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Comfortaa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ca54d9bd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ca54d9bd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ca54d9bd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ca54d9bd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604100" y="1332603"/>
            <a:ext cx="5935800" cy="15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Tech Mentorship Unit 1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57700" y="3608750"/>
            <a:ext cx="46977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Print Statement, Syntax, Errors, Comments</a:t>
            </a:r>
            <a:endParaRPr b="1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 </a:t>
            </a:r>
            <a:r>
              <a:rPr b="1" lang="en"/>
              <a:t>programming language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programming language</a:t>
            </a:r>
            <a:r>
              <a:rPr lang="en"/>
              <a:t> is a set of grammatical rules that instruct a computer to perform a specific task.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learn Python?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 beginner friendly language because it has simple rules and it’s easy to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can be multipurpose and can be used for web development, to analyze data, scientific research, and more!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skills are high in demand in tech jobs like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