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10" r:id="rId1"/>
    <p:sldMasterId id="2147484111" r:id="rId2"/>
    <p:sldMasterId id="2147484117" r:id="rId3"/>
  </p:sldMasterIdLst>
  <p:notesMasterIdLst>
    <p:notesMasterId r:id="rId27"/>
  </p:notesMasterIdLst>
  <p:sldIdLst>
    <p:sldId id="256" r:id="rId4"/>
    <p:sldId id="257" r:id="rId5"/>
    <p:sldId id="258" r:id="rId6"/>
    <p:sldId id="301" r:id="rId7"/>
    <p:sldId id="303" r:id="rId8"/>
    <p:sldId id="306" r:id="rId9"/>
    <p:sldId id="302" r:id="rId10"/>
    <p:sldId id="260" r:id="rId11"/>
    <p:sldId id="307" r:id="rId12"/>
    <p:sldId id="310" r:id="rId13"/>
    <p:sldId id="308" r:id="rId14"/>
    <p:sldId id="309" r:id="rId15"/>
    <p:sldId id="311" r:id="rId16"/>
    <p:sldId id="304" r:id="rId17"/>
    <p:sldId id="312" r:id="rId18"/>
    <p:sldId id="314" r:id="rId19"/>
    <p:sldId id="313" r:id="rId20"/>
    <p:sldId id="315" r:id="rId21"/>
    <p:sldId id="317" r:id="rId22"/>
    <p:sldId id="316" r:id="rId23"/>
    <p:sldId id="318" r:id="rId24"/>
    <p:sldId id="319" r:id="rId25"/>
    <p:sldId id="320" r:id="rId26"/>
  </p:sldIdLst>
  <p:sldSz cx="9144000" cy="5143500" type="screen16x9"/>
  <p:notesSz cx="6858000" cy="9144000"/>
  <p:embeddedFontLst>
    <p:embeddedFont>
      <p:font typeface="Itim" pitchFamily="2" charset="-34"/>
      <p:regular r:id="rId28"/>
    </p:embeddedFont>
    <p:embeddedFont>
      <p:font typeface="Permanent Marker" panose="02000000000000000000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82"/>
  </p:normalViewPr>
  <p:slideViewPr>
    <p:cSldViewPr snapToGrid="0">
      <p:cViewPr varScale="1">
        <p:scale>
          <a:sx n="148" d="100"/>
          <a:sy n="148" d="100"/>
        </p:scale>
        <p:origin x="79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" name="Google Shape;13711;g258bb715513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2" name="Google Shape;13712;g258bb715513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FECCA1A9-E7E4-4A77-4AD2-0C065C8B6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ACF5A5F3-8564-A6A9-ADAE-37FC557C19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60049DEF-2B14-79E4-03D9-2D96A60FB5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098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689B9E50-26A9-B54C-632B-EABE0ECF3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2282FF17-1A82-2944-0A02-6C34930121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6520DDB5-A15F-E486-2812-C5D82CD377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848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3AFF75E7-D321-6869-5E6E-3044B92CB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7AC5A029-3BCC-C275-A287-3D40E48B33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60755A48-4310-FF33-FE0B-32D66F8E3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220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CA065C8D-23E3-0F76-3C60-BA5F1567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8BD7E20B-44F9-BC68-6A85-83A5117CE8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B5824F3D-8B1A-8820-C427-F99BE4A886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322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6">
          <a:extLst>
            <a:ext uri="{FF2B5EF4-FFF2-40B4-BE49-F238E27FC236}">
              <a16:creationId xmlns:a16="http://schemas.microsoft.com/office/drawing/2014/main" id="{7F9C6C8C-8B85-9819-2E38-3AEF66C59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7" name="Google Shape;13717;g258bb715513_0_6596:notes">
            <a:extLst>
              <a:ext uri="{FF2B5EF4-FFF2-40B4-BE49-F238E27FC236}">
                <a16:creationId xmlns:a16="http://schemas.microsoft.com/office/drawing/2014/main" id="{86F39DCE-2EA1-FA2C-457A-4566D6011B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8" name="Google Shape;13718;g258bb715513_0_6596:notes">
            <a:extLst>
              <a:ext uri="{FF2B5EF4-FFF2-40B4-BE49-F238E27FC236}">
                <a16:creationId xmlns:a16="http://schemas.microsoft.com/office/drawing/2014/main" id="{237166B9-4D7A-69DC-0B38-0EBC3009E6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39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0C436992-94EF-5B15-019B-08C2587FC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88BA4734-D7A5-6C2D-6027-90DB46B619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6CBAD590-8A2A-81BA-C3DF-84E6D4B3B3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793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4AC11B65-6DBE-5DAF-4827-038011EEA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4785D747-1EFE-EA64-D24A-69BD8F3DD5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43DB2E2F-5323-5253-E59A-B043E86323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678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6">
          <a:extLst>
            <a:ext uri="{FF2B5EF4-FFF2-40B4-BE49-F238E27FC236}">
              <a16:creationId xmlns:a16="http://schemas.microsoft.com/office/drawing/2014/main" id="{09ED6279-76AF-8E57-1E89-8CDF5CA3C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7" name="Google Shape;13717;g258bb715513_0_6596:notes">
            <a:extLst>
              <a:ext uri="{FF2B5EF4-FFF2-40B4-BE49-F238E27FC236}">
                <a16:creationId xmlns:a16="http://schemas.microsoft.com/office/drawing/2014/main" id="{F040172B-C2E1-CC04-6A93-1132EB077A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8" name="Google Shape;13718;g258bb715513_0_6596:notes">
            <a:extLst>
              <a:ext uri="{FF2B5EF4-FFF2-40B4-BE49-F238E27FC236}">
                <a16:creationId xmlns:a16="http://schemas.microsoft.com/office/drawing/2014/main" id="{A7FB8209-BDFE-05F4-7DFE-84DE53A78E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95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7A7C413D-3CE0-1FF4-EFB2-CAC4A7C86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35197FC6-C86F-4B08-C291-9CC2069716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A7C22BA9-B008-71F3-2438-8F2C77C09C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402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3188485E-B09C-A694-9980-3EF352694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AAE91BF1-0CCE-D7B6-65EC-A908FA8669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F62B2C96-72D3-0E26-FB5F-7AB9B9A000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49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7" name="Google Shape;13717;g258bb715513_0_6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8" name="Google Shape;13718;g258bb715513_0_6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6">
          <a:extLst>
            <a:ext uri="{FF2B5EF4-FFF2-40B4-BE49-F238E27FC236}">
              <a16:creationId xmlns:a16="http://schemas.microsoft.com/office/drawing/2014/main" id="{9E4F3EBE-895F-8633-0EF4-E8E001497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7" name="Google Shape;13717;g258bb715513_0_6596:notes">
            <a:extLst>
              <a:ext uri="{FF2B5EF4-FFF2-40B4-BE49-F238E27FC236}">
                <a16:creationId xmlns:a16="http://schemas.microsoft.com/office/drawing/2014/main" id="{2D249F16-29FF-CC60-8182-EBC79B26F9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8" name="Google Shape;13718;g258bb715513_0_6596:notes">
            <a:extLst>
              <a:ext uri="{FF2B5EF4-FFF2-40B4-BE49-F238E27FC236}">
                <a16:creationId xmlns:a16="http://schemas.microsoft.com/office/drawing/2014/main" id="{C1CD2114-749D-55B0-9462-FB442D1D0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034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4B547894-7B5E-3B1E-8D81-F35EDE519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8B08AD44-79C5-34A8-0EED-B5316C9C85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1B87D44B-0AB1-FA84-01D6-F44068BEB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785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55F9DCE3-3764-64B7-1E1E-03BB262EB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7BFA3EC4-640A-D6F4-3A99-99DC51906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6A9FA171-8CB8-E2BA-03B2-9BDC15B4B9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236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16C4BC5B-BE30-C5A2-096D-DFB8608DA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D29CC0C4-65A1-1CDC-698F-76FFDA4871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A94CFAF8-E526-1CED-4073-7D4D8BFFD0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96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6">
          <a:extLst>
            <a:ext uri="{FF2B5EF4-FFF2-40B4-BE49-F238E27FC236}">
              <a16:creationId xmlns:a16="http://schemas.microsoft.com/office/drawing/2014/main" id="{EA70A106-5154-9417-1044-F7BA4FFD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7" name="Google Shape;13717;g258bb715513_0_6596:notes">
            <a:extLst>
              <a:ext uri="{FF2B5EF4-FFF2-40B4-BE49-F238E27FC236}">
                <a16:creationId xmlns:a16="http://schemas.microsoft.com/office/drawing/2014/main" id="{97DF485C-5387-5961-4214-A21C23E8EF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8" name="Google Shape;13718;g258bb715513_0_6596:notes">
            <a:extLst>
              <a:ext uri="{FF2B5EF4-FFF2-40B4-BE49-F238E27FC236}">
                <a16:creationId xmlns:a16="http://schemas.microsoft.com/office/drawing/2014/main" id="{BA702C45-A833-237E-AE85-B6B99EA9A5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4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D8F20ECD-EA0D-05AC-629C-0B1A30AAD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A69E13C4-B42B-5BD4-7725-C5211FE80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4266B514-9FC0-8CDC-BD8E-5AD48EE736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33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3">
          <a:extLst>
            <a:ext uri="{FF2B5EF4-FFF2-40B4-BE49-F238E27FC236}">
              <a16:creationId xmlns:a16="http://schemas.microsoft.com/office/drawing/2014/main" id="{5F603607-89E7-F12A-9651-90621B7A7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4" name="Google Shape;13764;g260e6b8de89_0_1552:notes">
            <a:extLst>
              <a:ext uri="{FF2B5EF4-FFF2-40B4-BE49-F238E27FC236}">
                <a16:creationId xmlns:a16="http://schemas.microsoft.com/office/drawing/2014/main" id="{EA03DCE8-4DE9-E7DE-12F9-E962A81FEE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5" name="Google Shape;13765;g260e6b8de89_0_1552:notes">
            <a:extLst>
              <a:ext uri="{FF2B5EF4-FFF2-40B4-BE49-F238E27FC236}">
                <a16:creationId xmlns:a16="http://schemas.microsoft.com/office/drawing/2014/main" id="{BFED0138-0A6B-3F66-46EA-BAC9E0951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0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6">
          <a:extLst>
            <a:ext uri="{FF2B5EF4-FFF2-40B4-BE49-F238E27FC236}">
              <a16:creationId xmlns:a16="http://schemas.microsoft.com/office/drawing/2014/main" id="{B649B782-302C-1BF1-7683-41A26FCC0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7" name="Google Shape;13717;g258bb715513_0_6596:notes">
            <a:extLst>
              <a:ext uri="{FF2B5EF4-FFF2-40B4-BE49-F238E27FC236}">
                <a16:creationId xmlns:a16="http://schemas.microsoft.com/office/drawing/2014/main" id="{2B727AFE-6F92-CB9E-D603-3B87947765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8" name="Google Shape;13718;g258bb715513_0_6596:notes">
            <a:extLst>
              <a:ext uri="{FF2B5EF4-FFF2-40B4-BE49-F238E27FC236}">
                <a16:creationId xmlns:a16="http://schemas.microsoft.com/office/drawing/2014/main" id="{84744EB4-7471-E311-4446-D1A1B88CF0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24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2" name="Google Shape;13862;g237a94c71b5_1_1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3" name="Google Shape;13863;g237a94c71b5_1_1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6">
          <a:extLst>
            <a:ext uri="{FF2B5EF4-FFF2-40B4-BE49-F238E27FC236}">
              <a16:creationId xmlns:a16="http://schemas.microsoft.com/office/drawing/2014/main" id="{AD92EB19-CD2B-AEE2-BA8C-DB4972A2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7" name="Google Shape;13717;g258bb715513_0_6596:notes">
            <a:extLst>
              <a:ext uri="{FF2B5EF4-FFF2-40B4-BE49-F238E27FC236}">
                <a16:creationId xmlns:a16="http://schemas.microsoft.com/office/drawing/2014/main" id="{9B97F6E5-99B2-64DA-8DC1-6F612F5D60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8" name="Google Shape;13718;g258bb715513_0_6596:notes">
            <a:extLst>
              <a:ext uri="{FF2B5EF4-FFF2-40B4-BE49-F238E27FC236}">
                <a16:creationId xmlns:a16="http://schemas.microsoft.com/office/drawing/2014/main" id="{329AA8A0-5A6B-2CA4-288C-F1EF013B44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73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33">
    <p:spTree>
      <p:nvGrpSpPr>
        <p:cNvPr id="1" name="Shape 10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2" name="Google Shape;10272;p35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273" name="Google Shape;10273;p35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10274;p35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10275;p35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10276;p35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7" name="Google Shape;10277;p35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8" name="Google Shape;10278;p35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10279;p35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10280;p35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1" name="Google Shape;10281;p35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2" name="Google Shape;10282;p35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35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4" name="Google Shape;10284;p35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5" name="Google Shape;10285;p35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6" name="Google Shape;10286;p35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7" name="Google Shape;10287;p35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8" name="Google Shape;10288;p35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9" name="Google Shape;10289;p35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0" name="Google Shape;10290;p35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1" name="Google Shape;10291;p35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2" name="Google Shape;10292;p359"/>
          <p:cNvSpPr txBox="1">
            <a:spLocks noGrp="1"/>
          </p:cNvSpPr>
          <p:nvPr>
            <p:ph type="title" hasCustomPrompt="1"/>
          </p:nvPr>
        </p:nvSpPr>
        <p:spPr>
          <a:xfrm>
            <a:off x="3772625" y="1829975"/>
            <a:ext cx="4569300" cy="8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93" name="Google Shape;10293;p359"/>
          <p:cNvSpPr txBox="1">
            <a:spLocks noGrp="1"/>
          </p:cNvSpPr>
          <p:nvPr>
            <p:ph type="body" idx="1"/>
          </p:nvPr>
        </p:nvSpPr>
        <p:spPr>
          <a:xfrm>
            <a:off x="3772649" y="2823072"/>
            <a:ext cx="4569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2">
    <p:spTree>
      <p:nvGrpSpPr>
        <p:cNvPr id="1" name="Shape 10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5" name="Google Shape;10295;p360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0296" name="Google Shape;10296;p360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97" name="Google Shape;10297;p36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98" name="Google Shape;10298;p360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0299" name="Google Shape;10299;p36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0" name="Google Shape;10300;p36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1" name="Google Shape;10301;p36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2" name="Google Shape;10302;p36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3" name="Google Shape;10303;p36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4" name="Google Shape;10304;p36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5" name="Google Shape;10305;p36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6" name="Google Shape;10306;p36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7" name="Google Shape;10307;p36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8" name="Google Shape;10308;p36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9" name="Google Shape;10309;p36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0" name="Google Shape;10310;p36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1" name="Google Shape;10311;p36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2" name="Google Shape;10312;p36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3" name="Google Shape;10313;p36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4" name="Google Shape;10314;p360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315" name="Google Shape;10315;p36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6" name="Google Shape;10316;p36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7" name="Google Shape;10317;p36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8" name="Google Shape;10318;p36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9" name="Google Shape;10319;p36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0" name="Google Shape;10320;p36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1" name="Google Shape;10321;p36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2" name="Google Shape;10322;p36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3" name="Google Shape;10323;p36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4" name="Google Shape;10324;p36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5" name="Google Shape;10325;p36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6" name="Google Shape;10326;p36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7" name="Google Shape;10327;p36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8" name="Google Shape;10328;p36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9" name="Google Shape;10329;p36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30" name="Google Shape;10330;p360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1" name="Google Shape;10331;p360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2" name="Google Shape;10332;p360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3" name="Google Shape;10333;p360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4" name="Google Shape;10334;p360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5" name="Google Shape;10335;p36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36" name="Google Shape;10336;p360"/>
          <p:cNvSpPr txBox="1">
            <a:spLocks noGrp="1"/>
          </p:cNvSpPr>
          <p:nvPr>
            <p:ph type="title" hasCustomPrompt="1"/>
          </p:nvPr>
        </p:nvSpPr>
        <p:spPr>
          <a:xfrm>
            <a:off x="720000" y="1143700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37" name="Google Shape;10337;p360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946225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38" name="Google Shape;10338;p360"/>
          <p:cNvSpPr txBox="1">
            <a:spLocks noGrp="1"/>
          </p:cNvSpPr>
          <p:nvPr>
            <p:ph type="title" idx="3" hasCustomPrompt="1"/>
          </p:nvPr>
        </p:nvSpPr>
        <p:spPr>
          <a:xfrm>
            <a:off x="5094000" y="2946225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39" name="Google Shape;10339;p360"/>
          <p:cNvSpPr txBox="1">
            <a:spLocks noGrp="1"/>
          </p:cNvSpPr>
          <p:nvPr>
            <p:ph type="subTitle" idx="1"/>
          </p:nvPr>
        </p:nvSpPr>
        <p:spPr>
          <a:xfrm>
            <a:off x="915300" y="1964863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40" name="Google Shape;10340;p360"/>
          <p:cNvSpPr txBox="1">
            <a:spLocks noGrp="1"/>
          </p:cNvSpPr>
          <p:nvPr>
            <p:ph type="subTitle" idx="4"/>
          </p:nvPr>
        </p:nvSpPr>
        <p:spPr>
          <a:xfrm>
            <a:off x="915300" y="3754738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41" name="Google Shape;10341;p360"/>
          <p:cNvSpPr txBox="1">
            <a:spLocks noGrp="1"/>
          </p:cNvSpPr>
          <p:nvPr>
            <p:ph type="subTitle" idx="5"/>
          </p:nvPr>
        </p:nvSpPr>
        <p:spPr>
          <a:xfrm>
            <a:off x="5192850" y="3754772"/>
            <a:ext cx="3132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3">
    <p:spTree>
      <p:nvGrpSpPr>
        <p:cNvPr id="1" name="Shape 10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3" name="Google Shape;10343;p36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344" name="Google Shape;10344;p36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5" name="Google Shape;10345;p36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6" name="Google Shape;10346;p36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10347;p36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10348;p36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10349;p36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10350;p36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10351;p36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2" name="Google Shape;10352;p36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3" name="Google Shape;10353;p36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4" name="Google Shape;10354;p36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5" name="Google Shape;10355;p36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6" name="Google Shape;10356;p36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7" name="Google Shape;10357;p36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8" name="Google Shape;10358;p36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9" name="Google Shape;10359;p36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0" name="Google Shape;10360;p36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1" name="Google Shape;10361;p36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2" name="Google Shape;10362;p36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3" name="Google Shape;10363;p361"/>
          <p:cNvSpPr txBox="1">
            <a:spLocks noGrp="1"/>
          </p:cNvSpPr>
          <p:nvPr>
            <p:ph type="title" hasCustomPrompt="1"/>
          </p:nvPr>
        </p:nvSpPr>
        <p:spPr>
          <a:xfrm>
            <a:off x="3285938" y="1143700"/>
            <a:ext cx="23889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64" name="Google Shape;10364;p361"/>
          <p:cNvSpPr txBox="1">
            <a:spLocks noGrp="1"/>
          </p:cNvSpPr>
          <p:nvPr>
            <p:ph type="subTitle" idx="1"/>
          </p:nvPr>
        </p:nvSpPr>
        <p:spPr>
          <a:xfrm>
            <a:off x="3285938" y="1964876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65" name="Google Shape;10365;p361"/>
          <p:cNvSpPr txBox="1">
            <a:spLocks noGrp="1"/>
          </p:cNvSpPr>
          <p:nvPr>
            <p:ph type="title" idx="2" hasCustomPrompt="1"/>
          </p:nvPr>
        </p:nvSpPr>
        <p:spPr>
          <a:xfrm>
            <a:off x="3285938" y="2970100"/>
            <a:ext cx="23889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66" name="Google Shape;10366;p361"/>
          <p:cNvSpPr txBox="1">
            <a:spLocks noGrp="1"/>
          </p:cNvSpPr>
          <p:nvPr>
            <p:ph type="subTitle" idx="3"/>
          </p:nvPr>
        </p:nvSpPr>
        <p:spPr>
          <a:xfrm>
            <a:off x="3285938" y="3791277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67" name="Google Shape;10367;p361"/>
          <p:cNvSpPr txBox="1">
            <a:spLocks noGrp="1"/>
          </p:cNvSpPr>
          <p:nvPr>
            <p:ph type="title" idx="4" hasCustomPrompt="1"/>
          </p:nvPr>
        </p:nvSpPr>
        <p:spPr>
          <a:xfrm>
            <a:off x="6030113" y="1156338"/>
            <a:ext cx="23889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68" name="Google Shape;10368;p361"/>
          <p:cNvSpPr txBox="1">
            <a:spLocks noGrp="1"/>
          </p:cNvSpPr>
          <p:nvPr>
            <p:ph type="subTitle" idx="5"/>
          </p:nvPr>
        </p:nvSpPr>
        <p:spPr>
          <a:xfrm>
            <a:off x="6030113" y="19775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69" name="Google Shape;10369;p361"/>
          <p:cNvSpPr txBox="1">
            <a:spLocks noGrp="1"/>
          </p:cNvSpPr>
          <p:nvPr>
            <p:ph type="title" idx="6" hasCustomPrompt="1"/>
          </p:nvPr>
        </p:nvSpPr>
        <p:spPr>
          <a:xfrm>
            <a:off x="6030113" y="2982738"/>
            <a:ext cx="23889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70" name="Google Shape;10370;p361"/>
          <p:cNvSpPr txBox="1">
            <a:spLocks noGrp="1"/>
          </p:cNvSpPr>
          <p:nvPr>
            <p:ph type="subTitle" idx="7"/>
          </p:nvPr>
        </p:nvSpPr>
        <p:spPr>
          <a:xfrm>
            <a:off x="6030113" y="38039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5">
    <p:spTree>
      <p:nvGrpSpPr>
        <p:cNvPr id="1" name="Shape 10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2" name="Google Shape;10372;p362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0373" name="Google Shape;10373;p362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74" name="Google Shape;10374;p36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75" name="Google Shape;10375;p362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0376" name="Google Shape;10376;p36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7" name="Google Shape;10377;p36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8" name="Google Shape;10378;p36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9" name="Google Shape;10379;p36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0" name="Google Shape;10380;p36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1" name="Google Shape;10381;p36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2" name="Google Shape;10382;p36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3" name="Google Shape;10383;p36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4" name="Google Shape;10384;p36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5" name="Google Shape;10385;p36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6" name="Google Shape;10386;p36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7" name="Google Shape;10387;p36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8" name="Google Shape;10388;p36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9" name="Google Shape;10389;p36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0" name="Google Shape;10390;p36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1" name="Google Shape;10391;p362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392" name="Google Shape;10392;p36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3" name="Google Shape;10393;p36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4" name="Google Shape;10394;p36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5" name="Google Shape;10395;p36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6" name="Google Shape;10396;p36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7" name="Google Shape;10397;p36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8" name="Google Shape;10398;p36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9" name="Google Shape;10399;p36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0" name="Google Shape;10400;p36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1" name="Google Shape;10401;p36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2" name="Google Shape;10402;p36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3" name="Google Shape;10403;p36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4" name="Google Shape;10404;p36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5" name="Google Shape;10405;p36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6" name="Google Shape;10406;p36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407" name="Google Shape;10407;p362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8" name="Google Shape;10408;p362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9" name="Google Shape;10409;p362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0" name="Google Shape;10410;p362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1" name="Google Shape;10411;p362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2" name="Google Shape;10412;p36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13" name="Google Shape;10413;p362"/>
          <p:cNvSpPr txBox="1">
            <a:spLocks noGrp="1"/>
          </p:cNvSpPr>
          <p:nvPr>
            <p:ph type="subTitle" idx="1"/>
          </p:nvPr>
        </p:nvSpPr>
        <p:spPr>
          <a:xfrm>
            <a:off x="720000" y="2532242"/>
            <a:ext cx="23004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14" name="Google Shape;10414;p362"/>
          <p:cNvSpPr txBox="1">
            <a:spLocks noGrp="1"/>
          </p:cNvSpPr>
          <p:nvPr>
            <p:ph type="title"/>
          </p:nvPr>
        </p:nvSpPr>
        <p:spPr>
          <a:xfrm>
            <a:off x="720000" y="1452200"/>
            <a:ext cx="1554900" cy="9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6">
    <p:spTree>
      <p:nvGrpSpPr>
        <p:cNvPr id="1" name="Shape 10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6" name="Google Shape;10416;p363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0417" name="Google Shape;10417;p363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18" name="Google Shape;10418;p36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419" name="Google Shape;10419;p363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0420" name="Google Shape;10420;p36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1" name="Google Shape;10421;p36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2" name="Google Shape;10422;p36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3" name="Google Shape;10423;p36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4" name="Google Shape;10424;p36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5" name="Google Shape;10425;p36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6" name="Google Shape;10426;p36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7" name="Google Shape;10427;p36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8" name="Google Shape;10428;p36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9" name="Google Shape;10429;p36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0" name="Google Shape;10430;p36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1" name="Google Shape;10431;p36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2" name="Google Shape;10432;p36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3" name="Google Shape;10433;p36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4" name="Google Shape;10434;p36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35" name="Google Shape;10435;p363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436" name="Google Shape;10436;p36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7" name="Google Shape;10437;p36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8" name="Google Shape;10438;p36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9" name="Google Shape;10439;p36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0" name="Google Shape;10440;p36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1" name="Google Shape;10441;p36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2" name="Google Shape;10442;p36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3" name="Google Shape;10443;p36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4" name="Google Shape;10444;p36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5" name="Google Shape;10445;p36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6" name="Google Shape;10446;p36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7" name="Google Shape;10447;p36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8" name="Google Shape;10448;p36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9" name="Google Shape;10449;p36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0" name="Google Shape;10450;p36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451" name="Google Shape;10451;p363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2" name="Google Shape;10452;p363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3" name="Google Shape;10453;p363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4" name="Google Shape;10454;p363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5" name="Google Shape;10455;p363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6" name="Google Shape;10456;p36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57" name="Google Shape;10457;p363"/>
          <p:cNvSpPr txBox="1">
            <a:spLocks noGrp="1"/>
          </p:cNvSpPr>
          <p:nvPr>
            <p:ph type="subTitle" idx="1"/>
          </p:nvPr>
        </p:nvSpPr>
        <p:spPr>
          <a:xfrm>
            <a:off x="6302975" y="2571750"/>
            <a:ext cx="21213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58" name="Google Shape;10458;p363"/>
          <p:cNvSpPr txBox="1">
            <a:spLocks noGrp="1"/>
          </p:cNvSpPr>
          <p:nvPr>
            <p:ph type="title"/>
          </p:nvPr>
        </p:nvSpPr>
        <p:spPr>
          <a:xfrm>
            <a:off x="6682500" y="1452213"/>
            <a:ext cx="1741500" cy="9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0">
    <p:spTree>
      <p:nvGrpSpPr>
        <p:cNvPr id="1" name="Shape 10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0" name="Google Shape;10460;p364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461" name="Google Shape;10461;p36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2" name="Google Shape;10462;p36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3" name="Google Shape;10463;p36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4" name="Google Shape;10464;p36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5" name="Google Shape;10465;p36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6" name="Google Shape;10466;p36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7" name="Google Shape;10467;p36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8" name="Google Shape;10468;p36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9" name="Google Shape;10469;p36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0" name="Google Shape;10470;p36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1" name="Google Shape;10471;p36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2" name="Google Shape;10472;p36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3" name="Google Shape;10473;p36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4" name="Google Shape;10474;p36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5" name="Google Shape;10475;p36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6" name="Google Shape;10476;p36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7" name="Google Shape;10477;p36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8" name="Google Shape;10478;p36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9" name="Google Shape;10479;p36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0" name="Google Shape;10480;p36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1" name="Google Shape;10481;p36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2" name="Google Shape;10482;p36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3" name="Google Shape;10483;p36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84" name="Google Shape;10484;p36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9">
    <p:spTree>
      <p:nvGrpSpPr>
        <p:cNvPr id="1" name="Shape 10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6" name="Google Shape;10486;p36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487" name="Google Shape;10487;p365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" name="Google Shape;10488;p36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" name="Google Shape;10489;p36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" name="Google Shape;10490;p36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" name="Google Shape;10491;p36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" name="Google Shape;10492;p36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3" name="Google Shape;10493;p36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4" name="Google Shape;10494;p36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" name="Google Shape;10495;p36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" name="Google Shape;10496;p36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7" name="Google Shape;10497;p36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8" name="Google Shape;10498;p36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9" name="Google Shape;10499;p36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0" name="Google Shape;10500;p36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" name="Google Shape;10501;p36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2" name="Google Shape;10502;p36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3" name="Google Shape;10503;p36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4" name="Google Shape;10504;p36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5" name="Google Shape;10505;p36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06" name="Google Shape;10506;p365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7" name="Google Shape;10507;p365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8" name="Google Shape;10508;p365"/>
          <p:cNvSpPr txBox="1">
            <a:spLocks noGrp="1"/>
          </p:cNvSpPr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509" name="Google Shape;10509;p365"/>
          <p:cNvSpPr txBox="1"/>
          <p:nvPr/>
        </p:nvSpPr>
        <p:spPr>
          <a:xfrm>
            <a:off x="2422213" y="35921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510" name="Google Shape;10510;p365"/>
          <p:cNvSpPr txBox="1">
            <a:spLocks noGrp="1"/>
          </p:cNvSpPr>
          <p:nvPr>
            <p:ph type="subTitle" idx="1"/>
          </p:nvPr>
        </p:nvSpPr>
        <p:spPr>
          <a:xfrm>
            <a:off x="2955600" y="2255325"/>
            <a:ext cx="3232800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0511" name="Google Shape;10511;p365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0512" name="Google Shape;10512;p365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3" name="Google Shape;10513;p365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4" name="Google Shape;10514;p365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5" name="Google Shape;10515;p365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6" name="Google Shape;10516;p365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7" name="Google Shape;10517;p365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8" name="Google Shape;10518;p365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9" name="Google Shape;10519;p365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0" name="Google Shape;10520;p365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1" name="Google Shape;10521;p365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2" name="Google Shape;10522;p365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5">
    <p:spTree>
      <p:nvGrpSpPr>
        <p:cNvPr id="1" name="Shape 10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4" name="Google Shape;10524;p36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0525" name="Google Shape;10525;p36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26" name="Google Shape;10526;p36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527" name="Google Shape;10527;p36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0528" name="Google Shape;10528;p36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9" name="Google Shape;10529;p36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0" name="Google Shape;10530;p36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1" name="Google Shape;10531;p36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2" name="Google Shape;10532;p36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3" name="Google Shape;10533;p36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4" name="Google Shape;10534;p36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5" name="Google Shape;10535;p36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6" name="Google Shape;10536;p36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7" name="Google Shape;10537;p36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8" name="Google Shape;10538;p36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9" name="Google Shape;10539;p36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0" name="Google Shape;10540;p36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1" name="Google Shape;10541;p36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2" name="Google Shape;10542;p36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43" name="Google Shape;10543;p36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544" name="Google Shape;10544;p36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5" name="Google Shape;10545;p36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6" name="Google Shape;10546;p36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7" name="Google Shape;10547;p36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8" name="Google Shape;10548;p36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9" name="Google Shape;10549;p36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0" name="Google Shape;10550;p36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1" name="Google Shape;10551;p36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2" name="Google Shape;10552;p36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3" name="Google Shape;10553;p36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4" name="Google Shape;10554;p36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5" name="Google Shape;10555;p36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6" name="Google Shape;10556;p36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" name="Google Shape;10557;p36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8" name="Google Shape;10558;p36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59" name="Google Shape;10559;p36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0" name="Google Shape;10560;p36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1" name="Google Shape;10561;p36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2" name="Google Shape;10562;p36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3" name="Google Shape;10563;p36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4" name="Google Shape;10564;p36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10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6" name="Google Shape;10566;p36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567" name="Google Shape;10567;p36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8" name="Google Shape;10568;p36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9" name="Google Shape;10569;p36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0" name="Google Shape;10570;p36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1" name="Google Shape;10571;p36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2" name="Google Shape;10572;p36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" name="Google Shape;10573;p36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4" name="Google Shape;10574;p36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5" name="Google Shape;10575;p36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6" name="Google Shape;10576;p36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7" name="Google Shape;10577;p36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8" name="Google Shape;10578;p36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9" name="Google Shape;10579;p36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0" name="Google Shape;10580;p36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1" name="Google Shape;10581;p36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2" name="Google Shape;10582;p36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3" name="Google Shape;10583;p36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4" name="Google Shape;10584;p36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5" name="Google Shape;10585;p36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86" name="Google Shape;10586;p367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87" name="Google Shape;10587;p367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8" name="Google Shape;10588;p367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0589" name="Google Shape;10589;p36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0" name="Google Shape;10590;p36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1" name="Google Shape;10591;p36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2" name="Google Shape;10592;p36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3" name="Google Shape;10593;p36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4" name="Google Shape;10594;p36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5" name="Google Shape;10595;p36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6" name="Google Shape;10596;p36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7" name="Google Shape;10597;p36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8" name="Google Shape;10598;p36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9" name="Google Shape;10599;p36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7">
    <p:spTree>
      <p:nvGrpSpPr>
        <p:cNvPr id="1" name="Shape 10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1" name="Google Shape;10601;p36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602" name="Google Shape;10602;p36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3" name="Google Shape;10603;p36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4" name="Google Shape;10604;p36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5" name="Google Shape;10605;p36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6" name="Google Shape;10606;p36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7" name="Google Shape;10607;p36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8" name="Google Shape;10608;p36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9" name="Google Shape;10609;p36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0" name="Google Shape;10610;p36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1" name="Google Shape;10611;p36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2" name="Google Shape;10612;p36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3" name="Google Shape;10613;p36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4" name="Google Shape;10614;p36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5" name="Google Shape;10615;p36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6" name="Google Shape;10616;p36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7" name="Google Shape;10617;p36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8" name="Google Shape;10618;p36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9" name="Google Shape;10619;p36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0" name="Google Shape;10620;p36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1" name="Google Shape;10621;p36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2" name="Google Shape;10622;p36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3" name="Google Shape;10623;p36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8">
    <p:spTree>
      <p:nvGrpSpPr>
        <p:cNvPr id="1" name="Shape 10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5" name="Google Shape;10625;p36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626" name="Google Shape;10626;p36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7" name="Google Shape;10627;p36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8" name="Google Shape;10628;p36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9" name="Google Shape;10629;p36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0" name="Google Shape;10630;p36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1" name="Google Shape;10631;p36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2" name="Google Shape;10632;p36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3" name="Google Shape;10633;p36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4" name="Google Shape;10634;p36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5" name="Google Shape;10635;p36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6" name="Google Shape;10636;p36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7" name="Google Shape;10637;p36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8" name="Google Shape;10638;p36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9" name="Google Shape;10639;p36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0" name="Google Shape;10640;p36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1" name="Google Shape;10641;p36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2" name="Google Shape;10642;p36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3" name="Google Shape;10643;p36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4" name="Google Shape;10644;p36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5" name="Google Shape;10645;p36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6" name="Google Shape;10646;p36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7" name="Google Shape;10647;p36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8" name="Google Shape;10648;p369"/>
          <p:cNvGrpSpPr/>
          <p:nvPr/>
        </p:nvGrpSpPr>
        <p:grpSpPr>
          <a:xfrm>
            <a:off x="2995920" y="1056023"/>
            <a:ext cx="3152176" cy="3031462"/>
            <a:chOff x="1857000" y="3245400"/>
            <a:chExt cx="1233825" cy="1186575"/>
          </a:xfrm>
        </p:grpSpPr>
        <p:sp>
          <p:nvSpPr>
            <p:cNvPr id="10649" name="Google Shape;10649;p369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0" name="Google Shape;10650;p369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1" name="Google Shape;10651;p369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2" name="Google Shape;10652;p369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3" name="Google Shape;10653;p369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4" name="Google Shape;10654;p369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9">
    <p:spTree>
      <p:nvGrpSpPr>
        <p:cNvPr id="1" name="Shape 10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6" name="Google Shape;10656;p370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657" name="Google Shape;10657;p37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8" name="Google Shape;10658;p37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9" name="Google Shape;10659;p37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0" name="Google Shape;10660;p37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1" name="Google Shape;10661;p37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2" name="Google Shape;10662;p37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3" name="Google Shape;10663;p37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4" name="Google Shape;10664;p37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5" name="Google Shape;10665;p37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6" name="Google Shape;10666;p370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7" name="Google Shape;10667;p370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8" name="Google Shape;10668;p37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9" name="Google Shape;10669;p37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0" name="Google Shape;10670;p37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1" name="Google Shape;10671;p37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2" name="Google Shape;10672;p370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3" name="Google Shape;10673;p37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4" name="Google Shape;10674;p37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5" name="Google Shape;10675;p37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6" name="Google Shape;10676;p37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7" name="Google Shape;10677;p37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8" name="Google Shape;10678;p37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9" name="Google Shape;10679;p370"/>
          <p:cNvGrpSpPr/>
          <p:nvPr/>
        </p:nvGrpSpPr>
        <p:grpSpPr>
          <a:xfrm>
            <a:off x="262" y="2729663"/>
            <a:ext cx="2995174" cy="2414033"/>
            <a:chOff x="6562292" y="3785209"/>
            <a:chExt cx="1875030" cy="1511226"/>
          </a:xfrm>
        </p:grpSpPr>
        <p:grpSp>
          <p:nvGrpSpPr>
            <p:cNvPr id="10680" name="Google Shape;10680;p370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10681" name="Google Shape;10681;p370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9437" extrusionOk="0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2" name="Google Shape;10682;p370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9925" extrusionOk="0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3" name="Google Shape;10683;p370"/>
            <p:cNvSpPr/>
            <p:nvPr/>
          </p:nvSpPr>
          <p:spPr>
            <a:xfrm>
              <a:off x="6562292" y="4354432"/>
              <a:ext cx="1368335" cy="942004"/>
            </a:xfrm>
            <a:custGeom>
              <a:avLst/>
              <a:gdLst/>
              <a:ahLst/>
              <a:cxnLst/>
              <a:rect l="l" t="t" r="r" b="b"/>
              <a:pathLst>
                <a:path w="16999" h="11703" extrusionOk="0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13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3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" name="Google Shape;55;p13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56" name="Google Shape;56;p13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3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13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69" name="Google Shape;69;p13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3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81" name="Google Shape;81;p13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3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84" name="Google Shape;84;p13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3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p15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" name="Google Shape;102;p15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03" name="Google Shape;103;p15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5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116" name="Google Shape;116;p15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5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128" name="Google Shape;128;p15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15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131" name="Google Shape;131;p15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5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2" name="Google Shape;142;p16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6"/>
          <p:cNvSpPr txBox="1">
            <a:spLocks noGrp="1"/>
          </p:cNvSpPr>
          <p:nvPr>
            <p:ph type="subTitle" idx="1"/>
          </p:nvPr>
        </p:nvSpPr>
        <p:spPr>
          <a:xfrm>
            <a:off x="3117150" y="3530226"/>
            <a:ext cx="29097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1918650" y="1613852"/>
            <a:ext cx="5306700" cy="1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78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67" name="Google Shape;167;p16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168" name="Google Shape;168;p16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82" name="Google Shape;182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body" idx="1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209" name="Google Shape;209;p18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18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1" name="Google Shape;211;p18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212" name="Google Shape;212;p18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18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228" name="Google Shape;228;p18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43" name="Google Shape;243;p18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8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8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18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8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8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body" idx="1"/>
          </p:nvPr>
        </p:nvSpPr>
        <p:spPr>
          <a:xfrm>
            <a:off x="720000" y="2980194"/>
            <a:ext cx="31293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body" idx="2"/>
          </p:nvPr>
        </p:nvSpPr>
        <p:spPr>
          <a:xfrm>
            <a:off x="5368500" y="2980194"/>
            <a:ext cx="3055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3"/>
          </p:nvPr>
        </p:nvSpPr>
        <p:spPr>
          <a:xfrm>
            <a:off x="10315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subTitle" idx="4"/>
          </p:nvPr>
        </p:nvSpPr>
        <p:spPr>
          <a:xfrm>
            <a:off x="56431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9"/>
          <p:cNvGrpSpPr/>
          <p:nvPr/>
        </p:nvGrpSpPr>
        <p:grpSpPr>
          <a:xfrm>
            <a:off x="352670" y="6764"/>
            <a:ext cx="8793030" cy="5129556"/>
            <a:chOff x="514825" y="859725"/>
            <a:chExt cx="6865800" cy="4005275"/>
          </a:xfrm>
        </p:grpSpPr>
        <p:sp>
          <p:nvSpPr>
            <p:cNvPr id="256" name="Google Shape;256;p1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19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80" name="Google Shape;280;p2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20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03" name="Google Shape;303;p2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2" name="Google Shape;322;p2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21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title"/>
          </p:nvPr>
        </p:nvSpPr>
        <p:spPr>
          <a:xfrm>
            <a:off x="720000" y="1560650"/>
            <a:ext cx="3519300" cy="167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subTitle" idx="1"/>
          </p:nvPr>
        </p:nvSpPr>
        <p:spPr>
          <a:xfrm rot="684086">
            <a:off x="5771626" y="1941489"/>
            <a:ext cx="1878775" cy="154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28" name="Google Shape;328;p2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1061575" y="1472687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body" idx="1"/>
          </p:nvPr>
        </p:nvSpPr>
        <p:spPr>
          <a:xfrm>
            <a:off x="1061575" y="2468991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49" name="Google Shape;349;p22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22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>
            <a:spLocks noGrp="1"/>
          </p:cNvSpPr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55" name="Google Shape;355;p2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74" name="Google Shape;374;p24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24"/>
          <p:cNvSpPr txBox="1">
            <a:spLocks noGrp="1"/>
          </p:cNvSpPr>
          <p:nvPr>
            <p:ph type="title" hasCustomPrompt="1"/>
          </p:nvPr>
        </p:nvSpPr>
        <p:spPr>
          <a:xfrm>
            <a:off x="1768200" y="1654521"/>
            <a:ext cx="5607600" cy="8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6" name="Google Shape;376;p24"/>
          <p:cNvSpPr txBox="1">
            <a:spLocks noGrp="1"/>
          </p:cNvSpPr>
          <p:nvPr>
            <p:ph type="body" idx="1"/>
          </p:nvPr>
        </p:nvSpPr>
        <p:spPr>
          <a:xfrm>
            <a:off x="2710050" y="2650221"/>
            <a:ext cx="372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381" name="Google Shape;381;p2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2" name="Google Shape;382;p2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3" name="Google Shape;383;p2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384" name="Google Shape;384;p2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2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400" name="Google Shape;400;p2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15" name="Google Shape;415;p2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2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2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2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1" name="Google Shape;421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2" name="Google Shape;422;p26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6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26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26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26"/>
          <p:cNvSpPr txBox="1">
            <a:spLocks noGrp="1"/>
          </p:cNvSpPr>
          <p:nvPr>
            <p:ph type="subTitle" idx="5"/>
          </p:nvPr>
        </p:nvSpPr>
        <p:spPr>
          <a:xfrm>
            <a:off x="90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26"/>
          <p:cNvSpPr txBox="1">
            <a:spLocks noGrp="1"/>
          </p:cNvSpPr>
          <p:nvPr>
            <p:ph type="subTitle" idx="6"/>
          </p:nvPr>
        </p:nvSpPr>
        <p:spPr>
          <a:xfrm>
            <a:off x="567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9" name="Google Shape;429;p26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32" name="Google Shape;432;p2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7"/>
          <p:cNvSpPr txBox="1">
            <a:spLocks noGrp="1"/>
          </p:cNvSpPr>
          <p:nvPr>
            <p:ph type="ctrTitle"/>
          </p:nvPr>
        </p:nvSpPr>
        <p:spPr>
          <a:xfrm>
            <a:off x="5908324" y="1290427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455" name="Google Shape;455;p27"/>
          <p:cNvSpPr txBox="1">
            <a:spLocks noGrp="1"/>
          </p:cNvSpPr>
          <p:nvPr>
            <p:ph type="subTitle" idx="1"/>
          </p:nvPr>
        </p:nvSpPr>
        <p:spPr>
          <a:xfrm>
            <a:off x="590832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27"/>
          <p:cNvSpPr txBox="1">
            <a:spLocks noGrp="1"/>
          </p:cNvSpPr>
          <p:nvPr>
            <p:ph type="title" idx="2" hasCustomPrompt="1"/>
          </p:nvPr>
        </p:nvSpPr>
        <p:spPr>
          <a:xfrm>
            <a:off x="4903953" y="1280000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27"/>
          <p:cNvSpPr txBox="1">
            <a:spLocks noGrp="1"/>
          </p:cNvSpPr>
          <p:nvPr>
            <p:ph type="subTitle" idx="3"/>
          </p:nvPr>
        </p:nvSpPr>
        <p:spPr>
          <a:xfrm>
            <a:off x="590832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27"/>
          <p:cNvSpPr txBox="1">
            <a:spLocks noGrp="1"/>
          </p:cNvSpPr>
          <p:nvPr>
            <p:ph type="title" idx="4" hasCustomPrompt="1"/>
          </p:nvPr>
        </p:nvSpPr>
        <p:spPr>
          <a:xfrm>
            <a:off x="4903953" y="3277304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5"/>
          </p:nvPr>
        </p:nvSpPr>
        <p:spPr>
          <a:xfrm>
            <a:off x="5908324" y="2589180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27"/>
          <p:cNvSpPr txBox="1">
            <a:spLocks noGrp="1"/>
          </p:cNvSpPr>
          <p:nvPr>
            <p:ph type="title" idx="6" hasCustomPrompt="1"/>
          </p:nvPr>
        </p:nvSpPr>
        <p:spPr>
          <a:xfrm>
            <a:off x="4903953" y="2306644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61" name="Google Shape;461;p27"/>
          <p:cNvSpPr txBox="1">
            <a:spLocks noGrp="1"/>
          </p:cNvSpPr>
          <p:nvPr>
            <p:ph type="ctrTitle" idx="7"/>
          </p:nvPr>
        </p:nvSpPr>
        <p:spPr>
          <a:xfrm>
            <a:off x="5908324" y="2311104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462" name="Google Shape;462;p27"/>
          <p:cNvSpPr txBox="1">
            <a:spLocks noGrp="1"/>
          </p:cNvSpPr>
          <p:nvPr>
            <p:ph type="ctrTitle" idx="8"/>
          </p:nvPr>
        </p:nvSpPr>
        <p:spPr>
          <a:xfrm>
            <a:off x="5908324" y="3282994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463" name="Google Shape;463;p27"/>
          <p:cNvSpPr txBox="1">
            <a:spLocks noGrp="1"/>
          </p:cNvSpPr>
          <p:nvPr>
            <p:ph type="ctrTitle" idx="9"/>
          </p:nvPr>
        </p:nvSpPr>
        <p:spPr>
          <a:xfrm>
            <a:off x="1912664" y="1297314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464" name="Google Shape;464;p27"/>
          <p:cNvSpPr txBox="1">
            <a:spLocks noGrp="1"/>
          </p:cNvSpPr>
          <p:nvPr>
            <p:ph type="subTitle" idx="13"/>
          </p:nvPr>
        </p:nvSpPr>
        <p:spPr>
          <a:xfrm>
            <a:off x="191266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27"/>
          <p:cNvSpPr txBox="1">
            <a:spLocks noGrp="1"/>
          </p:cNvSpPr>
          <p:nvPr>
            <p:ph type="title" idx="14" hasCustomPrompt="1"/>
          </p:nvPr>
        </p:nvSpPr>
        <p:spPr>
          <a:xfrm>
            <a:off x="784376" y="1286887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5"/>
          </p:nvPr>
        </p:nvSpPr>
        <p:spPr>
          <a:xfrm>
            <a:off x="191266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27"/>
          <p:cNvSpPr txBox="1">
            <a:spLocks noGrp="1"/>
          </p:cNvSpPr>
          <p:nvPr>
            <p:ph type="title" idx="16" hasCustomPrompt="1"/>
          </p:nvPr>
        </p:nvSpPr>
        <p:spPr>
          <a:xfrm>
            <a:off x="784376" y="3284192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27"/>
          <p:cNvSpPr txBox="1">
            <a:spLocks noGrp="1"/>
          </p:cNvSpPr>
          <p:nvPr>
            <p:ph type="subTitle" idx="17"/>
          </p:nvPr>
        </p:nvSpPr>
        <p:spPr>
          <a:xfrm>
            <a:off x="1912664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27"/>
          <p:cNvSpPr txBox="1">
            <a:spLocks noGrp="1"/>
          </p:cNvSpPr>
          <p:nvPr>
            <p:ph type="title" idx="18" hasCustomPrompt="1"/>
          </p:nvPr>
        </p:nvSpPr>
        <p:spPr>
          <a:xfrm>
            <a:off x="784376" y="2313531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27"/>
          <p:cNvSpPr txBox="1">
            <a:spLocks noGrp="1"/>
          </p:cNvSpPr>
          <p:nvPr>
            <p:ph type="ctrTitle" idx="19"/>
          </p:nvPr>
        </p:nvSpPr>
        <p:spPr>
          <a:xfrm>
            <a:off x="1912664" y="2304052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471" name="Google Shape;471;p27"/>
          <p:cNvSpPr txBox="1">
            <a:spLocks noGrp="1"/>
          </p:cNvSpPr>
          <p:nvPr>
            <p:ph type="ctrTitle" idx="20"/>
          </p:nvPr>
        </p:nvSpPr>
        <p:spPr>
          <a:xfrm>
            <a:off x="1912664" y="3289882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472" name="Google Shape;472;p27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2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5" name="Google Shape;475;p2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28"/>
          <p:cNvSpPr txBox="1">
            <a:spLocks noGrp="1"/>
          </p:cNvSpPr>
          <p:nvPr>
            <p:ph type="subTitle" idx="1"/>
          </p:nvPr>
        </p:nvSpPr>
        <p:spPr>
          <a:xfrm>
            <a:off x="2059950" y="2514140"/>
            <a:ext cx="43272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8" name="Google Shape;498;p28"/>
          <p:cNvSpPr txBox="1">
            <a:spLocks noGrp="1"/>
          </p:cNvSpPr>
          <p:nvPr>
            <p:ph type="title"/>
          </p:nvPr>
        </p:nvSpPr>
        <p:spPr>
          <a:xfrm>
            <a:off x="1080450" y="1555960"/>
            <a:ext cx="5306700" cy="8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9" name="Google Shape;499;p28"/>
          <p:cNvSpPr txBox="1">
            <a:spLocks noGrp="1"/>
          </p:cNvSpPr>
          <p:nvPr>
            <p:ph type="title" idx="2" hasCustomPrompt="1"/>
          </p:nvPr>
        </p:nvSpPr>
        <p:spPr>
          <a:xfrm>
            <a:off x="6853050" y="2092943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500" name="Google Shape;500;p28"/>
          <p:cNvGrpSpPr/>
          <p:nvPr/>
        </p:nvGrpSpPr>
        <p:grpSpPr>
          <a:xfrm rot="-5072894" flipH="1">
            <a:off x="-1007770" y="1789630"/>
            <a:ext cx="3474349" cy="888902"/>
            <a:chOff x="3809875" y="1963175"/>
            <a:chExt cx="1923600" cy="492150"/>
          </a:xfrm>
        </p:grpSpPr>
        <p:sp>
          <p:nvSpPr>
            <p:cNvPr id="501" name="Google Shape;501;p28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28"/>
          <p:cNvGrpSpPr/>
          <p:nvPr/>
        </p:nvGrpSpPr>
        <p:grpSpPr>
          <a:xfrm rot="-375097">
            <a:off x="7330557" y="3418618"/>
            <a:ext cx="711742" cy="793298"/>
            <a:chOff x="6554696" y="509501"/>
            <a:chExt cx="711709" cy="793261"/>
          </a:xfrm>
        </p:grpSpPr>
        <p:sp>
          <p:nvSpPr>
            <p:cNvPr id="513" name="Google Shape;513;p28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7" name="Google Shape;517;p2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29"/>
          <p:cNvSpPr txBox="1">
            <a:spLocks noGrp="1"/>
          </p:cNvSpPr>
          <p:nvPr>
            <p:ph type="title"/>
          </p:nvPr>
        </p:nvSpPr>
        <p:spPr>
          <a:xfrm>
            <a:off x="3168000" y="1478819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0" name="Google Shape;540;p29"/>
          <p:cNvSpPr txBox="1">
            <a:spLocks noGrp="1"/>
          </p:cNvSpPr>
          <p:nvPr>
            <p:ph type="body" idx="1"/>
          </p:nvPr>
        </p:nvSpPr>
        <p:spPr>
          <a:xfrm>
            <a:off x="3168000" y="2469364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43" name="Google Shape;543;p3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30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30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567" name="Google Shape;567;p30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568" name="Google Shape;568;p30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569" name="Google Shape;569;p30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1" name="Google Shape;571;p30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5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3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74" name="Google Shape;574;p3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31"/>
          <p:cNvSpPr txBox="1">
            <a:spLocks noGrp="1"/>
          </p:cNvSpPr>
          <p:nvPr>
            <p:ph type="subTitle" idx="1"/>
          </p:nvPr>
        </p:nvSpPr>
        <p:spPr>
          <a:xfrm>
            <a:off x="235185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7" name="Google Shape;597;p31"/>
          <p:cNvSpPr txBox="1">
            <a:spLocks noGrp="1"/>
          </p:cNvSpPr>
          <p:nvPr>
            <p:ph type="ctrTitle"/>
          </p:nvPr>
        </p:nvSpPr>
        <p:spPr>
          <a:xfrm>
            <a:off x="32979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3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00" name="Google Shape;600;p3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32"/>
          <p:cNvSpPr txBox="1">
            <a:spLocks noGrp="1"/>
          </p:cNvSpPr>
          <p:nvPr>
            <p:ph type="subTitle" idx="1"/>
          </p:nvPr>
        </p:nvSpPr>
        <p:spPr>
          <a:xfrm>
            <a:off x="906900" y="298732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2"/>
          </p:nvPr>
        </p:nvSpPr>
        <p:spPr>
          <a:xfrm>
            <a:off x="906900" y="12797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4" name="Google Shape;624;p32"/>
          <p:cNvSpPr txBox="1">
            <a:spLocks noGrp="1"/>
          </p:cNvSpPr>
          <p:nvPr>
            <p:ph type="subTitle" idx="3"/>
          </p:nvPr>
        </p:nvSpPr>
        <p:spPr>
          <a:xfrm>
            <a:off x="906900" y="1743949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4"/>
          </p:nvPr>
        </p:nvSpPr>
        <p:spPr>
          <a:xfrm>
            <a:off x="906900" y="3464338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6" name="Google Shape;626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7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29" name="Google Shape;629;p3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" name="Google Shape;651;p33"/>
          <p:cNvSpPr txBox="1">
            <a:spLocks noGrp="1"/>
          </p:cNvSpPr>
          <p:nvPr>
            <p:ph type="ctrTitle"/>
          </p:nvPr>
        </p:nvSpPr>
        <p:spPr>
          <a:xfrm>
            <a:off x="5272950" y="163377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652" name="Google Shape;652;p33"/>
          <p:cNvSpPr txBox="1">
            <a:spLocks noGrp="1"/>
          </p:cNvSpPr>
          <p:nvPr>
            <p:ph type="subTitle" idx="1"/>
          </p:nvPr>
        </p:nvSpPr>
        <p:spPr>
          <a:xfrm>
            <a:off x="52729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3" name="Google Shape;653;p33"/>
          <p:cNvSpPr txBox="1">
            <a:spLocks noGrp="1"/>
          </p:cNvSpPr>
          <p:nvPr>
            <p:ph type="subTitle" idx="2"/>
          </p:nvPr>
        </p:nvSpPr>
        <p:spPr>
          <a:xfrm>
            <a:off x="52729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33"/>
          <p:cNvSpPr txBox="1">
            <a:spLocks noGrp="1"/>
          </p:cNvSpPr>
          <p:nvPr>
            <p:ph type="ctrTitle" idx="3"/>
          </p:nvPr>
        </p:nvSpPr>
        <p:spPr>
          <a:xfrm>
            <a:off x="5272950" y="348569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655" name="Google Shape;655;p33"/>
          <p:cNvSpPr txBox="1">
            <a:spLocks noGrp="1"/>
          </p:cNvSpPr>
          <p:nvPr>
            <p:ph type="ctrTitle" idx="4"/>
          </p:nvPr>
        </p:nvSpPr>
        <p:spPr>
          <a:xfrm>
            <a:off x="1419750" y="163377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656" name="Google Shape;656;p33"/>
          <p:cNvSpPr txBox="1">
            <a:spLocks noGrp="1"/>
          </p:cNvSpPr>
          <p:nvPr>
            <p:ph type="subTitle" idx="5"/>
          </p:nvPr>
        </p:nvSpPr>
        <p:spPr>
          <a:xfrm>
            <a:off x="14197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subTitle" idx="6"/>
          </p:nvPr>
        </p:nvSpPr>
        <p:spPr>
          <a:xfrm>
            <a:off x="14197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8" name="Google Shape;658;p33"/>
          <p:cNvSpPr txBox="1">
            <a:spLocks noGrp="1"/>
          </p:cNvSpPr>
          <p:nvPr>
            <p:ph type="ctrTitle" idx="7"/>
          </p:nvPr>
        </p:nvSpPr>
        <p:spPr>
          <a:xfrm>
            <a:off x="1419750" y="348569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659" name="Google Shape;659;p33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34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662" name="Google Shape;662;p34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3" name="Google Shape;663;p3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64" name="Google Shape;664;p34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665" name="Google Shape;665;p3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0" name="Google Shape;680;p34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681" name="Google Shape;681;p3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6" name="Google Shape;696;p34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34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34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34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34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3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2" name="Google Shape;702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34"/>
          <p:cNvSpPr txBox="1">
            <a:spLocks noGrp="1"/>
          </p:cNvSpPr>
          <p:nvPr>
            <p:ph type="subTitle" idx="1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4" name="Google Shape;704;p34"/>
          <p:cNvSpPr txBox="1">
            <a:spLocks noGrp="1"/>
          </p:cNvSpPr>
          <p:nvPr>
            <p:ph type="subTitle" idx="2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34"/>
          <p:cNvSpPr txBox="1">
            <a:spLocks noGrp="1"/>
          </p:cNvSpPr>
          <p:nvPr>
            <p:ph type="subTitle" idx="3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6" name="Google Shape;706;p34"/>
          <p:cNvSpPr txBox="1">
            <a:spLocks noGrp="1"/>
          </p:cNvSpPr>
          <p:nvPr>
            <p:ph type="subTitle" idx="4"/>
          </p:nvPr>
        </p:nvSpPr>
        <p:spPr>
          <a:xfrm>
            <a:off x="906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34"/>
          <p:cNvSpPr txBox="1">
            <a:spLocks noGrp="1"/>
          </p:cNvSpPr>
          <p:nvPr>
            <p:ph type="subTitle" idx="5"/>
          </p:nvPr>
        </p:nvSpPr>
        <p:spPr>
          <a:xfrm>
            <a:off x="5703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8" name="Google Shape;708;p34"/>
          <p:cNvSpPr txBox="1">
            <a:spLocks noGrp="1"/>
          </p:cNvSpPr>
          <p:nvPr>
            <p:ph type="subTitle" idx="6"/>
          </p:nvPr>
        </p:nvSpPr>
        <p:spPr>
          <a:xfrm>
            <a:off x="5703900" y="1247983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9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3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11" name="Google Shape;711;p35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3" name="Google Shape;733;p35"/>
          <p:cNvSpPr txBox="1">
            <a:spLocks noGrp="1"/>
          </p:cNvSpPr>
          <p:nvPr>
            <p:ph type="ctrTitle"/>
          </p:nvPr>
        </p:nvSpPr>
        <p:spPr>
          <a:xfrm>
            <a:off x="3443850" y="17861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34" name="Google Shape;734;p35"/>
          <p:cNvSpPr txBox="1">
            <a:spLocks noGrp="1"/>
          </p:cNvSpPr>
          <p:nvPr>
            <p:ph type="subTitle" idx="1"/>
          </p:nvPr>
        </p:nvSpPr>
        <p:spPr>
          <a:xfrm>
            <a:off x="344384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5" name="Google Shape;735;p35"/>
          <p:cNvSpPr txBox="1">
            <a:spLocks noGrp="1"/>
          </p:cNvSpPr>
          <p:nvPr>
            <p:ph type="subTitle" idx="2"/>
          </p:nvPr>
        </p:nvSpPr>
        <p:spPr>
          <a:xfrm>
            <a:off x="4759920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35"/>
          <p:cNvSpPr txBox="1">
            <a:spLocks noGrp="1"/>
          </p:cNvSpPr>
          <p:nvPr>
            <p:ph type="ctrTitle" idx="3"/>
          </p:nvPr>
        </p:nvSpPr>
        <p:spPr>
          <a:xfrm>
            <a:off x="4759920" y="3409503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37" name="Google Shape;737;p35"/>
          <p:cNvSpPr txBox="1">
            <a:spLocks noGrp="1"/>
          </p:cNvSpPr>
          <p:nvPr>
            <p:ph type="ctrTitle" idx="4"/>
          </p:nvPr>
        </p:nvSpPr>
        <p:spPr>
          <a:xfrm>
            <a:off x="811705" y="17861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38" name="Google Shape;738;p35"/>
          <p:cNvSpPr txBox="1">
            <a:spLocks noGrp="1"/>
          </p:cNvSpPr>
          <p:nvPr>
            <p:ph type="subTitle" idx="5"/>
          </p:nvPr>
        </p:nvSpPr>
        <p:spPr>
          <a:xfrm>
            <a:off x="81170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35"/>
          <p:cNvSpPr txBox="1">
            <a:spLocks noGrp="1"/>
          </p:cNvSpPr>
          <p:nvPr>
            <p:ph type="subTitle" idx="6"/>
          </p:nvPr>
        </p:nvSpPr>
        <p:spPr>
          <a:xfrm>
            <a:off x="2127778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35"/>
          <p:cNvSpPr txBox="1">
            <a:spLocks noGrp="1"/>
          </p:cNvSpPr>
          <p:nvPr>
            <p:ph type="ctrTitle" idx="7"/>
          </p:nvPr>
        </p:nvSpPr>
        <p:spPr>
          <a:xfrm>
            <a:off x="2127780" y="3409503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41" name="Google Shape;741;p35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2" name="Google Shape;742;p35"/>
          <p:cNvSpPr txBox="1">
            <a:spLocks noGrp="1"/>
          </p:cNvSpPr>
          <p:nvPr>
            <p:ph type="ctrTitle" idx="9"/>
          </p:nvPr>
        </p:nvSpPr>
        <p:spPr>
          <a:xfrm>
            <a:off x="6075995" y="17861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43" name="Google Shape;743;p35"/>
          <p:cNvSpPr txBox="1">
            <a:spLocks noGrp="1"/>
          </p:cNvSpPr>
          <p:nvPr>
            <p:ph type="subTitle" idx="13"/>
          </p:nvPr>
        </p:nvSpPr>
        <p:spPr>
          <a:xfrm>
            <a:off x="607599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3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46" name="Google Shape;746;p36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36"/>
          <p:cNvSpPr txBox="1">
            <a:spLocks noGrp="1"/>
          </p:cNvSpPr>
          <p:nvPr>
            <p:ph type="title"/>
          </p:nvPr>
        </p:nvSpPr>
        <p:spPr>
          <a:xfrm>
            <a:off x="5314275" y="1089028"/>
            <a:ext cx="3109500" cy="13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36"/>
          <p:cNvSpPr txBox="1">
            <a:spLocks noGrp="1"/>
          </p:cNvSpPr>
          <p:nvPr>
            <p:ph type="subTitle" idx="1"/>
          </p:nvPr>
        </p:nvSpPr>
        <p:spPr>
          <a:xfrm>
            <a:off x="6241125" y="2611969"/>
            <a:ext cx="2182800" cy="1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1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3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98" name="Google Shape;798;p3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38"/>
          <p:cNvSpPr txBox="1">
            <a:spLocks noGrp="1"/>
          </p:cNvSpPr>
          <p:nvPr>
            <p:ph type="ctrTitle"/>
          </p:nvPr>
        </p:nvSpPr>
        <p:spPr>
          <a:xfrm>
            <a:off x="988403" y="1297314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821" name="Google Shape;821;p38"/>
          <p:cNvSpPr txBox="1">
            <a:spLocks noGrp="1"/>
          </p:cNvSpPr>
          <p:nvPr>
            <p:ph type="subTitle" idx="1"/>
          </p:nvPr>
        </p:nvSpPr>
        <p:spPr>
          <a:xfrm>
            <a:off x="988403" y="1579523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2" name="Google Shape;822;p38"/>
          <p:cNvSpPr txBox="1">
            <a:spLocks noGrp="1"/>
          </p:cNvSpPr>
          <p:nvPr>
            <p:ph type="subTitle" idx="2"/>
          </p:nvPr>
        </p:nvSpPr>
        <p:spPr>
          <a:xfrm>
            <a:off x="988403" y="3577425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3" name="Google Shape;823;p38"/>
          <p:cNvSpPr txBox="1">
            <a:spLocks noGrp="1"/>
          </p:cNvSpPr>
          <p:nvPr>
            <p:ph type="subTitle" idx="3"/>
          </p:nvPr>
        </p:nvSpPr>
        <p:spPr>
          <a:xfrm>
            <a:off x="988403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38"/>
          <p:cNvSpPr txBox="1">
            <a:spLocks noGrp="1"/>
          </p:cNvSpPr>
          <p:nvPr>
            <p:ph type="ctrTitle" idx="4"/>
          </p:nvPr>
        </p:nvSpPr>
        <p:spPr>
          <a:xfrm>
            <a:off x="988403" y="2304052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825" name="Google Shape;825;p38"/>
          <p:cNvSpPr txBox="1">
            <a:spLocks noGrp="1"/>
          </p:cNvSpPr>
          <p:nvPr>
            <p:ph type="ctrTitle" idx="5"/>
          </p:nvPr>
        </p:nvSpPr>
        <p:spPr>
          <a:xfrm>
            <a:off x="988403" y="3289882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826" name="Google Shape;826;p38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9"/>
          <p:cNvSpPr txBox="1">
            <a:spLocks noGrp="1"/>
          </p:cNvSpPr>
          <p:nvPr>
            <p:ph type="title"/>
          </p:nvPr>
        </p:nvSpPr>
        <p:spPr>
          <a:xfrm>
            <a:off x="5059850" y="3019625"/>
            <a:ext cx="3364200" cy="14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1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0"/>
          <p:cNvSpPr txBox="1">
            <a:spLocks noGrp="1"/>
          </p:cNvSpPr>
          <p:nvPr>
            <p:ph type="title"/>
          </p:nvPr>
        </p:nvSpPr>
        <p:spPr>
          <a:xfrm>
            <a:off x="1249850" y="873387"/>
            <a:ext cx="3364200" cy="14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4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4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833" name="Google Shape;833;p4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1"/>
          <p:cNvSpPr txBox="1">
            <a:spLocks noGrp="1"/>
          </p:cNvSpPr>
          <p:nvPr>
            <p:ph type="title"/>
          </p:nvPr>
        </p:nvSpPr>
        <p:spPr>
          <a:xfrm>
            <a:off x="1232825" y="1765317"/>
            <a:ext cx="66783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6" name="Google Shape;856;p41"/>
          <p:cNvSpPr txBox="1">
            <a:spLocks noGrp="1"/>
          </p:cNvSpPr>
          <p:nvPr>
            <p:ph type="body" idx="1"/>
          </p:nvPr>
        </p:nvSpPr>
        <p:spPr>
          <a:xfrm>
            <a:off x="2155325" y="2698083"/>
            <a:ext cx="48333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32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4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859" name="Google Shape;859;p4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42"/>
          <p:cNvSpPr txBox="1">
            <a:spLocks noGrp="1"/>
          </p:cNvSpPr>
          <p:nvPr>
            <p:ph type="title"/>
          </p:nvPr>
        </p:nvSpPr>
        <p:spPr>
          <a:xfrm>
            <a:off x="3800500" y="1351950"/>
            <a:ext cx="3933000" cy="158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2" name="Google Shape;882;p42"/>
          <p:cNvSpPr txBox="1">
            <a:spLocks noGrp="1"/>
          </p:cNvSpPr>
          <p:nvPr>
            <p:ph type="body" idx="1"/>
          </p:nvPr>
        </p:nvSpPr>
        <p:spPr>
          <a:xfrm>
            <a:off x="3800550" y="3111475"/>
            <a:ext cx="39330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43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885" name="Google Shape;885;p4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6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44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910" name="Google Shape;910;p44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1" name="Google Shape;911;p4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12" name="Google Shape;912;p44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913" name="Google Shape;913;p4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8" name="Google Shape;928;p44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929" name="Google Shape;929;p4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44" name="Google Shape;944;p44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4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4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4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4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50" name="Google Shape;950;p44"/>
          <p:cNvSpPr txBox="1">
            <a:spLocks noGrp="1"/>
          </p:cNvSpPr>
          <p:nvPr>
            <p:ph type="subTitle" idx="1"/>
          </p:nvPr>
        </p:nvSpPr>
        <p:spPr>
          <a:xfrm>
            <a:off x="906900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1" name="Google Shape;951;p44"/>
          <p:cNvSpPr txBox="1">
            <a:spLocks noGrp="1"/>
          </p:cNvSpPr>
          <p:nvPr>
            <p:ph type="subTitle" idx="2"/>
          </p:nvPr>
        </p:nvSpPr>
        <p:spPr>
          <a:xfrm>
            <a:off x="5565696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2" name="Google Shape;952;p44"/>
          <p:cNvSpPr txBox="1">
            <a:spLocks noGrp="1"/>
          </p:cNvSpPr>
          <p:nvPr>
            <p:ph type="subTitle" idx="3"/>
          </p:nvPr>
        </p:nvSpPr>
        <p:spPr>
          <a:xfrm>
            <a:off x="906900" y="208403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3" name="Google Shape;953;p44"/>
          <p:cNvSpPr txBox="1">
            <a:spLocks noGrp="1"/>
          </p:cNvSpPr>
          <p:nvPr>
            <p:ph type="subTitle" idx="4"/>
          </p:nvPr>
        </p:nvSpPr>
        <p:spPr>
          <a:xfrm>
            <a:off x="5565688" y="2094806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4" name="Google Shape;954;p44"/>
          <p:cNvSpPr txBox="1">
            <a:spLocks noGrp="1"/>
          </p:cNvSpPr>
          <p:nvPr>
            <p:ph type="subTitle" idx="5"/>
          </p:nvPr>
        </p:nvSpPr>
        <p:spPr>
          <a:xfrm>
            <a:off x="906900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5" name="Google Shape;955;p44"/>
          <p:cNvSpPr txBox="1">
            <a:spLocks noGrp="1"/>
          </p:cNvSpPr>
          <p:nvPr>
            <p:ph type="subTitle" idx="6"/>
          </p:nvPr>
        </p:nvSpPr>
        <p:spPr>
          <a:xfrm>
            <a:off x="5565688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6" name="Google Shape;956;p44"/>
          <p:cNvSpPr txBox="1">
            <a:spLocks noGrp="1"/>
          </p:cNvSpPr>
          <p:nvPr>
            <p:ph type="subTitle" idx="7"/>
          </p:nvPr>
        </p:nvSpPr>
        <p:spPr>
          <a:xfrm>
            <a:off x="906900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7" name="Google Shape;957;p44"/>
          <p:cNvSpPr txBox="1">
            <a:spLocks noGrp="1"/>
          </p:cNvSpPr>
          <p:nvPr>
            <p:ph type="subTitle" idx="8"/>
          </p:nvPr>
        </p:nvSpPr>
        <p:spPr>
          <a:xfrm>
            <a:off x="5565688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8" name="Google Shape;958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4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61" name="Google Shape;961;p45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3" name="Google Shape;983;p45"/>
          <p:cNvSpPr txBox="1">
            <a:spLocks noGrp="1"/>
          </p:cNvSpPr>
          <p:nvPr>
            <p:ph type="ctrTitle"/>
          </p:nvPr>
        </p:nvSpPr>
        <p:spPr>
          <a:xfrm>
            <a:off x="5295149" y="1449725"/>
            <a:ext cx="30975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84" name="Google Shape;984;p45"/>
          <p:cNvSpPr txBox="1">
            <a:spLocks noGrp="1"/>
          </p:cNvSpPr>
          <p:nvPr>
            <p:ph type="subTitle" idx="1"/>
          </p:nvPr>
        </p:nvSpPr>
        <p:spPr>
          <a:xfrm>
            <a:off x="5295149" y="1731948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5" name="Google Shape;985;p45"/>
          <p:cNvSpPr txBox="1">
            <a:spLocks noGrp="1"/>
          </p:cNvSpPr>
          <p:nvPr>
            <p:ph type="subTitle" idx="2"/>
          </p:nvPr>
        </p:nvSpPr>
        <p:spPr>
          <a:xfrm>
            <a:off x="5295149" y="3281876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6" name="Google Shape;986;p45"/>
          <p:cNvSpPr txBox="1">
            <a:spLocks noGrp="1"/>
          </p:cNvSpPr>
          <p:nvPr>
            <p:ph type="ctrTitle" idx="3"/>
          </p:nvPr>
        </p:nvSpPr>
        <p:spPr>
          <a:xfrm>
            <a:off x="5295153" y="2989856"/>
            <a:ext cx="30975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87" name="Google Shape;987;p4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8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90" name="Google Shape;990;p46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510700" cy="5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4"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p4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15" name="Google Shape;1015;p4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99100" cy="8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9"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4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40" name="Google Shape;1040;p4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48"/>
          <p:cNvSpPr txBox="1">
            <a:spLocks noGrp="1"/>
          </p:cNvSpPr>
          <p:nvPr>
            <p:ph type="subTitle" idx="1"/>
          </p:nvPr>
        </p:nvSpPr>
        <p:spPr>
          <a:xfrm>
            <a:off x="8041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63" name="Google Shape;1063;p48"/>
          <p:cNvSpPr txBox="1">
            <a:spLocks noGrp="1"/>
          </p:cNvSpPr>
          <p:nvPr>
            <p:ph type="subTitle" idx="2"/>
          </p:nvPr>
        </p:nvSpPr>
        <p:spPr>
          <a:xfrm>
            <a:off x="58336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64" name="Google Shape;1064;p48"/>
          <p:cNvSpPr txBox="1">
            <a:spLocks noGrp="1"/>
          </p:cNvSpPr>
          <p:nvPr>
            <p:ph type="subTitle" idx="3"/>
          </p:nvPr>
        </p:nvSpPr>
        <p:spPr>
          <a:xfrm>
            <a:off x="8041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65" name="Google Shape;1065;p48"/>
          <p:cNvSpPr txBox="1">
            <a:spLocks noGrp="1"/>
          </p:cNvSpPr>
          <p:nvPr>
            <p:ph type="subTitle" idx="4"/>
          </p:nvPr>
        </p:nvSpPr>
        <p:spPr>
          <a:xfrm>
            <a:off x="58336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5"/>
          </p:nvPr>
        </p:nvSpPr>
        <p:spPr>
          <a:xfrm>
            <a:off x="331890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67" name="Google Shape;1067;p48"/>
          <p:cNvSpPr txBox="1">
            <a:spLocks noGrp="1"/>
          </p:cNvSpPr>
          <p:nvPr>
            <p:ph type="subTitle" idx="6"/>
          </p:nvPr>
        </p:nvSpPr>
        <p:spPr>
          <a:xfrm>
            <a:off x="331890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68" name="Google Shape;1068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9" name="Google Shape;1069;p48"/>
          <p:cNvSpPr txBox="1">
            <a:spLocks noGrp="1"/>
          </p:cNvSpPr>
          <p:nvPr>
            <p:ph type="subTitle" idx="7"/>
          </p:nvPr>
        </p:nvSpPr>
        <p:spPr>
          <a:xfrm>
            <a:off x="8041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0" name="Google Shape;1070;p48"/>
          <p:cNvSpPr txBox="1">
            <a:spLocks noGrp="1"/>
          </p:cNvSpPr>
          <p:nvPr>
            <p:ph type="subTitle" idx="8"/>
          </p:nvPr>
        </p:nvSpPr>
        <p:spPr>
          <a:xfrm>
            <a:off x="58336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1" name="Google Shape;1071;p48"/>
          <p:cNvSpPr txBox="1">
            <a:spLocks noGrp="1"/>
          </p:cNvSpPr>
          <p:nvPr>
            <p:ph type="subTitle" idx="9"/>
          </p:nvPr>
        </p:nvSpPr>
        <p:spPr>
          <a:xfrm>
            <a:off x="8041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2" name="Google Shape;1072;p48"/>
          <p:cNvSpPr txBox="1">
            <a:spLocks noGrp="1"/>
          </p:cNvSpPr>
          <p:nvPr>
            <p:ph type="subTitle" idx="13"/>
          </p:nvPr>
        </p:nvSpPr>
        <p:spPr>
          <a:xfrm>
            <a:off x="58336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3" name="Google Shape;1073;p48"/>
          <p:cNvSpPr txBox="1">
            <a:spLocks noGrp="1"/>
          </p:cNvSpPr>
          <p:nvPr>
            <p:ph type="subTitle" idx="14"/>
          </p:nvPr>
        </p:nvSpPr>
        <p:spPr>
          <a:xfrm>
            <a:off x="331890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4" name="Google Shape;1074;p48"/>
          <p:cNvSpPr txBox="1">
            <a:spLocks noGrp="1"/>
          </p:cNvSpPr>
          <p:nvPr>
            <p:ph type="subTitle" idx="15"/>
          </p:nvPr>
        </p:nvSpPr>
        <p:spPr>
          <a:xfrm>
            <a:off x="331890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6" name="Google Shape;1076;p4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77" name="Google Shape;1077;p4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49"/>
          <p:cNvSpPr txBox="1">
            <a:spLocks noGrp="1"/>
          </p:cNvSpPr>
          <p:nvPr>
            <p:ph type="subTitle" idx="1"/>
          </p:nvPr>
        </p:nvSpPr>
        <p:spPr>
          <a:xfrm>
            <a:off x="8041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100" name="Google Shape;1100;p49"/>
          <p:cNvSpPr txBox="1">
            <a:spLocks noGrp="1"/>
          </p:cNvSpPr>
          <p:nvPr>
            <p:ph type="subTitle" idx="2"/>
          </p:nvPr>
        </p:nvSpPr>
        <p:spPr>
          <a:xfrm>
            <a:off x="58336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101" name="Google Shape;1101;p49"/>
          <p:cNvSpPr txBox="1">
            <a:spLocks noGrp="1"/>
          </p:cNvSpPr>
          <p:nvPr>
            <p:ph type="subTitle" idx="3"/>
          </p:nvPr>
        </p:nvSpPr>
        <p:spPr>
          <a:xfrm>
            <a:off x="3318900" y="20030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102" name="Google Shape;1102;p49"/>
          <p:cNvSpPr txBox="1">
            <a:spLocks noGrp="1"/>
          </p:cNvSpPr>
          <p:nvPr>
            <p:ph type="title"/>
          </p:nvPr>
        </p:nvSpPr>
        <p:spPr>
          <a:xfrm>
            <a:off x="5917800" y="540000"/>
            <a:ext cx="2506200" cy="4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3" name="Google Shape;1103;p49"/>
          <p:cNvSpPr txBox="1">
            <a:spLocks noGrp="1"/>
          </p:cNvSpPr>
          <p:nvPr>
            <p:ph type="subTitle" idx="4"/>
          </p:nvPr>
        </p:nvSpPr>
        <p:spPr>
          <a:xfrm>
            <a:off x="8041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4" name="Google Shape;1104;p49"/>
          <p:cNvSpPr txBox="1">
            <a:spLocks noGrp="1"/>
          </p:cNvSpPr>
          <p:nvPr>
            <p:ph type="subTitle" idx="5"/>
          </p:nvPr>
        </p:nvSpPr>
        <p:spPr>
          <a:xfrm>
            <a:off x="58336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5" name="Google Shape;1105;p49"/>
          <p:cNvSpPr txBox="1">
            <a:spLocks noGrp="1"/>
          </p:cNvSpPr>
          <p:nvPr>
            <p:ph type="subTitle" idx="6"/>
          </p:nvPr>
        </p:nvSpPr>
        <p:spPr>
          <a:xfrm>
            <a:off x="3318900" y="2389956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8"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50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08" name="Google Shape;1108;p5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50"/>
          <p:cNvSpPr txBox="1">
            <a:spLocks noGrp="1"/>
          </p:cNvSpPr>
          <p:nvPr>
            <p:ph type="subTitle" idx="1"/>
          </p:nvPr>
        </p:nvSpPr>
        <p:spPr>
          <a:xfrm>
            <a:off x="1342450" y="3241403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131" name="Google Shape;1131;p50"/>
          <p:cNvSpPr txBox="1">
            <a:spLocks noGrp="1"/>
          </p:cNvSpPr>
          <p:nvPr>
            <p:ph type="subTitle" idx="2"/>
          </p:nvPr>
        </p:nvSpPr>
        <p:spPr>
          <a:xfrm>
            <a:off x="5295350" y="3232090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132" name="Google Shape;1132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3" name="Google Shape;1133;p50"/>
          <p:cNvSpPr txBox="1">
            <a:spLocks noGrp="1"/>
          </p:cNvSpPr>
          <p:nvPr>
            <p:ph type="subTitle" idx="3"/>
          </p:nvPr>
        </p:nvSpPr>
        <p:spPr>
          <a:xfrm>
            <a:off x="1342450" y="3615440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4" name="Google Shape;1134;p50"/>
          <p:cNvSpPr txBox="1">
            <a:spLocks noGrp="1"/>
          </p:cNvSpPr>
          <p:nvPr>
            <p:ph type="subTitle" idx="4"/>
          </p:nvPr>
        </p:nvSpPr>
        <p:spPr>
          <a:xfrm>
            <a:off x="5295350" y="3606127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0"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oogle Shape;1136;p5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37" name="Google Shape;1137;p5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1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1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1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9" name="Google Shape;1159;p51"/>
          <p:cNvSpPr txBox="1">
            <a:spLocks noGrp="1"/>
          </p:cNvSpPr>
          <p:nvPr>
            <p:ph type="ctrTitle"/>
          </p:nvPr>
        </p:nvSpPr>
        <p:spPr>
          <a:xfrm>
            <a:off x="3443847" y="30815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60" name="Google Shape;1160;p51"/>
          <p:cNvSpPr txBox="1">
            <a:spLocks noGrp="1"/>
          </p:cNvSpPr>
          <p:nvPr>
            <p:ph type="subTitle" idx="1"/>
          </p:nvPr>
        </p:nvSpPr>
        <p:spPr>
          <a:xfrm>
            <a:off x="3443847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1" name="Google Shape;1161;p51"/>
          <p:cNvSpPr txBox="1">
            <a:spLocks noGrp="1"/>
          </p:cNvSpPr>
          <p:nvPr>
            <p:ph type="subTitle" idx="2"/>
          </p:nvPr>
        </p:nvSpPr>
        <p:spPr>
          <a:xfrm>
            <a:off x="475992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2" name="Google Shape;1162;p51"/>
          <p:cNvSpPr txBox="1">
            <a:spLocks noGrp="1"/>
          </p:cNvSpPr>
          <p:nvPr>
            <p:ph type="ctrTitle" idx="3"/>
          </p:nvPr>
        </p:nvSpPr>
        <p:spPr>
          <a:xfrm>
            <a:off x="4759920" y="1580703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63" name="Google Shape;1163;p51"/>
          <p:cNvSpPr txBox="1">
            <a:spLocks noGrp="1"/>
          </p:cNvSpPr>
          <p:nvPr>
            <p:ph type="ctrTitle" idx="4"/>
          </p:nvPr>
        </p:nvSpPr>
        <p:spPr>
          <a:xfrm>
            <a:off x="811705" y="30815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64" name="Google Shape;1164;p51"/>
          <p:cNvSpPr txBox="1">
            <a:spLocks noGrp="1"/>
          </p:cNvSpPr>
          <p:nvPr>
            <p:ph type="subTitle" idx="5"/>
          </p:nvPr>
        </p:nvSpPr>
        <p:spPr>
          <a:xfrm>
            <a:off x="81170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5" name="Google Shape;1165;p51"/>
          <p:cNvSpPr txBox="1">
            <a:spLocks noGrp="1"/>
          </p:cNvSpPr>
          <p:nvPr>
            <p:ph type="subTitle" idx="6"/>
          </p:nvPr>
        </p:nvSpPr>
        <p:spPr>
          <a:xfrm>
            <a:off x="212778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6" name="Google Shape;1166;p51"/>
          <p:cNvSpPr txBox="1">
            <a:spLocks noGrp="1"/>
          </p:cNvSpPr>
          <p:nvPr>
            <p:ph type="ctrTitle" idx="7"/>
          </p:nvPr>
        </p:nvSpPr>
        <p:spPr>
          <a:xfrm>
            <a:off x="2127780" y="1580703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67" name="Google Shape;1167;p5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68" name="Google Shape;1168;p51"/>
          <p:cNvSpPr txBox="1">
            <a:spLocks noGrp="1"/>
          </p:cNvSpPr>
          <p:nvPr>
            <p:ph type="ctrTitle" idx="9"/>
          </p:nvPr>
        </p:nvSpPr>
        <p:spPr>
          <a:xfrm>
            <a:off x="6075995" y="30815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69" name="Google Shape;1169;p51"/>
          <p:cNvSpPr txBox="1">
            <a:spLocks noGrp="1"/>
          </p:cNvSpPr>
          <p:nvPr>
            <p:ph type="subTitle" idx="13"/>
          </p:nvPr>
        </p:nvSpPr>
        <p:spPr>
          <a:xfrm>
            <a:off x="607599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21"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5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72" name="Google Shape;1172;p5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1" name="Google Shape;1191;p52"/>
          <p:cNvSpPr txBox="1">
            <a:spLocks noGrp="1"/>
          </p:cNvSpPr>
          <p:nvPr>
            <p:ph type="title" hasCustomPrompt="1"/>
          </p:nvPr>
        </p:nvSpPr>
        <p:spPr>
          <a:xfrm>
            <a:off x="715349" y="1829975"/>
            <a:ext cx="5264400" cy="8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2" name="Google Shape;1192;p52"/>
          <p:cNvSpPr txBox="1">
            <a:spLocks noGrp="1"/>
          </p:cNvSpPr>
          <p:nvPr>
            <p:ph type="body" idx="1"/>
          </p:nvPr>
        </p:nvSpPr>
        <p:spPr>
          <a:xfrm>
            <a:off x="715350" y="2823072"/>
            <a:ext cx="4569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33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5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95" name="Google Shape;1195;p5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53"/>
          <p:cNvSpPr txBox="1">
            <a:spLocks noGrp="1"/>
          </p:cNvSpPr>
          <p:nvPr>
            <p:ph type="title" hasCustomPrompt="1"/>
          </p:nvPr>
        </p:nvSpPr>
        <p:spPr>
          <a:xfrm>
            <a:off x="3772625" y="1829975"/>
            <a:ext cx="4569300" cy="8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5" name="Google Shape;1215;p53"/>
          <p:cNvSpPr txBox="1">
            <a:spLocks noGrp="1"/>
          </p:cNvSpPr>
          <p:nvPr>
            <p:ph type="body" idx="1"/>
          </p:nvPr>
        </p:nvSpPr>
        <p:spPr>
          <a:xfrm>
            <a:off x="3772649" y="2823072"/>
            <a:ext cx="4569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2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7" name="Google Shape;1217;p54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218" name="Google Shape;1218;p54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19" name="Google Shape;1219;p5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0" name="Google Shape;1220;p54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221" name="Google Shape;1221;p5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6" name="Google Shape;1236;p54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237" name="Google Shape;1237;p5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52" name="Google Shape;1252;p54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54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54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54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54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5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58" name="Google Shape;1258;p54"/>
          <p:cNvSpPr txBox="1">
            <a:spLocks noGrp="1"/>
          </p:cNvSpPr>
          <p:nvPr>
            <p:ph type="title" hasCustomPrompt="1"/>
          </p:nvPr>
        </p:nvSpPr>
        <p:spPr>
          <a:xfrm>
            <a:off x="720000" y="1143700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9" name="Google Shape;1259;p5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946225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0" name="Google Shape;1260;p54"/>
          <p:cNvSpPr txBox="1">
            <a:spLocks noGrp="1"/>
          </p:cNvSpPr>
          <p:nvPr>
            <p:ph type="title" idx="3" hasCustomPrompt="1"/>
          </p:nvPr>
        </p:nvSpPr>
        <p:spPr>
          <a:xfrm>
            <a:off x="5094000" y="2946225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1" name="Google Shape;1261;p54"/>
          <p:cNvSpPr txBox="1">
            <a:spLocks noGrp="1"/>
          </p:cNvSpPr>
          <p:nvPr>
            <p:ph type="subTitle" idx="1"/>
          </p:nvPr>
        </p:nvSpPr>
        <p:spPr>
          <a:xfrm>
            <a:off x="915300" y="1964863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2" name="Google Shape;1262;p54"/>
          <p:cNvSpPr txBox="1">
            <a:spLocks noGrp="1"/>
          </p:cNvSpPr>
          <p:nvPr>
            <p:ph type="subTitle" idx="4"/>
          </p:nvPr>
        </p:nvSpPr>
        <p:spPr>
          <a:xfrm>
            <a:off x="915300" y="3754738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3" name="Google Shape;1263;p54"/>
          <p:cNvSpPr txBox="1">
            <a:spLocks noGrp="1"/>
          </p:cNvSpPr>
          <p:nvPr>
            <p:ph type="subTitle" idx="5"/>
          </p:nvPr>
        </p:nvSpPr>
        <p:spPr>
          <a:xfrm>
            <a:off x="5192850" y="3754772"/>
            <a:ext cx="3132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3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Google Shape;1265;p5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266" name="Google Shape;1266;p55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55"/>
          <p:cNvSpPr txBox="1">
            <a:spLocks noGrp="1"/>
          </p:cNvSpPr>
          <p:nvPr>
            <p:ph type="title" hasCustomPrompt="1"/>
          </p:nvPr>
        </p:nvSpPr>
        <p:spPr>
          <a:xfrm>
            <a:off x="3285938" y="1143700"/>
            <a:ext cx="23889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6" name="Google Shape;1286;p55"/>
          <p:cNvSpPr txBox="1">
            <a:spLocks noGrp="1"/>
          </p:cNvSpPr>
          <p:nvPr>
            <p:ph type="subTitle" idx="1"/>
          </p:nvPr>
        </p:nvSpPr>
        <p:spPr>
          <a:xfrm>
            <a:off x="3285938" y="1964876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7" name="Google Shape;1287;p55"/>
          <p:cNvSpPr txBox="1">
            <a:spLocks noGrp="1"/>
          </p:cNvSpPr>
          <p:nvPr>
            <p:ph type="title" idx="2" hasCustomPrompt="1"/>
          </p:nvPr>
        </p:nvSpPr>
        <p:spPr>
          <a:xfrm>
            <a:off x="3285938" y="2970100"/>
            <a:ext cx="23889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8" name="Google Shape;1288;p55"/>
          <p:cNvSpPr txBox="1">
            <a:spLocks noGrp="1"/>
          </p:cNvSpPr>
          <p:nvPr>
            <p:ph type="subTitle" idx="3"/>
          </p:nvPr>
        </p:nvSpPr>
        <p:spPr>
          <a:xfrm>
            <a:off x="3285938" y="3791277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9" name="Google Shape;1289;p55"/>
          <p:cNvSpPr txBox="1">
            <a:spLocks noGrp="1"/>
          </p:cNvSpPr>
          <p:nvPr>
            <p:ph type="title" idx="4" hasCustomPrompt="1"/>
          </p:nvPr>
        </p:nvSpPr>
        <p:spPr>
          <a:xfrm>
            <a:off x="6030113" y="1156338"/>
            <a:ext cx="23889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0" name="Google Shape;1290;p55"/>
          <p:cNvSpPr txBox="1">
            <a:spLocks noGrp="1"/>
          </p:cNvSpPr>
          <p:nvPr>
            <p:ph type="subTitle" idx="5"/>
          </p:nvPr>
        </p:nvSpPr>
        <p:spPr>
          <a:xfrm>
            <a:off x="6030113" y="19775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1" name="Google Shape;1291;p55"/>
          <p:cNvSpPr txBox="1">
            <a:spLocks noGrp="1"/>
          </p:cNvSpPr>
          <p:nvPr>
            <p:ph type="title" idx="6" hasCustomPrompt="1"/>
          </p:nvPr>
        </p:nvSpPr>
        <p:spPr>
          <a:xfrm>
            <a:off x="6030113" y="2982738"/>
            <a:ext cx="2388900" cy="7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2" name="Google Shape;1292;p55"/>
          <p:cNvSpPr txBox="1">
            <a:spLocks noGrp="1"/>
          </p:cNvSpPr>
          <p:nvPr>
            <p:ph type="subTitle" idx="7"/>
          </p:nvPr>
        </p:nvSpPr>
        <p:spPr>
          <a:xfrm>
            <a:off x="6030113" y="38039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5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5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295" name="Google Shape;1295;p5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96" name="Google Shape;1296;p5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97" name="Google Shape;1297;p5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298" name="Google Shape;1298;p5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5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5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5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" name="Google Shape;1313;p5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314" name="Google Shape;1314;p5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5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5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5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5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5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5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29" name="Google Shape;1329;p5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0" name="Google Shape;1330;p5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Google Shape;1331;p5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5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5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5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5" name="Google Shape;1335;p56"/>
          <p:cNvSpPr txBox="1">
            <a:spLocks noGrp="1"/>
          </p:cNvSpPr>
          <p:nvPr>
            <p:ph type="subTitle" idx="1"/>
          </p:nvPr>
        </p:nvSpPr>
        <p:spPr>
          <a:xfrm>
            <a:off x="720000" y="2532242"/>
            <a:ext cx="23004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6" name="Google Shape;1336;p56"/>
          <p:cNvSpPr txBox="1">
            <a:spLocks noGrp="1"/>
          </p:cNvSpPr>
          <p:nvPr>
            <p:ph type="title"/>
          </p:nvPr>
        </p:nvSpPr>
        <p:spPr>
          <a:xfrm>
            <a:off x="720000" y="1452200"/>
            <a:ext cx="1554900" cy="9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6"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5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39" name="Google Shape;1339;p57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0" name="Google Shape;1340;p5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41" name="Google Shape;1341;p5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42" name="Google Shape;1342;p5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5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7" name="Google Shape;1357;p5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358" name="Google Shape;1358;p5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73" name="Google Shape;1373;p5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4" name="Google Shape;1374;p5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5" name="Google Shape;1375;p5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6" name="Google Shape;1376;p5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5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8" name="Google Shape;1378;p5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79" name="Google Shape;1379;p57"/>
          <p:cNvSpPr txBox="1">
            <a:spLocks noGrp="1"/>
          </p:cNvSpPr>
          <p:nvPr>
            <p:ph type="subTitle" idx="1"/>
          </p:nvPr>
        </p:nvSpPr>
        <p:spPr>
          <a:xfrm>
            <a:off x="6302975" y="2571750"/>
            <a:ext cx="21213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80" name="Google Shape;1380;p57"/>
          <p:cNvSpPr txBox="1">
            <a:spLocks noGrp="1"/>
          </p:cNvSpPr>
          <p:nvPr>
            <p:ph type="title"/>
          </p:nvPr>
        </p:nvSpPr>
        <p:spPr>
          <a:xfrm>
            <a:off x="6682500" y="1452213"/>
            <a:ext cx="1741500" cy="9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0"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5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383" name="Google Shape;1383;p5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06" name="Google Shape;1406;p58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9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8" name="Google Shape;1408;p5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09" name="Google Shape;1409;p5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28" name="Google Shape;1428;p59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9" name="Google Shape;1429;p59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59"/>
          <p:cNvSpPr txBox="1">
            <a:spLocks noGrp="1"/>
          </p:cNvSpPr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31" name="Google Shape;1431;p59"/>
          <p:cNvSpPr txBox="1"/>
          <p:nvPr/>
        </p:nvSpPr>
        <p:spPr>
          <a:xfrm>
            <a:off x="2422213" y="35921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32" name="Google Shape;1432;p59"/>
          <p:cNvSpPr txBox="1">
            <a:spLocks noGrp="1"/>
          </p:cNvSpPr>
          <p:nvPr>
            <p:ph type="subTitle" idx="1"/>
          </p:nvPr>
        </p:nvSpPr>
        <p:spPr>
          <a:xfrm>
            <a:off x="2955600" y="2255325"/>
            <a:ext cx="3232800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433" name="Google Shape;1433;p59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434" name="Google Shape;1434;p59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9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9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9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9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9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9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9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9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9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5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Google Shape;1446;p60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447" name="Google Shape;1447;p60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8" name="Google Shape;1448;p6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49" name="Google Shape;1449;p60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450" name="Google Shape;1450;p6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6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6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6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6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6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6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6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6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6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6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6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6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6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6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5" name="Google Shape;1465;p60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466" name="Google Shape;1466;p6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6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6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6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6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6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6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6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6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6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6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6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6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6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6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81" name="Google Shape;1481;p60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60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60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4" name="Google Shape;1484;p60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5" name="Google Shape;1485;p60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6" name="Google Shape;1486;p6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8" name="Google Shape;1488;p6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89" name="Google Shape;1489;p6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08" name="Google Shape;1508;p6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9" name="Google Shape;1509;p61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0" name="Google Shape;1510;p61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511" name="Google Shape;1511;p61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1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1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1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1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1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1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1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1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1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1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7"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3" name="Google Shape;1523;p6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524" name="Google Shape;1524;p6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8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6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548" name="Google Shape;1548;p6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63"/>
          <p:cNvGrpSpPr/>
          <p:nvPr/>
        </p:nvGrpSpPr>
        <p:grpSpPr>
          <a:xfrm>
            <a:off x="2995920" y="1056023"/>
            <a:ext cx="3152176" cy="3031462"/>
            <a:chOff x="1857000" y="3245400"/>
            <a:chExt cx="1233825" cy="1186575"/>
          </a:xfrm>
        </p:grpSpPr>
        <p:sp>
          <p:nvSpPr>
            <p:cNvPr id="1571" name="Google Shape;1571;p63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9"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8" name="Google Shape;1578;p64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579" name="Google Shape;1579;p6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64"/>
          <p:cNvGrpSpPr/>
          <p:nvPr/>
        </p:nvGrpSpPr>
        <p:grpSpPr>
          <a:xfrm>
            <a:off x="262" y="2729663"/>
            <a:ext cx="2995174" cy="2414033"/>
            <a:chOff x="6562292" y="3785209"/>
            <a:chExt cx="1875030" cy="1511226"/>
          </a:xfrm>
        </p:grpSpPr>
        <p:grpSp>
          <p:nvGrpSpPr>
            <p:cNvPr id="1602" name="Google Shape;1602;p64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1603" name="Google Shape;1603;p64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9437" extrusionOk="0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64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9925" extrusionOk="0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5" name="Google Shape;1605;p64"/>
            <p:cNvSpPr/>
            <p:nvPr/>
          </p:nvSpPr>
          <p:spPr>
            <a:xfrm>
              <a:off x="6562292" y="4354432"/>
              <a:ext cx="1368335" cy="942004"/>
            </a:xfrm>
            <a:custGeom>
              <a:avLst/>
              <a:gdLst/>
              <a:ahLst/>
              <a:cxnLst/>
              <a:rect l="l" t="t" r="r" b="b"/>
              <a:pathLst>
                <a:path w="16999" h="11703" extrusionOk="0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6" name="Google Shape;9176;p321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7" name="Google Shape;9177;p321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78" name="Google Shape;9178;p321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9" name="Google Shape;9179;p321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80" name="Google Shape;9180;p321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9181" name="Google Shape;9181;p321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321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321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321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321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321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321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321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321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321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321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2" name="Google Shape;9192;p321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93" name="Google Shape;9193;p321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9194" name="Google Shape;9194;p321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321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321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321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321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9199;p321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9200;p321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1" name="Google Shape;9201;p321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2" name="Google Shape;9202;p321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3" name="Google Shape;9203;p321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4" name="Google Shape;9204;p321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5" name="Google Shape;9205;p321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9206" name="Google Shape;9206;p321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7" name="Google Shape;9207;p321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8" name="Google Shape;9208;p321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9209" name="Google Shape;9209;p321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0" name="Google Shape;9210;p321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1" name="Google Shape;9211;p321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2" name="Google Shape;9212;p321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3" name="Google Shape;9213;p321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321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5" name="Google Shape;9215;p321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6" name="Google Shape;9216;p321"/>
          <p:cNvSpPr txBox="1">
            <a:spLocks noGrp="1"/>
          </p:cNvSpPr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217" name="Google Shape;9217;p321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oogle Shape;9219;p32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220" name="Google Shape;9220;p32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32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32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32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32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32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32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32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32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32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32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32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32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32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32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32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32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32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32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32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32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1" name="Google Shape;9241;p32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2" name="Google Shape;9242;p322"/>
          <p:cNvSpPr txBox="1">
            <a:spLocks noGrp="1"/>
          </p:cNvSpPr>
          <p:nvPr>
            <p:ph type="subTitle" idx="1"/>
          </p:nvPr>
        </p:nvSpPr>
        <p:spPr>
          <a:xfrm>
            <a:off x="3117150" y="3530226"/>
            <a:ext cx="29097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43" name="Google Shape;9243;p322"/>
          <p:cNvSpPr txBox="1">
            <a:spLocks noGrp="1"/>
          </p:cNvSpPr>
          <p:nvPr>
            <p:ph type="title"/>
          </p:nvPr>
        </p:nvSpPr>
        <p:spPr>
          <a:xfrm>
            <a:off x="1918650" y="1613852"/>
            <a:ext cx="5306700" cy="1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244" name="Google Shape;9244;p322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78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9245" name="Google Shape;9245;p322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9246" name="Google Shape;9246;p32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32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32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32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32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32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32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32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32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32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32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Google Shape;9258;p323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59" name="Google Shape;9259;p32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260" name="Google Shape;9260;p32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32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32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3" name="Google Shape;9263;p32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4" name="Google Shape;9264;p32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32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32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32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32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323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323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32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32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32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32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323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32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32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32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32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0" name="Google Shape;9280;p32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1" name="Google Shape;9281;p32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2" name="Google Shape;9282;p3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83" name="Google Shape;9283;p323"/>
          <p:cNvSpPr txBox="1">
            <a:spLocks noGrp="1"/>
          </p:cNvSpPr>
          <p:nvPr>
            <p:ph type="body" idx="1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5" name="Google Shape;9285;p3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86" name="Google Shape;9286;p324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9287" name="Google Shape;9287;p324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88" name="Google Shape;9288;p32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289" name="Google Shape;9289;p324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9290" name="Google Shape;9290;p32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1" name="Google Shape;9291;p32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2" name="Google Shape;9292;p32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3" name="Google Shape;9293;p32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4" name="Google Shape;9294;p32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5" name="Google Shape;9295;p32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6" name="Google Shape;9296;p32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7" name="Google Shape;9297;p32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8" name="Google Shape;9298;p32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9" name="Google Shape;9299;p32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0" name="Google Shape;9300;p32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1" name="Google Shape;9301;p32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2" name="Google Shape;9302;p32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3" name="Google Shape;9303;p32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4" name="Google Shape;9304;p32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5" name="Google Shape;9305;p324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9306" name="Google Shape;9306;p32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7" name="Google Shape;9307;p32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8" name="Google Shape;9308;p32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9" name="Google Shape;9309;p32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0" name="Google Shape;9310;p32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1" name="Google Shape;9311;p32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2" name="Google Shape;9312;p32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3" name="Google Shape;9313;p32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4" name="Google Shape;9314;p32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5" name="Google Shape;9315;p32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6" name="Google Shape;9316;p32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7" name="Google Shape;9317;p32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8" name="Google Shape;9318;p32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9" name="Google Shape;9319;p32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0" name="Google Shape;9320;p32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321" name="Google Shape;9321;p324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2" name="Google Shape;9322;p324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3" name="Google Shape;9323;p324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4" name="Google Shape;9324;p324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5" name="Google Shape;9325;p324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6" name="Google Shape;9326;p32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27" name="Google Shape;9327;p3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28" name="Google Shape;9328;p324"/>
          <p:cNvSpPr txBox="1">
            <a:spLocks noGrp="1"/>
          </p:cNvSpPr>
          <p:nvPr>
            <p:ph type="body" idx="1"/>
          </p:nvPr>
        </p:nvSpPr>
        <p:spPr>
          <a:xfrm>
            <a:off x="720000" y="2980194"/>
            <a:ext cx="31293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29" name="Google Shape;9329;p324"/>
          <p:cNvSpPr txBox="1">
            <a:spLocks noGrp="1"/>
          </p:cNvSpPr>
          <p:nvPr>
            <p:ph type="body" idx="2"/>
          </p:nvPr>
        </p:nvSpPr>
        <p:spPr>
          <a:xfrm>
            <a:off x="5368500" y="2980194"/>
            <a:ext cx="3055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30" name="Google Shape;9330;p324"/>
          <p:cNvSpPr txBox="1">
            <a:spLocks noGrp="1"/>
          </p:cNvSpPr>
          <p:nvPr>
            <p:ph type="subTitle" idx="3"/>
          </p:nvPr>
        </p:nvSpPr>
        <p:spPr>
          <a:xfrm>
            <a:off x="10315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31" name="Google Shape;9331;p324"/>
          <p:cNvSpPr txBox="1">
            <a:spLocks noGrp="1"/>
          </p:cNvSpPr>
          <p:nvPr>
            <p:ph type="subTitle" idx="4"/>
          </p:nvPr>
        </p:nvSpPr>
        <p:spPr>
          <a:xfrm>
            <a:off x="56431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3" name="Google Shape;9333;p325"/>
          <p:cNvGrpSpPr/>
          <p:nvPr/>
        </p:nvGrpSpPr>
        <p:grpSpPr>
          <a:xfrm>
            <a:off x="352670" y="6764"/>
            <a:ext cx="8793030" cy="5129556"/>
            <a:chOff x="514825" y="859725"/>
            <a:chExt cx="6865800" cy="4005275"/>
          </a:xfrm>
        </p:grpSpPr>
        <p:sp>
          <p:nvSpPr>
            <p:cNvPr id="9334" name="Google Shape;9334;p32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5" name="Google Shape;9335;p32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6" name="Google Shape;9336;p32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7" name="Google Shape;9337;p32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8" name="Google Shape;9338;p32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9" name="Google Shape;9339;p32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0" name="Google Shape;9340;p32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1" name="Google Shape;9341;p32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2" name="Google Shape;9342;p325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3" name="Google Shape;9343;p325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4" name="Google Shape;9344;p32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5" name="Google Shape;9345;p32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6" name="Google Shape;9346;p32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7" name="Google Shape;9347;p32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8" name="Google Shape;9348;p325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9" name="Google Shape;9349;p32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0" name="Google Shape;9350;p32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1" name="Google Shape;9351;p32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2" name="Google Shape;9352;p32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3" name="Google Shape;9353;p32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4" name="Google Shape;9354;p32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5" name="Google Shape;9355;p32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7" name="Google Shape;9357;p32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358" name="Google Shape;9358;p326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9" name="Google Shape;9359;p326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0" name="Google Shape;9360;p326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1" name="Google Shape;9361;p326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2" name="Google Shape;9362;p326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3" name="Google Shape;9363;p326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4" name="Google Shape;9364;p326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5" name="Google Shape;9365;p326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6" name="Google Shape;9366;p326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7" name="Google Shape;9367;p326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8" name="Google Shape;9368;p326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9" name="Google Shape;9369;p326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0" name="Google Shape;9370;p326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1" name="Google Shape;9371;p326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2" name="Google Shape;9372;p326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3" name="Google Shape;9373;p326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4" name="Google Shape;9374;p326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5" name="Google Shape;9375;p326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6" name="Google Shape;9376;p326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7" name="Google Shape;9377;p326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78" name="Google Shape;9378;p326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0" name="Google Shape;9380;p32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381" name="Google Shape;9381;p32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2" name="Google Shape;9382;p32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3" name="Google Shape;9383;p32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4" name="Google Shape;9384;p32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5" name="Google Shape;9385;p32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6" name="Google Shape;9386;p32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7" name="Google Shape;9387;p32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8" name="Google Shape;9388;p32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9" name="Google Shape;9389;p32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0" name="Google Shape;9390;p32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1" name="Google Shape;9391;p32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2" name="Google Shape;9392;p32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3" name="Google Shape;9393;p32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4" name="Google Shape;9394;p32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5" name="Google Shape;9395;p32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6" name="Google Shape;9396;p32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7" name="Google Shape;9397;p32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8" name="Google Shape;9398;p32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9" name="Google Shape;9399;p32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00" name="Google Shape;9400;p327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01" name="Google Shape;9401;p327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2" name="Google Shape;9402;p327"/>
          <p:cNvSpPr txBox="1">
            <a:spLocks noGrp="1"/>
          </p:cNvSpPr>
          <p:nvPr>
            <p:ph type="title"/>
          </p:nvPr>
        </p:nvSpPr>
        <p:spPr>
          <a:xfrm>
            <a:off x="720000" y="1560650"/>
            <a:ext cx="3519300" cy="167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403" name="Google Shape;9403;p327"/>
          <p:cNvSpPr txBox="1">
            <a:spLocks noGrp="1"/>
          </p:cNvSpPr>
          <p:nvPr>
            <p:ph type="subTitle" idx="1"/>
          </p:nvPr>
        </p:nvSpPr>
        <p:spPr>
          <a:xfrm rot="684086">
            <a:off x="5771626" y="1941489"/>
            <a:ext cx="1878775" cy="154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5" name="Google Shape;9405;p32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406" name="Google Shape;9406;p32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7" name="Google Shape;9407;p32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8" name="Google Shape;9408;p32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9" name="Google Shape;9409;p32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0" name="Google Shape;9410;p32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1" name="Google Shape;9411;p32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2" name="Google Shape;9412;p32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3" name="Google Shape;9413;p32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4" name="Google Shape;9414;p32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5" name="Google Shape;9415;p32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6" name="Google Shape;9416;p32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7" name="Google Shape;9417;p32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8" name="Google Shape;9418;p32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9" name="Google Shape;9419;p32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0" name="Google Shape;9420;p32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1" name="Google Shape;9421;p32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2" name="Google Shape;9422;p32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3" name="Google Shape;9423;p32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4" name="Google Shape;9424;p32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5" name="Google Shape;9425;p328"/>
          <p:cNvSpPr txBox="1">
            <a:spLocks noGrp="1"/>
          </p:cNvSpPr>
          <p:nvPr>
            <p:ph type="title"/>
          </p:nvPr>
        </p:nvSpPr>
        <p:spPr>
          <a:xfrm>
            <a:off x="1061575" y="1472687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26" name="Google Shape;9426;p328"/>
          <p:cNvSpPr txBox="1">
            <a:spLocks noGrp="1"/>
          </p:cNvSpPr>
          <p:nvPr>
            <p:ph type="body" idx="1"/>
          </p:nvPr>
        </p:nvSpPr>
        <p:spPr>
          <a:xfrm>
            <a:off x="1061575" y="2468991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9427" name="Google Shape;9427;p328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28" name="Google Shape;9428;p328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0" name="Google Shape;9430;p329"/>
          <p:cNvSpPr txBox="1">
            <a:spLocks noGrp="1"/>
          </p:cNvSpPr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2" name="Google Shape;9432;p33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433" name="Google Shape;9433;p33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33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33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33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33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8" name="Google Shape;9438;p33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9" name="Google Shape;9439;p33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33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33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33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33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4" name="Google Shape;9444;p33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33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33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33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33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33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33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33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52" name="Google Shape;9452;p330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53" name="Google Shape;9453;p330"/>
          <p:cNvSpPr txBox="1">
            <a:spLocks noGrp="1"/>
          </p:cNvSpPr>
          <p:nvPr>
            <p:ph type="title" hasCustomPrompt="1"/>
          </p:nvPr>
        </p:nvSpPr>
        <p:spPr>
          <a:xfrm>
            <a:off x="1768200" y="1654521"/>
            <a:ext cx="5607600" cy="8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54" name="Google Shape;9454;p330"/>
          <p:cNvSpPr txBox="1">
            <a:spLocks noGrp="1"/>
          </p:cNvSpPr>
          <p:nvPr>
            <p:ph type="body" idx="1"/>
          </p:nvPr>
        </p:nvSpPr>
        <p:spPr>
          <a:xfrm>
            <a:off x="2710050" y="2650221"/>
            <a:ext cx="372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6" name="Google Shape;9456;p3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8" name="Google Shape;9458;p332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9459" name="Google Shape;9459;p332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60" name="Google Shape;9460;p33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61" name="Google Shape;9461;p332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9462" name="Google Shape;9462;p33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3" name="Google Shape;9463;p33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4" name="Google Shape;9464;p33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5" name="Google Shape;9465;p33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6" name="Google Shape;9466;p33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7" name="Google Shape;9467;p33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8" name="Google Shape;9468;p33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9" name="Google Shape;9469;p33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0" name="Google Shape;9470;p33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1" name="Google Shape;9471;p33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2" name="Google Shape;9472;p33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3" name="Google Shape;9473;p33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4" name="Google Shape;9474;p33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5" name="Google Shape;9475;p33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6" name="Google Shape;9476;p33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77" name="Google Shape;9477;p332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9478" name="Google Shape;9478;p33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9" name="Google Shape;9479;p33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0" name="Google Shape;9480;p33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1" name="Google Shape;9481;p33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2" name="Google Shape;9482;p33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3" name="Google Shape;9483;p33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4" name="Google Shape;9484;p33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5" name="Google Shape;9485;p33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6" name="Google Shape;9486;p33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7" name="Google Shape;9487;p33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8" name="Google Shape;9488;p33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9" name="Google Shape;9489;p33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0" name="Google Shape;9490;p33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1" name="Google Shape;9491;p33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2" name="Google Shape;9492;p33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493" name="Google Shape;9493;p332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4" name="Google Shape;9494;p332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5" name="Google Shape;9495;p332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6" name="Google Shape;9496;p332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7" name="Google Shape;9497;p332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8" name="Google Shape;9498;p33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99" name="Google Shape;9499;p3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500" name="Google Shape;9500;p332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01" name="Google Shape;9501;p332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02" name="Google Shape;9502;p332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03" name="Google Shape;9503;p332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04" name="Google Shape;9504;p332"/>
          <p:cNvSpPr txBox="1">
            <a:spLocks noGrp="1"/>
          </p:cNvSpPr>
          <p:nvPr>
            <p:ph type="subTitle" idx="5"/>
          </p:nvPr>
        </p:nvSpPr>
        <p:spPr>
          <a:xfrm>
            <a:off x="90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05" name="Google Shape;9505;p332"/>
          <p:cNvSpPr txBox="1">
            <a:spLocks noGrp="1"/>
          </p:cNvSpPr>
          <p:nvPr>
            <p:ph type="subTitle" idx="6"/>
          </p:nvPr>
        </p:nvSpPr>
        <p:spPr>
          <a:xfrm>
            <a:off x="567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06" name="Google Shape;9506;p332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07" name="Google Shape;9507;p332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">
    <p:spTree>
      <p:nvGrpSpPr>
        <p:cNvPr id="1" name="Shape 9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9" name="Google Shape;9509;p33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510" name="Google Shape;9510;p33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33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2" name="Google Shape;9512;p33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3" name="Google Shape;9513;p33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4" name="Google Shape;9514;p33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5" name="Google Shape;9515;p33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6" name="Google Shape;9516;p33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7" name="Google Shape;9517;p33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8" name="Google Shape;9518;p33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9" name="Google Shape;9519;p333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0" name="Google Shape;9520;p333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1" name="Google Shape;9521;p33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2" name="Google Shape;9522;p33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3" name="Google Shape;9523;p33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4" name="Google Shape;9524;p33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5" name="Google Shape;9525;p333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6" name="Google Shape;9526;p33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7" name="Google Shape;9527;p33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8" name="Google Shape;9528;p33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9" name="Google Shape;9529;p33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0" name="Google Shape;9530;p33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1" name="Google Shape;9531;p33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2" name="Google Shape;9532;p333"/>
          <p:cNvSpPr txBox="1">
            <a:spLocks noGrp="1"/>
          </p:cNvSpPr>
          <p:nvPr>
            <p:ph type="ctrTitle"/>
          </p:nvPr>
        </p:nvSpPr>
        <p:spPr>
          <a:xfrm>
            <a:off x="5908324" y="1290427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533" name="Google Shape;9533;p333"/>
          <p:cNvSpPr txBox="1">
            <a:spLocks noGrp="1"/>
          </p:cNvSpPr>
          <p:nvPr>
            <p:ph type="subTitle" idx="1"/>
          </p:nvPr>
        </p:nvSpPr>
        <p:spPr>
          <a:xfrm>
            <a:off x="590832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34" name="Google Shape;9534;p333"/>
          <p:cNvSpPr txBox="1">
            <a:spLocks noGrp="1"/>
          </p:cNvSpPr>
          <p:nvPr>
            <p:ph type="title" idx="2" hasCustomPrompt="1"/>
          </p:nvPr>
        </p:nvSpPr>
        <p:spPr>
          <a:xfrm>
            <a:off x="4903953" y="1280000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9535" name="Google Shape;9535;p333"/>
          <p:cNvSpPr txBox="1">
            <a:spLocks noGrp="1"/>
          </p:cNvSpPr>
          <p:nvPr>
            <p:ph type="subTitle" idx="3"/>
          </p:nvPr>
        </p:nvSpPr>
        <p:spPr>
          <a:xfrm>
            <a:off x="590832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36" name="Google Shape;9536;p333"/>
          <p:cNvSpPr txBox="1">
            <a:spLocks noGrp="1"/>
          </p:cNvSpPr>
          <p:nvPr>
            <p:ph type="title" idx="4" hasCustomPrompt="1"/>
          </p:nvPr>
        </p:nvSpPr>
        <p:spPr>
          <a:xfrm>
            <a:off x="4903953" y="3277304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9537" name="Google Shape;9537;p333"/>
          <p:cNvSpPr txBox="1">
            <a:spLocks noGrp="1"/>
          </p:cNvSpPr>
          <p:nvPr>
            <p:ph type="subTitle" idx="5"/>
          </p:nvPr>
        </p:nvSpPr>
        <p:spPr>
          <a:xfrm>
            <a:off x="5908324" y="2589180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38" name="Google Shape;9538;p333"/>
          <p:cNvSpPr txBox="1">
            <a:spLocks noGrp="1"/>
          </p:cNvSpPr>
          <p:nvPr>
            <p:ph type="title" idx="6" hasCustomPrompt="1"/>
          </p:nvPr>
        </p:nvSpPr>
        <p:spPr>
          <a:xfrm>
            <a:off x="4903953" y="2306644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9539" name="Google Shape;9539;p333"/>
          <p:cNvSpPr txBox="1">
            <a:spLocks noGrp="1"/>
          </p:cNvSpPr>
          <p:nvPr>
            <p:ph type="ctrTitle" idx="7"/>
          </p:nvPr>
        </p:nvSpPr>
        <p:spPr>
          <a:xfrm>
            <a:off x="5908324" y="2311104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540" name="Google Shape;9540;p333"/>
          <p:cNvSpPr txBox="1">
            <a:spLocks noGrp="1"/>
          </p:cNvSpPr>
          <p:nvPr>
            <p:ph type="ctrTitle" idx="8"/>
          </p:nvPr>
        </p:nvSpPr>
        <p:spPr>
          <a:xfrm>
            <a:off x="5908324" y="3282994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541" name="Google Shape;9541;p333"/>
          <p:cNvSpPr txBox="1">
            <a:spLocks noGrp="1"/>
          </p:cNvSpPr>
          <p:nvPr>
            <p:ph type="ctrTitle" idx="9"/>
          </p:nvPr>
        </p:nvSpPr>
        <p:spPr>
          <a:xfrm>
            <a:off x="1912664" y="1297314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542" name="Google Shape;9542;p333"/>
          <p:cNvSpPr txBox="1">
            <a:spLocks noGrp="1"/>
          </p:cNvSpPr>
          <p:nvPr>
            <p:ph type="subTitle" idx="13"/>
          </p:nvPr>
        </p:nvSpPr>
        <p:spPr>
          <a:xfrm>
            <a:off x="191266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43" name="Google Shape;9543;p333"/>
          <p:cNvSpPr txBox="1">
            <a:spLocks noGrp="1"/>
          </p:cNvSpPr>
          <p:nvPr>
            <p:ph type="title" idx="14" hasCustomPrompt="1"/>
          </p:nvPr>
        </p:nvSpPr>
        <p:spPr>
          <a:xfrm>
            <a:off x="784376" y="1286887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9544" name="Google Shape;9544;p333"/>
          <p:cNvSpPr txBox="1">
            <a:spLocks noGrp="1"/>
          </p:cNvSpPr>
          <p:nvPr>
            <p:ph type="subTitle" idx="15"/>
          </p:nvPr>
        </p:nvSpPr>
        <p:spPr>
          <a:xfrm>
            <a:off x="191266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45" name="Google Shape;9545;p333"/>
          <p:cNvSpPr txBox="1">
            <a:spLocks noGrp="1"/>
          </p:cNvSpPr>
          <p:nvPr>
            <p:ph type="title" idx="16" hasCustomPrompt="1"/>
          </p:nvPr>
        </p:nvSpPr>
        <p:spPr>
          <a:xfrm>
            <a:off x="784376" y="3284192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9546" name="Google Shape;9546;p333"/>
          <p:cNvSpPr txBox="1">
            <a:spLocks noGrp="1"/>
          </p:cNvSpPr>
          <p:nvPr>
            <p:ph type="subTitle" idx="17"/>
          </p:nvPr>
        </p:nvSpPr>
        <p:spPr>
          <a:xfrm>
            <a:off x="1912664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47" name="Google Shape;9547;p333"/>
          <p:cNvSpPr txBox="1">
            <a:spLocks noGrp="1"/>
          </p:cNvSpPr>
          <p:nvPr>
            <p:ph type="title" idx="18" hasCustomPrompt="1"/>
          </p:nvPr>
        </p:nvSpPr>
        <p:spPr>
          <a:xfrm>
            <a:off x="784376" y="2313531"/>
            <a:ext cx="814500" cy="57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9548" name="Google Shape;9548;p333"/>
          <p:cNvSpPr txBox="1">
            <a:spLocks noGrp="1"/>
          </p:cNvSpPr>
          <p:nvPr>
            <p:ph type="ctrTitle" idx="19"/>
          </p:nvPr>
        </p:nvSpPr>
        <p:spPr>
          <a:xfrm>
            <a:off x="1912664" y="2304052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549" name="Google Shape;9549;p333"/>
          <p:cNvSpPr txBox="1">
            <a:spLocks noGrp="1"/>
          </p:cNvSpPr>
          <p:nvPr>
            <p:ph type="ctrTitle" idx="20"/>
          </p:nvPr>
        </p:nvSpPr>
        <p:spPr>
          <a:xfrm>
            <a:off x="1912664" y="3289882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550" name="Google Shape;9550;p333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9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2" name="Google Shape;9552;p334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553" name="Google Shape;9553;p33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4" name="Google Shape;9554;p33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5" name="Google Shape;9555;p33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6" name="Google Shape;9556;p33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7" name="Google Shape;9557;p33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8" name="Google Shape;9558;p33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9" name="Google Shape;9559;p33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0" name="Google Shape;9560;p33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1" name="Google Shape;9561;p33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2" name="Google Shape;9562;p33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3" name="Google Shape;9563;p33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4" name="Google Shape;9564;p33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5" name="Google Shape;9565;p33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6" name="Google Shape;9566;p33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7" name="Google Shape;9567;p33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8" name="Google Shape;9568;p33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9" name="Google Shape;9569;p33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0" name="Google Shape;9570;p33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1" name="Google Shape;9571;p33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2" name="Google Shape;9572;p33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3" name="Google Shape;9573;p33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4" name="Google Shape;9574;p33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75" name="Google Shape;9575;p334"/>
          <p:cNvSpPr txBox="1">
            <a:spLocks noGrp="1"/>
          </p:cNvSpPr>
          <p:nvPr>
            <p:ph type="subTitle" idx="1"/>
          </p:nvPr>
        </p:nvSpPr>
        <p:spPr>
          <a:xfrm>
            <a:off x="2059950" y="2514140"/>
            <a:ext cx="43272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76" name="Google Shape;9576;p334"/>
          <p:cNvSpPr txBox="1">
            <a:spLocks noGrp="1"/>
          </p:cNvSpPr>
          <p:nvPr>
            <p:ph type="title"/>
          </p:nvPr>
        </p:nvSpPr>
        <p:spPr>
          <a:xfrm>
            <a:off x="1080450" y="1555960"/>
            <a:ext cx="5306700" cy="8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77" name="Google Shape;9577;p334"/>
          <p:cNvSpPr txBox="1">
            <a:spLocks noGrp="1"/>
          </p:cNvSpPr>
          <p:nvPr>
            <p:ph type="title" idx="2" hasCustomPrompt="1"/>
          </p:nvPr>
        </p:nvSpPr>
        <p:spPr>
          <a:xfrm>
            <a:off x="6853050" y="2092943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9578" name="Google Shape;9578;p334"/>
          <p:cNvGrpSpPr/>
          <p:nvPr/>
        </p:nvGrpSpPr>
        <p:grpSpPr>
          <a:xfrm rot="-5072894" flipH="1">
            <a:off x="-1007770" y="1789630"/>
            <a:ext cx="3474349" cy="888902"/>
            <a:chOff x="3809875" y="1963175"/>
            <a:chExt cx="1923600" cy="492150"/>
          </a:xfrm>
        </p:grpSpPr>
        <p:sp>
          <p:nvSpPr>
            <p:cNvPr id="9579" name="Google Shape;9579;p334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0" name="Google Shape;9580;p334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1" name="Google Shape;9581;p334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2" name="Google Shape;9582;p334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3" name="Google Shape;9583;p334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4" name="Google Shape;9584;p334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5" name="Google Shape;9585;p334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6" name="Google Shape;9586;p334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7" name="Google Shape;9587;p334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8" name="Google Shape;9588;p334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9" name="Google Shape;9589;p334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0" name="Google Shape;9590;p334"/>
          <p:cNvGrpSpPr/>
          <p:nvPr/>
        </p:nvGrpSpPr>
        <p:grpSpPr>
          <a:xfrm rot="-375097">
            <a:off x="7330557" y="3418618"/>
            <a:ext cx="711742" cy="793298"/>
            <a:chOff x="6554696" y="509501"/>
            <a:chExt cx="711709" cy="793261"/>
          </a:xfrm>
        </p:grpSpPr>
        <p:sp>
          <p:nvSpPr>
            <p:cNvPr id="9591" name="Google Shape;9591;p334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2" name="Google Shape;9592;p334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4" name="Google Shape;9594;p33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595" name="Google Shape;9595;p335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6" name="Google Shape;9596;p33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7" name="Google Shape;9597;p33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8" name="Google Shape;9598;p33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9" name="Google Shape;9599;p33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0" name="Google Shape;9600;p33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1" name="Google Shape;9601;p33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2" name="Google Shape;9602;p33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3" name="Google Shape;9603;p33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4" name="Google Shape;9604;p335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5" name="Google Shape;9605;p335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6" name="Google Shape;9606;p33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7" name="Google Shape;9607;p33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8" name="Google Shape;9608;p33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9" name="Google Shape;9609;p33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0" name="Google Shape;9610;p335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1" name="Google Shape;9611;p33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2" name="Google Shape;9612;p33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3" name="Google Shape;9613;p33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4" name="Google Shape;9614;p33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5" name="Google Shape;9615;p33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6" name="Google Shape;9616;p33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7" name="Google Shape;9617;p335"/>
          <p:cNvSpPr txBox="1">
            <a:spLocks noGrp="1"/>
          </p:cNvSpPr>
          <p:nvPr>
            <p:ph type="title"/>
          </p:nvPr>
        </p:nvSpPr>
        <p:spPr>
          <a:xfrm>
            <a:off x="3168000" y="1478819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18" name="Google Shape;9618;p335"/>
          <p:cNvSpPr txBox="1">
            <a:spLocks noGrp="1"/>
          </p:cNvSpPr>
          <p:nvPr>
            <p:ph type="body" idx="1"/>
          </p:nvPr>
        </p:nvSpPr>
        <p:spPr>
          <a:xfrm>
            <a:off x="3168000" y="2469364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9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0" name="Google Shape;9620;p33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621" name="Google Shape;9621;p336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2" name="Google Shape;9622;p336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3" name="Google Shape;9623;p336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4" name="Google Shape;9624;p336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5" name="Google Shape;9625;p336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6" name="Google Shape;9626;p336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7" name="Google Shape;9627;p336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8" name="Google Shape;9628;p336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9" name="Google Shape;9629;p336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0" name="Google Shape;9630;p336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1" name="Google Shape;9631;p336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2" name="Google Shape;9632;p336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3" name="Google Shape;9633;p336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4" name="Google Shape;9634;p336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5" name="Google Shape;9635;p336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6" name="Google Shape;9636;p336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7" name="Google Shape;9637;p336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8" name="Google Shape;9638;p336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9" name="Google Shape;9639;p336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0" name="Google Shape;9640;p336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1" name="Google Shape;9641;p336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2" name="Google Shape;9642;p336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3" name="Google Shape;9643;p336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44" name="Google Shape;9644;p336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9645" name="Google Shape;9645;p336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9646" name="Google Shape;9646;p336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9647" name="Google Shape;9647;p336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8" name="Google Shape;9648;p336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49" name="Google Shape;9649;p336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5">
    <p:spTree>
      <p:nvGrpSpPr>
        <p:cNvPr id="1" name="Shape 9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1" name="Google Shape;9651;p337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652" name="Google Shape;9652;p33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3" name="Google Shape;9653;p33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4" name="Google Shape;9654;p33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5" name="Google Shape;9655;p33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6" name="Google Shape;9656;p33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7" name="Google Shape;9657;p33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8" name="Google Shape;9658;p33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9" name="Google Shape;9659;p33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0" name="Google Shape;9660;p33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1" name="Google Shape;9661;p33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2" name="Google Shape;9662;p33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3" name="Google Shape;9663;p33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4" name="Google Shape;9664;p33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5" name="Google Shape;9665;p33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6" name="Google Shape;9666;p33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7" name="Google Shape;9667;p33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8" name="Google Shape;9668;p33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9" name="Google Shape;9669;p33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0" name="Google Shape;9670;p33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1" name="Google Shape;9671;p33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2" name="Google Shape;9672;p33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3" name="Google Shape;9673;p33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4" name="Google Shape;9674;p337"/>
          <p:cNvSpPr txBox="1">
            <a:spLocks noGrp="1"/>
          </p:cNvSpPr>
          <p:nvPr>
            <p:ph type="subTitle" idx="1"/>
          </p:nvPr>
        </p:nvSpPr>
        <p:spPr>
          <a:xfrm>
            <a:off x="235185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75" name="Google Shape;9675;p337"/>
          <p:cNvSpPr txBox="1">
            <a:spLocks noGrp="1"/>
          </p:cNvSpPr>
          <p:nvPr>
            <p:ph type="ctrTitle"/>
          </p:nvPr>
        </p:nvSpPr>
        <p:spPr>
          <a:xfrm>
            <a:off x="32979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9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7" name="Google Shape;9677;p33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678" name="Google Shape;9678;p33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9" name="Google Shape;9679;p33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0" name="Google Shape;9680;p33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1" name="Google Shape;9681;p33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2" name="Google Shape;9682;p33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3" name="Google Shape;9683;p33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4" name="Google Shape;9684;p33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5" name="Google Shape;9685;p33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6" name="Google Shape;9686;p33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7" name="Google Shape;9687;p33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8" name="Google Shape;9688;p33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9" name="Google Shape;9689;p33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0" name="Google Shape;9690;p33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1" name="Google Shape;9691;p33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2" name="Google Shape;9692;p33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3" name="Google Shape;9693;p33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4" name="Google Shape;9694;p33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5" name="Google Shape;9695;p33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6" name="Google Shape;9696;p33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7" name="Google Shape;9697;p33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8" name="Google Shape;9698;p33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9" name="Google Shape;9699;p33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0" name="Google Shape;9700;p338"/>
          <p:cNvSpPr txBox="1">
            <a:spLocks noGrp="1"/>
          </p:cNvSpPr>
          <p:nvPr>
            <p:ph type="subTitle" idx="1"/>
          </p:nvPr>
        </p:nvSpPr>
        <p:spPr>
          <a:xfrm>
            <a:off x="906900" y="298732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01" name="Google Shape;9701;p338"/>
          <p:cNvSpPr txBox="1">
            <a:spLocks noGrp="1"/>
          </p:cNvSpPr>
          <p:nvPr>
            <p:ph type="subTitle" idx="2"/>
          </p:nvPr>
        </p:nvSpPr>
        <p:spPr>
          <a:xfrm>
            <a:off x="906900" y="12797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02" name="Google Shape;9702;p338"/>
          <p:cNvSpPr txBox="1">
            <a:spLocks noGrp="1"/>
          </p:cNvSpPr>
          <p:nvPr>
            <p:ph type="subTitle" idx="3"/>
          </p:nvPr>
        </p:nvSpPr>
        <p:spPr>
          <a:xfrm>
            <a:off x="906900" y="1743949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03" name="Google Shape;9703;p338"/>
          <p:cNvSpPr txBox="1">
            <a:spLocks noGrp="1"/>
          </p:cNvSpPr>
          <p:nvPr>
            <p:ph type="subTitle" idx="4"/>
          </p:nvPr>
        </p:nvSpPr>
        <p:spPr>
          <a:xfrm>
            <a:off x="906900" y="3464338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04" name="Google Shape;9704;p3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7">
    <p:spTree>
      <p:nvGrpSpPr>
        <p:cNvPr id="1" name="Shape 9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6" name="Google Shape;9706;p33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707" name="Google Shape;9707;p33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8" name="Google Shape;9708;p33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9709;p33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0" name="Google Shape;9710;p33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1" name="Google Shape;9711;p33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2" name="Google Shape;9712;p33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3" name="Google Shape;9713;p33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4" name="Google Shape;9714;p33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9715;p33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6" name="Google Shape;9716;p33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7" name="Google Shape;9717;p33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8" name="Google Shape;9718;p33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9" name="Google Shape;9719;p33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0" name="Google Shape;9720;p33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1" name="Google Shape;9721;p33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2" name="Google Shape;9722;p33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3" name="Google Shape;9723;p33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4" name="Google Shape;9724;p33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5" name="Google Shape;9725;p33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9726;p33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9727;p33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9728;p33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9" name="Google Shape;9729;p339"/>
          <p:cNvSpPr txBox="1">
            <a:spLocks noGrp="1"/>
          </p:cNvSpPr>
          <p:nvPr>
            <p:ph type="ctrTitle"/>
          </p:nvPr>
        </p:nvSpPr>
        <p:spPr>
          <a:xfrm>
            <a:off x="5272950" y="163377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730" name="Google Shape;9730;p339"/>
          <p:cNvSpPr txBox="1">
            <a:spLocks noGrp="1"/>
          </p:cNvSpPr>
          <p:nvPr>
            <p:ph type="subTitle" idx="1"/>
          </p:nvPr>
        </p:nvSpPr>
        <p:spPr>
          <a:xfrm>
            <a:off x="52729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31" name="Google Shape;9731;p339"/>
          <p:cNvSpPr txBox="1">
            <a:spLocks noGrp="1"/>
          </p:cNvSpPr>
          <p:nvPr>
            <p:ph type="subTitle" idx="2"/>
          </p:nvPr>
        </p:nvSpPr>
        <p:spPr>
          <a:xfrm>
            <a:off x="52729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32" name="Google Shape;9732;p339"/>
          <p:cNvSpPr txBox="1">
            <a:spLocks noGrp="1"/>
          </p:cNvSpPr>
          <p:nvPr>
            <p:ph type="ctrTitle" idx="3"/>
          </p:nvPr>
        </p:nvSpPr>
        <p:spPr>
          <a:xfrm>
            <a:off x="5272950" y="348569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733" name="Google Shape;9733;p339"/>
          <p:cNvSpPr txBox="1">
            <a:spLocks noGrp="1"/>
          </p:cNvSpPr>
          <p:nvPr>
            <p:ph type="ctrTitle" idx="4"/>
          </p:nvPr>
        </p:nvSpPr>
        <p:spPr>
          <a:xfrm>
            <a:off x="1419750" y="163377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734" name="Google Shape;9734;p339"/>
          <p:cNvSpPr txBox="1">
            <a:spLocks noGrp="1"/>
          </p:cNvSpPr>
          <p:nvPr>
            <p:ph type="subTitle" idx="5"/>
          </p:nvPr>
        </p:nvSpPr>
        <p:spPr>
          <a:xfrm>
            <a:off x="14197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35" name="Google Shape;9735;p339"/>
          <p:cNvSpPr txBox="1">
            <a:spLocks noGrp="1"/>
          </p:cNvSpPr>
          <p:nvPr>
            <p:ph type="subTitle" idx="6"/>
          </p:nvPr>
        </p:nvSpPr>
        <p:spPr>
          <a:xfrm>
            <a:off x="14197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36" name="Google Shape;9736;p339"/>
          <p:cNvSpPr txBox="1">
            <a:spLocks noGrp="1"/>
          </p:cNvSpPr>
          <p:nvPr>
            <p:ph type="ctrTitle" idx="7"/>
          </p:nvPr>
        </p:nvSpPr>
        <p:spPr>
          <a:xfrm>
            <a:off x="1419750" y="348569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737" name="Google Shape;9737;p339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9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9" name="Google Shape;9739;p340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9740" name="Google Shape;9740;p340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41" name="Google Shape;9741;p34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42" name="Google Shape;9742;p340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9743" name="Google Shape;9743;p34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4" name="Google Shape;9744;p34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5" name="Google Shape;9745;p34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6" name="Google Shape;9746;p34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7" name="Google Shape;9747;p34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8" name="Google Shape;9748;p34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9" name="Google Shape;9749;p34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0" name="Google Shape;9750;p34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1" name="Google Shape;9751;p34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2" name="Google Shape;9752;p34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3" name="Google Shape;9753;p34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4" name="Google Shape;9754;p34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5" name="Google Shape;9755;p34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6" name="Google Shape;9756;p34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7" name="Google Shape;9757;p34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58" name="Google Shape;9758;p340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9759" name="Google Shape;9759;p34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0" name="Google Shape;9760;p34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1" name="Google Shape;9761;p34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2" name="Google Shape;9762;p34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3" name="Google Shape;9763;p34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4" name="Google Shape;9764;p34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5" name="Google Shape;9765;p34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6" name="Google Shape;9766;p34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7" name="Google Shape;9767;p34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8" name="Google Shape;9768;p34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9" name="Google Shape;9769;p34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0" name="Google Shape;9770;p34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1" name="Google Shape;9771;p34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2" name="Google Shape;9772;p34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3" name="Google Shape;9773;p34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774" name="Google Shape;9774;p340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5" name="Google Shape;9775;p340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6" name="Google Shape;9776;p340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7" name="Google Shape;9777;p340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8" name="Google Shape;9778;p340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9" name="Google Shape;9779;p34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80" name="Google Shape;9780;p3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81" name="Google Shape;9781;p340"/>
          <p:cNvSpPr txBox="1">
            <a:spLocks noGrp="1"/>
          </p:cNvSpPr>
          <p:nvPr>
            <p:ph type="subTitle" idx="1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82" name="Google Shape;9782;p340"/>
          <p:cNvSpPr txBox="1">
            <a:spLocks noGrp="1"/>
          </p:cNvSpPr>
          <p:nvPr>
            <p:ph type="subTitle" idx="2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83" name="Google Shape;9783;p340"/>
          <p:cNvSpPr txBox="1">
            <a:spLocks noGrp="1"/>
          </p:cNvSpPr>
          <p:nvPr>
            <p:ph type="subTitle" idx="3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84" name="Google Shape;9784;p340"/>
          <p:cNvSpPr txBox="1">
            <a:spLocks noGrp="1"/>
          </p:cNvSpPr>
          <p:nvPr>
            <p:ph type="subTitle" idx="4"/>
          </p:nvPr>
        </p:nvSpPr>
        <p:spPr>
          <a:xfrm>
            <a:off x="906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85" name="Google Shape;9785;p340"/>
          <p:cNvSpPr txBox="1">
            <a:spLocks noGrp="1"/>
          </p:cNvSpPr>
          <p:nvPr>
            <p:ph type="subTitle" idx="5"/>
          </p:nvPr>
        </p:nvSpPr>
        <p:spPr>
          <a:xfrm>
            <a:off x="5703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86" name="Google Shape;9786;p340"/>
          <p:cNvSpPr txBox="1">
            <a:spLocks noGrp="1"/>
          </p:cNvSpPr>
          <p:nvPr>
            <p:ph type="subTitle" idx="6"/>
          </p:nvPr>
        </p:nvSpPr>
        <p:spPr>
          <a:xfrm>
            <a:off x="5703900" y="1247983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9">
    <p:spTree>
      <p:nvGrpSpPr>
        <p:cNvPr id="1" name="Shape 9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8" name="Google Shape;9788;p34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789" name="Google Shape;9789;p34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34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34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9792;p34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9793;p34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9794;p34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9795;p34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6" name="Google Shape;9796;p34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7" name="Google Shape;9797;p34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8" name="Google Shape;9798;p341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9" name="Google Shape;9799;p341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0" name="Google Shape;9800;p34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1" name="Google Shape;9801;p34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9802;p34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9803;p34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4" name="Google Shape;9804;p341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5" name="Google Shape;9805;p34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6" name="Google Shape;9806;p34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7" name="Google Shape;9807;p34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8" name="Google Shape;9808;p34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9" name="Google Shape;9809;p34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0" name="Google Shape;9810;p34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1" name="Google Shape;9811;p341"/>
          <p:cNvSpPr txBox="1">
            <a:spLocks noGrp="1"/>
          </p:cNvSpPr>
          <p:nvPr>
            <p:ph type="ctrTitle"/>
          </p:nvPr>
        </p:nvSpPr>
        <p:spPr>
          <a:xfrm>
            <a:off x="3443850" y="17861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812" name="Google Shape;9812;p341"/>
          <p:cNvSpPr txBox="1">
            <a:spLocks noGrp="1"/>
          </p:cNvSpPr>
          <p:nvPr>
            <p:ph type="subTitle" idx="1"/>
          </p:nvPr>
        </p:nvSpPr>
        <p:spPr>
          <a:xfrm>
            <a:off x="344384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13" name="Google Shape;9813;p341"/>
          <p:cNvSpPr txBox="1">
            <a:spLocks noGrp="1"/>
          </p:cNvSpPr>
          <p:nvPr>
            <p:ph type="subTitle" idx="2"/>
          </p:nvPr>
        </p:nvSpPr>
        <p:spPr>
          <a:xfrm>
            <a:off x="4759920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14" name="Google Shape;9814;p341"/>
          <p:cNvSpPr txBox="1">
            <a:spLocks noGrp="1"/>
          </p:cNvSpPr>
          <p:nvPr>
            <p:ph type="ctrTitle" idx="3"/>
          </p:nvPr>
        </p:nvSpPr>
        <p:spPr>
          <a:xfrm>
            <a:off x="4759920" y="3409503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815" name="Google Shape;9815;p341"/>
          <p:cNvSpPr txBox="1">
            <a:spLocks noGrp="1"/>
          </p:cNvSpPr>
          <p:nvPr>
            <p:ph type="ctrTitle" idx="4"/>
          </p:nvPr>
        </p:nvSpPr>
        <p:spPr>
          <a:xfrm>
            <a:off x="811705" y="17861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816" name="Google Shape;9816;p341"/>
          <p:cNvSpPr txBox="1">
            <a:spLocks noGrp="1"/>
          </p:cNvSpPr>
          <p:nvPr>
            <p:ph type="subTitle" idx="5"/>
          </p:nvPr>
        </p:nvSpPr>
        <p:spPr>
          <a:xfrm>
            <a:off x="81170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17" name="Google Shape;9817;p341"/>
          <p:cNvSpPr txBox="1">
            <a:spLocks noGrp="1"/>
          </p:cNvSpPr>
          <p:nvPr>
            <p:ph type="subTitle" idx="6"/>
          </p:nvPr>
        </p:nvSpPr>
        <p:spPr>
          <a:xfrm>
            <a:off x="2127778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18" name="Google Shape;9818;p341"/>
          <p:cNvSpPr txBox="1">
            <a:spLocks noGrp="1"/>
          </p:cNvSpPr>
          <p:nvPr>
            <p:ph type="ctrTitle" idx="7"/>
          </p:nvPr>
        </p:nvSpPr>
        <p:spPr>
          <a:xfrm>
            <a:off x="2127780" y="3409503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819" name="Google Shape;9819;p34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20" name="Google Shape;9820;p341"/>
          <p:cNvSpPr txBox="1">
            <a:spLocks noGrp="1"/>
          </p:cNvSpPr>
          <p:nvPr>
            <p:ph type="ctrTitle" idx="9"/>
          </p:nvPr>
        </p:nvSpPr>
        <p:spPr>
          <a:xfrm>
            <a:off x="6075995" y="17861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821" name="Google Shape;9821;p341"/>
          <p:cNvSpPr txBox="1">
            <a:spLocks noGrp="1"/>
          </p:cNvSpPr>
          <p:nvPr>
            <p:ph type="subTitle" idx="13"/>
          </p:nvPr>
        </p:nvSpPr>
        <p:spPr>
          <a:xfrm>
            <a:off x="607599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9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3" name="Google Shape;9823;p34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824" name="Google Shape;9824;p34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5" name="Google Shape;9825;p34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6" name="Google Shape;9826;p34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7" name="Google Shape;9827;p34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8" name="Google Shape;9828;p34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9" name="Google Shape;9829;p34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0" name="Google Shape;9830;p34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1" name="Google Shape;9831;p34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2" name="Google Shape;9832;p34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3" name="Google Shape;9833;p34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4" name="Google Shape;9834;p34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5" name="Google Shape;9835;p34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6" name="Google Shape;9836;p34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7" name="Google Shape;9837;p34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8" name="Google Shape;9838;p34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9" name="Google Shape;9839;p34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0" name="Google Shape;9840;p34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1" name="Google Shape;9841;p34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2" name="Google Shape;9842;p34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3" name="Google Shape;9843;p34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4" name="Google Shape;9844;p34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5" name="Google Shape;9845;p34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6" name="Google Shape;9846;p342"/>
          <p:cNvSpPr txBox="1">
            <a:spLocks noGrp="1"/>
          </p:cNvSpPr>
          <p:nvPr>
            <p:ph type="title"/>
          </p:nvPr>
        </p:nvSpPr>
        <p:spPr>
          <a:xfrm>
            <a:off x="5314275" y="1089028"/>
            <a:ext cx="3109500" cy="13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47" name="Google Shape;9847;p342"/>
          <p:cNvSpPr txBox="1">
            <a:spLocks noGrp="1"/>
          </p:cNvSpPr>
          <p:nvPr>
            <p:ph type="subTitle" idx="1"/>
          </p:nvPr>
        </p:nvSpPr>
        <p:spPr>
          <a:xfrm>
            <a:off x="6241125" y="2611969"/>
            <a:ext cx="2182800" cy="1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4">
    <p:spTree>
      <p:nvGrpSpPr>
        <p:cNvPr id="1" name="Shape 9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9" name="Google Shape;9849;p34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850" name="Google Shape;9850;p34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1" name="Google Shape;9851;p34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2" name="Google Shape;9852;p34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3" name="Google Shape;9853;p34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4" name="Google Shape;9854;p34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5" name="Google Shape;9855;p34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6" name="Google Shape;9856;p34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7" name="Google Shape;9857;p34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8" name="Google Shape;9858;p34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9" name="Google Shape;9859;p343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0" name="Google Shape;9860;p343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1" name="Google Shape;9861;p34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2" name="Google Shape;9862;p34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3" name="Google Shape;9863;p34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4" name="Google Shape;9864;p34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5" name="Google Shape;9865;p343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6" name="Google Shape;9866;p34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7" name="Google Shape;9867;p34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8" name="Google Shape;9868;p34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9" name="Google Shape;9869;p34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0" name="Google Shape;9870;p34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1" name="Google Shape;9871;p34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72" name="Google Shape;9872;p343"/>
          <p:cNvSpPr txBox="1">
            <a:spLocks noGrp="1"/>
          </p:cNvSpPr>
          <p:nvPr>
            <p:ph type="title"/>
          </p:nvPr>
        </p:nvSpPr>
        <p:spPr>
          <a:xfrm>
            <a:off x="717000" y="1491225"/>
            <a:ext cx="3870300" cy="93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73" name="Google Shape;9873;p343"/>
          <p:cNvSpPr txBox="1">
            <a:spLocks noGrp="1"/>
          </p:cNvSpPr>
          <p:nvPr>
            <p:ph type="subTitle" idx="1"/>
          </p:nvPr>
        </p:nvSpPr>
        <p:spPr>
          <a:xfrm>
            <a:off x="1870200" y="2570158"/>
            <a:ext cx="27171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1">
    <p:spTree>
      <p:nvGrpSpPr>
        <p:cNvPr id="1" name="Shape 9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5" name="Google Shape;9875;p344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876" name="Google Shape;9876;p34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7" name="Google Shape;9877;p34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8" name="Google Shape;9878;p34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9" name="Google Shape;9879;p34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0" name="Google Shape;9880;p34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1" name="Google Shape;9881;p34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2" name="Google Shape;9882;p34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3" name="Google Shape;9883;p34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4" name="Google Shape;9884;p34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5" name="Google Shape;9885;p34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6" name="Google Shape;9886;p34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7" name="Google Shape;9887;p34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8" name="Google Shape;9888;p34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9" name="Google Shape;9889;p34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890;p34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891;p34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892;p34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3" name="Google Shape;9893;p34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4" name="Google Shape;9894;p34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5" name="Google Shape;9895;p34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6" name="Google Shape;9896;p34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7" name="Google Shape;9897;p34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8" name="Google Shape;9898;p344"/>
          <p:cNvSpPr txBox="1">
            <a:spLocks noGrp="1"/>
          </p:cNvSpPr>
          <p:nvPr>
            <p:ph type="ctrTitle"/>
          </p:nvPr>
        </p:nvSpPr>
        <p:spPr>
          <a:xfrm>
            <a:off x="988403" y="1297314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899" name="Google Shape;9899;p344"/>
          <p:cNvSpPr txBox="1">
            <a:spLocks noGrp="1"/>
          </p:cNvSpPr>
          <p:nvPr>
            <p:ph type="subTitle" idx="1"/>
          </p:nvPr>
        </p:nvSpPr>
        <p:spPr>
          <a:xfrm>
            <a:off x="988403" y="1579523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00" name="Google Shape;9900;p344"/>
          <p:cNvSpPr txBox="1">
            <a:spLocks noGrp="1"/>
          </p:cNvSpPr>
          <p:nvPr>
            <p:ph type="subTitle" idx="2"/>
          </p:nvPr>
        </p:nvSpPr>
        <p:spPr>
          <a:xfrm>
            <a:off x="988403" y="3577425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01" name="Google Shape;9901;p344"/>
          <p:cNvSpPr txBox="1">
            <a:spLocks noGrp="1"/>
          </p:cNvSpPr>
          <p:nvPr>
            <p:ph type="subTitle" idx="3"/>
          </p:nvPr>
        </p:nvSpPr>
        <p:spPr>
          <a:xfrm>
            <a:off x="988403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02" name="Google Shape;9902;p344"/>
          <p:cNvSpPr txBox="1">
            <a:spLocks noGrp="1"/>
          </p:cNvSpPr>
          <p:nvPr>
            <p:ph type="ctrTitle" idx="4"/>
          </p:nvPr>
        </p:nvSpPr>
        <p:spPr>
          <a:xfrm>
            <a:off x="988403" y="2304052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903" name="Google Shape;9903;p344"/>
          <p:cNvSpPr txBox="1">
            <a:spLocks noGrp="1"/>
          </p:cNvSpPr>
          <p:nvPr>
            <p:ph type="ctrTitle" idx="5"/>
          </p:nvPr>
        </p:nvSpPr>
        <p:spPr>
          <a:xfrm>
            <a:off x="988403" y="3289882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9904" name="Google Shape;9904;p34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9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6" name="Google Shape;9906;p345"/>
          <p:cNvSpPr txBox="1">
            <a:spLocks noGrp="1"/>
          </p:cNvSpPr>
          <p:nvPr>
            <p:ph type="title"/>
          </p:nvPr>
        </p:nvSpPr>
        <p:spPr>
          <a:xfrm>
            <a:off x="5059850" y="3019625"/>
            <a:ext cx="3364200" cy="14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1">
    <p:spTree>
      <p:nvGrpSpPr>
        <p:cNvPr id="1" name="Shape 9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8" name="Google Shape;9908;p346"/>
          <p:cNvSpPr txBox="1">
            <a:spLocks noGrp="1"/>
          </p:cNvSpPr>
          <p:nvPr>
            <p:ph type="title"/>
          </p:nvPr>
        </p:nvSpPr>
        <p:spPr>
          <a:xfrm>
            <a:off x="1249850" y="873387"/>
            <a:ext cx="3364200" cy="14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4">
    <p:spTree>
      <p:nvGrpSpPr>
        <p:cNvPr id="1" name="Shape 9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0" name="Google Shape;9910;p347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911" name="Google Shape;9911;p34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2" name="Google Shape;9912;p34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3" name="Google Shape;9913;p34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4" name="Google Shape;9914;p34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5" name="Google Shape;9915;p34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6" name="Google Shape;9916;p34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7" name="Google Shape;9917;p34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8" name="Google Shape;9918;p34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9" name="Google Shape;9919;p34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0" name="Google Shape;9920;p34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1" name="Google Shape;9921;p34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2" name="Google Shape;9922;p34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3" name="Google Shape;9923;p34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4" name="Google Shape;9924;p34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5" name="Google Shape;9925;p34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6" name="Google Shape;9926;p34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7" name="Google Shape;9927;p34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8" name="Google Shape;9928;p34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9" name="Google Shape;9929;p34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0" name="Google Shape;9930;p34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1" name="Google Shape;9931;p34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2" name="Google Shape;9932;p34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33" name="Google Shape;9933;p347"/>
          <p:cNvSpPr txBox="1">
            <a:spLocks noGrp="1"/>
          </p:cNvSpPr>
          <p:nvPr>
            <p:ph type="title"/>
          </p:nvPr>
        </p:nvSpPr>
        <p:spPr>
          <a:xfrm>
            <a:off x="1232825" y="1765317"/>
            <a:ext cx="66783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34" name="Google Shape;9934;p347"/>
          <p:cNvSpPr txBox="1">
            <a:spLocks noGrp="1"/>
          </p:cNvSpPr>
          <p:nvPr>
            <p:ph type="body" idx="1"/>
          </p:nvPr>
        </p:nvSpPr>
        <p:spPr>
          <a:xfrm>
            <a:off x="2155325" y="2698083"/>
            <a:ext cx="48333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32">
    <p:spTree>
      <p:nvGrpSpPr>
        <p:cNvPr id="1" name="Shape 9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6" name="Google Shape;9936;p34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937" name="Google Shape;9937;p34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8" name="Google Shape;9938;p34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9" name="Google Shape;9939;p34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0" name="Google Shape;9940;p34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1" name="Google Shape;9941;p34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2" name="Google Shape;9942;p34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3" name="Google Shape;9943;p34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4" name="Google Shape;9944;p34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5" name="Google Shape;9945;p34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6" name="Google Shape;9946;p34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7" name="Google Shape;9947;p34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8" name="Google Shape;9948;p34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9" name="Google Shape;9949;p34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0" name="Google Shape;9950;p34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1" name="Google Shape;9951;p34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2" name="Google Shape;9952;p34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3" name="Google Shape;9953;p34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4" name="Google Shape;9954;p34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5" name="Google Shape;9955;p34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6" name="Google Shape;9956;p34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7" name="Google Shape;9957;p34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8" name="Google Shape;9958;p34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9" name="Google Shape;9959;p348"/>
          <p:cNvSpPr txBox="1">
            <a:spLocks noGrp="1"/>
          </p:cNvSpPr>
          <p:nvPr>
            <p:ph type="title"/>
          </p:nvPr>
        </p:nvSpPr>
        <p:spPr>
          <a:xfrm>
            <a:off x="3800500" y="1351950"/>
            <a:ext cx="3933000" cy="158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60" name="Google Shape;9960;p348"/>
          <p:cNvSpPr txBox="1">
            <a:spLocks noGrp="1"/>
          </p:cNvSpPr>
          <p:nvPr>
            <p:ph type="body" idx="1"/>
          </p:nvPr>
        </p:nvSpPr>
        <p:spPr>
          <a:xfrm>
            <a:off x="3800550" y="3111475"/>
            <a:ext cx="39330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spTree>
      <p:nvGrpSpPr>
        <p:cNvPr id="1" name="Shape 9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2" name="Google Shape;9962;p34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963" name="Google Shape;9963;p34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4" name="Google Shape;9964;p34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5" name="Google Shape;9965;p34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6" name="Google Shape;9966;p34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7" name="Google Shape;9967;p34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8" name="Google Shape;9968;p34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9" name="Google Shape;9969;p34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0" name="Google Shape;9970;p34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1" name="Google Shape;9971;p34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2" name="Google Shape;9972;p34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3" name="Google Shape;9973;p34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4" name="Google Shape;9974;p34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5" name="Google Shape;9975;p34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6" name="Google Shape;9976;p34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7" name="Google Shape;9977;p34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8" name="Google Shape;9978;p34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9" name="Google Shape;9979;p34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0" name="Google Shape;9980;p34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1" name="Google Shape;9981;p34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2" name="Google Shape;9982;p34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3" name="Google Shape;9983;p34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4" name="Google Shape;9984;p34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5" name="Google Shape;9985;p3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6">
    <p:spTree>
      <p:nvGrpSpPr>
        <p:cNvPr id="1" name="Shape 9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7" name="Google Shape;9987;p350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9988" name="Google Shape;9988;p350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89" name="Google Shape;9989;p35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990" name="Google Shape;9990;p350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9991" name="Google Shape;9991;p35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2" name="Google Shape;9992;p35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3" name="Google Shape;9993;p35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4" name="Google Shape;9994;p35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5" name="Google Shape;9995;p35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6" name="Google Shape;9996;p35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7" name="Google Shape;9997;p35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8" name="Google Shape;9998;p35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9" name="Google Shape;9999;p35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0" name="Google Shape;10000;p35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1" name="Google Shape;10001;p35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2" name="Google Shape;10002;p35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3" name="Google Shape;10003;p35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4" name="Google Shape;10004;p35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5" name="Google Shape;10005;p35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06" name="Google Shape;10006;p350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007" name="Google Shape;10007;p350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8" name="Google Shape;10008;p350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9" name="Google Shape;10009;p350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0" name="Google Shape;10010;p350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1" name="Google Shape;10011;p350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2" name="Google Shape;10012;p350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3" name="Google Shape;10013;p350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4" name="Google Shape;10014;p350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5" name="Google Shape;10015;p350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6" name="Google Shape;10016;p350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7" name="Google Shape;10017;p350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8" name="Google Shape;10018;p350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9" name="Google Shape;10019;p350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0" name="Google Shape;10020;p350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1" name="Google Shape;10021;p350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22" name="Google Shape;10022;p350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3" name="Google Shape;10023;p350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4" name="Google Shape;10024;p350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5" name="Google Shape;10025;p350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6" name="Google Shape;10026;p350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7" name="Google Shape;10027;p350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028" name="Google Shape;10028;p350"/>
          <p:cNvSpPr txBox="1">
            <a:spLocks noGrp="1"/>
          </p:cNvSpPr>
          <p:nvPr>
            <p:ph type="subTitle" idx="1"/>
          </p:nvPr>
        </p:nvSpPr>
        <p:spPr>
          <a:xfrm>
            <a:off x="906900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29" name="Google Shape;10029;p350"/>
          <p:cNvSpPr txBox="1">
            <a:spLocks noGrp="1"/>
          </p:cNvSpPr>
          <p:nvPr>
            <p:ph type="subTitle" idx="2"/>
          </p:nvPr>
        </p:nvSpPr>
        <p:spPr>
          <a:xfrm>
            <a:off x="5565696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30" name="Google Shape;10030;p350"/>
          <p:cNvSpPr txBox="1">
            <a:spLocks noGrp="1"/>
          </p:cNvSpPr>
          <p:nvPr>
            <p:ph type="subTitle" idx="3"/>
          </p:nvPr>
        </p:nvSpPr>
        <p:spPr>
          <a:xfrm>
            <a:off x="906900" y="208403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31" name="Google Shape;10031;p350"/>
          <p:cNvSpPr txBox="1">
            <a:spLocks noGrp="1"/>
          </p:cNvSpPr>
          <p:nvPr>
            <p:ph type="subTitle" idx="4"/>
          </p:nvPr>
        </p:nvSpPr>
        <p:spPr>
          <a:xfrm>
            <a:off x="5565688" y="2094806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32" name="Google Shape;10032;p350"/>
          <p:cNvSpPr txBox="1">
            <a:spLocks noGrp="1"/>
          </p:cNvSpPr>
          <p:nvPr>
            <p:ph type="subTitle" idx="5"/>
          </p:nvPr>
        </p:nvSpPr>
        <p:spPr>
          <a:xfrm>
            <a:off x="906900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33" name="Google Shape;10033;p350"/>
          <p:cNvSpPr txBox="1">
            <a:spLocks noGrp="1"/>
          </p:cNvSpPr>
          <p:nvPr>
            <p:ph type="subTitle" idx="6"/>
          </p:nvPr>
        </p:nvSpPr>
        <p:spPr>
          <a:xfrm>
            <a:off x="5565688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34" name="Google Shape;10034;p350"/>
          <p:cNvSpPr txBox="1">
            <a:spLocks noGrp="1"/>
          </p:cNvSpPr>
          <p:nvPr>
            <p:ph type="subTitle" idx="7"/>
          </p:nvPr>
        </p:nvSpPr>
        <p:spPr>
          <a:xfrm>
            <a:off x="906900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35" name="Google Shape;10035;p350"/>
          <p:cNvSpPr txBox="1">
            <a:spLocks noGrp="1"/>
          </p:cNvSpPr>
          <p:nvPr>
            <p:ph type="subTitle" idx="8"/>
          </p:nvPr>
        </p:nvSpPr>
        <p:spPr>
          <a:xfrm>
            <a:off x="5565688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36" name="Google Shape;10036;p3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10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8" name="Google Shape;10038;p35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039" name="Google Shape;10039;p35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0" name="Google Shape;10040;p35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1" name="Google Shape;10041;p35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2" name="Google Shape;10042;p35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3" name="Google Shape;10043;p35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4" name="Google Shape;10044;p35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5" name="Google Shape;10045;p35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6" name="Google Shape;10046;p35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7" name="Google Shape;10047;p35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8" name="Google Shape;10048;p351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9" name="Google Shape;10049;p351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0" name="Google Shape;10050;p35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1" name="Google Shape;10051;p35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2" name="Google Shape;10052;p35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3" name="Google Shape;10053;p35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4" name="Google Shape;10054;p351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5" name="Google Shape;10055;p35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6" name="Google Shape;10056;p35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7" name="Google Shape;10057;p35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8" name="Google Shape;10058;p35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9" name="Google Shape;10059;p35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0" name="Google Shape;10060;p35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61" name="Google Shape;10061;p351"/>
          <p:cNvSpPr txBox="1">
            <a:spLocks noGrp="1"/>
          </p:cNvSpPr>
          <p:nvPr>
            <p:ph type="ctrTitle"/>
          </p:nvPr>
        </p:nvSpPr>
        <p:spPr>
          <a:xfrm>
            <a:off x="5295149" y="1449725"/>
            <a:ext cx="30975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0062" name="Google Shape;10062;p351"/>
          <p:cNvSpPr txBox="1">
            <a:spLocks noGrp="1"/>
          </p:cNvSpPr>
          <p:nvPr>
            <p:ph type="subTitle" idx="1"/>
          </p:nvPr>
        </p:nvSpPr>
        <p:spPr>
          <a:xfrm>
            <a:off x="5295149" y="1731948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63" name="Google Shape;10063;p351"/>
          <p:cNvSpPr txBox="1">
            <a:spLocks noGrp="1"/>
          </p:cNvSpPr>
          <p:nvPr>
            <p:ph type="subTitle" idx="2"/>
          </p:nvPr>
        </p:nvSpPr>
        <p:spPr>
          <a:xfrm>
            <a:off x="5295149" y="3281876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64" name="Google Shape;10064;p351"/>
          <p:cNvSpPr txBox="1">
            <a:spLocks noGrp="1"/>
          </p:cNvSpPr>
          <p:nvPr>
            <p:ph type="ctrTitle" idx="3"/>
          </p:nvPr>
        </p:nvSpPr>
        <p:spPr>
          <a:xfrm>
            <a:off x="5295153" y="2989856"/>
            <a:ext cx="30975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0065" name="Google Shape;10065;p35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8">
    <p:spTree>
      <p:nvGrpSpPr>
        <p:cNvPr id="1" name="Shape 10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7" name="Google Shape;10067;p35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068" name="Google Shape;10068;p35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9" name="Google Shape;10069;p35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0" name="Google Shape;10070;p35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1" name="Google Shape;10071;p35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2" name="Google Shape;10072;p35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3" name="Google Shape;10073;p35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4" name="Google Shape;10074;p35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5" name="Google Shape;10075;p35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6" name="Google Shape;10076;p35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7" name="Google Shape;10077;p35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8" name="Google Shape;10078;p35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9" name="Google Shape;10079;p35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0" name="Google Shape;10080;p35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1" name="Google Shape;10081;p35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2" name="Google Shape;10082;p35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3" name="Google Shape;10083;p35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4" name="Google Shape;10084;p35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5" name="Google Shape;10085;p35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6" name="Google Shape;10086;p35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7" name="Google Shape;10087;p35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8" name="Google Shape;10088;p35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9" name="Google Shape;10089;p35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90" name="Google Shape;10090;p3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510700" cy="5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4">
    <p:spTree>
      <p:nvGrpSpPr>
        <p:cNvPr id="1" name="Shape 10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2" name="Google Shape;10092;p35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093" name="Google Shape;10093;p35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4" name="Google Shape;10094;p35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5" name="Google Shape;10095;p35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6" name="Google Shape;10096;p35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7" name="Google Shape;10097;p35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8" name="Google Shape;10098;p35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9" name="Google Shape;10099;p35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0" name="Google Shape;10100;p35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1" name="Google Shape;10101;p35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2" name="Google Shape;10102;p353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3" name="Google Shape;10103;p353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4" name="Google Shape;10104;p35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5" name="Google Shape;10105;p35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6" name="Google Shape;10106;p35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7" name="Google Shape;10107;p35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8" name="Google Shape;10108;p353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9" name="Google Shape;10109;p35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0" name="Google Shape;10110;p35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1" name="Google Shape;10111;p35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2" name="Google Shape;10112;p35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3" name="Google Shape;10113;p35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4" name="Google Shape;10114;p35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15" name="Google Shape;10115;p3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99100" cy="8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9">
    <p:spTree>
      <p:nvGrpSpPr>
        <p:cNvPr id="1" name="Shape 10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7" name="Google Shape;10117;p35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118" name="Google Shape;10118;p35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9" name="Google Shape;10119;p35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0" name="Google Shape;10120;p35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1" name="Google Shape;10121;p35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2" name="Google Shape;10122;p35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3" name="Google Shape;10123;p35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4" name="Google Shape;10124;p35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5" name="Google Shape;10125;p35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6" name="Google Shape;10126;p35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7" name="Google Shape;10127;p35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8" name="Google Shape;10128;p35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9" name="Google Shape;10129;p35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0" name="Google Shape;10130;p35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1" name="Google Shape;10131;p35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2" name="Google Shape;10132;p35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3" name="Google Shape;10133;p35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4" name="Google Shape;10134;p35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5" name="Google Shape;10135;p35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6" name="Google Shape;10136;p35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7" name="Google Shape;10137;p35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8" name="Google Shape;10138;p35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9" name="Google Shape;10139;p35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0" name="Google Shape;10140;p354"/>
          <p:cNvSpPr txBox="1">
            <a:spLocks noGrp="1"/>
          </p:cNvSpPr>
          <p:nvPr>
            <p:ph type="subTitle" idx="1"/>
          </p:nvPr>
        </p:nvSpPr>
        <p:spPr>
          <a:xfrm>
            <a:off x="8041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41" name="Google Shape;10141;p354"/>
          <p:cNvSpPr txBox="1">
            <a:spLocks noGrp="1"/>
          </p:cNvSpPr>
          <p:nvPr>
            <p:ph type="subTitle" idx="2"/>
          </p:nvPr>
        </p:nvSpPr>
        <p:spPr>
          <a:xfrm>
            <a:off x="58336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42" name="Google Shape;10142;p354"/>
          <p:cNvSpPr txBox="1">
            <a:spLocks noGrp="1"/>
          </p:cNvSpPr>
          <p:nvPr>
            <p:ph type="subTitle" idx="3"/>
          </p:nvPr>
        </p:nvSpPr>
        <p:spPr>
          <a:xfrm>
            <a:off x="8041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43" name="Google Shape;10143;p354"/>
          <p:cNvSpPr txBox="1">
            <a:spLocks noGrp="1"/>
          </p:cNvSpPr>
          <p:nvPr>
            <p:ph type="subTitle" idx="4"/>
          </p:nvPr>
        </p:nvSpPr>
        <p:spPr>
          <a:xfrm>
            <a:off x="58336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44" name="Google Shape;10144;p354"/>
          <p:cNvSpPr txBox="1">
            <a:spLocks noGrp="1"/>
          </p:cNvSpPr>
          <p:nvPr>
            <p:ph type="subTitle" idx="5"/>
          </p:nvPr>
        </p:nvSpPr>
        <p:spPr>
          <a:xfrm>
            <a:off x="331890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45" name="Google Shape;10145;p354"/>
          <p:cNvSpPr txBox="1">
            <a:spLocks noGrp="1"/>
          </p:cNvSpPr>
          <p:nvPr>
            <p:ph type="subTitle" idx="6"/>
          </p:nvPr>
        </p:nvSpPr>
        <p:spPr>
          <a:xfrm>
            <a:off x="331890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46" name="Google Shape;10146;p35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47" name="Google Shape;10147;p354"/>
          <p:cNvSpPr txBox="1">
            <a:spLocks noGrp="1"/>
          </p:cNvSpPr>
          <p:nvPr>
            <p:ph type="subTitle" idx="7"/>
          </p:nvPr>
        </p:nvSpPr>
        <p:spPr>
          <a:xfrm>
            <a:off x="8041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48" name="Google Shape;10148;p354"/>
          <p:cNvSpPr txBox="1">
            <a:spLocks noGrp="1"/>
          </p:cNvSpPr>
          <p:nvPr>
            <p:ph type="subTitle" idx="8"/>
          </p:nvPr>
        </p:nvSpPr>
        <p:spPr>
          <a:xfrm>
            <a:off x="58336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49" name="Google Shape;10149;p354"/>
          <p:cNvSpPr txBox="1">
            <a:spLocks noGrp="1"/>
          </p:cNvSpPr>
          <p:nvPr>
            <p:ph type="subTitle" idx="9"/>
          </p:nvPr>
        </p:nvSpPr>
        <p:spPr>
          <a:xfrm>
            <a:off x="8041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50" name="Google Shape;10150;p354"/>
          <p:cNvSpPr txBox="1">
            <a:spLocks noGrp="1"/>
          </p:cNvSpPr>
          <p:nvPr>
            <p:ph type="subTitle" idx="13"/>
          </p:nvPr>
        </p:nvSpPr>
        <p:spPr>
          <a:xfrm>
            <a:off x="58336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51" name="Google Shape;10151;p354"/>
          <p:cNvSpPr txBox="1">
            <a:spLocks noGrp="1"/>
          </p:cNvSpPr>
          <p:nvPr>
            <p:ph type="subTitle" idx="14"/>
          </p:nvPr>
        </p:nvSpPr>
        <p:spPr>
          <a:xfrm>
            <a:off x="331890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52" name="Google Shape;10152;p354"/>
          <p:cNvSpPr txBox="1">
            <a:spLocks noGrp="1"/>
          </p:cNvSpPr>
          <p:nvPr>
            <p:ph type="subTitle" idx="15"/>
          </p:nvPr>
        </p:nvSpPr>
        <p:spPr>
          <a:xfrm>
            <a:off x="331890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spTree>
      <p:nvGrpSpPr>
        <p:cNvPr id="1" name="Shape 10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4" name="Google Shape;10154;p35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155" name="Google Shape;10155;p355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6" name="Google Shape;10156;p35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7" name="Google Shape;10157;p35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8" name="Google Shape;10158;p35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9" name="Google Shape;10159;p35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0" name="Google Shape;10160;p35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1" name="Google Shape;10161;p35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2" name="Google Shape;10162;p35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3" name="Google Shape;10163;p35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4" name="Google Shape;10164;p355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5" name="Google Shape;10165;p355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6" name="Google Shape;10166;p35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7" name="Google Shape;10167;p35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8" name="Google Shape;10168;p35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9" name="Google Shape;10169;p35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0" name="Google Shape;10170;p355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1" name="Google Shape;10171;p35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2" name="Google Shape;10172;p35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3" name="Google Shape;10173;p35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4" name="Google Shape;10174;p35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5" name="Google Shape;10175;p35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6" name="Google Shape;10176;p35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7" name="Google Shape;10177;p355"/>
          <p:cNvSpPr txBox="1">
            <a:spLocks noGrp="1"/>
          </p:cNvSpPr>
          <p:nvPr>
            <p:ph type="subTitle" idx="1"/>
          </p:nvPr>
        </p:nvSpPr>
        <p:spPr>
          <a:xfrm>
            <a:off x="8041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78" name="Google Shape;10178;p355"/>
          <p:cNvSpPr txBox="1">
            <a:spLocks noGrp="1"/>
          </p:cNvSpPr>
          <p:nvPr>
            <p:ph type="subTitle" idx="2"/>
          </p:nvPr>
        </p:nvSpPr>
        <p:spPr>
          <a:xfrm>
            <a:off x="58336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79" name="Google Shape;10179;p355"/>
          <p:cNvSpPr txBox="1">
            <a:spLocks noGrp="1"/>
          </p:cNvSpPr>
          <p:nvPr>
            <p:ph type="subTitle" idx="3"/>
          </p:nvPr>
        </p:nvSpPr>
        <p:spPr>
          <a:xfrm>
            <a:off x="3318900" y="20030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180" name="Google Shape;10180;p355"/>
          <p:cNvSpPr txBox="1">
            <a:spLocks noGrp="1"/>
          </p:cNvSpPr>
          <p:nvPr>
            <p:ph type="title"/>
          </p:nvPr>
        </p:nvSpPr>
        <p:spPr>
          <a:xfrm>
            <a:off x="5917800" y="540000"/>
            <a:ext cx="2506200" cy="4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81" name="Google Shape;10181;p355"/>
          <p:cNvSpPr txBox="1">
            <a:spLocks noGrp="1"/>
          </p:cNvSpPr>
          <p:nvPr>
            <p:ph type="subTitle" idx="4"/>
          </p:nvPr>
        </p:nvSpPr>
        <p:spPr>
          <a:xfrm>
            <a:off x="8041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82" name="Google Shape;10182;p355"/>
          <p:cNvSpPr txBox="1">
            <a:spLocks noGrp="1"/>
          </p:cNvSpPr>
          <p:nvPr>
            <p:ph type="subTitle" idx="5"/>
          </p:nvPr>
        </p:nvSpPr>
        <p:spPr>
          <a:xfrm>
            <a:off x="58336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83" name="Google Shape;10183;p355"/>
          <p:cNvSpPr txBox="1">
            <a:spLocks noGrp="1"/>
          </p:cNvSpPr>
          <p:nvPr>
            <p:ph type="subTitle" idx="6"/>
          </p:nvPr>
        </p:nvSpPr>
        <p:spPr>
          <a:xfrm>
            <a:off x="3318900" y="2389956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8">
    <p:spTree>
      <p:nvGrpSpPr>
        <p:cNvPr id="1" name="Shape 10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5" name="Google Shape;10185;p356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186" name="Google Shape;10186;p356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7" name="Google Shape;10187;p356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8" name="Google Shape;10188;p356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9" name="Google Shape;10189;p356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0" name="Google Shape;10190;p356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1" name="Google Shape;10191;p356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2" name="Google Shape;10192;p356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3" name="Google Shape;10193;p356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4" name="Google Shape;10194;p356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5" name="Google Shape;10195;p356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6" name="Google Shape;10196;p356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7" name="Google Shape;10197;p356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8" name="Google Shape;10198;p356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9" name="Google Shape;10199;p356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0" name="Google Shape;10200;p356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1" name="Google Shape;10201;p356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2" name="Google Shape;10202;p356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3" name="Google Shape;10203;p356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4" name="Google Shape;10204;p356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5" name="Google Shape;10205;p356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6" name="Google Shape;10206;p356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7" name="Google Shape;10207;p356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08" name="Google Shape;10208;p356"/>
          <p:cNvSpPr txBox="1">
            <a:spLocks noGrp="1"/>
          </p:cNvSpPr>
          <p:nvPr>
            <p:ph type="subTitle" idx="1"/>
          </p:nvPr>
        </p:nvSpPr>
        <p:spPr>
          <a:xfrm>
            <a:off x="1342450" y="3241403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209" name="Google Shape;10209;p356"/>
          <p:cNvSpPr txBox="1">
            <a:spLocks noGrp="1"/>
          </p:cNvSpPr>
          <p:nvPr>
            <p:ph type="subTitle" idx="2"/>
          </p:nvPr>
        </p:nvSpPr>
        <p:spPr>
          <a:xfrm>
            <a:off x="5295350" y="3232090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sz="1600" b="1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10210" name="Google Shape;10210;p3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11" name="Google Shape;10211;p356"/>
          <p:cNvSpPr txBox="1">
            <a:spLocks noGrp="1"/>
          </p:cNvSpPr>
          <p:nvPr>
            <p:ph type="subTitle" idx="3"/>
          </p:nvPr>
        </p:nvSpPr>
        <p:spPr>
          <a:xfrm>
            <a:off x="1342450" y="3615440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12" name="Google Shape;10212;p356"/>
          <p:cNvSpPr txBox="1">
            <a:spLocks noGrp="1"/>
          </p:cNvSpPr>
          <p:nvPr>
            <p:ph type="subTitle" idx="4"/>
          </p:nvPr>
        </p:nvSpPr>
        <p:spPr>
          <a:xfrm>
            <a:off x="5295350" y="3606127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0">
    <p:spTree>
      <p:nvGrpSpPr>
        <p:cNvPr id="1" name="Shape 10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4" name="Google Shape;10214;p357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215" name="Google Shape;10215;p35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6" name="Google Shape;10216;p35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7" name="Google Shape;10217;p35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8" name="Google Shape;10218;p35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9" name="Google Shape;10219;p35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0" name="Google Shape;10220;p35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1" name="Google Shape;10221;p35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2" name="Google Shape;10222;p35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3" name="Google Shape;10223;p35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4" name="Google Shape;10224;p35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5" name="Google Shape;10225;p35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6" name="Google Shape;10226;p35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7" name="Google Shape;10227;p35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8" name="Google Shape;10228;p35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9" name="Google Shape;10229;p35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0" name="Google Shape;10230;p35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1" name="Google Shape;10231;p35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2" name="Google Shape;10232;p35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3" name="Google Shape;10233;p35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4" name="Google Shape;10234;p35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5" name="Google Shape;10235;p35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6" name="Google Shape;10236;p35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7" name="Google Shape;10237;p357"/>
          <p:cNvSpPr txBox="1">
            <a:spLocks noGrp="1"/>
          </p:cNvSpPr>
          <p:nvPr>
            <p:ph type="ctrTitle"/>
          </p:nvPr>
        </p:nvSpPr>
        <p:spPr>
          <a:xfrm>
            <a:off x="3443847" y="30815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0238" name="Google Shape;10238;p357"/>
          <p:cNvSpPr txBox="1">
            <a:spLocks noGrp="1"/>
          </p:cNvSpPr>
          <p:nvPr>
            <p:ph type="subTitle" idx="1"/>
          </p:nvPr>
        </p:nvSpPr>
        <p:spPr>
          <a:xfrm>
            <a:off x="3443847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39" name="Google Shape;10239;p357"/>
          <p:cNvSpPr txBox="1">
            <a:spLocks noGrp="1"/>
          </p:cNvSpPr>
          <p:nvPr>
            <p:ph type="subTitle" idx="2"/>
          </p:nvPr>
        </p:nvSpPr>
        <p:spPr>
          <a:xfrm>
            <a:off x="475992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40" name="Google Shape;10240;p357"/>
          <p:cNvSpPr txBox="1">
            <a:spLocks noGrp="1"/>
          </p:cNvSpPr>
          <p:nvPr>
            <p:ph type="ctrTitle" idx="3"/>
          </p:nvPr>
        </p:nvSpPr>
        <p:spPr>
          <a:xfrm>
            <a:off x="4759920" y="1580703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0241" name="Google Shape;10241;p357"/>
          <p:cNvSpPr txBox="1">
            <a:spLocks noGrp="1"/>
          </p:cNvSpPr>
          <p:nvPr>
            <p:ph type="ctrTitle" idx="4"/>
          </p:nvPr>
        </p:nvSpPr>
        <p:spPr>
          <a:xfrm>
            <a:off x="811705" y="30815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0242" name="Google Shape;10242;p357"/>
          <p:cNvSpPr txBox="1">
            <a:spLocks noGrp="1"/>
          </p:cNvSpPr>
          <p:nvPr>
            <p:ph type="subTitle" idx="5"/>
          </p:nvPr>
        </p:nvSpPr>
        <p:spPr>
          <a:xfrm>
            <a:off x="81170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43" name="Google Shape;10243;p357"/>
          <p:cNvSpPr txBox="1">
            <a:spLocks noGrp="1"/>
          </p:cNvSpPr>
          <p:nvPr>
            <p:ph type="subTitle" idx="6"/>
          </p:nvPr>
        </p:nvSpPr>
        <p:spPr>
          <a:xfrm>
            <a:off x="212778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44" name="Google Shape;10244;p357"/>
          <p:cNvSpPr txBox="1">
            <a:spLocks noGrp="1"/>
          </p:cNvSpPr>
          <p:nvPr>
            <p:ph type="ctrTitle" idx="7"/>
          </p:nvPr>
        </p:nvSpPr>
        <p:spPr>
          <a:xfrm>
            <a:off x="2127780" y="1580703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0245" name="Google Shape;10245;p357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46" name="Google Shape;10246;p357"/>
          <p:cNvSpPr txBox="1">
            <a:spLocks noGrp="1"/>
          </p:cNvSpPr>
          <p:nvPr>
            <p:ph type="ctrTitle" idx="9"/>
          </p:nvPr>
        </p:nvSpPr>
        <p:spPr>
          <a:xfrm>
            <a:off x="6075995" y="3081575"/>
            <a:ext cx="2256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0247" name="Google Shape;10247;p357"/>
          <p:cNvSpPr txBox="1">
            <a:spLocks noGrp="1"/>
          </p:cNvSpPr>
          <p:nvPr>
            <p:ph type="subTitle" idx="13"/>
          </p:nvPr>
        </p:nvSpPr>
        <p:spPr>
          <a:xfrm>
            <a:off x="607599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21">
    <p:spTree>
      <p:nvGrpSpPr>
        <p:cNvPr id="1" name="Shape 10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9" name="Google Shape;10249;p35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250" name="Google Shape;10250;p35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1" name="Google Shape;10251;p35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2" name="Google Shape;10252;p35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3" name="Google Shape;10253;p35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10254;p35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10255;p35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6" name="Google Shape;10256;p35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7" name="Google Shape;10257;p35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10258;p35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10259;p35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10260;p35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10261;p35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10262;p35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10263;p35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10264;p35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10265;p35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10266;p35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10267;p35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10268;p35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9" name="Google Shape;10269;p358"/>
          <p:cNvSpPr txBox="1">
            <a:spLocks noGrp="1"/>
          </p:cNvSpPr>
          <p:nvPr>
            <p:ph type="title" hasCustomPrompt="1"/>
          </p:nvPr>
        </p:nvSpPr>
        <p:spPr>
          <a:xfrm>
            <a:off x="715349" y="1829975"/>
            <a:ext cx="5264400" cy="8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70" name="Google Shape;10270;p358"/>
          <p:cNvSpPr txBox="1">
            <a:spLocks noGrp="1"/>
          </p:cNvSpPr>
          <p:nvPr>
            <p:ph type="body" idx="1"/>
          </p:nvPr>
        </p:nvSpPr>
        <p:spPr>
          <a:xfrm>
            <a:off x="715350" y="2823072"/>
            <a:ext cx="4569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26" Type="http://schemas.openxmlformats.org/officeDocument/2006/relationships/slideLayout" Target="../slideLayouts/slideLayout87.xml"/><Relationship Id="rId39" Type="http://schemas.openxmlformats.org/officeDocument/2006/relationships/slideLayout" Target="../slideLayouts/slideLayout100.xml"/><Relationship Id="rId21" Type="http://schemas.openxmlformats.org/officeDocument/2006/relationships/slideLayout" Target="../slideLayouts/slideLayout82.xml"/><Relationship Id="rId34" Type="http://schemas.openxmlformats.org/officeDocument/2006/relationships/slideLayout" Target="../slideLayouts/slideLayout95.xml"/><Relationship Id="rId42" Type="http://schemas.openxmlformats.org/officeDocument/2006/relationships/slideLayout" Target="../slideLayouts/slideLayout103.xml"/><Relationship Id="rId47" Type="http://schemas.openxmlformats.org/officeDocument/2006/relationships/slideLayout" Target="../slideLayouts/slideLayout108.xml"/><Relationship Id="rId50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9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85.xml"/><Relationship Id="rId32" Type="http://schemas.openxmlformats.org/officeDocument/2006/relationships/slideLayout" Target="../slideLayouts/slideLayout93.xml"/><Relationship Id="rId37" Type="http://schemas.openxmlformats.org/officeDocument/2006/relationships/slideLayout" Target="../slideLayouts/slideLayout98.xml"/><Relationship Id="rId40" Type="http://schemas.openxmlformats.org/officeDocument/2006/relationships/slideLayout" Target="../slideLayouts/slideLayout101.xml"/><Relationship Id="rId45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84.xml"/><Relationship Id="rId28" Type="http://schemas.openxmlformats.org/officeDocument/2006/relationships/slideLayout" Target="../slideLayouts/slideLayout89.xml"/><Relationship Id="rId36" Type="http://schemas.openxmlformats.org/officeDocument/2006/relationships/slideLayout" Target="../slideLayouts/slideLayout97.xml"/><Relationship Id="rId4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92.xml"/><Relationship Id="rId44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91.xml"/><Relationship Id="rId35" Type="http://schemas.openxmlformats.org/officeDocument/2006/relationships/slideLayout" Target="../slideLayouts/slideLayout96.xml"/><Relationship Id="rId43" Type="http://schemas.openxmlformats.org/officeDocument/2006/relationships/slideLayout" Target="../slideLayouts/slideLayout104.xml"/><Relationship Id="rId48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69.xml"/><Relationship Id="rId51" Type="http://schemas.openxmlformats.org/officeDocument/2006/relationships/theme" Target="../theme/theme3.xml"/><Relationship Id="rId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5" Type="http://schemas.openxmlformats.org/officeDocument/2006/relationships/slideLayout" Target="../slideLayouts/slideLayout86.xml"/><Relationship Id="rId33" Type="http://schemas.openxmlformats.org/officeDocument/2006/relationships/slideLayout" Target="../slideLayouts/slideLayout94.xml"/><Relationship Id="rId38" Type="http://schemas.openxmlformats.org/officeDocument/2006/relationships/slideLayout" Target="../slideLayouts/slideLayout99.xml"/><Relationship Id="rId4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81.xml"/><Relationship Id="rId41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36D10-BC47-9424-BFB6-FF3E03A0A16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70888" y="4927600"/>
            <a:ext cx="7381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Use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06FD8-8160-71B7-74D3-8B50B2BA608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70888" y="4927600"/>
            <a:ext cx="7381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Use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2" name="Google Shape;9172;p3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73" name="Google Shape;9173;p3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9174" name="Google Shape;9174;p320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807EA-0FD9-8D75-9796-4B7C7599971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70888" y="4927600"/>
            <a:ext cx="7381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Use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  <p:sldLayoutId id="2147483977" r:id="rId18"/>
    <p:sldLayoutId id="2147483978" r:id="rId19"/>
    <p:sldLayoutId id="2147483979" r:id="rId20"/>
    <p:sldLayoutId id="2147483980" r:id="rId21"/>
    <p:sldLayoutId id="2147483981" r:id="rId22"/>
    <p:sldLayoutId id="2147483982" r:id="rId23"/>
    <p:sldLayoutId id="2147483983" r:id="rId24"/>
    <p:sldLayoutId id="2147483984" r:id="rId25"/>
    <p:sldLayoutId id="2147483985" r:id="rId26"/>
    <p:sldLayoutId id="2147483986" r:id="rId27"/>
    <p:sldLayoutId id="2147483987" r:id="rId28"/>
    <p:sldLayoutId id="2147483988" r:id="rId29"/>
    <p:sldLayoutId id="2147483989" r:id="rId30"/>
    <p:sldLayoutId id="2147483990" r:id="rId31"/>
    <p:sldLayoutId id="2147483991" r:id="rId32"/>
    <p:sldLayoutId id="2147483992" r:id="rId33"/>
    <p:sldLayoutId id="2147483993" r:id="rId34"/>
    <p:sldLayoutId id="2147483994" r:id="rId35"/>
    <p:sldLayoutId id="2147483995" r:id="rId36"/>
    <p:sldLayoutId id="2147483996" r:id="rId37"/>
    <p:sldLayoutId id="2147483997" r:id="rId38"/>
    <p:sldLayoutId id="2147483998" r:id="rId39"/>
    <p:sldLayoutId id="2147483999" r:id="rId40"/>
    <p:sldLayoutId id="2147484000" r:id="rId41"/>
    <p:sldLayoutId id="2147484001" r:id="rId42"/>
    <p:sldLayoutId id="2147484002" r:id="rId43"/>
    <p:sldLayoutId id="2147484003" r:id="rId44"/>
    <p:sldLayoutId id="2147484004" r:id="rId45"/>
    <p:sldLayoutId id="2147484005" r:id="rId46"/>
    <p:sldLayoutId id="2147484006" r:id="rId47"/>
    <p:sldLayoutId id="2147484007" r:id="rId48"/>
    <p:sldLayoutId id="2147484008" r:id="rId49"/>
    <p:sldLayoutId id="2147484009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4" name="Google Shape;13714;p473"/>
          <p:cNvSpPr txBox="1">
            <a:spLocks noGrp="1"/>
          </p:cNvSpPr>
          <p:nvPr>
            <p:ph type="ctrTitle"/>
          </p:nvPr>
        </p:nvSpPr>
        <p:spPr>
          <a:xfrm>
            <a:off x="1763475" y="1460925"/>
            <a:ext cx="5668200" cy="17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dirty="0"/>
              <a:t>Tech Mentorship Unit 13</a:t>
            </a:r>
            <a:endParaRPr dirty="0"/>
          </a:p>
        </p:txBody>
      </p:sp>
      <p:sp>
        <p:nvSpPr>
          <p:cNvPr id="13715" name="Google Shape;13715;p473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" dirty="0"/>
              <a:t>For Loops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D08E2483-1BDD-653F-FCBA-98CB262B6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35CA6365-36C4-5A3E-2BFD-281E6E403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Example 1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F880376B-CAC7-63EF-266E-BEA75827F705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DC9E0691-92BB-48F6-F1C3-CAF202C2A89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21A7ECE2-4E4F-7CE6-6A2C-880C0BD4A1B9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3FD4E997-C04D-0296-4F26-F2BFF9A26F99}"/>
              </a:ext>
            </a:extLst>
          </p:cNvPr>
          <p:cNvSpPr txBox="1">
            <a:spLocks/>
          </p:cNvSpPr>
          <p:nvPr/>
        </p:nvSpPr>
        <p:spPr>
          <a:xfrm>
            <a:off x="5181085" y="1314221"/>
            <a:ext cx="3227183" cy="286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Output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0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1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2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3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4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5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6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7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8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9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2056B630-E425-131E-8AC2-D00180D22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4" y="1975884"/>
            <a:ext cx="4204854" cy="21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4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C908C7B8-4508-EBB4-F3E6-47959ED13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682A5067-4627-0081-5EC3-6B11C7780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Example 2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FC66C606-CF4A-C972-D22A-50B57D16201B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77B0B37E-7FDF-6B83-05EB-1B3CAA3D6E5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67563EB9-4857-81F0-CA63-A37A25AD575A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472BEA4-3A71-8729-B9F7-0B75B175D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37" y="1961340"/>
            <a:ext cx="3942317" cy="2288258"/>
          </a:xfrm>
          <a:prstGeom prst="rect">
            <a:avLst/>
          </a:prstGeom>
        </p:spPr>
      </p:pic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E75D7D27-1B5C-B4E3-C59F-189FE96577F5}"/>
              </a:ext>
            </a:extLst>
          </p:cNvPr>
          <p:cNvSpPr txBox="1">
            <a:spLocks/>
          </p:cNvSpPr>
          <p:nvPr/>
        </p:nvSpPr>
        <p:spPr>
          <a:xfrm>
            <a:off x="5181085" y="2145494"/>
            <a:ext cx="3227183" cy="263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Output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0 pi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1 5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2 1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3 5</a:t>
            </a:r>
          </a:p>
        </p:txBody>
      </p:sp>
    </p:spTree>
    <p:extLst>
      <p:ext uri="{BB962C8B-B14F-4D97-AF65-F5344CB8AC3E}">
        <p14:creationId xmlns:p14="http://schemas.microsoft.com/office/powerpoint/2010/main" val="217457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213177FA-B748-3A91-8AF1-BA062C11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2DB5389D-9E87-0913-481D-9D28937A5B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Example 3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0B423E7F-0F6C-1D78-D459-5AD8260EC7F7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8CF66639-4158-BE9A-3C23-5959411E55C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B7E06DF8-F1F4-7093-B1F0-6A045FF1829F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A89275C8-E8EF-F4E9-4F8A-8FCE43BD3F37}"/>
              </a:ext>
            </a:extLst>
          </p:cNvPr>
          <p:cNvSpPr txBox="1">
            <a:spLocks/>
          </p:cNvSpPr>
          <p:nvPr/>
        </p:nvSpPr>
        <p:spPr>
          <a:xfrm>
            <a:off x="5181085" y="2145494"/>
            <a:ext cx="3227183" cy="263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Output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pi515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6204176-9021-9524-B4D8-980023C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9" y="1702063"/>
            <a:ext cx="3556840" cy="28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3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3C10B258-4A1C-0FB8-91D9-BDA96A110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1ED2CFA7-A332-AB39-E22A-6D6DEA9EAB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045964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Example 4</a:t>
            </a:r>
            <a:br>
              <a:rPr lang="en-US" dirty="0"/>
            </a:br>
            <a:r>
              <a:rPr lang="en-US" dirty="0"/>
              <a:t>(short hand)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8FDA6B76-5964-8A7A-8E03-824621F64133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946C032C-64A6-0BC7-2D16-89FF56697AF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9087440A-A9E2-A587-EAF1-E30F27881293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3797;p475">
            <a:extLst>
              <a:ext uri="{FF2B5EF4-FFF2-40B4-BE49-F238E27FC236}">
                <a16:creationId xmlns:a16="http://schemas.microsoft.com/office/drawing/2014/main" id="{04A192D7-398A-5C65-CD0F-1E1E13F94D70}"/>
              </a:ext>
            </a:extLst>
          </p:cNvPr>
          <p:cNvGrpSpPr/>
          <p:nvPr/>
        </p:nvGrpSpPr>
        <p:grpSpPr>
          <a:xfrm flipH="1">
            <a:off x="726743" y="1383629"/>
            <a:ext cx="2196565" cy="176025"/>
            <a:chOff x="4345425" y="2175475"/>
            <a:chExt cx="800750" cy="176025"/>
          </a:xfrm>
        </p:grpSpPr>
        <p:sp>
          <p:nvSpPr>
            <p:cNvPr id="7" name="Google Shape;13798;p475">
              <a:extLst>
                <a:ext uri="{FF2B5EF4-FFF2-40B4-BE49-F238E27FC236}">
                  <a16:creationId xmlns:a16="http://schemas.microsoft.com/office/drawing/2014/main" id="{4DC26980-2B9B-BC35-0C08-6A7C78C53F0D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799;p475">
              <a:extLst>
                <a:ext uri="{FF2B5EF4-FFF2-40B4-BE49-F238E27FC236}">
                  <a16:creationId xmlns:a16="http://schemas.microsoft.com/office/drawing/2014/main" id="{2E88A98B-FF0E-42C9-59ED-2293A410F46D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8CE4D8-2E30-4C9C-6880-E47AE39C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837" y="1691915"/>
            <a:ext cx="3830782" cy="2144274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2F32BF1-C295-E21E-34A8-37539BCCB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1691915"/>
            <a:ext cx="3830781" cy="2144274"/>
          </a:xfrm>
          <a:prstGeom prst="rect">
            <a:avLst/>
          </a:prstGeom>
        </p:spPr>
      </p:pic>
      <p:sp>
        <p:nvSpPr>
          <p:cNvPr id="13" name="Google Shape;13770;p475">
            <a:extLst>
              <a:ext uri="{FF2B5EF4-FFF2-40B4-BE49-F238E27FC236}">
                <a16:creationId xmlns:a16="http://schemas.microsoft.com/office/drawing/2014/main" id="{F7FE05EA-5AD2-4FFA-730F-74AB7BCAA537}"/>
              </a:ext>
            </a:extLst>
          </p:cNvPr>
          <p:cNvSpPr txBox="1">
            <a:spLocks/>
          </p:cNvSpPr>
          <p:nvPr/>
        </p:nvSpPr>
        <p:spPr>
          <a:xfrm>
            <a:off x="211433" y="3874820"/>
            <a:ext cx="3227183" cy="75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Output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pi515</a:t>
            </a:r>
          </a:p>
        </p:txBody>
      </p:sp>
      <p:sp>
        <p:nvSpPr>
          <p:cNvPr id="14" name="Google Shape;13770;p475">
            <a:extLst>
              <a:ext uri="{FF2B5EF4-FFF2-40B4-BE49-F238E27FC236}">
                <a16:creationId xmlns:a16="http://schemas.microsoft.com/office/drawing/2014/main" id="{1DA1E2DF-744D-5CF4-B2A0-949DD95945B8}"/>
              </a:ext>
            </a:extLst>
          </p:cNvPr>
          <p:cNvSpPr txBox="1">
            <a:spLocks/>
          </p:cNvSpPr>
          <p:nvPr/>
        </p:nvSpPr>
        <p:spPr>
          <a:xfrm>
            <a:off x="5063837" y="3874820"/>
            <a:ext cx="3227183" cy="75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Output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pi515</a:t>
            </a:r>
          </a:p>
        </p:txBody>
      </p:sp>
    </p:spTree>
    <p:extLst>
      <p:ext uri="{BB962C8B-B14F-4D97-AF65-F5344CB8AC3E}">
        <p14:creationId xmlns:p14="http://schemas.microsoft.com/office/powerpoint/2010/main" val="214708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9">
          <a:extLst>
            <a:ext uri="{FF2B5EF4-FFF2-40B4-BE49-F238E27FC236}">
              <a16:creationId xmlns:a16="http://schemas.microsoft.com/office/drawing/2014/main" id="{64787EF1-8489-1EFE-C524-0F936A49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0" name="Google Shape;13720;p474">
            <a:extLst>
              <a:ext uri="{FF2B5EF4-FFF2-40B4-BE49-F238E27FC236}">
                <a16:creationId xmlns:a16="http://schemas.microsoft.com/office/drawing/2014/main" id="{29BAFA2E-7E0B-C29C-65B6-17AF985468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8550" y="2572281"/>
            <a:ext cx="6387900" cy="9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 dirty="0"/>
              <a:t>The `continue` Statement</a:t>
            </a:r>
            <a:endParaRPr sz="4000" dirty="0"/>
          </a:p>
        </p:txBody>
      </p:sp>
      <p:sp>
        <p:nvSpPr>
          <p:cNvPr id="13721" name="Google Shape;13721;p474">
            <a:extLst>
              <a:ext uri="{FF2B5EF4-FFF2-40B4-BE49-F238E27FC236}">
                <a16:creationId xmlns:a16="http://schemas.microsoft.com/office/drawing/2014/main" id="{53F6EE97-162C-4F60-B22D-722DF6D3DA0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3722" name="Google Shape;13722;p474">
            <a:extLst>
              <a:ext uri="{FF2B5EF4-FFF2-40B4-BE49-F238E27FC236}">
                <a16:creationId xmlns:a16="http://schemas.microsoft.com/office/drawing/2014/main" id="{206E0FF9-C34C-5F38-3183-FB8AE181EE15}"/>
              </a:ext>
            </a:extLst>
          </p:cNvPr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13723" name="Google Shape;13723;p474">
              <a:extLst>
                <a:ext uri="{FF2B5EF4-FFF2-40B4-BE49-F238E27FC236}">
                  <a16:creationId xmlns:a16="http://schemas.microsoft.com/office/drawing/2014/main" id="{1EBEADF9-716F-0142-E29A-79617405FA1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474">
              <a:extLst>
                <a:ext uri="{FF2B5EF4-FFF2-40B4-BE49-F238E27FC236}">
                  <a16:creationId xmlns:a16="http://schemas.microsoft.com/office/drawing/2014/main" id="{E942E0DC-A053-5E00-8D7B-A1DD784615CB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5" name="Google Shape;13725;p474">
            <a:extLst>
              <a:ext uri="{FF2B5EF4-FFF2-40B4-BE49-F238E27FC236}">
                <a16:creationId xmlns:a16="http://schemas.microsoft.com/office/drawing/2014/main" id="{03B86815-42CB-1426-5A86-FFC5DD6BFD0D}"/>
              </a:ext>
            </a:extLst>
          </p:cNvPr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13726" name="Google Shape;13726;p474">
              <a:extLst>
                <a:ext uri="{FF2B5EF4-FFF2-40B4-BE49-F238E27FC236}">
                  <a16:creationId xmlns:a16="http://schemas.microsoft.com/office/drawing/2014/main" id="{8C4CD599-C6CA-F4EA-C8B6-42117372A496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474">
              <a:extLst>
                <a:ext uri="{FF2B5EF4-FFF2-40B4-BE49-F238E27FC236}">
                  <a16:creationId xmlns:a16="http://schemas.microsoft.com/office/drawing/2014/main" id="{0DC2960D-05DC-01DD-CB58-FE89EBDC6484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8" name="Google Shape;13728;p474">
            <a:extLst>
              <a:ext uri="{FF2B5EF4-FFF2-40B4-BE49-F238E27FC236}">
                <a16:creationId xmlns:a16="http://schemas.microsoft.com/office/drawing/2014/main" id="{6497892E-1940-3646-9DC8-7DEF962B2A45}"/>
              </a:ext>
            </a:extLst>
          </p:cNvPr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3729" name="Google Shape;13729;p474">
              <a:extLst>
                <a:ext uri="{FF2B5EF4-FFF2-40B4-BE49-F238E27FC236}">
                  <a16:creationId xmlns:a16="http://schemas.microsoft.com/office/drawing/2014/main" id="{C870C829-EA57-029E-B819-30091197144E}"/>
                </a:ext>
              </a:extLst>
            </p:cNvPr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474">
              <a:extLst>
                <a:ext uri="{FF2B5EF4-FFF2-40B4-BE49-F238E27FC236}">
                  <a16:creationId xmlns:a16="http://schemas.microsoft.com/office/drawing/2014/main" id="{562E3387-2A21-D973-C9E5-22C94FF4121F}"/>
                </a:ext>
              </a:extLst>
            </p:cNvPr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474">
              <a:extLst>
                <a:ext uri="{FF2B5EF4-FFF2-40B4-BE49-F238E27FC236}">
                  <a16:creationId xmlns:a16="http://schemas.microsoft.com/office/drawing/2014/main" id="{6F8446D5-B217-7F81-0132-376C7BF752AE}"/>
                </a:ext>
              </a:extLst>
            </p:cNvPr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474">
              <a:extLst>
                <a:ext uri="{FF2B5EF4-FFF2-40B4-BE49-F238E27FC236}">
                  <a16:creationId xmlns:a16="http://schemas.microsoft.com/office/drawing/2014/main" id="{46479575-8D66-560B-1EF3-8A0713451188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474">
              <a:extLst>
                <a:ext uri="{FF2B5EF4-FFF2-40B4-BE49-F238E27FC236}">
                  <a16:creationId xmlns:a16="http://schemas.microsoft.com/office/drawing/2014/main" id="{0C8231CE-13AF-2B0E-4ACC-7E261D69D164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474">
              <a:extLst>
                <a:ext uri="{FF2B5EF4-FFF2-40B4-BE49-F238E27FC236}">
                  <a16:creationId xmlns:a16="http://schemas.microsoft.com/office/drawing/2014/main" id="{2D08FD35-8C4C-ACFB-F019-54BCAEE64795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474">
              <a:extLst>
                <a:ext uri="{FF2B5EF4-FFF2-40B4-BE49-F238E27FC236}">
                  <a16:creationId xmlns:a16="http://schemas.microsoft.com/office/drawing/2014/main" id="{804F1886-CBD3-5EF3-C0CC-F8CB0713A056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474">
              <a:extLst>
                <a:ext uri="{FF2B5EF4-FFF2-40B4-BE49-F238E27FC236}">
                  <a16:creationId xmlns:a16="http://schemas.microsoft.com/office/drawing/2014/main" id="{7E47F300-DE2F-CDDE-43AF-7B31031768A2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474">
              <a:extLst>
                <a:ext uri="{FF2B5EF4-FFF2-40B4-BE49-F238E27FC236}">
                  <a16:creationId xmlns:a16="http://schemas.microsoft.com/office/drawing/2014/main" id="{43BA3EB8-678C-DBA1-8059-F902742D092C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474">
              <a:extLst>
                <a:ext uri="{FF2B5EF4-FFF2-40B4-BE49-F238E27FC236}">
                  <a16:creationId xmlns:a16="http://schemas.microsoft.com/office/drawing/2014/main" id="{EC58D8FD-2FAB-54AF-6C43-584F9A94D222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474">
              <a:extLst>
                <a:ext uri="{FF2B5EF4-FFF2-40B4-BE49-F238E27FC236}">
                  <a16:creationId xmlns:a16="http://schemas.microsoft.com/office/drawing/2014/main" id="{AA18510D-31FB-B195-1A6D-322223218945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474">
              <a:extLst>
                <a:ext uri="{FF2B5EF4-FFF2-40B4-BE49-F238E27FC236}">
                  <a16:creationId xmlns:a16="http://schemas.microsoft.com/office/drawing/2014/main" id="{8CB9DE8A-F7BE-4BE1-3471-39B39CDF27D9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1" name="Google Shape;13741;p474">
            <a:extLst>
              <a:ext uri="{FF2B5EF4-FFF2-40B4-BE49-F238E27FC236}">
                <a16:creationId xmlns:a16="http://schemas.microsoft.com/office/drawing/2014/main" id="{04EF3CEE-B320-3BFC-9DF6-E6098D6CBB61}"/>
              </a:ext>
            </a:extLst>
          </p:cNvPr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3742" name="Google Shape;13742;p474">
              <a:extLst>
                <a:ext uri="{FF2B5EF4-FFF2-40B4-BE49-F238E27FC236}">
                  <a16:creationId xmlns:a16="http://schemas.microsoft.com/office/drawing/2014/main" id="{73BF1E1E-34A7-2567-26DA-0BDC2D4581A1}"/>
                </a:ext>
              </a:extLst>
            </p:cNvPr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474">
              <a:extLst>
                <a:ext uri="{FF2B5EF4-FFF2-40B4-BE49-F238E27FC236}">
                  <a16:creationId xmlns:a16="http://schemas.microsoft.com/office/drawing/2014/main" id="{DFAE7564-B641-639F-8254-2136581DE004}"/>
                </a:ext>
              </a:extLst>
            </p:cNvPr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474">
              <a:extLst>
                <a:ext uri="{FF2B5EF4-FFF2-40B4-BE49-F238E27FC236}">
                  <a16:creationId xmlns:a16="http://schemas.microsoft.com/office/drawing/2014/main" id="{31663C60-C3C8-B1E8-3D9D-10BCA154B53F}"/>
                </a:ext>
              </a:extLst>
            </p:cNvPr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474">
              <a:extLst>
                <a:ext uri="{FF2B5EF4-FFF2-40B4-BE49-F238E27FC236}">
                  <a16:creationId xmlns:a16="http://schemas.microsoft.com/office/drawing/2014/main" id="{7A7B482A-CE9E-792E-B5A9-B5A4D4D91411}"/>
                </a:ext>
              </a:extLst>
            </p:cNvPr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474">
              <a:extLst>
                <a:ext uri="{FF2B5EF4-FFF2-40B4-BE49-F238E27FC236}">
                  <a16:creationId xmlns:a16="http://schemas.microsoft.com/office/drawing/2014/main" id="{F801CE1C-C8B0-C54C-E1B9-9D115748CEC5}"/>
                </a:ext>
              </a:extLst>
            </p:cNvPr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474">
              <a:extLst>
                <a:ext uri="{FF2B5EF4-FFF2-40B4-BE49-F238E27FC236}">
                  <a16:creationId xmlns:a16="http://schemas.microsoft.com/office/drawing/2014/main" id="{5FEB2C1C-B662-8FDE-5623-AE435185EA64}"/>
                </a:ext>
              </a:extLst>
            </p:cNvPr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474">
              <a:extLst>
                <a:ext uri="{FF2B5EF4-FFF2-40B4-BE49-F238E27FC236}">
                  <a16:creationId xmlns:a16="http://schemas.microsoft.com/office/drawing/2014/main" id="{60F83B90-50C5-7CCA-4502-0EAB53A5FBAF}"/>
                </a:ext>
              </a:extLst>
            </p:cNvPr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474">
              <a:extLst>
                <a:ext uri="{FF2B5EF4-FFF2-40B4-BE49-F238E27FC236}">
                  <a16:creationId xmlns:a16="http://schemas.microsoft.com/office/drawing/2014/main" id="{8EC63E74-D6FC-DBDA-98D7-37217EDFAD5D}"/>
                </a:ext>
              </a:extLst>
            </p:cNvPr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474">
              <a:extLst>
                <a:ext uri="{FF2B5EF4-FFF2-40B4-BE49-F238E27FC236}">
                  <a16:creationId xmlns:a16="http://schemas.microsoft.com/office/drawing/2014/main" id="{8220C1C6-6C4D-82D2-F5DB-FC49575A7049}"/>
                </a:ext>
              </a:extLst>
            </p:cNvPr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474">
              <a:extLst>
                <a:ext uri="{FF2B5EF4-FFF2-40B4-BE49-F238E27FC236}">
                  <a16:creationId xmlns:a16="http://schemas.microsoft.com/office/drawing/2014/main" id="{38F31731-96B9-E867-B046-CA28993F5341}"/>
                </a:ext>
              </a:extLst>
            </p:cNvPr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474">
              <a:extLst>
                <a:ext uri="{FF2B5EF4-FFF2-40B4-BE49-F238E27FC236}">
                  <a16:creationId xmlns:a16="http://schemas.microsoft.com/office/drawing/2014/main" id="{59C199FB-03BC-DDEF-D04C-06E4AE486D2B}"/>
                </a:ext>
              </a:extLst>
            </p:cNvPr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474">
              <a:extLst>
                <a:ext uri="{FF2B5EF4-FFF2-40B4-BE49-F238E27FC236}">
                  <a16:creationId xmlns:a16="http://schemas.microsoft.com/office/drawing/2014/main" id="{819C4220-8F7E-6FC8-2B9B-53AEA7BF2D3D}"/>
                </a:ext>
              </a:extLst>
            </p:cNvPr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474">
              <a:extLst>
                <a:ext uri="{FF2B5EF4-FFF2-40B4-BE49-F238E27FC236}">
                  <a16:creationId xmlns:a16="http://schemas.microsoft.com/office/drawing/2014/main" id="{EC5008F5-6802-5E6D-594E-D611375BCB92}"/>
                </a:ext>
              </a:extLst>
            </p:cNvPr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474">
              <a:extLst>
                <a:ext uri="{FF2B5EF4-FFF2-40B4-BE49-F238E27FC236}">
                  <a16:creationId xmlns:a16="http://schemas.microsoft.com/office/drawing/2014/main" id="{4625A2B4-07FF-BC66-B2EC-D736CA0CEE63}"/>
                </a:ext>
              </a:extLst>
            </p:cNvPr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474">
              <a:extLst>
                <a:ext uri="{FF2B5EF4-FFF2-40B4-BE49-F238E27FC236}">
                  <a16:creationId xmlns:a16="http://schemas.microsoft.com/office/drawing/2014/main" id="{4BE1C300-1301-1BC5-9A49-8BE4C9194728}"/>
                </a:ext>
              </a:extLst>
            </p:cNvPr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474">
              <a:extLst>
                <a:ext uri="{FF2B5EF4-FFF2-40B4-BE49-F238E27FC236}">
                  <a16:creationId xmlns:a16="http://schemas.microsoft.com/office/drawing/2014/main" id="{2C0D51EB-0EBD-850D-B749-9B48CA565BCD}"/>
                </a:ext>
              </a:extLst>
            </p:cNvPr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474">
              <a:extLst>
                <a:ext uri="{FF2B5EF4-FFF2-40B4-BE49-F238E27FC236}">
                  <a16:creationId xmlns:a16="http://schemas.microsoft.com/office/drawing/2014/main" id="{375BDCDD-2543-AD4A-1F49-BBE31325975D}"/>
                </a:ext>
              </a:extLst>
            </p:cNvPr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474">
              <a:extLst>
                <a:ext uri="{FF2B5EF4-FFF2-40B4-BE49-F238E27FC236}">
                  <a16:creationId xmlns:a16="http://schemas.microsoft.com/office/drawing/2014/main" id="{BC2493F3-4BE2-45E8-3917-ED18DB54766A}"/>
                </a:ext>
              </a:extLst>
            </p:cNvPr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0" name="Google Shape;13760;p474">
            <a:extLst>
              <a:ext uri="{FF2B5EF4-FFF2-40B4-BE49-F238E27FC236}">
                <a16:creationId xmlns:a16="http://schemas.microsoft.com/office/drawing/2014/main" id="{18C55D2E-0930-41BF-0EC2-CCF398C400D3}"/>
              </a:ext>
            </a:extLst>
          </p:cNvPr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3761" name="Google Shape;13761;p474">
              <a:extLst>
                <a:ext uri="{FF2B5EF4-FFF2-40B4-BE49-F238E27FC236}">
                  <a16:creationId xmlns:a16="http://schemas.microsoft.com/office/drawing/2014/main" id="{3AB4B7A6-6909-5731-3EE5-9C1DE5BF52D4}"/>
                </a:ext>
              </a:extLst>
            </p:cNvPr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474">
              <a:extLst>
                <a:ext uri="{FF2B5EF4-FFF2-40B4-BE49-F238E27FC236}">
                  <a16:creationId xmlns:a16="http://schemas.microsoft.com/office/drawing/2014/main" id="{C1F9E7D5-932F-64EB-8E76-467CBB308DA6}"/>
                </a:ext>
              </a:extLst>
            </p:cNvPr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987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72EC448C-3390-73D5-5225-54C31EE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296D7633-EA4A-E5B7-BF84-AB5E7F57A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9793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How do we</a:t>
            </a:r>
            <a:br>
              <a:rPr lang="en-US" dirty="0"/>
            </a:br>
            <a:r>
              <a:rPr lang="en-US" dirty="0"/>
              <a:t>skip over elements?</a:t>
            </a:r>
            <a:endParaRPr dirty="0"/>
          </a:p>
        </p:txBody>
      </p:sp>
      <p:grpSp>
        <p:nvGrpSpPr>
          <p:cNvPr id="13797" name="Google Shape;13797;p475">
            <a:extLst>
              <a:ext uri="{FF2B5EF4-FFF2-40B4-BE49-F238E27FC236}">
                <a16:creationId xmlns:a16="http://schemas.microsoft.com/office/drawing/2014/main" id="{A805BFFE-74D2-B6E9-B562-B7D6F599222C}"/>
              </a:ext>
            </a:extLst>
          </p:cNvPr>
          <p:cNvGrpSpPr/>
          <p:nvPr/>
        </p:nvGrpSpPr>
        <p:grpSpPr>
          <a:xfrm flipH="1">
            <a:off x="509511" y="1343360"/>
            <a:ext cx="3688415" cy="176025"/>
            <a:chOff x="4345425" y="2175475"/>
            <a:chExt cx="800750" cy="176025"/>
          </a:xfrm>
        </p:grpSpPr>
        <p:sp>
          <p:nvSpPr>
            <p:cNvPr id="13798" name="Google Shape;13798;p475">
              <a:extLst>
                <a:ext uri="{FF2B5EF4-FFF2-40B4-BE49-F238E27FC236}">
                  <a16:creationId xmlns:a16="http://schemas.microsoft.com/office/drawing/2014/main" id="{CE714C11-99B3-660D-F266-BEF8035B1663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475">
              <a:extLst>
                <a:ext uri="{FF2B5EF4-FFF2-40B4-BE49-F238E27FC236}">
                  <a16:creationId xmlns:a16="http://schemas.microsoft.com/office/drawing/2014/main" id="{350CA8E4-0A9C-1F3F-046C-6B7F1B57522D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33845F6E-1597-6EB8-0E6F-3F8F3072B87A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17A750BF-D7B1-C4CB-1714-64B7994765E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05A81093-4F69-BBC7-9257-0AF87D47CEF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770;p475">
            <a:extLst>
              <a:ext uri="{FF2B5EF4-FFF2-40B4-BE49-F238E27FC236}">
                <a16:creationId xmlns:a16="http://schemas.microsoft.com/office/drawing/2014/main" id="{3EC386B1-F52A-802B-F845-BBA04CFA62C1}"/>
              </a:ext>
            </a:extLst>
          </p:cNvPr>
          <p:cNvSpPr txBox="1">
            <a:spLocks/>
          </p:cNvSpPr>
          <p:nvPr/>
        </p:nvSpPr>
        <p:spPr>
          <a:xfrm>
            <a:off x="719921" y="1620636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We use the `continue` statement!</a:t>
            </a:r>
          </a:p>
        </p:txBody>
      </p:sp>
      <p:pic>
        <p:nvPicPr>
          <p:cNvPr id="14" name="Picture 1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2C6F314-6F4B-FCEC-A0A3-1A4CBA1A2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15" y="2557033"/>
            <a:ext cx="3281188" cy="2331914"/>
          </a:xfrm>
          <a:prstGeom prst="rect">
            <a:avLst/>
          </a:prstGeom>
        </p:spPr>
      </p:pic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9D8F6B95-CD4C-C01F-69F8-5578A80DBA4F}"/>
              </a:ext>
            </a:extLst>
          </p:cNvPr>
          <p:cNvSpPr txBox="1">
            <a:spLocks/>
          </p:cNvSpPr>
          <p:nvPr/>
        </p:nvSpPr>
        <p:spPr>
          <a:xfrm>
            <a:off x="5153376" y="2433536"/>
            <a:ext cx="3227183" cy="263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Output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pi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5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978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00B5BE17-1552-3029-72F2-BC0EBDC6A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755A0DEC-1C82-F12B-9272-6A89CE4818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Example 5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96E8D9EB-B364-596D-5356-7C1C9AF05452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B57A6682-5A1D-9F3A-8B1C-58DA87CEF33A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5264BC73-170B-806B-BF79-184D6A88003F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C816B111-77F3-79C7-756C-7867021AFB29}"/>
              </a:ext>
            </a:extLst>
          </p:cNvPr>
          <p:cNvSpPr txBox="1">
            <a:spLocks/>
          </p:cNvSpPr>
          <p:nvPr/>
        </p:nvSpPr>
        <p:spPr>
          <a:xfrm>
            <a:off x="5181085" y="1604637"/>
            <a:ext cx="3227183" cy="263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Output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0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2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4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6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8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10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12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…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F61259-6A82-0B6E-7357-573B99D08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9303"/>
            <a:ext cx="4889862" cy="252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9">
          <a:extLst>
            <a:ext uri="{FF2B5EF4-FFF2-40B4-BE49-F238E27FC236}">
              <a16:creationId xmlns:a16="http://schemas.microsoft.com/office/drawing/2014/main" id="{F97F93F8-E4F1-4BFE-3358-97F960DE7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0" name="Google Shape;13720;p474">
            <a:extLst>
              <a:ext uri="{FF2B5EF4-FFF2-40B4-BE49-F238E27FC236}">
                <a16:creationId xmlns:a16="http://schemas.microsoft.com/office/drawing/2014/main" id="{78A16C7A-A7BD-C597-6654-6CCCC99E7D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8550" y="2572281"/>
            <a:ext cx="6387900" cy="9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 dirty="0"/>
              <a:t>The `break` Statement</a:t>
            </a:r>
            <a:endParaRPr sz="4000" dirty="0"/>
          </a:p>
        </p:txBody>
      </p:sp>
      <p:sp>
        <p:nvSpPr>
          <p:cNvPr id="13721" name="Google Shape;13721;p474">
            <a:extLst>
              <a:ext uri="{FF2B5EF4-FFF2-40B4-BE49-F238E27FC236}">
                <a16:creationId xmlns:a16="http://schemas.microsoft.com/office/drawing/2014/main" id="{B25180B7-E00E-3C9A-30DB-0910F6B945C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3722" name="Google Shape;13722;p474">
            <a:extLst>
              <a:ext uri="{FF2B5EF4-FFF2-40B4-BE49-F238E27FC236}">
                <a16:creationId xmlns:a16="http://schemas.microsoft.com/office/drawing/2014/main" id="{465C3BE2-585B-B35D-408B-F1FDEFC78FF9}"/>
              </a:ext>
            </a:extLst>
          </p:cNvPr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13723" name="Google Shape;13723;p474">
              <a:extLst>
                <a:ext uri="{FF2B5EF4-FFF2-40B4-BE49-F238E27FC236}">
                  <a16:creationId xmlns:a16="http://schemas.microsoft.com/office/drawing/2014/main" id="{0DCA42EF-9303-84C4-5D8C-6719858EB10A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474">
              <a:extLst>
                <a:ext uri="{FF2B5EF4-FFF2-40B4-BE49-F238E27FC236}">
                  <a16:creationId xmlns:a16="http://schemas.microsoft.com/office/drawing/2014/main" id="{F9C824E4-1D23-A280-952B-4B791D028E76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5" name="Google Shape;13725;p474">
            <a:extLst>
              <a:ext uri="{FF2B5EF4-FFF2-40B4-BE49-F238E27FC236}">
                <a16:creationId xmlns:a16="http://schemas.microsoft.com/office/drawing/2014/main" id="{E4B3B371-08FE-C1A7-449F-E7397D521E1A}"/>
              </a:ext>
            </a:extLst>
          </p:cNvPr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13726" name="Google Shape;13726;p474">
              <a:extLst>
                <a:ext uri="{FF2B5EF4-FFF2-40B4-BE49-F238E27FC236}">
                  <a16:creationId xmlns:a16="http://schemas.microsoft.com/office/drawing/2014/main" id="{F20668AD-C203-D3E7-A1FD-FEF7CAE5D469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474">
              <a:extLst>
                <a:ext uri="{FF2B5EF4-FFF2-40B4-BE49-F238E27FC236}">
                  <a16:creationId xmlns:a16="http://schemas.microsoft.com/office/drawing/2014/main" id="{070F603D-081A-1932-1FF3-5D0A4A3D6B83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8" name="Google Shape;13728;p474">
            <a:extLst>
              <a:ext uri="{FF2B5EF4-FFF2-40B4-BE49-F238E27FC236}">
                <a16:creationId xmlns:a16="http://schemas.microsoft.com/office/drawing/2014/main" id="{EE45757B-88D9-723D-29E9-59BBE5738D05}"/>
              </a:ext>
            </a:extLst>
          </p:cNvPr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3729" name="Google Shape;13729;p474">
              <a:extLst>
                <a:ext uri="{FF2B5EF4-FFF2-40B4-BE49-F238E27FC236}">
                  <a16:creationId xmlns:a16="http://schemas.microsoft.com/office/drawing/2014/main" id="{C98D0E26-EC15-91B0-2E60-4C1F6A2B8705}"/>
                </a:ext>
              </a:extLst>
            </p:cNvPr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474">
              <a:extLst>
                <a:ext uri="{FF2B5EF4-FFF2-40B4-BE49-F238E27FC236}">
                  <a16:creationId xmlns:a16="http://schemas.microsoft.com/office/drawing/2014/main" id="{DB467838-AE01-EE6B-F07A-E1EE1291992D}"/>
                </a:ext>
              </a:extLst>
            </p:cNvPr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474">
              <a:extLst>
                <a:ext uri="{FF2B5EF4-FFF2-40B4-BE49-F238E27FC236}">
                  <a16:creationId xmlns:a16="http://schemas.microsoft.com/office/drawing/2014/main" id="{72DB48DC-6F32-83D5-8E5F-380BF0FEBD34}"/>
                </a:ext>
              </a:extLst>
            </p:cNvPr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474">
              <a:extLst>
                <a:ext uri="{FF2B5EF4-FFF2-40B4-BE49-F238E27FC236}">
                  <a16:creationId xmlns:a16="http://schemas.microsoft.com/office/drawing/2014/main" id="{C3C1B20F-03E3-8C80-F337-28B9F9BA533C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474">
              <a:extLst>
                <a:ext uri="{FF2B5EF4-FFF2-40B4-BE49-F238E27FC236}">
                  <a16:creationId xmlns:a16="http://schemas.microsoft.com/office/drawing/2014/main" id="{30CD2CCE-88F1-B597-C9A8-04751BBB6C9A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474">
              <a:extLst>
                <a:ext uri="{FF2B5EF4-FFF2-40B4-BE49-F238E27FC236}">
                  <a16:creationId xmlns:a16="http://schemas.microsoft.com/office/drawing/2014/main" id="{B9B52224-010F-E821-0609-E21CFA1D4062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474">
              <a:extLst>
                <a:ext uri="{FF2B5EF4-FFF2-40B4-BE49-F238E27FC236}">
                  <a16:creationId xmlns:a16="http://schemas.microsoft.com/office/drawing/2014/main" id="{3DAE088A-1650-FD3F-B8AB-2B0FD7B237FD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474">
              <a:extLst>
                <a:ext uri="{FF2B5EF4-FFF2-40B4-BE49-F238E27FC236}">
                  <a16:creationId xmlns:a16="http://schemas.microsoft.com/office/drawing/2014/main" id="{0E2BF16D-D82F-7CAE-45BB-6C6B6A3F0F96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474">
              <a:extLst>
                <a:ext uri="{FF2B5EF4-FFF2-40B4-BE49-F238E27FC236}">
                  <a16:creationId xmlns:a16="http://schemas.microsoft.com/office/drawing/2014/main" id="{2EDBA0AD-61AB-AC4F-7D93-62A7459908B0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474">
              <a:extLst>
                <a:ext uri="{FF2B5EF4-FFF2-40B4-BE49-F238E27FC236}">
                  <a16:creationId xmlns:a16="http://schemas.microsoft.com/office/drawing/2014/main" id="{DF4EDA31-FA03-AD02-7EB2-E53FC101CCE7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474">
              <a:extLst>
                <a:ext uri="{FF2B5EF4-FFF2-40B4-BE49-F238E27FC236}">
                  <a16:creationId xmlns:a16="http://schemas.microsoft.com/office/drawing/2014/main" id="{67FCBDC5-7BF6-6288-49DB-51143D72248A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474">
              <a:extLst>
                <a:ext uri="{FF2B5EF4-FFF2-40B4-BE49-F238E27FC236}">
                  <a16:creationId xmlns:a16="http://schemas.microsoft.com/office/drawing/2014/main" id="{5BA232E3-3F2C-7A40-2E3F-780C886ED8C7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1" name="Google Shape;13741;p474">
            <a:extLst>
              <a:ext uri="{FF2B5EF4-FFF2-40B4-BE49-F238E27FC236}">
                <a16:creationId xmlns:a16="http://schemas.microsoft.com/office/drawing/2014/main" id="{905FA43A-0B7C-7D4A-8AC4-E0572A50C28D}"/>
              </a:ext>
            </a:extLst>
          </p:cNvPr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3742" name="Google Shape;13742;p474">
              <a:extLst>
                <a:ext uri="{FF2B5EF4-FFF2-40B4-BE49-F238E27FC236}">
                  <a16:creationId xmlns:a16="http://schemas.microsoft.com/office/drawing/2014/main" id="{575C8CCB-00D9-084A-86F5-B85D65222BBA}"/>
                </a:ext>
              </a:extLst>
            </p:cNvPr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474">
              <a:extLst>
                <a:ext uri="{FF2B5EF4-FFF2-40B4-BE49-F238E27FC236}">
                  <a16:creationId xmlns:a16="http://schemas.microsoft.com/office/drawing/2014/main" id="{F2B5F40E-F6B9-1568-3389-AFC5A3BB568C}"/>
                </a:ext>
              </a:extLst>
            </p:cNvPr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474">
              <a:extLst>
                <a:ext uri="{FF2B5EF4-FFF2-40B4-BE49-F238E27FC236}">
                  <a16:creationId xmlns:a16="http://schemas.microsoft.com/office/drawing/2014/main" id="{1CA6C5C8-36CB-D834-504F-CC35746AA5E4}"/>
                </a:ext>
              </a:extLst>
            </p:cNvPr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474">
              <a:extLst>
                <a:ext uri="{FF2B5EF4-FFF2-40B4-BE49-F238E27FC236}">
                  <a16:creationId xmlns:a16="http://schemas.microsoft.com/office/drawing/2014/main" id="{B522B9F0-433E-DDB0-7FF8-D201ADB3BE18}"/>
                </a:ext>
              </a:extLst>
            </p:cNvPr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474">
              <a:extLst>
                <a:ext uri="{FF2B5EF4-FFF2-40B4-BE49-F238E27FC236}">
                  <a16:creationId xmlns:a16="http://schemas.microsoft.com/office/drawing/2014/main" id="{9BA877D2-EE06-4690-BD10-3334DFF558A7}"/>
                </a:ext>
              </a:extLst>
            </p:cNvPr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474">
              <a:extLst>
                <a:ext uri="{FF2B5EF4-FFF2-40B4-BE49-F238E27FC236}">
                  <a16:creationId xmlns:a16="http://schemas.microsoft.com/office/drawing/2014/main" id="{50045F60-3397-C8A8-1799-16071D193BF8}"/>
                </a:ext>
              </a:extLst>
            </p:cNvPr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474">
              <a:extLst>
                <a:ext uri="{FF2B5EF4-FFF2-40B4-BE49-F238E27FC236}">
                  <a16:creationId xmlns:a16="http://schemas.microsoft.com/office/drawing/2014/main" id="{927C8A50-1837-151D-F435-B5B159A6AA77}"/>
                </a:ext>
              </a:extLst>
            </p:cNvPr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474">
              <a:extLst>
                <a:ext uri="{FF2B5EF4-FFF2-40B4-BE49-F238E27FC236}">
                  <a16:creationId xmlns:a16="http://schemas.microsoft.com/office/drawing/2014/main" id="{7B5F542B-319F-16AA-6291-4B5C8E617465}"/>
                </a:ext>
              </a:extLst>
            </p:cNvPr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474">
              <a:extLst>
                <a:ext uri="{FF2B5EF4-FFF2-40B4-BE49-F238E27FC236}">
                  <a16:creationId xmlns:a16="http://schemas.microsoft.com/office/drawing/2014/main" id="{8F4F87F8-0B08-3AE6-CD2F-EE7B7B58B439}"/>
                </a:ext>
              </a:extLst>
            </p:cNvPr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474">
              <a:extLst>
                <a:ext uri="{FF2B5EF4-FFF2-40B4-BE49-F238E27FC236}">
                  <a16:creationId xmlns:a16="http://schemas.microsoft.com/office/drawing/2014/main" id="{C1F7E598-AC9E-B445-1074-6B176C945C01}"/>
                </a:ext>
              </a:extLst>
            </p:cNvPr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474">
              <a:extLst>
                <a:ext uri="{FF2B5EF4-FFF2-40B4-BE49-F238E27FC236}">
                  <a16:creationId xmlns:a16="http://schemas.microsoft.com/office/drawing/2014/main" id="{29D9D570-8FA2-3FA0-5A7C-DD7CB5E2E29B}"/>
                </a:ext>
              </a:extLst>
            </p:cNvPr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474">
              <a:extLst>
                <a:ext uri="{FF2B5EF4-FFF2-40B4-BE49-F238E27FC236}">
                  <a16:creationId xmlns:a16="http://schemas.microsoft.com/office/drawing/2014/main" id="{6AB9D8E8-6598-7825-86D0-9322F6B6F5F3}"/>
                </a:ext>
              </a:extLst>
            </p:cNvPr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474">
              <a:extLst>
                <a:ext uri="{FF2B5EF4-FFF2-40B4-BE49-F238E27FC236}">
                  <a16:creationId xmlns:a16="http://schemas.microsoft.com/office/drawing/2014/main" id="{0D6FC707-562B-9823-0E2E-0E682EE0F11D}"/>
                </a:ext>
              </a:extLst>
            </p:cNvPr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474">
              <a:extLst>
                <a:ext uri="{FF2B5EF4-FFF2-40B4-BE49-F238E27FC236}">
                  <a16:creationId xmlns:a16="http://schemas.microsoft.com/office/drawing/2014/main" id="{877C0848-07FD-F3CB-D5AA-587E9F40D574}"/>
                </a:ext>
              </a:extLst>
            </p:cNvPr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474">
              <a:extLst>
                <a:ext uri="{FF2B5EF4-FFF2-40B4-BE49-F238E27FC236}">
                  <a16:creationId xmlns:a16="http://schemas.microsoft.com/office/drawing/2014/main" id="{FAE4B6FF-44DB-8AC6-913E-A8A2B797AC94}"/>
                </a:ext>
              </a:extLst>
            </p:cNvPr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474">
              <a:extLst>
                <a:ext uri="{FF2B5EF4-FFF2-40B4-BE49-F238E27FC236}">
                  <a16:creationId xmlns:a16="http://schemas.microsoft.com/office/drawing/2014/main" id="{81B86EF2-D085-0021-AAA1-3BFEB9AF8D21}"/>
                </a:ext>
              </a:extLst>
            </p:cNvPr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474">
              <a:extLst>
                <a:ext uri="{FF2B5EF4-FFF2-40B4-BE49-F238E27FC236}">
                  <a16:creationId xmlns:a16="http://schemas.microsoft.com/office/drawing/2014/main" id="{8E31F30E-5F75-B1AC-0214-0643CCAB62CB}"/>
                </a:ext>
              </a:extLst>
            </p:cNvPr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474">
              <a:extLst>
                <a:ext uri="{FF2B5EF4-FFF2-40B4-BE49-F238E27FC236}">
                  <a16:creationId xmlns:a16="http://schemas.microsoft.com/office/drawing/2014/main" id="{71FBD0C3-EB5D-5547-9D67-4823EA73D88B}"/>
                </a:ext>
              </a:extLst>
            </p:cNvPr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0" name="Google Shape;13760;p474">
            <a:extLst>
              <a:ext uri="{FF2B5EF4-FFF2-40B4-BE49-F238E27FC236}">
                <a16:creationId xmlns:a16="http://schemas.microsoft.com/office/drawing/2014/main" id="{7E207A25-253B-4870-332B-B5F4DF8ADAA0}"/>
              </a:ext>
            </a:extLst>
          </p:cNvPr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3761" name="Google Shape;13761;p474">
              <a:extLst>
                <a:ext uri="{FF2B5EF4-FFF2-40B4-BE49-F238E27FC236}">
                  <a16:creationId xmlns:a16="http://schemas.microsoft.com/office/drawing/2014/main" id="{D9CB6599-0C4D-3499-AAF9-F82DBD7C4A9A}"/>
                </a:ext>
              </a:extLst>
            </p:cNvPr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474">
              <a:extLst>
                <a:ext uri="{FF2B5EF4-FFF2-40B4-BE49-F238E27FC236}">
                  <a16:creationId xmlns:a16="http://schemas.microsoft.com/office/drawing/2014/main" id="{8F985D76-4577-3F30-C0B1-053C60B3BBA8}"/>
                </a:ext>
              </a:extLst>
            </p:cNvPr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88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752A6D3E-4FB7-66B9-5CC5-15F0341F9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E6E7F504-F670-75FE-34C6-8ED4085CFC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9793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How do we</a:t>
            </a:r>
            <a:br>
              <a:rPr lang="en-US" dirty="0"/>
            </a:br>
            <a:r>
              <a:rPr lang="en-US" dirty="0"/>
              <a:t>stop iterating?</a:t>
            </a:r>
            <a:endParaRPr dirty="0"/>
          </a:p>
        </p:txBody>
      </p:sp>
      <p:grpSp>
        <p:nvGrpSpPr>
          <p:cNvPr id="13797" name="Google Shape;13797;p475">
            <a:extLst>
              <a:ext uri="{FF2B5EF4-FFF2-40B4-BE49-F238E27FC236}">
                <a16:creationId xmlns:a16="http://schemas.microsoft.com/office/drawing/2014/main" id="{F0381A73-C8EE-2FA6-6454-D7C9456C760E}"/>
              </a:ext>
            </a:extLst>
          </p:cNvPr>
          <p:cNvGrpSpPr/>
          <p:nvPr/>
        </p:nvGrpSpPr>
        <p:grpSpPr>
          <a:xfrm flipH="1">
            <a:off x="509510" y="1343360"/>
            <a:ext cx="2840851" cy="176025"/>
            <a:chOff x="4345425" y="2175475"/>
            <a:chExt cx="800750" cy="176025"/>
          </a:xfrm>
        </p:grpSpPr>
        <p:sp>
          <p:nvSpPr>
            <p:cNvPr id="13798" name="Google Shape;13798;p475">
              <a:extLst>
                <a:ext uri="{FF2B5EF4-FFF2-40B4-BE49-F238E27FC236}">
                  <a16:creationId xmlns:a16="http://schemas.microsoft.com/office/drawing/2014/main" id="{4446BC6E-E080-6F23-BF55-84B3E5B7EE7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475">
              <a:extLst>
                <a:ext uri="{FF2B5EF4-FFF2-40B4-BE49-F238E27FC236}">
                  <a16:creationId xmlns:a16="http://schemas.microsoft.com/office/drawing/2014/main" id="{F046C2FE-2837-C268-ED1F-C9E65442F400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E4FA09BE-32B4-1434-358B-4A50C21A5745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D3317BCA-2A5D-DF62-E293-2B6B94B4DB66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81F7F15B-EC82-7D25-F0E0-11A8FD5317B9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3770;p475">
            <a:extLst>
              <a:ext uri="{FF2B5EF4-FFF2-40B4-BE49-F238E27FC236}">
                <a16:creationId xmlns:a16="http://schemas.microsoft.com/office/drawing/2014/main" id="{60B19D01-97AB-05EE-CCF5-29C58847842F}"/>
              </a:ext>
            </a:extLst>
          </p:cNvPr>
          <p:cNvSpPr txBox="1">
            <a:spLocks/>
          </p:cNvSpPr>
          <p:nvPr/>
        </p:nvSpPr>
        <p:spPr>
          <a:xfrm>
            <a:off x="719921" y="1620636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We use the `break` statement!</a:t>
            </a:r>
          </a:p>
        </p:txBody>
      </p: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6A885AA5-0452-BE6D-E97A-CBCCF9CD1FF1}"/>
              </a:ext>
            </a:extLst>
          </p:cNvPr>
          <p:cNvSpPr txBox="1">
            <a:spLocks/>
          </p:cNvSpPr>
          <p:nvPr/>
        </p:nvSpPr>
        <p:spPr>
          <a:xfrm>
            <a:off x="5277735" y="2426221"/>
            <a:ext cx="3227183" cy="263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</a:pPr>
            <a:r>
              <a:rPr lang="en-US" dirty="0"/>
              <a:t>Output</a:t>
            </a:r>
          </a:p>
          <a:p>
            <a:pPr marL="0" indent="0" algn="l">
              <a:buSzPts val="1100"/>
            </a:pPr>
            <a:r>
              <a:rPr lang="en-US" sz="1600" b="0" dirty="0">
                <a:solidFill>
                  <a:schemeClr val="bg2"/>
                </a:solidFill>
                <a:latin typeface="+mj-lt"/>
              </a:rPr>
              <a:t>0</a:t>
            </a:r>
          </a:p>
          <a:p>
            <a:pPr marL="0" indent="0" algn="l">
              <a:buSzPts val="1100"/>
            </a:pPr>
            <a:r>
              <a:rPr lang="en-US" sz="1600" b="0" dirty="0">
                <a:solidFill>
                  <a:schemeClr val="bg2"/>
                </a:solidFill>
                <a:latin typeface="+mj-lt"/>
              </a:rPr>
              <a:t>1</a:t>
            </a:r>
          </a:p>
          <a:p>
            <a:pPr marL="0" indent="0" algn="l">
              <a:buSzPts val="1100"/>
            </a:pPr>
            <a:r>
              <a:rPr lang="en-US" sz="1600" b="0" dirty="0">
                <a:solidFill>
                  <a:schemeClr val="bg2"/>
                </a:solidFill>
                <a:latin typeface="+mj-lt"/>
              </a:rPr>
              <a:t>2</a:t>
            </a:r>
          </a:p>
          <a:p>
            <a:pPr marL="0" indent="0" algn="l">
              <a:buSzPts val="1100"/>
            </a:pPr>
            <a:r>
              <a:rPr lang="en-US" sz="1600" b="0" dirty="0">
                <a:solidFill>
                  <a:schemeClr val="bg2"/>
                </a:solidFill>
                <a:latin typeface="+mj-lt"/>
              </a:rPr>
              <a:t>3</a:t>
            </a:r>
          </a:p>
          <a:p>
            <a:pPr marL="0" indent="0" algn="l">
              <a:buSzPts val="1100"/>
            </a:pPr>
            <a:r>
              <a:rPr lang="en-US" sz="1600" b="0" dirty="0">
                <a:solidFill>
                  <a:schemeClr val="bg2"/>
                </a:solidFill>
                <a:latin typeface="+mj-lt"/>
              </a:rPr>
              <a:t>4</a:t>
            </a:r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CB9D19F-BB65-5720-A12E-417C1F078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75" y="2533534"/>
            <a:ext cx="3167792" cy="21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5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D21ACA76-6406-3931-B172-06350169D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B2F69E7D-65E8-BDAB-3D1E-93B0FA96D3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Example 6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EAFE78FA-69A4-3F87-4CA3-C7A1BBD66729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2EA779B5-F923-3794-8FBE-E21C8428AE4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E6BC103D-105D-B7C2-F41B-97EF60BA98C3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CCAD3723-DB0B-9277-E113-FC6BF52D36BE}"/>
              </a:ext>
            </a:extLst>
          </p:cNvPr>
          <p:cNvSpPr txBox="1">
            <a:spLocks/>
          </p:cNvSpPr>
          <p:nvPr/>
        </p:nvSpPr>
        <p:spPr>
          <a:xfrm>
            <a:off x="5181085" y="1604637"/>
            <a:ext cx="3227183" cy="263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Output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1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4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Hello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12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We found the number 12: True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3E5A2D-6F28-5B09-D9ED-C3D9974F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3" y="1697126"/>
            <a:ext cx="4287913" cy="27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4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0" name="Google Shape;13720;p474"/>
          <p:cNvSpPr txBox="1">
            <a:spLocks noGrp="1"/>
          </p:cNvSpPr>
          <p:nvPr>
            <p:ph type="title"/>
          </p:nvPr>
        </p:nvSpPr>
        <p:spPr>
          <a:xfrm>
            <a:off x="1378050" y="2344774"/>
            <a:ext cx="6387900" cy="9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400" dirty="0"/>
              <a:t>Sequential Traversal</a:t>
            </a:r>
            <a:endParaRPr sz="5400" dirty="0"/>
          </a:p>
        </p:txBody>
      </p:sp>
      <p:sp>
        <p:nvSpPr>
          <p:cNvPr id="13721" name="Google Shape;13721;p474"/>
          <p:cNvSpPr txBox="1">
            <a:spLocks noGrp="1"/>
          </p:cNvSpPr>
          <p:nvPr>
            <p:ph type="title" idx="2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3722" name="Google Shape;13722;p474"/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13723" name="Google Shape;13723;p47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47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5" name="Google Shape;13725;p474"/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13726" name="Google Shape;13726;p47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47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8" name="Google Shape;13728;p47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3729" name="Google Shape;13729;p47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47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47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47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47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47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47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47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47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47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47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47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1" name="Google Shape;13741;p47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3742" name="Google Shape;13742;p47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47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47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47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47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47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47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47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47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47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47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47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47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47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47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47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47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47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0" name="Google Shape;13760;p47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3761" name="Google Shape;13761;p47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47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715;p473">
            <a:extLst>
              <a:ext uri="{FF2B5EF4-FFF2-40B4-BE49-F238E27FC236}">
                <a16:creationId xmlns:a16="http://schemas.microsoft.com/office/drawing/2014/main" id="{92A65A83-1772-1381-D29D-00084FE201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" dirty="0"/>
              <a:t>(sometimes referred to as iterating)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9">
          <a:extLst>
            <a:ext uri="{FF2B5EF4-FFF2-40B4-BE49-F238E27FC236}">
              <a16:creationId xmlns:a16="http://schemas.microsoft.com/office/drawing/2014/main" id="{59000646-F37B-B93B-BC51-88AB6BE94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0" name="Google Shape;13720;p474">
            <a:extLst>
              <a:ext uri="{FF2B5EF4-FFF2-40B4-BE49-F238E27FC236}">
                <a16:creationId xmlns:a16="http://schemas.microsoft.com/office/drawing/2014/main" id="{EFEE8FBB-26FD-EA20-A39C-DAF5521DC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8550" y="2572281"/>
            <a:ext cx="6387900" cy="9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 dirty="0"/>
              <a:t>Flipped Classroom:</a:t>
            </a:r>
            <a:br>
              <a:rPr lang="en" sz="4000" dirty="0"/>
            </a:br>
            <a:r>
              <a:rPr lang="en" sz="4000" dirty="0"/>
              <a:t>Nested For Loops</a:t>
            </a:r>
            <a:endParaRPr sz="4000" dirty="0"/>
          </a:p>
        </p:txBody>
      </p:sp>
      <p:sp>
        <p:nvSpPr>
          <p:cNvPr id="13721" name="Google Shape;13721;p474">
            <a:extLst>
              <a:ext uri="{FF2B5EF4-FFF2-40B4-BE49-F238E27FC236}">
                <a16:creationId xmlns:a16="http://schemas.microsoft.com/office/drawing/2014/main" id="{35475898-E0A8-B09B-C3C7-F25AEF1DF16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13722" name="Google Shape;13722;p474">
            <a:extLst>
              <a:ext uri="{FF2B5EF4-FFF2-40B4-BE49-F238E27FC236}">
                <a16:creationId xmlns:a16="http://schemas.microsoft.com/office/drawing/2014/main" id="{BF0D18CF-6318-9865-BDF3-C40726A9C0D1}"/>
              </a:ext>
            </a:extLst>
          </p:cNvPr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13723" name="Google Shape;13723;p474">
              <a:extLst>
                <a:ext uri="{FF2B5EF4-FFF2-40B4-BE49-F238E27FC236}">
                  <a16:creationId xmlns:a16="http://schemas.microsoft.com/office/drawing/2014/main" id="{7AB6E3AA-53C8-7E62-4CEA-DA88E96ED9F2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474">
              <a:extLst>
                <a:ext uri="{FF2B5EF4-FFF2-40B4-BE49-F238E27FC236}">
                  <a16:creationId xmlns:a16="http://schemas.microsoft.com/office/drawing/2014/main" id="{CAF08A1A-F146-5995-3953-0CE5E249642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5" name="Google Shape;13725;p474">
            <a:extLst>
              <a:ext uri="{FF2B5EF4-FFF2-40B4-BE49-F238E27FC236}">
                <a16:creationId xmlns:a16="http://schemas.microsoft.com/office/drawing/2014/main" id="{03F0F886-63B3-D427-6ECB-5DA71E4B7EBB}"/>
              </a:ext>
            </a:extLst>
          </p:cNvPr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13726" name="Google Shape;13726;p474">
              <a:extLst>
                <a:ext uri="{FF2B5EF4-FFF2-40B4-BE49-F238E27FC236}">
                  <a16:creationId xmlns:a16="http://schemas.microsoft.com/office/drawing/2014/main" id="{91F0451C-4A81-C9FC-A5BF-9A2DEC3FECE3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474">
              <a:extLst>
                <a:ext uri="{FF2B5EF4-FFF2-40B4-BE49-F238E27FC236}">
                  <a16:creationId xmlns:a16="http://schemas.microsoft.com/office/drawing/2014/main" id="{14F29DB3-CB80-2370-6EBE-D539E44E73E3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8" name="Google Shape;13728;p474">
            <a:extLst>
              <a:ext uri="{FF2B5EF4-FFF2-40B4-BE49-F238E27FC236}">
                <a16:creationId xmlns:a16="http://schemas.microsoft.com/office/drawing/2014/main" id="{18A914EC-2D18-E74F-5050-E6DC3BA6DD8D}"/>
              </a:ext>
            </a:extLst>
          </p:cNvPr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3729" name="Google Shape;13729;p474">
              <a:extLst>
                <a:ext uri="{FF2B5EF4-FFF2-40B4-BE49-F238E27FC236}">
                  <a16:creationId xmlns:a16="http://schemas.microsoft.com/office/drawing/2014/main" id="{AC93A4A4-B1A7-3B68-DE90-3FCBD402B122}"/>
                </a:ext>
              </a:extLst>
            </p:cNvPr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474">
              <a:extLst>
                <a:ext uri="{FF2B5EF4-FFF2-40B4-BE49-F238E27FC236}">
                  <a16:creationId xmlns:a16="http://schemas.microsoft.com/office/drawing/2014/main" id="{711F0136-D3B3-B74B-3A55-C3B3267F6C93}"/>
                </a:ext>
              </a:extLst>
            </p:cNvPr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474">
              <a:extLst>
                <a:ext uri="{FF2B5EF4-FFF2-40B4-BE49-F238E27FC236}">
                  <a16:creationId xmlns:a16="http://schemas.microsoft.com/office/drawing/2014/main" id="{896AD982-F58F-BCC9-DE8C-A24FA4293BCA}"/>
                </a:ext>
              </a:extLst>
            </p:cNvPr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474">
              <a:extLst>
                <a:ext uri="{FF2B5EF4-FFF2-40B4-BE49-F238E27FC236}">
                  <a16:creationId xmlns:a16="http://schemas.microsoft.com/office/drawing/2014/main" id="{DB533B42-A685-09C1-2840-9B2CE49741F1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474">
              <a:extLst>
                <a:ext uri="{FF2B5EF4-FFF2-40B4-BE49-F238E27FC236}">
                  <a16:creationId xmlns:a16="http://schemas.microsoft.com/office/drawing/2014/main" id="{C5DDF114-EE33-A069-E67C-DFECC3E6681F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474">
              <a:extLst>
                <a:ext uri="{FF2B5EF4-FFF2-40B4-BE49-F238E27FC236}">
                  <a16:creationId xmlns:a16="http://schemas.microsoft.com/office/drawing/2014/main" id="{07663423-1B62-DF0B-586D-07F8AAE81FEE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474">
              <a:extLst>
                <a:ext uri="{FF2B5EF4-FFF2-40B4-BE49-F238E27FC236}">
                  <a16:creationId xmlns:a16="http://schemas.microsoft.com/office/drawing/2014/main" id="{1E0B1DE9-51FC-A94F-6ADF-7A3DF2576A08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474">
              <a:extLst>
                <a:ext uri="{FF2B5EF4-FFF2-40B4-BE49-F238E27FC236}">
                  <a16:creationId xmlns:a16="http://schemas.microsoft.com/office/drawing/2014/main" id="{B34C02F3-46B8-79B5-37BD-D0DC70330EBB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474">
              <a:extLst>
                <a:ext uri="{FF2B5EF4-FFF2-40B4-BE49-F238E27FC236}">
                  <a16:creationId xmlns:a16="http://schemas.microsoft.com/office/drawing/2014/main" id="{A7AB7F2E-9ECF-356D-47BE-37F949EEEC73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474">
              <a:extLst>
                <a:ext uri="{FF2B5EF4-FFF2-40B4-BE49-F238E27FC236}">
                  <a16:creationId xmlns:a16="http://schemas.microsoft.com/office/drawing/2014/main" id="{0E871289-AC06-4DAB-9AE1-233DDCEC19D1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474">
              <a:extLst>
                <a:ext uri="{FF2B5EF4-FFF2-40B4-BE49-F238E27FC236}">
                  <a16:creationId xmlns:a16="http://schemas.microsoft.com/office/drawing/2014/main" id="{C1481FCC-472F-D72F-9243-4F66073F084F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474">
              <a:extLst>
                <a:ext uri="{FF2B5EF4-FFF2-40B4-BE49-F238E27FC236}">
                  <a16:creationId xmlns:a16="http://schemas.microsoft.com/office/drawing/2014/main" id="{CF85CCF9-2AF4-CC08-C5BA-B1E79EB0AC7A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1" name="Google Shape;13741;p474">
            <a:extLst>
              <a:ext uri="{FF2B5EF4-FFF2-40B4-BE49-F238E27FC236}">
                <a16:creationId xmlns:a16="http://schemas.microsoft.com/office/drawing/2014/main" id="{BC2972A9-72C4-A666-F763-BCA754500990}"/>
              </a:ext>
            </a:extLst>
          </p:cNvPr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3742" name="Google Shape;13742;p474">
              <a:extLst>
                <a:ext uri="{FF2B5EF4-FFF2-40B4-BE49-F238E27FC236}">
                  <a16:creationId xmlns:a16="http://schemas.microsoft.com/office/drawing/2014/main" id="{484E9329-6C28-701C-28FD-CFA00C5569F7}"/>
                </a:ext>
              </a:extLst>
            </p:cNvPr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474">
              <a:extLst>
                <a:ext uri="{FF2B5EF4-FFF2-40B4-BE49-F238E27FC236}">
                  <a16:creationId xmlns:a16="http://schemas.microsoft.com/office/drawing/2014/main" id="{FE7E0391-EF86-6747-37F3-6785D1D8D4BD}"/>
                </a:ext>
              </a:extLst>
            </p:cNvPr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474">
              <a:extLst>
                <a:ext uri="{FF2B5EF4-FFF2-40B4-BE49-F238E27FC236}">
                  <a16:creationId xmlns:a16="http://schemas.microsoft.com/office/drawing/2014/main" id="{5D0E1454-2170-7BA0-9959-E483D6C84C5C}"/>
                </a:ext>
              </a:extLst>
            </p:cNvPr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474">
              <a:extLst>
                <a:ext uri="{FF2B5EF4-FFF2-40B4-BE49-F238E27FC236}">
                  <a16:creationId xmlns:a16="http://schemas.microsoft.com/office/drawing/2014/main" id="{16888CB2-9CC2-BCE0-3058-FBD0CDF01B63}"/>
                </a:ext>
              </a:extLst>
            </p:cNvPr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474">
              <a:extLst>
                <a:ext uri="{FF2B5EF4-FFF2-40B4-BE49-F238E27FC236}">
                  <a16:creationId xmlns:a16="http://schemas.microsoft.com/office/drawing/2014/main" id="{AEF8B8CC-1970-4625-B0ED-6A390A8B6A22}"/>
                </a:ext>
              </a:extLst>
            </p:cNvPr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474">
              <a:extLst>
                <a:ext uri="{FF2B5EF4-FFF2-40B4-BE49-F238E27FC236}">
                  <a16:creationId xmlns:a16="http://schemas.microsoft.com/office/drawing/2014/main" id="{47355943-23A0-D5EA-1615-07CF7B10CBEF}"/>
                </a:ext>
              </a:extLst>
            </p:cNvPr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474">
              <a:extLst>
                <a:ext uri="{FF2B5EF4-FFF2-40B4-BE49-F238E27FC236}">
                  <a16:creationId xmlns:a16="http://schemas.microsoft.com/office/drawing/2014/main" id="{2BDC2EC1-CE29-422C-4F5E-880663F33D05}"/>
                </a:ext>
              </a:extLst>
            </p:cNvPr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474">
              <a:extLst>
                <a:ext uri="{FF2B5EF4-FFF2-40B4-BE49-F238E27FC236}">
                  <a16:creationId xmlns:a16="http://schemas.microsoft.com/office/drawing/2014/main" id="{670655E7-2EB1-701F-78A2-C94AD28BCC71}"/>
                </a:ext>
              </a:extLst>
            </p:cNvPr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474">
              <a:extLst>
                <a:ext uri="{FF2B5EF4-FFF2-40B4-BE49-F238E27FC236}">
                  <a16:creationId xmlns:a16="http://schemas.microsoft.com/office/drawing/2014/main" id="{D5C4D1DB-50BC-98D6-5172-808A243DD808}"/>
                </a:ext>
              </a:extLst>
            </p:cNvPr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474">
              <a:extLst>
                <a:ext uri="{FF2B5EF4-FFF2-40B4-BE49-F238E27FC236}">
                  <a16:creationId xmlns:a16="http://schemas.microsoft.com/office/drawing/2014/main" id="{33344F0F-D779-7BCA-3E1C-93CF5F381716}"/>
                </a:ext>
              </a:extLst>
            </p:cNvPr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474">
              <a:extLst>
                <a:ext uri="{FF2B5EF4-FFF2-40B4-BE49-F238E27FC236}">
                  <a16:creationId xmlns:a16="http://schemas.microsoft.com/office/drawing/2014/main" id="{A3606445-4EA0-77D1-0F8A-8B263C7B4379}"/>
                </a:ext>
              </a:extLst>
            </p:cNvPr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474">
              <a:extLst>
                <a:ext uri="{FF2B5EF4-FFF2-40B4-BE49-F238E27FC236}">
                  <a16:creationId xmlns:a16="http://schemas.microsoft.com/office/drawing/2014/main" id="{0FE2F76A-8BF5-78B0-F17A-B58A68DEC4C5}"/>
                </a:ext>
              </a:extLst>
            </p:cNvPr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474">
              <a:extLst>
                <a:ext uri="{FF2B5EF4-FFF2-40B4-BE49-F238E27FC236}">
                  <a16:creationId xmlns:a16="http://schemas.microsoft.com/office/drawing/2014/main" id="{1502C69A-82E5-D561-BDA5-F04848EBB59A}"/>
                </a:ext>
              </a:extLst>
            </p:cNvPr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474">
              <a:extLst>
                <a:ext uri="{FF2B5EF4-FFF2-40B4-BE49-F238E27FC236}">
                  <a16:creationId xmlns:a16="http://schemas.microsoft.com/office/drawing/2014/main" id="{24819C16-5FD6-0F21-2674-F7BD1DCF97D1}"/>
                </a:ext>
              </a:extLst>
            </p:cNvPr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474">
              <a:extLst>
                <a:ext uri="{FF2B5EF4-FFF2-40B4-BE49-F238E27FC236}">
                  <a16:creationId xmlns:a16="http://schemas.microsoft.com/office/drawing/2014/main" id="{FECFBC3D-B0DE-48FD-A0A6-7798F99493C9}"/>
                </a:ext>
              </a:extLst>
            </p:cNvPr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474">
              <a:extLst>
                <a:ext uri="{FF2B5EF4-FFF2-40B4-BE49-F238E27FC236}">
                  <a16:creationId xmlns:a16="http://schemas.microsoft.com/office/drawing/2014/main" id="{4472FC0A-CD59-FB67-8607-A0B03DDCE405}"/>
                </a:ext>
              </a:extLst>
            </p:cNvPr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474">
              <a:extLst>
                <a:ext uri="{FF2B5EF4-FFF2-40B4-BE49-F238E27FC236}">
                  <a16:creationId xmlns:a16="http://schemas.microsoft.com/office/drawing/2014/main" id="{AE5F8E10-BC90-AD0C-8FCE-0F0EFD00ED5B}"/>
                </a:ext>
              </a:extLst>
            </p:cNvPr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474">
              <a:extLst>
                <a:ext uri="{FF2B5EF4-FFF2-40B4-BE49-F238E27FC236}">
                  <a16:creationId xmlns:a16="http://schemas.microsoft.com/office/drawing/2014/main" id="{549CFD89-A069-E18D-2F80-885B26A04A7F}"/>
                </a:ext>
              </a:extLst>
            </p:cNvPr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0" name="Google Shape;13760;p474">
            <a:extLst>
              <a:ext uri="{FF2B5EF4-FFF2-40B4-BE49-F238E27FC236}">
                <a16:creationId xmlns:a16="http://schemas.microsoft.com/office/drawing/2014/main" id="{731F83F3-932A-EA94-504D-4550864F1BF5}"/>
              </a:ext>
            </a:extLst>
          </p:cNvPr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3761" name="Google Shape;13761;p474">
              <a:extLst>
                <a:ext uri="{FF2B5EF4-FFF2-40B4-BE49-F238E27FC236}">
                  <a16:creationId xmlns:a16="http://schemas.microsoft.com/office/drawing/2014/main" id="{79583409-DE16-AB57-57CF-29E1341C7AA1}"/>
                </a:ext>
              </a:extLst>
            </p:cNvPr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474">
              <a:extLst>
                <a:ext uri="{FF2B5EF4-FFF2-40B4-BE49-F238E27FC236}">
                  <a16:creationId xmlns:a16="http://schemas.microsoft.com/office/drawing/2014/main" id="{7F24A81D-D8D5-F060-7EAE-A6651A562509}"/>
                </a:ext>
              </a:extLst>
            </p:cNvPr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725;p474">
            <a:extLst>
              <a:ext uri="{FF2B5EF4-FFF2-40B4-BE49-F238E27FC236}">
                <a16:creationId xmlns:a16="http://schemas.microsoft.com/office/drawing/2014/main" id="{699D7F93-0AA2-F08F-70F9-6872006CFC28}"/>
              </a:ext>
            </a:extLst>
          </p:cNvPr>
          <p:cNvGrpSpPr/>
          <p:nvPr/>
        </p:nvGrpSpPr>
        <p:grpSpPr>
          <a:xfrm>
            <a:off x="2531059" y="3625757"/>
            <a:ext cx="4038295" cy="176025"/>
            <a:chOff x="4345425" y="2175475"/>
            <a:chExt cx="800750" cy="176025"/>
          </a:xfrm>
        </p:grpSpPr>
        <p:sp>
          <p:nvSpPr>
            <p:cNvPr id="3" name="Google Shape;13726;p474">
              <a:extLst>
                <a:ext uri="{FF2B5EF4-FFF2-40B4-BE49-F238E27FC236}">
                  <a16:creationId xmlns:a16="http://schemas.microsoft.com/office/drawing/2014/main" id="{691B747E-B2EA-AD0D-50C1-6855C520183F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27;p474">
              <a:extLst>
                <a:ext uri="{FF2B5EF4-FFF2-40B4-BE49-F238E27FC236}">
                  <a16:creationId xmlns:a16="http://schemas.microsoft.com/office/drawing/2014/main" id="{46C49F36-F875-B4B6-B754-D55C35E07FE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536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58714FF0-959B-7EF5-D31C-B220824F9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4B6BE78B-7966-5802-B360-B0492D6A49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50" y="544643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Problem 1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51A61D0B-E264-3959-7A5B-433C42D2FFB5}"/>
              </a:ext>
            </a:extLst>
          </p:cNvPr>
          <p:cNvGrpSpPr/>
          <p:nvPr/>
        </p:nvGrpSpPr>
        <p:grpSpPr>
          <a:xfrm flipH="1">
            <a:off x="201348" y="878095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01D211B8-259E-F7DA-F32F-2E4235EBF8B5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C0C46BA2-C04D-8356-07B4-C2CB15534C5D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03FA73BF-8D5E-1423-2637-B79FFEF0241B}"/>
              </a:ext>
            </a:extLst>
          </p:cNvPr>
          <p:cNvSpPr txBox="1">
            <a:spLocks/>
          </p:cNvSpPr>
          <p:nvPr/>
        </p:nvSpPr>
        <p:spPr>
          <a:xfrm>
            <a:off x="272750" y="1054120"/>
            <a:ext cx="3603031" cy="3744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Problem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A business analyst would like to dynamically generate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project-environment names for different projects.</a:t>
            </a:r>
          </a:p>
          <a:p>
            <a:pPr marL="0" indent="0" algn="l">
              <a:buSzPts val="1100"/>
              <a:buFont typeface="Arial"/>
              <a:buNone/>
            </a:pPr>
            <a:endParaRPr lang="en-US" sz="1600" b="0" dirty="0">
              <a:solidFill>
                <a:schemeClr val="bg2"/>
              </a:solidFill>
              <a:latin typeface="+mn-lt"/>
            </a:endParaRP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Ex.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webapp-</a:t>
            </a:r>
            <a:r>
              <a:rPr lang="en-US" sz="1600" b="0" dirty="0" err="1">
                <a:solidFill>
                  <a:schemeClr val="bg2"/>
                </a:solidFill>
                <a:latin typeface="+mn-lt"/>
              </a:rPr>
              <a:t>devl</a:t>
            </a:r>
            <a:endParaRPr lang="en-US" sz="1600" b="0" dirty="0">
              <a:solidFill>
                <a:schemeClr val="bg2"/>
              </a:solidFill>
              <a:latin typeface="+mn-lt"/>
            </a:endParaRP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webapp-qual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webapp-prod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server-</a:t>
            </a:r>
            <a:r>
              <a:rPr lang="en-US" sz="1600" b="0" dirty="0" err="1">
                <a:solidFill>
                  <a:schemeClr val="bg2"/>
                </a:solidFill>
                <a:latin typeface="+mn-lt"/>
              </a:rPr>
              <a:t>devl</a:t>
            </a:r>
            <a:endParaRPr lang="en-US" sz="1600" b="0" dirty="0">
              <a:solidFill>
                <a:schemeClr val="bg2"/>
              </a:solidFill>
              <a:latin typeface="+mn-lt"/>
            </a:endParaRP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server-qual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server-prod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AEE81-1597-16AA-900D-404B36FBC772}"/>
              </a:ext>
            </a:extLst>
          </p:cNvPr>
          <p:cNvSpPr txBox="1"/>
          <p:nvPr/>
        </p:nvSpPr>
        <p:spPr>
          <a:xfrm>
            <a:off x="272750" y="4537161"/>
            <a:ext cx="3825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SzPts val="1100"/>
              <a:buFont typeface="Arial"/>
              <a:buNone/>
            </a:pPr>
            <a:r>
              <a:rPr lang="en-US" sz="1400" b="0" dirty="0">
                <a:solidFill>
                  <a:schemeClr val="bg2"/>
                </a:solidFill>
                <a:latin typeface="+mn-lt"/>
              </a:rPr>
              <a:t>The analyst would like to manage both the list of projects and environments in two lists.</a:t>
            </a:r>
          </a:p>
        </p:txBody>
      </p:sp>
      <p:sp>
        <p:nvSpPr>
          <p:cNvPr id="10" name="Google Shape;13770;p475">
            <a:extLst>
              <a:ext uri="{FF2B5EF4-FFF2-40B4-BE49-F238E27FC236}">
                <a16:creationId xmlns:a16="http://schemas.microsoft.com/office/drawing/2014/main" id="{9A822C27-BA54-8517-F191-D4621D4F2BC0}"/>
              </a:ext>
            </a:extLst>
          </p:cNvPr>
          <p:cNvSpPr txBox="1">
            <a:spLocks/>
          </p:cNvSpPr>
          <p:nvPr/>
        </p:nvSpPr>
        <p:spPr>
          <a:xfrm>
            <a:off x="5165399" y="774626"/>
            <a:ext cx="3603031" cy="124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Task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Using two lists and a nested for loop, generate the project-environment names using the two lists.</a:t>
            </a:r>
          </a:p>
        </p:txBody>
      </p:sp>
      <p:sp>
        <p:nvSpPr>
          <p:cNvPr id="11" name="Google Shape;13770;p475">
            <a:extLst>
              <a:ext uri="{FF2B5EF4-FFF2-40B4-BE49-F238E27FC236}">
                <a16:creationId xmlns:a16="http://schemas.microsoft.com/office/drawing/2014/main" id="{AEBC4C69-CCAD-028B-5EEF-C9DEC251CEC9}"/>
              </a:ext>
            </a:extLst>
          </p:cNvPr>
          <p:cNvSpPr txBox="1">
            <a:spLocks/>
          </p:cNvSpPr>
          <p:nvPr/>
        </p:nvSpPr>
        <p:spPr>
          <a:xfrm>
            <a:off x="5165399" y="2185241"/>
            <a:ext cx="3603031" cy="124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Hint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Try out this code.</a:t>
            </a:r>
          </a:p>
        </p:txBody>
      </p:sp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BE2303E-29EB-7E63-1D23-BCEE86329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21" y="2926445"/>
            <a:ext cx="3603029" cy="19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9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8E039607-11C0-403D-955F-DAD70D685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FADA087A-7C68-89C9-D2DD-772003E60A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50" y="544643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Problem 2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9E5D8208-C9D2-D128-2BC3-D294044E05E2}"/>
              </a:ext>
            </a:extLst>
          </p:cNvPr>
          <p:cNvGrpSpPr/>
          <p:nvPr/>
        </p:nvGrpSpPr>
        <p:grpSpPr>
          <a:xfrm flipH="1">
            <a:off x="201348" y="878095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727AD9D5-F06E-2663-B57D-FC85CA8B0FAE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0A2952DD-14D1-E7CC-F5FC-B7E8760C80D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5DED8980-C97F-50A2-FC67-7243CFB7D3E7}"/>
              </a:ext>
            </a:extLst>
          </p:cNvPr>
          <p:cNvSpPr txBox="1">
            <a:spLocks/>
          </p:cNvSpPr>
          <p:nvPr/>
        </p:nvSpPr>
        <p:spPr>
          <a:xfrm>
            <a:off x="272750" y="1054120"/>
            <a:ext cx="3603031" cy="14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Problem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Your younger sibling is learning their multiplication table, however the internet is down and you can’t search for one online!</a:t>
            </a:r>
          </a:p>
          <a:p>
            <a:pPr marL="0" indent="0" algn="l">
              <a:buSzPts val="1100"/>
              <a:buFont typeface="Arial"/>
              <a:buNone/>
            </a:pPr>
            <a:endParaRPr lang="en-US" sz="1600" b="0" dirty="0">
              <a:solidFill>
                <a:schemeClr val="bg2"/>
              </a:solidFill>
              <a:latin typeface="+mn-lt"/>
            </a:endParaRPr>
          </a:p>
          <a:p>
            <a:pPr marL="0" indent="0" algn="l">
              <a:buSzPts val="1100"/>
              <a:buFont typeface="Arial"/>
              <a:buNone/>
            </a:pPr>
            <a:endParaRPr lang="en-US" sz="16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Google Shape;13770;p475">
            <a:extLst>
              <a:ext uri="{FF2B5EF4-FFF2-40B4-BE49-F238E27FC236}">
                <a16:creationId xmlns:a16="http://schemas.microsoft.com/office/drawing/2014/main" id="{B2C7E18E-9B42-8368-7F3D-7ABF1B3F31E4}"/>
              </a:ext>
            </a:extLst>
          </p:cNvPr>
          <p:cNvSpPr txBox="1">
            <a:spLocks/>
          </p:cNvSpPr>
          <p:nvPr/>
        </p:nvSpPr>
        <p:spPr>
          <a:xfrm>
            <a:off x="279494" y="2715914"/>
            <a:ext cx="3603031" cy="124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Task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Write a python program to print out a 10x10 multiplication table.</a:t>
            </a:r>
          </a:p>
        </p:txBody>
      </p:sp>
      <p:pic>
        <p:nvPicPr>
          <p:cNvPr id="1026" name="Picture 2" descr="a new style of multiplication tables | by Dave | It's Your Turn">
            <a:extLst>
              <a:ext uri="{FF2B5EF4-FFF2-40B4-BE49-F238E27FC236}">
                <a16:creationId xmlns:a16="http://schemas.microsoft.com/office/drawing/2014/main" id="{CADF357F-860D-16A9-35C9-5B2273043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75" y="861110"/>
            <a:ext cx="3036106" cy="39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47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8F48D03E-E2CE-15F2-7F47-2F6F5AF0D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4FA00092-05CD-6453-A7D7-B012061A0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50" y="544643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Problem 3</a:t>
            </a:r>
            <a:endParaRPr dirty="0"/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40DFF65A-C7E0-212F-C521-FF8EB2182E5E}"/>
              </a:ext>
            </a:extLst>
          </p:cNvPr>
          <p:cNvGrpSpPr/>
          <p:nvPr/>
        </p:nvGrpSpPr>
        <p:grpSpPr>
          <a:xfrm flipH="1">
            <a:off x="201348" y="878095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4B69F041-4FA8-9BC4-20DC-F20690C44EF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A585DB07-A50E-8A4A-5536-9D5AE2ADDF4F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A905C3E4-5E34-EE2D-6763-B1D32190E8A8}"/>
              </a:ext>
            </a:extLst>
          </p:cNvPr>
          <p:cNvSpPr txBox="1">
            <a:spLocks/>
          </p:cNvSpPr>
          <p:nvPr/>
        </p:nvSpPr>
        <p:spPr>
          <a:xfrm>
            <a:off x="272750" y="1054120"/>
            <a:ext cx="3790292" cy="168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Problem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Oh no! You have a list made up of lists, and your engineering manager asked you to consolidate all the strings into a single list to flatten the structure.</a:t>
            </a:r>
          </a:p>
          <a:p>
            <a:pPr marL="0" indent="0" algn="l">
              <a:buSzPts val="1100"/>
              <a:buFont typeface="Arial"/>
              <a:buNone/>
            </a:pPr>
            <a:endParaRPr lang="en-US" sz="1600" b="0" dirty="0">
              <a:solidFill>
                <a:schemeClr val="bg2"/>
              </a:solidFill>
              <a:latin typeface="+mn-lt"/>
            </a:endParaRPr>
          </a:p>
          <a:p>
            <a:pPr marL="0" indent="0" algn="l">
              <a:buSzPts val="1100"/>
              <a:buFont typeface="Arial"/>
              <a:buNone/>
            </a:pPr>
            <a:endParaRPr lang="en-US" sz="16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Google Shape;13770;p475">
            <a:extLst>
              <a:ext uri="{FF2B5EF4-FFF2-40B4-BE49-F238E27FC236}">
                <a16:creationId xmlns:a16="http://schemas.microsoft.com/office/drawing/2014/main" id="{966D0F3B-B9A7-1ED3-4141-1FD5739F6444}"/>
              </a:ext>
            </a:extLst>
          </p:cNvPr>
          <p:cNvSpPr txBox="1">
            <a:spLocks/>
          </p:cNvSpPr>
          <p:nvPr/>
        </p:nvSpPr>
        <p:spPr>
          <a:xfrm>
            <a:off x="5162045" y="779757"/>
            <a:ext cx="3603031" cy="124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Task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Write a python program that takes a `list` and transforms it into the `</a:t>
            </a:r>
            <a:r>
              <a:rPr lang="en-US" sz="1600" b="0" dirty="0" err="1">
                <a:solidFill>
                  <a:schemeClr val="bg2"/>
                </a:solidFill>
                <a:latin typeface="+mn-lt"/>
              </a:rPr>
              <a:t>flattenedList</a:t>
            </a:r>
            <a:r>
              <a:rPr lang="en-US" sz="1600" b="0" dirty="0">
                <a:solidFill>
                  <a:schemeClr val="bg2"/>
                </a:solidFill>
                <a:latin typeface="+mn-lt"/>
              </a:rPr>
              <a:t>` shown in the code snippet below.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5BCA955-E93F-13C5-089A-F9B5022B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50" y="2512998"/>
            <a:ext cx="6591732" cy="263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3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770;p475">
            <a:extLst>
              <a:ext uri="{FF2B5EF4-FFF2-40B4-BE49-F238E27FC236}">
                <a16:creationId xmlns:a16="http://schemas.microsoft.com/office/drawing/2014/main" id="{7BC489F0-F773-5956-F8D1-DC9CCA8FAE98}"/>
              </a:ext>
            </a:extLst>
          </p:cNvPr>
          <p:cNvSpPr txBox="1">
            <a:spLocks/>
          </p:cNvSpPr>
          <p:nvPr/>
        </p:nvSpPr>
        <p:spPr>
          <a:xfrm>
            <a:off x="5323888" y="1536984"/>
            <a:ext cx="3227183" cy="158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</a:pPr>
            <a:r>
              <a:rPr lang="en-US" dirty="0"/>
              <a:t>The order could be almost anything!</a:t>
            </a:r>
          </a:p>
          <a:p>
            <a:pPr marL="0" indent="0" algn="l">
              <a:buSzPts val="1100"/>
            </a:pPr>
            <a:endParaRPr lang="en-US" dirty="0"/>
          </a:p>
          <a:p>
            <a:pPr marL="0" indent="0" algn="l">
              <a:buSzPts val="1100"/>
            </a:pPr>
            <a:r>
              <a:rPr lang="en-US" dirty="0"/>
              <a:t>- Start to end</a:t>
            </a:r>
          </a:p>
          <a:p>
            <a:pPr marL="0" indent="0" algn="l">
              <a:buSzPts val="1100"/>
            </a:pPr>
            <a:r>
              <a:rPr lang="en-US" dirty="0"/>
              <a:t>- End to start</a:t>
            </a:r>
          </a:p>
          <a:p>
            <a:pPr marL="0" indent="0" algn="l">
              <a:buSzPts val="1100"/>
            </a:pPr>
            <a:r>
              <a:rPr lang="en-US" dirty="0"/>
              <a:t>- Every other element</a:t>
            </a:r>
          </a:p>
          <a:p>
            <a:pPr marL="0" indent="0" algn="l">
              <a:buSzPts val="1100"/>
            </a:pPr>
            <a:r>
              <a:rPr lang="en-US" dirty="0"/>
              <a:t>- Every n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</p:txBody>
      </p:sp>
      <p:grpSp>
        <p:nvGrpSpPr>
          <p:cNvPr id="13767" name="Google Shape;13767;p475"/>
          <p:cNvGrpSpPr/>
          <p:nvPr/>
        </p:nvGrpSpPr>
        <p:grpSpPr>
          <a:xfrm rot="774136">
            <a:off x="6126460" y="1001663"/>
            <a:ext cx="1657620" cy="585343"/>
            <a:chOff x="4345425" y="2175475"/>
            <a:chExt cx="800750" cy="176025"/>
          </a:xfrm>
        </p:grpSpPr>
        <p:sp>
          <p:nvSpPr>
            <p:cNvPr id="13768" name="Google Shape;13768;p47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9" name="Google Shape;13769;p47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770" name="Google Shape;13770;p475"/>
          <p:cNvSpPr txBox="1">
            <a:spLocks noGrp="1"/>
          </p:cNvSpPr>
          <p:nvPr>
            <p:ph type="subTitle" idx="3"/>
          </p:nvPr>
        </p:nvSpPr>
        <p:spPr>
          <a:xfrm>
            <a:off x="5045402" y="1010229"/>
            <a:ext cx="3819738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Remember!</a:t>
            </a:r>
            <a:endParaRPr lang="en-US" dirty="0"/>
          </a:p>
        </p:txBody>
      </p:sp>
      <p:sp>
        <p:nvSpPr>
          <p:cNvPr id="13772" name="Google Shape;13772;p47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What is Sequential</a:t>
            </a:r>
            <a:br>
              <a:rPr lang="en-US" dirty="0"/>
            </a:br>
            <a:r>
              <a:rPr lang="en-US" dirty="0"/>
              <a:t>Traversal?</a:t>
            </a:r>
            <a:endParaRPr dirty="0"/>
          </a:p>
        </p:txBody>
      </p:sp>
      <p:grpSp>
        <p:nvGrpSpPr>
          <p:cNvPr id="13797" name="Google Shape;13797;p475"/>
          <p:cNvGrpSpPr/>
          <p:nvPr/>
        </p:nvGrpSpPr>
        <p:grpSpPr>
          <a:xfrm flipH="1">
            <a:off x="719922" y="934457"/>
            <a:ext cx="3253287" cy="176025"/>
            <a:chOff x="4345425" y="2175475"/>
            <a:chExt cx="800750" cy="176025"/>
          </a:xfrm>
        </p:grpSpPr>
        <p:sp>
          <p:nvSpPr>
            <p:cNvPr id="13798" name="Google Shape;13798;p47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47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0" name="Google Shape;13800;p475"/>
          <p:cNvGrpSpPr/>
          <p:nvPr/>
        </p:nvGrpSpPr>
        <p:grpSpPr>
          <a:xfrm flipH="1">
            <a:off x="719985" y="1396579"/>
            <a:ext cx="1932423" cy="176025"/>
            <a:chOff x="4345425" y="2175475"/>
            <a:chExt cx="800750" cy="176025"/>
          </a:xfrm>
        </p:grpSpPr>
        <p:sp>
          <p:nvSpPr>
            <p:cNvPr id="13801" name="Google Shape;13801;p47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2" name="Google Shape;13802;p47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3770;p475">
            <a:extLst>
              <a:ext uri="{FF2B5EF4-FFF2-40B4-BE49-F238E27FC236}">
                <a16:creationId xmlns:a16="http://schemas.microsoft.com/office/drawing/2014/main" id="{E7F50AE9-F0A8-FC91-F0DA-048682CA39A8}"/>
              </a:ext>
            </a:extLst>
          </p:cNvPr>
          <p:cNvSpPr txBox="1">
            <a:spLocks/>
          </p:cNvSpPr>
          <p:nvPr/>
        </p:nvSpPr>
        <p:spPr>
          <a:xfrm>
            <a:off x="719922" y="2164950"/>
            <a:ext cx="3227183" cy="75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Looking at entries in some order (or sequence).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770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9">
          <a:extLst>
            <a:ext uri="{FF2B5EF4-FFF2-40B4-BE49-F238E27FC236}">
              <a16:creationId xmlns:a16="http://schemas.microsoft.com/office/drawing/2014/main" id="{77EA4994-519D-32B3-70EC-BC3BB3A0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0" name="Google Shape;13720;p474">
            <a:extLst>
              <a:ext uri="{FF2B5EF4-FFF2-40B4-BE49-F238E27FC236}">
                <a16:creationId xmlns:a16="http://schemas.microsoft.com/office/drawing/2014/main" id="{74231CA0-B07D-F345-15EF-A3325ED0DA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8050" y="2344774"/>
            <a:ext cx="6387900" cy="9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400" dirty="0" err="1"/>
              <a:t>Iterables</a:t>
            </a:r>
            <a:endParaRPr sz="5400" dirty="0"/>
          </a:p>
        </p:txBody>
      </p:sp>
      <p:sp>
        <p:nvSpPr>
          <p:cNvPr id="13721" name="Google Shape;13721;p474">
            <a:extLst>
              <a:ext uri="{FF2B5EF4-FFF2-40B4-BE49-F238E27FC236}">
                <a16:creationId xmlns:a16="http://schemas.microsoft.com/office/drawing/2014/main" id="{215BEF04-930E-3D4A-D35F-FDBC52DF680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722" name="Google Shape;13722;p474">
            <a:extLst>
              <a:ext uri="{FF2B5EF4-FFF2-40B4-BE49-F238E27FC236}">
                <a16:creationId xmlns:a16="http://schemas.microsoft.com/office/drawing/2014/main" id="{197666E7-ABCB-9965-1550-8391C563EDF4}"/>
              </a:ext>
            </a:extLst>
          </p:cNvPr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13723" name="Google Shape;13723;p474">
              <a:extLst>
                <a:ext uri="{FF2B5EF4-FFF2-40B4-BE49-F238E27FC236}">
                  <a16:creationId xmlns:a16="http://schemas.microsoft.com/office/drawing/2014/main" id="{C31CF925-869F-C4FC-3194-1A939317ECC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474">
              <a:extLst>
                <a:ext uri="{FF2B5EF4-FFF2-40B4-BE49-F238E27FC236}">
                  <a16:creationId xmlns:a16="http://schemas.microsoft.com/office/drawing/2014/main" id="{D9690B2A-5E98-3045-62BD-DF2C31F890E4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5" name="Google Shape;13725;p474">
            <a:extLst>
              <a:ext uri="{FF2B5EF4-FFF2-40B4-BE49-F238E27FC236}">
                <a16:creationId xmlns:a16="http://schemas.microsoft.com/office/drawing/2014/main" id="{2AF42F4D-4124-C99E-B8BC-EF493862640F}"/>
              </a:ext>
            </a:extLst>
          </p:cNvPr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13726" name="Google Shape;13726;p474">
              <a:extLst>
                <a:ext uri="{FF2B5EF4-FFF2-40B4-BE49-F238E27FC236}">
                  <a16:creationId xmlns:a16="http://schemas.microsoft.com/office/drawing/2014/main" id="{6F90AD6C-1E1C-186A-3A70-32A6AEC1AAAD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474">
              <a:extLst>
                <a:ext uri="{FF2B5EF4-FFF2-40B4-BE49-F238E27FC236}">
                  <a16:creationId xmlns:a16="http://schemas.microsoft.com/office/drawing/2014/main" id="{53DB2166-62B3-1F48-0005-D02A56EB7024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8" name="Google Shape;13728;p474">
            <a:extLst>
              <a:ext uri="{FF2B5EF4-FFF2-40B4-BE49-F238E27FC236}">
                <a16:creationId xmlns:a16="http://schemas.microsoft.com/office/drawing/2014/main" id="{8FC493C0-A848-7F5D-0BC1-92794281609C}"/>
              </a:ext>
            </a:extLst>
          </p:cNvPr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3729" name="Google Shape;13729;p474">
              <a:extLst>
                <a:ext uri="{FF2B5EF4-FFF2-40B4-BE49-F238E27FC236}">
                  <a16:creationId xmlns:a16="http://schemas.microsoft.com/office/drawing/2014/main" id="{E5AE9E4C-D387-C5A5-39AB-BD36167946D3}"/>
                </a:ext>
              </a:extLst>
            </p:cNvPr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474">
              <a:extLst>
                <a:ext uri="{FF2B5EF4-FFF2-40B4-BE49-F238E27FC236}">
                  <a16:creationId xmlns:a16="http://schemas.microsoft.com/office/drawing/2014/main" id="{57449494-4AF9-E24F-A648-EF2BB6C3072A}"/>
                </a:ext>
              </a:extLst>
            </p:cNvPr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474">
              <a:extLst>
                <a:ext uri="{FF2B5EF4-FFF2-40B4-BE49-F238E27FC236}">
                  <a16:creationId xmlns:a16="http://schemas.microsoft.com/office/drawing/2014/main" id="{595070BE-21D9-43A8-52BA-043CEFE4D54F}"/>
                </a:ext>
              </a:extLst>
            </p:cNvPr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474">
              <a:extLst>
                <a:ext uri="{FF2B5EF4-FFF2-40B4-BE49-F238E27FC236}">
                  <a16:creationId xmlns:a16="http://schemas.microsoft.com/office/drawing/2014/main" id="{64C78A74-3B47-2C54-0AE9-2BCD5F0E8F49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474">
              <a:extLst>
                <a:ext uri="{FF2B5EF4-FFF2-40B4-BE49-F238E27FC236}">
                  <a16:creationId xmlns:a16="http://schemas.microsoft.com/office/drawing/2014/main" id="{CCFBC1A5-94EA-C5F8-A874-C26F52AD34F5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474">
              <a:extLst>
                <a:ext uri="{FF2B5EF4-FFF2-40B4-BE49-F238E27FC236}">
                  <a16:creationId xmlns:a16="http://schemas.microsoft.com/office/drawing/2014/main" id="{335C37AC-E0B9-A82E-A6E4-E2EA10BAC6CF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474">
              <a:extLst>
                <a:ext uri="{FF2B5EF4-FFF2-40B4-BE49-F238E27FC236}">
                  <a16:creationId xmlns:a16="http://schemas.microsoft.com/office/drawing/2014/main" id="{7E52698F-9E11-6FE9-5E74-8A24941419D4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474">
              <a:extLst>
                <a:ext uri="{FF2B5EF4-FFF2-40B4-BE49-F238E27FC236}">
                  <a16:creationId xmlns:a16="http://schemas.microsoft.com/office/drawing/2014/main" id="{54D8EE54-EB31-A0ED-D336-951392EF1F46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474">
              <a:extLst>
                <a:ext uri="{FF2B5EF4-FFF2-40B4-BE49-F238E27FC236}">
                  <a16:creationId xmlns:a16="http://schemas.microsoft.com/office/drawing/2014/main" id="{830FB169-D67D-5D8F-6907-33D80B690CC6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474">
              <a:extLst>
                <a:ext uri="{FF2B5EF4-FFF2-40B4-BE49-F238E27FC236}">
                  <a16:creationId xmlns:a16="http://schemas.microsoft.com/office/drawing/2014/main" id="{5DC1BDC3-4E0A-AECF-DC3F-1303F4F4BBAA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474">
              <a:extLst>
                <a:ext uri="{FF2B5EF4-FFF2-40B4-BE49-F238E27FC236}">
                  <a16:creationId xmlns:a16="http://schemas.microsoft.com/office/drawing/2014/main" id="{25CBF205-E419-E5ED-DF58-DAEC3C1548C4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474">
              <a:extLst>
                <a:ext uri="{FF2B5EF4-FFF2-40B4-BE49-F238E27FC236}">
                  <a16:creationId xmlns:a16="http://schemas.microsoft.com/office/drawing/2014/main" id="{C07431A4-6B54-7E41-61B6-743ECC3CF5AF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1" name="Google Shape;13741;p474">
            <a:extLst>
              <a:ext uri="{FF2B5EF4-FFF2-40B4-BE49-F238E27FC236}">
                <a16:creationId xmlns:a16="http://schemas.microsoft.com/office/drawing/2014/main" id="{800D4876-56A8-FAE2-5D48-78E1EB25A803}"/>
              </a:ext>
            </a:extLst>
          </p:cNvPr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3742" name="Google Shape;13742;p474">
              <a:extLst>
                <a:ext uri="{FF2B5EF4-FFF2-40B4-BE49-F238E27FC236}">
                  <a16:creationId xmlns:a16="http://schemas.microsoft.com/office/drawing/2014/main" id="{E6034751-9A23-7224-BB26-C1D9C7AE76DC}"/>
                </a:ext>
              </a:extLst>
            </p:cNvPr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474">
              <a:extLst>
                <a:ext uri="{FF2B5EF4-FFF2-40B4-BE49-F238E27FC236}">
                  <a16:creationId xmlns:a16="http://schemas.microsoft.com/office/drawing/2014/main" id="{F5E4CA53-2012-3B58-19A0-2B69DFB34040}"/>
                </a:ext>
              </a:extLst>
            </p:cNvPr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474">
              <a:extLst>
                <a:ext uri="{FF2B5EF4-FFF2-40B4-BE49-F238E27FC236}">
                  <a16:creationId xmlns:a16="http://schemas.microsoft.com/office/drawing/2014/main" id="{572F6847-D4BC-2CFB-8D1B-CA40785F2EC6}"/>
                </a:ext>
              </a:extLst>
            </p:cNvPr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474">
              <a:extLst>
                <a:ext uri="{FF2B5EF4-FFF2-40B4-BE49-F238E27FC236}">
                  <a16:creationId xmlns:a16="http://schemas.microsoft.com/office/drawing/2014/main" id="{CF140589-B28A-B372-5266-75D0714AE0E0}"/>
                </a:ext>
              </a:extLst>
            </p:cNvPr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474">
              <a:extLst>
                <a:ext uri="{FF2B5EF4-FFF2-40B4-BE49-F238E27FC236}">
                  <a16:creationId xmlns:a16="http://schemas.microsoft.com/office/drawing/2014/main" id="{88596A23-961B-8515-1583-036A58377E26}"/>
                </a:ext>
              </a:extLst>
            </p:cNvPr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474">
              <a:extLst>
                <a:ext uri="{FF2B5EF4-FFF2-40B4-BE49-F238E27FC236}">
                  <a16:creationId xmlns:a16="http://schemas.microsoft.com/office/drawing/2014/main" id="{23B68DF4-E7B3-E868-EA3D-BCD80DCA12F4}"/>
                </a:ext>
              </a:extLst>
            </p:cNvPr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474">
              <a:extLst>
                <a:ext uri="{FF2B5EF4-FFF2-40B4-BE49-F238E27FC236}">
                  <a16:creationId xmlns:a16="http://schemas.microsoft.com/office/drawing/2014/main" id="{DCFCF628-2428-1952-BF5B-5695D80809FF}"/>
                </a:ext>
              </a:extLst>
            </p:cNvPr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474">
              <a:extLst>
                <a:ext uri="{FF2B5EF4-FFF2-40B4-BE49-F238E27FC236}">
                  <a16:creationId xmlns:a16="http://schemas.microsoft.com/office/drawing/2014/main" id="{4EC15EF2-1DCE-5329-F175-FE50E6D07FC3}"/>
                </a:ext>
              </a:extLst>
            </p:cNvPr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474">
              <a:extLst>
                <a:ext uri="{FF2B5EF4-FFF2-40B4-BE49-F238E27FC236}">
                  <a16:creationId xmlns:a16="http://schemas.microsoft.com/office/drawing/2014/main" id="{0B69A0B7-1352-5BC5-1CD1-141EF1A5738C}"/>
                </a:ext>
              </a:extLst>
            </p:cNvPr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474">
              <a:extLst>
                <a:ext uri="{FF2B5EF4-FFF2-40B4-BE49-F238E27FC236}">
                  <a16:creationId xmlns:a16="http://schemas.microsoft.com/office/drawing/2014/main" id="{92D8EDB7-84EF-FF12-6E94-C83A7BEA410F}"/>
                </a:ext>
              </a:extLst>
            </p:cNvPr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474">
              <a:extLst>
                <a:ext uri="{FF2B5EF4-FFF2-40B4-BE49-F238E27FC236}">
                  <a16:creationId xmlns:a16="http://schemas.microsoft.com/office/drawing/2014/main" id="{B1688CCB-4423-11A0-9784-2446270D6EC7}"/>
                </a:ext>
              </a:extLst>
            </p:cNvPr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474">
              <a:extLst>
                <a:ext uri="{FF2B5EF4-FFF2-40B4-BE49-F238E27FC236}">
                  <a16:creationId xmlns:a16="http://schemas.microsoft.com/office/drawing/2014/main" id="{46D9FDAA-6855-A8A7-9736-A1A173EEE266}"/>
                </a:ext>
              </a:extLst>
            </p:cNvPr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474">
              <a:extLst>
                <a:ext uri="{FF2B5EF4-FFF2-40B4-BE49-F238E27FC236}">
                  <a16:creationId xmlns:a16="http://schemas.microsoft.com/office/drawing/2014/main" id="{16E35D1F-D27D-EE3C-FA98-DF2EB83D2B86}"/>
                </a:ext>
              </a:extLst>
            </p:cNvPr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474">
              <a:extLst>
                <a:ext uri="{FF2B5EF4-FFF2-40B4-BE49-F238E27FC236}">
                  <a16:creationId xmlns:a16="http://schemas.microsoft.com/office/drawing/2014/main" id="{4612EA85-E298-028A-3384-517405A02380}"/>
                </a:ext>
              </a:extLst>
            </p:cNvPr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474">
              <a:extLst>
                <a:ext uri="{FF2B5EF4-FFF2-40B4-BE49-F238E27FC236}">
                  <a16:creationId xmlns:a16="http://schemas.microsoft.com/office/drawing/2014/main" id="{6AA65D3E-6A11-A723-7BFE-8B08E8681E33}"/>
                </a:ext>
              </a:extLst>
            </p:cNvPr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474">
              <a:extLst>
                <a:ext uri="{FF2B5EF4-FFF2-40B4-BE49-F238E27FC236}">
                  <a16:creationId xmlns:a16="http://schemas.microsoft.com/office/drawing/2014/main" id="{16D7A543-A91B-095A-F829-0C43F87033AE}"/>
                </a:ext>
              </a:extLst>
            </p:cNvPr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474">
              <a:extLst>
                <a:ext uri="{FF2B5EF4-FFF2-40B4-BE49-F238E27FC236}">
                  <a16:creationId xmlns:a16="http://schemas.microsoft.com/office/drawing/2014/main" id="{042AD742-0811-7713-2389-5DF7B276061B}"/>
                </a:ext>
              </a:extLst>
            </p:cNvPr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474">
              <a:extLst>
                <a:ext uri="{FF2B5EF4-FFF2-40B4-BE49-F238E27FC236}">
                  <a16:creationId xmlns:a16="http://schemas.microsoft.com/office/drawing/2014/main" id="{0C68841F-7C72-19C2-12DD-647349A94076}"/>
                </a:ext>
              </a:extLst>
            </p:cNvPr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0" name="Google Shape;13760;p474">
            <a:extLst>
              <a:ext uri="{FF2B5EF4-FFF2-40B4-BE49-F238E27FC236}">
                <a16:creationId xmlns:a16="http://schemas.microsoft.com/office/drawing/2014/main" id="{6772F5DE-97E6-D962-7021-0F89F9F80069}"/>
              </a:ext>
            </a:extLst>
          </p:cNvPr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3761" name="Google Shape;13761;p474">
              <a:extLst>
                <a:ext uri="{FF2B5EF4-FFF2-40B4-BE49-F238E27FC236}">
                  <a16:creationId xmlns:a16="http://schemas.microsoft.com/office/drawing/2014/main" id="{6C735720-7F37-D9CD-EA8C-6A70204909D9}"/>
                </a:ext>
              </a:extLst>
            </p:cNvPr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474">
              <a:extLst>
                <a:ext uri="{FF2B5EF4-FFF2-40B4-BE49-F238E27FC236}">
                  <a16:creationId xmlns:a16="http://schemas.microsoft.com/office/drawing/2014/main" id="{D1C26CB0-1F08-E0BD-E8C4-B714C868B8A8}"/>
                </a:ext>
              </a:extLst>
            </p:cNvPr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682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729C6B06-204D-C96D-D011-EBF661F71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CEE6AC86-3378-F15E-CABB-0C3A9CF718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What is an </a:t>
            </a:r>
            <a:r>
              <a:rPr lang="en-US" dirty="0" err="1"/>
              <a:t>iterable</a:t>
            </a:r>
            <a:r>
              <a:rPr lang="en-US" dirty="0"/>
              <a:t>?</a:t>
            </a:r>
            <a:endParaRPr dirty="0"/>
          </a:p>
        </p:txBody>
      </p:sp>
      <p:grpSp>
        <p:nvGrpSpPr>
          <p:cNvPr id="13797" name="Google Shape;13797;p475">
            <a:extLst>
              <a:ext uri="{FF2B5EF4-FFF2-40B4-BE49-F238E27FC236}">
                <a16:creationId xmlns:a16="http://schemas.microsoft.com/office/drawing/2014/main" id="{15D5AFBA-17D0-4F67-24CE-5AFB3EA7D034}"/>
              </a:ext>
            </a:extLst>
          </p:cNvPr>
          <p:cNvGrpSpPr/>
          <p:nvPr/>
        </p:nvGrpSpPr>
        <p:grpSpPr>
          <a:xfrm flipH="1">
            <a:off x="719921" y="934457"/>
            <a:ext cx="3450001" cy="176025"/>
            <a:chOff x="4345425" y="2175475"/>
            <a:chExt cx="800750" cy="176025"/>
          </a:xfrm>
        </p:grpSpPr>
        <p:sp>
          <p:nvSpPr>
            <p:cNvPr id="13798" name="Google Shape;13798;p475">
              <a:extLst>
                <a:ext uri="{FF2B5EF4-FFF2-40B4-BE49-F238E27FC236}">
                  <a16:creationId xmlns:a16="http://schemas.microsoft.com/office/drawing/2014/main" id="{8C272143-D579-1979-564E-2948DF5A2BB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475">
              <a:extLst>
                <a:ext uri="{FF2B5EF4-FFF2-40B4-BE49-F238E27FC236}">
                  <a16:creationId xmlns:a16="http://schemas.microsoft.com/office/drawing/2014/main" id="{47311CB5-DC64-0B11-CB70-89C57684DFFB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3770;p475">
            <a:extLst>
              <a:ext uri="{FF2B5EF4-FFF2-40B4-BE49-F238E27FC236}">
                <a16:creationId xmlns:a16="http://schemas.microsoft.com/office/drawing/2014/main" id="{93842B12-AD97-BB1A-5564-E545728AB02B}"/>
              </a:ext>
            </a:extLst>
          </p:cNvPr>
          <p:cNvSpPr txBox="1">
            <a:spLocks/>
          </p:cNvSpPr>
          <p:nvPr/>
        </p:nvSpPr>
        <p:spPr>
          <a:xfrm>
            <a:off x="719921" y="2145495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List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l = [“pi”, 5, 1, 5]</a:t>
            </a:r>
          </a:p>
        </p:txBody>
      </p:sp>
      <p:sp>
        <p:nvSpPr>
          <p:cNvPr id="6" name="Google Shape;13770;p475">
            <a:extLst>
              <a:ext uri="{FF2B5EF4-FFF2-40B4-BE49-F238E27FC236}">
                <a16:creationId xmlns:a16="http://schemas.microsoft.com/office/drawing/2014/main" id="{A4C5C476-F8D9-A139-DF66-5D9594F30E6E}"/>
              </a:ext>
            </a:extLst>
          </p:cNvPr>
          <p:cNvSpPr txBox="1">
            <a:spLocks/>
          </p:cNvSpPr>
          <p:nvPr/>
        </p:nvSpPr>
        <p:spPr>
          <a:xfrm>
            <a:off x="719922" y="1291894"/>
            <a:ext cx="3227183" cy="75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Almost anything with a key-value pair.</a:t>
            </a:r>
          </a:p>
        </p:txBody>
      </p:sp>
      <p:sp>
        <p:nvSpPr>
          <p:cNvPr id="7" name="Google Shape;13770;p475">
            <a:extLst>
              <a:ext uri="{FF2B5EF4-FFF2-40B4-BE49-F238E27FC236}">
                <a16:creationId xmlns:a16="http://schemas.microsoft.com/office/drawing/2014/main" id="{838B294A-0110-235F-A44C-2E2B8AA4C612}"/>
              </a:ext>
            </a:extLst>
          </p:cNvPr>
          <p:cNvSpPr txBox="1">
            <a:spLocks/>
          </p:cNvSpPr>
          <p:nvPr/>
        </p:nvSpPr>
        <p:spPr>
          <a:xfrm>
            <a:off x="5196897" y="782446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Tuple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t = (“pi”, 5, 1, 5)</a:t>
            </a:r>
          </a:p>
        </p:txBody>
      </p:sp>
      <p:sp>
        <p:nvSpPr>
          <p:cNvPr id="8" name="Google Shape;13770;p475">
            <a:extLst>
              <a:ext uri="{FF2B5EF4-FFF2-40B4-BE49-F238E27FC236}">
                <a16:creationId xmlns:a16="http://schemas.microsoft.com/office/drawing/2014/main" id="{687CD82C-6C63-B159-FFF1-95ECAC7A40B6}"/>
              </a:ext>
            </a:extLst>
          </p:cNvPr>
          <p:cNvSpPr txBox="1">
            <a:spLocks/>
          </p:cNvSpPr>
          <p:nvPr/>
        </p:nvSpPr>
        <p:spPr>
          <a:xfrm>
            <a:off x="5196897" y="1620636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String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str = “pi515”</a:t>
            </a:r>
          </a:p>
        </p:txBody>
      </p:sp>
      <p:sp>
        <p:nvSpPr>
          <p:cNvPr id="9" name="Google Shape;13770;p475">
            <a:extLst>
              <a:ext uri="{FF2B5EF4-FFF2-40B4-BE49-F238E27FC236}">
                <a16:creationId xmlns:a16="http://schemas.microsoft.com/office/drawing/2014/main" id="{C5151305-C220-60E6-B5F2-3E49AEB80DAD}"/>
              </a:ext>
            </a:extLst>
          </p:cNvPr>
          <p:cNvSpPr txBox="1">
            <a:spLocks/>
          </p:cNvSpPr>
          <p:nvPr/>
        </p:nvSpPr>
        <p:spPr>
          <a:xfrm>
            <a:off x="5196897" y="2505502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Set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s = {0, 1, 2, 3, 4, 5, 6, 7, 8, 9}</a:t>
            </a:r>
          </a:p>
        </p:txBody>
      </p:sp>
      <p:sp>
        <p:nvSpPr>
          <p:cNvPr id="10" name="Google Shape;13770;p475">
            <a:extLst>
              <a:ext uri="{FF2B5EF4-FFF2-40B4-BE49-F238E27FC236}">
                <a16:creationId xmlns:a16="http://schemas.microsoft.com/office/drawing/2014/main" id="{04F64170-45C3-2093-D2AB-0C299AC28D77}"/>
              </a:ext>
            </a:extLst>
          </p:cNvPr>
          <p:cNvSpPr txBox="1">
            <a:spLocks/>
          </p:cNvSpPr>
          <p:nvPr/>
        </p:nvSpPr>
        <p:spPr>
          <a:xfrm>
            <a:off x="5196897" y="3310465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Dictionary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d = </a:t>
            </a:r>
            <a:r>
              <a:rPr lang="en-US" sz="1600" b="0" dirty="0" err="1">
                <a:solidFill>
                  <a:schemeClr val="bg2"/>
                </a:solidFill>
                <a:latin typeface="+mn-lt"/>
              </a:rPr>
              <a:t>dict</a:t>
            </a:r>
            <a:r>
              <a:rPr lang="en-US" sz="1600" b="0" dirty="0">
                <a:solidFill>
                  <a:schemeClr val="bg2"/>
                </a:solidFill>
                <a:latin typeface="+mn-lt"/>
              </a:rPr>
              <a:t>({‘a’: 1, ‘b’: 2})</a:t>
            </a:r>
          </a:p>
        </p:txBody>
      </p:sp>
      <p:grpSp>
        <p:nvGrpSpPr>
          <p:cNvPr id="12" name="Google Shape;13767;p475">
            <a:extLst>
              <a:ext uri="{FF2B5EF4-FFF2-40B4-BE49-F238E27FC236}">
                <a16:creationId xmlns:a16="http://schemas.microsoft.com/office/drawing/2014/main" id="{07BB33D2-1E45-0946-DCAB-3E558BA9D6CD}"/>
              </a:ext>
            </a:extLst>
          </p:cNvPr>
          <p:cNvGrpSpPr/>
          <p:nvPr/>
        </p:nvGrpSpPr>
        <p:grpSpPr>
          <a:xfrm rot="774136">
            <a:off x="471447" y="2998640"/>
            <a:ext cx="1657620" cy="585343"/>
            <a:chOff x="4345425" y="2175475"/>
            <a:chExt cx="800750" cy="176025"/>
          </a:xfrm>
        </p:grpSpPr>
        <p:sp>
          <p:nvSpPr>
            <p:cNvPr id="13" name="Google Shape;13768;p475">
              <a:extLst>
                <a:ext uri="{FF2B5EF4-FFF2-40B4-BE49-F238E27FC236}">
                  <a16:creationId xmlns:a16="http://schemas.microsoft.com/office/drawing/2014/main" id="{E7FB47C0-DC1D-8958-C644-E3E8CF73CCA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769;p475">
              <a:extLst>
                <a:ext uri="{FF2B5EF4-FFF2-40B4-BE49-F238E27FC236}">
                  <a16:creationId xmlns:a16="http://schemas.microsoft.com/office/drawing/2014/main" id="{A811A884-BB04-E584-B49E-EEBF99B5501D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" name="Google Shape;13770;p475">
            <a:extLst>
              <a:ext uri="{FF2B5EF4-FFF2-40B4-BE49-F238E27FC236}">
                <a16:creationId xmlns:a16="http://schemas.microsoft.com/office/drawing/2014/main" id="{7929BBFA-19F4-C65A-2F6B-8E65345B53AD}"/>
              </a:ext>
            </a:extLst>
          </p:cNvPr>
          <p:cNvSpPr txBox="1">
            <a:spLocks/>
          </p:cNvSpPr>
          <p:nvPr/>
        </p:nvSpPr>
        <p:spPr>
          <a:xfrm>
            <a:off x="719919" y="3015812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Caveat!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Many </a:t>
            </a:r>
            <a:r>
              <a:rPr lang="en-US" sz="1600" b="0" dirty="0" err="1">
                <a:solidFill>
                  <a:schemeClr val="bg2"/>
                </a:solidFill>
                <a:latin typeface="+mn-lt"/>
              </a:rPr>
              <a:t>iterables</a:t>
            </a:r>
            <a:r>
              <a:rPr lang="en-US" sz="1600" b="0" dirty="0">
                <a:solidFill>
                  <a:schemeClr val="bg2"/>
                </a:solidFill>
                <a:latin typeface="+mn-lt"/>
              </a:rPr>
              <a:t> use their index as the key.</a:t>
            </a:r>
          </a:p>
        </p:txBody>
      </p:sp>
    </p:spTree>
    <p:extLst>
      <p:ext uri="{BB962C8B-B14F-4D97-AF65-F5344CB8AC3E}">
        <p14:creationId xmlns:p14="http://schemas.microsoft.com/office/powerpoint/2010/main" val="31731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6">
          <a:extLst>
            <a:ext uri="{FF2B5EF4-FFF2-40B4-BE49-F238E27FC236}">
              <a16:creationId xmlns:a16="http://schemas.microsoft.com/office/drawing/2014/main" id="{18A5F08F-CF49-B74F-1A62-2413ECF86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p475">
            <a:extLst>
              <a:ext uri="{FF2B5EF4-FFF2-40B4-BE49-F238E27FC236}">
                <a16:creationId xmlns:a16="http://schemas.microsoft.com/office/drawing/2014/main" id="{494FAF4E-A33B-A60F-D885-1366B6181D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470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What does traversal look like?</a:t>
            </a:r>
            <a:endParaRPr dirty="0"/>
          </a:p>
        </p:txBody>
      </p:sp>
      <p:grpSp>
        <p:nvGrpSpPr>
          <p:cNvPr id="13797" name="Google Shape;13797;p475">
            <a:extLst>
              <a:ext uri="{FF2B5EF4-FFF2-40B4-BE49-F238E27FC236}">
                <a16:creationId xmlns:a16="http://schemas.microsoft.com/office/drawing/2014/main" id="{4DBE8623-567D-62A0-2728-47570268430A}"/>
              </a:ext>
            </a:extLst>
          </p:cNvPr>
          <p:cNvGrpSpPr/>
          <p:nvPr/>
        </p:nvGrpSpPr>
        <p:grpSpPr>
          <a:xfrm flipH="1">
            <a:off x="509512" y="1343360"/>
            <a:ext cx="3450001" cy="176025"/>
            <a:chOff x="4345425" y="2175475"/>
            <a:chExt cx="800750" cy="176025"/>
          </a:xfrm>
        </p:grpSpPr>
        <p:sp>
          <p:nvSpPr>
            <p:cNvPr id="13798" name="Google Shape;13798;p475">
              <a:extLst>
                <a:ext uri="{FF2B5EF4-FFF2-40B4-BE49-F238E27FC236}">
                  <a16:creationId xmlns:a16="http://schemas.microsoft.com/office/drawing/2014/main" id="{D7F08566-F9D3-632D-D783-D683C31C3A76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475">
              <a:extLst>
                <a:ext uri="{FF2B5EF4-FFF2-40B4-BE49-F238E27FC236}">
                  <a16:creationId xmlns:a16="http://schemas.microsoft.com/office/drawing/2014/main" id="{B3F465C4-D970-5014-B807-17719D50ED6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3770;p475">
            <a:extLst>
              <a:ext uri="{FF2B5EF4-FFF2-40B4-BE49-F238E27FC236}">
                <a16:creationId xmlns:a16="http://schemas.microsoft.com/office/drawing/2014/main" id="{DD71ABF1-04E4-90FC-7985-C2B039CD0619}"/>
              </a:ext>
            </a:extLst>
          </p:cNvPr>
          <p:cNvSpPr txBox="1">
            <a:spLocks/>
          </p:cNvSpPr>
          <p:nvPr/>
        </p:nvSpPr>
        <p:spPr>
          <a:xfrm>
            <a:off x="719921" y="1620636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List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l = [“pi”, 5, 1, 5]</a:t>
            </a:r>
          </a:p>
        </p:txBody>
      </p:sp>
      <p:sp>
        <p:nvSpPr>
          <p:cNvPr id="7" name="Google Shape;13770;p475">
            <a:extLst>
              <a:ext uri="{FF2B5EF4-FFF2-40B4-BE49-F238E27FC236}">
                <a16:creationId xmlns:a16="http://schemas.microsoft.com/office/drawing/2014/main" id="{CA94717C-CD05-CBFB-A0E7-95598CFB9475}"/>
              </a:ext>
            </a:extLst>
          </p:cNvPr>
          <p:cNvSpPr txBox="1">
            <a:spLocks/>
          </p:cNvSpPr>
          <p:nvPr/>
        </p:nvSpPr>
        <p:spPr>
          <a:xfrm>
            <a:off x="719921" y="2463198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Tuple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t = (“pi”, 5, 1, 5)</a:t>
            </a:r>
          </a:p>
        </p:txBody>
      </p:sp>
      <p:sp>
        <p:nvSpPr>
          <p:cNvPr id="8" name="Google Shape;13770;p475">
            <a:extLst>
              <a:ext uri="{FF2B5EF4-FFF2-40B4-BE49-F238E27FC236}">
                <a16:creationId xmlns:a16="http://schemas.microsoft.com/office/drawing/2014/main" id="{86F4997F-1E43-60E8-4090-73D276BD6D70}"/>
              </a:ext>
            </a:extLst>
          </p:cNvPr>
          <p:cNvSpPr txBox="1">
            <a:spLocks/>
          </p:cNvSpPr>
          <p:nvPr/>
        </p:nvSpPr>
        <p:spPr>
          <a:xfrm>
            <a:off x="732330" y="3310465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String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str = “pi515”</a:t>
            </a:r>
          </a:p>
        </p:txBody>
      </p:sp>
      <p:sp>
        <p:nvSpPr>
          <p:cNvPr id="9" name="Google Shape;13770;p475">
            <a:extLst>
              <a:ext uri="{FF2B5EF4-FFF2-40B4-BE49-F238E27FC236}">
                <a16:creationId xmlns:a16="http://schemas.microsoft.com/office/drawing/2014/main" id="{86DB964B-AA49-9024-CF57-4B2C632F23B8}"/>
              </a:ext>
            </a:extLst>
          </p:cNvPr>
          <p:cNvSpPr txBox="1">
            <a:spLocks/>
          </p:cNvSpPr>
          <p:nvPr/>
        </p:nvSpPr>
        <p:spPr>
          <a:xfrm>
            <a:off x="5196897" y="1601586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Set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s = {0, 1, 2, 3, 4, 5, 6, 7, 8, 9}</a:t>
            </a:r>
          </a:p>
        </p:txBody>
      </p:sp>
      <p:sp>
        <p:nvSpPr>
          <p:cNvPr id="10" name="Google Shape;13770;p475">
            <a:extLst>
              <a:ext uri="{FF2B5EF4-FFF2-40B4-BE49-F238E27FC236}">
                <a16:creationId xmlns:a16="http://schemas.microsoft.com/office/drawing/2014/main" id="{124FECE9-9D17-DFA9-FCEB-3A3E850A98DD}"/>
              </a:ext>
            </a:extLst>
          </p:cNvPr>
          <p:cNvSpPr txBox="1">
            <a:spLocks/>
          </p:cNvSpPr>
          <p:nvPr/>
        </p:nvSpPr>
        <p:spPr>
          <a:xfrm>
            <a:off x="5196896" y="2463198"/>
            <a:ext cx="3227183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dirty="0"/>
              <a:t>Dictionary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US" sz="1600" b="0" dirty="0">
                <a:solidFill>
                  <a:schemeClr val="bg2"/>
                </a:solidFill>
                <a:latin typeface="+mn-lt"/>
              </a:rPr>
              <a:t>d = </a:t>
            </a:r>
            <a:r>
              <a:rPr lang="en-US" sz="1600" b="0" dirty="0" err="1">
                <a:solidFill>
                  <a:schemeClr val="bg2"/>
                </a:solidFill>
                <a:latin typeface="+mn-lt"/>
              </a:rPr>
              <a:t>dict</a:t>
            </a:r>
            <a:r>
              <a:rPr lang="en-US" sz="1600" b="0" dirty="0">
                <a:solidFill>
                  <a:schemeClr val="bg2"/>
                </a:solidFill>
                <a:latin typeface="+mn-lt"/>
              </a:rPr>
              <a:t>({‘a’: 1, ‘b’: 2})</a:t>
            </a:r>
          </a:p>
        </p:txBody>
      </p:sp>
      <p:grpSp>
        <p:nvGrpSpPr>
          <p:cNvPr id="2" name="Google Shape;13797;p475">
            <a:extLst>
              <a:ext uri="{FF2B5EF4-FFF2-40B4-BE49-F238E27FC236}">
                <a16:creationId xmlns:a16="http://schemas.microsoft.com/office/drawing/2014/main" id="{94A4EF44-8D8F-8F7E-34F2-F60BEDA2C541}"/>
              </a:ext>
            </a:extLst>
          </p:cNvPr>
          <p:cNvGrpSpPr/>
          <p:nvPr/>
        </p:nvGrpSpPr>
        <p:grpSpPr>
          <a:xfrm flipH="1">
            <a:off x="648598" y="873452"/>
            <a:ext cx="1997619" cy="176025"/>
            <a:chOff x="4345425" y="2175475"/>
            <a:chExt cx="800750" cy="176025"/>
          </a:xfrm>
        </p:grpSpPr>
        <p:sp>
          <p:nvSpPr>
            <p:cNvPr id="3" name="Google Shape;13798;p475">
              <a:extLst>
                <a:ext uri="{FF2B5EF4-FFF2-40B4-BE49-F238E27FC236}">
                  <a16:creationId xmlns:a16="http://schemas.microsoft.com/office/drawing/2014/main" id="{013171F7-F57E-62E0-F009-C6FD381D7BFD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799;p475">
              <a:extLst>
                <a:ext uri="{FF2B5EF4-FFF2-40B4-BE49-F238E27FC236}">
                  <a16:creationId xmlns:a16="http://schemas.microsoft.com/office/drawing/2014/main" id="{AB83FB72-917D-964E-BB60-0ABD7A1BFC5C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2BEC03-5AB1-4A5E-405D-790F4397E0A1}"/>
              </a:ext>
            </a:extLst>
          </p:cNvPr>
          <p:cNvSpPr txBox="1"/>
          <p:nvPr/>
        </p:nvSpPr>
        <p:spPr>
          <a:xfrm>
            <a:off x="1109625" y="227200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0     1    2   3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5B6BD-6BF4-F3D5-F9D1-26B18E9162AC}"/>
              </a:ext>
            </a:extLst>
          </p:cNvPr>
          <p:cNvSpPr txBox="1"/>
          <p:nvPr/>
        </p:nvSpPr>
        <p:spPr>
          <a:xfrm>
            <a:off x="1089202" y="305670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0     1    2   3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F54D1-D044-D642-946A-042039D82B26}"/>
              </a:ext>
            </a:extLst>
          </p:cNvPr>
          <p:cNvSpPr txBox="1"/>
          <p:nvPr/>
        </p:nvSpPr>
        <p:spPr>
          <a:xfrm>
            <a:off x="1237699" y="391389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01234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43E1CA-EF91-D79C-CA51-8EC0A9483044}"/>
              </a:ext>
            </a:extLst>
          </p:cNvPr>
          <p:cNvSpPr txBox="1"/>
          <p:nvPr/>
        </p:nvSpPr>
        <p:spPr>
          <a:xfrm>
            <a:off x="5578075" y="2209808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0   1   2   3  4   5  6   7   8   9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B1B01C-899D-8E0A-609C-C3DAB027E8EC}"/>
              </a:ext>
            </a:extLst>
          </p:cNvPr>
          <p:cNvSpPr txBox="1"/>
          <p:nvPr/>
        </p:nvSpPr>
        <p:spPr>
          <a:xfrm>
            <a:off x="6003223" y="303238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0          1</a:t>
            </a:r>
          </a:p>
        </p:txBody>
      </p:sp>
    </p:spTree>
    <p:extLst>
      <p:ext uri="{BB962C8B-B14F-4D97-AF65-F5344CB8AC3E}">
        <p14:creationId xmlns:p14="http://schemas.microsoft.com/office/powerpoint/2010/main" val="324691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9">
          <a:extLst>
            <a:ext uri="{FF2B5EF4-FFF2-40B4-BE49-F238E27FC236}">
              <a16:creationId xmlns:a16="http://schemas.microsoft.com/office/drawing/2014/main" id="{A79DA7C5-482D-8C06-00C3-14A8F66A0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0" name="Google Shape;13720;p474">
            <a:extLst>
              <a:ext uri="{FF2B5EF4-FFF2-40B4-BE49-F238E27FC236}">
                <a16:creationId xmlns:a16="http://schemas.microsoft.com/office/drawing/2014/main" id="{509A189F-4EC6-6DD2-179E-DCA775DB1C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8050" y="2344774"/>
            <a:ext cx="6387900" cy="9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400" dirty="0"/>
              <a:t>For Loop Syntax</a:t>
            </a:r>
            <a:endParaRPr sz="5400" dirty="0"/>
          </a:p>
        </p:txBody>
      </p:sp>
      <p:sp>
        <p:nvSpPr>
          <p:cNvPr id="13721" name="Google Shape;13721;p474">
            <a:extLst>
              <a:ext uri="{FF2B5EF4-FFF2-40B4-BE49-F238E27FC236}">
                <a16:creationId xmlns:a16="http://schemas.microsoft.com/office/drawing/2014/main" id="{2E709E44-3209-465B-C07A-EEF44C8419C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722" name="Google Shape;13722;p474">
            <a:extLst>
              <a:ext uri="{FF2B5EF4-FFF2-40B4-BE49-F238E27FC236}">
                <a16:creationId xmlns:a16="http://schemas.microsoft.com/office/drawing/2014/main" id="{EC7F6BD9-0A1F-DE98-E38B-7659F4C82C15}"/>
              </a:ext>
            </a:extLst>
          </p:cNvPr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13723" name="Google Shape;13723;p474">
              <a:extLst>
                <a:ext uri="{FF2B5EF4-FFF2-40B4-BE49-F238E27FC236}">
                  <a16:creationId xmlns:a16="http://schemas.microsoft.com/office/drawing/2014/main" id="{7C68927B-5D50-F8C7-8D44-9FFD1056F1D1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474">
              <a:extLst>
                <a:ext uri="{FF2B5EF4-FFF2-40B4-BE49-F238E27FC236}">
                  <a16:creationId xmlns:a16="http://schemas.microsoft.com/office/drawing/2014/main" id="{12C7F6B3-7515-B390-BA9A-D6EA3214E7BC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5" name="Google Shape;13725;p474">
            <a:extLst>
              <a:ext uri="{FF2B5EF4-FFF2-40B4-BE49-F238E27FC236}">
                <a16:creationId xmlns:a16="http://schemas.microsoft.com/office/drawing/2014/main" id="{3525C4C5-A7D3-879A-02CD-0A41C38BFBEC}"/>
              </a:ext>
            </a:extLst>
          </p:cNvPr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13726" name="Google Shape;13726;p474">
              <a:extLst>
                <a:ext uri="{FF2B5EF4-FFF2-40B4-BE49-F238E27FC236}">
                  <a16:creationId xmlns:a16="http://schemas.microsoft.com/office/drawing/2014/main" id="{D0F56AA9-CF21-6241-8AC9-B75567B8B786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474">
              <a:extLst>
                <a:ext uri="{FF2B5EF4-FFF2-40B4-BE49-F238E27FC236}">
                  <a16:creationId xmlns:a16="http://schemas.microsoft.com/office/drawing/2014/main" id="{E93BF0FD-E6F8-C540-B266-FC54BD6BFD5F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8" name="Google Shape;13728;p474">
            <a:extLst>
              <a:ext uri="{FF2B5EF4-FFF2-40B4-BE49-F238E27FC236}">
                <a16:creationId xmlns:a16="http://schemas.microsoft.com/office/drawing/2014/main" id="{8CF9EED2-7C56-17F9-FFF3-377FBA447453}"/>
              </a:ext>
            </a:extLst>
          </p:cNvPr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3729" name="Google Shape;13729;p474">
              <a:extLst>
                <a:ext uri="{FF2B5EF4-FFF2-40B4-BE49-F238E27FC236}">
                  <a16:creationId xmlns:a16="http://schemas.microsoft.com/office/drawing/2014/main" id="{B26A197D-7054-7AFD-C290-61DBACCD6FD6}"/>
                </a:ext>
              </a:extLst>
            </p:cNvPr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474">
              <a:extLst>
                <a:ext uri="{FF2B5EF4-FFF2-40B4-BE49-F238E27FC236}">
                  <a16:creationId xmlns:a16="http://schemas.microsoft.com/office/drawing/2014/main" id="{1CA8719E-0757-22D8-F090-7E8E69707C25}"/>
                </a:ext>
              </a:extLst>
            </p:cNvPr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474">
              <a:extLst>
                <a:ext uri="{FF2B5EF4-FFF2-40B4-BE49-F238E27FC236}">
                  <a16:creationId xmlns:a16="http://schemas.microsoft.com/office/drawing/2014/main" id="{CCC8E6E9-C77B-89A4-5028-5260E6EE0679}"/>
                </a:ext>
              </a:extLst>
            </p:cNvPr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474">
              <a:extLst>
                <a:ext uri="{FF2B5EF4-FFF2-40B4-BE49-F238E27FC236}">
                  <a16:creationId xmlns:a16="http://schemas.microsoft.com/office/drawing/2014/main" id="{08B0AB85-A2AC-9832-A642-71026361B23D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474">
              <a:extLst>
                <a:ext uri="{FF2B5EF4-FFF2-40B4-BE49-F238E27FC236}">
                  <a16:creationId xmlns:a16="http://schemas.microsoft.com/office/drawing/2014/main" id="{63AB078C-0326-6330-BFF3-BEAC89536667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474">
              <a:extLst>
                <a:ext uri="{FF2B5EF4-FFF2-40B4-BE49-F238E27FC236}">
                  <a16:creationId xmlns:a16="http://schemas.microsoft.com/office/drawing/2014/main" id="{7BF2FE71-8CB5-C277-09EF-84B7CE266206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474">
              <a:extLst>
                <a:ext uri="{FF2B5EF4-FFF2-40B4-BE49-F238E27FC236}">
                  <a16:creationId xmlns:a16="http://schemas.microsoft.com/office/drawing/2014/main" id="{C6E705CD-FBC7-EBBD-06B5-3F69E4BC3BEC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474">
              <a:extLst>
                <a:ext uri="{FF2B5EF4-FFF2-40B4-BE49-F238E27FC236}">
                  <a16:creationId xmlns:a16="http://schemas.microsoft.com/office/drawing/2014/main" id="{0B235CAA-F982-A870-A6F9-15E57E396295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474">
              <a:extLst>
                <a:ext uri="{FF2B5EF4-FFF2-40B4-BE49-F238E27FC236}">
                  <a16:creationId xmlns:a16="http://schemas.microsoft.com/office/drawing/2014/main" id="{E35C0935-D9CC-8279-68A8-1AB264E30066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474">
              <a:extLst>
                <a:ext uri="{FF2B5EF4-FFF2-40B4-BE49-F238E27FC236}">
                  <a16:creationId xmlns:a16="http://schemas.microsoft.com/office/drawing/2014/main" id="{5EB43925-A1E7-7158-E3C3-0626925FDEE0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474">
              <a:extLst>
                <a:ext uri="{FF2B5EF4-FFF2-40B4-BE49-F238E27FC236}">
                  <a16:creationId xmlns:a16="http://schemas.microsoft.com/office/drawing/2014/main" id="{0461F09D-87FB-8014-ABD3-F6CD4B300CE3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474">
              <a:extLst>
                <a:ext uri="{FF2B5EF4-FFF2-40B4-BE49-F238E27FC236}">
                  <a16:creationId xmlns:a16="http://schemas.microsoft.com/office/drawing/2014/main" id="{B9835C74-23D5-AD3E-D5DC-AAA4B4C4EFDF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1" name="Google Shape;13741;p474">
            <a:extLst>
              <a:ext uri="{FF2B5EF4-FFF2-40B4-BE49-F238E27FC236}">
                <a16:creationId xmlns:a16="http://schemas.microsoft.com/office/drawing/2014/main" id="{26E34968-53E2-B39F-9800-1AE160A9ACE9}"/>
              </a:ext>
            </a:extLst>
          </p:cNvPr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3742" name="Google Shape;13742;p474">
              <a:extLst>
                <a:ext uri="{FF2B5EF4-FFF2-40B4-BE49-F238E27FC236}">
                  <a16:creationId xmlns:a16="http://schemas.microsoft.com/office/drawing/2014/main" id="{2F531CEE-CD4C-F12D-663A-5A15BE4D7792}"/>
                </a:ext>
              </a:extLst>
            </p:cNvPr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474">
              <a:extLst>
                <a:ext uri="{FF2B5EF4-FFF2-40B4-BE49-F238E27FC236}">
                  <a16:creationId xmlns:a16="http://schemas.microsoft.com/office/drawing/2014/main" id="{75967491-4AE8-91C7-C73D-A2795F510CE7}"/>
                </a:ext>
              </a:extLst>
            </p:cNvPr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474">
              <a:extLst>
                <a:ext uri="{FF2B5EF4-FFF2-40B4-BE49-F238E27FC236}">
                  <a16:creationId xmlns:a16="http://schemas.microsoft.com/office/drawing/2014/main" id="{948CF72A-99AC-8015-49F2-A419CB49810F}"/>
                </a:ext>
              </a:extLst>
            </p:cNvPr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474">
              <a:extLst>
                <a:ext uri="{FF2B5EF4-FFF2-40B4-BE49-F238E27FC236}">
                  <a16:creationId xmlns:a16="http://schemas.microsoft.com/office/drawing/2014/main" id="{0016F54C-5891-5BEB-AC70-5DB65FD4BCD6}"/>
                </a:ext>
              </a:extLst>
            </p:cNvPr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474">
              <a:extLst>
                <a:ext uri="{FF2B5EF4-FFF2-40B4-BE49-F238E27FC236}">
                  <a16:creationId xmlns:a16="http://schemas.microsoft.com/office/drawing/2014/main" id="{21B320B8-DDA5-8166-239E-C25D08A27365}"/>
                </a:ext>
              </a:extLst>
            </p:cNvPr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474">
              <a:extLst>
                <a:ext uri="{FF2B5EF4-FFF2-40B4-BE49-F238E27FC236}">
                  <a16:creationId xmlns:a16="http://schemas.microsoft.com/office/drawing/2014/main" id="{AA500F01-9D53-4B8A-598F-87BF98E9A746}"/>
                </a:ext>
              </a:extLst>
            </p:cNvPr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474">
              <a:extLst>
                <a:ext uri="{FF2B5EF4-FFF2-40B4-BE49-F238E27FC236}">
                  <a16:creationId xmlns:a16="http://schemas.microsoft.com/office/drawing/2014/main" id="{983AE25A-47DC-BEE2-C842-72262D05B456}"/>
                </a:ext>
              </a:extLst>
            </p:cNvPr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474">
              <a:extLst>
                <a:ext uri="{FF2B5EF4-FFF2-40B4-BE49-F238E27FC236}">
                  <a16:creationId xmlns:a16="http://schemas.microsoft.com/office/drawing/2014/main" id="{D4103737-278F-9F09-BC85-45AE254F88B1}"/>
                </a:ext>
              </a:extLst>
            </p:cNvPr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474">
              <a:extLst>
                <a:ext uri="{FF2B5EF4-FFF2-40B4-BE49-F238E27FC236}">
                  <a16:creationId xmlns:a16="http://schemas.microsoft.com/office/drawing/2014/main" id="{E42E250A-669E-9613-737A-0467B518B2F1}"/>
                </a:ext>
              </a:extLst>
            </p:cNvPr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474">
              <a:extLst>
                <a:ext uri="{FF2B5EF4-FFF2-40B4-BE49-F238E27FC236}">
                  <a16:creationId xmlns:a16="http://schemas.microsoft.com/office/drawing/2014/main" id="{8760F13F-8651-174C-4C42-9C8739FFD2BE}"/>
                </a:ext>
              </a:extLst>
            </p:cNvPr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474">
              <a:extLst>
                <a:ext uri="{FF2B5EF4-FFF2-40B4-BE49-F238E27FC236}">
                  <a16:creationId xmlns:a16="http://schemas.microsoft.com/office/drawing/2014/main" id="{1B29F3DA-11C0-3B33-5DA3-EB0EC480CF16}"/>
                </a:ext>
              </a:extLst>
            </p:cNvPr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474">
              <a:extLst>
                <a:ext uri="{FF2B5EF4-FFF2-40B4-BE49-F238E27FC236}">
                  <a16:creationId xmlns:a16="http://schemas.microsoft.com/office/drawing/2014/main" id="{E925CF78-758A-4350-84F8-AE74DCE2A16B}"/>
                </a:ext>
              </a:extLst>
            </p:cNvPr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474">
              <a:extLst>
                <a:ext uri="{FF2B5EF4-FFF2-40B4-BE49-F238E27FC236}">
                  <a16:creationId xmlns:a16="http://schemas.microsoft.com/office/drawing/2014/main" id="{8059EF02-51AC-7018-3B9C-80E595F392FB}"/>
                </a:ext>
              </a:extLst>
            </p:cNvPr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474">
              <a:extLst>
                <a:ext uri="{FF2B5EF4-FFF2-40B4-BE49-F238E27FC236}">
                  <a16:creationId xmlns:a16="http://schemas.microsoft.com/office/drawing/2014/main" id="{7F1648F2-6E5F-E23F-7642-310D2E643764}"/>
                </a:ext>
              </a:extLst>
            </p:cNvPr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474">
              <a:extLst>
                <a:ext uri="{FF2B5EF4-FFF2-40B4-BE49-F238E27FC236}">
                  <a16:creationId xmlns:a16="http://schemas.microsoft.com/office/drawing/2014/main" id="{1FC42EBB-068C-B0E0-DB2C-ECF4FE3776F7}"/>
                </a:ext>
              </a:extLst>
            </p:cNvPr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474">
              <a:extLst>
                <a:ext uri="{FF2B5EF4-FFF2-40B4-BE49-F238E27FC236}">
                  <a16:creationId xmlns:a16="http://schemas.microsoft.com/office/drawing/2014/main" id="{297225FD-8C11-C97E-9876-603F59E5B7F2}"/>
                </a:ext>
              </a:extLst>
            </p:cNvPr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474">
              <a:extLst>
                <a:ext uri="{FF2B5EF4-FFF2-40B4-BE49-F238E27FC236}">
                  <a16:creationId xmlns:a16="http://schemas.microsoft.com/office/drawing/2014/main" id="{9728B955-7021-5A3A-8567-FE3CEE725D6E}"/>
                </a:ext>
              </a:extLst>
            </p:cNvPr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474">
              <a:extLst>
                <a:ext uri="{FF2B5EF4-FFF2-40B4-BE49-F238E27FC236}">
                  <a16:creationId xmlns:a16="http://schemas.microsoft.com/office/drawing/2014/main" id="{3535DF08-03D4-A451-BA58-43F738E241BD}"/>
                </a:ext>
              </a:extLst>
            </p:cNvPr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0" name="Google Shape;13760;p474">
            <a:extLst>
              <a:ext uri="{FF2B5EF4-FFF2-40B4-BE49-F238E27FC236}">
                <a16:creationId xmlns:a16="http://schemas.microsoft.com/office/drawing/2014/main" id="{D6190FB6-9D04-9068-B6A8-FE5B6EB741CC}"/>
              </a:ext>
            </a:extLst>
          </p:cNvPr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3761" name="Google Shape;13761;p474">
              <a:extLst>
                <a:ext uri="{FF2B5EF4-FFF2-40B4-BE49-F238E27FC236}">
                  <a16:creationId xmlns:a16="http://schemas.microsoft.com/office/drawing/2014/main" id="{88B195A4-FF01-3424-094B-7DF3829F33EE}"/>
                </a:ext>
              </a:extLst>
            </p:cNvPr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474">
              <a:extLst>
                <a:ext uri="{FF2B5EF4-FFF2-40B4-BE49-F238E27FC236}">
                  <a16:creationId xmlns:a16="http://schemas.microsoft.com/office/drawing/2014/main" id="{E05CB1FD-9B6C-878C-C5B4-B11CBF9232E0}"/>
                </a:ext>
              </a:extLst>
            </p:cNvPr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826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7" name="Google Shape;13867;p477"/>
          <p:cNvSpPr txBox="1">
            <a:spLocks noGrp="1"/>
          </p:cNvSpPr>
          <p:nvPr>
            <p:ph type="title"/>
          </p:nvPr>
        </p:nvSpPr>
        <p:spPr>
          <a:xfrm>
            <a:off x="706582" y="298100"/>
            <a:ext cx="2867891" cy="50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Loop Syntax</a:t>
            </a:r>
            <a:endParaRPr dirty="0"/>
          </a:p>
        </p:txBody>
      </p:sp>
      <p:grpSp>
        <p:nvGrpSpPr>
          <p:cNvPr id="13868" name="Google Shape;13868;p477"/>
          <p:cNvGrpSpPr/>
          <p:nvPr/>
        </p:nvGrpSpPr>
        <p:grpSpPr>
          <a:xfrm>
            <a:off x="588483" y="727950"/>
            <a:ext cx="3041408" cy="176025"/>
            <a:chOff x="4345425" y="2175475"/>
            <a:chExt cx="800750" cy="176025"/>
          </a:xfrm>
        </p:grpSpPr>
        <p:sp>
          <p:nvSpPr>
            <p:cNvPr id="13869" name="Google Shape;13869;p47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0" name="Google Shape;13870;p47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3770;p475">
            <a:extLst>
              <a:ext uri="{FF2B5EF4-FFF2-40B4-BE49-F238E27FC236}">
                <a16:creationId xmlns:a16="http://schemas.microsoft.com/office/drawing/2014/main" id="{00D8F899-5CB3-E625-F09E-564E9A7FBA56}"/>
              </a:ext>
            </a:extLst>
          </p:cNvPr>
          <p:cNvSpPr txBox="1">
            <a:spLocks/>
          </p:cNvSpPr>
          <p:nvPr/>
        </p:nvSpPr>
        <p:spPr>
          <a:xfrm>
            <a:off x="1792303" y="2243714"/>
            <a:ext cx="5559394" cy="6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3200" dirty="0">
                <a:solidFill>
                  <a:schemeClr val="bg2"/>
                </a:solidFill>
                <a:effectLst/>
                <a:latin typeface="+mj-lt"/>
              </a:rPr>
              <a:t>for</a:t>
            </a:r>
            <a:r>
              <a:rPr lang="en-US" sz="3200" b="0" dirty="0">
                <a:solidFill>
                  <a:schemeClr val="bg2"/>
                </a:solidFill>
                <a:effectLst/>
                <a:latin typeface="+mj-lt"/>
              </a:rPr>
              <a:t> </a:t>
            </a:r>
            <a:r>
              <a:rPr lang="en-US" sz="3200" b="0" dirty="0" err="1">
                <a:solidFill>
                  <a:schemeClr val="bg2"/>
                </a:solidFill>
                <a:effectLst/>
                <a:latin typeface="+mj-lt"/>
              </a:rPr>
              <a:t>iterator_var</a:t>
            </a:r>
            <a:r>
              <a:rPr lang="en-US" sz="3200" b="0" dirty="0">
                <a:solidFill>
                  <a:schemeClr val="bg2"/>
                </a:solidFill>
                <a:effectLst/>
                <a:latin typeface="+mj-lt"/>
              </a:rPr>
              <a:t> </a:t>
            </a:r>
            <a:r>
              <a:rPr lang="en-US" sz="3200" dirty="0">
                <a:solidFill>
                  <a:schemeClr val="bg2"/>
                </a:solidFill>
                <a:effectLst/>
                <a:latin typeface="+mj-lt"/>
              </a:rPr>
              <a:t>in</a:t>
            </a:r>
            <a:r>
              <a:rPr lang="en-US" sz="3200" b="0" dirty="0">
                <a:solidFill>
                  <a:schemeClr val="bg2"/>
                </a:solidFill>
                <a:effectLst/>
                <a:latin typeface="+mj-lt"/>
              </a:rPr>
              <a:t> sequence</a:t>
            </a:r>
            <a:r>
              <a:rPr lang="en-US" sz="3200" dirty="0">
                <a:solidFill>
                  <a:schemeClr val="bg2"/>
                </a:solidFill>
                <a:effectLst/>
                <a:latin typeface="+mj-lt"/>
              </a:rPr>
              <a:t>:</a:t>
            </a:r>
            <a:br>
              <a:rPr lang="en-US" sz="3200" b="0" dirty="0">
                <a:solidFill>
                  <a:schemeClr val="bg2"/>
                </a:solidFill>
                <a:latin typeface="+mj-lt"/>
              </a:rPr>
            </a:br>
            <a:r>
              <a:rPr lang="en-US" sz="3200" b="0" dirty="0">
                <a:solidFill>
                  <a:schemeClr val="bg2"/>
                </a:solidFill>
                <a:latin typeface="+mj-lt"/>
              </a:rPr>
              <a:t>	# do something</a:t>
            </a:r>
          </a:p>
        </p:txBody>
      </p:sp>
      <p:grpSp>
        <p:nvGrpSpPr>
          <p:cNvPr id="7" name="Google Shape;13767;p475">
            <a:extLst>
              <a:ext uri="{FF2B5EF4-FFF2-40B4-BE49-F238E27FC236}">
                <a16:creationId xmlns:a16="http://schemas.microsoft.com/office/drawing/2014/main" id="{BF46CE99-60A8-DD30-42BF-F6613AEC6AB4}"/>
              </a:ext>
            </a:extLst>
          </p:cNvPr>
          <p:cNvGrpSpPr/>
          <p:nvPr/>
        </p:nvGrpSpPr>
        <p:grpSpPr>
          <a:xfrm rot="406218">
            <a:off x="2387646" y="2376367"/>
            <a:ext cx="2370485" cy="585343"/>
            <a:chOff x="4345425" y="2175475"/>
            <a:chExt cx="800750" cy="176025"/>
          </a:xfrm>
        </p:grpSpPr>
        <p:sp>
          <p:nvSpPr>
            <p:cNvPr id="8" name="Google Shape;13768;p475">
              <a:extLst>
                <a:ext uri="{FF2B5EF4-FFF2-40B4-BE49-F238E27FC236}">
                  <a16:creationId xmlns:a16="http://schemas.microsoft.com/office/drawing/2014/main" id="{26B9151F-D4FE-11E4-BED5-A2022EDAB6D9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769;p475">
              <a:extLst>
                <a:ext uri="{FF2B5EF4-FFF2-40B4-BE49-F238E27FC236}">
                  <a16:creationId xmlns:a16="http://schemas.microsoft.com/office/drawing/2014/main" id="{CD296123-68AE-D701-DA45-0CCBC7AC4C31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3767;p475">
            <a:extLst>
              <a:ext uri="{FF2B5EF4-FFF2-40B4-BE49-F238E27FC236}">
                <a16:creationId xmlns:a16="http://schemas.microsoft.com/office/drawing/2014/main" id="{9B00737E-BECE-15C7-7977-339A42C3E54D}"/>
              </a:ext>
            </a:extLst>
          </p:cNvPr>
          <p:cNvGrpSpPr/>
          <p:nvPr/>
        </p:nvGrpSpPr>
        <p:grpSpPr>
          <a:xfrm rot="406218">
            <a:off x="5074669" y="2314598"/>
            <a:ext cx="1949484" cy="585343"/>
            <a:chOff x="4345425" y="2175475"/>
            <a:chExt cx="800750" cy="176025"/>
          </a:xfrm>
        </p:grpSpPr>
        <p:sp>
          <p:nvSpPr>
            <p:cNvPr id="11" name="Google Shape;13768;p475">
              <a:extLst>
                <a:ext uri="{FF2B5EF4-FFF2-40B4-BE49-F238E27FC236}">
                  <a16:creationId xmlns:a16="http://schemas.microsoft.com/office/drawing/2014/main" id="{9CE53DE1-5E4B-08CA-E18B-062DF5275683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769;p475">
              <a:extLst>
                <a:ext uri="{FF2B5EF4-FFF2-40B4-BE49-F238E27FC236}">
                  <a16:creationId xmlns:a16="http://schemas.microsoft.com/office/drawing/2014/main" id="{7D46A0AD-1856-2EB9-77B6-728B1FFE6ECC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9">
          <a:extLst>
            <a:ext uri="{FF2B5EF4-FFF2-40B4-BE49-F238E27FC236}">
              <a16:creationId xmlns:a16="http://schemas.microsoft.com/office/drawing/2014/main" id="{215A484A-EACA-A6F3-218E-DFA9BFE91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0" name="Google Shape;13720;p474">
            <a:extLst>
              <a:ext uri="{FF2B5EF4-FFF2-40B4-BE49-F238E27FC236}">
                <a16:creationId xmlns:a16="http://schemas.microsoft.com/office/drawing/2014/main" id="{EA096F0F-7B11-92F0-E0FE-E3C33E341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8050" y="2344774"/>
            <a:ext cx="6387900" cy="9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400" dirty="0"/>
              <a:t>Core Examples</a:t>
            </a:r>
            <a:endParaRPr sz="5400" dirty="0"/>
          </a:p>
        </p:txBody>
      </p:sp>
      <p:sp>
        <p:nvSpPr>
          <p:cNvPr id="13721" name="Google Shape;13721;p474">
            <a:extLst>
              <a:ext uri="{FF2B5EF4-FFF2-40B4-BE49-F238E27FC236}">
                <a16:creationId xmlns:a16="http://schemas.microsoft.com/office/drawing/2014/main" id="{5C232251-51D0-E4CC-D7D2-4E9D52ADCAE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43750" y="1322001"/>
            <a:ext cx="1456500" cy="8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722" name="Google Shape;13722;p474">
            <a:extLst>
              <a:ext uri="{FF2B5EF4-FFF2-40B4-BE49-F238E27FC236}">
                <a16:creationId xmlns:a16="http://schemas.microsoft.com/office/drawing/2014/main" id="{C2EFC51F-36C7-F990-2B6B-1ADE005E639D}"/>
              </a:ext>
            </a:extLst>
          </p:cNvPr>
          <p:cNvGrpSpPr/>
          <p:nvPr/>
        </p:nvGrpSpPr>
        <p:grpSpPr>
          <a:xfrm>
            <a:off x="3928443" y="2086030"/>
            <a:ext cx="1287126" cy="176025"/>
            <a:chOff x="4345425" y="2175475"/>
            <a:chExt cx="800750" cy="176025"/>
          </a:xfrm>
        </p:grpSpPr>
        <p:sp>
          <p:nvSpPr>
            <p:cNvPr id="13723" name="Google Shape;13723;p474">
              <a:extLst>
                <a:ext uri="{FF2B5EF4-FFF2-40B4-BE49-F238E27FC236}">
                  <a16:creationId xmlns:a16="http://schemas.microsoft.com/office/drawing/2014/main" id="{2DB18254-5FD3-549A-AD8B-E4FB09667C7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474">
              <a:extLst>
                <a:ext uri="{FF2B5EF4-FFF2-40B4-BE49-F238E27FC236}">
                  <a16:creationId xmlns:a16="http://schemas.microsoft.com/office/drawing/2014/main" id="{507D6604-861D-BB5B-5D76-A27A58B7D8A9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5" name="Google Shape;13725;p474">
            <a:extLst>
              <a:ext uri="{FF2B5EF4-FFF2-40B4-BE49-F238E27FC236}">
                <a16:creationId xmlns:a16="http://schemas.microsoft.com/office/drawing/2014/main" id="{2B47CA2B-BC00-D122-A5EE-4B8F164F46BA}"/>
              </a:ext>
            </a:extLst>
          </p:cNvPr>
          <p:cNvGrpSpPr/>
          <p:nvPr/>
        </p:nvGrpSpPr>
        <p:grpSpPr>
          <a:xfrm>
            <a:off x="1541738" y="3108974"/>
            <a:ext cx="6053350" cy="176025"/>
            <a:chOff x="4345425" y="2175475"/>
            <a:chExt cx="800750" cy="176025"/>
          </a:xfrm>
        </p:grpSpPr>
        <p:sp>
          <p:nvSpPr>
            <p:cNvPr id="13726" name="Google Shape;13726;p474">
              <a:extLst>
                <a:ext uri="{FF2B5EF4-FFF2-40B4-BE49-F238E27FC236}">
                  <a16:creationId xmlns:a16="http://schemas.microsoft.com/office/drawing/2014/main" id="{FA5CBF89-D4F2-4C93-7BAC-C3A49E2D9E7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474">
              <a:extLst>
                <a:ext uri="{FF2B5EF4-FFF2-40B4-BE49-F238E27FC236}">
                  <a16:creationId xmlns:a16="http://schemas.microsoft.com/office/drawing/2014/main" id="{1AD92D22-B094-E364-1E79-03BEB2FAB7EC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8" name="Google Shape;13728;p474">
            <a:extLst>
              <a:ext uri="{FF2B5EF4-FFF2-40B4-BE49-F238E27FC236}">
                <a16:creationId xmlns:a16="http://schemas.microsoft.com/office/drawing/2014/main" id="{7EEE68E8-EF5C-4ECB-1FBF-3F65AF2A5D40}"/>
              </a:ext>
            </a:extLst>
          </p:cNvPr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3729" name="Google Shape;13729;p474">
              <a:extLst>
                <a:ext uri="{FF2B5EF4-FFF2-40B4-BE49-F238E27FC236}">
                  <a16:creationId xmlns:a16="http://schemas.microsoft.com/office/drawing/2014/main" id="{173B7703-D5AA-9792-72B5-6B2F463CB98A}"/>
                </a:ext>
              </a:extLst>
            </p:cNvPr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474">
              <a:extLst>
                <a:ext uri="{FF2B5EF4-FFF2-40B4-BE49-F238E27FC236}">
                  <a16:creationId xmlns:a16="http://schemas.microsoft.com/office/drawing/2014/main" id="{148D35B5-D952-681C-AE9C-FA09BAF2B20B}"/>
                </a:ext>
              </a:extLst>
            </p:cNvPr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474">
              <a:extLst>
                <a:ext uri="{FF2B5EF4-FFF2-40B4-BE49-F238E27FC236}">
                  <a16:creationId xmlns:a16="http://schemas.microsoft.com/office/drawing/2014/main" id="{EFD10824-F401-AB0E-8F17-882356F6F371}"/>
                </a:ext>
              </a:extLst>
            </p:cNvPr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474">
              <a:extLst>
                <a:ext uri="{FF2B5EF4-FFF2-40B4-BE49-F238E27FC236}">
                  <a16:creationId xmlns:a16="http://schemas.microsoft.com/office/drawing/2014/main" id="{E306BA06-8F6D-6585-4EEC-65FC114E055C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474">
              <a:extLst>
                <a:ext uri="{FF2B5EF4-FFF2-40B4-BE49-F238E27FC236}">
                  <a16:creationId xmlns:a16="http://schemas.microsoft.com/office/drawing/2014/main" id="{C63FF1AE-22A2-A4CC-9F8E-9849F3C2F85A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474">
              <a:extLst>
                <a:ext uri="{FF2B5EF4-FFF2-40B4-BE49-F238E27FC236}">
                  <a16:creationId xmlns:a16="http://schemas.microsoft.com/office/drawing/2014/main" id="{4C32D200-3F4C-19AB-18BC-56AC0CDA3A89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474">
              <a:extLst>
                <a:ext uri="{FF2B5EF4-FFF2-40B4-BE49-F238E27FC236}">
                  <a16:creationId xmlns:a16="http://schemas.microsoft.com/office/drawing/2014/main" id="{51D1F103-320C-8488-638B-0ECE8C1B304B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474">
              <a:extLst>
                <a:ext uri="{FF2B5EF4-FFF2-40B4-BE49-F238E27FC236}">
                  <a16:creationId xmlns:a16="http://schemas.microsoft.com/office/drawing/2014/main" id="{1605B9A4-69F9-B69C-AAE1-79BD6B5A98F1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474">
              <a:extLst>
                <a:ext uri="{FF2B5EF4-FFF2-40B4-BE49-F238E27FC236}">
                  <a16:creationId xmlns:a16="http://schemas.microsoft.com/office/drawing/2014/main" id="{5BD1AC7D-98A3-CCFC-0548-D63C7484A0A2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474">
              <a:extLst>
                <a:ext uri="{FF2B5EF4-FFF2-40B4-BE49-F238E27FC236}">
                  <a16:creationId xmlns:a16="http://schemas.microsoft.com/office/drawing/2014/main" id="{CFFB102A-64CB-6820-C6E5-55FDD870AD4A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474">
              <a:extLst>
                <a:ext uri="{FF2B5EF4-FFF2-40B4-BE49-F238E27FC236}">
                  <a16:creationId xmlns:a16="http://schemas.microsoft.com/office/drawing/2014/main" id="{4BE9A914-5DBE-BE8B-1565-82960A72F32E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474">
              <a:extLst>
                <a:ext uri="{FF2B5EF4-FFF2-40B4-BE49-F238E27FC236}">
                  <a16:creationId xmlns:a16="http://schemas.microsoft.com/office/drawing/2014/main" id="{F7703EFB-7F5A-DCA7-E382-B54AC1593DE1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1" name="Google Shape;13741;p474">
            <a:extLst>
              <a:ext uri="{FF2B5EF4-FFF2-40B4-BE49-F238E27FC236}">
                <a16:creationId xmlns:a16="http://schemas.microsoft.com/office/drawing/2014/main" id="{E56D231B-8780-F01C-78A3-3DB31D6B606D}"/>
              </a:ext>
            </a:extLst>
          </p:cNvPr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3742" name="Google Shape;13742;p474">
              <a:extLst>
                <a:ext uri="{FF2B5EF4-FFF2-40B4-BE49-F238E27FC236}">
                  <a16:creationId xmlns:a16="http://schemas.microsoft.com/office/drawing/2014/main" id="{299CB25E-50A9-1994-C865-D26E69DAD1C7}"/>
                </a:ext>
              </a:extLst>
            </p:cNvPr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474">
              <a:extLst>
                <a:ext uri="{FF2B5EF4-FFF2-40B4-BE49-F238E27FC236}">
                  <a16:creationId xmlns:a16="http://schemas.microsoft.com/office/drawing/2014/main" id="{32B23F22-833F-A070-C540-8312C6549B8A}"/>
                </a:ext>
              </a:extLst>
            </p:cNvPr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474">
              <a:extLst>
                <a:ext uri="{FF2B5EF4-FFF2-40B4-BE49-F238E27FC236}">
                  <a16:creationId xmlns:a16="http://schemas.microsoft.com/office/drawing/2014/main" id="{99270DCF-9EAA-C039-7307-9C444719C91E}"/>
                </a:ext>
              </a:extLst>
            </p:cNvPr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474">
              <a:extLst>
                <a:ext uri="{FF2B5EF4-FFF2-40B4-BE49-F238E27FC236}">
                  <a16:creationId xmlns:a16="http://schemas.microsoft.com/office/drawing/2014/main" id="{AC80C9A9-97AA-C82D-630E-569FD1699573}"/>
                </a:ext>
              </a:extLst>
            </p:cNvPr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474">
              <a:extLst>
                <a:ext uri="{FF2B5EF4-FFF2-40B4-BE49-F238E27FC236}">
                  <a16:creationId xmlns:a16="http://schemas.microsoft.com/office/drawing/2014/main" id="{7B75064B-AFB6-B210-92EC-1CAA2C94A7BF}"/>
                </a:ext>
              </a:extLst>
            </p:cNvPr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474">
              <a:extLst>
                <a:ext uri="{FF2B5EF4-FFF2-40B4-BE49-F238E27FC236}">
                  <a16:creationId xmlns:a16="http://schemas.microsoft.com/office/drawing/2014/main" id="{9BCFB84E-5735-D4C7-3A22-F5EC32BFDF88}"/>
                </a:ext>
              </a:extLst>
            </p:cNvPr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474">
              <a:extLst>
                <a:ext uri="{FF2B5EF4-FFF2-40B4-BE49-F238E27FC236}">
                  <a16:creationId xmlns:a16="http://schemas.microsoft.com/office/drawing/2014/main" id="{13F211A0-5A02-5B28-24EE-308DC4E81050}"/>
                </a:ext>
              </a:extLst>
            </p:cNvPr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474">
              <a:extLst>
                <a:ext uri="{FF2B5EF4-FFF2-40B4-BE49-F238E27FC236}">
                  <a16:creationId xmlns:a16="http://schemas.microsoft.com/office/drawing/2014/main" id="{DFCF2FD1-E960-2A43-53AD-B0978B5BDF0B}"/>
                </a:ext>
              </a:extLst>
            </p:cNvPr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474">
              <a:extLst>
                <a:ext uri="{FF2B5EF4-FFF2-40B4-BE49-F238E27FC236}">
                  <a16:creationId xmlns:a16="http://schemas.microsoft.com/office/drawing/2014/main" id="{2BA56C58-19C5-E98E-FB32-3DBB5BD369CD}"/>
                </a:ext>
              </a:extLst>
            </p:cNvPr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474">
              <a:extLst>
                <a:ext uri="{FF2B5EF4-FFF2-40B4-BE49-F238E27FC236}">
                  <a16:creationId xmlns:a16="http://schemas.microsoft.com/office/drawing/2014/main" id="{F0874E93-1202-D356-F30F-F64599326D12}"/>
                </a:ext>
              </a:extLst>
            </p:cNvPr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474">
              <a:extLst>
                <a:ext uri="{FF2B5EF4-FFF2-40B4-BE49-F238E27FC236}">
                  <a16:creationId xmlns:a16="http://schemas.microsoft.com/office/drawing/2014/main" id="{0975775B-3BB8-8FAB-6EFE-D28034DC9D80}"/>
                </a:ext>
              </a:extLst>
            </p:cNvPr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474">
              <a:extLst>
                <a:ext uri="{FF2B5EF4-FFF2-40B4-BE49-F238E27FC236}">
                  <a16:creationId xmlns:a16="http://schemas.microsoft.com/office/drawing/2014/main" id="{E086497A-981E-5EEE-7554-7DE257BC3B4A}"/>
                </a:ext>
              </a:extLst>
            </p:cNvPr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474">
              <a:extLst>
                <a:ext uri="{FF2B5EF4-FFF2-40B4-BE49-F238E27FC236}">
                  <a16:creationId xmlns:a16="http://schemas.microsoft.com/office/drawing/2014/main" id="{6EB8C750-BE49-F27C-DAF0-0E3D908AA399}"/>
                </a:ext>
              </a:extLst>
            </p:cNvPr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474">
              <a:extLst>
                <a:ext uri="{FF2B5EF4-FFF2-40B4-BE49-F238E27FC236}">
                  <a16:creationId xmlns:a16="http://schemas.microsoft.com/office/drawing/2014/main" id="{ED5BE6C5-C950-35CF-7C96-ED9A8B295909}"/>
                </a:ext>
              </a:extLst>
            </p:cNvPr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474">
              <a:extLst>
                <a:ext uri="{FF2B5EF4-FFF2-40B4-BE49-F238E27FC236}">
                  <a16:creationId xmlns:a16="http://schemas.microsoft.com/office/drawing/2014/main" id="{AB5D26BB-1CBD-D651-DCDA-C267828B6D48}"/>
                </a:ext>
              </a:extLst>
            </p:cNvPr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474">
              <a:extLst>
                <a:ext uri="{FF2B5EF4-FFF2-40B4-BE49-F238E27FC236}">
                  <a16:creationId xmlns:a16="http://schemas.microsoft.com/office/drawing/2014/main" id="{0BA6D838-AFFB-DCBE-F816-3D6AF1FCB5DE}"/>
                </a:ext>
              </a:extLst>
            </p:cNvPr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474">
              <a:extLst>
                <a:ext uri="{FF2B5EF4-FFF2-40B4-BE49-F238E27FC236}">
                  <a16:creationId xmlns:a16="http://schemas.microsoft.com/office/drawing/2014/main" id="{7DE88E67-8E15-38F0-E830-7A451754F8A9}"/>
                </a:ext>
              </a:extLst>
            </p:cNvPr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474">
              <a:extLst>
                <a:ext uri="{FF2B5EF4-FFF2-40B4-BE49-F238E27FC236}">
                  <a16:creationId xmlns:a16="http://schemas.microsoft.com/office/drawing/2014/main" id="{7889DE66-A906-92BA-DD59-727DA0C8220A}"/>
                </a:ext>
              </a:extLst>
            </p:cNvPr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0" name="Google Shape;13760;p474">
            <a:extLst>
              <a:ext uri="{FF2B5EF4-FFF2-40B4-BE49-F238E27FC236}">
                <a16:creationId xmlns:a16="http://schemas.microsoft.com/office/drawing/2014/main" id="{5FE9CC3C-475B-2366-64F2-B517BD40C721}"/>
              </a:ext>
            </a:extLst>
          </p:cNvPr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3761" name="Google Shape;13761;p474">
              <a:extLst>
                <a:ext uri="{FF2B5EF4-FFF2-40B4-BE49-F238E27FC236}">
                  <a16:creationId xmlns:a16="http://schemas.microsoft.com/office/drawing/2014/main" id="{64D88C03-E8DD-5DA0-9739-4D3746570385}"/>
                </a:ext>
              </a:extLst>
            </p:cNvPr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474">
              <a:extLst>
                <a:ext uri="{FF2B5EF4-FFF2-40B4-BE49-F238E27FC236}">
                  <a16:creationId xmlns:a16="http://schemas.microsoft.com/office/drawing/2014/main" id="{DF379EB3-D85E-47D8-318C-EF670C1DFC40}"/>
                </a:ext>
              </a:extLst>
            </p:cNvPr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86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nline Notebook XL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F6B0F7"/>
      </a:lt2>
      <a:accent1>
        <a:srgbClr val="CAFFCA"/>
      </a:accent1>
      <a:accent2>
        <a:srgbClr val="FFE599"/>
      </a:accent2>
      <a:accent3>
        <a:srgbClr val="FFF8D3"/>
      </a:accent3>
      <a:accent4>
        <a:srgbClr val="FFBBAA"/>
      </a:accent4>
      <a:accent5>
        <a:srgbClr val="FFFFFF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nline Notebook XL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F6B0F7"/>
      </a:lt2>
      <a:accent1>
        <a:srgbClr val="CAFFCA"/>
      </a:accent1>
      <a:accent2>
        <a:srgbClr val="FFE599"/>
      </a:accent2>
      <a:accent3>
        <a:srgbClr val="FFF8D3"/>
      </a:accent3>
      <a:accent4>
        <a:srgbClr val="FFBBAA"/>
      </a:accent4>
      <a:accent5>
        <a:srgbClr val="FFFFFF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558</Words>
  <Application>Microsoft Macintosh PowerPoint</Application>
  <PresentationFormat>On-screen Show (16:9)</PresentationFormat>
  <Paragraphs>142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Itim</vt:lpstr>
      <vt:lpstr>Muli</vt:lpstr>
      <vt:lpstr>Permanent Marker</vt:lpstr>
      <vt:lpstr>Calibri</vt:lpstr>
      <vt:lpstr>Simple Light</vt:lpstr>
      <vt:lpstr>Online Notebook XL by Slidesgo</vt:lpstr>
      <vt:lpstr>Online Notebook XL by Slidesgo</vt:lpstr>
      <vt:lpstr>Tech Mentorship Unit 13</vt:lpstr>
      <vt:lpstr>Sequential Traversal</vt:lpstr>
      <vt:lpstr>What is Sequential Traversal?</vt:lpstr>
      <vt:lpstr>Iterables</vt:lpstr>
      <vt:lpstr>What is an iterable?</vt:lpstr>
      <vt:lpstr>What does traversal look like?</vt:lpstr>
      <vt:lpstr>For Loop Syntax</vt:lpstr>
      <vt:lpstr>For Loop Syntax</vt:lpstr>
      <vt:lpstr>Core Examples</vt:lpstr>
      <vt:lpstr>Example 1</vt:lpstr>
      <vt:lpstr>Example 2</vt:lpstr>
      <vt:lpstr>Example 3</vt:lpstr>
      <vt:lpstr>Example 4 (short hand)</vt:lpstr>
      <vt:lpstr>The `continue` Statement</vt:lpstr>
      <vt:lpstr>How do we skip over elements?</vt:lpstr>
      <vt:lpstr>Example 5</vt:lpstr>
      <vt:lpstr>The `break` Statement</vt:lpstr>
      <vt:lpstr>How do we stop iterating?</vt:lpstr>
      <vt:lpstr>Example 6</vt:lpstr>
      <vt:lpstr>Flipped Classroom: Nested For Loops</vt:lpstr>
      <vt:lpstr>Problem 1</vt:lpstr>
      <vt:lpstr>Problem 2</vt:lpstr>
      <vt:lpstr>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Ryan Huellen</cp:lastModifiedBy>
  <cp:revision>5</cp:revision>
  <dcterms:modified xsi:type="dcterms:W3CDTF">2024-12-12T19:42:37Z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8fff8-b053-4fb1-90cd-f0bc93ae9791_Enabled">
    <vt:lpwstr>true</vt:lpwstr>
  </property>
  <property fmtid="{D5CDD505-2E9C-101B-9397-08002B2CF9AE}" pid="3" name="MSIP_Label_6388fff8-b053-4fb1-90cd-f0bc93ae9791_SetDate">
    <vt:lpwstr>2024-12-12T15:19:26Z</vt:lpwstr>
  </property>
  <property fmtid="{D5CDD505-2E9C-101B-9397-08002B2CF9AE}" pid="4" name="MSIP_Label_6388fff8-b053-4fb1-90cd-f0bc93ae9791_Method">
    <vt:lpwstr>Privileged</vt:lpwstr>
  </property>
  <property fmtid="{D5CDD505-2E9C-101B-9397-08002B2CF9AE}" pid="5" name="MSIP_Label_6388fff8-b053-4fb1-90cd-f0bc93ae9791_Name">
    <vt:lpwstr>Company Use</vt:lpwstr>
  </property>
  <property fmtid="{D5CDD505-2E9C-101B-9397-08002B2CF9AE}" pid="6" name="MSIP_Label_6388fff8-b053-4fb1-90cd-f0bc93ae9791_SiteId">
    <vt:lpwstr>39b03722-b836-496a-85ec-850f0957ca6b</vt:lpwstr>
  </property>
  <property fmtid="{D5CDD505-2E9C-101B-9397-08002B2CF9AE}" pid="7" name="MSIP_Label_6388fff8-b053-4fb1-90cd-f0bc93ae9791_ActionId">
    <vt:lpwstr>086a5cb3-5a88-4330-904e-30ffa74e3f4e</vt:lpwstr>
  </property>
  <property fmtid="{D5CDD505-2E9C-101B-9397-08002B2CF9AE}" pid="8" name="MSIP_Label_6388fff8-b053-4fb1-90cd-f0bc93ae9791_ContentBits">
    <vt:lpwstr>2</vt:lpwstr>
  </property>
  <property fmtid="{D5CDD505-2E9C-101B-9397-08002B2CF9AE}" pid="9" name="ClassificationContentMarkingFooterLocations">
    <vt:lpwstr>Simple Light:3\Online Notebook XL by Slidesgo:3\Online Notebook XL by Slidesgo:3\Online Notebook XL by Slidesgo:3\Online Notebook XL by Slidesgo:3\Online Notebook XL by Slidesgo:3\Online Notebook XL by Slidesgo:3\Online Notebook XL by Slidesgo:3\Online Notebook XL by Slidesgo:3\Online Notebook XL by Slidesgo:3</vt:lpwstr>
  </property>
  <property fmtid="{D5CDD505-2E9C-101B-9397-08002B2CF9AE}" pid="10" name="ClassificationContentMarkingFooterText">
    <vt:lpwstr>Company Use</vt:lpwstr>
  </property>
</Properties>
</file>