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41"/>
  </p:notesMasterIdLst>
  <p:sldIdLst>
    <p:sldId id="256" r:id="rId2"/>
    <p:sldId id="1906" r:id="rId3"/>
    <p:sldId id="1907" r:id="rId4"/>
    <p:sldId id="1898" r:id="rId5"/>
    <p:sldId id="1899" r:id="rId6"/>
    <p:sldId id="1904" r:id="rId7"/>
    <p:sldId id="1905"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9144000" cy="5143500" type="screen16x9"/>
  <p:notesSz cx="6858000" cy="9144000"/>
  <p:embeddedFontLst>
    <p:embeddedFont>
      <p:font typeface="Itim" panose="020B0604020202020204" charset="-34"/>
      <p:regular r:id="rId42"/>
    </p:embeddedFont>
    <p:embeddedFont>
      <p:font typeface="Open Sans" panose="020B0606030504020204" pitchFamily="34" charset="0"/>
      <p:regular r:id="rId43"/>
      <p:bold r:id="rId44"/>
      <p:italic r:id="rId45"/>
      <p:boldItalic r:id="rId46"/>
    </p:embeddedFont>
    <p:embeddedFont>
      <p:font typeface="PT Sans Narrow" panose="020B0506020203020204" pitchFamily="34" charset="0"/>
      <p:regular r:id="rId47"/>
      <p:bold r:id="rId48"/>
    </p:embeddedFont>
    <p:embeddedFont>
      <p:font typeface="Roboto" panose="02000000000000000000"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80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upgrad.com/blog/why-learn-pyth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freecodecamp.org/news/why-learn-python-and-how-to-get-started/"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58bb715513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58bb715513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25fd66b5d5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25fd66b5d5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Have students predict what the program will output</a:t>
            </a:r>
            <a:endParaRPr/>
          </a:p>
          <a:p>
            <a:pPr marL="0" lvl="0" indent="0" algn="l" rtl="0">
              <a:spcBef>
                <a:spcPts val="0"/>
              </a:spcBef>
              <a:spcAft>
                <a:spcPts val="0"/>
              </a:spcAft>
              <a:buNone/>
            </a:pPr>
            <a:endParaRPr/>
          </a:p>
          <a:p>
            <a:pPr marL="0" lvl="0" indent="0" algn="l" rtl="0">
              <a:spcBef>
                <a:spcPts val="0"/>
              </a:spcBef>
              <a:spcAft>
                <a:spcPts val="0"/>
              </a:spcAft>
              <a:buNone/>
            </a:pPr>
            <a:r>
              <a:rPr lang="en"/>
              <a:t>If they are stuck follow these steps:</a:t>
            </a:r>
            <a:endParaRPr/>
          </a:p>
          <a:p>
            <a:pPr marL="0" lvl="0" indent="0" algn="l" rtl="0">
              <a:spcBef>
                <a:spcPts val="0"/>
              </a:spcBef>
              <a:spcAft>
                <a:spcPts val="0"/>
              </a:spcAft>
              <a:buNone/>
            </a:pPr>
            <a:endParaRPr/>
          </a:p>
          <a:p>
            <a:pPr marL="0" lvl="0" indent="0" algn="l" rtl="0">
              <a:spcBef>
                <a:spcPts val="0"/>
              </a:spcBef>
              <a:spcAft>
                <a:spcPts val="0"/>
              </a:spcAft>
              <a:buNone/>
            </a:pPr>
            <a:r>
              <a:rPr lang="en"/>
              <a:t>Ask them what is the name of variable inside the print statement</a:t>
            </a:r>
            <a:endParaRPr/>
          </a:p>
          <a:p>
            <a:pPr marL="0" lvl="0" indent="0" algn="l" rtl="0">
              <a:spcBef>
                <a:spcPts val="0"/>
              </a:spcBef>
              <a:spcAft>
                <a:spcPts val="0"/>
              </a:spcAft>
              <a:buNone/>
            </a:pPr>
            <a:r>
              <a:rPr lang="en"/>
              <a:t>	They should say </a:t>
            </a:r>
            <a:r>
              <a:rPr lang="en" b="1"/>
              <a:t>studentGrade</a:t>
            </a:r>
            <a:endParaRPr/>
          </a:p>
          <a:p>
            <a:pPr marL="0" lvl="0" indent="0" algn="l" rtl="0">
              <a:spcBef>
                <a:spcPts val="0"/>
              </a:spcBef>
              <a:spcAft>
                <a:spcPts val="0"/>
              </a:spcAft>
              <a:buNone/>
            </a:pPr>
            <a:endParaRPr/>
          </a:p>
          <a:p>
            <a:pPr marL="0" lvl="0" indent="0" algn="l" rtl="0">
              <a:spcBef>
                <a:spcPts val="0"/>
              </a:spcBef>
              <a:spcAft>
                <a:spcPts val="0"/>
              </a:spcAft>
              <a:buNone/>
            </a:pPr>
            <a:r>
              <a:rPr lang="en"/>
              <a:t>Then Ask students to look up in the code and ask them what does </a:t>
            </a:r>
            <a:r>
              <a:rPr lang="en" b="1"/>
              <a:t>studentGrade </a:t>
            </a:r>
            <a:r>
              <a:rPr lang="en"/>
              <a:t>equal</a:t>
            </a:r>
            <a:endParaRPr/>
          </a:p>
          <a:p>
            <a:pPr marL="0" lvl="0" indent="0" algn="l" rtl="0">
              <a:spcBef>
                <a:spcPts val="0"/>
              </a:spcBef>
              <a:spcAft>
                <a:spcPts val="0"/>
              </a:spcAft>
              <a:buNone/>
            </a:pPr>
            <a:r>
              <a:rPr lang="en"/>
              <a:t>	They should say 11</a:t>
            </a:r>
            <a:endParaRPr/>
          </a:p>
          <a:p>
            <a:pPr marL="0" lvl="0" indent="0" algn="l" rtl="0">
              <a:spcBef>
                <a:spcPts val="0"/>
              </a:spcBef>
              <a:spcAft>
                <a:spcPts val="0"/>
              </a:spcAft>
              <a:buNone/>
            </a:pPr>
            <a:endParaRPr/>
          </a:p>
          <a:p>
            <a:pPr marL="0" lvl="0" indent="0" algn="l" rtl="0">
              <a:spcBef>
                <a:spcPts val="0"/>
              </a:spcBef>
              <a:spcAft>
                <a:spcPts val="0"/>
              </a:spcAft>
              <a:buNone/>
            </a:pPr>
            <a:r>
              <a:rPr lang="en"/>
              <a:t>Then tell them if </a:t>
            </a:r>
            <a:r>
              <a:rPr lang="en" b="1"/>
              <a:t>studentGrade </a:t>
            </a:r>
            <a:r>
              <a:rPr lang="en"/>
              <a:t>equals 11 then what would the print statement output</a:t>
            </a:r>
            <a:endParaRPr/>
          </a:p>
          <a:p>
            <a:pPr marL="0" lvl="0" indent="0" algn="l" rtl="0">
              <a:spcBef>
                <a:spcPts val="0"/>
              </a:spcBef>
              <a:spcAft>
                <a:spcPts val="0"/>
              </a:spcAft>
              <a:buNone/>
            </a:pPr>
            <a:r>
              <a:rPr lang="en"/>
              <a:t>	They should say 11</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5fd66b5d51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5fd66b5d51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Have discussion with students about any confusions they have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25fd66b5d51_0_6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25fd66b5d51_0_6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25fd66b5d51_0_6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25fd66b5d51_0_6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Have students predict what the program will output</a:t>
            </a:r>
            <a:endParaRPr/>
          </a:p>
          <a:p>
            <a:pPr marL="0" lvl="0" indent="0" algn="l" rtl="0">
              <a:spcBef>
                <a:spcPts val="0"/>
              </a:spcBef>
              <a:spcAft>
                <a:spcPts val="0"/>
              </a:spcAft>
              <a:buNone/>
            </a:pPr>
            <a:endParaRPr/>
          </a:p>
          <a:p>
            <a:pPr marL="0" lvl="0" indent="0" algn="l" rtl="0">
              <a:spcBef>
                <a:spcPts val="0"/>
              </a:spcBef>
              <a:spcAft>
                <a:spcPts val="0"/>
              </a:spcAft>
              <a:buNone/>
            </a:pPr>
            <a:r>
              <a:rPr lang="en"/>
              <a:t>If they are stuck follow these steps:</a:t>
            </a:r>
            <a:endParaRPr/>
          </a:p>
          <a:p>
            <a:pPr marL="0" lvl="0" indent="0" algn="l" rtl="0">
              <a:spcBef>
                <a:spcPts val="0"/>
              </a:spcBef>
              <a:spcAft>
                <a:spcPts val="0"/>
              </a:spcAft>
              <a:buNone/>
            </a:pPr>
            <a:endParaRPr/>
          </a:p>
          <a:p>
            <a:pPr marL="0" lvl="0" indent="0" algn="l" rtl="0">
              <a:spcBef>
                <a:spcPts val="0"/>
              </a:spcBef>
              <a:spcAft>
                <a:spcPts val="0"/>
              </a:spcAft>
              <a:buNone/>
            </a:pPr>
            <a:r>
              <a:rPr lang="en"/>
              <a:t>Ask them if they think age all lowercase is the same as AGE all uppercase</a:t>
            </a:r>
            <a:endParaRPr/>
          </a:p>
          <a:p>
            <a:pPr marL="0" lvl="0" indent="0" algn="l" rtl="0">
              <a:spcBef>
                <a:spcPts val="0"/>
              </a:spcBef>
              <a:spcAft>
                <a:spcPts val="0"/>
              </a:spcAft>
              <a:buNone/>
            </a:pPr>
            <a:r>
              <a:rPr lang="en"/>
              <a:t>	Lead them to answering with no</a:t>
            </a:r>
            <a:endParaRPr/>
          </a:p>
          <a:p>
            <a:pPr marL="0" lvl="0" indent="0" algn="l" rtl="0">
              <a:spcBef>
                <a:spcPts val="0"/>
              </a:spcBef>
              <a:spcAft>
                <a:spcPts val="0"/>
              </a:spcAft>
              <a:buNone/>
            </a:pPr>
            <a:endParaRPr/>
          </a:p>
          <a:p>
            <a:pPr marL="0" lvl="0" indent="0" algn="l" rtl="0">
              <a:spcBef>
                <a:spcPts val="0"/>
              </a:spcBef>
              <a:spcAft>
                <a:spcPts val="0"/>
              </a:spcAft>
              <a:buNone/>
            </a:pPr>
            <a:r>
              <a:rPr lang="en"/>
              <a:t>Then ask them what they think that red line means</a:t>
            </a:r>
            <a:endParaRPr/>
          </a:p>
          <a:p>
            <a:pPr marL="0" lvl="0" indent="0" algn="l" rtl="0">
              <a:spcBef>
                <a:spcPts val="0"/>
              </a:spcBef>
              <a:spcAft>
                <a:spcPts val="0"/>
              </a:spcAft>
              <a:buNone/>
            </a:pPr>
            <a:r>
              <a:rPr lang="en"/>
              <a:t>	Lead them to saying an error</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25fd66b5d51_0_6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25fd66b5d51_0_6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Have discussion with students about any confusions they have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259e35fabfb_0_3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259e35fabfb_0_3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259e35fabfb_0_10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259e35fabfb_0_10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to students that If a variable is to start with a Capital Letter there will be no Syntax Error</a:t>
            </a:r>
            <a:endParaRPr/>
          </a:p>
          <a:p>
            <a:pPr marL="0" lvl="0" indent="0" algn="l" rtl="0">
              <a:spcBef>
                <a:spcPts val="0"/>
              </a:spcBef>
              <a:spcAft>
                <a:spcPts val="0"/>
              </a:spcAft>
              <a:buNone/>
            </a:pPr>
            <a:endParaRPr/>
          </a:p>
          <a:p>
            <a:pPr marL="0" lvl="0" indent="0" algn="l" rtl="0">
              <a:spcBef>
                <a:spcPts val="0"/>
              </a:spcBef>
              <a:spcAft>
                <a:spcPts val="0"/>
              </a:spcAft>
              <a:buNone/>
            </a:pPr>
            <a:r>
              <a:rPr lang="en"/>
              <a:t>However, it is commonly accepted to </a:t>
            </a:r>
            <a:r>
              <a:rPr lang="en" b="1"/>
              <a:t>NEVER</a:t>
            </a:r>
            <a:r>
              <a:rPr lang="en"/>
              <a:t> start a variable with a Capital Letter because if it is then it will commonly be mistaken for a a Class Instance or Object which we will come cover much later in the Class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600885d8d0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2600885d8d0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Have students predict what the program will output</a:t>
            </a:r>
            <a:endParaRPr/>
          </a:p>
          <a:p>
            <a:pPr marL="0" lvl="0" indent="0" algn="l" rtl="0">
              <a:spcBef>
                <a:spcPts val="0"/>
              </a:spcBef>
              <a:spcAft>
                <a:spcPts val="0"/>
              </a:spcAft>
              <a:buNone/>
            </a:pPr>
            <a:r>
              <a:rPr lang="en"/>
              <a:t>	They should there will be an Error</a:t>
            </a:r>
            <a:endParaRPr/>
          </a:p>
          <a:p>
            <a:pPr marL="0" lvl="0" indent="0" algn="l" rtl="0">
              <a:spcBef>
                <a:spcPts val="0"/>
              </a:spcBef>
              <a:spcAft>
                <a:spcPts val="0"/>
              </a:spcAft>
              <a:buNone/>
            </a:pPr>
            <a:endParaRPr/>
          </a:p>
          <a:p>
            <a:pPr marL="0" lvl="0" indent="0" algn="l" rtl="0">
              <a:spcBef>
                <a:spcPts val="0"/>
              </a:spcBef>
              <a:spcAft>
                <a:spcPts val="0"/>
              </a:spcAft>
              <a:buNone/>
            </a:pPr>
            <a:r>
              <a:rPr lang="en"/>
              <a:t>Then Ask students what is wrong with the variable name</a:t>
            </a:r>
            <a:br>
              <a:rPr lang="en"/>
            </a:br>
            <a:r>
              <a:rPr lang="en"/>
              <a:t>	They should say there is a space in the variable name</a:t>
            </a:r>
            <a:endParaRPr/>
          </a:p>
          <a:p>
            <a:pPr marL="0" lvl="0" indent="0" algn="l" rtl="0">
              <a:spcBef>
                <a:spcPts val="0"/>
              </a:spcBef>
              <a:spcAft>
                <a:spcPts val="0"/>
              </a:spcAft>
              <a:buNone/>
            </a:pPr>
            <a:endParaRPr/>
          </a:p>
          <a:p>
            <a:pPr marL="0" lvl="0" indent="0" algn="l" rtl="0">
              <a:spcBef>
                <a:spcPts val="0"/>
              </a:spcBef>
              <a:spcAft>
                <a:spcPts val="0"/>
              </a:spcAft>
              <a:buNone/>
            </a:pPr>
            <a:r>
              <a:rPr lang="en"/>
              <a:t>Then show next slide to show the error</a:t>
            </a: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2600885d8d0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2600885d8d0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Have discussion with students to make sure everything makes sense</a:t>
            </a: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2600885d8d0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2600885d8d0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Have students predict what the program will output</a:t>
            </a:r>
            <a:endParaRPr/>
          </a:p>
          <a:p>
            <a:pPr marL="0" lvl="0" indent="0" algn="l" rtl="0">
              <a:spcBef>
                <a:spcPts val="0"/>
              </a:spcBef>
              <a:spcAft>
                <a:spcPts val="0"/>
              </a:spcAft>
              <a:buNone/>
            </a:pPr>
            <a:r>
              <a:rPr lang="en"/>
              <a:t>	They should there will be an Error</a:t>
            </a:r>
            <a:endParaRPr/>
          </a:p>
          <a:p>
            <a:pPr marL="0" lvl="0" indent="0" algn="l" rtl="0">
              <a:spcBef>
                <a:spcPts val="0"/>
              </a:spcBef>
              <a:spcAft>
                <a:spcPts val="0"/>
              </a:spcAft>
              <a:buNone/>
            </a:pPr>
            <a:endParaRPr/>
          </a:p>
          <a:p>
            <a:pPr marL="0" lvl="0" indent="0" algn="l" rtl="0">
              <a:spcBef>
                <a:spcPts val="0"/>
              </a:spcBef>
              <a:spcAft>
                <a:spcPts val="0"/>
              </a:spcAft>
              <a:buNone/>
            </a:pPr>
            <a:r>
              <a:rPr lang="en"/>
              <a:t>Then Ask students what is wrong with the variable name</a:t>
            </a:r>
            <a:br>
              <a:rPr lang="en"/>
            </a:br>
            <a:r>
              <a:rPr lang="en"/>
              <a:t>	They should say there is a number at the beginning of the variable name</a:t>
            </a:r>
            <a:endParaRPr/>
          </a:p>
          <a:p>
            <a:pPr marL="0" lvl="0" indent="0" algn="l" rtl="0">
              <a:spcBef>
                <a:spcPts val="0"/>
              </a:spcBef>
              <a:spcAft>
                <a:spcPts val="0"/>
              </a:spcAft>
              <a:buNone/>
            </a:pPr>
            <a:endParaRPr/>
          </a:p>
          <a:p>
            <a:pPr marL="0" lvl="0" indent="0" algn="l" rtl="0">
              <a:spcBef>
                <a:spcPts val="0"/>
              </a:spcBef>
              <a:spcAft>
                <a:spcPts val="0"/>
              </a:spcAft>
              <a:buNone/>
            </a:pPr>
            <a:r>
              <a:rPr lang="en"/>
              <a:t>Then show next slide to show the error</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0"/>
        <p:cNvGrpSpPr/>
        <p:nvPr/>
      </p:nvGrpSpPr>
      <p:grpSpPr>
        <a:xfrm>
          <a:off x="0" y="0"/>
          <a:ext cx="0" cy="0"/>
          <a:chOff x="0" y="0"/>
          <a:chExt cx="0" cy="0"/>
        </a:xfrm>
      </p:grpSpPr>
      <p:sp>
        <p:nvSpPr>
          <p:cNvPr id="16791" name="Google Shape;16791;g2679eacf93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2" name="Google Shape;16792;g2679eacf93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 sure students understand that Python is just like a human language for students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2600885d8d0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2600885d8d0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Have discussion with students to make sure everything makes sense</a:t>
            </a: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2600885d8d0_1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2600885d8d0_1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238056c8c6a_0_1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238056c8c6a_0_1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2600885d8d0_1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2600885d8d0_1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Have students write down what they think the correct variable name would be with Camel Case Format</a:t>
            </a:r>
            <a:endParaRPr/>
          </a:p>
          <a:p>
            <a:pPr marL="0" lvl="0" indent="0" algn="l" rtl="0">
              <a:spcBef>
                <a:spcPts val="0"/>
              </a:spcBef>
              <a:spcAft>
                <a:spcPts val="0"/>
              </a:spcAft>
              <a:buNone/>
            </a:pPr>
            <a:endParaRPr/>
          </a:p>
          <a:p>
            <a:pPr marL="0" lvl="0" indent="0" algn="l" rtl="0">
              <a:spcBef>
                <a:spcPts val="0"/>
              </a:spcBef>
              <a:spcAft>
                <a:spcPts val="0"/>
              </a:spcAft>
              <a:buNone/>
            </a:pPr>
            <a:r>
              <a:rPr lang="en"/>
              <a:t>Make sure students are not capitalizing the first letter of the variable</a:t>
            </a:r>
            <a:endParaRPr/>
          </a:p>
          <a:p>
            <a:pPr marL="0" lvl="0" indent="0" algn="l" rtl="0">
              <a:spcBef>
                <a:spcPts val="0"/>
              </a:spcBef>
              <a:spcAft>
                <a:spcPts val="0"/>
              </a:spcAft>
              <a:buNone/>
            </a:pPr>
            <a:r>
              <a:rPr lang="en"/>
              <a:t>	If asked why explain although it won’t cause an error it is normally coding etiquettecy to not capitalize the first letter of your variables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2600885d8d0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2600885d8d0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259e35fabfb_0_15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259e35fabfb_0_15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259e35fabfb_0_15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259e35fabfb_0_15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Have students write down what they think the correct variable name would be with Camel Case Format</a:t>
            </a:r>
            <a:endParaRPr/>
          </a:p>
          <a:p>
            <a:pPr marL="0" lvl="0" indent="0" algn="l" rtl="0">
              <a:spcBef>
                <a:spcPts val="0"/>
              </a:spcBef>
              <a:spcAft>
                <a:spcPts val="0"/>
              </a:spcAft>
              <a:buNone/>
            </a:pPr>
            <a:endParaRPr/>
          </a:p>
          <a:p>
            <a:pPr marL="0" lvl="0" indent="0" algn="l" rtl="0">
              <a:spcBef>
                <a:spcPts val="0"/>
              </a:spcBef>
              <a:spcAft>
                <a:spcPts val="0"/>
              </a:spcAft>
              <a:buNone/>
            </a:pPr>
            <a:r>
              <a:rPr lang="en"/>
              <a:t>Make sure students are not capitalizing the first letter of the variable</a:t>
            </a:r>
            <a:endParaRPr/>
          </a:p>
          <a:p>
            <a:pPr marL="0" lvl="0" indent="0" algn="l" rtl="0">
              <a:spcBef>
                <a:spcPts val="0"/>
              </a:spcBef>
              <a:spcAft>
                <a:spcPts val="0"/>
              </a:spcAft>
              <a:buNone/>
            </a:pPr>
            <a:r>
              <a:rPr lang="en"/>
              <a:t>	If asked why explain although it won’t cause an error it is normally coding etiquettecy to not capitalize the first letter of your variables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2600885d8d0_1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2600885d8d0_1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2600885d8d0_1_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2600885d8d0_1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259e35fabfb_0_17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1" name="Google Shape;1241;g259e35fabfb_0_17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Have students write down what they think the correct variable name would be with Camel Case Format</a:t>
            </a:r>
            <a:endParaRPr/>
          </a:p>
          <a:p>
            <a:pPr marL="0" lvl="0" indent="0" algn="l" rtl="0">
              <a:spcBef>
                <a:spcPts val="0"/>
              </a:spcBef>
              <a:spcAft>
                <a:spcPts val="0"/>
              </a:spcAft>
              <a:buNone/>
            </a:pPr>
            <a:endParaRPr/>
          </a:p>
          <a:p>
            <a:pPr marL="0" lvl="0" indent="0" algn="l" rtl="0">
              <a:spcBef>
                <a:spcPts val="0"/>
              </a:spcBef>
              <a:spcAft>
                <a:spcPts val="0"/>
              </a:spcAft>
              <a:buNone/>
            </a:pPr>
            <a:r>
              <a:rPr lang="en"/>
              <a:t>Make sure students are not capitalizing the first letter of the variable</a:t>
            </a:r>
            <a:endParaRPr/>
          </a:p>
          <a:p>
            <a:pPr marL="0" lvl="0" indent="0" algn="l" rtl="0">
              <a:spcBef>
                <a:spcPts val="0"/>
              </a:spcBef>
              <a:spcAft>
                <a:spcPts val="0"/>
              </a:spcAft>
              <a:buNone/>
            </a:pPr>
            <a:r>
              <a:rPr lang="en"/>
              <a:t>	If asked why explain although it won’t cause an error it is normally coding etiquettecy to not capitalize the first letter of your variables</a:t>
            </a:r>
            <a:endParaRPr/>
          </a:p>
          <a:p>
            <a:pPr marL="0" lvl="0" indent="0" algn="l" rtl="0">
              <a:spcBef>
                <a:spcPts val="0"/>
              </a:spcBef>
              <a:spcAft>
                <a:spcPts val="0"/>
              </a:spcAft>
              <a:buNone/>
            </a:pPr>
            <a:endParaRPr/>
          </a:p>
          <a:p>
            <a:pPr marL="0" lvl="0" indent="0" algn="l" rtl="0">
              <a:spcBef>
                <a:spcPts val="0"/>
              </a:spcBef>
              <a:spcAft>
                <a:spcPts val="0"/>
              </a:spcAft>
              <a:buNone/>
            </a:pPr>
            <a:r>
              <a:rPr lang="en"/>
              <a:t>Explain to students that although there are not errors for going against normal variable naming conventions it is still important to follow them because it allows for programmers to more easily understand one another's code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12"/>
        <p:cNvGrpSpPr/>
        <p:nvPr/>
      </p:nvGrpSpPr>
      <p:grpSpPr>
        <a:xfrm>
          <a:off x="0" y="0"/>
          <a:ext cx="0" cy="0"/>
          <a:chOff x="0" y="0"/>
          <a:chExt cx="0" cy="0"/>
        </a:xfrm>
      </p:grpSpPr>
      <p:sp>
        <p:nvSpPr>
          <p:cNvPr id="16813" name="Google Shape;16813;g2679eacf93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14" name="Google Shape;16814;g2679eacf93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 sure students understand that Python is VERY versatile </a:t>
            </a:r>
            <a:endParaRPr/>
          </a:p>
          <a:p>
            <a:pPr marL="0" lvl="0" indent="0" algn="l" rtl="0">
              <a:spcBef>
                <a:spcPts val="0"/>
              </a:spcBef>
              <a:spcAft>
                <a:spcPts val="0"/>
              </a:spcAft>
              <a:buNone/>
            </a:pPr>
            <a:r>
              <a:rPr lang="en"/>
              <a:t>And there is a High Demand for programmers </a:t>
            </a:r>
            <a:endParaRPr/>
          </a:p>
          <a:p>
            <a:pPr marL="0" lvl="0" indent="0" algn="l" rtl="0">
              <a:spcBef>
                <a:spcPts val="0"/>
              </a:spcBef>
              <a:spcAft>
                <a:spcPts val="0"/>
              </a:spcAft>
              <a:buNone/>
            </a:pPr>
            <a:endParaRPr/>
          </a:p>
          <a:p>
            <a:pPr marL="0" lvl="0" indent="0" algn="l" rtl="0">
              <a:spcBef>
                <a:spcPts val="0"/>
              </a:spcBef>
              <a:spcAft>
                <a:spcPts val="0"/>
              </a:spcAft>
              <a:buNone/>
            </a:pPr>
            <a:r>
              <a:rPr lang="en"/>
              <a:t>Please Make sure Women &amp; Minority students are not discouraged and understand that they we are also capable of committing to a COmputer Science path</a:t>
            </a:r>
            <a:endParaRPr/>
          </a:p>
          <a:p>
            <a:pPr marL="0" lvl="0" indent="0" algn="l" rtl="0">
              <a:spcBef>
                <a:spcPts val="0"/>
              </a:spcBef>
              <a:spcAft>
                <a:spcPts val="0"/>
              </a:spcAft>
              <a:buNone/>
            </a:pPr>
            <a:endParaRPr/>
          </a:p>
          <a:p>
            <a:pPr marL="457200" lvl="0" indent="-304800" algn="l" rtl="0">
              <a:lnSpc>
                <a:spcPct val="115000"/>
              </a:lnSpc>
              <a:spcBef>
                <a:spcPts val="900"/>
              </a:spcBef>
              <a:spcAft>
                <a:spcPts val="0"/>
              </a:spcAft>
              <a:buClr>
                <a:srgbClr val="111111"/>
              </a:buClr>
              <a:buSzPts val="1200"/>
              <a:buFont typeface="Roboto"/>
              <a:buAutoNum type="arabicPeriod"/>
            </a:pPr>
            <a:r>
              <a:rPr lang="en" sz="1200">
                <a:solidFill>
                  <a:srgbClr val="111111"/>
                </a:solidFill>
                <a:latin typeface="Roboto"/>
                <a:ea typeface="Roboto"/>
                <a:cs typeface="Roboto"/>
                <a:sym typeface="Roboto"/>
              </a:rPr>
              <a:t>Python is beginner-friendly. </a:t>
            </a:r>
            <a:r>
              <a:rPr lang="en" sz="1200" u="sng">
                <a:solidFill>
                  <a:schemeClr val="hlink"/>
                </a:solidFill>
                <a:latin typeface="Roboto"/>
                <a:ea typeface="Roboto"/>
                <a:cs typeface="Roboto"/>
                <a:sym typeface="Roboto"/>
                <a:hlinkClick r:id="rId3"/>
              </a:rPr>
              <a:t>It has simple syntax and high readability factor which makes it a great starting point for beginners</a:t>
            </a:r>
            <a:r>
              <a:rPr lang="en" sz="1200">
                <a:solidFill>
                  <a:schemeClr val="hlink"/>
                </a:solidFill>
                <a:uFill>
                  <a:noFill/>
                </a:uFill>
                <a:latin typeface="Roboto"/>
                <a:ea typeface="Roboto"/>
                <a:cs typeface="Roboto"/>
                <a:sym typeface="Roboto"/>
                <a:hlinkClick r:id="rId3"/>
              </a:rPr>
              <a:t>1</a:t>
            </a:r>
            <a:r>
              <a:rPr lang="en" sz="1200">
                <a:solidFill>
                  <a:schemeClr val="hlink"/>
                </a:solidFill>
                <a:uFill>
                  <a:noFill/>
                </a:uFill>
                <a:latin typeface="Roboto"/>
                <a:ea typeface="Roboto"/>
                <a:cs typeface="Roboto"/>
                <a:sym typeface="Roboto"/>
                <a:hlinkClick r:id="rId4"/>
              </a:rPr>
              <a:t>2</a:t>
            </a:r>
            <a:r>
              <a:rPr lang="en" sz="1200">
                <a:solidFill>
                  <a:srgbClr val="111111"/>
                </a:solidFill>
                <a:latin typeface="Roboto"/>
                <a:ea typeface="Roboto"/>
                <a:cs typeface="Roboto"/>
                <a:sym typeface="Roboto"/>
              </a:rPr>
              <a:t>.</a:t>
            </a:r>
            <a:endParaRPr sz="1200">
              <a:solidFill>
                <a:srgbClr val="111111"/>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8"/>
        <p:cNvGrpSpPr/>
        <p:nvPr/>
      </p:nvGrpSpPr>
      <p:grpSpPr>
        <a:xfrm>
          <a:off x="0" y="0"/>
          <a:ext cx="0" cy="0"/>
          <a:chOff x="0" y="0"/>
          <a:chExt cx="0" cy="0"/>
        </a:xfrm>
      </p:grpSpPr>
      <p:sp>
        <p:nvSpPr>
          <p:cNvPr id="1279" name="Google Shape;1279;g2600885d8d0_1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0" name="Google Shape;1280;g2600885d8d0_1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2600885d8d0_1_3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2600885d8d0_1_3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to students that If a variable is to start with a Capital Letter there will be no Syntax Error</a:t>
            </a:r>
            <a:endParaRPr/>
          </a:p>
          <a:p>
            <a:pPr marL="0" lvl="0" indent="0" algn="l" rtl="0">
              <a:spcBef>
                <a:spcPts val="0"/>
              </a:spcBef>
              <a:spcAft>
                <a:spcPts val="0"/>
              </a:spcAft>
              <a:buNone/>
            </a:pPr>
            <a:endParaRPr/>
          </a:p>
          <a:p>
            <a:pPr marL="0" lvl="0" indent="0" algn="l" rtl="0">
              <a:spcBef>
                <a:spcPts val="0"/>
              </a:spcBef>
              <a:spcAft>
                <a:spcPts val="0"/>
              </a:spcAft>
              <a:buNone/>
            </a:pPr>
            <a:r>
              <a:rPr lang="en"/>
              <a:t>However, it is commonly accepted to </a:t>
            </a:r>
            <a:r>
              <a:rPr lang="en" b="1"/>
              <a:t>NEVER</a:t>
            </a:r>
            <a:r>
              <a:rPr lang="en"/>
              <a:t> start a variable with a Capital Letter because if it is then it will commonly be mistaken for a a Class Instance or Object which we will come cover much later in the Class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g2600885d8d0_1_20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6" name="Google Shape;1376;g2600885d8d0_1_2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2600885d8d0_1_2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2600885d8d0_1_2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3"/>
        <p:cNvGrpSpPr/>
        <p:nvPr/>
      </p:nvGrpSpPr>
      <p:grpSpPr>
        <a:xfrm>
          <a:off x="0" y="0"/>
          <a:ext cx="0" cy="0"/>
          <a:chOff x="0" y="0"/>
          <a:chExt cx="0" cy="0"/>
        </a:xfrm>
      </p:grpSpPr>
      <p:sp>
        <p:nvSpPr>
          <p:cNvPr id="1434" name="Google Shape;1434;g2600885d8d0_1_3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5" name="Google Shape;1435;g2600885d8d0_1_3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2"/>
        <p:cNvGrpSpPr/>
        <p:nvPr/>
      </p:nvGrpSpPr>
      <p:grpSpPr>
        <a:xfrm>
          <a:off x="0" y="0"/>
          <a:ext cx="0" cy="0"/>
          <a:chOff x="0" y="0"/>
          <a:chExt cx="0" cy="0"/>
        </a:xfrm>
      </p:grpSpPr>
      <p:sp>
        <p:nvSpPr>
          <p:cNvPr id="1443" name="Google Shape;1443;g2600885d8d0_1_3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4" name="Google Shape;1444;g2600885d8d0_1_3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2600885d8d0_1_3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2600885d8d0_1_3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1ea1ece3f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1ea1ece3f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0"/>
        <p:cNvGrpSpPr/>
        <p:nvPr/>
      </p:nvGrpSpPr>
      <p:grpSpPr>
        <a:xfrm>
          <a:off x="0" y="0"/>
          <a:ext cx="0" cy="0"/>
          <a:chOff x="0" y="0"/>
          <a:chExt cx="0" cy="0"/>
        </a:xfrm>
      </p:grpSpPr>
      <p:sp>
        <p:nvSpPr>
          <p:cNvPr id="16791" name="Google Shape;16791;g2679eacf93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2" name="Google Shape;16792;g2679eacf93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
              <a:t>Try on notebook! Ass seen </a:t>
            </a:r>
          </a:p>
          <a:p>
            <a:pPr marL="171450" lvl="0" indent="-171450" algn="l" rtl="0">
              <a:spcBef>
                <a:spcPts val="0"/>
              </a:spcBef>
              <a:spcAft>
                <a:spcPts val="0"/>
              </a:spcAft>
              <a:buFontTx/>
              <a:buChar char="-"/>
            </a:pPr>
            <a:r>
              <a:rPr lang="en"/>
              <a:t>Try 5 more prints </a:t>
            </a:r>
            <a:endParaRPr/>
          </a:p>
        </p:txBody>
      </p:sp>
    </p:spTree>
    <p:extLst>
      <p:ext uri="{BB962C8B-B14F-4D97-AF65-F5344CB8AC3E}">
        <p14:creationId xmlns:p14="http://schemas.microsoft.com/office/powerpoint/2010/main" val="1967619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0"/>
        <p:cNvGrpSpPr/>
        <p:nvPr/>
      </p:nvGrpSpPr>
      <p:grpSpPr>
        <a:xfrm>
          <a:off x="0" y="0"/>
          <a:ext cx="0" cy="0"/>
          <a:chOff x="0" y="0"/>
          <a:chExt cx="0" cy="0"/>
        </a:xfrm>
      </p:grpSpPr>
      <p:sp>
        <p:nvSpPr>
          <p:cNvPr id="16791" name="Google Shape;16791;g2679eacf93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2" name="Google Shape;16792;g2679eacf93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 sure students understand that Python is just like a human language for students</a:t>
            </a:r>
            <a:endParaRPr/>
          </a:p>
        </p:txBody>
      </p:sp>
    </p:spTree>
    <p:extLst>
      <p:ext uri="{BB962C8B-B14F-4D97-AF65-F5344CB8AC3E}">
        <p14:creationId xmlns:p14="http://schemas.microsoft.com/office/powerpoint/2010/main" val="232223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258bb715513_0_6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258bb715513_0_6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59ca210265_0_1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59ca210265_0_1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 sure students understand that a variable holds information so if can be used later</a:t>
            </a:r>
            <a:endParaRPr/>
          </a:p>
          <a:p>
            <a:pPr marL="0" lvl="0" indent="0" algn="l" rtl="0">
              <a:spcBef>
                <a:spcPts val="0"/>
              </a:spcBef>
              <a:spcAft>
                <a:spcPts val="0"/>
              </a:spcAft>
              <a:buNone/>
            </a:pPr>
            <a:r>
              <a:rPr lang="en"/>
              <a:t>Ask what data types are to refresh their memory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59e35fabfb_0_139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259e35fabfb_0_13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need the three components to make a variable in python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25fd66b5d51_0_1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25fd66b5d51_0_1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62"/>
        <p:cNvGrpSpPr/>
        <p:nvPr/>
      </p:nvGrpSpPr>
      <p:grpSpPr>
        <a:xfrm>
          <a:off x="0" y="0"/>
          <a:ext cx="0" cy="0"/>
          <a:chOff x="0" y="0"/>
          <a:chExt cx="0" cy="0"/>
        </a:xfrm>
      </p:grpSpPr>
      <p:sp>
        <p:nvSpPr>
          <p:cNvPr id="63" name="Google Shape;63;p13"/>
          <p:cNvSpPr/>
          <p:nvPr/>
        </p:nvSpPr>
        <p:spPr>
          <a:xfrm>
            <a:off x="716575" y="0"/>
            <a:ext cx="8579795" cy="5143484"/>
          </a:xfrm>
          <a:custGeom>
            <a:avLst/>
            <a:gdLst/>
            <a:ahLst/>
            <a:cxnLst/>
            <a:rect l="l" t="t" r="r" b="b"/>
            <a:pathLst>
              <a:path w="128517" h="78770" extrusionOk="0">
                <a:moveTo>
                  <a:pt x="35" y="1"/>
                </a:moveTo>
                <a:lnTo>
                  <a:pt x="0" y="78769"/>
                </a:lnTo>
                <a:lnTo>
                  <a:pt x="128517" y="78769"/>
                </a:lnTo>
                <a:cubicBezTo>
                  <a:pt x="61260" y="76442"/>
                  <a:pt x="7739" y="332"/>
                  <a:pt x="7739" y="332"/>
                </a:cubicBezTo>
                <a:lnTo>
                  <a:pt x="35" y="1"/>
                </a:lnTo>
                <a:close/>
              </a:path>
            </a:pathLst>
          </a:custGeom>
          <a:solidFill>
            <a:srgbClr val="B0D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1754550" y="1135650"/>
            <a:ext cx="5634900" cy="2872200"/>
          </a:xfrm>
          <a:prstGeom prst="plaque">
            <a:avLst>
              <a:gd name="adj" fmla="val 11691"/>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 name="Google Shape;65;p13"/>
          <p:cNvCxnSpPr/>
          <p:nvPr/>
        </p:nvCxnSpPr>
        <p:spPr>
          <a:xfrm>
            <a:off x="2572800" y="3116850"/>
            <a:ext cx="3998400" cy="0"/>
          </a:xfrm>
          <a:prstGeom prst="straightConnector1">
            <a:avLst/>
          </a:prstGeom>
          <a:noFill/>
          <a:ln w="19050" cap="flat" cmpd="sng">
            <a:solidFill>
              <a:schemeClr val="dk2"/>
            </a:solidFill>
            <a:prstDash val="solid"/>
            <a:round/>
            <a:headEnd type="none" w="med" len="med"/>
            <a:tailEnd type="none" w="med" len="med"/>
          </a:ln>
        </p:spPr>
      </p:cxnSp>
      <p:cxnSp>
        <p:nvCxnSpPr>
          <p:cNvPr id="66" name="Google Shape;66;p13"/>
          <p:cNvCxnSpPr/>
          <p:nvPr/>
        </p:nvCxnSpPr>
        <p:spPr>
          <a:xfrm>
            <a:off x="2572800" y="2222750"/>
            <a:ext cx="3998400" cy="0"/>
          </a:xfrm>
          <a:prstGeom prst="straightConnector1">
            <a:avLst/>
          </a:prstGeom>
          <a:noFill/>
          <a:ln w="19050" cap="flat" cmpd="sng">
            <a:solidFill>
              <a:schemeClr val="dk2"/>
            </a:solidFill>
            <a:prstDash val="solid"/>
            <a:round/>
            <a:headEnd type="none" w="med" len="med"/>
            <a:tailEnd type="none" w="med" len="med"/>
          </a:ln>
        </p:spPr>
      </p:cxnSp>
      <p:grpSp>
        <p:nvGrpSpPr>
          <p:cNvPr id="67" name="Google Shape;67;p13"/>
          <p:cNvGrpSpPr/>
          <p:nvPr/>
        </p:nvGrpSpPr>
        <p:grpSpPr>
          <a:xfrm rot="697126">
            <a:off x="8280187" y="-46678"/>
            <a:ext cx="1305393" cy="1346461"/>
            <a:chOff x="1492000" y="427450"/>
            <a:chExt cx="1188000" cy="1225375"/>
          </a:xfrm>
        </p:grpSpPr>
        <p:sp>
          <p:nvSpPr>
            <p:cNvPr id="68" name="Google Shape;68;p13"/>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13"/>
          <p:cNvSpPr/>
          <p:nvPr/>
        </p:nvSpPr>
        <p:spPr>
          <a:xfrm>
            <a:off x="-50900" y="-21500"/>
            <a:ext cx="771000" cy="51651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13"/>
          <p:cNvGrpSpPr/>
          <p:nvPr/>
        </p:nvGrpSpPr>
        <p:grpSpPr>
          <a:xfrm rot="-1976796" flipH="1">
            <a:off x="5917481" y="3990133"/>
            <a:ext cx="3474354" cy="888893"/>
            <a:chOff x="3809875" y="1963175"/>
            <a:chExt cx="1923600" cy="492150"/>
          </a:xfrm>
        </p:grpSpPr>
        <p:sp>
          <p:nvSpPr>
            <p:cNvPr id="81" name="Google Shape;81;p13"/>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13"/>
          <p:cNvGrpSpPr/>
          <p:nvPr/>
        </p:nvGrpSpPr>
        <p:grpSpPr>
          <a:xfrm rot="-375097">
            <a:off x="1228557" y="-253382"/>
            <a:ext cx="711742" cy="793298"/>
            <a:chOff x="6554696" y="509501"/>
            <a:chExt cx="711709" cy="793261"/>
          </a:xfrm>
        </p:grpSpPr>
        <p:sp>
          <p:nvSpPr>
            <p:cNvPr id="93" name="Google Shape;93;p13"/>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13"/>
          <p:cNvGrpSpPr/>
          <p:nvPr/>
        </p:nvGrpSpPr>
        <p:grpSpPr>
          <a:xfrm rot="807122">
            <a:off x="809300" y="4708652"/>
            <a:ext cx="2497551" cy="2401906"/>
            <a:chOff x="1857000" y="3245400"/>
            <a:chExt cx="1233825" cy="1186575"/>
          </a:xfrm>
        </p:grpSpPr>
        <p:sp>
          <p:nvSpPr>
            <p:cNvPr id="96" name="Google Shape;96;p13"/>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13"/>
          <p:cNvSpPr/>
          <p:nvPr/>
        </p:nvSpPr>
        <p:spPr>
          <a:xfrm rot="-381518">
            <a:off x="1317430" y="-146232"/>
            <a:ext cx="102933" cy="551241"/>
          </a:xfrm>
          <a:prstGeom prst="roundRect">
            <a:avLst>
              <a:gd name="adj" fmla="val 50000"/>
            </a:avLst>
          </a:prstGeom>
          <a:solidFill>
            <a:srgbClr val="EEEEEE">
              <a:alpha val="47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txBox="1">
            <a:spLocks noGrp="1"/>
          </p:cNvSpPr>
          <p:nvPr>
            <p:ph type="ctrTitle"/>
          </p:nvPr>
        </p:nvSpPr>
        <p:spPr>
          <a:xfrm>
            <a:off x="2351850" y="1460922"/>
            <a:ext cx="4440300" cy="1749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5200"/>
              <a:buFont typeface="Itim"/>
              <a:buNone/>
              <a:defRPr sz="6000" b="1">
                <a:latin typeface="Itim"/>
                <a:ea typeface="Itim"/>
                <a:cs typeface="Itim"/>
                <a:sym typeface="Itim"/>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4" name="Google Shape;104;p13"/>
          <p:cNvSpPr txBox="1">
            <a:spLocks noGrp="1"/>
          </p:cNvSpPr>
          <p:nvPr>
            <p:ph type="subTitle" idx="1"/>
          </p:nvPr>
        </p:nvSpPr>
        <p:spPr>
          <a:xfrm>
            <a:off x="2351850" y="3287050"/>
            <a:ext cx="4440300" cy="357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16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2800"/>
              <a:buNone/>
              <a:defRPr sz="2800">
                <a:solidFill>
                  <a:schemeClr val="dk2"/>
                </a:solidFill>
              </a:defRPr>
            </a:lvl2pPr>
            <a:lvl3pPr lvl="2" algn="ctr" rtl="0">
              <a:lnSpc>
                <a:spcPct val="100000"/>
              </a:lnSpc>
              <a:spcBef>
                <a:spcPts val="0"/>
              </a:spcBef>
              <a:spcAft>
                <a:spcPts val="0"/>
              </a:spcAft>
              <a:buClr>
                <a:schemeClr val="dk2"/>
              </a:buClr>
              <a:buSzPts val="2800"/>
              <a:buNone/>
              <a:defRPr sz="2800">
                <a:solidFill>
                  <a:schemeClr val="dk2"/>
                </a:solidFill>
              </a:defRPr>
            </a:lvl3pPr>
            <a:lvl4pPr lvl="3" algn="ctr" rtl="0">
              <a:lnSpc>
                <a:spcPct val="100000"/>
              </a:lnSpc>
              <a:spcBef>
                <a:spcPts val="0"/>
              </a:spcBef>
              <a:spcAft>
                <a:spcPts val="0"/>
              </a:spcAft>
              <a:buClr>
                <a:schemeClr val="dk2"/>
              </a:buClr>
              <a:buSzPts val="2800"/>
              <a:buNone/>
              <a:defRPr sz="2800">
                <a:solidFill>
                  <a:schemeClr val="dk2"/>
                </a:solidFill>
              </a:defRPr>
            </a:lvl4pPr>
            <a:lvl5pPr lvl="4" algn="ctr" rtl="0">
              <a:lnSpc>
                <a:spcPct val="100000"/>
              </a:lnSpc>
              <a:spcBef>
                <a:spcPts val="0"/>
              </a:spcBef>
              <a:spcAft>
                <a:spcPts val="0"/>
              </a:spcAft>
              <a:buClr>
                <a:schemeClr val="dk2"/>
              </a:buClr>
              <a:buSzPts val="2800"/>
              <a:buNone/>
              <a:defRPr sz="2800">
                <a:solidFill>
                  <a:schemeClr val="dk2"/>
                </a:solidFill>
              </a:defRPr>
            </a:lvl5pPr>
            <a:lvl6pPr lvl="5" algn="ctr" rtl="0">
              <a:lnSpc>
                <a:spcPct val="100000"/>
              </a:lnSpc>
              <a:spcBef>
                <a:spcPts val="0"/>
              </a:spcBef>
              <a:spcAft>
                <a:spcPts val="0"/>
              </a:spcAft>
              <a:buClr>
                <a:schemeClr val="dk2"/>
              </a:buClr>
              <a:buSzPts val="2800"/>
              <a:buNone/>
              <a:defRPr sz="2800">
                <a:solidFill>
                  <a:schemeClr val="dk2"/>
                </a:solidFill>
              </a:defRPr>
            </a:lvl6pPr>
            <a:lvl7pPr lvl="6" algn="ctr" rtl="0">
              <a:lnSpc>
                <a:spcPct val="100000"/>
              </a:lnSpc>
              <a:spcBef>
                <a:spcPts val="0"/>
              </a:spcBef>
              <a:spcAft>
                <a:spcPts val="0"/>
              </a:spcAft>
              <a:buClr>
                <a:schemeClr val="dk2"/>
              </a:buClr>
              <a:buSzPts val="2800"/>
              <a:buNone/>
              <a:defRPr sz="2800">
                <a:solidFill>
                  <a:schemeClr val="dk2"/>
                </a:solidFill>
              </a:defRPr>
            </a:lvl7pPr>
            <a:lvl8pPr lvl="7" algn="ctr" rtl="0">
              <a:lnSpc>
                <a:spcPct val="100000"/>
              </a:lnSpc>
              <a:spcBef>
                <a:spcPts val="0"/>
              </a:spcBef>
              <a:spcAft>
                <a:spcPts val="0"/>
              </a:spcAft>
              <a:buClr>
                <a:schemeClr val="dk2"/>
              </a:buClr>
              <a:buSzPts val="2800"/>
              <a:buNone/>
              <a:defRPr sz="2800">
                <a:solidFill>
                  <a:schemeClr val="dk2"/>
                </a:solidFill>
              </a:defRPr>
            </a:lvl8pPr>
            <a:lvl9pPr lvl="8" algn="ctr" rtl="0">
              <a:lnSpc>
                <a:spcPct val="100000"/>
              </a:lnSpc>
              <a:spcBef>
                <a:spcPts val="0"/>
              </a:spcBef>
              <a:spcAft>
                <a:spcPts val="0"/>
              </a:spcAft>
              <a:buClr>
                <a:schemeClr val="dk2"/>
              </a:buClr>
              <a:buSzPts val="2800"/>
              <a:buNone/>
              <a:defRPr sz="2800">
                <a:solidFill>
                  <a:schemeClr val="dk2"/>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05"/>
        <p:cNvGrpSpPr/>
        <p:nvPr/>
      </p:nvGrpSpPr>
      <p:grpSpPr>
        <a:xfrm>
          <a:off x="0" y="0"/>
          <a:ext cx="0" cy="0"/>
          <a:chOff x="0" y="0"/>
          <a:chExt cx="0" cy="0"/>
        </a:xfrm>
      </p:grpSpPr>
      <p:grpSp>
        <p:nvGrpSpPr>
          <p:cNvPr id="106" name="Google Shape;106;p14"/>
          <p:cNvGrpSpPr/>
          <p:nvPr/>
        </p:nvGrpSpPr>
        <p:grpSpPr>
          <a:xfrm>
            <a:off x="-1700" y="329"/>
            <a:ext cx="9147400" cy="5142843"/>
            <a:chOff x="238125" y="854700"/>
            <a:chExt cx="7142500" cy="4015650"/>
          </a:xfrm>
        </p:grpSpPr>
        <p:sp>
          <p:nvSpPr>
            <p:cNvPr id="107" name="Google Shape;107;p1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4"/>
          <p:cNvSpPr txBox="1">
            <a:spLocks noGrp="1"/>
          </p:cNvSpPr>
          <p:nvPr>
            <p:ph type="subTitle" idx="1"/>
          </p:nvPr>
        </p:nvSpPr>
        <p:spPr>
          <a:xfrm>
            <a:off x="3117150" y="3530226"/>
            <a:ext cx="2909700" cy="1073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0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2100"/>
              <a:buNone/>
              <a:defRPr sz="2100">
                <a:solidFill>
                  <a:schemeClr val="dk2"/>
                </a:solidFill>
              </a:defRPr>
            </a:lvl2pPr>
            <a:lvl3pPr lvl="2" algn="ctr" rtl="0">
              <a:lnSpc>
                <a:spcPct val="100000"/>
              </a:lnSpc>
              <a:spcBef>
                <a:spcPts val="0"/>
              </a:spcBef>
              <a:spcAft>
                <a:spcPts val="0"/>
              </a:spcAft>
              <a:buClr>
                <a:schemeClr val="dk2"/>
              </a:buClr>
              <a:buSzPts val="2100"/>
              <a:buNone/>
              <a:defRPr sz="2100">
                <a:solidFill>
                  <a:schemeClr val="dk2"/>
                </a:solidFill>
              </a:defRPr>
            </a:lvl3pPr>
            <a:lvl4pPr lvl="3" algn="ctr" rtl="0">
              <a:lnSpc>
                <a:spcPct val="100000"/>
              </a:lnSpc>
              <a:spcBef>
                <a:spcPts val="0"/>
              </a:spcBef>
              <a:spcAft>
                <a:spcPts val="0"/>
              </a:spcAft>
              <a:buClr>
                <a:schemeClr val="dk2"/>
              </a:buClr>
              <a:buSzPts val="2100"/>
              <a:buNone/>
              <a:defRPr sz="2100">
                <a:solidFill>
                  <a:schemeClr val="dk2"/>
                </a:solidFill>
              </a:defRPr>
            </a:lvl4pPr>
            <a:lvl5pPr lvl="4" algn="ctr" rtl="0">
              <a:lnSpc>
                <a:spcPct val="100000"/>
              </a:lnSpc>
              <a:spcBef>
                <a:spcPts val="0"/>
              </a:spcBef>
              <a:spcAft>
                <a:spcPts val="0"/>
              </a:spcAft>
              <a:buClr>
                <a:schemeClr val="dk2"/>
              </a:buClr>
              <a:buSzPts val="2100"/>
              <a:buNone/>
              <a:defRPr sz="2100">
                <a:solidFill>
                  <a:schemeClr val="dk2"/>
                </a:solidFill>
              </a:defRPr>
            </a:lvl5pPr>
            <a:lvl6pPr lvl="5" algn="ctr" rtl="0">
              <a:lnSpc>
                <a:spcPct val="100000"/>
              </a:lnSpc>
              <a:spcBef>
                <a:spcPts val="0"/>
              </a:spcBef>
              <a:spcAft>
                <a:spcPts val="0"/>
              </a:spcAft>
              <a:buClr>
                <a:schemeClr val="dk2"/>
              </a:buClr>
              <a:buSzPts val="2100"/>
              <a:buNone/>
              <a:defRPr sz="2100">
                <a:solidFill>
                  <a:schemeClr val="dk2"/>
                </a:solidFill>
              </a:defRPr>
            </a:lvl6pPr>
            <a:lvl7pPr lvl="6" algn="ctr" rtl="0">
              <a:lnSpc>
                <a:spcPct val="100000"/>
              </a:lnSpc>
              <a:spcBef>
                <a:spcPts val="0"/>
              </a:spcBef>
              <a:spcAft>
                <a:spcPts val="0"/>
              </a:spcAft>
              <a:buClr>
                <a:schemeClr val="dk2"/>
              </a:buClr>
              <a:buSzPts val="2100"/>
              <a:buNone/>
              <a:defRPr sz="2100">
                <a:solidFill>
                  <a:schemeClr val="dk2"/>
                </a:solidFill>
              </a:defRPr>
            </a:lvl7pPr>
            <a:lvl8pPr lvl="7" algn="ctr" rtl="0">
              <a:lnSpc>
                <a:spcPct val="100000"/>
              </a:lnSpc>
              <a:spcBef>
                <a:spcPts val="0"/>
              </a:spcBef>
              <a:spcAft>
                <a:spcPts val="0"/>
              </a:spcAft>
              <a:buClr>
                <a:schemeClr val="dk2"/>
              </a:buClr>
              <a:buSzPts val="2100"/>
              <a:buNone/>
              <a:defRPr sz="2100">
                <a:solidFill>
                  <a:schemeClr val="dk2"/>
                </a:solidFill>
              </a:defRPr>
            </a:lvl8pPr>
            <a:lvl9pPr lvl="8" algn="ctr" rtl="0">
              <a:lnSpc>
                <a:spcPct val="100000"/>
              </a:lnSpc>
              <a:spcBef>
                <a:spcPts val="0"/>
              </a:spcBef>
              <a:spcAft>
                <a:spcPts val="0"/>
              </a:spcAft>
              <a:buClr>
                <a:schemeClr val="dk2"/>
              </a:buClr>
              <a:buSzPts val="2100"/>
              <a:buNone/>
              <a:defRPr sz="2100">
                <a:solidFill>
                  <a:schemeClr val="dk2"/>
                </a:solidFill>
              </a:defRPr>
            </a:lvl9pPr>
          </a:lstStyle>
          <a:p>
            <a:endParaRPr/>
          </a:p>
        </p:txBody>
      </p:sp>
      <p:sp>
        <p:nvSpPr>
          <p:cNvPr id="130" name="Google Shape;130;p14"/>
          <p:cNvSpPr txBox="1">
            <a:spLocks noGrp="1"/>
          </p:cNvSpPr>
          <p:nvPr>
            <p:ph type="title"/>
          </p:nvPr>
        </p:nvSpPr>
        <p:spPr>
          <a:xfrm>
            <a:off x="1918650" y="1613852"/>
            <a:ext cx="5306700" cy="1794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4200"/>
              <a:buNone/>
              <a:defRPr sz="60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131" name="Google Shape;131;p14"/>
          <p:cNvSpPr txBox="1">
            <a:spLocks noGrp="1"/>
          </p:cNvSpPr>
          <p:nvPr>
            <p:ph type="title" idx="2" hasCustomPrompt="1"/>
          </p:nvPr>
        </p:nvSpPr>
        <p:spPr>
          <a:xfrm>
            <a:off x="3843750" y="591078"/>
            <a:ext cx="1456500" cy="8169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6000"/>
              <a:buNone/>
              <a:defRPr sz="6000"/>
            </a:lvl1pPr>
            <a:lvl2pPr lvl="1" algn="ctr" rtl="0">
              <a:lnSpc>
                <a:spcPct val="100000"/>
              </a:lnSpc>
              <a:spcBef>
                <a:spcPts val="0"/>
              </a:spcBef>
              <a:spcAft>
                <a:spcPts val="0"/>
              </a:spcAft>
              <a:buSzPts val="6000"/>
              <a:buNone/>
              <a:defRPr sz="6000"/>
            </a:lvl2pPr>
            <a:lvl3pPr lvl="2" algn="ctr" rtl="0">
              <a:lnSpc>
                <a:spcPct val="100000"/>
              </a:lnSpc>
              <a:spcBef>
                <a:spcPts val="0"/>
              </a:spcBef>
              <a:spcAft>
                <a:spcPts val="0"/>
              </a:spcAft>
              <a:buSzPts val="6000"/>
              <a:buNone/>
              <a:defRPr sz="6000"/>
            </a:lvl3pPr>
            <a:lvl4pPr lvl="3" algn="ctr" rtl="0">
              <a:lnSpc>
                <a:spcPct val="100000"/>
              </a:lnSpc>
              <a:spcBef>
                <a:spcPts val="0"/>
              </a:spcBef>
              <a:spcAft>
                <a:spcPts val="0"/>
              </a:spcAft>
              <a:buSzPts val="6000"/>
              <a:buNone/>
              <a:defRPr sz="6000"/>
            </a:lvl4pPr>
            <a:lvl5pPr lvl="4" algn="ctr" rtl="0">
              <a:lnSpc>
                <a:spcPct val="100000"/>
              </a:lnSpc>
              <a:spcBef>
                <a:spcPts val="0"/>
              </a:spcBef>
              <a:spcAft>
                <a:spcPts val="0"/>
              </a:spcAft>
              <a:buSzPts val="6000"/>
              <a:buNone/>
              <a:defRPr sz="6000"/>
            </a:lvl5pPr>
            <a:lvl6pPr lvl="5" algn="ctr" rtl="0">
              <a:lnSpc>
                <a:spcPct val="100000"/>
              </a:lnSpc>
              <a:spcBef>
                <a:spcPts val="0"/>
              </a:spcBef>
              <a:spcAft>
                <a:spcPts val="0"/>
              </a:spcAft>
              <a:buSzPts val="6000"/>
              <a:buNone/>
              <a:defRPr sz="6000"/>
            </a:lvl6pPr>
            <a:lvl7pPr lvl="6" algn="ctr" rtl="0">
              <a:lnSpc>
                <a:spcPct val="100000"/>
              </a:lnSpc>
              <a:spcBef>
                <a:spcPts val="0"/>
              </a:spcBef>
              <a:spcAft>
                <a:spcPts val="0"/>
              </a:spcAft>
              <a:buSzPts val="6000"/>
              <a:buNone/>
              <a:defRPr sz="6000"/>
            </a:lvl7pPr>
            <a:lvl8pPr lvl="7" algn="ctr" rtl="0">
              <a:lnSpc>
                <a:spcPct val="100000"/>
              </a:lnSpc>
              <a:spcBef>
                <a:spcPts val="0"/>
              </a:spcBef>
              <a:spcAft>
                <a:spcPts val="0"/>
              </a:spcAft>
              <a:buSzPts val="6000"/>
              <a:buNone/>
              <a:defRPr sz="6000"/>
            </a:lvl8pPr>
            <a:lvl9pPr lvl="8" algn="ctr" rtl="0">
              <a:lnSpc>
                <a:spcPct val="100000"/>
              </a:lnSpc>
              <a:spcBef>
                <a:spcPts val="0"/>
              </a:spcBef>
              <a:spcAft>
                <a:spcPts val="0"/>
              </a:spcAft>
              <a:buSzPts val="6000"/>
              <a:buNone/>
              <a:defRPr sz="6000"/>
            </a:lvl9pPr>
          </a:lstStyle>
          <a:p>
            <a:r>
              <a:t>xx%</a:t>
            </a:r>
          </a:p>
        </p:txBody>
      </p:sp>
      <p:grpSp>
        <p:nvGrpSpPr>
          <p:cNvPr id="132" name="Google Shape;132;p14"/>
          <p:cNvGrpSpPr/>
          <p:nvPr/>
        </p:nvGrpSpPr>
        <p:grpSpPr>
          <a:xfrm rot="-697126" flipH="1">
            <a:off x="569287" y="-351303"/>
            <a:ext cx="1305393" cy="1346461"/>
            <a:chOff x="1492000" y="427450"/>
            <a:chExt cx="1188000" cy="1225375"/>
          </a:xfrm>
        </p:grpSpPr>
        <p:sp>
          <p:nvSpPr>
            <p:cNvPr id="133" name="Google Shape;133;p14"/>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4"/>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4"/>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4"/>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1">
  <p:cSld name="ONE_COLUMN_TEXT_1">
    <p:spTree>
      <p:nvGrpSpPr>
        <p:cNvPr id="1" name="Shape 144"/>
        <p:cNvGrpSpPr/>
        <p:nvPr/>
      </p:nvGrpSpPr>
      <p:grpSpPr>
        <a:xfrm>
          <a:off x="0" y="0"/>
          <a:ext cx="0" cy="0"/>
          <a:chOff x="0" y="0"/>
          <a:chExt cx="0" cy="0"/>
        </a:xfrm>
      </p:grpSpPr>
      <p:grpSp>
        <p:nvGrpSpPr>
          <p:cNvPr id="145" name="Google Shape;145;p15"/>
          <p:cNvGrpSpPr/>
          <p:nvPr/>
        </p:nvGrpSpPr>
        <p:grpSpPr>
          <a:xfrm>
            <a:off x="-1700" y="329"/>
            <a:ext cx="9147400" cy="5142843"/>
            <a:chOff x="238125" y="854700"/>
            <a:chExt cx="7142500" cy="4015650"/>
          </a:xfrm>
        </p:grpSpPr>
        <p:sp>
          <p:nvSpPr>
            <p:cNvPr id="146" name="Google Shape;146;p15"/>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5"/>
          <p:cNvSpPr txBox="1">
            <a:spLocks noGrp="1"/>
          </p:cNvSpPr>
          <p:nvPr>
            <p:ph type="subTitle" idx="1"/>
          </p:nvPr>
        </p:nvSpPr>
        <p:spPr>
          <a:xfrm>
            <a:off x="890100" y="1760244"/>
            <a:ext cx="7533900" cy="2777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2"/>
              </a:buClr>
              <a:buSzPts val="1800"/>
              <a:buChar char="●"/>
              <a:defRPr sz="16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2800"/>
              <a:buChar char="○"/>
              <a:defRPr sz="2800">
                <a:solidFill>
                  <a:schemeClr val="dk2"/>
                </a:solidFill>
              </a:defRPr>
            </a:lvl2pPr>
            <a:lvl3pPr lvl="2" algn="ctr" rtl="0">
              <a:lnSpc>
                <a:spcPct val="100000"/>
              </a:lnSpc>
              <a:spcBef>
                <a:spcPts val="0"/>
              </a:spcBef>
              <a:spcAft>
                <a:spcPts val="0"/>
              </a:spcAft>
              <a:buClr>
                <a:schemeClr val="dk2"/>
              </a:buClr>
              <a:buSzPts val="2800"/>
              <a:buChar char="■"/>
              <a:defRPr sz="2800">
                <a:solidFill>
                  <a:schemeClr val="dk2"/>
                </a:solidFill>
              </a:defRPr>
            </a:lvl3pPr>
            <a:lvl4pPr lvl="3" algn="ctr" rtl="0">
              <a:lnSpc>
                <a:spcPct val="100000"/>
              </a:lnSpc>
              <a:spcBef>
                <a:spcPts val="0"/>
              </a:spcBef>
              <a:spcAft>
                <a:spcPts val="0"/>
              </a:spcAft>
              <a:buClr>
                <a:schemeClr val="dk2"/>
              </a:buClr>
              <a:buSzPts val="2800"/>
              <a:buChar char="●"/>
              <a:defRPr sz="2800">
                <a:solidFill>
                  <a:schemeClr val="dk2"/>
                </a:solidFill>
              </a:defRPr>
            </a:lvl4pPr>
            <a:lvl5pPr lvl="4" algn="ctr" rtl="0">
              <a:lnSpc>
                <a:spcPct val="100000"/>
              </a:lnSpc>
              <a:spcBef>
                <a:spcPts val="0"/>
              </a:spcBef>
              <a:spcAft>
                <a:spcPts val="0"/>
              </a:spcAft>
              <a:buClr>
                <a:schemeClr val="dk2"/>
              </a:buClr>
              <a:buSzPts val="2800"/>
              <a:buChar char="○"/>
              <a:defRPr sz="2800">
                <a:solidFill>
                  <a:schemeClr val="dk2"/>
                </a:solidFill>
              </a:defRPr>
            </a:lvl5pPr>
            <a:lvl6pPr lvl="5" algn="ctr" rtl="0">
              <a:lnSpc>
                <a:spcPct val="100000"/>
              </a:lnSpc>
              <a:spcBef>
                <a:spcPts val="0"/>
              </a:spcBef>
              <a:spcAft>
                <a:spcPts val="0"/>
              </a:spcAft>
              <a:buClr>
                <a:schemeClr val="dk2"/>
              </a:buClr>
              <a:buSzPts val="2800"/>
              <a:buChar char="■"/>
              <a:defRPr sz="2800">
                <a:solidFill>
                  <a:schemeClr val="dk2"/>
                </a:solidFill>
              </a:defRPr>
            </a:lvl6pPr>
            <a:lvl7pPr lvl="6" algn="ctr" rtl="0">
              <a:lnSpc>
                <a:spcPct val="100000"/>
              </a:lnSpc>
              <a:spcBef>
                <a:spcPts val="0"/>
              </a:spcBef>
              <a:spcAft>
                <a:spcPts val="0"/>
              </a:spcAft>
              <a:buClr>
                <a:schemeClr val="dk2"/>
              </a:buClr>
              <a:buSzPts val="2800"/>
              <a:buChar char="●"/>
              <a:defRPr sz="2800">
                <a:solidFill>
                  <a:schemeClr val="dk2"/>
                </a:solidFill>
              </a:defRPr>
            </a:lvl7pPr>
            <a:lvl8pPr lvl="7" algn="ctr" rtl="0">
              <a:lnSpc>
                <a:spcPct val="100000"/>
              </a:lnSpc>
              <a:spcBef>
                <a:spcPts val="0"/>
              </a:spcBef>
              <a:spcAft>
                <a:spcPts val="0"/>
              </a:spcAft>
              <a:buClr>
                <a:schemeClr val="dk2"/>
              </a:buClr>
              <a:buSzPts val="2800"/>
              <a:buChar char="○"/>
              <a:defRPr sz="2800">
                <a:solidFill>
                  <a:schemeClr val="dk2"/>
                </a:solidFill>
              </a:defRPr>
            </a:lvl8pPr>
            <a:lvl9pPr lvl="8" algn="ctr" rtl="0">
              <a:lnSpc>
                <a:spcPct val="100000"/>
              </a:lnSpc>
              <a:spcBef>
                <a:spcPts val="0"/>
              </a:spcBef>
              <a:spcAft>
                <a:spcPts val="0"/>
              </a:spcAft>
              <a:buClr>
                <a:schemeClr val="dk2"/>
              </a:buClr>
              <a:buSzPts val="2800"/>
              <a:buChar char="■"/>
              <a:defRPr sz="2800">
                <a:solidFill>
                  <a:schemeClr val="dk2"/>
                </a:solidFill>
              </a:defRPr>
            </a:lvl9pPr>
          </a:lstStyle>
          <a:p>
            <a:endParaRPr/>
          </a:p>
        </p:txBody>
      </p:sp>
      <p:sp>
        <p:nvSpPr>
          <p:cNvPr id="166" name="Google Shape;166;p15"/>
          <p:cNvSpPr txBox="1">
            <a:spLocks noGrp="1"/>
          </p:cNvSpPr>
          <p:nvPr>
            <p:ph type="title"/>
          </p:nvPr>
        </p:nvSpPr>
        <p:spPr>
          <a:xfrm>
            <a:off x="4572000" y="540000"/>
            <a:ext cx="3852000" cy="10371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167"/>
        <p:cNvGrpSpPr/>
        <p:nvPr/>
      </p:nvGrpSpPr>
      <p:grpSpPr>
        <a:xfrm>
          <a:off x="0" y="0"/>
          <a:ext cx="0" cy="0"/>
          <a:chOff x="0" y="0"/>
          <a:chExt cx="0" cy="0"/>
        </a:xfrm>
      </p:grpSpPr>
      <p:grpSp>
        <p:nvGrpSpPr>
          <p:cNvPr id="168" name="Google Shape;168;p16"/>
          <p:cNvGrpSpPr/>
          <p:nvPr/>
        </p:nvGrpSpPr>
        <p:grpSpPr>
          <a:xfrm flipH="1">
            <a:off x="-1700" y="329"/>
            <a:ext cx="9147400" cy="5142843"/>
            <a:chOff x="238125" y="854700"/>
            <a:chExt cx="7142500" cy="4015650"/>
          </a:xfrm>
        </p:grpSpPr>
        <p:sp>
          <p:nvSpPr>
            <p:cNvPr id="169" name="Google Shape;169;p16"/>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6"/>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6"/>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16"/>
          <p:cNvSpPr txBox="1">
            <a:spLocks noGrp="1"/>
          </p:cNvSpPr>
          <p:nvPr>
            <p:ph type="title"/>
          </p:nvPr>
        </p:nvSpPr>
        <p:spPr>
          <a:xfrm>
            <a:off x="3168000" y="1478819"/>
            <a:ext cx="2808000" cy="755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400"/>
              <a:buNone/>
              <a:defRPr sz="6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2" name="Google Shape;192;p16"/>
          <p:cNvSpPr txBox="1">
            <a:spLocks noGrp="1"/>
          </p:cNvSpPr>
          <p:nvPr>
            <p:ph type="body" idx="1"/>
          </p:nvPr>
        </p:nvSpPr>
        <p:spPr>
          <a:xfrm>
            <a:off x="3168000" y="2469364"/>
            <a:ext cx="2808000" cy="1153500"/>
          </a:xfrm>
          <a:prstGeom prst="rect">
            <a:avLst/>
          </a:prstGeom>
        </p:spPr>
        <p:txBody>
          <a:bodyPr spcFirstLastPara="1" wrap="square" lIns="91425" tIns="91425" rIns="91425" bIns="91425" anchor="t" anchorCtr="0">
            <a:normAutofit/>
          </a:bodyPr>
          <a:lstStyle>
            <a:lvl1pPr marL="457200" lvl="0" indent="-304800" algn="ctr" rtl="0">
              <a:spcBef>
                <a:spcPts val="0"/>
              </a:spcBef>
              <a:spcAft>
                <a:spcPts val="0"/>
              </a:spcAft>
              <a:buSzPts val="1200"/>
              <a:buChar char="●"/>
              <a:defRPr sz="16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2">
  <p:cSld name="ONE_COLUMN_TEXT_2">
    <p:spTree>
      <p:nvGrpSpPr>
        <p:cNvPr id="1" name="Shape 193"/>
        <p:cNvGrpSpPr/>
        <p:nvPr/>
      </p:nvGrpSpPr>
      <p:grpSpPr>
        <a:xfrm>
          <a:off x="0" y="0"/>
          <a:ext cx="0" cy="0"/>
          <a:chOff x="0" y="0"/>
          <a:chExt cx="0" cy="0"/>
        </a:xfrm>
      </p:grpSpPr>
      <p:grpSp>
        <p:nvGrpSpPr>
          <p:cNvPr id="194" name="Google Shape;194;p17"/>
          <p:cNvGrpSpPr/>
          <p:nvPr/>
        </p:nvGrpSpPr>
        <p:grpSpPr>
          <a:xfrm>
            <a:off x="-1700" y="329"/>
            <a:ext cx="9147400" cy="5142843"/>
            <a:chOff x="238125" y="854700"/>
            <a:chExt cx="7142500" cy="4015650"/>
          </a:xfrm>
        </p:grpSpPr>
        <p:sp>
          <p:nvSpPr>
            <p:cNvPr id="195" name="Google Shape;195;p17"/>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7"/>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7"/>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7"/>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7"/>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7"/>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7"/>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7"/>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7"/>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7"/>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7"/>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7"/>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17"/>
          <p:cNvSpPr txBox="1">
            <a:spLocks noGrp="1"/>
          </p:cNvSpPr>
          <p:nvPr>
            <p:ph type="subTitle" idx="1"/>
          </p:nvPr>
        </p:nvSpPr>
        <p:spPr>
          <a:xfrm>
            <a:off x="890100" y="1760244"/>
            <a:ext cx="7533900" cy="2777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2"/>
              </a:buClr>
              <a:buSzPts val="1800"/>
              <a:buChar char="●"/>
              <a:defRPr sz="16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2800"/>
              <a:buChar char="○"/>
              <a:defRPr sz="2800">
                <a:solidFill>
                  <a:schemeClr val="dk2"/>
                </a:solidFill>
              </a:defRPr>
            </a:lvl2pPr>
            <a:lvl3pPr lvl="2" algn="ctr" rtl="0">
              <a:lnSpc>
                <a:spcPct val="100000"/>
              </a:lnSpc>
              <a:spcBef>
                <a:spcPts val="0"/>
              </a:spcBef>
              <a:spcAft>
                <a:spcPts val="0"/>
              </a:spcAft>
              <a:buClr>
                <a:schemeClr val="dk2"/>
              </a:buClr>
              <a:buSzPts val="2800"/>
              <a:buChar char="■"/>
              <a:defRPr sz="2800">
                <a:solidFill>
                  <a:schemeClr val="dk2"/>
                </a:solidFill>
              </a:defRPr>
            </a:lvl3pPr>
            <a:lvl4pPr lvl="3" algn="ctr" rtl="0">
              <a:lnSpc>
                <a:spcPct val="100000"/>
              </a:lnSpc>
              <a:spcBef>
                <a:spcPts val="0"/>
              </a:spcBef>
              <a:spcAft>
                <a:spcPts val="0"/>
              </a:spcAft>
              <a:buClr>
                <a:schemeClr val="dk2"/>
              </a:buClr>
              <a:buSzPts val="2800"/>
              <a:buChar char="●"/>
              <a:defRPr sz="2800">
                <a:solidFill>
                  <a:schemeClr val="dk2"/>
                </a:solidFill>
              </a:defRPr>
            </a:lvl4pPr>
            <a:lvl5pPr lvl="4" algn="ctr" rtl="0">
              <a:lnSpc>
                <a:spcPct val="100000"/>
              </a:lnSpc>
              <a:spcBef>
                <a:spcPts val="0"/>
              </a:spcBef>
              <a:spcAft>
                <a:spcPts val="0"/>
              </a:spcAft>
              <a:buClr>
                <a:schemeClr val="dk2"/>
              </a:buClr>
              <a:buSzPts val="2800"/>
              <a:buChar char="○"/>
              <a:defRPr sz="2800">
                <a:solidFill>
                  <a:schemeClr val="dk2"/>
                </a:solidFill>
              </a:defRPr>
            </a:lvl5pPr>
            <a:lvl6pPr lvl="5" algn="ctr" rtl="0">
              <a:lnSpc>
                <a:spcPct val="100000"/>
              </a:lnSpc>
              <a:spcBef>
                <a:spcPts val="0"/>
              </a:spcBef>
              <a:spcAft>
                <a:spcPts val="0"/>
              </a:spcAft>
              <a:buClr>
                <a:schemeClr val="dk2"/>
              </a:buClr>
              <a:buSzPts val="2800"/>
              <a:buChar char="■"/>
              <a:defRPr sz="2800">
                <a:solidFill>
                  <a:schemeClr val="dk2"/>
                </a:solidFill>
              </a:defRPr>
            </a:lvl6pPr>
            <a:lvl7pPr lvl="6" algn="ctr" rtl="0">
              <a:lnSpc>
                <a:spcPct val="100000"/>
              </a:lnSpc>
              <a:spcBef>
                <a:spcPts val="0"/>
              </a:spcBef>
              <a:spcAft>
                <a:spcPts val="0"/>
              </a:spcAft>
              <a:buClr>
                <a:schemeClr val="dk2"/>
              </a:buClr>
              <a:buSzPts val="2800"/>
              <a:buChar char="●"/>
              <a:defRPr sz="2800">
                <a:solidFill>
                  <a:schemeClr val="dk2"/>
                </a:solidFill>
              </a:defRPr>
            </a:lvl7pPr>
            <a:lvl8pPr lvl="7" algn="ctr" rtl="0">
              <a:lnSpc>
                <a:spcPct val="100000"/>
              </a:lnSpc>
              <a:spcBef>
                <a:spcPts val="0"/>
              </a:spcBef>
              <a:spcAft>
                <a:spcPts val="0"/>
              </a:spcAft>
              <a:buClr>
                <a:schemeClr val="dk2"/>
              </a:buClr>
              <a:buSzPts val="2800"/>
              <a:buChar char="○"/>
              <a:defRPr sz="2800">
                <a:solidFill>
                  <a:schemeClr val="dk2"/>
                </a:solidFill>
              </a:defRPr>
            </a:lvl8pPr>
            <a:lvl9pPr lvl="8" algn="ctr" rtl="0">
              <a:lnSpc>
                <a:spcPct val="100000"/>
              </a:lnSpc>
              <a:spcBef>
                <a:spcPts val="0"/>
              </a:spcBef>
              <a:spcAft>
                <a:spcPts val="0"/>
              </a:spcAft>
              <a:buClr>
                <a:schemeClr val="dk2"/>
              </a:buClr>
              <a:buSzPts val="2800"/>
              <a:buChar char="■"/>
              <a:defRPr sz="2800">
                <a:solidFill>
                  <a:schemeClr val="dk2"/>
                </a:solidFill>
              </a:defRPr>
            </a:lvl9pPr>
          </a:lstStyle>
          <a:p>
            <a:endParaRPr/>
          </a:p>
        </p:txBody>
      </p:sp>
      <p:sp>
        <p:nvSpPr>
          <p:cNvPr id="215" name="Google Shape;215;p17"/>
          <p:cNvSpPr txBox="1">
            <a:spLocks noGrp="1"/>
          </p:cNvSpPr>
          <p:nvPr>
            <p:ph type="title"/>
          </p:nvPr>
        </p:nvSpPr>
        <p:spPr>
          <a:xfrm>
            <a:off x="4572000" y="540000"/>
            <a:ext cx="3852000" cy="10371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16"/>
        <p:cNvGrpSpPr/>
        <p:nvPr/>
      </p:nvGrpSpPr>
      <p:grpSpPr>
        <a:xfrm>
          <a:off x="0" y="0"/>
          <a:ext cx="0" cy="0"/>
          <a:chOff x="0" y="0"/>
          <a:chExt cx="0" cy="0"/>
        </a:xfrm>
      </p:grpSpPr>
      <p:sp>
        <p:nvSpPr>
          <p:cNvPr id="217" name="Google Shape;21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218" name="Google Shape;218;p18"/>
          <p:cNvGrpSpPr/>
          <p:nvPr/>
        </p:nvGrpSpPr>
        <p:grpSpPr>
          <a:xfrm>
            <a:off x="-174525" y="-22399"/>
            <a:ext cx="9487164" cy="5193049"/>
            <a:chOff x="-174525" y="-22399"/>
            <a:chExt cx="9487164" cy="5193049"/>
          </a:xfrm>
        </p:grpSpPr>
        <p:sp>
          <p:nvSpPr>
            <p:cNvPr id="219" name="Google Shape;219;p18"/>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 name="Google Shape;220;p18"/>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221" name="Google Shape;221;p18"/>
            <p:cNvGrpSpPr/>
            <p:nvPr/>
          </p:nvGrpSpPr>
          <p:grpSpPr>
            <a:xfrm>
              <a:off x="263005" y="845117"/>
              <a:ext cx="3790149" cy="3960313"/>
              <a:chOff x="263005" y="845117"/>
              <a:chExt cx="3790149" cy="3960313"/>
            </a:xfrm>
          </p:grpSpPr>
          <p:sp>
            <p:nvSpPr>
              <p:cNvPr id="222" name="Google Shape;222;p18"/>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18"/>
            <p:cNvGrpSpPr/>
            <p:nvPr/>
          </p:nvGrpSpPr>
          <p:grpSpPr>
            <a:xfrm>
              <a:off x="5055305" y="845117"/>
              <a:ext cx="3790149" cy="3960313"/>
              <a:chOff x="263005" y="845117"/>
              <a:chExt cx="3790149" cy="3960313"/>
            </a:xfrm>
          </p:grpSpPr>
          <p:sp>
            <p:nvSpPr>
              <p:cNvPr id="238" name="Google Shape;238;p18"/>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8"/>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8"/>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8"/>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 name="Google Shape;253;p18"/>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254" name="Google Shape;254;p18"/>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55" name="Google Shape;255;p18"/>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56" name="Google Shape;256;p18"/>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57" name="Google Shape;257;p18"/>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58" name="Google Shape;258;p18"/>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259" name="Google Shape;259;p18"/>
          <p:cNvSpPr txBox="1">
            <a:spLocks noGrp="1"/>
          </p:cNvSpPr>
          <p:nvPr>
            <p:ph type="title"/>
          </p:nvPr>
        </p:nvSpPr>
        <p:spPr>
          <a:xfrm>
            <a:off x="720000" y="540000"/>
            <a:ext cx="3378600" cy="10170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60" name="Google Shape;260;p18"/>
          <p:cNvSpPr txBox="1">
            <a:spLocks noGrp="1"/>
          </p:cNvSpPr>
          <p:nvPr>
            <p:ph type="body" idx="1"/>
          </p:nvPr>
        </p:nvSpPr>
        <p:spPr>
          <a:xfrm>
            <a:off x="720000" y="2980194"/>
            <a:ext cx="3129300" cy="12858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61" name="Google Shape;261;p18"/>
          <p:cNvSpPr txBox="1">
            <a:spLocks noGrp="1"/>
          </p:cNvSpPr>
          <p:nvPr>
            <p:ph type="body" idx="2"/>
          </p:nvPr>
        </p:nvSpPr>
        <p:spPr>
          <a:xfrm>
            <a:off x="5368500" y="2980194"/>
            <a:ext cx="3055500" cy="1285800"/>
          </a:xfrm>
          <a:prstGeom prst="rect">
            <a:avLst/>
          </a:prstGeom>
        </p:spPr>
        <p:txBody>
          <a:bodyPr spcFirstLastPara="1" wrap="square" lIns="91425" tIns="91425" rIns="91425" bIns="91425" anchor="t" anchorCtr="0">
            <a:normAutofit/>
          </a:bodyPr>
          <a:lstStyle>
            <a:lvl1pPr marL="457200" lvl="0" indent="-317500" algn="ctr" rtl="0">
              <a:lnSpc>
                <a:spcPct val="115000"/>
              </a:lnSpc>
              <a:spcBef>
                <a:spcPts val="0"/>
              </a:spcBef>
              <a:spcAft>
                <a:spcPts val="0"/>
              </a:spcAft>
              <a:buSzPts val="1400"/>
              <a:buChar char="●"/>
              <a:defRPr sz="1600">
                <a:solidFill>
                  <a:schemeClr val="dk2"/>
                </a:solidFill>
                <a:latin typeface="Muli"/>
                <a:ea typeface="Muli"/>
                <a:cs typeface="Muli"/>
                <a:sym typeface="Muli"/>
              </a:defRPr>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62" name="Google Shape;262;p18"/>
          <p:cNvSpPr txBox="1">
            <a:spLocks noGrp="1"/>
          </p:cNvSpPr>
          <p:nvPr>
            <p:ph type="subTitle" idx="3"/>
          </p:nvPr>
        </p:nvSpPr>
        <p:spPr>
          <a:xfrm>
            <a:off x="1031550" y="2586395"/>
            <a:ext cx="2506200" cy="406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263" name="Google Shape;263;p18"/>
          <p:cNvSpPr txBox="1">
            <a:spLocks noGrp="1"/>
          </p:cNvSpPr>
          <p:nvPr>
            <p:ph type="subTitle" idx="4"/>
          </p:nvPr>
        </p:nvSpPr>
        <p:spPr>
          <a:xfrm>
            <a:off x="5643150" y="2586395"/>
            <a:ext cx="2506200" cy="406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1">
  <p:cSld name="CUSTOM_16">
    <p:spTree>
      <p:nvGrpSpPr>
        <p:cNvPr id="1" name="Shape 264"/>
        <p:cNvGrpSpPr/>
        <p:nvPr/>
      </p:nvGrpSpPr>
      <p:grpSpPr>
        <a:xfrm>
          <a:off x="0" y="0"/>
          <a:ext cx="0" cy="0"/>
          <a:chOff x="0" y="0"/>
          <a:chExt cx="0" cy="0"/>
        </a:xfrm>
      </p:grpSpPr>
      <p:grpSp>
        <p:nvGrpSpPr>
          <p:cNvPr id="265" name="Google Shape;265;p19"/>
          <p:cNvGrpSpPr/>
          <p:nvPr/>
        </p:nvGrpSpPr>
        <p:grpSpPr>
          <a:xfrm>
            <a:off x="-174525" y="-22399"/>
            <a:ext cx="9487164" cy="5193049"/>
            <a:chOff x="-174525" y="-22399"/>
            <a:chExt cx="9487164" cy="5193049"/>
          </a:xfrm>
        </p:grpSpPr>
        <p:sp>
          <p:nvSpPr>
            <p:cNvPr id="266" name="Google Shape;266;p19"/>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7" name="Google Shape;267;p19"/>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268" name="Google Shape;268;p19"/>
            <p:cNvGrpSpPr/>
            <p:nvPr/>
          </p:nvGrpSpPr>
          <p:grpSpPr>
            <a:xfrm>
              <a:off x="263005" y="845117"/>
              <a:ext cx="3790149" cy="3960313"/>
              <a:chOff x="263005" y="845117"/>
              <a:chExt cx="3790149" cy="3960313"/>
            </a:xfrm>
          </p:grpSpPr>
          <p:sp>
            <p:nvSpPr>
              <p:cNvPr id="269" name="Google Shape;269;p19"/>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9"/>
            <p:cNvGrpSpPr/>
            <p:nvPr/>
          </p:nvGrpSpPr>
          <p:grpSpPr>
            <a:xfrm>
              <a:off x="5055305" y="845117"/>
              <a:ext cx="3790149" cy="3960313"/>
              <a:chOff x="263005" y="845117"/>
              <a:chExt cx="3790149" cy="3960313"/>
            </a:xfrm>
          </p:grpSpPr>
          <p:sp>
            <p:nvSpPr>
              <p:cNvPr id="285" name="Google Shape;285;p19"/>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0" name="Google Shape;300;p19"/>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301" name="Google Shape;301;p19"/>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302" name="Google Shape;302;p19"/>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303" name="Google Shape;303;p19"/>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304" name="Google Shape;304;p19"/>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305" name="Google Shape;305;p19"/>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306" name="Google Shape;306;p19"/>
          <p:cNvSpPr txBox="1">
            <a:spLocks noGrp="1"/>
          </p:cNvSpPr>
          <p:nvPr>
            <p:ph type="subTitle" idx="1"/>
          </p:nvPr>
        </p:nvSpPr>
        <p:spPr>
          <a:xfrm>
            <a:off x="906900" y="3615868"/>
            <a:ext cx="2506200" cy="406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307" name="Google Shape;307;p19"/>
          <p:cNvSpPr txBox="1">
            <a:spLocks noGrp="1"/>
          </p:cNvSpPr>
          <p:nvPr>
            <p:ph type="subTitle" idx="2"/>
          </p:nvPr>
        </p:nvSpPr>
        <p:spPr>
          <a:xfrm>
            <a:off x="5565696" y="3615868"/>
            <a:ext cx="2506200" cy="406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308" name="Google Shape;308;p19"/>
          <p:cNvSpPr txBox="1">
            <a:spLocks noGrp="1"/>
          </p:cNvSpPr>
          <p:nvPr>
            <p:ph type="subTitle" idx="3"/>
          </p:nvPr>
        </p:nvSpPr>
        <p:spPr>
          <a:xfrm>
            <a:off x="906900" y="2084031"/>
            <a:ext cx="2506200" cy="406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309" name="Google Shape;309;p19"/>
          <p:cNvSpPr txBox="1">
            <a:spLocks noGrp="1"/>
          </p:cNvSpPr>
          <p:nvPr>
            <p:ph type="subTitle" idx="4"/>
          </p:nvPr>
        </p:nvSpPr>
        <p:spPr>
          <a:xfrm>
            <a:off x="5565688" y="2094806"/>
            <a:ext cx="2506200" cy="406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310" name="Google Shape;310;p19"/>
          <p:cNvSpPr txBox="1">
            <a:spLocks noGrp="1"/>
          </p:cNvSpPr>
          <p:nvPr>
            <p:ph type="subTitle" idx="5"/>
          </p:nvPr>
        </p:nvSpPr>
        <p:spPr>
          <a:xfrm>
            <a:off x="906900" y="2469400"/>
            <a:ext cx="25062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600"/>
              <a:buNone/>
              <a:defRPr sz="16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311" name="Google Shape;311;p19"/>
          <p:cNvSpPr txBox="1">
            <a:spLocks noGrp="1"/>
          </p:cNvSpPr>
          <p:nvPr>
            <p:ph type="subTitle" idx="6"/>
          </p:nvPr>
        </p:nvSpPr>
        <p:spPr>
          <a:xfrm>
            <a:off x="5565688" y="2469400"/>
            <a:ext cx="25062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600"/>
              <a:buNone/>
              <a:defRPr sz="16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312" name="Google Shape;312;p19"/>
          <p:cNvSpPr txBox="1">
            <a:spLocks noGrp="1"/>
          </p:cNvSpPr>
          <p:nvPr>
            <p:ph type="subTitle" idx="7"/>
          </p:nvPr>
        </p:nvSpPr>
        <p:spPr>
          <a:xfrm>
            <a:off x="906900" y="3991211"/>
            <a:ext cx="25062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600"/>
              <a:buNone/>
              <a:defRPr sz="16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313" name="Google Shape;313;p19"/>
          <p:cNvSpPr txBox="1">
            <a:spLocks noGrp="1"/>
          </p:cNvSpPr>
          <p:nvPr>
            <p:ph type="subTitle" idx="8"/>
          </p:nvPr>
        </p:nvSpPr>
        <p:spPr>
          <a:xfrm>
            <a:off x="5565688" y="3991211"/>
            <a:ext cx="25062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600"/>
              <a:buNone/>
              <a:defRPr sz="16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314" name="Google Shape;314;p19"/>
          <p:cNvSpPr txBox="1">
            <a:spLocks noGrp="1"/>
          </p:cNvSpPr>
          <p:nvPr>
            <p:ph type="title"/>
          </p:nvPr>
        </p:nvSpPr>
        <p:spPr>
          <a:xfrm>
            <a:off x="720000" y="540000"/>
            <a:ext cx="3330000" cy="9969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315"/>
        <p:cNvGrpSpPr/>
        <p:nvPr/>
      </p:nvGrpSpPr>
      <p:grpSpPr>
        <a:xfrm>
          <a:off x="0" y="0"/>
          <a:ext cx="0" cy="0"/>
          <a:chOff x="0" y="0"/>
          <a:chExt cx="0" cy="0"/>
        </a:xfrm>
      </p:grpSpPr>
      <p:grpSp>
        <p:nvGrpSpPr>
          <p:cNvPr id="316" name="Google Shape;316;p20"/>
          <p:cNvGrpSpPr/>
          <p:nvPr/>
        </p:nvGrpSpPr>
        <p:grpSpPr>
          <a:xfrm>
            <a:off x="-1700" y="329"/>
            <a:ext cx="9147400" cy="5142843"/>
            <a:chOff x="238125" y="854700"/>
            <a:chExt cx="7142500" cy="4015650"/>
          </a:xfrm>
        </p:grpSpPr>
        <p:sp>
          <p:nvSpPr>
            <p:cNvPr id="317" name="Google Shape;317;p20"/>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0"/>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0"/>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0"/>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0"/>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0"/>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0"/>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0"/>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0"/>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0"/>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0"/>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0"/>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0"/>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0"/>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0"/>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0"/>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0"/>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0"/>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0"/>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 name="Google Shape;339;p20"/>
          <p:cNvSpPr txBox="1">
            <a:spLocks noGrp="1"/>
          </p:cNvSpPr>
          <p:nvPr>
            <p:ph type="subTitle" idx="1"/>
          </p:nvPr>
        </p:nvSpPr>
        <p:spPr>
          <a:xfrm>
            <a:off x="3117150" y="3530226"/>
            <a:ext cx="2909700" cy="1073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0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2100"/>
              <a:buNone/>
              <a:defRPr sz="2100">
                <a:solidFill>
                  <a:schemeClr val="dk2"/>
                </a:solidFill>
              </a:defRPr>
            </a:lvl2pPr>
            <a:lvl3pPr lvl="2" algn="ctr" rtl="0">
              <a:lnSpc>
                <a:spcPct val="100000"/>
              </a:lnSpc>
              <a:spcBef>
                <a:spcPts val="0"/>
              </a:spcBef>
              <a:spcAft>
                <a:spcPts val="0"/>
              </a:spcAft>
              <a:buClr>
                <a:schemeClr val="dk2"/>
              </a:buClr>
              <a:buSzPts val="2100"/>
              <a:buNone/>
              <a:defRPr sz="2100">
                <a:solidFill>
                  <a:schemeClr val="dk2"/>
                </a:solidFill>
              </a:defRPr>
            </a:lvl3pPr>
            <a:lvl4pPr lvl="3" algn="ctr" rtl="0">
              <a:lnSpc>
                <a:spcPct val="100000"/>
              </a:lnSpc>
              <a:spcBef>
                <a:spcPts val="0"/>
              </a:spcBef>
              <a:spcAft>
                <a:spcPts val="0"/>
              </a:spcAft>
              <a:buClr>
                <a:schemeClr val="dk2"/>
              </a:buClr>
              <a:buSzPts val="2100"/>
              <a:buNone/>
              <a:defRPr sz="2100">
                <a:solidFill>
                  <a:schemeClr val="dk2"/>
                </a:solidFill>
              </a:defRPr>
            </a:lvl4pPr>
            <a:lvl5pPr lvl="4" algn="ctr" rtl="0">
              <a:lnSpc>
                <a:spcPct val="100000"/>
              </a:lnSpc>
              <a:spcBef>
                <a:spcPts val="0"/>
              </a:spcBef>
              <a:spcAft>
                <a:spcPts val="0"/>
              </a:spcAft>
              <a:buClr>
                <a:schemeClr val="dk2"/>
              </a:buClr>
              <a:buSzPts val="2100"/>
              <a:buNone/>
              <a:defRPr sz="2100">
                <a:solidFill>
                  <a:schemeClr val="dk2"/>
                </a:solidFill>
              </a:defRPr>
            </a:lvl5pPr>
            <a:lvl6pPr lvl="5" algn="ctr" rtl="0">
              <a:lnSpc>
                <a:spcPct val="100000"/>
              </a:lnSpc>
              <a:spcBef>
                <a:spcPts val="0"/>
              </a:spcBef>
              <a:spcAft>
                <a:spcPts val="0"/>
              </a:spcAft>
              <a:buClr>
                <a:schemeClr val="dk2"/>
              </a:buClr>
              <a:buSzPts val="2100"/>
              <a:buNone/>
              <a:defRPr sz="2100">
                <a:solidFill>
                  <a:schemeClr val="dk2"/>
                </a:solidFill>
              </a:defRPr>
            </a:lvl6pPr>
            <a:lvl7pPr lvl="6" algn="ctr" rtl="0">
              <a:lnSpc>
                <a:spcPct val="100000"/>
              </a:lnSpc>
              <a:spcBef>
                <a:spcPts val="0"/>
              </a:spcBef>
              <a:spcAft>
                <a:spcPts val="0"/>
              </a:spcAft>
              <a:buClr>
                <a:schemeClr val="dk2"/>
              </a:buClr>
              <a:buSzPts val="2100"/>
              <a:buNone/>
              <a:defRPr sz="2100">
                <a:solidFill>
                  <a:schemeClr val="dk2"/>
                </a:solidFill>
              </a:defRPr>
            </a:lvl7pPr>
            <a:lvl8pPr lvl="7" algn="ctr" rtl="0">
              <a:lnSpc>
                <a:spcPct val="100000"/>
              </a:lnSpc>
              <a:spcBef>
                <a:spcPts val="0"/>
              </a:spcBef>
              <a:spcAft>
                <a:spcPts val="0"/>
              </a:spcAft>
              <a:buClr>
                <a:schemeClr val="dk2"/>
              </a:buClr>
              <a:buSzPts val="2100"/>
              <a:buNone/>
              <a:defRPr sz="2100">
                <a:solidFill>
                  <a:schemeClr val="dk2"/>
                </a:solidFill>
              </a:defRPr>
            </a:lvl8pPr>
            <a:lvl9pPr lvl="8" algn="ctr" rtl="0">
              <a:lnSpc>
                <a:spcPct val="100000"/>
              </a:lnSpc>
              <a:spcBef>
                <a:spcPts val="0"/>
              </a:spcBef>
              <a:spcAft>
                <a:spcPts val="0"/>
              </a:spcAft>
              <a:buClr>
                <a:schemeClr val="dk2"/>
              </a:buClr>
              <a:buSzPts val="2100"/>
              <a:buNone/>
              <a:defRPr sz="2100">
                <a:solidFill>
                  <a:schemeClr val="dk2"/>
                </a:solidFill>
              </a:defRPr>
            </a:lvl9pPr>
          </a:lstStyle>
          <a:p>
            <a:endParaRPr/>
          </a:p>
        </p:txBody>
      </p:sp>
      <p:sp>
        <p:nvSpPr>
          <p:cNvPr id="340" name="Google Shape;340;p20"/>
          <p:cNvSpPr txBox="1">
            <a:spLocks noGrp="1"/>
          </p:cNvSpPr>
          <p:nvPr>
            <p:ph type="title"/>
          </p:nvPr>
        </p:nvSpPr>
        <p:spPr>
          <a:xfrm>
            <a:off x="1918650" y="1613852"/>
            <a:ext cx="5306700" cy="1794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4200"/>
              <a:buNone/>
              <a:defRPr sz="60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341" name="Google Shape;341;p20"/>
          <p:cNvSpPr txBox="1">
            <a:spLocks noGrp="1"/>
          </p:cNvSpPr>
          <p:nvPr>
            <p:ph type="title" idx="2" hasCustomPrompt="1"/>
          </p:nvPr>
        </p:nvSpPr>
        <p:spPr>
          <a:xfrm>
            <a:off x="3843750" y="591078"/>
            <a:ext cx="1456500" cy="8169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6000"/>
              <a:buNone/>
              <a:defRPr sz="6000"/>
            </a:lvl1pPr>
            <a:lvl2pPr lvl="1" algn="ctr" rtl="0">
              <a:lnSpc>
                <a:spcPct val="100000"/>
              </a:lnSpc>
              <a:spcBef>
                <a:spcPts val="0"/>
              </a:spcBef>
              <a:spcAft>
                <a:spcPts val="0"/>
              </a:spcAft>
              <a:buSzPts val="6000"/>
              <a:buNone/>
              <a:defRPr sz="6000"/>
            </a:lvl2pPr>
            <a:lvl3pPr lvl="2" algn="ctr" rtl="0">
              <a:lnSpc>
                <a:spcPct val="100000"/>
              </a:lnSpc>
              <a:spcBef>
                <a:spcPts val="0"/>
              </a:spcBef>
              <a:spcAft>
                <a:spcPts val="0"/>
              </a:spcAft>
              <a:buSzPts val="6000"/>
              <a:buNone/>
              <a:defRPr sz="6000"/>
            </a:lvl3pPr>
            <a:lvl4pPr lvl="3" algn="ctr" rtl="0">
              <a:lnSpc>
                <a:spcPct val="100000"/>
              </a:lnSpc>
              <a:spcBef>
                <a:spcPts val="0"/>
              </a:spcBef>
              <a:spcAft>
                <a:spcPts val="0"/>
              </a:spcAft>
              <a:buSzPts val="6000"/>
              <a:buNone/>
              <a:defRPr sz="6000"/>
            </a:lvl4pPr>
            <a:lvl5pPr lvl="4" algn="ctr" rtl="0">
              <a:lnSpc>
                <a:spcPct val="100000"/>
              </a:lnSpc>
              <a:spcBef>
                <a:spcPts val="0"/>
              </a:spcBef>
              <a:spcAft>
                <a:spcPts val="0"/>
              </a:spcAft>
              <a:buSzPts val="6000"/>
              <a:buNone/>
              <a:defRPr sz="6000"/>
            </a:lvl5pPr>
            <a:lvl6pPr lvl="5" algn="ctr" rtl="0">
              <a:lnSpc>
                <a:spcPct val="100000"/>
              </a:lnSpc>
              <a:spcBef>
                <a:spcPts val="0"/>
              </a:spcBef>
              <a:spcAft>
                <a:spcPts val="0"/>
              </a:spcAft>
              <a:buSzPts val="6000"/>
              <a:buNone/>
              <a:defRPr sz="6000"/>
            </a:lvl6pPr>
            <a:lvl7pPr lvl="6" algn="ctr" rtl="0">
              <a:lnSpc>
                <a:spcPct val="100000"/>
              </a:lnSpc>
              <a:spcBef>
                <a:spcPts val="0"/>
              </a:spcBef>
              <a:spcAft>
                <a:spcPts val="0"/>
              </a:spcAft>
              <a:buSzPts val="6000"/>
              <a:buNone/>
              <a:defRPr sz="6000"/>
            </a:lvl7pPr>
            <a:lvl8pPr lvl="7" algn="ctr" rtl="0">
              <a:lnSpc>
                <a:spcPct val="100000"/>
              </a:lnSpc>
              <a:spcBef>
                <a:spcPts val="0"/>
              </a:spcBef>
              <a:spcAft>
                <a:spcPts val="0"/>
              </a:spcAft>
              <a:buSzPts val="6000"/>
              <a:buNone/>
              <a:defRPr sz="6000"/>
            </a:lvl8pPr>
            <a:lvl9pPr lvl="8" algn="ctr" rtl="0">
              <a:lnSpc>
                <a:spcPct val="100000"/>
              </a:lnSpc>
              <a:spcBef>
                <a:spcPts val="0"/>
              </a:spcBef>
              <a:spcAft>
                <a:spcPts val="0"/>
              </a:spcAft>
              <a:buSzPts val="6000"/>
              <a:buNone/>
              <a:defRPr sz="6000"/>
            </a:lvl9pPr>
          </a:lstStyle>
          <a:p>
            <a:r>
              <a:t>xx%</a:t>
            </a:r>
          </a:p>
        </p:txBody>
      </p:sp>
      <p:grpSp>
        <p:nvGrpSpPr>
          <p:cNvPr id="342" name="Google Shape;342;p20"/>
          <p:cNvGrpSpPr/>
          <p:nvPr/>
        </p:nvGrpSpPr>
        <p:grpSpPr>
          <a:xfrm rot="-697126" flipH="1">
            <a:off x="569287" y="-351303"/>
            <a:ext cx="1305393" cy="1346461"/>
            <a:chOff x="1492000" y="427450"/>
            <a:chExt cx="1188000" cy="1225375"/>
          </a:xfrm>
        </p:grpSpPr>
        <p:sp>
          <p:nvSpPr>
            <p:cNvPr id="343" name="Google Shape;343;p20"/>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0"/>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0"/>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0"/>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0"/>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0"/>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0"/>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0"/>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0"/>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0"/>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3">
  <p:cSld name="ONE_COLUMN_TEXT_3">
    <p:spTree>
      <p:nvGrpSpPr>
        <p:cNvPr id="1" name="Shape 354"/>
        <p:cNvGrpSpPr/>
        <p:nvPr/>
      </p:nvGrpSpPr>
      <p:grpSpPr>
        <a:xfrm>
          <a:off x="0" y="0"/>
          <a:ext cx="0" cy="0"/>
          <a:chOff x="0" y="0"/>
          <a:chExt cx="0" cy="0"/>
        </a:xfrm>
      </p:grpSpPr>
      <p:grpSp>
        <p:nvGrpSpPr>
          <p:cNvPr id="355" name="Google Shape;355;p21"/>
          <p:cNvGrpSpPr/>
          <p:nvPr/>
        </p:nvGrpSpPr>
        <p:grpSpPr>
          <a:xfrm>
            <a:off x="-1700" y="329"/>
            <a:ext cx="9147400" cy="5142843"/>
            <a:chOff x="238125" y="854700"/>
            <a:chExt cx="7142500" cy="4015650"/>
          </a:xfrm>
        </p:grpSpPr>
        <p:sp>
          <p:nvSpPr>
            <p:cNvPr id="356" name="Google Shape;356;p21"/>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1"/>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1"/>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1"/>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1"/>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1"/>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1"/>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1"/>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1"/>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1"/>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1"/>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1"/>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1"/>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1"/>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1"/>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1"/>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21"/>
          <p:cNvSpPr txBox="1">
            <a:spLocks noGrp="1"/>
          </p:cNvSpPr>
          <p:nvPr>
            <p:ph type="subTitle" idx="1"/>
          </p:nvPr>
        </p:nvSpPr>
        <p:spPr>
          <a:xfrm>
            <a:off x="890100" y="1760244"/>
            <a:ext cx="7533900" cy="2777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2"/>
              </a:buClr>
              <a:buSzPts val="1800"/>
              <a:buChar char="●"/>
              <a:defRPr sz="16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2800"/>
              <a:buChar char="○"/>
              <a:defRPr sz="2800">
                <a:solidFill>
                  <a:schemeClr val="dk2"/>
                </a:solidFill>
              </a:defRPr>
            </a:lvl2pPr>
            <a:lvl3pPr lvl="2" algn="ctr" rtl="0">
              <a:lnSpc>
                <a:spcPct val="100000"/>
              </a:lnSpc>
              <a:spcBef>
                <a:spcPts val="0"/>
              </a:spcBef>
              <a:spcAft>
                <a:spcPts val="0"/>
              </a:spcAft>
              <a:buClr>
                <a:schemeClr val="dk2"/>
              </a:buClr>
              <a:buSzPts val="2800"/>
              <a:buChar char="■"/>
              <a:defRPr sz="2800">
                <a:solidFill>
                  <a:schemeClr val="dk2"/>
                </a:solidFill>
              </a:defRPr>
            </a:lvl3pPr>
            <a:lvl4pPr lvl="3" algn="ctr" rtl="0">
              <a:lnSpc>
                <a:spcPct val="100000"/>
              </a:lnSpc>
              <a:spcBef>
                <a:spcPts val="0"/>
              </a:spcBef>
              <a:spcAft>
                <a:spcPts val="0"/>
              </a:spcAft>
              <a:buClr>
                <a:schemeClr val="dk2"/>
              </a:buClr>
              <a:buSzPts val="2800"/>
              <a:buChar char="●"/>
              <a:defRPr sz="2800">
                <a:solidFill>
                  <a:schemeClr val="dk2"/>
                </a:solidFill>
              </a:defRPr>
            </a:lvl4pPr>
            <a:lvl5pPr lvl="4" algn="ctr" rtl="0">
              <a:lnSpc>
                <a:spcPct val="100000"/>
              </a:lnSpc>
              <a:spcBef>
                <a:spcPts val="0"/>
              </a:spcBef>
              <a:spcAft>
                <a:spcPts val="0"/>
              </a:spcAft>
              <a:buClr>
                <a:schemeClr val="dk2"/>
              </a:buClr>
              <a:buSzPts val="2800"/>
              <a:buChar char="○"/>
              <a:defRPr sz="2800">
                <a:solidFill>
                  <a:schemeClr val="dk2"/>
                </a:solidFill>
              </a:defRPr>
            </a:lvl5pPr>
            <a:lvl6pPr lvl="5" algn="ctr" rtl="0">
              <a:lnSpc>
                <a:spcPct val="100000"/>
              </a:lnSpc>
              <a:spcBef>
                <a:spcPts val="0"/>
              </a:spcBef>
              <a:spcAft>
                <a:spcPts val="0"/>
              </a:spcAft>
              <a:buClr>
                <a:schemeClr val="dk2"/>
              </a:buClr>
              <a:buSzPts val="2800"/>
              <a:buChar char="■"/>
              <a:defRPr sz="2800">
                <a:solidFill>
                  <a:schemeClr val="dk2"/>
                </a:solidFill>
              </a:defRPr>
            </a:lvl6pPr>
            <a:lvl7pPr lvl="6" algn="ctr" rtl="0">
              <a:lnSpc>
                <a:spcPct val="100000"/>
              </a:lnSpc>
              <a:spcBef>
                <a:spcPts val="0"/>
              </a:spcBef>
              <a:spcAft>
                <a:spcPts val="0"/>
              </a:spcAft>
              <a:buClr>
                <a:schemeClr val="dk2"/>
              </a:buClr>
              <a:buSzPts val="2800"/>
              <a:buChar char="●"/>
              <a:defRPr sz="2800">
                <a:solidFill>
                  <a:schemeClr val="dk2"/>
                </a:solidFill>
              </a:defRPr>
            </a:lvl7pPr>
            <a:lvl8pPr lvl="7" algn="ctr" rtl="0">
              <a:lnSpc>
                <a:spcPct val="100000"/>
              </a:lnSpc>
              <a:spcBef>
                <a:spcPts val="0"/>
              </a:spcBef>
              <a:spcAft>
                <a:spcPts val="0"/>
              </a:spcAft>
              <a:buClr>
                <a:schemeClr val="dk2"/>
              </a:buClr>
              <a:buSzPts val="2800"/>
              <a:buChar char="○"/>
              <a:defRPr sz="2800">
                <a:solidFill>
                  <a:schemeClr val="dk2"/>
                </a:solidFill>
              </a:defRPr>
            </a:lvl8pPr>
            <a:lvl9pPr lvl="8" algn="ctr" rtl="0">
              <a:lnSpc>
                <a:spcPct val="100000"/>
              </a:lnSpc>
              <a:spcBef>
                <a:spcPts val="0"/>
              </a:spcBef>
              <a:spcAft>
                <a:spcPts val="0"/>
              </a:spcAft>
              <a:buClr>
                <a:schemeClr val="dk2"/>
              </a:buClr>
              <a:buSzPts val="2800"/>
              <a:buChar char="■"/>
              <a:defRPr sz="2800">
                <a:solidFill>
                  <a:schemeClr val="dk2"/>
                </a:solidFill>
              </a:defRPr>
            </a:lvl9pPr>
          </a:lstStyle>
          <a:p>
            <a:endParaRPr/>
          </a:p>
        </p:txBody>
      </p:sp>
      <p:sp>
        <p:nvSpPr>
          <p:cNvPr id="376" name="Google Shape;376;p21"/>
          <p:cNvSpPr txBox="1">
            <a:spLocks noGrp="1"/>
          </p:cNvSpPr>
          <p:nvPr>
            <p:ph type="title"/>
          </p:nvPr>
        </p:nvSpPr>
        <p:spPr>
          <a:xfrm>
            <a:off x="4572000" y="540000"/>
            <a:ext cx="3852000" cy="10371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
        <p:nvSpPr>
          <p:cNvPr id="3" name="TextBox 2">
            <a:extLst>
              <a:ext uri="{FF2B5EF4-FFF2-40B4-BE49-F238E27FC236}">
                <a16:creationId xmlns:a16="http://schemas.microsoft.com/office/drawing/2014/main" id="{322B6091-311F-ABD2-9EB8-422B73999ABE}"/>
              </a:ext>
            </a:extLst>
          </p:cNvPr>
          <p:cNvSpPr txBox="1"/>
          <p:nvPr userDrawn="1">
            <p:extLst>
              <p:ext uri="{1162E1C5-73C7-4A58-AE30-91384D911F3F}">
                <p184:classification xmlns:p184="http://schemas.microsoft.com/office/powerpoint/2018/4/main" val="ftr"/>
              </p:ext>
            </p:extLst>
          </p:nvPr>
        </p:nvSpPr>
        <p:spPr>
          <a:xfrm>
            <a:off x="8770938" y="4927600"/>
            <a:ext cx="338137" cy="152400"/>
          </a:xfrm>
          <a:prstGeom prst="rect">
            <a:avLst/>
          </a:prstGeom>
        </p:spPr>
        <p:txBody>
          <a:bodyPr horzOverflow="overflow" lIns="0" tIns="0" rIns="0" bIns="0">
            <a:spAutoFit/>
          </a:bodyPr>
          <a:lstStyle/>
          <a:p>
            <a:pPr algn="l"/>
            <a:r>
              <a:rPr lang="en-US" sz="1000">
                <a:solidFill>
                  <a:srgbClr val="FF0000"/>
                </a:solidFill>
                <a:latin typeface="Calibri" panose="020F0502020204030204" pitchFamily="34" charset="0"/>
                <a:cs typeface="Calibri" panose="020F0502020204030204" pitchFamily="34" charset="0"/>
              </a:rPr>
              <a:t>Public</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2"/>
          <p:cNvSpPr txBox="1">
            <a:spLocks noGrp="1"/>
          </p:cNvSpPr>
          <p:nvPr>
            <p:ph type="ctrTitle"/>
          </p:nvPr>
        </p:nvSpPr>
        <p:spPr>
          <a:xfrm>
            <a:off x="1763475" y="1460925"/>
            <a:ext cx="5668200" cy="1749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2"/>
              </a:buClr>
              <a:buSzPts val="990"/>
              <a:buFont typeface="Arial"/>
              <a:buNone/>
            </a:pPr>
            <a:r>
              <a:rPr lang="en" dirty="0"/>
              <a:t>Tech Mentorship Unit 3</a:t>
            </a:r>
            <a:endParaRPr dirty="0"/>
          </a:p>
        </p:txBody>
      </p:sp>
      <p:sp>
        <p:nvSpPr>
          <p:cNvPr id="382" name="Google Shape;382;p22"/>
          <p:cNvSpPr txBox="1">
            <a:spLocks noGrp="1"/>
          </p:cNvSpPr>
          <p:nvPr>
            <p:ph type="subTitle" idx="1"/>
          </p:nvPr>
        </p:nvSpPr>
        <p:spPr>
          <a:xfrm>
            <a:off x="2351850" y="3287050"/>
            <a:ext cx="4440300" cy="35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 sz="2300" dirty="0">
                <a:latin typeface="Open Sans" panose="020B0606030504020204" pitchFamily="34" charset="0"/>
                <a:ea typeface="Open Sans" panose="020B0606030504020204" pitchFamily="34" charset="0"/>
                <a:cs typeface="Open Sans" panose="020B0606030504020204" pitchFamily="34" charset="0"/>
              </a:rPr>
              <a:t>Variables</a:t>
            </a:r>
            <a:endParaRPr sz="2300" dirty="0">
              <a:latin typeface="Open Sans" panose="020B0606030504020204" pitchFamily="34" charset="0"/>
              <a:ea typeface="Open Sans" panose="020B0606030504020204" pitchFamily="34" charset="0"/>
              <a:cs typeface="Open Sans" panose="020B0606030504020204" pitchFamily="34" charset="0"/>
            </a:endParaRPr>
          </a:p>
        </p:txBody>
      </p:sp>
      <p:pic>
        <p:nvPicPr>
          <p:cNvPr id="383" name="Google Shape;383;p22"/>
          <p:cNvPicPr preferRelativeResize="0"/>
          <p:nvPr/>
        </p:nvPicPr>
        <p:blipFill>
          <a:blip r:embed="rId3">
            <a:alphaModFix/>
          </a:blip>
          <a:stretch>
            <a:fillRect/>
          </a:stretch>
        </p:blipFill>
        <p:spPr>
          <a:xfrm>
            <a:off x="3446850" y="295275"/>
            <a:ext cx="2250300" cy="704375"/>
          </a:xfrm>
          <a:prstGeom prst="rect">
            <a:avLst/>
          </a:prstGeom>
          <a:noFill/>
          <a:ln>
            <a:noFill/>
          </a:ln>
          <a:effectLst>
            <a:outerShdw blurRad="57150" dist="19050" dir="5400000" algn="bl" rotWithShape="0">
              <a:srgbClr val="000000">
                <a:alpha val="5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81"/>
                                        </p:tgtEl>
                                        <p:attrNameLst>
                                          <p:attrName>style.visibility</p:attrName>
                                        </p:attrNameLst>
                                      </p:cBhvr>
                                      <p:to>
                                        <p:strVal val="visible"/>
                                      </p:to>
                                    </p:set>
                                    <p:anim calcmode="lin" valueType="num">
                                      <p:cBhvr additive="base">
                                        <p:cTn id="7" dur="1000"/>
                                        <p:tgtEl>
                                          <p:spTgt spid="381"/>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382"/>
                                        </p:tgtEl>
                                        <p:attrNameLst>
                                          <p:attrName>style.visibility</p:attrName>
                                        </p:attrNameLst>
                                      </p:cBhvr>
                                      <p:to>
                                        <p:strVal val="visible"/>
                                      </p:to>
                                    </p:set>
                                    <p:anim calcmode="lin" valueType="num">
                                      <p:cBhvr additive="base">
                                        <p:cTn id="10" dur="1000"/>
                                        <p:tgtEl>
                                          <p:spTgt spid="3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5"/>
          <p:cNvSpPr txBox="1"/>
          <p:nvPr/>
        </p:nvSpPr>
        <p:spPr>
          <a:xfrm>
            <a:off x="981800" y="3749275"/>
            <a:ext cx="2709900" cy="40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dirty="0">
                <a:solidFill>
                  <a:schemeClr val="dk1"/>
                </a:solidFill>
                <a:latin typeface="Itim"/>
                <a:ea typeface="Itim"/>
                <a:cs typeface="Itim"/>
                <a:sym typeface="Itim"/>
              </a:rPr>
              <a:t>Variable Name</a:t>
            </a:r>
            <a:endParaRPr sz="2600" b="1" dirty="0">
              <a:solidFill>
                <a:schemeClr val="dk1"/>
              </a:solidFill>
              <a:latin typeface="Itim"/>
              <a:ea typeface="Itim"/>
              <a:cs typeface="Itim"/>
              <a:sym typeface="Itim"/>
            </a:endParaRPr>
          </a:p>
        </p:txBody>
      </p:sp>
      <p:pic>
        <p:nvPicPr>
          <p:cNvPr id="459" name="Google Shape;459;p25"/>
          <p:cNvPicPr preferRelativeResize="0"/>
          <p:nvPr/>
        </p:nvPicPr>
        <p:blipFill rotWithShape="1">
          <a:blip r:embed="rId3">
            <a:alphaModFix/>
          </a:blip>
          <a:srcRect l="9829" t="81630" r="73800" b="4637"/>
          <a:stretch/>
        </p:blipFill>
        <p:spPr>
          <a:xfrm>
            <a:off x="1061725" y="1249925"/>
            <a:ext cx="7186125" cy="1672775"/>
          </a:xfrm>
          <a:prstGeom prst="rect">
            <a:avLst/>
          </a:prstGeom>
          <a:noFill/>
          <a:ln>
            <a:noFill/>
          </a:ln>
        </p:spPr>
      </p:pic>
      <p:sp>
        <p:nvSpPr>
          <p:cNvPr id="460" name="Google Shape;460;p25"/>
          <p:cNvSpPr txBox="1">
            <a:spLocks noGrp="1"/>
          </p:cNvSpPr>
          <p:nvPr>
            <p:ph type="title"/>
          </p:nvPr>
        </p:nvSpPr>
        <p:spPr>
          <a:xfrm>
            <a:off x="4572000" y="540000"/>
            <a:ext cx="4127100" cy="488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0555"/>
              <a:buFont typeface="Arial"/>
              <a:buNone/>
            </a:pPr>
            <a:r>
              <a:rPr lang="en"/>
              <a:t>How to Create Variable</a:t>
            </a:r>
            <a:endParaRPr/>
          </a:p>
        </p:txBody>
      </p:sp>
      <p:grpSp>
        <p:nvGrpSpPr>
          <p:cNvPr id="461" name="Google Shape;461;p25"/>
          <p:cNvGrpSpPr/>
          <p:nvPr/>
        </p:nvGrpSpPr>
        <p:grpSpPr>
          <a:xfrm flipH="1">
            <a:off x="4769402" y="963925"/>
            <a:ext cx="4035460" cy="176025"/>
            <a:chOff x="4345425" y="2175475"/>
            <a:chExt cx="800750" cy="176025"/>
          </a:xfrm>
        </p:grpSpPr>
        <p:sp>
          <p:nvSpPr>
            <p:cNvPr id="462" name="Google Shape;462;p2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 name="Google Shape;464;p25"/>
          <p:cNvSpPr txBox="1"/>
          <p:nvPr/>
        </p:nvSpPr>
        <p:spPr>
          <a:xfrm>
            <a:off x="4039525" y="4458150"/>
            <a:ext cx="4765500" cy="488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Clr>
                <a:schemeClr val="dk2"/>
              </a:buClr>
              <a:buSzPts val="1100"/>
              <a:buFont typeface="Arial"/>
              <a:buNone/>
            </a:pPr>
            <a:r>
              <a:rPr lang="en" sz="1900">
                <a:solidFill>
                  <a:schemeClr val="dk2"/>
                </a:solidFill>
                <a:latin typeface="Muli"/>
                <a:ea typeface="Muli"/>
                <a:cs typeface="Muli"/>
                <a:sym typeface="Muli"/>
              </a:rPr>
              <a:t>A variable value can have any </a:t>
            </a:r>
            <a:r>
              <a:rPr lang="en" sz="1900" b="1">
                <a:solidFill>
                  <a:schemeClr val="dk2"/>
                </a:solidFill>
                <a:latin typeface="Muli"/>
                <a:ea typeface="Muli"/>
                <a:cs typeface="Muli"/>
                <a:sym typeface="Muli"/>
              </a:rPr>
              <a:t>Data Type</a:t>
            </a:r>
            <a:endParaRPr sz="1900" b="1">
              <a:solidFill>
                <a:schemeClr val="dk2"/>
              </a:solidFill>
              <a:latin typeface="Muli"/>
              <a:ea typeface="Muli"/>
              <a:cs typeface="Muli"/>
              <a:sym typeface="Muli"/>
            </a:endParaRPr>
          </a:p>
        </p:txBody>
      </p:sp>
      <p:sp>
        <p:nvSpPr>
          <p:cNvPr id="465" name="Google Shape;465;p25"/>
          <p:cNvSpPr txBox="1"/>
          <p:nvPr/>
        </p:nvSpPr>
        <p:spPr>
          <a:xfrm>
            <a:off x="4090475" y="3749275"/>
            <a:ext cx="1881900" cy="40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dirty="0">
                <a:solidFill>
                  <a:schemeClr val="dk1"/>
                </a:solidFill>
                <a:latin typeface="Itim"/>
                <a:ea typeface="Itim"/>
                <a:cs typeface="Itim"/>
                <a:sym typeface="Itim"/>
              </a:rPr>
              <a:t>Equal Sign</a:t>
            </a:r>
            <a:endParaRPr sz="2600" b="1" dirty="0">
              <a:solidFill>
                <a:schemeClr val="dk1"/>
              </a:solidFill>
              <a:latin typeface="Itim"/>
              <a:ea typeface="Itim"/>
              <a:cs typeface="Itim"/>
              <a:sym typeface="Itim"/>
            </a:endParaRPr>
          </a:p>
        </p:txBody>
      </p:sp>
      <p:sp>
        <p:nvSpPr>
          <p:cNvPr id="466" name="Google Shape;466;p25"/>
          <p:cNvSpPr txBox="1"/>
          <p:nvPr/>
        </p:nvSpPr>
        <p:spPr>
          <a:xfrm>
            <a:off x="6233150" y="3749275"/>
            <a:ext cx="2709900" cy="40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chemeClr val="dk1"/>
                </a:solidFill>
                <a:latin typeface="Itim"/>
                <a:ea typeface="Itim"/>
                <a:cs typeface="Itim"/>
                <a:sym typeface="Itim"/>
              </a:rPr>
              <a:t>Variable Value</a:t>
            </a:r>
            <a:endParaRPr sz="2600" b="1">
              <a:solidFill>
                <a:schemeClr val="dk1"/>
              </a:solidFill>
              <a:latin typeface="Itim"/>
              <a:ea typeface="Itim"/>
              <a:cs typeface="Itim"/>
              <a:sym typeface="Itim"/>
            </a:endParaRPr>
          </a:p>
        </p:txBody>
      </p:sp>
      <p:cxnSp>
        <p:nvCxnSpPr>
          <p:cNvPr id="467" name="Google Shape;467;p25"/>
          <p:cNvCxnSpPr>
            <a:stCxn id="458" idx="0"/>
          </p:cNvCxnSpPr>
          <p:nvPr/>
        </p:nvCxnSpPr>
        <p:spPr>
          <a:xfrm rot="10800000" flipH="1">
            <a:off x="2336750" y="2357275"/>
            <a:ext cx="501900" cy="1392000"/>
          </a:xfrm>
          <a:prstGeom prst="straightConnector1">
            <a:avLst/>
          </a:prstGeom>
          <a:noFill/>
          <a:ln w="38100" cap="flat" cmpd="sng">
            <a:solidFill>
              <a:schemeClr val="lt2"/>
            </a:solidFill>
            <a:prstDash val="solid"/>
            <a:round/>
            <a:headEnd type="none" w="med" len="med"/>
            <a:tailEnd type="oval" w="med" len="med"/>
          </a:ln>
        </p:spPr>
      </p:cxnSp>
      <p:cxnSp>
        <p:nvCxnSpPr>
          <p:cNvPr id="468" name="Google Shape;468;p25"/>
          <p:cNvCxnSpPr/>
          <p:nvPr/>
        </p:nvCxnSpPr>
        <p:spPr>
          <a:xfrm flipH="1">
            <a:off x="4974400" y="2234575"/>
            <a:ext cx="873600" cy="1637400"/>
          </a:xfrm>
          <a:prstGeom prst="straightConnector1">
            <a:avLst/>
          </a:prstGeom>
          <a:noFill/>
          <a:ln w="38100" cap="flat" cmpd="sng">
            <a:solidFill>
              <a:schemeClr val="lt2"/>
            </a:solidFill>
            <a:prstDash val="solid"/>
            <a:round/>
            <a:headEnd type="oval" w="med" len="med"/>
            <a:tailEnd type="none" w="med" len="med"/>
          </a:ln>
        </p:spPr>
      </p:cxnSp>
      <p:cxnSp>
        <p:nvCxnSpPr>
          <p:cNvPr id="469" name="Google Shape;469;p25"/>
          <p:cNvCxnSpPr>
            <a:endCxn id="466" idx="0"/>
          </p:cNvCxnSpPr>
          <p:nvPr/>
        </p:nvCxnSpPr>
        <p:spPr>
          <a:xfrm flipH="1">
            <a:off x="7588100" y="2412775"/>
            <a:ext cx="78900" cy="1336500"/>
          </a:xfrm>
          <a:prstGeom prst="straightConnector1">
            <a:avLst/>
          </a:prstGeom>
          <a:noFill/>
          <a:ln w="38100" cap="flat" cmpd="sng">
            <a:solidFill>
              <a:schemeClr val="lt2"/>
            </a:solidFill>
            <a:prstDash val="solid"/>
            <a:round/>
            <a:headEnd type="oval" w="med" len="med"/>
            <a:tailEnd type="none" w="med" len="med"/>
          </a:ln>
        </p:spPr>
      </p:cxnSp>
      <p:grpSp>
        <p:nvGrpSpPr>
          <p:cNvPr id="470" name="Google Shape;470;p25"/>
          <p:cNvGrpSpPr/>
          <p:nvPr/>
        </p:nvGrpSpPr>
        <p:grpSpPr>
          <a:xfrm>
            <a:off x="-218580" y="504110"/>
            <a:ext cx="2433812" cy="320922"/>
            <a:chOff x="1394800" y="3522000"/>
            <a:chExt cx="1048650" cy="138275"/>
          </a:xfrm>
        </p:grpSpPr>
        <p:sp>
          <p:nvSpPr>
            <p:cNvPr id="471" name="Google Shape;471;p25"/>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5"/>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5"/>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5"/>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5"/>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5"/>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5"/>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5"/>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5"/>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 name="Google Shape;480;p25"/>
          <p:cNvGrpSpPr/>
          <p:nvPr/>
        </p:nvGrpSpPr>
        <p:grpSpPr>
          <a:xfrm rot="-2482112">
            <a:off x="314912" y="4481609"/>
            <a:ext cx="953582" cy="396167"/>
            <a:chOff x="-605225" y="2384875"/>
            <a:chExt cx="787975" cy="303650"/>
          </a:xfrm>
        </p:grpSpPr>
        <p:sp>
          <p:nvSpPr>
            <p:cNvPr id="481" name="Google Shape;481;p25"/>
            <p:cNvSpPr/>
            <p:nvPr/>
          </p:nvSpPr>
          <p:spPr>
            <a:xfrm>
              <a:off x="-590425" y="2487650"/>
              <a:ext cx="686525" cy="159875"/>
            </a:xfrm>
            <a:custGeom>
              <a:avLst/>
              <a:gdLst/>
              <a:ahLst/>
              <a:cxnLst/>
              <a:rect l="l" t="t" r="r" b="b"/>
              <a:pathLst>
                <a:path w="27461" h="6395" extrusionOk="0">
                  <a:moveTo>
                    <a:pt x="17473" y="1"/>
                  </a:moveTo>
                  <a:cubicBezTo>
                    <a:pt x="16136" y="1"/>
                    <a:pt x="14809" y="732"/>
                    <a:pt x="14267" y="2030"/>
                  </a:cubicBezTo>
                  <a:cubicBezTo>
                    <a:pt x="13686" y="3421"/>
                    <a:pt x="13393" y="4779"/>
                    <a:pt x="11543" y="4779"/>
                  </a:cubicBezTo>
                  <a:lnTo>
                    <a:pt x="11525" y="4779"/>
                  </a:lnTo>
                  <a:cubicBezTo>
                    <a:pt x="9849" y="4772"/>
                    <a:pt x="8548" y="3531"/>
                    <a:pt x="7374" y="2493"/>
                  </a:cubicBezTo>
                  <a:cubicBezTo>
                    <a:pt x="6479" y="1698"/>
                    <a:pt x="5474" y="914"/>
                    <a:pt x="4236" y="781"/>
                  </a:cubicBezTo>
                  <a:cubicBezTo>
                    <a:pt x="4108" y="768"/>
                    <a:pt x="3984" y="760"/>
                    <a:pt x="3859" y="760"/>
                  </a:cubicBezTo>
                  <a:cubicBezTo>
                    <a:pt x="2607" y="760"/>
                    <a:pt x="1527" y="1420"/>
                    <a:pt x="454" y="2033"/>
                  </a:cubicBezTo>
                  <a:cubicBezTo>
                    <a:pt x="235" y="2155"/>
                    <a:pt x="104" y="2305"/>
                    <a:pt x="33" y="2461"/>
                  </a:cubicBezTo>
                  <a:cubicBezTo>
                    <a:pt x="1070" y="1973"/>
                    <a:pt x="2233" y="1744"/>
                    <a:pt x="3395" y="1744"/>
                  </a:cubicBezTo>
                  <a:cubicBezTo>
                    <a:pt x="4201" y="1744"/>
                    <a:pt x="5011" y="1855"/>
                    <a:pt x="5773" y="2065"/>
                  </a:cubicBezTo>
                  <a:cubicBezTo>
                    <a:pt x="6864" y="2365"/>
                    <a:pt x="7788" y="2985"/>
                    <a:pt x="8683" y="3656"/>
                  </a:cubicBezTo>
                  <a:cubicBezTo>
                    <a:pt x="9606" y="4347"/>
                    <a:pt x="10916" y="5588"/>
                    <a:pt x="12174" y="5588"/>
                  </a:cubicBezTo>
                  <a:cubicBezTo>
                    <a:pt x="12484" y="5588"/>
                    <a:pt x="12794" y="5510"/>
                    <a:pt x="13098" y="5328"/>
                  </a:cubicBezTo>
                  <a:cubicBezTo>
                    <a:pt x="14156" y="4683"/>
                    <a:pt x="14484" y="3232"/>
                    <a:pt x="15333" y="2376"/>
                  </a:cubicBezTo>
                  <a:cubicBezTo>
                    <a:pt x="15989" y="1712"/>
                    <a:pt x="16773" y="1463"/>
                    <a:pt x="17686" y="1445"/>
                  </a:cubicBezTo>
                  <a:lnTo>
                    <a:pt x="17826" y="1445"/>
                  </a:lnTo>
                  <a:cubicBezTo>
                    <a:pt x="18692" y="1445"/>
                    <a:pt x="19419" y="1588"/>
                    <a:pt x="20107" y="2162"/>
                  </a:cubicBezTo>
                  <a:cubicBezTo>
                    <a:pt x="21352" y="3199"/>
                    <a:pt x="22490" y="4002"/>
                    <a:pt x="24162" y="4205"/>
                  </a:cubicBezTo>
                  <a:cubicBezTo>
                    <a:pt x="25250" y="4337"/>
                    <a:pt x="23909" y="4494"/>
                    <a:pt x="23324" y="4494"/>
                  </a:cubicBezTo>
                  <a:cubicBezTo>
                    <a:pt x="23249" y="4494"/>
                    <a:pt x="23188" y="4494"/>
                    <a:pt x="23146" y="4487"/>
                  </a:cubicBezTo>
                  <a:cubicBezTo>
                    <a:pt x="22143" y="4365"/>
                    <a:pt x="21177" y="4140"/>
                    <a:pt x="20265" y="3699"/>
                  </a:cubicBezTo>
                  <a:cubicBezTo>
                    <a:pt x="20008" y="3574"/>
                    <a:pt x="19755" y="3434"/>
                    <a:pt x="19512" y="3281"/>
                  </a:cubicBezTo>
                  <a:lnTo>
                    <a:pt x="19512" y="3281"/>
                  </a:lnTo>
                  <a:cubicBezTo>
                    <a:pt x="20107" y="3902"/>
                    <a:pt x="20731" y="4440"/>
                    <a:pt x="21641" y="4782"/>
                  </a:cubicBezTo>
                  <a:cubicBezTo>
                    <a:pt x="22333" y="5047"/>
                    <a:pt x="23050" y="5172"/>
                    <a:pt x="23756" y="5172"/>
                  </a:cubicBezTo>
                  <a:cubicBezTo>
                    <a:pt x="24857" y="5172"/>
                    <a:pt x="25938" y="4861"/>
                    <a:pt x="26876" y="4287"/>
                  </a:cubicBezTo>
                  <a:cubicBezTo>
                    <a:pt x="26904" y="4237"/>
                    <a:pt x="26932" y="4183"/>
                    <a:pt x="26957" y="4134"/>
                  </a:cubicBezTo>
                  <a:cubicBezTo>
                    <a:pt x="27115" y="3824"/>
                    <a:pt x="27278" y="3503"/>
                    <a:pt x="27339" y="3185"/>
                  </a:cubicBezTo>
                  <a:cubicBezTo>
                    <a:pt x="27460" y="2568"/>
                    <a:pt x="27296" y="2330"/>
                    <a:pt x="26972" y="1823"/>
                  </a:cubicBezTo>
                  <a:cubicBezTo>
                    <a:pt x="26957" y="1805"/>
                    <a:pt x="26947" y="1787"/>
                    <a:pt x="26932" y="1766"/>
                  </a:cubicBezTo>
                  <a:cubicBezTo>
                    <a:pt x="26152" y="2832"/>
                    <a:pt x="25000" y="3534"/>
                    <a:pt x="23727" y="3534"/>
                  </a:cubicBezTo>
                  <a:cubicBezTo>
                    <a:pt x="23377" y="3534"/>
                    <a:pt x="23021" y="3481"/>
                    <a:pt x="22661" y="3370"/>
                  </a:cubicBezTo>
                  <a:cubicBezTo>
                    <a:pt x="21070" y="2882"/>
                    <a:pt x="20629" y="1370"/>
                    <a:pt x="19341" y="539"/>
                  </a:cubicBezTo>
                  <a:cubicBezTo>
                    <a:pt x="18774" y="172"/>
                    <a:pt x="18121" y="1"/>
                    <a:pt x="17473" y="1"/>
                  </a:cubicBezTo>
                  <a:close/>
                  <a:moveTo>
                    <a:pt x="3498" y="2262"/>
                  </a:moveTo>
                  <a:cubicBezTo>
                    <a:pt x="2850" y="2262"/>
                    <a:pt x="2182" y="2454"/>
                    <a:pt x="1469" y="2868"/>
                  </a:cubicBezTo>
                  <a:cubicBezTo>
                    <a:pt x="1298" y="2968"/>
                    <a:pt x="1056" y="2996"/>
                    <a:pt x="813" y="2996"/>
                  </a:cubicBezTo>
                  <a:cubicBezTo>
                    <a:pt x="607" y="2996"/>
                    <a:pt x="396" y="2975"/>
                    <a:pt x="235" y="2957"/>
                  </a:cubicBezTo>
                  <a:cubicBezTo>
                    <a:pt x="225" y="2957"/>
                    <a:pt x="125" y="2942"/>
                    <a:pt x="0" y="2921"/>
                  </a:cubicBezTo>
                  <a:lnTo>
                    <a:pt x="0" y="2921"/>
                  </a:lnTo>
                  <a:cubicBezTo>
                    <a:pt x="97" y="3299"/>
                    <a:pt x="485" y="3623"/>
                    <a:pt x="928" y="3623"/>
                  </a:cubicBezTo>
                  <a:cubicBezTo>
                    <a:pt x="1081" y="3623"/>
                    <a:pt x="1241" y="3584"/>
                    <a:pt x="1402" y="3495"/>
                  </a:cubicBezTo>
                  <a:cubicBezTo>
                    <a:pt x="2050" y="3125"/>
                    <a:pt x="2810" y="2540"/>
                    <a:pt x="3566" y="2429"/>
                  </a:cubicBezTo>
                  <a:cubicBezTo>
                    <a:pt x="3645" y="2419"/>
                    <a:pt x="3723" y="2412"/>
                    <a:pt x="3801" y="2412"/>
                  </a:cubicBezTo>
                  <a:cubicBezTo>
                    <a:pt x="4707" y="2412"/>
                    <a:pt x="5442" y="3171"/>
                    <a:pt x="6069" y="3738"/>
                  </a:cubicBezTo>
                  <a:cubicBezTo>
                    <a:pt x="7118" y="4680"/>
                    <a:pt x="8209" y="5574"/>
                    <a:pt x="9553" y="6052"/>
                  </a:cubicBezTo>
                  <a:cubicBezTo>
                    <a:pt x="10180" y="6276"/>
                    <a:pt x="10868" y="6394"/>
                    <a:pt x="11553" y="6394"/>
                  </a:cubicBezTo>
                  <a:cubicBezTo>
                    <a:pt x="12245" y="6394"/>
                    <a:pt x="12933" y="6273"/>
                    <a:pt x="13561" y="6020"/>
                  </a:cubicBezTo>
                  <a:lnTo>
                    <a:pt x="13561" y="6020"/>
                  </a:lnTo>
                  <a:cubicBezTo>
                    <a:pt x="13194" y="6084"/>
                    <a:pt x="12815" y="6116"/>
                    <a:pt x="12438" y="6116"/>
                  </a:cubicBezTo>
                  <a:cubicBezTo>
                    <a:pt x="11215" y="6116"/>
                    <a:pt x="9956" y="5795"/>
                    <a:pt x="8926" y="5231"/>
                  </a:cubicBezTo>
                  <a:cubicBezTo>
                    <a:pt x="7888" y="4665"/>
                    <a:pt x="7014" y="3841"/>
                    <a:pt x="6041" y="3178"/>
                  </a:cubicBezTo>
                  <a:cubicBezTo>
                    <a:pt x="5171" y="2590"/>
                    <a:pt x="4347" y="2262"/>
                    <a:pt x="3498" y="226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5"/>
            <p:cNvSpPr/>
            <p:nvPr/>
          </p:nvSpPr>
          <p:spPr>
            <a:xfrm>
              <a:off x="-605225" y="2529200"/>
              <a:ext cx="502600" cy="108950"/>
            </a:xfrm>
            <a:custGeom>
              <a:avLst/>
              <a:gdLst/>
              <a:ahLst/>
              <a:cxnLst/>
              <a:rect l="l" t="t" r="r" b="b"/>
              <a:pathLst>
                <a:path w="20104" h="4358" extrusionOk="0">
                  <a:moveTo>
                    <a:pt x="625" y="799"/>
                  </a:moveTo>
                  <a:lnTo>
                    <a:pt x="625" y="799"/>
                  </a:lnTo>
                  <a:cubicBezTo>
                    <a:pt x="460" y="881"/>
                    <a:pt x="297" y="967"/>
                    <a:pt x="136" y="1059"/>
                  </a:cubicBezTo>
                  <a:cubicBezTo>
                    <a:pt x="1" y="1135"/>
                    <a:pt x="343" y="1216"/>
                    <a:pt x="592" y="1259"/>
                  </a:cubicBezTo>
                  <a:cubicBezTo>
                    <a:pt x="554" y="1109"/>
                    <a:pt x="560" y="952"/>
                    <a:pt x="625" y="799"/>
                  </a:cubicBezTo>
                  <a:close/>
                  <a:moveTo>
                    <a:pt x="17986" y="1"/>
                  </a:moveTo>
                  <a:cubicBezTo>
                    <a:pt x="17669" y="1"/>
                    <a:pt x="17355" y="129"/>
                    <a:pt x="17062" y="432"/>
                  </a:cubicBezTo>
                  <a:cubicBezTo>
                    <a:pt x="16557" y="959"/>
                    <a:pt x="16552" y="1812"/>
                    <a:pt x="16239" y="2457"/>
                  </a:cubicBezTo>
                  <a:cubicBezTo>
                    <a:pt x="15786" y="3381"/>
                    <a:pt x="15033" y="4002"/>
                    <a:pt x="14153" y="4358"/>
                  </a:cubicBezTo>
                  <a:cubicBezTo>
                    <a:pt x="14281" y="4336"/>
                    <a:pt x="14409" y="4308"/>
                    <a:pt x="14538" y="4276"/>
                  </a:cubicBezTo>
                  <a:cubicBezTo>
                    <a:pt x="15430" y="4055"/>
                    <a:pt x="16050" y="3516"/>
                    <a:pt x="16560" y="2774"/>
                  </a:cubicBezTo>
                  <a:cubicBezTo>
                    <a:pt x="16967" y="2187"/>
                    <a:pt x="17943" y="275"/>
                    <a:pt x="18528" y="275"/>
                  </a:cubicBezTo>
                  <a:cubicBezTo>
                    <a:pt x="18539" y="275"/>
                    <a:pt x="18553" y="275"/>
                    <a:pt x="18568" y="279"/>
                  </a:cubicBezTo>
                  <a:cubicBezTo>
                    <a:pt x="18568" y="279"/>
                    <a:pt x="19327" y="1059"/>
                    <a:pt x="19534" y="1220"/>
                  </a:cubicBezTo>
                  <a:cubicBezTo>
                    <a:pt x="19719" y="1362"/>
                    <a:pt x="19908" y="1498"/>
                    <a:pt x="20104" y="1619"/>
                  </a:cubicBezTo>
                  <a:cubicBezTo>
                    <a:pt x="19791" y="1295"/>
                    <a:pt x="19488" y="946"/>
                    <a:pt x="19152" y="589"/>
                  </a:cubicBezTo>
                  <a:cubicBezTo>
                    <a:pt x="18813" y="229"/>
                    <a:pt x="18400" y="1"/>
                    <a:pt x="1798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5"/>
            <p:cNvSpPr/>
            <p:nvPr/>
          </p:nvSpPr>
          <p:spPr>
            <a:xfrm>
              <a:off x="-591400" y="2523750"/>
              <a:ext cx="632225" cy="116825"/>
            </a:xfrm>
            <a:custGeom>
              <a:avLst/>
              <a:gdLst/>
              <a:ahLst/>
              <a:cxnLst/>
              <a:rect l="l" t="t" r="r" b="b"/>
              <a:pathLst>
                <a:path w="25289" h="4673" extrusionOk="0">
                  <a:moveTo>
                    <a:pt x="17725" y="1"/>
                  </a:moveTo>
                  <a:cubicBezTo>
                    <a:pt x="16812" y="19"/>
                    <a:pt x="16028" y="268"/>
                    <a:pt x="15372" y="932"/>
                  </a:cubicBezTo>
                  <a:cubicBezTo>
                    <a:pt x="14523" y="1788"/>
                    <a:pt x="14195" y="3239"/>
                    <a:pt x="13137" y="3884"/>
                  </a:cubicBezTo>
                  <a:cubicBezTo>
                    <a:pt x="12833" y="4066"/>
                    <a:pt x="12523" y="4144"/>
                    <a:pt x="12213" y="4144"/>
                  </a:cubicBezTo>
                  <a:cubicBezTo>
                    <a:pt x="10955" y="4144"/>
                    <a:pt x="9645" y="2903"/>
                    <a:pt x="8722" y="2212"/>
                  </a:cubicBezTo>
                  <a:cubicBezTo>
                    <a:pt x="7827" y="1541"/>
                    <a:pt x="6903" y="921"/>
                    <a:pt x="5812" y="621"/>
                  </a:cubicBezTo>
                  <a:cubicBezTo>
                    <a:pt x="5050" y="411"/>
                    <a:pt x="4240" y="300"/>
                    <a:pt x="3434" y="300"/>
                  </a:cubicBezTo>
                  <a:cubicBezTo>
                    <a:pt x="2272" y="300"/>
                    <a:pt x="1109" y="529"/>
                    <a:pt x="72" y="1017"/>
                  </a:cubicBezTo>
                  <a:cubicBezTo>
                    <a:pt x="7" y="1170"/>
                    <a:pt x="1" y="1327"/>
                    <a:pt x="39" y="1477"/>
                  </a:cubicBezTo>
                  <a:cubicBezTo>
                    <a:pt x="164" y="1498"/>
                    <a:pt x="264" y="1513"/>
                    <a:pt x="274" y="1513"/>
                  </a:cubicBezTo>
                  <a:cubicBezTo>
                    <a:pt x="435" y="1531"/>
                    <a:pt x="646" y="1552"/>
                    <a:pt x="852" y="1552"/>
                  </a:cubicBezTo>
                  <a:cubicBezTo>
                    <a:pt x="1095" y="1552"/>
                    <a:pt x="1337" y="1524"/>
                    <a:pt x="1508" y="1424"/>
                  </a:cubicBezTo>
                  <a:cubicBezTo>
                    <a:pt x="2221" y="1010"/>
                    <a:pt x="2889" y="818"/>
                    <a:pt x="3537" y="818"/>
                  </a:cubicBezTo>
                  <a:cubicBezTo>
                    <a:pt x="4386" y="818"/>
                    <a:pt x="5210" y="1146"/>
                    <a:pt x="6080" y="1734"/>
                  </a:cubicBezTo>
                  <a:cubicBezTo>
                    <a:pt x="7053" y="2397"/>
                    <a:pt x="7927" y="3221"/>
                    <a:pt x="8965" y="3787"/>
                  </a:cubicBezTo>
                  <a:cubicBezTo>
                    <a:pt x="9995" y="4351"/>
                    <a:pt x="11254" y="4672"/>
                    <a:pt x="12477" y="4672"/>
                  </a:cubicBezTo>
                  <a:cubicBezTo>
                    <a:pt x="12854" y="4672"/>
                    <a:pt x="13233" y="4640"/>
                    <a:pt x="13600" y="4576"/>
                  </a:cubicBezTo>
                  <a:cubicBezTo>
                    <a:pt x="14480" y="4220"/>
                    <a:pt x="15233" y="3599"/>
                    <a:pt x="15686" y="2675"/>
                  </a:cubicBezTo>
                  <a:cubicBezTo>
                    <a:pt x="15999" y="2030"/>
                    <a:pt x="16004" y="1177"/>
                    <a:pt x="16509" y="650"/>
                  </a:cubicBezTo>
                  <a:cubicBezTo>
                    <a:pt x="16802" y="347"/>
                    <a:pt x="17116" y="219"/>
                    <a:pt x="17433" y="219"/>
                  </a:cubicBezTo>
                  <a:cubicBezTo>
                    <a:pt x="17847" y="219"/>
                    <a:pt x="18260" y="447"/>
                    <a:pt x="18599" y="807"/>
                  </a:cubicBezTo>
                  <a:cubicBezTo>
                    <a:pt x="18935" y="1164"/>
                    <a:pt x="19238" y="1513"/>
                    <a:pt x="19551" y="1837"/>
                  </a:cubicBezTo>
                  <a:cubicBezTo>
                    <a:pt x="19794" y="1990"/>
                    <a:pt x="20047" y="2130"/>
                    <a:pt x="20304" y="2255"/>
                  </a:cubicBezTo>
                  <a:cubicBezTo>
                    <a:pt x="21216" y="2696"/>
                    <a:pt x="22182" y="2921"/>
                    <a:pt x="23185" y="3043"/>
                  </a:cubicBezTo>
                  <a:cubicBezTo>
                    <a:pt x="23227" y="3050"/>
                    <a:pt x="23288" y="3050"/>
                    <a:pt x="23363" y="3050"/>
                  </a:cubicBezTo>
                  <a:cubicBezTo>
                    <a:pt x="23948" y="3050"/>
                    <a:pt x="25289" y="2893"/>
                    <a:pt x="24201" y="2761"/>
                  </a:cubicBezTo>
                  <a:cubicBezTo>
                    <a:pt x="22529" y="2558"/>
                    <a:pt x="21391" y="1755"/>
                    <a:pt x="20146" y="718"/>
                  </a:cubicBezTo>
                  <a:cubicBezTo>
                    <a:pt x="19458" y="144"/>
                    <a:pt x="18731" y="1"/>
                    <a:pt x="17865"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5"/>
            <p:cNvSpPr/>
            <p:nvPr/>
          </p:nvSpPr>
          <p:spPr>
            <a:xfrm>
              <a:off x="7200" y="2384875"/>
              <a:ext cx="175550" cy="303650"/>
            </a:xfrm>
            <a:custGeom>
              <a:avLst/>
              <a:gdLst/>
              <a:ahLst/>
              <a:cxnLst/>
              <a:rect l="l" t="t" r="r" b="b"/>
              <a:pathLst>
                <a:path w="7022" h="12146" extrusionOk="0">
                  <a:moveTo>
                    <a:pt x="1559" y="1"/>
                  </a:moveTo>
                  <a:cubicBezTo>
                    <a:pt x="909" y="1"/>
                    <a:pt x="0" y="489"/>
                    <a:pt x="307" y="1010"/>
                  </a:cubicBezTo>
                  <a:cubicBezTo>
                    <a:pt x="164" y="1145"/>
                    <a:pt x="104" y="1298"/>
                    <a:pt x="185" y="1444"/>
                  </a:cubicBezTo>
                  <a:cubicBezTo>
                    <a:pt x="1045" y="2993"/>
                    <a:pt x="2072" y="4397"/>
                    <a:pt x="3027" y="5877"/>
                  </a:cubicBezTo>
                  <a:cubicBezTo>
                    <a:pt x="3052" y="5848"/>
                    <a:pt x="3074" y="5817"/>
                    <a:pt x="3095" y="5784"/>
                  </a:cubicBezTo>
                  <a:cubicBezTo>
                    <a:pt x="3206" y="5631"/>
                    <a:pt x="3352" y="5527"/>
                    <a:pt x="3519" y="5470"/>
                  </a:cubicBezTo>
                  <a:cubicBezTo>
                    <a:pt x="2749" y="4632"/>
                    <a:pt x="1979" y="3794"/>
                    <a:pt x="1209" y="2960"/>
                  </a:cubicBezTo>
                  <a:cubicBezTo>
                    <a:pt x="588" y="2282"/>
                    <a:pt x="1169" y="1737"/>
                    <a:pt x="1811" y="1737"/>
                  </a:cubicBezTo>
                  <a:cubicBezTo>
                    <a:pt x="2083" y="1737"/>
                    <a:pt x="2368" y="1837"/>
                    <a:pt x="2575" y="2065"/>
                  </a:cubicBezTo>
                  <a:cubicBezTo>
                    <a:pt x="3819" y="3416"/>
                    <a:pt x="5063" y="4768"/>
                    <a:pt x="6304" y="6120"/>
                  </a:cubicBezTo>
                  <a:cubicBezTo>
                    <a:pt x="6330" y="6148"/>
                    <a:pt x="6355" y="6173"/>
                    <a:pt x="6376" y="6202"/>
                  </a:cubicBezTo>
                  <a:cubicBezTo>
                    <a:pt x="6501" y="6073"/>
                    <a:pt x="6633" y="5948"/>
                    <a:pt x="6771" y="5830"/>
                  </a:cubicBezTo>
                  <a:cubicBezTo>
                    <a:pt x="7021" y="5610"/>
                    <a:pt x="7000" y="5342"/>
                    <a:pt x="6743" y="5164"/>
                  </a:cubicBezTo>
                  <a:cubicBezTo>
                    <a:pt x="4818" y="3859"/>
                    <a:pt x="3309" y="2190"/>
                    <a:pt x="2086" y="218"/>
                  </a:cubicBezTo>
                  <a:cubicBezTo>
                    <a:pt x="1994" y="65"/>
                    <a:pt x="1794" y="1"/>
                    <a:pt x="1559" y="1"/>
                  </a:cubicBezTo>
                  <a:close/>
                  <a:moveTo>
                    <a:pt x="4721" y="6779"/>
                  </a:moveTo>
                  <a:cubicBezTo>
                    <a:pt x="4237" y="7443"/>
                    <a:pt x="3641" y="7988"/>
                    <a:pt x="2971" y="8398"/>
                  </a:cubicBezTo>
                  <a:cubicBezTo>
                    <a:pt x="2403" y="9457"/>
                    <a:pt x="1965" y="10594"/>
                    <a:pt x="1544" y="11739"/>
                  </a:cubicBezTo>
                  <a:cubicBezTo>
                    <a:pt x="1437" y="12028"/>
                    <a:pt x="1726" y="12145"/>
                    <a:pt x="2107" y="12145"/>
                  </a:cubicBezTo>
                  <a:cubicBezTo>
                    <a:pt x="2611" y="12145"/>
                    <a:pt x="3281" y="11936"/>
                    <a:pt x="3412" y="11628"/>
                  </a:cubicBezTo>
                  <a:cubicBezTo>
                    <a:pt x="3873" y="10555"/>
                    <a:pt x="4332" y="9485"/>
                    <a:pt x="4793" y="8412"/>
                  </a:cubicBezTo>
                  <a:cubicBezTo>
                    <a:pt x="4803" y="8384"/>
                    <a:pt x="4818" y="8351"/>
                    <a:pt x="4832" y="8320"/>
                  </a:cubicBezTo>
                  <a:cubicBezTo>
                    <a:pt x="5020" y="7973"/>
                    <a:pt x="5228" y="7635"/>
                    <a:pt x="5453" y="7310"/>
                  </a:cubicBezTo>
                  <a:cubicBezTo>
                    <a:pt x="5264" y="7267"/>
                    <a:pt x="5085" y="7171"/>
                    <a:pt x="4939" y="7015"/>
                  </a:cubicBezTo>
                  <a:cubicBezTo>
                    <a:pt x="4864" y="6936"/>
                    <a:pt x="4793" y="6857"/>
                    <a:pt x="4721" y="6779"/>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5"/>
            <p:cNvSpPr/>
            <p:nvPr/>
          </p:nvSpPr>
          <p:spPr>
            <a:xfrm>
              <a:off x="81450" y="2521625"/>
              <a:ext cx="43775" cy="73200"/>
            </a:xfrm>
            <a:custGeom>
              <a:avLst/>
              <a:gdLst/>
              <a:ahLst/>
              <a:cxnLst/>
              <a:rect l="l" t="t" r="r" b="b"/>
              <a:pathLst>
                <a:path w="1751" h="2928" extrusionOk="0">
                  <a:moveTo>
                    <a:pt x="549" y="0"/>
                  </a:moveTo>
                  <a:cubicBezTo>
                    <a:pt x="382" y="57"/>
                    <a:pt x="236" y="161"/>
                    <a:pt x="125" y="314"/>
                  </a:cubicBezTo>
                  <a:cubicBezTo>
                    <a:pt x="104" y="347"/>
                    <a:pt x="82" y="378"/>
                    <a:pt x="57" y="407"/>
                  </a:cubicBezTo>
                  <a:cubicBezTo>
                    <a:pt x="72" y="428"/>
                    <a:pt x="82" y="446"/>
                    <a:pt x="97" y="464"/>
                  </a:cubicBezTo>
                  <a:cubicBezTo>
                    <a:pt x="421" y="971"/>
                    <a:pt x="585" y="1209"/>
                    <a:pt x="464" y="1826"/>
                  </a:cubicBezTo>
                  <a:cubicBezTo>
                    <a:pt x="403" y="2144"/>
                    <a:pt x="240" y="2465"/>
                    <a:pt x="82" y="2775"/>
                  </a:cubicBezTo>
                  <a:cubicBezTo>
                    <a:pt x="57" y="2824"/>
                    <a:pt x="29" y="2878"/>
                    <a:pt x="1" y="2928"/>
                  </a:cubicBezTo>
                  <a:cubicBezTo>
                    <a:pt x="671" y="2518"/>
                    <a:pt x="1267" y="1973"/>
                    <a:pt x="1751" y="1309"/>
                  </a:cubicBezTo>
                  <a:cubicBezTo>
                    <a:pt x="1352" y="874"/>
                    <a:pt x="949" y="436"/>
                    <a:pt x="54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5"/>
            <p:cNvSpPr/>
            <p:nvPr/>
          </p:nvSpPr>
          <p:spPr>
            <a:xfrm>
              <a:off x="143500" y="2539900"/>
              <a:ext cx="35675" cy="28475"/>
            </a:xfrm>
            <a:custGeom>
              <a:avLst/>
              <a:gdLst/>
              <a:ahLst/>
              <a:cxnLst/>
              <a:rect l="l" t="t" r="r" b="b"/>
              <a:pathLst>
                <a:path w="1427" h="1139" extrusionOk="0">
                  <a:moveTo>
                    <a:pt x="924" y="1"/>
                  </a:moveTo>
                  <a:lnTo>
                    <a:pt x="924" y="1"/>
                  </a:lnTo>
                  <a:cubicBezTo>
                    <a:pt x="578" y="346"/>
                    <a:pt x="274" y="720"/>
                    <a:pt x="1" y="1109"/>
                  </a:cubicBezTo>
                  <a:cubicBezTo>
                    <a:pt x="82" y="1130"/>
                    <a:pt x="168" y="1138"/>
                    <a:pt x="250" y="1138"/>
                  </a:cubicBezTo>
                  <a:cubicBezTo>
                    <a:pt x="867" y="1138"/>
                    <a:pt x="1426" y="635"/>
                    <a:pt x="9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5"/>
            <p:cNvSpPr/>
            <p:nvPr/>
          </p:nvSpPr>
          <p:spPr>
            <a:xfrm>
              <a:off x="21900" y="2428300"/>
              <a:ext cx="144725" cy="139325"/>
            </a:xfrm>
            <a:custGeom>
              <a:avLst/>
              <a:gdLst/>
              <a:ahLst/>
              <a:cxnLst/>
              <a:rect l="l" t="t" r="r" b="b"/>
              <a:pathLst>
                <a:path w="5789" h="5573" extrusionOk="0">
                  <a:moveTo>
                    <a:pt x="1223" y="0"/>
                  </a:moveTo>
                  <a:cubicBezTo>
                    <a:pt x="581" y="0"/>
                    <a:pt x="0" y="545"/>
                    <a:pt x="621" y="1223"/>
                  </a:cubicBezTo>
                  <a:cubicBezTo>
                    <a:pt x="1391" y="2057"/>
                    <a:pt x="2161" y="2895"/>
                    <a:pt x="2931" y="3733"/>
                  </a:cubicBezTo>
                  <a:cubicBezTo>
                    <a:pt x="3038" y="3698"/>
                    <a:pt x="3156" y="3680"/>
                    <a:pt x="3274" y="3680"/>
                  </a:cubicBezTo>
                  <a:cubicBezTo>
                    <a:pt x="3958" y="3680"/>
                    <a:pt x="4679" y="4265"/>
                    <a:pt x="4197" y="4953"/>
                  </a:cubicBezTo>
                  <a:cubicBezTo>
                    <a:pt x="4176" y="4982"/>
                    <a:pt x="4154" y="5013"/>
                    <a:pt x="4133" y="5042"/>
                  </a:cubicBezTo>
                  <a:cubicBezTo>
                    <a:pt x="4205" y="5120"/>
                    <a:pt x="4276" y="5199"/>
                    <a:pt x="4351" y="5278"/>
                  </a:cubicBezTo>
                  <a:cubicBezTo>
                    <a:pt x="4497" y="5434"/>
                    <a:pt x="4676" y="5530"/>
                    <a:pt x="4865" y="5573"/>
                  </a:cubicBezTo>
                  <a:cubicBezTo>
                    <a:pt x="5138" y="5184"/>
                    <a:pt x="5442" y="4810"/>
                    <a:pt x="5788" y="4465"/>
                  </a:cubicBezTo>
                  <a:cubicBezTo>
                    <a:pt x="5767" y="4436"/>
                    <a:pt x="5742" y="4411"/>
                    <a:pt x="5716" y="4383"/>
                  </a:cubicBezTo>
                  <a:cubicBezTo>
                    <a:pt x="4475" y="3031"/>
                    <a:pt x="3231" y="1679"/>
                    <a:pt x="1987" y="328"/>
                  </a:cubicBezTo>
                  <a:cubicBezTo>
                    <a:pt x="1780" y="100"/>
                    <a:pt x="1495" y="0"/>
                    <a:pt x="1223"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5"/>
            <p:cNvSpPr/>
            <p:nvPr/>
          </p:nvSpPr>
          <p:spPr>
            <a:xfrm>
              <a:off x="95175" y="2520275"/>
              <a:ext cx="43700" cy="34100"/>
            </a:xfrm>
            <a:custGeom>
              <a:avLst/>
              <a:gdLst/>
              <a:ahLst/>
              <a:cxnLst/>
              <a:rect l="l" t="t" r="r" b="b"/>
              <a:pathLst>
                <a:path w="1748" h="1364" extrusionOk="0">
                  <a:moveTo>
                    <a:pt x="343" y="1"/>
                  </a:moveTo>
                  <a:cubicBezTo>
                    <a:pt x="225" y="1"/>
                    <a:pt x="107" y="19"/>
                    <a:pt x="0" y="54"/>
                  </a:cubicBezTo>
                  <a:cubicBezTo>
                    <a:pt x="400" y="490"/>
                    <a:pt x="803" y="928"/>
                    <a:pt x="1202" y="1363"/>
                  </a:cubicBezTo>
                  <a:cubicBezTo>
                    <a:pt x="1223" y="1334"/>
                    <a:pt x="1245" y="1303"/>
                    <a:pt x="1266" y="1274"/>
                  </a:cubicBezTo>
                  <a:cubicBezTo>
                    <a:pt x="1748" y="586"/>
                    <a:pt x="1027" y="1"/>
                    <a:pt x="34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6"/>
          <p:cNvSpPr txBox="1">
            <a:spLocks noGrp="1"/>
          </p:cNvSpPr>
          <p:nvPr>
            <p:ph type="title"/>
          </p:nvPr>
        </p:nvSpPr>
        <p:spPr>
          <a:xfrm>
            <a:off x="1742550" y="1816050"/>
            <a:ext cx="5658900" cy="1062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2"/>
              </a:buClr>
              <a:buSzPts val="990"/>
              <a:buFont typeface="Arial"/>
              <a:buNone/>
            </a:pPr>
            <a:r>
              <a:rPr lang="en" sz="7500" dirty="0"/>
              <a:t>Let’s Practice</a:t>
            </a:r>
            <a:endParaRPr sz="7500" dirty="0"/>
          </a:p>
        </p:txBody>
      </p:sp>
      <p:grpSp>
        <p:nvGrpSpPr>
          <p:cNvPr id="494" name="Google Shape;494;p26"/>
          <p:cNvGrpSpPr/>
          <p:nvPr/>
        </p:nvGrpSpPr>
        <p:grpSpPr>
          <a:xfrm rot="-2245815">
            <a:off x="720013" y="3642370"/>
            <a:ext cx="1749439" cy="557955"/>
            <a:chOff x="3697288" y="914400"/>
            <a:chExt cx="1749426" cy="557950"/>
          </a:xfrm>
        </p:grpSpPr>
        <p:sp>
          <p:nvSpPr>
            <p:cNvPr id="495" name="Google Shape;495;p26"/>
            <p:cNvSpPr/>
            <p:nvPr/>
          </p:nvSpPr>
          <p:spPr>
            <a:xfrm>
              <a:off x="4940265" y="918872"/>
              <a:ext cx="506448" cy="506746"/>
            </a:xfrm>
            <a:custGeom>
              <a:avLst/>
              <a:gdLst/>
              <a:ahLst/>
              <a:cxnLst/>
              <a:rect l="l" t="t" r="r" b="b"/>
              <a:pathLst>
                <a:path w="6795" h="6799" extrusionOk="0">
                  <a:moveTo>
                    <a:pt x="294" y="0"/>
                  </a:moveTo>
                  <a:cubicBezTo>
                    <a:pt x="127" y="0"/>
                    <a:pt x="1" y="243"/>
                    <a:pt x="186" y="336"/>
                  </a:cubicBezTo>
                  <a:lnTo>
                    <a:pt x="5716" y="2994"/>
                  </a:lnTo>
                  <a:lnTo>
                    <a:pt x="6214" y="3234"/>
                  </a:lnTo>
                  <a:lnTo>
                    <a:pt x="1204" y="6048"/>
                  </a:lnTo>
                  <a:lnTo>
                    <a:pt x="444" y="6473"/>
                  </a:lnTo>
                  <a:cubicBezTo>
                    <a:pt x="320" y="6611"/>
                    <a:pt x="421" y="6799"/>
                    <a:pt x="577" y="6799"/>
                  </a:cubicBezTo>
                  <a:cubicBezTo>
                    <a:pt x="593" y="6799"/>
                    <a:pt x="610" y="6797"/>
                    <a:pt x="627" y="6792"/>
                  </a:cubicBezTo>
                  <a:lnTo>
                    <a:pt x="5928" y="3800"/>
                  </a:lnTo>
                  <a:lnTo>
                    <a:pt x="6688" y="3359"/>
                  </a:lnTo>
                  <a:cubicBezTo>
                    <a:pt x="6794" y="3298"/>
                    <a:pt x="6794" y="3131"/>
                    <a:pt x="6688" y="3055"/>
                  </a:cubicBezTo>
                  <a:lnTo>
                    <a:pt x="1158" y="397"/>
                  </a:lnTo>
                  <a:lnTo>
                    <a:pt x="368" y="17"/>
                  </a:lnTo>
                  <a:cubicBezTo>
                    <a:pt x="343" y="5"/>
                    <a:pt x="318" y="0"/>
                    <a:pt x="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6"/>
            <p:cNvSpPr/>
            <p:nvPr/>
          </p:nvSpPr>
          <p:spPr>
            <a:xfrm>
              <a:off x="5271114" y="1084259"/>
              <a:ext cx="160841" cy="155177"/>
            </a:xfrm>
            <a:custGeom>
              <a:avLst/>
              <a:gdLst/>
              <a:ahLst/>
              <a:cxnLst/>
              <a:rect l="l" t="t" r="r" b="b"/>
              <a:pathLst>
                <a:path w="2158" h="2082" extrusionOk="0">
                  <a:moveTo>
                    <a:pt x="92" y="1"/>
                  </a:moveTo>
                  <a:lnTo>
                    <a:pt x="92" y="1"/>
                  </a:lnTo>
                  <a:cubicBezTo>
                    <a:pt x="1" y="700"/>
                    <a:pt x="46" y="1398"/>
                    <a:pt x="229" y="2082"/>
                  </a:cubicBezTo>
                  <a:lnTo>
                    <a:pt x="2158" y="988"/>
                  </a:lnTo>
                  <a:lnTo>
                    <a:pt x="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6"/>
            <p:cNvSpPr/>
            <p:nvPr/>
          </p:nvSpPr>
          <p:spPr>
            <a:xfrm>
              <a:off x="5257549" y="1070695"/>
              <a:ext cx="189163" cy="181859"/>
            </a:xfrm>
            <a:custGeom>
              <a:avLst/>
              <a:gdLst/>
              <a:ahLst/>
              <a:cxnLst/>
              <a:rect l="l" t="t" r="r" b="b"/>
              <a:pathLst>
                <a:path w="2538" h="2440" extrusionOk="0">
                  <a:moveTo>
                    <a:pt x="426" y="466"/>
                  </a:moveTo>
                  <a:lnTo>
                    <a:pt x="1942" y="1192"/>
                  </a:lnTo>
                  <a:lnTo>
                    <a:pt x="1942" y="1192"/>
                  </a:lnTo>
                  <a:lnTo>
                    <a:pt x="562" y="1975"/>
                  </a:lnTo>
                  <a:lnTo>
                    <a:pt x="536" y="1990"/>
                  </a:lnTo>
                  <a:lnTo>
                    <a:pt x="536" y="1990"/>
                  </a:lnTo>
                  <a:cubicBezTo>
                    <a:pt x="423" y="1488"/>
                    <a:pt x="386" y="978"/>
                    <a:pt x="426" y="466"/>
                  </a:cubicBezTo>
                  <a:close/>
                  <a:moveTo>
                    <a:pt x="274" y="0"/>
                  </a:moveTo>
                  <a:cubicBezTo>
                    <a:pt x="254" y="4"/>
                    <a:pt x="236" y="10"/>
                    <a:pt x="218" y="18"/>
                  </a:cubicBezTo>
                  <a:lnTo>
                    <a:pt x="218" y="18"/>
                  </a:lnTo>
                  <a:cubicBezTo>
                    <a:pt x="178" y="30"/>
                    <a:pt x="143" y="56"/>
                    <a:pt x="122" y="92"/>
                  </a:cubicBezTo>
                  <a:cubicBezTo>
                    <a:pt x="115" y="105"/>
                    <a:pt x="110" y="118"/>
                    <a:pt x="107" y="132"/>
                  </a:cubicBezTo>
                  <a:lnTo>
                    <a:pt x="107" y="132"/>
                  </a:lnTo>
                  <a:cubicBezTo>
                    <a:pt x="100" y="148"/>
                    <a:pt x="94" y="165"/>
                    <a:pt x="92" y="183"/>
                  </a:cubicBezTo>
                  <a:cubicBezTo>
                    <a:pt x="0" y="897"/>
                    <a:pt x="46" y="1611"/>
                    <a:pt x="243" y="2310"/>
                  </a:cubicBezTo>
                  <a:cubicBezTo>
                    <a:pt x="266" y="2387"/>
                    <a:pt x="336" y="2440"/>
                    <a:pt x="413" y="2440"/>
                  </a:cubicBezTo>
                  <a:cubicBezTo>
                    <a:pt x="442" y="2440"/>
                    <a:pt x="473" y="2432"/>
                    <a:pt x="502" y="2416"/>
                  </a:cubicBezTo>
                  <a:lnTo>
                    <a:pt x="2188" y="1474"/>
                  </a:lnTo>
                  <a:lnTo>
                    <a:pt x="2431" y="1337"/>
                  </a:lnTo>
                  <a:cubicBezTo>
                    <a:pt x="2537" y="1261"/>
                    <a:pt x="2537" y="1094"/>
                    <a:pt x="2431" y="1018"/>
                  </a:cubicBezTo>
                  <a:lnTo>
                    <a:pt x="623" y="152"/>
                  </a:lnTo>
                  <a:lnTo>
                    <a:pt x="365" y="31"/>
                  </a:lnTo>
                  <a:cubicBezTo>
                    <a:pt x="361" y="29"/>
                    <a:pt x="356" y="27"/>
                    <a:pt x="352" y="25"/>
                  </a:cubicBezTo>
                  <a:lnTo>
                    <a:pt x="352" y="25"/>
                  </a:lnTo>
                  <a:cubicBezTo>
                    <a:pt x="328" y="13"/>
                    <a:pt x="302" y="4"/>
                    <a:pt x="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6"/>
            <p:cNvSpPr/>
            <p:nvPr/>
          </p:nvSpPr>
          <p:spPr>
            <a:xfrm>
              <a:off x="3710852" y="927294"/>
              <a:ext cx="1299921" cy="531938"/>
            </a:xfrm>
            <a:custGeom>
              <a:avLst/>
              <a:gdLst/>
              <a:ahLst/>
              <a:cxnLst/>
              <a:rect l="l" t="t" r="r" b="b"/>
              <a:pathLst>
                <a:path w="17441" h="7137" extrusionOk="0">
                  <a:moveTo>
                    <a:pt x="12789" y="0"/>
                  </a:moveTo>
                  <a:cubicBezTo>
                    <a:pt x="8515" y="0"/>
                    <a:pt x="4000" y="193"/>
                    <a:pt x="1" y="193"/>
                  </a:cubicBezTo>
                  <a:lnTo>
                    <a:pt x="1" y="208"/>
                  </a:lnTo>
                  <a:cubicBezTo>
                    <a:pt x="1" y="1514"/>
                    <a:pt x="138" y="4492"/>
                    <a:pt x="183" y="5859"/>
                  </a:cubicBezTo>
                  <a:cubicBezTo>
                    <a:pt x="219" y="7061"/>
                    <a:pt x="516" y="7107"/>
                    <a:pt x="1600" y="7107"/>
                  </a:cubicBezTo>
                  <a:cubicBezTo>
                    <a:pt x="1689" y="7107"/>
                    <a:pt x="1784" y="7107"/>
                    <a:pt x="1884" y="7107"/>
                  </a:cubicBezTo>
                  <a:cubicBezTo>
                    <a:pt x="2120" y="7107"/>
                    <a:pt x="2387" y="7108"/>
                    <a:pt x="2690" y="7120"/>
                  </a:cubicBezTo>
                  <a:cubicBezTo>
                    <a:pt x="3042" y="7131"/>
                    <a:pt x="3375" y="7136"/>
                    <a:pt x="3693" y="7136"/>
                  </a:cubicBezTo>
                  <a:cubicBezTo>
                    <a:pt x="5473" y="7136"/>
                    <a:pt x="6781" y="6983"/>
                    <a:pt x="8341" y="6983"/>
                  </a:cubicBezTo>
                  <a:cubicBezTo>
                    <a:pt x="8586" y="6958"/>
                    <a:pt x="9008" y="6950"/>
                    <a:pt x="9539" y="6950"/>
                  </a:cubicBezTo>
                  <a:cubicBezTo>
                    <a:pt x="10332" y="6950"/>
                    <a:pt x="11366" y="6967"/>
                    <a:pt x="12415" y="6967"/>
                  </a:cubicBezTo>
                  <a:cubicBezTo>
                    <a:pt x="14454" y="6967"/>
                    <a:pt x="16548" y="6903"/>
                    <a:pt x="17031" y="6527"/>
                  </a:cubicBezTo>
                  <a:cubicBezTo>
                    <a:pt x="17441" y="6208"/>
                    <a:pt x="17031" y="1256"/>
                    <a:pt x="16772" y="71"/>
                  </a:cubicBezTo>
                  <a:cubicBezTo>
                    <a:pt x="15485" y="20"/>
                    <a:pt x="14149" y="0"/>
                    <a:pt x="127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6"/>
            <p:cNvSpPr/>
            <p:nvPr/>
          </p:nvSpPr>
          <p:spPr>
            <a:xfrm>
              <a:off x="3697288" y="914400"/>
              <a:ext cx="1314604" cy="557950"/>
            </a:xfrm>
            <a:custGeom>
              <a:avLst/>
              <a:gdLst/>
              <a:ahLst/>
              <a:cxnLst/>
              <a:rect l="l" t="t" r="r" b="b"/>
              <a:pathLst>
                <a:path w="17638" h="7486" extrusionOk="0">
                  <a:moveTo>
                    <a:pt x="12885" y="365"/>
                  </a:moveTo>
                  <a:cubicBezTo>
                    <a:pt x="13036" y="365"/>
                    <a:pt x="13187" y="365"/>
                    <a:pt x="13339" y="366"/>
                  </a:cubicBezTo>
                  <a:cubicBezTo>
                    <a:pt x="14485" y="366"/>
                    <a:pt x="15646" y="393"/>
                    <a:pt x="16793" y="422"/>
                  </a:cubicBezTo>
                  <a:lnTo>
                    <a:pt x="16793" y="422"/>
                  </a:lnTo>
                  <a:cubicBezTo>
                    <a:pt x="16934" y="1203"/>
                    <a:pt x="17032" y="1985"/>
                    <a:pt x="17076" y="2766"/>
                  </a:cubicBezTo>
                  <a:cubicBezTo>
                    <a:pt x="17167" y="3753"/>
                    <a:pt x="17213" y="4756"/>
                    <a:pt x="17197" y="5743"/>
                  </a:cubicBezTo>
                  <a:cubicBezTo>
                    <a:pt x="17197" y="6017"/>
                    <a:pt x="17167" y="6290"/>
                    <a:pt x="17106" y="6564"/>
                  </a:cubicBezTo>
                  <a:cubicBezTo>
                    <a:pt x="17061" y="6594"/>
                    <a:pt x="17015" y="6624"/>
                    <a:pt x="16969" y="6640"/>
                  </a:cubicBezTo>
                  <a:cubicBezTo>
                    <a:pt x="16848" y="6685"/>
                    <a:pt x="16726" y="6716"/>
                    <a:pt x="16620" y="6746"/>
                  </a:cubicBezTo>
                  <a:cubicBezTo>
                    <a:pt x="15785" y="6928"/>
                    <a:pt x="14903" y="6928"/>
                    <a:pt x="14053" y="6959"/>
                  </a:cubicBezTo>
                  <a:cubicBezTo>
                    <a:pt x="13610" y="6972"/>
                    <a:pt x="13167" y="6976"/>
                    <a:pt x="12724" y="6976"/>
                  </a:cubicBezTo>
                  <a:cubicBezTo>
                    <a:pt x="12118" y="6976"/>
                    <a:pt x="11513" y="6967"/>
                    <a:pt x="10908" y="6959"/>
                  </a:cubicBezTo>
                  <a:cubicBezTo>
                    <a:pt x="10452" y="6959"/>
                    <a:pt x="9991" y="6942"/>
                    <a:pt x="9531" y="6942"/>
                  </a:cubicBezTo>
                  <a:cubicBezTo>
                    <a:pt x="9224" y="6942"/>
                    <a:pt x="8918" y="6950"/>
                    <a:pt x="8614" y="6974"/>
                  </a:cubicBezTo>
                  <a:cubicBezTo>
                    <a:pt x="8022" y="7019"/>
                    <a:pt x="7414" y="7004"/>
                    <a:pt x="6822" y="7035"/>
                  </a:cubicBezTo>
                  <a:cubicBezTo>
                    <a:pt x="6123" y="7065"/>
                    <a:pt x="5424" y="7111"/>
                    <a:pt x="4725" y="7126"/>
                  </a:cubicBezTo>
                  <a:cubicBezTo>
                    <a:pt x="4567" y="7129"/>
                    <a:pt x="4409" y="7130"/>
                    <a:pt x="4250" y="7130"/>
                  </a:cubicBezTo>
                  <a:cubicBezTo>
                    <a:pt x="3614" y="7130"/>
                    <a:pt x="2972" y="7111"/>
                    <a:pt x="2340" y="7111"/>
                  </a:cubicBezTo>
                  <a:cubicBezTo>
                    <a:pt x="2113" y="7111"/>
                    <a:pt x="1869" y="7128"/>
                    <a:pt x="1628" y="7128"/>
                  </a:cubicBezTo>
                  <a:cubicBezTo>
                    <a:pt x="1418" y="7128"/>
                    <a:pt x="1210" y="7115"/>
                    <a:pt x="1019" y="7065"/>
                  </a:cubicBezTo>
                  <a:cubicBezTo>
                    <a:pt x="699" y="6989"/>
                    <a:pt x="608" y="6746"/>
                    <a:pt x="578" y="6457"/>
                  </a:cubicBezTo>
                  <a:cubicBezTo>
                    <a:pt x="502" y="5956"/>
                    <a:pt x="517" y="5424"/>
                    <a:pt x="502" y="4923"/>
                  </a:cubicBezTo>
                  <a:cubicBezTo>
                    <a:pt x="456" y="3647"/>
                    <a:pt x="396" y="2371"/>
                    <a:pt x="380" y="1095"/>
                  </a:cubicBezTo>
                  <a:cubicBezTo>
                    <a:pt x="380" y="924"/>
                    <a:pt x="372" y="745"/>
                    <a:pt x="368" y="563"/>
                  </a:cubicBezTo>
                  <a:lnTo>
                    <a:pt x="368" y="563"/>
                  </a:lnTo>
                  <a:cubicBezTo>
                    <a:pt x="4545" y="557"/>
                    <a:pt x="8708" y="365"/>
                    <a:pt x="12885" y="365"/>
                  </a:cubicBezTo>
                  <a:close/>
                  <a:moveTo>
                    <a:pt x="13086" y="0"/>
                  </a:moveTo>
                  <a:cubicBezTo>
                    <a:pt x="9980" y="0"/>
                    <a:pt x="6870" y="99"/>
                    <a:pt x="3768" y="153"/>
                  </a:cubicBezTo>
                  <a:cubicBezTo>
                    <a:pt x="2568" y="183"/>
                    <a:pt x="1383" y="199"/>
                    <a:pt x="183" y="199"/>
                  </a:cubicBezTo>
                  <a:cubicBezTo>
                    <a:pt x="137" y="215"/>
                    <a:pt x="104" y="245"/>
                    <a:pt x="84" y="281"/>
                  </a:cubicBezTo>
                  <a:lnTo>
                    <a:pt x="84" y="281"/>
                  </a:lnTo>
                  <a:cubicBezTo>
                    <a:pt x="47" y="302"/>
                    <a:pt x="17" y="335"/>
                    <a:pt x="1" y="381"/>
                  </a:cubicBezTo>
                  <a:cubicBezTo>
                    <a:pt x="1" y="1626"/>
                    <a:pt x="61" y="2887"/>
                    <a:pt x="107" y="4133"/>
                  </a:cubicBezTo>
                  <a:cubicBezTo>
                    <a:pt x="137" y="4726"/>
                    <a:pt x="153" y="5333"/>
                    <a:pt x="183" y="5926"/>
                  </a:cubicBezTo>
                  <a:cubicBezTo>
                    <a:pt x="198" y="6305"/>
                    <a:pt x="183" y="6776"/>
                    <a:pt x="426" y="7111"/>
                  </a:cubicBezTo>
                  <a:cubicBezTo>
                    <a:pt x="639" y="7384"/>
                    <a:pt x="988" y="7445"/>
                    <a:pt x="1307" y="7460"/>
                  </a:cubicBezTo>
                  <a:cubicBezTo>
                    <a:pt x="1532" y="7471"/>
                    <a:pt x="1758" y="7474"/>
                    <a:pt x="1985" y="7474"/>
                  </a:cubicBezTo>
                  <a:cubicBezTo>
                    <a:pt x="2234" y="7474"/>
                    <a:pt x="2483" y="7471"/>
                    <a:pt x="2730" y="7471"/>
                  </a:cubicBezTo>
                  <a:cubicBezTo>
                    <a:pt x="2869" y="7471"/>
                    <a:pt x="3008" y="7472"/>
                    <a:pt x="3145" y="7475"/>
                  </a:cubicBezTo>
                  <a:cubicBezTo>
                    <a:pt x="3381" y="7482"/>
                    <a:pt x="3616" y="7485"/>
                    <a:pt x="3851" y="7485"/>
                  </a:cubicBezTo>
                  <a:cubicBezTo>
                    <a:pt x="5146" y="7485"/>
                    <a:pt x="6434" y="7392"/>
                    <a:pt x="7733" y="7354"/>
                  </a:cubicBezTo>
                  <a:cubicBezTo>
                    <a:pt x="8440" y="7331"/>
                    <a:pt x="9147" y="7325"/>
                    <a:pt x="9854" y="7325"/>
                  </a:cubicBezTo>
                  <a:cubicBezTo>
                    <a:pt x="10626" y="7325"/>
                    <a:pt x="11398" y="7332"/>
                    <a:pt x="12168" y="7332"/>
                  </a:cubicBezTo>
                  <a:cubicBezTo>
                    <a:pt x="12599" y="7332"/>
                    <a:pt x="13030" y="7330"/>
                    <a:pt x="13460" y="7323"/>
                  </a:cubicBezTo>
                  <a:cubicBezTo>
                    <a:pt x="14432" y="7323"/>
                    <a:pt x="15405" y="7262"/>
                    <a:pt x="16377" y="7141"/>
                  </a:cubicBezTo>
                  <a:cubicBezTo>
                    <a:pt x="16666" y="7111"/>
                    <a:pt x="16954" y="7035"/>
                    <a:pt x="17228" y="6913"/>
                  </a:cubicBezTo>
                  <a:cubicBezTo>
                    <a:pt x="17410" y="6792"/>
                    <a:pt x="17516" y="6579"/>
                    <a:pt x="17516" y="6366"/>
                  </a:cubicBezTo>
                  <a:cubicBezTo>
                    <a:pt x="17638" y="5470"/>
                    <a:pt x="17562" y="4513"/>
                    <a:pt x="17501" y="3601"/>
                  </a:cubicBezTo>
                  <a:cubicBezTo>
                    <a:pt x="17440" y="2614"/>
                    <a:pt x="17349" y="1626"/>
                    <a:pt x="17197" y="639"/>
                  </a:cubicBezTo>
                  <a:cubicBezTo>
                    <a:pt x="17182" y="487"/>
                    <a:pt x="17152" y="350"/>
                    <a:pt x="17121" y="199"/>
                  </a:cubicBezTo>
                  <a:cubicBezTo>
                    <a:pt x="17106" y="123"/>
                    <a:pt x="17030" y="77"/>
                    <a:pt x="16954" y="62"/>
                  </a:cubicBezTo>
                  <a:cubicBezTo>
                    <a:pt x="15666" y="17"/>
                    <a:pt x="14376" y="0"/>
                    <a:pt x="13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6"/>
            <p:cNvSpPr/>
            <p:nvPr/>
          </p:nvSpPr>
          <p:spPr>
            <a:xfrm>
              <a:off x="3718827" y="1182791"/>
              <a:ext cx="1273835" cy="13639"/>
            </a:xfrm>
            <a:custGeom>
              <a:avLst/>
              <a:gdLst/>
              <a:ahLst/>
              <a:cxnLst/>
              <a:rect l="l" t="t" r="r" b="b"/>
              <a:pathLst>
                <a:path w="17091" h="183" fill="none" extrusionOk="0">
                  <a:moveTo>
                    <a:pt x="0" y="107"/>
                  </a:moveTo>
                  <a:cubicBezTo>
                    <a:pt x="6487" y="183"/>
                    <a:pt x="11531" y="0"/>
                    <a:pt x="17091" y="0"/>
                  </a:cubicBezTo>
                </a:path>
              </a:pathLst>
            </a:custGeom>
            <a:solidFill>
              <a:schemeClr val="dk2"/>
            </a:solidFill>
            <a:ln w="61900" cap="flat" cmpd="sng">
              <a:solidFill>
                <a:schemeClr val="dk2"/>
              </a:solidFill>
              <a:prstDash val="solid"/>
              <a:miter lim="15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 name="Google Shape;501;p26"/>
          <p:cNvGrpSpPr/>
          <p:nvPr/>
        </p:nvGrpSpPr>
        <p:grpSpPr>
          <a:xfrm>
            <a:off x="365925" y="252625"/>
            <a:ext cx="1199746" cy="1130279"/>
            <a:chOff x="365925" y="252625"/>
            <a:chExt cx="1199746" cy="1130279"/>
          </a:xfrm>
        </p:grpSpPr>
        <p:sp>
          <p:nvSpPr>
            <p:cNvPr id="502" name="Google Shape;502;p26"/>
            <p:cNvSpPr/>
            <p:nvPr/>
          </p:nvSpPr>
          <p:spPr>
            <a:xfrm>
              <a:off x="1114864" y="885316"/>
              <a:ext cx="167704" cy="158851"/>
            </a:xfrm>
            <a:custGeom>
              <a:avLst/>
              <a:gdLst/>
              <a:ahLst/>
              <a:cxnLst/>
              <a:rect l="l" t="t" r="r" b="b"/>
              <a:pathLst>
                <a:path w="2728" h="2584" extrusionOk="0">
                  <a:moveTo>
                    <a:pt x="1500" y="1"/>
                  </a:moveTo>
                  <a:cubicBezTo>
                    <a:pt x="1446" y="1"/>
                    <a:pt x="1391" y="3"/>
                    <a:pt x="1334" y="8"/>
                  </a:cubicBezTo>
                  <a:cubicBezTo>
                    <a:pt x="828" y="45"/>
                    <a:pt x="149" y="539"/>
                    <a:pt x="75" y="1218"/>
                  </a:cubicBezTo>
                  <a:cubicBezTo>
                    <a:pt x="1" y="1650"/>
                    <a:pt x="482" y="2428"/>
                    <a:pt x="1124" y="2539"/>
                  </a:cubicBezTo>
                  <a:cubicBezTo>
                    <a:pt x="1212" y="2568"/>
                    <a:pt x="1306" y="2584"/>
                    <a:pt x="1402" y="2584"/>
                  </a:cubicBezTo>
                  <a:cubicBezTo>
                    <a:pt x="1507" y="2584"/>
                    <a:pt x="1613" y="2565"/>
                    <a:pt x="1716" y="2526"/>
                  </a:cubicBezTo>
                  <a:lnTo>
                    <a:pt x="1704" y="2526"/>
                  </a:lnTo>
                  <a:cubicBezTo>
                    <a:pt x="1902" y="2465"/>
                    <a:pt x="2099" y="2366"/>
                    <a:pt x="2272" y="2230"/>
                  </a:cubicBezTo>
                  <a:lnTo>
                    <a:pt x="2272" y="2230"/>
                  </a:lnTo>
                  <a:cubicBezTo>
                    <a:pt x="2262" y="2240"/>
                    <a:pt x="2258" y="2244"/>
                    <a:pt x="2260" y="2244"/>
                  </a:cubicBezTo>
                  <a:cubicBezTo>
                    <a:pt x="2266" y="2244"/>
                    <a:pt x="2351" y="2176"/>
                    <a:pt x="2420" y="2107"/>
                  </a:cubicBezTo>
                  <a:cubicBezTo>
                    <a:pt x="2445" y="2057"/>
                    <a:pt x="2482" y="2020"/>
                    <a:pt x="2494" y="1971"/>
                  </a:cubicBezTo>
                  <a:cubicBezTo>
                    <a:pt x="2630" y="1749"/>
                    <a:pt x="2704" y="1489"/>
                    <a:pt x="2716" y="1230"/>
                  </a:cubicBezTo>
                  <a:cubicBezTo>
                    <a:pt x="2728" y="491"/>
                    <a:pt x="2275" y="1"/>
                    <a:pt x="15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6"/>
            <p:cNvSpPr/>
            <p:nvPr/>
          </p:nvSpPr>
          <p:spPr>
            <a:xfrm>
              <a:off x="597375" y="406433"/>
              <a:ext cx="151044" cy="131126"/>
            </a:xfrm>
            <a:custGeom>
              <a:avLst/>
              <a:gdLst/>
              <a:ahLst/>
              <a:cxnLst/>
              <a:rect l="l" t="t" r="r" b="b"/>
              <a:pathLst>
                <a:path w="2457" h="2133" extrusionOk="0">
                  <a:moveTo>
                    <a:pt x="1620" y="1"/>
                  </a:moveTo>
                  <a:cubicBezTo>
                    <a:pt x="1569" y="1"/>
                    <a:pt x="1519" y="3"/>
                    <a:pt x="1469" y="9"/>
                  </a:cubicBezTo>
                  <a:lnTo>
                    <a:pt x="1420" y="9"/>
                  </a:lnTo>
                  <a:cubicBezTo>
                    <a:pt x="1395" y="9"/>
                    <a:pt x="1383" y="9"/>
                    <a:pt x="1358" y="22"/>
                  </a:cubicBezTo>
                  <a:lnTo>
                    <a:pt x="1383" y="9"/>
                  </a:lnTo>
                  <a:lnTo>
                    <a:pt x="1383" y="9"/>
                  </a:lnTo>
                  <a:cubicBezTo>
                    <a:pt x="1358" y="22"/>
                    <a:pt x="1308" y="34"/>
                    <a:pt x="1284" y="46"/>
                  </a:cubicBezTo>
                  <a:lnTo>
                    <a:pt x="1271" y="46"/>
                  </a:lnTo>
                  <a:cubicBezTo>
                    <a:pt x="593" y="281"/>
                    <a:pt x="0" y="1145"/>
                    <a:pt x="185" y="1614"/>
                  </a:cubicBezTo>
                  <a:cubicBezTo>
                    <a:pt x="370" y="2071"/>
                    <a:pt x="593" y="2120"/>
                    <a:pt x="1062" y="2132"/>
                  </a:cubicBezTo>
                  <a:cubicBezTo>
                    <a:pt x="1068" y="2132"/>
                    <a:pt x="1074" y="2133"/>
                    <a:pt x="1081" y="2133"/>
                  </a:cubicBezTo>
                  <a:cubicBezTo>
                    <a:pt x="1606" y="2133"/>
                    <a:pt x="2175" y="1633"/>
                    <a:pt x="2345" y="1132"/>
                  </a:cubicBezTo>
                  <a:cubicBezTo>
                    <a:pt x="2456" y="824"/>
                    <a:pt x="2419" y="491"/>
                    <a:pt x="2247" y="219"/>
                  </a:cubicBezTo>
                  <a:cubicBezTo>
                    <a:pt x="2163" y="83"/>
                    <a:pt x="1895" y="1"/>
                    <a:pt x="16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6"/>
            <p:cNvSpPr/>
            <p:nvPr/>
          </p:nvSpPr>
          <p:spPr>
            <a:xfrm>
              <a:off x="1089045" y="567372"/>
              <a:ext cx="157929" cy="130266"/>
            </a:xfrm>
            <a:custGeom>
              <a:avLst/>
              <a:gdLst/>
              <a:ahLst/>
              <a:cxnLst/>
              <a:rect l="l" t="t" r="r" b="b"/>
              <a:pathLst>
                <a:path w="2569" h="2119" extrusionOk="0">
                  <a:moveTo>
                    <a:pt x="1249" y="0"/>
                  </a:moveTo>
                  <a:cubicBezTo>
                    <a:pt x="1113" y="0"/>
                    <a:pt x="976" y="19"/>
                    <a:pt x="840" y="57"/>
                  </a:cubicBezTo>
                  <a:cubicBezTo>
                    <a:pt x="507" y="193"/>
                    <a:pt x="223" y="465"/>
                    <a:pt x="75" y="798"/>
                  </a:cubicBezTo>
                  <a:cubicBezTo>
                    <a:pt x="13" y="971"/>
                    <a:pt x="1" y="1156"/>
                    <a:pt x="38" y="1341"/>
                  </a:cubicBezTo>
                  <a:cubicBezTo>
                    <a:pt x="50" y="1477"/>
                    <a:pt x="112" y="1600"/>
                    <a:pt x="198" y="1712"/>
                  </a:cubicBezTo>
                  <a:lnTo>
                    <a:pt x="211" y="1724"/>
                  </a:lnTo>
                  <a:cubicBezTo>
                    <a:pt x="248" y="1761"/>
                    <a:pt x="285" y="1798"/>
                    <a:pt x="334" y="1835"/>
                  </a:cubicBezTo>
                  <a:cubicBezTo>
                    <a:pt x="408" y="1897"/>
                    <a:pt x="495" y="1946"/>
                    <a:pt x="581" y="1995"/>
                  </a:cubicBezTo>
                  <a:cubicBezTo>
                    <a:pt x="692" y="2057"/>
                    <a:pt x="828" y="2094"/>
                    <a:pt x="951" y="2119"/>
                  </a:cubicBezTo>
                  <a:cubicBezTo>
                    <a:pt x="976" y="2115"/>
                    <a:pt x="1004" y="2113"/>
                    <a:pt x="1031" y="2113"/>
                  </a:cubicBezTo>
                  <a:cubicBezTo>
                    <a:pt x="1087" y="2113"/>
                    <a:pt x="1145" y="2119"/>
                    <a:pt x="1186" y="2119"/>
                  </a:cubicBezTo>
                  <a:cubicBezTo>
                    <a:pt x="1359" y="2119"/>
                    <a:pt x="1532" y="2094"/>
                    <a:pt x="1704" y="2045"/>
                  </a:cubicBezTo>
                  <a:cubicBezTo>
                    <a:pt x="1964" y="1934"/>
                    <a:pt x="2420" y="1687"/>
                    <a:pt x="2531" y="1440"/>
                  </a:cubicBezTo>
                  <a:cubicBezTo>
                    <a:pt x="2531" y="1441"/>
                    <a:pt x="2532" y="1442"/>
                    <a:pt x="2532" y="1442"/>
                  </a:cubicBezTo>
                  <a:cubicBezTo>
                    <a:pt x="2536" y="1442"/>
                    <a:pt x="2556" y="1387"/>
                    <a:pt x="2556" y="1354"/>
                  </a:cubicBezTo>
                  <a:cubicBezTo>
                    <a:pt x="2568" y="1218"/>
                    <a:pt x="2568" y="1082"/>
                    <a:pt x="2556" y="946"/>
                  </a:cubicBezTo>
                  <a:cubicBezTo>
                    <a:pt x="2531" y="798"/>
                    <a:pt x="2470" y="650"/>
                    <a:pt x="2383" y="527"/>
                  </a:cubicBezTo>
                  <a:cubicBezTo>
                    <a:pt x="2092" y="188"/>
                    <a:pt x="1680" y="0"/>
                    <a:pt x="1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6"/>
            <p:cNvSpPr/>
            <p:nvPr/>
          </p:nvSpPr>
          <p:spPr>
            <a:xfrm>
              <a:off x="566208" y="672001"/>
              <a:ext cx="109364" cy="95901"/>
            </a:xfrm>
            <a:custGeom>
              <a:avLst/>
              <a:gdLst/>
              <a:ahLst/>
              <a:cxnLst/>
              <a:rect l="l" t="t" r="r" b="b"/>
              <a:pathLst>
                <a:path w="1779" h="1560" extrusionOk="0">
                  <a:moveTo>
                    <a:pt x="840" y="0"/>
                  </a:moveTo>
                  <a:cubicBezTo>
                    <a:pt x="770" y="0"/>
                    <a:pt x="700" y="7"/>
                    <a:pt x="630" y="22"/>
                  </a:cubicBezTo>
                  <a:cubicBezTo>
                    <a:pt x="495" y="59"/>
                    <a:pt x="371" y="121"/>
                    <a:pt x="273" y="207"/>
                  </a:cubicBezTo>
                  <a:cubicBezTo>
                    <a:pt x="137" y="343"/>
                    <a:pt x="38" y="516"/>
                    <a:pt x="1" y="701"/>
                  </a:cubicBezTo>
                  <a:lnTo>
                    <a:pt x="1" y="824"/>
                  </a:lnTo>
                  <a:cubicBezTo>
                    <a:pt x="1" y="842"/>
                    <a:pt x="7" y="938"/>
                    <a:pt x="6" y="955"/>
                  </a:cubicBezTo>
                  <a:lnTo>
                    <a:pt x="6" y="955"/>
                  </a:lnTo>
                  <a:cubicBezTo>
                    <a:pt x="5" y="945"/>
                    <a:pt x="3" y="934"/>
                    <a:pt x="1" y="923"/>
                  </a:cubicBezTo>
                  <a:lnTo>
                    <a:pt x="1" y="923"/>
                  </a:lnTo>
                  <a:cubicBezTo>
                    <a:pt x="4" y="948"/>
                    <a:pt x="5" y="958"/>
                    <a:pt x="6" y="958"/>
                  </a:cubicBezTo>
                  <a:cubicBezTo>
                    <a:pt x="6" y="958"/>
                    <a:pt x="6" y="957"/>
                    <a:pt x="6" y="955"/>
                  </a:cubicBezTo>
                  <a:lnTo>
                    <a:pt x="6" y="955"/>
                  </a:lnTo>
                  <a:cubicBezTo>
                    <a:pt x="17" y="1019"/>
                    <a:pt x="29" y="1082"/>
                    <a:pt x="50" y="1145"/>
                  </a:cubicBezTo>
                  <a:lnTo>
                    <a:pt x="50" y="1158"/>
                  </a:lnTo>
                  <a:cubicBezTo>
                    <a:pt x="87" y="1232"/>
                    <a:pt x="124" y="1293"/>
                    <a:pt x="186" y="1343"/>
                  </a:cubicBezTo>
                  <a:cubicBezTo>
                    <a:pt x="341" y="1494"/>
                    <a:pt x="545" y="1559"/>
                    <a:pt x="754" y="1559"/>
                  </a:cubicBezTo>
                  <a:cubicBezTo>
                    <a:pt x="1230" y="1559"/>
                    <a:pt x="1733" y="1221"/>
                    <a:pt x="1741" y="775"/>
                  </a:cubicBezTo>
                  <a:cubicBezTo>
                    <a:pt x="1778" y="590"/>
                    <a:pt x="1569" y="269"/>
                    <a:pt x="1482" y="207"/>
                  </a:cubicBezTo>
                  <a:cubicBezTo>
                    <a:pt x="1293" y="75"/>
                    <a:pt x="1068" y="0"/>
                    <a:pt x="8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6"/>
            <p:cNvSpPr/>
            <p:nvPr/>
          </p:nvSpPr>
          <p:spPr>
            <a:xfrm>
              <a:off x="392482" y="277461"/>
              <a:ext cx="1123886" cy="1079132"/>
            </a:xfrm>
            <a:custGeom>
              <a:avLst/>
              <a:gdLst/>
              <a:ahLst/>
              <a:cxnLst/>
              <a:rect l="l" t="t" r="r" b="b"/>
              <a:pathLst>
                <a:path w="18282" h="17554" extrusionOk="0">
                  <a:moveTo>
                    <a:pt x="8888" y="1187"/>
                  </a:moveTo>
                  <a:cubicBezTo>
                    <a:pt x="8966" y="1187"/>
                    <a:pt x="9044" y="1194"/>
                    <a:pt x="9122" y="1206"/>
                  </a:cubicBezTo>
                  <a:cubicBezTo>
                    <a:pt x="9468" y="1231"/>
                    <a:pt x="9789" y="1354"/>
                    <a:pt x="10048" y="1564"/>
                  </a:cubicBezTo>
                  <a:cubicBezTo>
                    <a:pt x="10369" y="1836"/>
                    <a:pt x="10579" y="2231"/>
                    <a:pt x="10628" y="2638"/>
                  </a:cubicBezTo>
                  <a:cubicBezTo>
                    <a:pt x="10653" y="3008"/>
                    <a:pt x="10554" y="3379"/>
                    <a:pt x="10344" y="3687"/>
                  </a:cubicBezTo>
                  <a:cubicBezTo>
                    <a:pt x="10073" y="4033"/>
                    <a:pt x="9703" y="4292"/>
                    <a:pt x="9295" y="4453"/>
                  </a:cubicBezTo>
                  <a:cubicBezTo>
                    <a:pt x="9067" y="4549"/>
                    <a:pt x="8812" y="4598"/>
                    <a:pt x="8556" y="4598"/>
                  </a:cubicBezTo>
                  <a:cubicBezTo>
                    <a:pt x="7897" y="4598"/>
                    <a:pt x="7234" y="4278"/>
                    <a:pt x="7012" y="3638"/>
                  </a:cubicBezTo>
                  <a:cubicBezTo>
                    <a:pt x="6876" y="3230"/>
                    <a:pt x="6888" y="2798"/>
                    <a:pt x="7061" y="2416"/>
                  </a:cubicBezTo>
                  <a:cubicBezTo>
                    <a:pt x="7271" y="2033"/>
                    <a:pt x="7579" y="1700"/>
                    <a:pt x="7950" y="1478"/>
                  </a:cubicBezTo>
                  <a:cubicBezTo>
                    <a:pt x="8036" y="1428"/>
                    <a:pt x="8135" y="1379"/>
                    <a:pt x="8221" y="1342"/>
                  </a:cubicBezTo>
                  <a:cubicBezTo>
                    <a:pt x="8433" y="1241"/>
                    <a:pt x="8659" y="1187"/>
                    <a:pt x="8888" y="1187"/>
                  </a:cubicBezTo>
                  <a:close/>
                  <a:moveTo>
                    <a:pt x="5098" y="1712"/>
                  </a:moveTo>
                  <a:cubicBezTo>
                    <a:pt x="5432" y="1712"/>
                    <a:pt x="5740" y="1873"/>
                    <a:pt x="5938" y="2144"/>
                  </a:cubicBezTo>
                  <a:cubicBezTo>
                    <a:pt x="6123" y="2477"/>
                    <a:pt x="6184" y="2873"/>
                    <a:pt x="6086" y="3243"/>
                  </a:cubicBezTo>
                  <a:cubicBezTo>
                    <a:pt x="5913" y="3811"/>
                    <a:pt x="5518" y="4280"/>
                    <a:pt x="4975" y="4514"/>
                  </a:cubicBezTo>
                  <a:cubicBezTo>
                    <a:pt x="4771" y="4594"/>
                    <a:pt x="4555" y="4635"/>
                    <a:pt x="4339" y="4635"/>
                  </a:cubicBezTo>
                  <a:cubicBezTo>
                    <a:pt x="4123" y="4635"/>
                    <a:pt x="3907" y="4594"/>
                    <a:pt x="3703" y="4514"/>
                  </a:cubicBezTo>
                  <a:cubicBezTo>
                    <a:pt x="3271" y="4329"/>
                    <a:pt x="3037" y="3700"/>
                    <a:pt x="3099" y="3477"/>
                  </a:cubicBezTo>
                  <a:cubicBezTo>
                    <a:pt x="3160" y="2687"/>
                    <a:pt x="3839" y="1984"/>
                    <a:pt x="4580" y="1762"/>
                  </a:cubicBezTo>
                  <a:cubicBezTo>
                    <a:pt x="4629" y="1749"/>
                    <a:pt x="4666" y="1749"/>
                    <a:pt x="4716" y="1749"/>
                  </a:cubicBezTo>
                  <a:cubicBezTo>
                    <a:pt x="4839" y="1712"/>
                    <a:pt x="4962" y="1712"/>
                    <a:pt x="5098" y="1712"/>
                  </a:cubicBezTo>
                  <a:close/>
                  <a:moveTo>
                    <a:pt x="12534" y="4309"/>
                  </a:moveTo>
                  <a:cubicBezTo>
                    <a:pt x="13285" y="4309"/>
                    <a:pt x="14109" y="4768"/>
                    <a:pt x="14270" y="5526"/>
                  </a:cubicBezTo>
                  <a:cubicBezTo>
                    <a:pt x="14381" y="6193"/>
                    <a:pt x="14233" y="6526"/>
                    <a:pt x="13665" y="6872"/>
                  </a:cubicBezTo>
                  <a:cubicBezTo>
                    <a:pt x="13591" y="6934"/>
                    <a:pt x="13492" y="6995"/>
                    <a:pt x="13393" y="7032"/>
                  </a:cubicBezTo>
                  <a:cubicBezTo>
                    <a:pt x="13261" y="7154"/>
                    <a:pt x="12860" y="7246"/>
                    <a:pt x="12485" y="7246"/>
                  </a:cubicBezTo>
                  <a:cubicBezTo>
                    <a:pt x="12442" y="7246"/>
                    <a:pt x="12399" y="7245"/>
                    <a:pt x="12356" y="7242"/>
                  </a:cubicBezTo>
                  <a:cubicBezTo>
                    <a:pt x="11998" y="7205"/>
                    <a:pt x="11665" y="7057"/>
                    <a:pt x="11394" y="6847"/>
                  </a:cubicBezTo>
                  <a:cubicBezTo>
                    <a:pt x="10999" y="6526"/>
                    <a:pt x="10826" y="5872"/>
                    <a:pt x="11073" y="5292"/>
                  </a:cubicBezTo>
                  <a:cubicBezTo>
                    <a:pt x="11320" y="4798"/>
                    <a:pt x="11801" y="4378"/>
                    <a:pt x="12369" y="4317"/>
                  </a:cubicBezTo>
                  <a:cubicBezTo>
                    <a:pt x="12423" y="4312"/>
                    <a:pt x="12479" y="4309"/>
                    <a:pt x="12534" y="4309"/>
                  </a:cubicBezTo>
                  <a:close/>
                  <a:moveTo>
                    <a:pt x="3779" y="6038"/>
                  </a:moveTo>
                  <a:cubicBezTo>
                    <a:pt x="4367" y="6038"/>
                    <a:pt x="4888" y="6473"/>
                    <a:pt x="4962" y="7094"/>
                  </a:cubicBezTo>
                  <a:cubicBezTo>
                    <a:pt x="4975" y="7551"/>
                    <a:pt x="4728" y="7971"/>
                    <a:pt x="4321" y="8180"/>
                  </a:cubicBezTo>
                  <a:cubicBezTo>
                    <a:pt x="4077" y="8315"/>
                    <a:pt x="3829" y="8372"/>
                    <a:pt x="3598" y="8372"/>
                  </a:cubicBezTo>
                  <a:cubicBezTo>
                    <a:pt x="3149" y="8372"/>
                    <a:pt x="2763" y="8157"/>
                    <a:pt x="2592" y="7872"/>
                  </a:cubicBezTo>
                  <a:cubicBezTo>
                    <a:pt x="2555" y="7773"/>
                    <a:pt x="2518" y="7761"/>
                    <a:pt x="2518" y="7674"/>
                  </a:cubicBezTo>
                  <a:cubicBezTo>
                    <a:pt x="2517" y="7675"/>
                    <a:pt x="2516" y="7676"/>
                    <a:pt x="2515" y="7676"/>
                  </a:cubicBezTo>
                  <a:cubicBezTo>
                    <a:pt x="2490" y="7676"/>
                    <a:pt x="2457" y="7461"/>
                    <a:pt x="2457" y="7390"/>
                  </a:cubicBezTo>
                  <a:cubicBezTo>
                    <a:pt x="2444" y="7008"/>
                    <a:pt x="2605" y="6637"/>
                    <a:pt x="2901" y="6403"/>
                  </a:cubicBezTo>
                  <a:cubicBezTo>
                    <a:pt x="3061" y="6230"/>
                    <a:pt x="3271" y="6119"/>
                    <a:pt x="3506" y="6070"/>
                  </a:cubicBezTo>
                  <a:cubicBezTo>
                    <a:pt x="3598" y="6048"/>
                    <a:pt x="3689" y="6038"/>
                    <a:pt x="3779" y="6038"/>
                  </a:cubicBezTo>
                  <a:close/>
                  <a:moveTo>
                    <a:pt x="13248" y="9489"/>
                  </a:moveTo>
                  <a:cubicBezTo>
                    <a:pt x="13803" y="9489"/>
                    <a:pt x="14330" y="9708"/>
                    <a:pt x="14640" y="10205"/>
                  </a:cubicBezTo>
                  <a:cubicBezTo>
                    <a:pt x="14776" y="10452"/>
                    <a:pt x="14850" y="10736"/>
                    <a:pt x="14862" y="11019"/>
                  </a:cubicBezTo>
                  <a:cubicBezTo>
                    <a:pt x="14875" y="11254"/>
                    <a:pt x="14825" y="11489"/>
                    <a:pt x="14727" y="11698"/>
                  </a:cubicBezTo>
                  <a:lnTo>
                    <a:pt x="14714" y="11723"/>
                  </a:lnTo>
                  <a:cubicBezTo>
                    <a:pt x="14702" y="11760"/>
                    <a:pt x="14689" y="11809"/>
                    <a:pt x="14665" y="11847"/>
                  </a:cubicBezTo>
                  <a:cubicBezTo>
                    <a:pt x="14665" y="11884"/>
                    <a:pt x="14652" y="11921"/>
                    <a:pt x="14628" y="11958"/>
                  </a:cubicBezTo>
                  <a:cubicBezTo>
                    <a:pt x="14628" y="11982"/>
                    <a:pt x="14615" y="12007"/>
                    <a:pt x="14591" y="12032"/>
                  </a:cubicBezTo>
                  <a:cubicBezTo>
                    <a:pt x="14504" y="12204"/>
                    <a:pt x="14369" y="12340"/>
                    <a:pt x="14220" y="12451"/>
                  </a:cubicBezTo>
                  <a:cubicBezTo>
                    <a:pt x="14023" y="12612"/>
                    <a:pt x="13788" y="12723"/>
                    <a:pt x="13554" y="12797"/>
                  </a:cubicBezTo>
                  <a:lnTo>
                    <a:pt x="13591" y="12772"/>
                  </a:lnTo>
                  <a:lnTo>
                    <a:pt x="13591" y="12772"/>
                  </a:lnTo>
                  <a:cubicBezTo>
                    <a:pt x="13457" y="12837"/>
                    <a:pt x="13309" y="12863"/>
                    <a:pt x="13159" y="12863"/>
                  </a:cubicBezTo>
                  <a:cubicBezTo>
                    <a:pt x="12934" y="12863"/>
                    <a:pt x="12704" y="12804"/>
                    <a:pt x="12505" y="12723"/>
                  </a:cubicBezTo>
                  <a:cubicBezTo>
                    <a:pt x="11813" y="12464"/>
                    <a:pt x="11110" y="11439"/>
                    <a:pt x="11579" y="10550"/>
                  </a:cubicBezTo>
                  <a:cubicBezTo>
                    <a:pt x="11850" y="10020"/>
                    <a:pt x="12344" y="9637"/>
                    <a:pt x="12924" y="9514"/>
                  </a:cubicBezTo>
                  <a:cubicBezTo>
                    <a:pt x="13032" y="9497"/>
                    <a:pt x="13141" y="9489"/>
                    <a:pt x="13248" y="9489"/>
                  </a:cubicBezTo>
                  <a:close/>
                  <a:moveTo>
                    <a:pt x="8578" y="1"/>
                  </a:moveTo>
                  <a:cubicBezTo>
                    <a:pt x="7363" y="1"/>
                    <a:pt x="6118" y="202"/>
                    <a:pt x="4901" y="601"/>
                  </a:cubicBezTo>
                  <a:cubicBezTo>
                    <a:pt x="3728" y="984"/>
                    <a:pt x="1815" y="1984"/>
                    <a:pt x="778" y="4539"/>
                  </a:cubicBezTo>
                  <a:cubicBezTo>
                    <a:pt x="568" y="5057"/>
                    <a:pt x="408" y="5600"/>
                    <a:pt x="296" y="6156"/>
                  </a:cubicBezTo>
                  <a:cubicBezTo>
                    <a:pt x="111" y="7094"/>
                    <a:pt x="0" y="8489"/>
                    <a:pt x="605" y="9723"/>
                  </a:cubicBezTo>
                  <a:cubicBezTo>
                    <a:pt x="1377" y="11314"/>
                    <a:pt x="3248" y="12356"/>
                    <a:pt x="5272" y="12356"/>
                  </a:cubicBezTo>
                  <a:cubicBezTo>
                    <a:pt x="5415" y="12356"/>
                    <a:pt x="5559" y="12351"/>
                    <a:pt x="5703" y="12340"/>
                  </a:cubicBezTo>
                  <a:cubicBezTo>
                    <a:pt x="5851" y="12328"/>
                    <a:pt x="5987" y="12316"/>
                    <a:pt x="6123" y="12303"/>
                  </a:cubicBezTo>
                  <a:cubicBezTo>
                    <a:pt x="6259" y="12291"/>
                    <a:pt x="6431" y="12279"/>
                    <a:pt x="6592" y="12266"/>
                  </a:cubicBezTo>
                  <a:lnTo>
                    <a:pt x="6654" y="12266"/>
                  </a:lnTo>
                  <a:cubicBezTo>
                    <a:pt x="6592" y="12254"/>
                    <a:pt x="6518" y="12242"/>
                    <a:pt x="6456" y="12229"/>
                  </a:cubicBezTo>
                  <a:cubicBezTo>
                    <a:pt x="5592" y="12118"/>
                    <a:pt x="4506" y="12192"/>
                    <a:pt x="3592" y="11908"/>
                  </a:cubicBezTo>
                  <a:cubicBezTo>
                    <a:pt x="2308" y="11501"/>
                    <a:pt x="1284" y="10538"/>
                    <a:pt x="790" y="9291"/>
                  </a:cubicBezTo>
                  <a:cubicBezTo>
                    <a:pt x="691" y="9007"/>
                    <a:pt x="617" y="8723"/>
                    <a:pt x="580" y="8440"/>
                  </a:cubicBezTo>
                  <a:cubicBezTo>
                    <a:pt x="469" y="7971"/>
                    <a:pt x="420" y="7501"/>
                    <a:pt x="420" y="7032"/>
                  </a:cubicBezTo>
                  <a:cubicBezTo>
                    <a:pt x="432" y="6551"/>
                    <a:pt x="494" y="6082"/>
                    <a:pt x="580" y="5625"/>
                  </a:cubicBezTo>
                  <a:cubicBezTo>
                    <a:pt x="617" y="5551"/>
                    <a:pt x="630" y="5366"/>
                    <a:pt x="667" y="5255"/>
                  </a:cubicBezTo>
                  <a:cubicBezTo>
                    <a:pt x="695" y="5198"/>
                    <a:pt x="731" y="5156"/>
                    <a:pt x="779" y="5156"/>
                  </a:cubicBezTo>
                  <a:cubicBezTo>
                    <a:pt x="794" y="5156"/>
                    <a:pt x="810" y="5160"/>
                    <a:pt x="827" y="5168"/>
                  </a:cubicBezTo>
                  <a:cubicBezTo>
                    <a:pt x="852" y="5181"/>
                    <a:pt x="877" y="5218"/>
                    <a:pt x="877" y="5255"/>
                  </a:cubicBezTo>
                  <a:cubicBezTo>
                    <a:pt x="840" y="5477"/>
                    <a:pt x="815" y="5699"/>
                    <a:pt x="803" y="5934"/>
                  </a:cubicBezTo>
                  <a:cubicBezTo>
                    <a:pt x="716" y="6588"/>
                    <a:pt x="704" y="7255"/>
                    <a:pt x="741" y="7921"/>
                  </a:cubicBezTo>
                  <a:cubicBezTo>
                    <a:pt x="778" y="8291"/>
                    <a:pt x="840" y="8662"/>
                    <a:pt x="938" y="9020"/>
                  </a:cubicBezTo>
                  <a:cubicBezTo>
                    <a:pt x="1284" y="9933"/>
                    <a:pt x="1938" y="10699"/>
                    <a:pt x="2790" y="11192"/>
                  </a:cubicBezTo>
                  <a:cubicBezTo>
                    <a:pt x="3284" y="11526"/>
                    <a:pt x="3827" y="11760"/>
                    <a:pt x="4419" y="11871"/>
                  </a:cubicBezTo>
                  <a:cubicBezTo>
                    <a:pt x="4780" y="11927"/>
                    <a:pt x="5148" y="11955"/>
                    <a:pt x="5513" y="11955"/>
                  </a:cubicBezTo>
                  <a:cubicBezTo>
                    <a:pt x="5634" y="11955"/>
                    <a:pt x="5756" y="11951"/>
                    <a:pt x="5876" y="11945"/>
                  </a:cubicBezTo>
                  <a:cubicBezTo>
                    <a:pt x="6089" y="11917"/>
                    <a:pt x="6302" y="11904"/>
                    <a:pt x="6515" y="11904"/>
                  </a:cubicBezTo>
                  <a:cubicBezTo>
                    <a:pt x="6586" y="11904"/>
                    <a:pt x="6657" y="11905"/>
                    <a:pt x="6728" y="11908"/>
                  </a:cubicBezTo>
                  <a:cubicBezTo>
                    <a:pt x="7061" y="11933"/>
                    <a:pt x="7394" y="12019"/>
                    <a:pt x="7703" y="12155"/>
                  </a:cubicBezTo>
                  <a:cubicBezTo>
                    <a:pt x="7925" y="12279"/>
                    <a:pt x="8135" y="12427"/>
                    <a:pt x="8320" y="12599"/>
                  </a:cubicBezTo>
                  <a:cubicBezTo>
                    <a:pt x="8406" y="12674"/>
                    <a:pt x="8480" y="12760"/>
                    <a:pt x="8555" y="12834"/>
                  </a:cubicBezTo>
                  <a:cubicBezTo>
                    <a:pt x="9011" y="13291"/>
                    <a:pt x="9320" y="13883"/>
                    <a:pt x="9431" y="14525"/>
                  </a:cubicBezTo>
                  <a:cubicBezTo>
                    <a:pt x="9678" y="15846"/>
                    <a:pt x="10604" y="16994"/>
                    <a:pt x="11715" y="17377"/>
                  </a:cubicBezTo>
                  <a:cubicBezTo>
                    <a:pt x="12062" y="17495"/>
                    <a:pt x="12437" y="17553"/>
                    <a:pt x="12821" y="17553"/>
                  </a:cubicBezTo>
                  <a:cubicBezTo>
                    <a:pt x="13678" y="17553"/>
                    <a:pt x="14581" y="17264"/>
                    <a:pt x="15331" y="16710"/>
                  </a:cubicBezTo>
                  <a:cubicBezTo>
                    <a:pt x="16282" y="16006"/>
                    <a:pt x="17047" y="14871"/>
                    <a:pt x="17455" y="13525"/>
                  </a:cubicBezTo>
                  <a:cubicBezTo>
                    <a:pt x="18158" y="11266"/>
                    <a:pt x="18282" y="7921"/>
                    <a:pt x="16985" y="5107"/>
                  </a:cubicBezTo>
                  <a:lnTo>
                    <a:pt x="16985" y="5107"/>
                  </a:lnTo>
                  <a:cubicBezTo>
                    <a:pt x="17541" y="6391"/>
                    <a:pt x="17689" y="7798"/>
                    <a:pt x="17812" y="9180"/>
                  </a:cubicBezTo>
                  <a:cubicBezTo>
                    <a:pt x="17837" y="9649"/>
                    <a:pt x="17837" y="10118"/>
                    <a:pt x="17800" y="10575"/>
                  </a:cubicBezTo>
                  <a:cubicBezTo>
                    <a:pt x="17775" y="10736"/>
                    <a:pt x="17763" y="10896"/>
                    <a:pt x="17738" y="11056"/>
                  </a:cubicBezTo>
                  <a:cubicBezTo>
                    <a:pt x="17701" y="11328"/>
                    <a:pt x="17664" y="11587"/>
                    <a:pt x="17615" y="11859"/>
                  </a:cubicBezTo>
                  <a:cubicBezTo>
                    <a:pt x="17455" y="12785"/>
                    <a:pt x="17146" y="13698"/>
                    <a:pt x="16702" y="14537"/>
                  </a:cubicBezTo>
                  <a:cubicBezTo>
                    <a:pt x="16467" y="15007"/>
                    <a:pt x="16146" y="15439"/>
                    <a:pt x="15776" y="15821"/>
                  </a:cubicBezTo>
                  <a:cubicBezTo>
                    <a:pt x="15492" y="16117"/>
                    <a:pt x="15196" y="16389"/>
                    <a:pt x="14875" y="16636"/>
                  </a:cubicBezTo>
                  <a:cubicBezTo>
                    <a:pt x="14381" y="16932"/>
                    <a:pt x="13838" y="17105"/>
                    <a:pt x="13270" y="17167"/>
                  </a:cubicBezTo>
                  <a:cubicBezTo>
                    <a:pt x="13175" y="17175"/>
                    <a:pt x="13079" y="17180"/>
                    <a:pt x="12983" y="17180"/>
                  </a:cubicBezTo>
                  <a:cubicBezTo>
                    <a:pt x="12399" y="17180"/>
                    <a:pt x="11816" y="17019"/>
                    <a:pt x="11307" y="16722"/>
                  </a:cubicBezTo>
                  <a:cubicBezTo>
                    <a:pt x="11110" y="16574"/>
                    <a:pt x="10937" y="16401"/>
                    <a:pt x="10813" y="16192"/>
                  </a:cubicBezTo>
                  <a:cubicBezTo>
                    <a:pt x="10468" y="15710"/>
                    <a:pt x="10184" y="15179"/>
                    <a:pt x="9986" y="14612"/>
                  </a:cubicBezTo>
                  <a:cubicBezTo>
                    <a:pt x="9929" y="14497"/>
                    <a:pt x="9957" y="14350"/>
                    <a:pt x="10081" y="14350"/>
                  </a:cubicBezTo>
                  <a:cubicBezTo>
                    <a:pt x="10090" y="14350"/>
                    <a:pt x="10100" y="14351"/>
                    <a:pt x="10110" y="14352"/>
                  </a:cubicBezTo>
                  <a:lnTo>
                    <a:pt x="10122" y="14352"/>
                  </a:lnTo>
                  <a:cubicBezTo>
                    <a:pt x="10159" y="14377"/>
                    <a:pt x="10196" y="14402"/>
                    <a:pt x="10209" y="14451"/>
                  </a:cubicBezTo>
                  <a:cubicBezTo>
                    <a:pt x="10332" y="14698"/>
                    <a:pt x="10431" y="14957"/>
                    <a:pt x="10517" y="15216"/>
                  </a:cubicBezTo>
                  <a:cubicBezTo>
                    <a:pt x="10690" y="15599"/>
                    <a:pt x="10925" y="15945"/>
                    <a:pt x="11208" y="16253"/>
                  </a:cubicBezTo>
                  <a:cubicBezTo>
                    <a:pt x="11590" y="16616"/>
                    <a:pt x="12302" y="16769"/>
                    <a:pt x="12910" y="16769"/>
                  </a:cubicBezTo>
                  <a:cubicBezTo>
                    <a:pt x="13108" y="16769"/>
                    <a:pt x="13294" y="16753"/>
                    <a:pt x="13455" y="16722"/>
                  </a:cubicBezTo>
                  <a:cubicBezTo>
                    <a:pt x="14307" y="16562"/>
                    <a:pt x="14702" y="16340"/>
                    <a:pt x="15270" y="15747"/>
                  </a:cubicBezTo>
                  <a:cubicBezTo>
                    <a:pt x="15677" y="15327"/>
                    <a:pt x="15986" y="15044"/>
                    <a:pt x="16245" y="14599"/>
                  </a:cubicBezTo>
                  <a:cubicBezTo>
                    <a:pt x="16702" y="13784"/>
                    <a:pt x="17035" y="12920"/>
                    <a:pt x="17232" y="12007"/>
                  </a:cubicBezTo>
                  <a:cubicBezTo>
                    <a:pt x="17763" y="9736"/>
                    <a:pt x="17578" y="7341"/>
                    <a:pt x="16689" y="5181"/>
                  </a:cubicBezTo>
                  <a:cubicBezTo>
                    <a:pt x="16627" y="5020"/>
                    <a:pt x="16553" y="4860"/>
                    <a:pt x="16479" y="4699"/>
                  </a:cubicBezTo>
                  <a:cubicBezTo>
                    <a:pt x="16158" y="4020"/>
                    <a:pt x="15837" y="3305"/>
                    <a:pt x="15393" y="2737"/>
                  </a:cubicBezTo>
                  <a:cubicBezTo>
                    <a:pt x="14467" y="1786"/>
                    <a:pt x="13344" y="1058"/>
                    <a:pt x="12097" y="614"/>
                  </a:cubicBezTo>
                  <a:cubicBezTo>
                    <a:pt x="10994" y="205"/>
                    <a:pt x="9801" y="1"/>
                    <a:pt x="85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6"/>
            <p:cNvSpPr/>
            <p:nvPr/>
          </p:nvSpPr>
          <p:spPr>
            <a:xfrm>
              <a:off x="836386" y="375881"/>
              <a:ext cx="189036" cy="160019"/>
            </a:xfrm>
            <a:custGeom>
              <a:avLst/>
              <a:gdLst/>
              <a:ahLst/>
              <a:cxnLst/>
              <a:rect l="l" t="t" r="r" b="b"/>
              <a:pathLst>
                <a:path w="3075" h="2603" extrusionOk="0">
                  <a:moveTo>
                    <a:pt x="1617" y="0"/>
                  </a:moveTo>
                  <a:cubicBezTo>
                    <a:pt x="1037" y="49"/>
                    <a:pt x="457" y="494"/>
                    <a:pt x="210" y="951"/>
                  </a:cubicBezTo>
                  <a:cubicBezTo>
                    <a:pt x="0" y="1370"/>
                    <a:pt x="62" y="1876"/>
                    <a:pt x="371" y="2234"/>
                  </a:cubicBezTo>
                  <a:cubicBezTo>
                    <a:pt x="625" y="2482"/>
                    <a:pt x="966" y="2603"/>
                    <a:pt x="1322" y="2603"/>
                  </a:cubicBezTo>
                  <a:cubicBezTo>
                    <a:pt x="1639" y="2603"/>
                    <a:pt x="1968" y="2507"/>
                    <a:pt x="2259" y="2321"/>
                  </a:cubicBezTo>
                  <a:cubicBezTo>
                    <a:pt x="2716" y="2037"/>
                    <a:pt x="2877" y="1876"/>
                    <a:pt x="3012" y="1333"/>
                  </a:cubicBezTo>
                  <a:cubicBezTo>
                    <a:pt x="3074" y="1012"/>
                    <a:pt x="2926" y="580"/>
                    <a:pt x="2593" y="272"/>
                  </a:cubicBezTo>
                  <a:cubicBezTo>
                    <a:pt x="2543" y="235"/>
                    <a:pt x="2494" y="198"/>
                    <a:pt x="2432" y="173"/>
                  </a:cubicBezTo>
                  <a:lnTo>
                    <a:pt x="2383" y="173"/>
                  </a:lnTo>
                  <a:cubicBezTo>
                    <a:pt x="2235" y="111"/>
                    <a:pt x="2087" y="49"/>
                    <a:pt x="1938" y="12"/>
                  </a:cubicBezTo>
                  <a:cubicBezTo>
                    <a:pt x="1914" y="0"/>
                    <a:pt x="1877" y="0"/>
                    <a:pt x="1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6"/>
            <p:cNvSpPr/>
            <p:nvPr/>
          </p:nvSpPr>
          <p:spPr>
            <a:xfrm>
              <a:off x="542724" y="648641"/>
              <a:ext cx="156392" cy="143237"/>
            </a:xfrm>
            <a:custGeom>
              <a:avLst/>
              <a:gdLst/>
              <a:ahLst/>
              <a:cxnLst/>
              <a:rect l="l" t="t" r="r" b="b"/>
              <a:pathLst>
                <a:path w="2544" h="2330" extrusionOk="0">
                  <a:moveTo>
                    <a:pt x="1229" y="380"/>
                  </a:moveTo>
                  <a:cubicBezTo>
                    <a:pt x="1462" y="380"/>
                    <a:pt x="1685" y="455"/>
                    <a:pt x="1864" y="587"/>
                  </a:cubicBezTo>
                  <a:cubicBezTo>
                    <a:pt x="1951" y="649"/>
                    <a:pt x="2160" y="970"/>
                    <a:pt x="2123" y="1155"/>
                  </a:cubicBezTo>
                  <a:cubicBezTo>
                    <a:pt x="2115" y="1601"/>
                    <a:pt x="1612" y="1939"/>
                    <a:pt x="1136" y="1939"/>
                  </a:cubicBezTo>
                  <a:cubicBezTo>
                    <a:pt x="927" y="1939"/>
                    <a:pt x="723" y="1874"/>
                    <a:pt x="568" y="1723"/>
                  </a:cubicBezTo>
                  <a:cubicBezTo>
                    <a:pt x="506" y="1673"/>
                    <a:pt x="469" y="1612"/>
                    <a:pt x="432" y="1538"/>
                  </a:cubicBezTo>
                  <a:lnTo>
                    <a:pt x="432" y="1525"/>
                  </a:lnTo>
                  <a:cubicBezTo>
                    <a:pt x="422" y="1461"/>
                    <a:pt x="402" y="1397"/>
                    <a:pt x="388" y="1332"/>
                  </a:cubicBezTo>
                  <a:lnTo>
                    <a:pt x="388" y="1332"/>
                  </a:lnTo>
                  <a:cubicBezTo>
                    <a:pt x="388" y="1307"/>
                    <a:pt x="383" y="1228"/>
                    <a:pt x="383" y="1204"/>
                  </a:cubicBezTo>
                  <a:lnTo>
                    <a:pt x="383" y="1081"/>
                  </a:lnTo>
                  <a:cubicBezTo>
                    <a:pt x="420" y="896"/>
                    <a:pt x="519" y="723"/>
                    <a:pt x="655" y="587"/>
                  </a:cubicBezTo>
                  <a:cubicBezTo>
                    <a:pt x="766" y="501"/>
                    <a:pt x="889" y="439"/>
                    <a:pt x="1012" y="402"/>
                  </a:cubicBezTo>
                  <a:cubicBezTo>
                    <a:pt x="1085" y="387"/>
                    <a:pt x="1157" y="380"/>
                    <a:pt x="1229" y="380"/>
                  </a:cubicBezTo>
                  <a:close/>
                  <a:moveTo>
                    <a:pt x="1336" y="0"/>
                  </a:moveTo>
                  <a:cubicBezTo>
                    <a:pt x="1246" y="0"/>
                    <a:pt x="1154" y="10"/>
                    <a:pt x="1062" y="32"/>
                  </a:cubicBezTo>
                  <a:cubicBezTo>
                    <a:pt x="827" y="81"/>
                    <a:pt x="617" y="192"/>
                    <a:pt x="457" y="365"/>
                  </a:cubicBezTo>
                  <a:cubicBezTo>
                    <a:pt x="161" y="599"/>
                    <a:pt x="0" y="970"/>
                    <a:pt x="13" y="1352"/>
                  </a:cubicBezTo>
                  <a:cubicBezTo>
                    <a:pt x="13" y="1423"/>
                    <a:pt x="57" y="1638"/>
                    <a:pt x="72" y="1638"/>
                  </a:cubicBezTo>
                  <a:cubicBezTo>
                    <a:pt x="73" y="1638"/>
                    <a:pt x="74" y="1637"/>
                    <a:pt x="74" y="1636"/>
                  </a:cubicBezTo>
                  <a:cubicBezTo>
                    <a:pt x="74" y="1723"/>
                    <a:pt x="111" y="1735"/>
                    <a:pt x="148" y="1821"/>
                  </a:cubicBezTo>
                  <a:cubicBezTo>
                    <a:pt x="318" y="2113"/>
                    <a:pt x="701" y="2330"/>
                    <a:pt x="1146" y="2330"/>
                  </a:cubicBezTo>
                  <a:cubicBezTo>
                    <a:pt x="1379" y="2330"/>
                    <a:pt x="1630" y="2270"/>
                    <a:pt x="1877" y="2130"/>
                  </a:cubicBezTo>
                  <a:cubicBezTo>
                    <a:pt x="2284" y="1933"/>
                    <a:pt x="2543" y="1500"/>
                    <a:pt x="2518" y="1044"/>
                  </a:cubicBezTo>
                  <a:cubicBezTo>
                    <a:pt x="2444" y="434"/>
                    <a:pt x="1923" y="0"/>
                    <a:pt x="1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6"/>
            <p:cNvSpPr/>
            <p:nvPr/>
          </p:nvSpPr>
          <p:spPr>
            <a:xfrm>
              <a:off x="365925" y="252625"/>
              <a:ext cx="1199746" cy="1130279"/>
            </a:xfrm>
            <a:custGeom>
              <a:avLst/>
              <a:gdLst/>
              <a:ahLst/>
              <a:cxnLst/>
              <a:rect l="l" t="t" r="r" b="b"/>
              <a:pathLst>
                <a:path w="19516" h="18386" extrusionOk="0">
                  <a:moveTo>
                    <a:pt x="8983" y="423"/>
                  </a:moveTo>
                  <a:cubicBezTo>
                    <a:pt x="10218" y="423"/>
                    <a:pt x="11424" y="630"/>
                    <a:pt x="12542" y="1042"/>
                  </a:cubicBezTo>
                  <a:cubicBezTo>
                    <a:pt x="13776" y="1487"/>
                    <a:pt x="14912" y="2215"/>
                    <a:pt x="15825" y="3165"/>
                  </a:cubicBezTo>
                  <a:cubicBezTo>
                    <a:pt x="16269" y="3733"/>
                    <a:pt x="16603" y="4437"/>
                    <a:pt x="16911" y="5128"/>
                  </a:cubicBezTo>
                  <a:cubicBezTo>
                    <a:pt x="17973" y="7412"/>
                    <a:pt x="18232" y="9979"/>
                    <a:pt x="17652" y="12436"/>
                  </a:cubicBezTo>
                  <a:cubicBezTo>
                    <a:pt x="17467" y="13337"/>
                    <a:pt x="17134" y="14213"/>
                    <a:pt x="16677" y="15016"/>
                  </a:cubicBezTo>
                  <a:cubicBezTo>
                    <a:pt x="16418" y="15472"/>
                    <a:pt x="16109" y="15744"/>
                    <a:pt x="15702" y="16176"/>
                  </a:cubicBezTo>
                  <a:cubicBezTo>
                    <a:pt x="15134" y="16768"/>
                    <a:pt x="14739" y="16978"/>
                    <a:pt x="13887" y="17151"/>
                  </a:cubicBezTo>
                  <a:cubicBezTo>
                    <a:pt x="13726" y="17181"/>
                    <a:pt x="13540" y="17198"/>
                    <a:pt x="13341" y="17198"/>
                  </a:cubicBezTo>
                  <a:cubicBezTo>
                    <a:pt x="12733" y="17198"/>
                    <a:pt x="12019" y="17045"/>
                    <a:pt x="11628" y="16682"/>
                  </a:cubicBezTo>
                  <a:cubicBezTo>
                    <a:pt x="11357" y="16373"/>
                    <a:pt x="11122" y="16015"/>
                    <a:pt x="10949" y="15645"/>
                  </a:cubicBezTo>
                  <a:cubicBezTo>
                    <a:pt x="10863" y="15374"/>
                    <a:pt x="10764" y="15114"/>
                    <a:pt x="10641" y="14867"/>
                  </a:cubicBezTo>
                  <a:cubicBezTo>
                    <a:pt x="10628" y="14818"/>
                    <a:pt x="10591" y="14781"/>
                    <a:pt x="10542" y="14769"/>
                  </a:cubicBezTo>
                  <a:cubicBezTo>
                    <a:pt x="10526" y="14765"/>
                    <a:pt x="10511" y="14763"/>
                    <a:pt x="10498" y="14763"/>
                  </a:cubicBezTo>
                  <a:cubicBezTo>
                    <a:pt x="10375" y="14763"/>
                    <a:pt x="10351" y="14904"/>
                    <a:pt x="10406" y="15016"/>
                  </a:cubicBezTo>
                  <a:lnTo>
                    <a:pt x="10406" y="15028"/>
                  </a:lnTo>
                  <a:cubicBezTo>
                    <a:pt x="10604" y="15583"/>
                    <a:pt x="10887" y="16114"/>
                    <a:pt x="11233" y="16608"/>
                  </a:cubicBezTo>
                  <a:cubicBezTo>
                    <a:pt x="11369" y="16805"/>
                    <a:pt x="11529" y="16991"/>
                    <a:pt x="11739" y="17126"/>
                  </a:cubicBezTo>
                  <a:cubicBezTo>
                    <a:pt x="12234" y="17432"/>
                    <a:pt x="12810" y="17584"/>
                    <a:pt x="13390" y="17584"/>
                  </a:cubicBezTo>
                  <a:cubicBezTo>
                    <a:pt x="13490" y="17584"/>
                    <a:pt x="13590" y="17580"/>
                    <a:pt x="13690" y="17571"/>
                  </a:cubicBezTo>
                  <a:cubicBezTo>
                    <a:pt x="14257" y="17521"/>
                    <a:pt x="14813" y="17336"/>
                    <a:pt x="15294" y="17052"/>
                  </a:cubicBezTo>
                  <a:cubicBezTo>
                    <a:pt x="15615" y="16805"/>
                    <a:pt x="15924" y="16534"/>
                    <a:pt x="16195" y="16225"/>
                  </a:cubicBezTo>
                  <a:cubicBezTo>
                    <a:pt x="16578" y="15855"/>
                    <a:pt x="16887" y="15423"/>
                    <a:pt x="17121" y="14941"/>
                  </a:cubicBezTo>
                  <a:cubicBezTo>
                    <a:pt x="17566" y="14102"/>
                    <a:pt x="17874" y="13201"/>
                    <a:pt x="18035" y="12263"/>
                  </a:cubicBezTo>
                  <a:cubicBezTo>
                    <a:pt x="18220" y="11386"/>
                    <a:pt x="18282" y="10485"/>
                    <a:pt x="18244" y="9597"/>
                  </a:cubicBezTo>
                  <a:cubicBezTo>
                    <a:pt x="18121" y="8202"/>
                    <a:pt x="17973" y="6807"/>
                    <a:pt x="17417" y="5523"/>
                  </a:cubicBezTo>
                  <a:lnTo>
                    <a:pt x="17417" y="5523"/>
                  </a:lnTo>
                  <a:cubicBezTo>
                    <a:pt x="18714" y="8337"/>
                    <a:pt x="18590" y="11683"/>
                    <a:pt x="17899" y="13942"/>
                  </a:cubicBezTo>
                  <a:cubicBezTo>
                    <a:pt x="17479" y="15287"/>
                    <a:pt x="16726" y="16423"/>
                    <a:pt x="15763" y="17126"/>
                  </a:cubicBezTo>
                  <a:cubicBezTo>
                    <a:pt x="15022" y="17680"/>
                    <a:pt x="14129" y="17975"/>
                    <a:pt x="13273" y="17975"/>
                  </a:cubicBezTo>
                  <a:cubicBezTo>
                    <a:pt x="12888" y="17975"/>
                    <a:pt x="12511" y="17915"/>
                    <a:pt x="12159" y="17793"/>
                  </a:cubicBezTo>
                  <a:cubicBezTo>
                    <a:pt x="11023" y="17410"/>
                    <a:pt x="10110" y="16262"/>
                    <a:pt x="9863" y="14941"/>
                  </a:cubicBezTo>
                  <a:cubicBezTo>
                    <a:pt x="9752" y="14300"/>
                    <a:pt x="9443" y="13707"/>
                    <a:pt x="8987" y="13250"/>
                  </a:cubicBezTo>
                  <a:cubicBezTo>
                    <a:pt x="8740" y="12979"/>
                    <a:pt x="8456" y="12757"/>
                    <a:pt x="8147" y="12571"/>
                  </a:cubicBezTo>
                  <a:cubicBezTo>
                    <a:pt x="7839" y="12436"/>
                    <a:pt x="7505" y="12362"/>
                    <a:pt x="7172" y="12325"/>
                  </a:cubicBezTo>
                  <a:cubicBezTo>
                    <a:pt x="7101" y="12321"/>
                    <a:pt x="7030" y="12320"/>
                    <a:pt x="6959" y="12320"/>
                  </a:cubicBezTo>
                  <a:cubicBezTo>
                    <a:pt x="6746" y="12320"/>
                    <a:pt x="6533" y="12334"/>
                    <a:pt x="6320" y="12362"/>
                  </a:cubicBezTo>
                  <a:cubicBezTo>
                    <a:pt x="6197" y="12368"/>
                    <a:pt x="6074" y="12371"/>
                    <a:pt x="5952" y="12371"/>
                  </a:cubicBezTo>
                  <a:cubicBezTo>
                    <a:pt x="5585" y="12371"/>
                    <a:pt x="5222" y="12343"/>
                    <a:pt x="4851" y="12288"/>
                  </a:cubicBezTo>
                  <a:cubicBezTo>
                    <a:pt x="4271" y="12176"/>
                    <a:pt x="3716" y="11942"/>
                    <a:pt x="3234" y="11596"/>
                  </a:cubicBezTo>
                  <a:cubicBezTo>
                    <a:pt x="2740" y="11300"/>
                    <a:pt x="2308" y="10917"/>
                    <a:pt x="1950" y="10461"/>
                  </a:cubicBezTo>
                  <a:cubicBezTo>
                    <a:pt x="1716" y="10140"/>
                    <a:pt x="1518" y="9794"/>
                    <a:pt x="1370" y="9424"/>
                  </a:cubicBezTo>
                  <a:cubicBezTo>
                    <a:pt x="1284" y="9066"/>
                    <a:pt x="1222" y="8695"/>
                    <a:pt x="1185" y="8325"/>
                  </a:cubicBezTo>
                  <a:cubicBezTo>
                    <a:pt x="1148" y="7671"/>
                    <a:pt x="1160" y="7004"/>
                    <a:pt x="1235" y="6338"/>
                  </a:cubicBezTo>
                  <a:cubicBezTo>
                    <a:pt x="1259" y="6116"/>
                    <a:pt x="1284" y="5893"/>
                    <a:pt x="1321" y="5671"/>
                  </a:cubicBezTo>
                  <a:cubicBezTo>
                    <a:pt x="1321" y="5634"/>
                    <a:pt x="1296" y="5597"/>
                    <a:pt x="1272" y="5585"/>
                  </a:cubicBezTo>
                  <a:cubicBezTo>
                    <a:pt x="1250" y="5575"/>
                    <a:pt x="1231" y="5570"/>
                    <a:pt x="1214" y="5570"/>
                  </a:cubicBezTo>
                  <a:cubicBezTo>
                    <a:pt x="1064" y="5570"/>
                    <a:pt x="1069" y="5931"/>
                    <a:pt x="1025" y="6042"/>
                  </a:cubicBezTo>
                  <a:cubicBezTo>
                    <a:pt x="926" y="6498"/>
                    <a:pt x="877" y="6967"/>
                    <a:pt x="864" y="7449"/>
                  </a:cubicBezTo>
                  <a:cubicBezTo>
                    <a:pt x="864" y="7918"/>
                    <a:pt x="914" y="8387"/>
                    <a:pt x="1012" y="8856"/>
                  </a:cubicBezTo>
                  <a:cubicBezTo>
                    <a:pt x="1062" y="9140"/>
                    <a:pt x="1136" y="9424"/>
                    <a:pt x="1235" y="9708"/>
                  </a:cubicBezTo>
                  <a:cubicBezTo>
                    <a:pt x="1728" y="10954"/>
                    <a:pt x="2753" y="11917"/>
                    <a:pt x="4024" y="12312"/>
                  </a:cubicBezTo>
                  <a:cubicBezTo>
                    <a:pt x="5012" y="12633"/>
                    <a:pt x="6209" y="12522"/>
                    <a:pt x="7098" y="12683"/>
                  </a:cubicBezTo>
                  <a:cubicBezTo>
                    <a:pt x="6913" y="12695"/>
                    <a:pt x="6740" y="12707"/>
                    <a:pt x="6555" y="12720"/>
                  </a:cubicBezTo>
                  <a:cubicBezTo>
                    <a:pt x="6419" y="12732"/>
                    <a:pt x="6283" y="12744"/>
                    <a:pt x="6147" y="12757"/>
                  </a:cubicBezTo>
                  <a:cubicBezTo>
                    <a:pt x="6003" y="12767"/>
                    <a:pt x="5859" y="12772"/>
                    <a:pt x="5716" y="12772"/>
                  </a:cubicBezTo>
                  <a:cubicBezTo>
                    <a:pt x="3691" y="12772"/>
                    <a:pt x="1809" y="11731"/>
                    <a:pt x="1037" y="10152"/>
                  </a:cubicBezTo>
                  <a:cubicBezTo>
                    <a:pt x="432" y="8905"/>
                    <a:pt x="543" y="7523"/>
                    <a:pt x="728" y="6572"/>
                  </a:cubicBezTo>
                  <a:cubicBezTo>
                    <a:pt x="1506" y="2807"/>
                    <a:pt x="3950" y="1474"/>
                    <a:pt x="5333" y="1018"/>
                  </a:cubicBezTo>
                  <a:cubicBezTo>
                    <a:pt x="6541" y="621"/>
                    <a:pt x="7776" y="423"/>
                    <a:pt x="8983" y="423"/>
                  </a:cubicBezTo>
                  <a:close/>
                  <a:moveTo>
                    <a:pt x="8983" y="1"/>
                  </a:moveTo>
                  <a:cubicBezTo>
                    <a:pt x="7730" y="1"/>
                    <a:pt x="6448" y="207"/>
                    <a:pt x="5197" y="623"/>
                  </a:cubicBezTo>
                  <a:cubicBezTo>
                    <a:pt x="3716" y="1104"/>
                    <a:pt x="1123" y="2511"/>
                    <a:pt x="309" y="6498"/>
                  </a:cubicBezTo>
                  <a:cubicBezTo>
                    <a:pt x="111" y="7498"/>
                    <a:pt x="0" y="8992"/>
                    <a:pt x="654" y="10337"/>
                  </a:cubicBezTo>
                  <a:cubicBezTo>
                    <a:pt x="1485" y="12068"/>
                    <a:pt x="3524" y="13205"/>
                    <a:pt x="5712" y="13205"/>
                  </a:cubicBezTo>
                  <a:cubicBezTo>
                    <a:pt x="5865" y="13205"/>
                    <a:pt x="6018" y="13200"/>
                    <a:pt x="6172" y="13189"/>
                  </a:cubicBezTo>
                  <a:cubicBezTo>
                    <a:pt x="6308" y="13176"/>
                    <a:pt x="6456" y="13164"/>
                    <a:pt x="6592" y="13152"/>
                  </a:cubicBezTo>
                  <a:cubicBezTo>
                    <a:pt x="6860" y="13124"/>
                    <a:pt x="7120" y="13098"/>
                    <a:pt x="7371" y="13098"/>
                  </a:cubicBezTo>
                  <a:cubicBezTo>
                    <a:pt x="7674" y="13098"/>
                    <a:pt x="7963" y="13135"/>
                    <a:pt x="8234" y="13250"/>
                  </a:cubicBezTo>
                  <a:cubicBezTo>
                    <a:pt x="8826" y="13510"/>
                    <a:pt x="9283" y="14176"/>
                    <a:pt x="9443" y="15028"/>
                  </a:cubicBezTo>
                  <a:cubicBezTo>
                    <a:pt x="9727" y="16497"/>
                    <a:pt x="10764" y="17768"/>
                    <a:pt x="12023" y="18200"/>
                  </a:cubicBezTo>
                  <a:cubicBezTo>
                    <a:pt x="12418" y="18324"/>
                    <a:pt x="12838" y="18385"/>
                    <a:pt x="13270" y="18385"/>
                  </a:cubicBezTo>
                  <a:cubicBezTo>
                    <a:pt x="14257" y="18373"/>
                    <a:pt x="15220" y="18052"/>
                    <a:pt x="16010" y="17460"/>
                  </a:cubicBezTo>
                  <a:cubicBezTo>
                    <a:pt x="17047" y="16694"/>
                    <a:pt x="17862" y="15485"/>
                    <a:pt x="18306" y="14053"/>
                  </a:cubicBezTo>
                  <a:cubicBezTo>
                    <a:pt x="19516" y="10115"/>
                    <a:pt x="19047" y="2993"/>
                    <a:pt x="12677" y="647"/>
                  </a:cubicBezTo>
                  <a:cubicBezTo>
                    <a:pt x="11517" y="217"/>
                    <a:pt x="10265" y="1"/>
                    <a:pt x="89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6"/>
            <p:cNvSpPr/>
            <p:nvPr/>
          </p:nvSpPr>
          <p:spPr>
            <a:xfrm>
              <a:off x="815116" y="350861"/>
              <a:ext cx="233052" cy="209261"/>
            </a:xfrm>
            <a:custGeom>
              <a:avLst/>
              <a:gdLst/>
              <a:ahLst/>
              <a:cxnLst/>
              <a:rect l="l" t="t" r="r" b="b"/>
              <a:pathLst>
                <a:path w="3791" h="3404" extrusionOk="0">
                  <a:moveTo>
                    <a:pt x="2198" y="395"/>
                  </a:moveTo>
                  <a:cubicBezTo>
                    <a:pt x="2235" y="407"/>
                    <a:pt x="2260" y="407"/>
                    <a:pt x="2297" y="407"/>
                  </a:cubicBezTo>
                  <a:cubicBezTo>
                    <a:pt x="2445" y="456"/>
                    <a:pt x="2593" y="506"/>
                    <a:pt x="2741" y="568"/>
                  </a:cubicBezTo>
                  <a:cubicBezTo>
                    <a:pt x="2747" y="574"/>
                    <a:pt x="2753" y="577"/>
                    <a:pt x="2761" y="577"/>
                  </a:cubicBezTo>
                  <a:cubicBezTo>
                    <a:pt x="2769" y="577"/>
                    <a:pt x="2778" y="574"/>
                    <a:pt x="2790" y="568"/>
                  </a:cubicBezTo>
                  <a:cubicBezTo>
                    <a:pt x="2840" y="605"/>
                    <a:pt x="2889" y="642"/>
                    <a:pt x="2939" y="679"/>
                  </a:cubicBezTo>
                  <a:cubicBezTo>
                    <a:pt x="3272" y="987"/>
                    <a:pt x="3420" y="1419"/>
                    <a:pt x="3371" y="1728"/>
                  </a:cubicBezTo>
                  <a:cubicBezTo>
                    <a:pt x="3223" y="2283"/>
                    <a:pt x="3074" y="2444"/>
                    <a:pt x="2605" y="2728"/>
                  </a:cubicBezTo>
                  <a:lnTo>
                    <a:pt x="2618" y="2728"/>
                  </a:lnTo>
                  <a:cubicBezTo>
                    <a:pt x="2325" y="2909"/>
                    <a:pt x="1990" y="3005"/>
                    <a:pt x="1668" y="3005"/>
                  </a:cubicBezTo>
                  <a:cubicBezTo>
                    <a:pt x="1311" y="3005"/>
                    <a:pt x="970" y="2888"/>
                    <a:pt x="717" y="2641"/>
                  </a:cubicBezTo>
                  <a:cubicBezTo>
                    <a:pt x="420" y="2283"/>
                    <a:pt x="359" y="1777"/>
                    <a:pt x="569" y="1345"/>
                  </a:cubicBezTo>
                  <a:cubicBezTo>
                    <a:pt x="815" y="901"/>
                    <a:pt x="1383" y="444"/>
                    <a:pt x="1976" y="395"/>
                  </a:cubicBezTo>
                  <a:close/>
                  <a:moveTo>
                    <a:pt x="2060" y="0"/>
                  </a:moveTo>
                  <a:cubicBezTo>
                    <a:pt x="1816" y="0"/>
                    <a:pt x="1572" y="54"/>
                    <a:pt x="1359" y="160"/>
                  </a:cubicBezTo>
                  <a:cubicBezTo>
                    <a:pt x="1260" y="185"/>
                    <a:pt x="1173" y="234"/>
                    <a:pt x="1087" y="284"/>
                  </a:cubicBezTo>
                  <a:cubicBezTo>
                    <a:pt x="717" y="506"/>
                    <a:pt x="408" y="839"/>
                    <a:pt x="198" y="1222"/>
                  </a:cubicBezTo>
                  <a:cubicBezTo>
                    <a:pt x="25" y="1604"/>
                    <a:pt x="1" y="2049"/>
                    <a:pt x="149" y="2444"/>
                  </a:cubicBezTo>
                  <a:cubicBezTo>
                    <a:pt x="371" y="3084"/>
                    <a:pt x="1035" y="3404"/>
                    <a:pt x="1689" y="3404"/>
                  </a:cubicBezTo>
                  <a:cubicBezTo>
                    <a:pt x="1943" y="3404"/>
                    <a:pt x="2196" y="3355"/>
                    <a:pt x="2420" y="3259"/>
                  </a:cubicBezTo>
                  <a:cubicBezTo>
                    <a:pt x="2840" y="3110"/>
                    <a:pt x="3198" y="2839"/>
                    <a:pt x="3482" y="2493"/>
                  </a:cubicBezTo>
                  <a:cubicBezTo>
                    <a:pt x="3679" y="2185"/>
                    <a:pt x="3790" y="1827"/>
                    <a:pt x="3766" y="1456"/>
                  </a:cubicBezTo>
                  <a:cubicBezTo>
                    <a:pt x="3704" y="1037"/>
                    <a:pt x="3506" y="654"/>
                    <a:pt x="3185" y="370"/>
                  </a:cubicBezTo>
                  <a:cubicBezTo>
                    <a:pt x="2914" y="173"/>
                    <a:pt x="2593" y="49"/>
                    <a:pt x="2260" y="12"/>
                  </a:cubicBezTo>
                  <a:cubicBezTo>
                    <a:pt x="2194" y="4"/>
                    <a:pt x="2127" y="0"/>
                    <a:pt x="2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6"/>
            <p:cNvSpPr/>
            <p:nvPr/>
          </p:nvSpPr>
          <p:spPr>
            <a:xfrm>
              <a:off x="1076197" y="860788"/>
              <a:ext cx="230716" cy="207478"/>
            </a:xfrm>
            <a:custGeom>
              <a:avLst/>
              <a:gdLst/>
              <a:ahLst/>
              <a:cxnLst/>
              <a:rect l="l" t="t" r="r" b="b"/>
              <a:pathLst>
                <a:path w="3753" h="3375" extrusionOk="0">
                  <a:moveTo>
                    <a:pt x="2129" y="400"/>
                  </a:moveTo>
                  <a:cubicBezTo>
                    <a:pt x="2904" y="400"/>
                    <a:pt x="3357" y="890"/>
                    <a:pt x="3345" y="1629"/>
                  </a:cubicBezTo>
                  <a:cubicBezTo>
                    <a:pt x="3333" y="1888"/>
                    <a:pt x="3259" y="2148"/>
                    <a:pt x="3123" y="2382"/>
                  </a:cubicBezTo>
                  <a:cubicBezTo>
                    <a:pt x="3111" y="2419"/>
                    <a:pt x="3074" y="2456"/>
                    <a:pt x="3049" y="2506"/>
                  </a:cubicBezTo>
                  <a:cubicBezTo>
                    <a:pt x="2980" y="2575"/>
                    <a:pt x="2895" y="2643"/>
                    <a:pt x="2889" y="2643"/>
                  </a:cubicBezTo>
                  <a:cubicBezTo>
                    <a:pt x="2887" y="2643"/>
                    <a:pt x="2891" y="2639"/>
                    <a:pt x="2901" y="2629"/>
                  </a:cubicBezTo>
                  <a:lnTo>
                    <a:pt x="2901" y="2629"/>
                  </a:lnTo>
                  <a:cubicBezTo>
                    <a:pt x="2728" y="2765"/>
                    <a:pt x="2531" y="2864"/>
                    <a:pt x="2333" y="2938"/>
                  </a:cubicBezTo>
                  <a:lnTo>
                    <a:pt x="2345" y="2938"/>
                  </a:lnTo>
                  <a:cubicBezTo>
                    <a:pt x="2247" y="2969"/>
                    <a:pt x="2145" y="2984"/>
                    <a:pt x="2045" y="2984"/>
                  </a:cubicBezTo>
                  <a:cubicBezTo>
                    <a:pt x="1944" y="2984"/>
                    <a:pt x="1845" y="2969"/>
                    <a:pt x="1753" y="2938"/>
                  </a:cubicBezTo>
                  <a:cubicBezTo>
                    <a:pt x="1111" y="2827"/>
                    <a:pt x="630" y="2049"/>
                    <a:pt x="704" y="1617"/>
                  </a:cubicBezTo>
                  <a:cubicBezTo>
                    <a:pt x="778" y="938"/>
                    <a:pt x="1457" y="444"/>
                    <a:pt x="1963" y="407"/>
                  </a:cubicBezTo>
                  <a:cubicBezTo>
                    <a:pt x="2020" y="402"/>
                    <a:pt x="2075" y="400"/>
                    <a:pt x="2129" y="400"/>
                  </a:cubicBezTo>
                  <a:close/>
                  <a:moveTo>
                    <a:pt x="2134" y="0"/>
                  </a:moveTo>
                  <a:cubicBezTo>
                    <a:pt x="2028" y="0"/>
                    <a:pt x="1921" y="8"/>
                    <a:pt x="1815" y="25"/>
                  </a:cubicBezTo>
                  <a:cubicBezTo>
                    <a:pt x="1222" y="148"/>
                    <a:pt x="728" y="531"/>
                    <a:pt x="457" y="1061"/>
                  </a:cubicBezTo>
                  <a:cubicBezTo>
                    <a:pt x="0" y="1962"/>
                    <a:pt x="691" y="2975"/>
                    <a:pt x="1383" y="3234"/>
                  </a:cubicBezTo>
                  <a:cubicBezTo>
                    <a:pt x="1582" y="3315"/>
                    <a:pt x="1812" y="3374"/>
                    <a:pt x="2039" y="3374"/>
                  </a:cubicBezTo>
                  <a:cubicBezTo>
                    <a:pt x="2192" y="3374"/>
                    <a:pt x="2342" y="3348"/>
                    <a:pt x="2481" y="3283"/>
                  </a:cubicBezTo>
                  <a:lnTo>
                    <a:pt x="2481" y="3283"/>
                  </a:lnTo>
                  <a:lnTo>
                    <a:pt x="2432" y="3308"/>
                  </a:lnTo>
                  <a:cubicBezTo>
                    <a:pt x="2679" y="3234"/>
                    <a:pt x="2901" y="3123"/>
                    <a:pt x="3098" y="2962"/>
                  </a:cubicBezTo>
                  <a:cubicBezTo>
                    <a:pt x="3247" y="2851"/>
                    <a:pt x="3382" y="2715"/>
                    <a:pt x="3481" y="2543"/>
                  </a:cubicBezTo>
                  <a:cubicBezTo>
                    <a:pt x="3493" y="2518"/>
                    <a:pt x="3506" y="2493"/>
                    <a:pt x="3518" y="2469"/>
                  </a:cubicBezTo>
                  <a:cubicBezTo>
                    <a:pt x="3530" y="2432"/>
                    <a:pt x="3543" y="2395"/>
                    <a:pt x="3555" y="2358"/>
                  </a:cubicBezTo>
                  <a:cubicBezTo>
                    <a:pt x="3567" y="2320"/>
                    <a:pt x="3592" y="2271"/>
                    <a:pt x="3592" y="2234"/>
                  </a:cubicBezTo>
                  <a:lnTo>
                    <a:pt x="3605" y="2209"/>
                  </a:lnTo>
                  <a:cubicBezTo>
                    <a:pt x="3716" y="2000"/>
                    <a:pt x="3753" y="1765"/>
                    <a:pt x="3740" y="1530"/>
                  </a:cubicBezTo>
                  <a:cubicBezTo>
                    <a:pt x="3728" y="1247"/>
                    <a:pt x="3654" y="963"/>
                    <a:pt x="3518" y="716"/>
                  </a:cubicBezTo>
                  <a:cubicBezTo>
                    <a:pt x="3208" y="219"/>
                    <a:pt x="2681" y="0"/>
                    <a:pt x="2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6"/>
            <p:cNvSpPr/>
            <p:nvPr/>
          </p:nvSpPr>
          <p:spPr>
            <a:xfrm>
              <a:off x="579117" y="382397"/>
              <a:ext cx="193585" cy="179814"/>
            </a:xfrm>
            <a:custGeom>
              <a:avLst/>
              <a:gdLst/>
              <a:ahLst/>
              <a:cxnLst/>
              <a:rect l="l" t="t" r="r" b="b"/>
              <a:pathLst>
                <a:path w="3149" h="2925" extrusionOk="0">
                  <a:moveTo>
                    <a:pt x="1876" y="396"/>
                  </a:moveTo>
                  <a:cubicBezTo>
                    <a:pt x="2162" y="396"/>
                    <a:pt x="2445" y="480"/>
                    <a:pt x="2544" y="622"/>
                  </a:cubicBezTo>
                  <a:cubicBezTo>
                    <a:pt x="2704" y="894"/>
                    <a:pt x="2741" y="1227"/>
                    <a:pt x="2642" y="1523"/>
                  </a:cubicBezTo>
                  <a:cubicBezTo>
                    <a:pt x="2474" y="2030"/>
                    <a:pt x="1916" y="2524"/>
                    <a:pt x="1396" y="2524"/>
                  </a:cubicBezTo>
                  <a:cubicBezTo>
                    <a:pt x="1384" y="2524"/>
                    <a:pt x="1371" y="2524"/>
                    <a:pt x="1359" y="2523"/>
                  </a:cubicBezTo>
                  <a:cubicBezTo>
                    <a:pt x="890" y="2511"/>
                    <a:pt x="692" y="2474"/>
                    <a:pt x="482" y="2005"/>
                  </a:cubicBezTo>
                  <a:cubicBezTo>
                    <a:pt x="272" y="1548"/>
                    <a:pt x="890" y="672"/>
                    <a:pt x="1568" y="450"/>
                  </a:cubicBezTo>
                  <a:lnTo>
                    <a:pt x="1581" y="450"/>
                  </a:lnTo>
                  <a:cubicBezTo>
                    <a:pt x="1605" y="450"/>
                    <a:pt x="1655" y="413"/>
                    <a:pt x="1680" y="413"/>
                  </a:cubicBezTo>
                  <a:lnTo>
                    <a:pt x="1655" y="425"/>
                  </a:lnTo>
                  <a:cubicBezTo>
                    <a:pt x="1680" y="413"/>
                    <a:pt x="1692" y="413"/>
                    <a:pt x="1717" y="400"/>
                  </a:cubicBezTo>
                  <a:lnTo>
                    <a:pt x="1766" y="400"/>
                  </a:lnTo>
                  <a:cubicBezTo>
                    <a:pt x="1802" y="397"/>
                    <a:pt x="1839" y="396"/>
                    <a:pt x="1876" y="396"/>
                  </a:cubicBezTo>
                  <a:close/>
                  <a:moveTo>
                    <a:pt x="1955" y="0"/>
                  </a:moveTo>
                  <a:cubicBezTo>
                    <a:pt x="1860" y="0"/>
                    <a:pt x="1770" y="12"/>
                    <a:pt x="1680" y="30"/>
                  </a:cubicBezTo>
                  <a:cubicBezTo>
                    <a:pt x="1630" y="30"/>
                    <a:pt x="1593" y="42"/>
                    <a:pt x="1544" y="55"/>
                  </a:cubicBezTo>
                  <a:cubicBezTo>
                    <a:pt x="803" y="264"/>
                    <a:pt x="124" y="968"/>
                    <a:pt x="63" y="1758"/>
                  </a:cubicBezTo>
                  <a:cubicBezTo>
                    <a:pt x="1" y="1980"/>
                    <a:pt x="235" y="2610"/>
                    <a:pt x="655" y="2795"/>
                  </a:cubicBezTo>
                  <a:cubicBezTo>
                    <a:pt x="865" y="2881"/>
                    <a:pt x="1084" y="2925"/>
                    <a:pt x="1302" y="2925"/>
                  </a:cubicBezTo>
                  <a:cubicBezTo>
                    <a:pt x="1519" y="2925"/>
                    <a:pt x="1735" y="2881"/>
                    <a:pt x="1939" y="2795"/>
                  </a:cubicBezTo>
                  <a:cubicBezTo>
                    <a:pt x="2482" y="2560"/>
                    <a:pt x="2877" y="2104"/>
                    <a:pt x="3050" y="1536"/>
                  </a:cubicBezTo>
                  <a:cubicBezTo>
                    <a:pt x="3148" y="1166"/>
                    <a:pt x="3099" y="770"/>
                    <a:pt x="2902" y="425"/>
                  </a:cubicBezTo>
                  <a:cubicBezTo>
                    <a:pt x="2704" y="166"/>
                    <a:pt x="2396" y="5"/>
                    <a:pt x="2062" y="5"/>
                  </a:cubicBezTo>
                  <a:cubicBezTo>
                    <a:pt x="2026" y="2"/>
                    <a:pt x="1990" y="0"/>
                    <a:pt x="1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6"/>
            <p:cNvSpPr/>
            <p:nvPr/>
          </p:nvSpPr>
          <p:spPr>
            <a:xfrm>
              <a:off x="1057939" y="542352"/>
              <a:ext cx="218605" cy="180614"/>
            </a:xfrm>
            <a:custGeom>
              <a:avLst/>
              <a:gdLst/>
              <a:ahLst/>
              <a:cxnLst/>
              <a:rect l="l" t="t" r="r" b="b"/>
              <a:pathLst>
                <a:path w="3556" h="2938" extrusionOk="0">
                  <a:moveTo>
                    <a:pt x="1736" y="402"/>
                  </a:moveTo>
                  <a:cubicBezTo>
                    <a:pt x="2173" y="402"/>
                    <a:pt x="2594" y="590"/>
                    <a:pt x="2889" y="934"/>
                  </a:cubicBezTo>
                  <a:cubicBezTo>
                    <a:pt x="2988" y="1057"/>
                    <a:pt x="3050" y="1193"/>
                    <a:pt x="3062" y="1353"/>
                  </a:cubicBezTo>
                  <a:cubicBezTo>
                    <a:pt x="3087" y="1489"/>
                    <a:pt x="3087" y="1625"/>
                    <a:pt x="3062" y="1761"/>
                  </a:cubicBezTo>
                  <a:cubicBezTo>
                    <a:pt x="3062" y="1783"/>
                    <a:pt x="3041" y="1848"/>
                    <a:pt x="3038" y="1848"/>
                  </a:cubicBezTo>
                  <a:cubicBezTo>
                    <a:pt x="3038" y="1848"/>
                    <a:pt x="3037" y="1848"/>
                    <a:pt x="3037" y="1847"/>
                  </a:cubicBezTo>
                  <a:cubicBezTo>
                    <a:pt x="2926" y="2094"/>
                    <a:pt x="2482" y="2328"/>
                    <a:pt x="2210" y="2439"/>
                  </a:cubicBezTo>
                  <a:cubicBezTo>
                    <a:pt x="2066" y="2491"/>
                    <a:pt x="1922" y="2517"/>
                    <a:pt x="1778" y="2517"/>
                  </a:cubicBezTo>
                  <a:cubicBezTo>
                    <a:pt x="1750" y="2517"/>
                    <a:pt x="1721" y="2516"/>
                    <a:pt x="1692" y="2514"/>
                  </a:cubicBezTo>
                  <a:cubicBezTo>
                    <a:pt x="1630" y="2514"/>
                    <a:pt x="1531" y="2514"/>
                    <a:pt x="1470" y="2526"/>
                  </a:cubicBezTo>
                  <a:cubicBezTo>
                    <a:pt x="1334" y="2501"/>
                    <a:pt x="1198" y="2452"/>
                    <a:pt x="1087" y="2390"/>
                  </a:cubicBezTo>
                  <a:cubicBezTo>
                    <a:pt x="1001" y="2353"/>
                    <a:pt x="914" y="2304"/>
                    <a:pt x="840" y="2242"/>
                  </a:cubicBezTo>
                  <a:cubicBezTo>
                    <a:pt x="791" y="2205"/>
                    <a:pt x="754" y="2168"/>
                    <a:pt x="717" y="2119"/>
                  </a:cubicBezTo>
                  <a:lnTo>
                    <a:pt x="717" y="2106"/>
                  </a:lnTo>
                  <a:cubicBezTo>
                    <a:pt x="618" y="2007"/>
                    <a:pt x="569" y="1872"/>
                    <a:pt x="556" y="1736"/>
                  </a:cubicBezTo>
                  <a:cubicBezTo>
                    <a:pt x="519" y="1563"/>
                    <a:pt x="532" y="1378"/>
                    <a:pt x="581" y="1205"/>
                  </a:cubicBezTo>
                  <a:cubicBezTo>
                    <a:pt x="729" y="859"/>
                    <a:pt x="1013" y="600"/>
                    <a:pt x="1346" y="452"/>
                  </a:cubicBezTo>
                  <a:cubicBezTo>
                    <a:pt x="1476" y="418"/>
                    <a:pt x="1607" y="402"/>
                    <a:pt x="1736" y="402"/>
                  </a:cubicBezTo>
                  <a:close/>
                  <a:moveTo>
                    <a:pt x="1709" y="0"/>
                  </a:moveTo>
                  <a:cubicBezTo>
                    <a:pt x="1654" y="0"/>
                    <a:pt x="1598" y="3"/>
                    <a:pt x="1544" y="8"/>
                  </a:cubicBezTo>
                  <a:cubicBezTo>
                    <a:pt x="976" y="94"/>
                    <a:pt x="495" y="464"/>
                    <a:pt x="248" y="983"/>
                  </a:cubicBezTo>
                  <a:cubicBezTo>
                    <a:pt x="1" y="1563"/>
                    <a:pt x="174" y="2217"/>
                    <a:pt x="569" y="2538"/>
                  </a:cubicBezTo>
                  <a:cubicBezTo>
                    <a:pt x="840" y="2760"/>
                    <a:pt x="1173" y="2896"/>
                    <a:pt x="1531" y="2933"/>
                  </a:cubicBezTo>
                  <a:cubicBezTo>
                    <a:pt x="1575" y="2936"/>
                    <a:pt x="1619" y="2937"/>
                    <a:pt x="1663" y="2937"/>
                  </a:cubicBezTo>
                  <a:cubicBezTo>
                    <a:pt x="2045" y="2937"/>
                    <a:pt x="2436" y="2845"/>
                    <a:pt x="2568" y="2723"/>
                  </a:cubicBezTo>
                  <a:cubicBezTo>
                    <a:pt x="2570" y="2724"/>
                    <a:pt x="2572" y="2724"/>
                    <a:pt x="2574" y="2724"/>
                  </a:cubicBezTo>
                  <a:cubicBezTo>
                    <a:pt x="2610" y="2724"/>
                    <a:pt x="2747" y="2633"/>
                    <a:pt x="2840" y="2563"/>
                  </a:cubicBezTo>
                  <a:cubicBezTo>
                    <a:pt x="3408" y="2217"/>
                    <a:pt x="3556" y="1884"/>
                    <a:pt x="3445" y="1217"/>
                  </a:cubicBezTo>
                  <a:cubicBezTo>
                    <a:pt x="3284" y="459"/>
                    <a:pt x="2460" y="0"/>
                    <a:pt x="17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6"/>
            <p:cNvSpPr/>
            <p:nvPr/>
          </p:nvSpPr>
          <p:spPr>
            <a:xfrm>
              <a:off x="393219" y="557967"/>
              <a:ext cx="404506" cy="479751"/>
            </a:xfrm>
            <a:custGeom>
              <a:avLst/>
              <a:gdLst/>
              <a:ahLst/>
              <a:cxnLst/>
              <a:rect l="l" t="t" r="r" b="b"/>
              <a:pathLst>
                <a:path w="6580" h="7804" extrusionOk="0">
                  <a:moveTo>
                    <a:pt x="766" y="1"/>
                  </a:moveTo>
                  <a:cubicBezTo>
                    <a:pt x="556" y="519"/>
                    <a:pt x="396" y="1050"/>
                    <a:pt x="284" y="1605"/>
                  </a:cubicBezTo>
                  <a:cubicBezTo>
                    <a:pt x="99" y="2556"/>
                    <a:pt x="1" y="3938"/>
                    <a:pt x="593" y="5173"/>
                  </a:cubicBezTo>
                  <a:cubicBezTo>
                    <a:pt x="1369" y="6760"/>
                    <a:pt x="3265" y="7803"/>
                    <a:pt x="5301" y="7803"/>
                  </a:cubicBezTo>
                  <a:cubicBezTo>
                    <a:pt x="5435" y="7803"/>
                    <a:pt x="5569" y="7799"/>
                    <a:pt x="5703" y="7790"/>
                  </a:cubicBezTo>
                  <a:cubicBezTo>
                    <a:pt x="5839" y="7777"/>
                    <a:pt x="5963" y="7765"/>
                    <a:pt x="6111" y="7753"/>
                  </a:cubicBezTo>
                  <a:cubicBezTo>
                    <a:pt x="6271" y="7740"/>
                    <a:pt x="6419" y="7716"/>
                    <a:pt x="6580" y="7716"/>
                  </a:cubicBezTo>
                  <a:lnTo>
                    <a:pt x="6444" y="7679"/>
                  </a:lnTo>
                  <a:cubicBezTo>
                    <a:pt x="5592" y="7567"/>
                    <a:pt x="4506" y="7641"/>
                    <a:pt x="3580" y="7345"/>
                  </a:cubicBezTo>
                  <a:cubicBezTo>
                    <a:pt x="2309" y="6950"/>
                    <a:pt x="1284" y="5987"/>
                    <a:pt x="791" y="4741"/>
                  </a:cubicBezTo>
                  <a:cubicBezTo>
                    <a:pt x="692" y="4457"/>
                    <a:pt x="618" y="4173"/>
                    <a:pt x="568" y="3889"/>
                  </a:cubicBezTo>
                  <a:cubicBezTo>
                    <a:pt x="470" y="3420"/>
                    <a:pt x="408" y="2951"/>
                    <a:pt x="420" y="2482"/>
                  </a:cubicBezTo>
                  <a:cubicBezTo>
                    <a:pt x="433" y="2000"/>
                    <a:pt x="482" y="1531"/>
                    <a:pt x="581" y="1075"/>
                  </a:cubicBezTo>
                  <a:cubicBezTo>
                    <a:pt x="618" y="1013"/>
                    <a:pt x="618" y="815"/>
                    <a:pt x="667" y="704"/>
                  </a:cubicBezTo>
                  <a:cubicBezTo>
                    <a:pt x="692" y="457"/>
                    <a:pt x="729" y="235"/>
                    <a:pt x="7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6"/>
            <p:cNvSpPr/>
            <p:nvPr/>
          </p:nvSpPr>
          <p:spPr>
            <a:xfrm>
              <a:off x="904684" y="591347"/>
              <a:ext cx="611676" cy="765548"/>
            </a:xfrm>
            <a:custGeom>
              <a:avLst/>
              <a:gdLst/>
              <a:ahLst/>
              <a:cxnLst/>
              <a:rect l="l" t="t" r="r" b="b"/>
              <a:pathLst>
                <a:path w="9950" h="12453" extrusionOk="0">
                  <a:moveTo>
                    <a:pt x="8641" y="1"/>
                  </a:moveTo>
                  <a:lnTo>
                    <a:pt x="8641" y="1"/>
                  </a:lnTo>
                  <a:cubicBezTo>
                    <a:pt x="9197" y="1285"/>
                    <a:pt x="9357" y="2679"/>
                    <a:pt x="9468" y="4074"/>
                  </a:cubicBezTo>
                  <a:cubicBezTo>
                    <a:pt x="9505" y="4543"/>
                    <a:pt x="9493" y="5012"/>
                    <a:pt x="9456" y="5469"/>
                  </a:cubicBezTo>
                  <a:cubicBezTo>
                    <a:pt x="9443" y="5630"/>
                    <a:pt x="9419" y="5790"/>
                    <a:pt x="9406" y="5950"/>
                  </a:cubicBezTo>
                  <a:cubicBezTo>
                    <a:pt x="9369" y="6222"/>
                    <a:pt x="9320" y="6481"/>
                    <a:pt x="9271" y="6753"/>
                  </a:cubicBezTo>
                  <a:cubicBezTo>
                    <a:pt x="9110" y="7691"/>
                    <a:pt x="8802" y="8592"/>
                    <a:pt x="8357" y="9431"/>
                  </a:cubicBezTo>
                  <a:cubicBezTo>
                    <a:pt x="8123" y="9913"/>
                    <a:pt x="7814" y="10345"/>
                    <a:pt x="7431" y="10715"/>
                  </a:cubicBezTo>
                  <a:cubicBezTo>
                    <a:pt x="7160" y="11024"/>
                    <a:pt x="6851" y="11295"/>
                    <a:pt x="6530" y="11542"/>
                  </a:cubicBezTo>
                  <a:cubicBezTo>
                    <a:pt x="6049" y="11839"/>
                    <a:pt x="5493" y="12011"/>
                    <a:pt x="4926" y="12073"/>
                  </a:cubicBezTo>
                  <a:cubicBezTo>
                    <a:pt x="4831" y="12082"/>
                    <a:pt x="4735" y="12086"/>
                    <a:pt x="4640" y="12086"/>
                  </a:cubicBezTo>
                  <a:cubicBezTo>
                    <a:pt x="4055" y="12086"/>
                    <a:pt x="3474" y="11924"/>
                    <a:pt x="2975" y="11616"/>
                  </a:cubicBezTo>
                  <a:cubicBezTo>
                    <a:pt x="2765" y="11481"/>
                    <a:pt x="2605" y="11295"/>
                    <a:pt x="2469" y="11098"/>
                  </a:cubicBezTo>
                  <a:cubicBezTo>
                    <a:pt x="2123" y="10604"/>
                    <a:pt x="1840" y="10073"/>
                    <a:pt x="1642" y="9518"/>
                  </a:cubicBezTo>
                  <a:cubicBezTo>
                    <a:pt x="1585" y="9403"/>
                    <a:pt x="1613" y="9256"/>
                    <a:pt x="1746" y="9256"/>
                  </a:cubicBezTo>
                  <a:cubicBezTo>
                    <a:pt x="1756" y="9256"/>
                    <a:pt x="1767" y="9257"/>
                    <a:pt x="1778" y="9259"/>
                  </a:cubicBezTo>
                  <a:lnTo>
                    <a:pt x="1790" y="9259"/>
                  </a:lnTo>
                  <a:cubicBezTo>
                    <a:pt x="1716" y="9073"/>
                    <a:pt x="1617" y="8888"/>
                    <a:pt x="1519" y="8703"/>
                  </a:cubicBezTo>
                  <a:cubicBezTo>
                    <a:pt x="1185" y="8123"/>
                    <a:pt x="642" y="7691"/>
                    <a:pt x="0" y="7493"/>
                  </a:cubicBezTo>
                  <a:lnTo>
                    <a:pt x="0" y="7493"/>
                  </a:lnTo>
                  <a:cubicBezTo>
                    <a:pt x="62" y="7580"/>
                    <a:pt x="148" y="7654"/>
                    <a:pt x="223" y="7728"/>
                  </a:cubicBezTo>
                  <a:cubicBezTo>
                    <a:pt x="679" y="8185"/>
                    <a:pt x="988" y="8777"/>
                    <a:pt x="1099" y="9431"/>
                  </a:cubicBezTo>
                  <a:cubicBezTo>
                    <a:pt x="1346" y="10752"/>
                    <a:pt x="2259" y="11888"/>
                    <a:pt x="3395" y="12271"/>
                  </a:cubicBezTo>
                  <a:cubicBezTo>
                    <a:pt x="3748" y="12393"/>
                    <a:pt x="4126" y="12453"/>
                    <a:pt x="4512" y="12453"/>
                  </a:cubicBezTo>
                  <a:cubicBezTo>
                    <a:pt x="5367" y="12453"/>
                    <a:pt x="6259" y="12161"/>
                    <a:pt x="6999" y="11616"/>
                  </a:cubicBezTo>
                  <a:cubicBezTo>
                    <a:pt x="7962" y="10900"/>
                    <a:pt x="8715" y="9777"/>
                    <a:pt x="9135" y="8419"/>
                  </a:cubicBezTo>
                  <a:cubicBezTo>
                    <a:pt x="9826" y="6160"/>
                    <a:pt x="9950" y="2815"/>
                    <a:pt x="86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 name="Google Shape;516;p26"/>
          <p:cNvGrpSpPr/>
          <p:nvPr/>
        </p:nvGrpSpPr>
        <p:grpSpPr>
          <a:xfrm flipH="1">
            <a:off x="7400492" y="3632809"/>
            <a:ext cx="1875030" cy="1511226"/>
            <a:chOff x="6562292" y="3785209"/>
            <a:chExt cx="1875030" cy="1511226"/>
          </a:xfrm>
        </p:grpSpPr>
        <p:grpSp>
          <p:nvGrpSpPr>
            <p:cNvPr id="517" name="Google Shape;517;p26"/>
            <p:cNvGrpSpPr/>
            <p:nvPr/>
          </p:nvGrpSpPr>
          <p:grpSpPr>
            <a:xfrm>
              <a:off x="7717466" y="3785209"/>
              <a:ext cx="719856" cy="680112"/>
              <a:chOff x="7717200" y="3905550"/>
              <a:chExt cx="592377" cy="559671"/>
            </a:xfrm>
          </p:grpSpPr>
          <p:sp>
            <p:nvSpPr>
              <p:cNvPr id="518" name="Google Shape;518;p26"/>
              <p:cNvSpPr/>
              <p:nvPr/>
            </p:nvSpPr>
            <p:spPr>
              <a:xfrm>
                <a:off x="7724869" y="3917054"/>
                <a:ext cx="581268" cy="532152"/>
              </a:xfrm>
              <a:custGeom>
                <a:avLst/>
                <a:gdLst/>
                <a:ahLst/>
                <a:cxnLst/>
                <a:rect l="l" t="t" r="r" b="b"/>
                <a:pathLst>
                  <a:path w="10308" h="9437" extrusionOk="0">
                    <a:moveTo>
                      <a:pt x="10129" y="1"/>
                    </a:moveTo>
                    <a:cubicBezTo>
                      <a:pt x="9518" y="1"/>
                      <a:pt x="4203" y="2425"/>
                      <a:pt x="3814" y="2672"/>
                    </a:cubicBezTo>
                    <a:cubicBezTo>
                      <a:pt x="3407" y="2932"/>
                      <a:pt x="0" y="4549"/>
                      <a:pt x="0" y="4684"/>
                    </a:cubicBezTo>
                    <a:cubicBezTo>
                      <a:pt x="0" y="4808"/>
                      <a:pt x="2382" y="5425"/>
                      <a:pt x="2382" y="5425"/>
                    </a:cubicBezTo>
                    <a:cubicBezTo>
                      <a:pt x="2382" y="5425"/>
                      <a:pt x="2456" y="6129"/>
                      <a:pt x="2580" y="6771"/>
                    </a:cubicBezTo>
                    <a:cubicBezTo>
                      <a:pt x="2703" y="7400"/>
                      <a:pt x="2963" y="8511"/>
                      <a:pt x="2963" y="8511"/>
                    </a:cubicBezTo>
                    <a:cubicBezTo>
                      <a:pt x="3308" y="8474"/>
                      <a:pt x="4901" y="7104"/>
                      <a:pt x="4901" y="7104"/>
                    </a:cubicBezTo>
                    <a:cubicBezTo>
                      <a:pt x="4901" y="7104"/>
                      <a:pt x="6308" y="9424"/>
                      <a:pt x="6542" y="9437"/>
                    </a:cubicBezTo>
                    <a:cubicBezTo>
                      <a:pt x="6543" y="9437"/>
                      <a:pt x="6543" y="9437"/>
                      <a:pt x="6543" y="9437"/>
                    </a:cubicBezTo>
                    <a:cubicBezTo>
                      <a:pt x="6786" y="9437"/>
                      <a:pt x="10307" y="265"/>
                      <a:pt x="10184" y="18"/>
                    </a:cubicBezTo>
                    <a:cubicBezTo>
                      <a:pt x="10177" y="6"/>
                      <a:pt x="10159" y="1"/>
                      <a:pt x="101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6"/>
              <p:cNvSpPr/>
              <p:nvPr/>
            </p:nvSpPr>
            <p:spPr>
              <a:xfrm>
                <a:off x="7717200" y="3905550"/>
                <a:ext cx="592377" cy="559671"/>
              </a:xfrm>
              <a:custGeom>
                <a:avLst/>
                <a:gdLst/>
                <a:ahLst/>
                <a:cxnLst/>
                <a:rect l="l" t="t" r="r" b="b"/>
                <a:pathLst>
                  <a:path w="10505" h="9925" extrusionOk="0">
                    <a:moveTo>
                      <a:pt x="9764" y="420"/>
                    </a:moveTo>
                    <a:cubicBezTo>
                      <a:pt x="9147" y="827"/>
                      <a:pt x="8518" y="1247"/>
                      <a:pt x="7913" y="1654"/>
                    </a:cubicBezTo>
                    <a:cubicBezTo>
                      <a:pt x="7715" y="1802"/>
                      <a:pt x="7505" y="1938"/>
                      <a:pt x="7283" y="2086"/>
                    </a:cubicBezTo>
                    <a:cubicBezTo>
                      <a:pt x="6111" y="2889"/>
                      <a:pt x="4728" y="3839"/>
                      <a:pt x="3382" y="4851"/>
                    </a:cubicBezTo>
                    <a:cubicBezTo>
                      <a:pt x="3148" y="5037"/>
                      <a:pt x="2926" y="5209"/>
                      <a:pt x="2728" y="5382"/>
                    </a:cubicBezTo>
                    <a:lnTo>
                      <a:pt x="2679" y="5419"/>
                    </a:lnTo>
                    <a:lnTo>
                      <a:pt x="2605" y="5493"/>
                    </a:lnTo>
                    <a:cubicBezTo>
                      <a:pt x="2506" y="5432"/>
                      <a:pt x="2407" y="5382"/>
                      <a:pt x="2296" y="5370"/>
                    </a:cubicBezTo>
                    <a:lnTo>
                      <a:pt x="2197" y="5345"/>
                    </a:lnTo>
                    <a:cubicBezTo>
                      <a:pt x="1963" y="5259"/>
                      <a:pt x="1728" y="5197"/>
                      <a:pt x="1482" y="5123"/>
                    </a:cubicBezTo>
                    <a:cubicBezTo>
                      <a:pt x="1087" y="5000"/>
                      <a:pt x="716" y="4913"/>
                      <a:pt x="358" y="4839"/>
                    </a:cubicBezTo>
                    <a:lnTo>
                      <a:pt x="371" y="4839"/>
                    </a:lnTo>
                    <a:lnTo>
                      <a:pt x="420" y="4802"/>
                    </a:lnTo>
                    <a:cubicBezTo>
                      <a:pt x="506" y="4740"/>
                      <a:pt x="605" y="4679"/>
                      <a:pt x="704" y="4629"/>
                    </a:cubicBezTo>
                    <a:cubicBezTo>
                      <a:pt x="815" y="4568"/>
                      <a:pt x="938" y="4518"/>
                      <a:pt x="1062" y="4456"/>
                    </a:cubicBezTo>
                    <a:lnTo>
                      <a:pt x="1210" y="4382"/>
                    </a:lnTo>
                    <a:cubicBezTo>
                      <a:pt x="1802" y="4098"/>
                      <a:pt x="2407" y="3790"/>
                      <a:pt x="3062" y="3457"/>
                    </a:cubicBezTo>
                    <a:cubicBezTo>
                      <a:pt x="3432" y="3259"/>
                      <a:pt x="3827" y="3062"/>
                      <a:pt x="4296" y="2827"/>
                    </a:cubicBezTo>
                    <a:cubicBezTo>
                      <a:pt x="5975" y="1988"/>
                      <a:pt x="7382" y="1309"/>
                      <a:pt x="8876" y="729"/>
                    </a:cubicBezTo>
                    <a:cubicBezTo>
                      <a:pt x="9159" y="605"/>
                      <a:pt x="9468" y="506"/>
                      <a:pt x="9764" y="420"/>
                    </a:cubicBezTo>
                    <a:close/>
                    <a:moveTo>
                      <a:pt x="9949" y="494"/>
                    </a:moveTo>
                    <a:lnTo>
                      <a:pt x="9949" y="494"/>
                    </a:lnTo>
                    <a:cubicBezTo>
                      <a:pt x="9814" y="630"/>
                      <a:pt x="9678" y="790"/>
                      <a:pt x="9542" y="938"/>
                    </a:cubicBezTo>
                    <a:cubicBezTo>
                      <a:pt x="9468" y="1037"/>
                      <a:pt x="9394" y="1124"/>
                      <a:pt x="9320" y="1198"/>
                    </a:cubicBezTo>
                    <a:cubicBezTo>
                      <a:pt x="8900" y="1654"/>
                      <a:pt x="8468" y="2111"/>
                      <a:pt x="8049" y="2568"/>
                    </a:cubicBezTo>
                    <a:cubicBezTo>
                      <a:pt x="7296" y="3358"/>
                      <a:pt x="6543" y="4148"/>
                      <a:pt x="5790" y="4938"/>
                    </a:cubicBezTo>
                    <a:lnTo>
                      <a:pt x="5283" y="5469"/>
                    </a:lnTo>
                    <a:lnTo>
                      <a:pt x="4913" y="5864"/>
                    </a:lnTo>
                    <a:cubicBezTo>
                      <a:pt x="4777" y="6012"/>
                      <a:pt x="4642" y="6160"/>
                      <a:pt x="4493" y="6308"/>
                    </a:cubicBezTo>
                    <a:lnTo>
                      <a:pt x="4469" y="6308"/>
                    </a:lnTo>
                    <a:cubicBezTo>
                      <a:pt x="4358" y="6370"/>
                      <a:pt x="4259" y="6456"/>
                      <a:pt x="4197" y="6567"/>
                    </a:cubicBezTo>
                    <a:cubicBezTo>
                      <a:pt x="4173" y="6580"/>
                      <a:pt x="4160" y="6604"/>
                      <a:pt x="4148" y="6617"/>
                    </a:cubicBezTo>
                    <a:cubicBezTo>
                      <a:pt x="4061" y="6740"/>
                      <a:pt x="3987" y="6863"/>
                      <a:pt x="3913" y="6987"/>
                    </a:cubicBezTo>
                    <a:lnTo>
                      <a:pt x="3864" y="7086"/>
                    </a:lnTo>
                    <a:cubicBezTo>
                      <a:pt x="3790" y="7209"/>
                      <a:pt x="3716" y="7320"/>
                      <a:pt x="3642" y="7431"/>
                    </a:cubicBezTo>
                    <a:cubicBezTo>
                      <a:pt x="3580" y="7555"/>
                      <a:pt x="3518" y="7641"/>
                      <a:pt x="3444" y="7752"/>
                    </a:cubicBezTo>
                    <a:lnTo>
                      <a:pt x="3173" y="8221"/>
                    </a:lnTo>
                    <a:lnTo>
                      <a:pt x="3123" y="8295"/>
                    </a:lnTo>
                    <a:cubicBezTo>
                      <a:pt x="3025" y="7876"/>
                      <a:pt x="2950" y="7444"/>
                      <a:pt x="2889" y="7024"/>
                    </a:cubicBezTo>
                    <a:cubicBezTo>
                      <a:pt x="2827" y="6592"/>
                      <a:pt x="2765" y="6148"/>
                      <a:pt x="2654" y="5728"/>
                    </a:cubicBezTo>
                    <a:cubicBezTo>
                      <a:pt x="2679" y="5678"/>
                      <a:pt x="2691" y="5629"/>
                      <a:pt x="2679" y="5580"/>
                    </a:cubicBezTo>
                    <a:cubicBezTo>
                      <a:pt x="2827" y="5456"/>
                      <a:pt x="2975" y="5333"/>
                      <a:pt x="3136" y="5222"/>
                    </a:cubicBezTo>
                    <a:cubicBezTo>
                      <a:pt x="3210" y="5172"/>
                      <a:pt x="3284" y="5123"/>
                      <a:pt x="3358" y="5074"/>
                    </a:cubicBezTo>
                    <a:cubicBezTo>
                      <a:pt x="3950" y="4629"/>
                      <a:pt x="4568" y="4197"/>
                      <a:pt x="5098" y="3815"/>
                    </a:cubicBezTo>
                    <a:cubicBezTo>
                      <a:pt x="6333" y="2950"/>
                      <a:pt x="7666" y="2025"/>
                      <a:pt x="9024" y="1111"/>
                    </a:cubicBezTo>
                    <a:lnTo>
                      <a:pt x="9196" y="988"/>
                    </a:lnTo>
                    <a:cubicBezTo>
                      <a:pt x="9443" y="827"/>
                      <a:pt x="9703" y="654"/>
                      <a:pt x="9949" y="494"/>
                    </a:cubicBezTo>
                    <a:close/>
                    <a:moveTo>
                      <a:pt x="4530" y="6530"/>
                    </a:moveTo>
                    <a:cubicBezTo>
                      <a:pt x="4555" y="6555"/>
                      <a:pt x="4580" y="6580"/>
                      <a:pt x="4592" y="6617"/>
                    </a:cubicBezTo>
                    <a:lnTo>
                      <a:pt x="4617" y="6641"/>
                    </a:lnTo>
                    <a:cubicBezTo>
                      <a:pt x="4679" y="6777"/>
                      <a:pt x="4753" y="6901"/>
                      <a:pt x="4802" y="7036"/>
                    </a:cubicBezTo>
                    <a:lnTo>
                      <a:pt x="4839" y="7110"/>
                    </a:lnTo>
                    <a:cubicBezTo>
                      <a:pt x="4864" y="7160"/>
                      <a:pt x="4888" y="7221"/>
                      <a:pt x="4925" y="7283"/>
                    </a:cubicBezTo>
                    <a:cubicBezTo>
                      <a:pt x="4802" y="7345"/>
                      <a:pt x="4691" y="7419"/>
                      <a:pt x="4580" y="7505"/>
                    </a:cubicBezTo>
                    <a:cubicBezTo>
                      <a:pt x="4555" y="7530"/>
                      <a:pt x="4530" y="7542"/>
                      <a:pt x="4493" y="7567"/>
                    </a:cubicBezTo>
                    <a:cubicBezTo>
                      <a:pt x="4333" y="7691"/>
                      <a:pt x="4160" y="7826"/>
                      <a:pt x="4000" y="7950"/>
                    </a:cubicBezTo>
                    <a:cubicBezTo>
                      <a:pt x="3901" y="8024"/>
                      <a:pt x="3815" y="8098"/>
                      <a:pt x="3728" y="8172"/>
                    </a:cubicBezTo>
                    <a:lnTo>
                      <a:pt x="3580" y="8308"/>
                    </a:lnTo>
                    <a:lnTo>
                      <a:pt x="3518" y="8357"/>
                    </a:lnTo>
                    <a:cubicBezTo>
                      <a:pt x="3457" y="8406"/>
                      <a:pt x="3395" y="8456"/>
                      <a:pt x="3321" y="8505"/>
                    </a:cubicBezTo>
                    <a:cubicBezTo>
                      <a:pt x="3407" y="8382"/>
                      <a:pt x="3481" y="8258"/>
                      <a:pt x="3555" y="8135"/>
                    </a:cubicBezTo>
                    <a:cubicBezTo>
                      <a:pt x="3703" y="7876"/>
                      <a:pt x="3864" y="7629"/>
                      <a:pt x="4000" y="7370"/>
                    </a:cubicBezTo>
                    <a:cubicBezTo>
                      <a:pt x="4049" y="7296"/>
                      <a:pt x="4086" y="7209"/>
                      <a:pt x="4135" y="7123"/>
                    </a:cubicBezTo>
                    <a:cubicBezTo>
                      <a:pt x="4222" y="6925"/>
                      <a:pt x="4333" y="6752"/>
                      <a:pt x="4469" y="6592"/>
                    </a:cubicBezTo>
                    <a:cubicBezTo>
                      <a:pt x="4493" y="6567"/>
                      <a:pt x="4506" y="6543"/>
                      <a:pt x="4530" y="6530"/>
                    </a:cubicBezTo>
                    <a:close/>
                    <a:moveTo>
                      <a:pt x="9912" y="877"/>
                    </a:moveTo>
                    <a:lnTo>
                      <a:pt x="9912" y="877"/>
                    </a:lnTo>
                    <a:cubicBezTo>
                      <a:pt x="9826" y="1087"/>
                      <a:pt x="9752" y="1296"/>
                      <a:pt x="9690" y="1469"/>
                    </a:cubicBezTo>
                    <a:cubicBezTo>
                      <a:pt x="9431" y="2222"/>
                      <a:pt x="9147" y="2963"/>
                      <a:pt x="8876" y="3654"/>
                    </a:cubicBezTo>
                    <a:cubicBezTo>
                      <a:pt x="8567" y="4444"/>
                      <a:pt x="8258" y="5246"/>
                      <a:pt x="7950" y="6049"/>
                    </a:cubicBezTo>
                    <a:cubicBezTo>
                      <a:pt x="7654" y="6802"/>
                      <a:pt x="7357" y="7567"/>
                      <a:pt x="7073" y="8320"/>
                    </a:cubicBezTo>
                    <a:cubicBezTo>
                      <a:pt x="7012" y="8456"/>
                      <a:pt x="6962" y="8604"/>
                      <a:pt x="6913" y="8740"/>
                    </a:cubicBezTo>
                    <a:cubicBezTo>
                      <a:pt x="6839" y="8962"/>
                      <a:pt x="6752" y="9196"/>
                      <a:pt x="6666" y="9406"/>
                    </a:cubicBezTo>
                    <a:cubicBezTo>
                      <a:pt x="6580" y="9258"/>
                      <a:pt x="6506" y="9110"/>
                      <a:pt x="6407" y="8974"/>
                    </a:cubicBezTo>
                    <a:lnTo>
                      <a:pt x="6333" y="8863"/>
                    </a:lnTo>
                    <a:lnTo>
                      <a:pt x="6197" y="8666"/>
                    </a:lnTo>
                    <a:cubicBezTo>
                      <a:pt x="6073" y="8468"/>
                      <a:pt x="5938" y="8258"/>
                      <a:pt x="5814" y="8061"/>
                    </a:cubicBezTo>
                    <a:cubicBezTo>
                      <a:pt x="5580" y="7715"/>
                      <a:pt x="5345" y="7345"/>
                      <a:pt x="5086" y="6851"/>
                    </a:cubicBezTo>
                    <a:lnTo>
                      <a:pt x="5061" y="6814"/>
                    </a:lnTo>
                    <a:cubicBezTo>
                      <a:pt x="4975" y="6666"/>
                      <a:pt x="4839" y="6407"/>
                      <a:pt x="4654" y="6333"/>
                    </a:cubicBezTo>
                    <a:cubicBezTo>
                      <a:pt x="5197" y="5839"/>
                      <a:pt x="5703" y="5308"/>
                      <a:pt x="6197" y="4790"/>
                    </a:cubicBezTo>
                    <a:cubicBezTo>
                      <a:pt x="6320" y="4654"/>
                      <a:pt x="6444" y="4530"/>
                      <a:pt x="6567" y="4395"/>
                    </a:cubicBezTo>
                    <a:cubicBezTo>
                      <a:pt x="7394" y="3531"/>
                      <a:pt x="8382" y="2494"/>
                      <a:pt x="9345" y="1469"/>
                    </a:cubicBezTo>
                    <a:cubicBezTo>
                      <a:pt x="9419" y="1383"/>
                      <a:pt x="9493" y="1309"/>
                      <a:pt x="9579" y="1222"/>
                    </a:cubicBezTo>
                    <a:cubicBezTo>
                      <a:pt x="9690" y="1111"/>
                      <a:pt x="9801" y="1000"/>
                      <a:pt x="9912" y="877"/>
                    </a:cubicBezTo>
                    <a:close/>
                    <a:moveTo>
                      <a:pt x="10172" y="0"/>
                    </a:moveTo>
                    <a:cubicBezTo>
                      <a:pt x="10085" y="0"/>
                      <a:pt x="10011" y="13"/>
                      <a:pt x="9937" y="25"/>
                    </a:cubicBezTo>
                    <a:cubicBezTo>
                      <a:pt x="9653" y="99"/>
                      <a:pt x="9369" y="185"/>
                      <a:pt x="9098" y="297"/>
                    </a:cubicBezTo>
                    <a:cubicBezTo>
                      <a:pt x="8258" y="605"/>
                      <a:pt x="7444" y="988"/>
                      <a:pt x="6691" y="1346"/>
                    </a:cubicBezTo>
                    <a:cubicBezTo>
                      <a:pt x="5506" y="1914"/>
                      <a:pt x="4271" y="2543"/>
                      <a:pt x="2913" y="3247"/>
                    </a:cubicBezTo>
                    <a:cubicBezTo>
                      <a:pt x="2407" y="3518"/>
                      <a:pt x="1889" y="3777"/>
                      <a:pt x="1370" y="4024"/>
                    </a:cubicBezTo>
                    <a:lnTo>
                      <a:pt x="667" y="4382"/>
                    </a:lnTo>
                    <a:cubicBezTo>
                      <a:pt x="482" y="4469"/>
                      <a:pt x="309" y="4568"/>
                      <a:pt x="161" y="4703"/>
                    </a:cubicBezTo>
                    <a:cubicBezTo>
                      <a:pt x="136" y="4728"/>
                      <a:pt x="111" y="4765"/>
                      <a:pt x="99" y="4802"/>
                    </a:cubicBezTo>
                    <a:cubicBezTo>
                      <a:pt x="50" y="4814"/>
                      <a:pt x="25" y="4851"/>
                      <a:pt x="13" y="4888"/>
                    </a:cubicBezTo>
                    <a:cubicBezTo>
                      <a:pt x="0" y="4938"/>
                      <a:pt x="25" y="4975"/>
                      <a:pt x="62" y="5000"/>
                    </a:cubicBezTo>
                    <a:cubicBezTo>
                      <a:pt x="482" y="5172"/>
                      <a:pt x="914" y="5333"/>
                      <a:pt x="1346" y="5456"/>
                    </a:cubicBezTo>
                    <a:cubicBezTo>
                      <a:pt x="1593" y="5530"/>
                      <a:pt x="1827" y="5617"/>
                      <a:pt x="2074" y="5691"/>
                    </a:cubicBezTo>
                    <a:cubicBezTo>
                      <a:pt x="2160" y="5715"/>
                      <a:pt x="2235" y="5740"/>
                      <a:pt x="2321" y="5765"/>
                    </a:cubicBezTo>
                    <a:lnTo>
                      <a:pt x="2395" y="5790"/>
                    </a:lnTo>
                    <a:lnTo>
                      <a:pt x="2407" y="5802"/>
                    </a:lnTo>
                    <a:cubicBezTo>
                      <a:pt x="2432" y="5814"/>
                      <a:pt x="2444" y="5827"/>
                      <a:pt x="2469" y="5827"/>
                    </a:cubicBezTo>
                    <a:cubicBezTo>
                      <a:pt x="2494" y="6061"/>
                      <a:pt x="2518" y="6283"/>
                      <a:pt x="2543" y="6518"/>
                    </a:cubicBezTo>
                    <a:cubicBezTo>
                      <a:pt x="2617" y="7246"/>
                      <a:pt x="2691" y="7999"/>
                      <a:pt x="2950" y="8690"/>
                    </a:cubicBezTo>
                    <a:lnTo>
                      <a:pt x="2950" y="8703"/>
                    </a:lnTo>
                    <a:cubicBezTo>
                      <a:pt x="2950" y="8740"/>
                      <a:pt x="2963" y="8764"/>
                      <a:pt x="2987" y="8789"/>
                    </a:cubicBezTo>
                    <a:cubicBezTo>
                      <a:pt x="3012" y="8838"/>
                      <a:pt x="3062" y="8876"/>
                      <a:pt x="3111" y="8876"/>
                    </a:cubicBezTo>
                    <a:lnTo>
                      <a:pt x="3148" y="8876"/>
                    </a:lnTo>
                    <a:cubicBezTo>
                      <a:pt x="3457" y="8764"/>
                      <a:pt x="3728" y="8604"/>
                      <a:pt x="3975" y="8382"/>
                    </a:cubicBezTo>
                    <a:cubicBezTo>
                      <a:pt x="4012" y="8345"/>
                      <a:pt x="4061" y="8308"/>
                      <a:pt x="4111" y="8271"/>
                    </a:cubicBezTo>
                    <a:cubicBezTo>
                      <a:pt x="4222" y="8184"/>
                      <a:pt x="4333" y="8098"/>
                      <a:pt x="4444" y="8024"/>
                    </a:cubicBezTo>
                    <a:lnTo>
                      <a:pt x="4617" y="7900"/>
                    </a:lnTo>
                    <a:lnTo>
                      <a:pt x="4765" y="7789"/>
                    </a:lnTo>
                    <a:cubicBezTo>
                      <a:pt x="4864" y="7728"/>
                      <a:pt x="4963" y="7653"/>
                      <a:pt x="5049" y="7579"/>
                    </a:cubicBezTo>
                    <a:cubicBezTo>
                      <a:pt x="5160" y="7777"/>
                      <a:pt x="5296" y="7999"/>
                      <a:pt x="5444" y="8258"/>
                    </a:cubicBezTo>
                    <a:cubicBezTo>
                      <a:pt x="5617" y="8530"/>
                      <a:pt x="5790" y="8814"/>
                      <a:pt x="5950" y="9061"/>
                    </a:cubicBezTo>
                    <a:cubicBezTo>
                      <a:pt x="6012" y="9147"/>
                      <a:pt x="6061" y="9246"/>
                      <a:pt x="6123" y="9345"/>
                    </a:cubicBezTo>
                    <a:cubicBezTo>
                      <a:pt x="6222" y="9530"/>
                      <a:pt x="6345" y="9703"/>
                      <a:pt x="6468" y="9875"/>
                    </a:cubicBezTo>
                    <a:cubicBezTo>
                      <a:pt x="6493" y="9900"/>
                      <a:pt x="6543" y="9925"/>
                      <a:pt x="6580" y="9925"/>
                    </a:cubicBezTo>
                    <a:cubicBezTo>
                      <a:pt x="6629" y="9925"/>
                      <a:pt x="6666" y="9900"/>
                      <a:pt x="6703" y="9875"/>
                    </a:cubicBezTo>
                    <a:cubicBezTo>
                      <a:pt x="6728" y="9838"/>
                      <a:pt x="6752" y="9789"/>
                      <a:pt x="6752" y="9740"/>
                    </a:cubicBezTo>
                    <a:cubicBezTo>
                      <a:pt x="6925" y="9431"/>
                      <a:pt x="7073" y="9110"/>
                      <a:pt x="7209" y="8801"/>
                    </a:cubicBezTo>
                    <a:lnTo>
                      <a:pt x="7258" y="8703"/>
                    </a:lnTo>
                    <a:cubicBezTo>
                      <a:pt x="7555" y="8024"/>
                      <a:pt x="7851" y="7333"/>
                      <a:pt x="8123" y="6666"/>
                    </a:cubicBezTo>
                    <a:lnTo>
                      <a:pt x="8147" y="6592"/>
                    </a:lnTo>
                    <a:cubicBezTo>
                      <a:pt x="8740" y="5185"/>
                      <a:pt x="9406" y="3518"/>
                      <a:pt x="10024" y="1827"/>
                    </a:cubicBezTo>
                    <a:cubicBezTo>
                      <a:pt x="10135" y="1519"/>
                      <a:pt x="10258" y="1210"/>
                      <a:pt x="10357" y="877"/>
                    </a:cubicBezTo>
                    <a:lnTo>
                      <a:pt x="10369" y="827"/>
                    </a:lnTo>
                    <a:cubicBezTo>
                      <a:pt x="10443" y="654"/>
                      <a:pt x="10480" y="469"/>
                      <a:pt x="10468" y="284"/>
                    </a:cubicBezTo>
                    <a:cubicBezTo>
                      <a:pt x="10505" y="222"/>
                      <a:pt x="10493" y="148"/>
                      <a:pt x="10443" y="111"/>
                    </a:cubicBezTo>
                    <a:cubicBezTo>
                      <a:pt x="10369" y="37"/>
                      <a:pt x="10270" y="0"/>
                      <a:pt x="101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26"/>
            <p:cNvSpPr/>
            <p:nvPr/>
          </p:nvSpPr>
          <p:spPr>
            <a:xfrm>
              <a:off x="6562292" y="4354432"/>
              <a:ext cx="1368335" cy="942004"/>
            </a:xfrm>
            <a:custGeom>
              <a:avLst/>
              <a:gdLst/>
              <a:ahLst/>
              <a:cxnLst/>
              <a:rect l="l" t="t" r="r" b="b"/>
              <a:pathLst>
                <a:path w="16999" h="11703" extrusionOk="0">
                  <a:moveTo>
                    <a:pt x="16961" y="211"/>
                  </a:moveTo>
                  <a:cubicBezTo>
                    <a:pt x="16998" y="87"/>
                    <a:pt x="16850" y="1"/>
                    <a:pt x="16764" y="100"/>
                  </a:cubicBezTo>
                  <a:cubicBezTo>
                    <a:pt x="16752" y="112"/>
                    <a:pt x="16752" y="124"/>
                    <a:pt x="16739" y="137"/>
                  </a:cubicBezTo>
                  <a:lnTo>
                    <a:pt x="16727" y="186"/>
                  </a:lnTo>
                  <a:lnTo>
                    <a:pt x="16715" y="235"/>
                  </a:lnTo>
                  <a:lnTo>
                    <a:pt x="16690" y="285"/>
                  </a:lnTo>
                  <a:lnTo>
                    <a:pt x="16665" y="346"/>
                  </a:lnTo>
                  <a:cubicBezTo>
                    <a:pt x="16616" y="495"/>
                    <a:pt x="16826" y="569"/>
                    <a:pt x="16887" y="433"/>
                  </a:cubicBezTo>
                  <a:lnTo>
                    <a:pt x="16912" y="359"/>
                  </a:lnTo>
                  <a:lnTo>
                    <a:pt x="16924" y="309"/>
                  </a:lnTo>
                  <a:lnTo>
                    <a:pt x="16949" y="260"/>
                  </a:lnTo>
                  <a:close/>
                  <a:moveTo>
                    <a:pt x="260" y="10197"/>
                  </a:moveTo>
                  <a:cubicBezTo>
                    <a:pt x="137" y="10110"/>
                    <a:pt x="1" y="10283"/>
                    <a:pt x="112" y="10382"/>
                  </a:cubicBezTo>
                  <a:lnTo>
                    <a:pt x="186" y="10444"/>
                  </a:lnTo>
                  <a:lnTo>
                    <a:pt x="248" y="10481"/>
                  </a:lnTo>
                  <a:lnTo>
                    <a:pt x="309" y="10530"/>
                  </a:lnTo>
                  <a:cubicBezTo>
                    <a:pt x="433" y="10617"/>
                    <a:pt x="569" y="10431"/>
                    <a:pt x="445" y="10345"/>
                  </a:cubicBezTo>
                  <a:lnTo>
                    <a:pt x="384" y="10296"/>
                  </a:lnTo>
                  <a:lnTo>
                    <a:pt x="334" y="10259"/>
                  </a:lnTo>
                  <a:close/>
                  <a:moveTo>
                    <a:pt x="1013" y="10728"/>
                  </a:moveTo>
                  <a:cubicBezTo>
                    <a:pt x="890" y="10617"/>
                    <a:pt x="741" y="10789"/>
                    <a:pt x="853" y="10900"/>
                  </a:cubicBezTo>
                  <a:cubicBezTo>
                    <a:pt x="865" y="10900"/>
                    <a:pt x="877" y="10913"/>
                    <a:pt x="890" y="10925"/>
                  </a:cubicBezTo>
                  <a:lnTo>
                    <a:pt x="951" y="10962"/>
                  </a:lnTo>
                  <a:lnTo>
                    <a:pt x="1013" y="10999"/>
                  </a:lnTo>
                  <a:lnTo>
                    <a:pt x="1087" y="11036"/>
                  </a:lnTo>
                  <a:cubicBezTo>
                    <a:pt x="1211" y="11135"/>
                    <a:pt x="1359" y="10962"/>
                    <a:pt x="1248" y="10863"/>
                  </a:cubicBezTo>
                  <a:cubicBezTo>
                    <a:pt x="1235" y="10851"/>
                    <a:pt x="1223" y="10839"/>
                    <a:pt x="1211" y="10839"/>
                  </a:cubicBezTo>
                  <a:lnTo>
                    <a:pt x="1136" y="10802"/>
                  </a:lnTo>
                  <a:lnTo>
                    <a:pt x="1075" y="10765"/>
                  </a:lnTo>
                  <a:close/>
                  <a:moveTo>
                    <a:pt x="1828" y="11123"/>
                  </a:moveTo>
                  <a:cubicBezTo>
                    <a:pt x="1680" y="11073"/>
                    <a:pt x="1593" y="11283"/>
                    <a:pt x="1741" y="11345"/>
                  </a:cubicBezTo>
                  <a:lnTo>
                    <a:pt x="1791" y="11370"/>
                  </a:lnTo>
                  <a:lnTo>
                    <a:pt x="1852" y="11382"/>
                  </a:lnTo>
                  <a:lnTo>
                    <a:pt x="1914" y="11407"/>
                  </a:lnTo>
                  <a:lnTo>
                    <a:pt x="1964" y="11431"/>
                  </a:lnTo>
                  <a:cubicBezTo>
                    <a:pt x="2001" y="11444"/>
                    <a:pt x="2050" y="11431"/>
                    <a:pt x="2075" y="11394"/>
                  </a:cubicBezTo>
                  <a:cubicBezTo>
                    <a:pt x="2136" y="11345"/>
                    <a:pt x="2124" y="11234"/>
                    <a:pt x="2038" y="11209"/>
                  </a:cubicBezTo>
                  <a:lnTo>
                    <a:pt x="1988" y="11184"/>
                  </a:lnTo>
                  <a:lnTo>
                    <a:pt x="1927" y="11172"/>
                  </a:lnTo>
                  <a:lnTo>
                    <a:pt x="1877" y="11147"/>
                  </a:lnTo>
                  <a:close/>
                  <a:moveTo>
                    <a:pt x="2692" y="11382"/>
                  </a:moveTo>
                  <a:cubicBezTo>
                    <a:pt x="2568" y="11370"/>
                    <a:pt x="2507" y="11518"/>
                    <a:pt x="2605" y="11592"/>
                  </a:cubicBezTo>
                  <a:cubicBezTo>
                    <a:pt x="2618" y="11604"/>
                    <a:pt x="2630" y="11616"/>
                    <a:pt x="2642" y="11616"/>
                  </a:cubicBezTo>
                  <a:lnTo>
                    <a:pt x="2717" y="11629"/>
                  </a:lnTo>
                  <a:lnTo>
                    <a:pt x="2778" y="11641"/>
                  </a:lnTo>
                  <a:lnTo>
                    <a:pt x="2840" y="11653"/>
                  </a:lnTo>
                  <a:lnTo>
                    <a:pt x="2877" y="11653"/>
                  </a:lnTo>
                  <a:cubicBezTo>
                    <a:pt x="3013" y="11666"/>
                    <a:pt x="3062" y="11481"/>
                    <a:pt x="2939" y="11431"/>
                  </a:cubicBezTo>
                  <a:lnTo>
                    <a:pt x="2914" y="11431"/>
                  </a:lnTo>
                  <a:lnTo>
                    <a:pt x="2865" y="11431"/>
                  </a:lnTo>
                  <a:lnTo>
                    <a:pt x="2815" y="11419"/>
                  </a:lnTo>
                  <a:lnTo>
                    <a:pt x="2766" y="11407"/>
                  </a:lnTo>
                  <a:lnTo>
                    <a:pt x="2692" y="11394"/>
                  </a:lnTo>
                  <a:close/>
                  <a:moveTo>
                    <a:pt x="3593" y="11468"/>
                  </a:moveTo>
                  <a:cubicBezTo>
                    <a:pt x="3457" y="11481"/>
                    <a:pt x="3432" y="11653"/>
                    <a:pt x="3556" y="11690"/>
                  </a:cubicBezTo>
                  <a:cubicBezTo>
                    <a:pt x="3568" y="11703"/>
                    <a:pt x="3581" y="11703"/>
                    <a:pt x="3593" y="11690"/>
                  </a:cubicBezTo>
                  <a:lnTo>
                    <a:pt x="3679" y="11690"/>
                  </a:lnTo>
                  <a:lnTo>
                    <a:pt x="3741" y="11690"/>
                  </a:lnTo>
                  <a:lnTo>
                    <a:pt x="3790" y="11690"/>
                  </a:lnTo>
                  <a:lnTo>
                    <a:pt x="3827" y="11690"/>
                  </a:lnTo>
                  <a:cubicBezTo>
                    <a:pt x="3963" y="11690"/>
                    <a:pt x="3988" y="11518"/>
                    <a:pt x="3865" y="11468"/>
                  </a:cubicBezTo>
                  <a:cubicBezTo>
                    <a:pt x="3852" y="11468"/>
                    <a:pt x="3840" y="11468"/>
                    <a:pt x="3815" y="11468"/>
                  </a:cubicBezTo>
                  <a:lnTo>
                    <a:pt x="3778" y="11468"/>
                  </a:lnTo>
                  <a:lnTo>
                    <a:pt x="3729" y="11468"/>
                  </a:lnTo>
                  <a:lnTo>
                    <a:pt x="3593" y="11468"/>
                  </a:lnTo>
                  <a:close/>
                  <a:moveTo>
                    <a:pt x="4482" y="11357"/>
                  </a:moveTo>
                  <a:cubicBezTo>
                    <a:pt x="4371" y="11394"/>
                    <a:pt x="4371" y="11567"/>
                    <a:pt x="4482" y="11592"/>
                  </a:cubicBezTo>
                  <a:cubicBezTo>
                    <a:pt x="4506" y="11592"/>
                    <a:pt x="4519" y="11592"/>
                    <a:pt x="4531" y="11592"/>
                  </a:cubicBezTo>
                  <a:lnTo>
                    <a:pt x="4593" y="11579"/>
                  </a:lnTo>
                  <a:lnTo>
                    <a:pt x="4642" y="11567"/>
                  </a:lnTo>
                  <a:lnTo>
                    <a:pt x="4704" y="11555"/>
                  </a:lnTo>
                  <a:lnTo>
                    <a:pt x="4766" y="11530"/>
                  </a:lnTo>
                  <a:cubicBezTo>
                    <a:pt x="4864" y="11505"/>
                    <a:pt x="4877" y="11370"/>
                    <a:pt x="4790" y="11320"/>
                  </a:cubicBezTo>
                  <a:cubicBezTo>
                    <a:pt x="4766" y="11308"/>
                    <a:pt x="4729" y="11295"/>
                    <a:pt x="4704" y="11308"/>
                  </a:cubicBezTo>
                  <a:lnTo>
                    <a:pt x="4642" y="11320"/>
                  </a:lnTo>
                  <a:lnTo>
                    <a:pt x="4593" y="11333"/>
                  </a:lnTo>
                  <a:lnTo>
                    <a:pt x="4543" y="11345"/>
                  </a:lnTo>
                  <a:lnTo>
                    <a:pt x="4482" y="11370"/>
                  </a:lnTo>
                  <a:close/>
                  <a:moveTo>
                    <a:pt x="5346" y="11073"/>
                  </a:moveTo>
                  <a:cubicBezTo>
                    <a:pt x="5222" y="11123"/>
                    <a:pt x="5272" y="11308"/>
                    <a:pt x="5395" y="11295"/>
                  </a:cubicBezTo>
                  <a:cubicBezTo>
                    <a:pt x="5408" y="11295"/>
                    <a:pt x="5432" y="11295"/>
                    <a:pt x="5445" y="11283"/>
                  </a:cubicBezTo>
                  <a:lnTo>
                    <a:pt x="5469" y="11271"/>
                  </a:lnTo>
                  <a:lnTo>
                    <a:pt x="5519" y="11258"/>
                  </a:lnTo>
                  <a:lnTo>
                    <a:pt x="5568" y="11234"/>
                  </a:lnTo>
                  <a:lnTo>
                    <a:pt x="5617" y="11209"/>
                  </a:lnTo>
                  <a:lnTo>
                    <a:pt x="5654" y="11184"/>
                  </a:lnTo>
                  <a:cubicBezTo>
                    <a:pt x="5741" y="11147"/>
                    <a:pt x="5741" y="11012"/>
                    <a:pt x="5642" y="10975"/>
                  </a:cubicBezTo>
                  <a:cubicBezTo>
                    <a:pt x="5617" y="10962"/>
                    <a:pt x="5580" y="10962"/>
                    <a:pt x="5556" y="10975"/>
                  </a:cubicBezTo>
                  <a:lnTo>
                    <a:pt x="5469" y="11012"/>
                  </a:lnTo>
                  <a:lnTo>
                    <a:pt x="5420" y="11036"/>
                  </a:lnTo>
                  <a:lnTo>
                    <a:pt x="5346" y="11073"/>
                  </a:lnTo>
                  <a:close/>
                  <a:moveTo>
                    <a:pt x="6136" y="10641"/>
                  </a:moveTo>
                  <a:cubicBezTo>
                    <a:pt x="6099" y="10666"/>
                    <a:pt x="6086" y="10703"/>
                    <a:pt x="6086" y="10752"/>
                  </a:cubicBezTo>
                  <a:cubicBezTo>
                    <a:pt x="6111" y="10839"/>
                    <a:pt x="6198" y="10876"/>
                    <a:pt x="6272" y="10839"/>
                  </a:cubicBezTo>
                  <a:lnTo>
                    <a:pt x="6333" y="10789"/>
                  </a:lnTo>
                  <a:lnTo>
                    <a:pt x="6370" y="10765"/>
                  </a:lnTo>
                  <a:lnTo>
                    <a:pt x="6420" y="10728"/>
                  </a:lnTo>
                  <a:lnTo>
                    <a:pt x="6469" y="10703"/>
                  </a:lnTo>
                  <a:cubicBezTo>
                    <a:pt x="6580" y="10617"/>
                    <a:pt x="6481" y="10444"/>
                    <a:pt x="6358" y="10493"/>
                  </a:cubicBezTo>
                  <a:lnTo>
                    <a:pt x="6333" y="10505"/>
                  </a:lnTo>
                  <a:lnTo>
                    <a:pt x="6247" y="10567"/>
                  </a:lnTo>
                  <a:cubicBezTo>
                    <a:pt x="6210" y="10592"/>
                    <a:pt x="6173" y="10617"/>
                    <a:pt x="6136" y="10641"/>
                  </a:cubicBezTo>
                  <a:close/>
                  <a:moveTo>
                    <a:pt x="6864" y="10086"/>
                  </a:moveTo>
                  <a:cubicBezTo>
                    <a:pt x="6753" y="10160"/>
                    <a:pt x="6864" y="10333"/>
                    <a:pt x="6988" y="10271"/>
                  </a:cubicBezTo>
                  <a:cubicBezTo>
                    <a:pt x="7000" y="10271"/>
                    <a:pt x="7000" y="10259"/>
                    <a:pt x="7012" y="10259"/>
                  </a:cubicBezTo>
                  <a:lnTo>
                    <a:pt x="7185" y="10098"/>
                  </a:lnTo>
                  <a:cubicBezTo>
                    <a:pt x="7222" y="10061"/>
                    <a:pt x="7234" y="10012"/>
                    <a:pt x="7210" y="9962"/>
                  </a:cubicBezTo>
                  <a:cubicBezTo>
                    <a:pt x="7173" y="9888"/>
                    <a:pt x="7086" y="9876"/>
                    <a:pt x="7025" y="9925"/>
                  </a:cubicBezTo>
                  <a:cubicBezTo>
                    <a:pt x="6975" y="9987"/>
                    <a:pt x="6913" y="10036"/>
                    <a:pt x="6864" y="10086"/>
                  </a:cubicBezTo>
                  <a:close/>
                  <a:moveTo>
                    <a:pt x="7494" y="9432"/>
                  </a:moveTo>
                  <a:cubicBezTo>
                    <a:pt x="7395" y="9543"/>
                    <a:pt x="7568" y="9703"/>
                    <a:pt x="7679" y="9580"/>
                  </a:cubicBezTo>
                  <a:lnTo>
                    <a:pt x="7827" y="9407"/>
                  </a:lnTo>
                  <a:cubicBezTo>
                    <a:pt x="7926" y="9296"/>
                    <a:pt x="7790" y="9148"/>
                    <a:pt x="7679" y="9222"/>
                  </a:cubicBezTo>
                  <a:cubicBezTo>
                    <a:pt x="7666" y="9234"/>
                    <a:pt x="7654" y="9246"/>
                    <a:pt x="7642" y="9259"/>
                  </a:cubicBezTo>
                  <a:cubicBezTo>
                    <a:pt x="7592" y="9320"/>
                    <a:pt x="7543" y="9370"/>
                    <a:pt x="7494" y="9432"/>
                  </a:cubicBezTo>
                  <a:close/>
                  <a:moveTo>
                    <a:pt x="8049" y="8703"/>
                  </a:moveTo>
                  <a:cubicBezTo>
                    <a:pt x="7963" y="8827"/>
                    <a:pt x="8160" y="8975"/>
                    <a:pt x="8247" y="8827"/>
                  </a:cubicBezTo>
                  <a:cubicBezTo>
                    <a:pt x="8296" y="8765"/>
                    <a:pt x="8333" y="8703"/>
                    <a:pt x="8382" y="8629"/>
                  </a:cubicBezTo>
                  <a:cubicBezTo>
                    <a:pt x="8456" y="8518"/>
                    <a:pt x="8308" y="8382"/>
                    <a:pt x="8210" y="8481"/>
                  </a:cubicBezTo>
                  <a:cubicBezTo>
                    <a:pt x="8197" y="8493"/>
                    <a:pt x="8185" y="8493"/>
                    <a:pt x="8185" y="8506"/>
                  </a:cubicBezTo>
                  <a:cubicBezTo>
                    <a:pt x="8136" y="8567"/>
                    <a:pt x="8098" y="8642"/>
                    <a:pt x="8061" y="8703"/>
                  </a:cubicBezTo>
                  <a:close/>
                  <a:moveTo>
                    <a:pt x="8518" y="7913"/>
                  </a:moveTo>
                  <a:cubicBezTo>
                    <a:pt x="8493" y="7963"/>
                    <a:pt x="8506" y="8024"/>
                    <a:pt x="8543" y="8061"/>
                  </a:cubicBezTo>
                  <a:cubicBezTo>
                    <a:pt x="8605" y="8111"/>
                    <a:pt x="8691" y="8086"/>
                    <a:pt x="8728" y="8024"/>
                  </a:cubicBezTo>
                  <a:cubicBezTo>
                    <a:pt x="8765" y="7950"/>
                    <a:pt x="8802" y="7889"/>
                    <a:pt x="8827" y="7814"/>
                  </a:cubicBezTo>
                  <a:cubicBezTo>
                    <a:pt x="8888" y="7703"/>
                    <a:pt x="8740" y="7592"/>
                    <a:pt x="8654" y="7679"/>
                  </a:cubicBezTo>
                  <a:cubicBezTo>
                    <a:pt x="8642" y="7691"/>
                    <a:pt x="8629" y="7703"/>
                    <a:pt x="8629" y="7716"/>
                  </a:cubicBezTo>
                  <a:cubicBezTo>
                    <a:pt x="8592" y="7777"/>
                    <a:pt x="8555" y="7852"/>
                    <a:pt x="8518" y="7913"/>
                  </a:cubicBezTo>
                  <a:close/>
                  <a:moveTo>
                    <a:pt x="8901" y="7086"/>
                  </a:moveTo>
                  <a:cubicBezTo>
                    <a:pt x="8851" y="7197"/>
                    <a:pt x="9000" y="7296"/>
                    <a:pt x="9098" y="7210"/>
                  </a:cubicBezTo>
                  <a:cubicBezTo>
                    <a:pt x="9111" y="7197"/>
                    <a:pt x="9111" y="7185"/>
                    <a:pt x="9123" y="7173"/>
                  </a:cubicBezTo>
                  <a:cubicBezTo>
                    <a:pt x="9148" y="7099"/>
                    <a:pt x="9172" y="7024"/>
                    <a:pt x="9197" y="6950"/>
                  </a:cubicBezTo>
                  <a:cubicBezTo>
                    <a:pt x="9246" y="6827"/>
                    <a:pt x="9086" y="6728"/>
                    <a:pt x="9012" y="6839"/>
                  </a:cubicBezTo>
                  <a:cubicBezTo>
                    <a:pt x="9000" y="6839"/>
                    <a:pt x="8987" y="6852"/>
                    <a:pt x="8987" y="6876"/>
                  </a:cubicBezTo>
                  <a:cubicBezTo>
                    <a:pt x="8963" y="6938"/>
                    <a:pt x="8926" y="7012"/>
                    <a:pt x="8901" y="7086"/>
                  </a:cubicBezTo>
                  <a:close/>
                  <a:moveTo>
                    <a:pt x="9197" y="6222"/>
                  </a:moveTo>
                  <a:cubicBezTo>
                    <a:pt x="9160" y="6370"/>
                    <a:pt x="9382" y="6432"/>
                    <a:pt x="9419" y="6284"/>
                  </a:cubicBezTo>
                  <a:cubicBezTo>
                    <a:pt x="9444" y="6197"/>
                    <a:pt x="9456" y="6123"/>
                    <a:pt x="9481" y="6049"/>
                  </a:cubicBezTo>
                  <a:cubicBezTo>
                    <a:pt x="9506" y="5951"/>
                    <a:pt x="9395" y="5864"/>
                    <a:pt x="9308" y="5926"/>
                  </a:cubicBezTo>
                  <a:cubicBezTo>
                    <a:pt x="9284" y="5938"/>
                    <a:pt x="9259" y="5963"/>
                    <a:pt x="9246" y="6000"/>
                  </a:cubicBezTo>
                  <a:cubicBezTo>
                    <a:pt x="9234" y="6074"/>
                    <a:pt x="9209" y="6148"/>
                    <a:pt x="9197" y="6222"/>
                  </a:cubicBezTo>
                  <a:close/>
                  <a:moveTo>
                    <a:pt x="9382" y="5321"/>
                  </a:moveTo>
                  <a:cubicBezTo>
                    <a:pt x="9358" y="5444"/>
                    <a:pt x="9530" y="5506"/>
                    <a:pt x="9592" y="5407"/>
                  </a:cubicBezTo>
                  <a:cubicBezTo>
                    <a:pt x="9604" y="5395"/>
                    <a:pt x="9617" y="5370"/>
                    <a:pt x="9617" y="5358"/>
                  </a:cubicBezTo>
                  <a:cubicBezTo>
                    <a:pt x="9629" y="5284"/>
                    <a:pt x="9629" y="5198"/>
                    <a:pt x="9641" y="5124"/>
                  </a:cubicBezTo>
                  <a:cubicBezTo>
                    <a:pt x="9641" y="5099"/>
                    <a:pt x="9641" y="5087"/>
                    <a:pt x="9641" y="5062"/>
                  </a:cubicBezTo>
                  <a:cubicBezTo>
                    <a:pt x="9666" y="5000"/>
                    <a:pt x="9629" y="4938"/>
                    <a:pt x="9567" y="4926"/>
                  </a:cubicBezTo>
                  <a:cubicBezTo>
                    <a:pt x="9555" y="4914"/>
                    <a:pt x="9543" y="4914"/>
                    <a:pt x="9530" y="4926"/>
                  </a:cubicBezTo>
                  <a:cubicBezTo>
                    <a:pt x="9456" y="4926"/>
                    <a:pt x="9370" y="4926"/>
                    <a:pt x="9296" y="4926"/>
                  </a:cubicBezTo>
                  <a:cubicBezTo>
                    <a:pt x="9172" y="4926"/>
                    <a:pt x="9135" y="5111"/>
                    <a:pt x="9259" y="5148"/>
                  </a:cubicBezTo>
                  <a:cubicBezTo>
                    <a:pt x="9271" y="5161"/>
                    <a:pt x="9284" y="5161"/>
                    <a:pt x="9308" y="5161"/>
                  </a:cubicBezTo>
                  <a:lnTo>
                    <a:pt x="9419" y="5161"/>
                  </a:lnTo>
                  <a:cubicBezTo>
                    <a:pt x="9419" y="5222"/>
                    <a:pt x="9395" y="5272"/>
                    <a:pt x="9395" y="5333"/>
                  </a:cubicBezTo>
                  <a:close/>
                  <a:moveTo>
                    <a:pt x="9456" y="4420"/>
                  </a:moveTo>
                  <a:cubicBezTo>
                    <a:pt x="9469" y="4556"/>
                    <a:pt x="9666" y="4556"/>
                    <a:pt x="9679" y="4420"/>
                  </a:cubicBezTo>
                  <a:lnTo>
                    <a:pt x="9679" y="4358"/>
                  </a:lnTo>
                  <a:lnTo>
                    <a:pt x="9679" y="4173"/>
                  </a:lnTo>
                  <a:cubicBezTo>
                    <a:pt x="9679" y="4050"/>
                    <a:pt x="9506" y="4025"/>
                    <a:pt x="9456" y="4136"/>
                  </a:cubicBezTo>
                  <a:cubicBezTo>
                    <a:pt x="9456" y="4161"/>
                    <a:pt x="9456" y="4173"/>
                    <a:pt x="9456" y="4185"/>
                  </a:cubicBezTo>
                  <a:lnTo>
                    <a:pt x="9456" y="4420"/>
                  </a:lnTo>
                  <a:close/>
                  <a:moveTo>
                    <a:pt x="9395" y="3506"/>
                  </a:moveTo>
                  <a:cubicBezTo>
                    <a:pt x="9407" y="3642"/>
                    <a:pt x="9604" y="3642"/>
                    <a:pt x="9617" y="3506"/>
                  </a:cubicBezTo>
                  <a:lnTo>
                    <a:pt x="9617" y="3482"/>
                  </a:lnTo>
                  <a:cubicBezTo>
                    <a:pt x="9604" y="3395"/>
                    <a:pt x="9592" y="3321"/>
                    <a:pt x="9580" y="3235"/>
                  </a:cubicBezTo>
                  <a:cubicBezTo>
                    <a:pt x="9555" y="3111"/>
                    <a:pt x="9370" y="3111"/>
                    <a:pt x="9358" y="3235"/>
                  </a:cubicBezTo>
                  <a:cubicBezTo>
                    <a:pt x="9345" y="3260"/>
                    <a:pt x="9345" y="3272"/>
                    <a:pt x="9358" y="3284"/>
                  </a:cubicBezTo>
                  <a:cubicBezTo>
                    <a:pt x="9370" y="3358"/>
                    <a:pt x="9382" y="3432"/>
                    <a:pt x="9395" y="3506"/>
                  </a:cubicBezTo>
                  <a:close/>
                  <a:moveTo>
                    <a:pt x="9111" y="2692"/>
                  </a:moveTo>
                  <a:cubicBezTo>
                    <a:pt x="9197" y="2791"/>
                    <a:pt x="9358" y="2716"/>
                    <a:pt x="9321" y="2593"/>
                  </a:cubicBezTo>
                  <a:cubicBezTo>
                    <a:pt x="9308" y="2568"/>
                    <a:pt x="9308" y="2556"/>
                    <a:pt x="9296" y="2544"/>
                  </a:cubicBezTo>
                  <a:cubicBezTo>
                    <a:pt x="9234" y="2482"/>
                    <a:pt x="9172" y="2420"/>
                    <a:pt x="9098" y="2371"/>
                  </a:cubicBezTo>
                  <a:cubicBezTo>
                    <a:pt x="8987" y="2297"/>
                    <a:pt x="8851" y="2433"/>
                    <a:pt x="8938" y="2544"/>
                  </a:cubicBezTo>
                  <a:cubicBezTo>
                    <a:pt x="8950" y="2544"/>
                    <a:pt x="8963" y="2556"/>
                    <a:pt x="8975" y="2568"/>
                  </a:cubicBezTo>
                  <a:cubicBezTo>
                    <a:pt x="9024" y="2593"/>
                    <a:pt x="9074" y="2642"/>
                    <a:pt x="9111" y="2692"/>
                  </a:cubicBezTo>
                  <a:close/>
                  <a:moveTo>
                    <a:pt x="8395" y="2544"/>
                  </a:moveTo>
                  <a:cubicBezTo>
                    <a:pt x="8531" y="2507"/>
                    <a:pt x="8493" y="2309"/>
                    <a:pt x="8358" y="2321"/>
                  </a:cubicBezTo>
                  <a:cubicBezTo>
                    <a:pt x="8345" y="2321"/>
                    <a:pt x="8333" y="2321"/>
                    <a:pt x="8321" y="2321"/>
                  </a:cubicBezTo>
                  <a:cubicBezTo>
                    <a:pt x="8247" y="2346"/>
                    <a:pt x="8173" y="2383"/>
                    <a:pt x="8098" y="2420"/>
                  </a:cubicBezTo>
                  <a:cubicBezTo>
                    <a:pt x="8074" y="2433"/>
                    <a:pt x="8049" y="2445"/>
                    <a:pt x="8037" y="2470"/>
                  </a:cubicBezTo>
                  <a:cubicBezTo>
                    <a:pt x="8000" y="2568"/>
                    <a:pt x="8098" y="2679"/>
                    <a:pt x="8197" y="2630"/>
                  </a:cubicBezTo>
                  <a:cubicBezTo>
                    <a:pt x="8259" y="2593"/>
                    <a:pt x="8333" y="2568"/>
                    <a:pt x="8395" y="2544"/>
                  </a:cubicBezTo>
                  <a:close/>
                  <a:moveTo>
                    <a:pt x="7642" y="3000"/>
                  </a:moveTo>
                  <a:cubicBezTo>
                    <a:pt x="7666" y="2976"/>
                    <a:pt x="7679" y="2951"/>
                    <a:pt x="7679" y="2926"/>
                  </a:cubicBezTo>
                  <a:cubicBezTo>
                    <a:pt x="7691" y="2815"/>
                    <a:pt x="7568" y="2754"/>
                    <a:pt x="7494" y="2815"/>
                  </a:cubicBezTo>
                  <a:cubicBezTo>
                    <a:pt x="7420" y="2877"/>
                    <a:pt x="7370" y="2926"/>
                    <a:pt x="7308" y="3000"/>
                  </a:cubicBezTo>
                  <a:cubicBezTo>
                    <a:pt x="7284" y="3037"/>
                    <a:pt x="7271" y="3087"/>
                    <a:pt x="7296" y="3136"/>
                  </a:cubicBezTo>
                  <a:cubicBezTo>
                    <a:pt x="7346" y="3198"/>
                    <a:pt x="7432" y="3210"/>
                    <a:pt x="7481" y="3149"/>
                  </a:cubicBezTo>
                  <a:cubicBezTo>
                    <a:pt x="7531" y="3087"/>
                    <a:pt x="7580" y="3037"/>
                    <a:pt x="7642" y="2988"/>
                  </a:cubicBezTo>
                  <a:close/>
                  <a:moveTo>
                    <a:pt x="7259" y="3692"/>
                  </a:moveTo>
                  <a:cubicBezTo>
                    <a:pt x="7259" y="3655"/>
                    <a:pt x="7234" y="3605"/>
                    <a:pt x="7185" y="3593"/>
                  </a:cubicBezTo>
                  <a:cubicBezTo>
                    <a:pt x="7111" y="3568"/>
                    <a:pt x="7025" y="3630"/>
                    <a:pt x="7037" y="3704"/>
                  </a:cubicBezTo>
                  <a:cubicBezTo>
                    <a:pt x="7037" y="3790"/>
                    <a:pt x="7049" y="3877"/>
                    <a:pt x="7086" y="3963"/>
                  </a:cubicBezTo>
                  <a:cubicBezTo>
                    <a:pt x="7123" y="4099"/>
                    <a:pt x="7321" y="4050"/>
                    <a:pt x="7308" y="3914"/>
                  </a:cubicBezTo>
                  <a:cubicBezTo>
                    <a:pt x="7308" y="3914"/>
                    <a:pt x="7308" y="3901"/>
                    <a:pt x="7308" y="3889"/>
                  </a:cubicBezTo>
                  <a:cubicBezTo>
                    <a:pt x="7284" y="3827"/>
                    <a:pt x="7271" y="3766"/>
                    <a:pt x="7271" y="3692"/>
                  </a:cubicBezTo>
                  <a:close/>
                  <a:moveTo>
                    <a:pt x="7666" y="4408"/>
                  </a:moveTo>
                  <a:cubicBezTo>
                    <a:pt x="7568" y="4321"/>
                    <a:pt x="7420" y="4432"/>
                    <a:pt x="7481" y="4556"/>
                  </a:cubicBezTo>
                  <a:cubicBezTo>
                    <a:pt x="7481" y="4556"/>
                    <a:pt x="7494" y="4568"/>
                    <a:pt x="7506" y="4580"/>
                  </a:cubicBezTo>
                  <a:cubicBezTo>
                    <a:pt x="7555" y="4642"/>
                    <a:pt x="7617" y="4691"/>
                    <a:pt x="7679" y="4741"/>
                  </a:cubicBezTo>
                  <a:cubicBezTo>
                    <a:pt x="7802" y="4840"/>
                    <a:pt x="7950" y="4667"/>
                    <a:pt x="7839" y="4568"/>
                  </a:cubicBezTo>
                  <a:cubicBezTo>
                    <a:pt x="7778" y="4519"/>
                    <a:pt x="7728" y="4469"/>
                    <a:pt x="7666" y="4408"/>
                  </a:cubicBezTo>
                  <a:close/>
                  <a:moveTo>
                    <a:pt x="8395" y="4852"/>
                  </a:moveTo>
                  <a:cubicBezTo>
                    <a:pt x="8271" y="4815"/>
                    <a:pt x="8197" y="4988"/>
                    <a:pt x="8308" y="5062"/>
                  </a:cubicBezTo>
                  <a:cubicBezTo>
                    <a:pt x="8321" y="5062"/>
                    <a:pt x="8333" y="5074"/>
                    <a:pt x="8345" y="5074"/>
                  </a:cubicBezTo>
                  <a:cubicBezTo>
                    <a:pt x="8419" y="5099"/>
                    <a:pt x="8493" y="5111"/>
                    <a:pt x="8580" y="5124"/>
                  </a:cubicBezTo>
                  <a:cubicBezTo>
                    <a:pt x="8703" y="5136"/>
                    <a:pt x="8765" y="4963"/>
                    <a:pt x="8654" y="4901"/>
                  </a:cubicBezTo>
                  <a:cubicBezTo>
                    <a:pt x="8642" y="4901"/>
                    <a:pt x="8629" y="4889"/>
                    <a:pt x="8617" y="4889"/>
                  </a:cubicBezTo>
                  <a:cubicBezTo>
                    <a:pt x="8543" y="4877"/>
                    <a:pt x="8469" y="4864"/>
                    <a:pt x="8395" y="4852"/>
                  </a:cubicBezTo>
                  <a:close/>
                  <a:moveTo>
                    <a:pt x="10197" y="4852"/>
                  </a:moveTo>
                  <a:cubicBezTo>
                    <a:pt x="10074" y="4864"/>
                    <a:pt x="10074" y="5049"/>
                    <a:pt x="10197" y="5074"/>
                  </a:cubicBezTo>
                  <a:cubicBezTo>
                    <a:pt x="10209" y="5074"/>
                    <a:pt x="10222" y="5074"/>
                    <a:pt x="10234" y="5074"/>
                  </a:cubicBezTo>
                  <a:lnTo>
                    <a:pt x="10469" y="5037"/>
                  </a:lnTo>
                  <a:cubicBezTo>
                    <a:pt x="10592" y="5012"/>
                    <a:pt x="10592" y="4827"/>
                    <a:pt x="10469" y="4815"/>
                  </a:cubicBezTo>
                  <a:cubicBezTo>
                    <a:pt x="10456" y="4803"/>
                    <a:pt x="10431" y="4803"/>
                    <a:pt x="10419" y="4815"/>
                  </a:cubicBezTo>
                  <a:cubicBezTo>
                    <a:pt x="10345" y="4827"/>
                    <a:pt x="10271" y="4840"/>
                    <a:pt x="10197" y="4852"/>
                  </a:cubicBezTo>
                  <a:close/>
                  <a:moveTo>
                    <a:pt x="11098" y="4667"/>
                  </a:moveTo>
                  <a:cubicBezTo>
                    <a:pt x="11012" y="4691"/>
                    <a:pt x="10975" y="4803"/>
                    <a:pt x="11049" y="4864"/>
                  </a:cubicBezTo>
                  <a:cubicBezTo>
                    <a:pt x="11073" y="4889"/>
                    <a:pt x="11123" y="4901"/>
                    <a:pt x="11160" y="4901"/>
                  </a:cubicBezTo>
                  <a:lnTo>
                    <a:pt x="11382" y="4840"/>
                  </a:lnTo>
                  <a:cubicBezTo>
                    <a:pt x="11518" y="4803"/>
                    <a:pt x="11493" y="4593"/>
                    <a:pt x="11345" y="4605"/>
                  </a:cubicBezTo>
                  <a:lnTo>
                    <a:pt x="11320" y="4605"/>
                  </a:lnTo>
                  <a:lnTo>
                    <a:pt x="11098" y="4667"/>
                  </a:lnTo>
                  <a:close/>
                  <a:moveTo>
                    <a:pt x="11987" y="4408"/>
                  </a:moveTo>
                  <a:cubicBezTo>
                    <a:pt x="11851" y="4457"/>
                    <a:pt x="11888" y="4642"/>
                    <a:pt x="12024" y="4642"/>
                  </a:cubicBezTo>
                  <a:cubicBezTo>
                    <a:pt x="12036" y="4642"/>
                    <a:pt x="12049" y="4642"/>
                    <a:pt x="12061" y="4642"/>
                  </a:cubicBezTo>
                  <a:lnTo>
                    <a:pt x="12283" y="4556"/>
                  </a:lnTo>
                  <a:cubicBezTo>
                    <a:pt x="12394" y="4519"/>
                    <a:pt x="12369" y="4334"/>
                    <a:pt x="12246" y="4334"/>
                  </a:cubicBezTo>
                  <a:cubicBezTo>
                    <a:pt x="12221" y="4334"/>
                    <a:pt x="12209" y="4334"/>
                    <a:pt x="12197" y="4346"/>
                  </a:cubicBezTo>
                  <a:lnTo>
                    <a:pt x="11987" y="4420"/>
                  </a:lnTo>
                  <a:close/>
                  <a:moveTo>
                    <a:pt x="12839" y="4074"/>
                  </a:moveTo>
                  <a:cubicBezTo>
                    <a:pt x="12727" y="4124"/>
                    <a:pt x="12764" y="4296"/>
                    <a:pt x="12888" y="4296"/>
                  </a:cubicBezTo>
                  <a:cubicBezTo>
                    <a:pt x="12900" y="4296"/>
                    <a:pt x="12913" y="4296"/>
                    <a:pt x="12925" y="4284"/>
                  </a:cubicBezTo>
                  <a:lnTo>
                    <a:pt x="13147" y="4185"/>
                  </a:lnTo>
                  <a:cubicBezTo>
                    <a:pt x="13258" y="4136"/>
                    <a:pt x="13209" y="3951"/>
                    <a:pt x="13085" y="3963"/>
                  </a:cubicBezTo>
                  <a:cubicBezTo>
                    <a:pt x="13073" y="3963"/>
                    <a:pt x="13061" y="3976"/>
                    <a:pt x="13048" y="3976"/>
                  </a:cubicBezTo>
                  <a:close/>
                  <a:moveTo>
                    <a:pt x="13653" y="3655"/>
                  </a:moveTo>
                  <a:cubicBezTo>
                    <a:pt x="13542" y="3729"/>
                    <a:pt x="13604" y="3889"/>
                    <a:pt x="13727" y="3877"/>
                  </a:cubicBezTo>
                  <a:cubicBezTo>
                    <a:pt x="13740" y="3877"/>
                    <a:pt x="13752" y="3864"/>
                    <a:pt x="13764" y="3864"/>
                  </a:cubicBezTo>
                  <a:cubicBezTo>
                    <a:pt x="13838" y="3827"/>
                    <a:pt x="13900" y="3778"/>
                    <a:pt x="13974" y="3741"/>
                  </a:cubicBezTo>
                  <a:cubicBezTo>
                    <a:pt x="14098" y="3655"/>
                    <a:pt x="13987" y="3457"/>
                    <a:pt x="13851" y="3544"/>
                  </a:cubicBezTo>
                  <a:close/>
                  <a:moveTo>
                    <a:pt x="14419" y="3161"/>
                  </a:moveTo>
                  <a:cubicBezTo>
                    <a:pt x="14320" y="3235"/>
                    <a:pt x="14394" y="3395"/>
                    <a:pt x="14517" y="3371"/>
                  </a:cubicBezTo>
                  <a:cubicBezTo>
                    <a:pt x="14530" y="3371"/>
                    <a:pt x="14554" y="3358"/>
                    <a:pt x="14567" y="3358"/>
                  </a:cubicBezTo>
                  <a:cubicBezTo>
                    <a:pt x="14628" y="3309"/>
                    <a:pt x="14690" y="3260"/>
                    <a:pt x="14752" y="3210"/>
                  </a:cubicBezTo>
                  <a:cubicBezTo>
                    <a:pt x="14826" y="3149"/>
                    <a:pt x="14801" y="3013"/>
                    <a:pt x="14690" y="3000"/>
                  </a:cubicBezTo>
                  <a:cubicBezTo>
                    <a:pt x="14665" y="3000"/>
                    <a:pt x="14628" y="3013"/>
                    <a:pt x="14604" y="3025"/>
                  </a:cubicBezTo>
                  <a:close/>
                  <a:moveTo>
                    <a:pt x="15135" y="2581"/>
                  </a:moveTo>
                  <a:cubicBezTo>
                    <a:pt x="15097" y="2605"/>
                    <a:pt x="15085" y="2655"/>
                    <a:pt x="15097" y="2692"/>
                  </a:cubicBezTo>
                  <a:cubicBezTo>
                    <a:pt x="15110" y="2778"/>
                    <a:pt x="15221" y="2815"/>
                    <a:pt x="15295" y="2754"/>
                  </a:cubicBezTo>
                  <a:cubicBezTo>
                    <a:pt x="15344" y="2704"/>
                    <a:pt x="15406" y="2642"/>
                    <a:pt x="15455" y="2593"/>
                  </a:cubicBezTo>
                  <a:cubicBezTo>
                    <a:pt x="15579" y="2482"/>
                    <a:pt x="15418" y="2309"/>
                    <a:pt x="15307" y="2420"/>
                  </a:cubicBezTo>
                  <a:cubicBezTo>
                    <a:pt x="15246" y="2470"/>
                    <a:pt x="15196" y="2531"/>
                    <a:pt x="15135" y="2581"/>
                  </a:cubicBezTo>
                  <a:close/>
                  <a:moveTo>
                    <a:pt x="15752" y="1926"/>
                  </a:moveTo>
                  <a:cubicBezTo>
                    <a:pt x="15715" y="1951"/>
                    <a:pt x="15715" y="2001"/>
                    <a:pt x="15739" y="2050"/>
                  </a:cubicBezTo>
                  <a:cubicBezTo>
                    <a:pt x="15776" y="2124"/>
                    <a:pt x="15875" y="2124"/>
                    <a:pt x="15925" y="2062"/>
                  </a:cubicBezTo>
                  <a:cubicBezTo>
                    <a:pt x="15974" y="2001"/>
                    <a:pt x="16023" y="1939"/>
                    <a:pt x="16073" y="1877"/>
                  </a:cubicBezTo>
                  <a:cubicBezTo>
                    <a:pt x="16134" y="1778"/>
                    <a:pt x="16023" y="1655"/>
                    <a:pt x="15925" y="1717"/>
                  </a:cubicBezTo>
                  <a:cubicBezTo>
                    <a:pt x="15912" y="1717"/>
                    <a:pt x="15900" y="1729"/>
                    <a:pt x="15900" y="1741"/>
                  </a:cubicBezTo>
                  <a:cubicBezTo>
                    <a:pt x="15850" y="1803"/>
                    <a:pt x="15801" y="1865"/>
                    <a:pt x="15752" y="1926"/>
                  </a:cubicBezTo>
                  <a:close/>
                  <a:moveTo>
                    <a:pt x="16270" y="1173"/>
                  </a:moveTo>
                  <a:cubicBezTo>
                    <a:pt x="16159" y="1285"/>
                    <a:pt x="16332" y="1445"/>
                    <a:pt x="16443" y="1322"/>
                  </a:cubicBezTo>
                  <a:cubicBezTo>
                    <a:pt x="16455" y="1322"/>
                    <a:pt x="16455" y="1309"/>
                    <a:pt x="16468" y="1297"/>
                  </a:cubicBezTo>
                  <a:lnTo>
                    <a:pt x="16492" y="1248"/>
                  </a:lnTo>
                  <a:lnTo>
                    <a:pt x="16542" y="1149"/>
                  </a:lnTo>
                  <a:lnTo>
                    <a:pt x="16579" y="1087"/>
                  </a:lnTo>
                  <a:cubicBezTo>
                    <a:pt x="16653" y="964"/>
                    <a:pt x="16480" y="853"/>
                    <a:pt x="16394" y="951"/>
                  </a:cubicBezTo>
                  <a:cubicBezTo>
                    <a:pt x="16381" y="964"/>
                    <a:pt x="16381" y="976"/>
                    <a:pt x="16381" y="976"/>
                  </a:cubicBezTo>
                  <a:lnTo>
                    <a:pt x="16344" y="1038"/>
                  </a:lnTo>
                  <a:lnTo>
                    <a:pt x="16295" y="11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1" name="Google Shape;521;p26"/>
          <p:cNvSpPr/>
          <p:nvPr/>
        </p:nvSpPr>
        <p:spPr>
          <a:xfrm rot="-9763176" flipH="1">
            <a:off x="4105838" y="3912102"/>
            <a:ext cx="932333" cy="512408"/>
          </a:xfrm>
          <a:custGeom>
            <a:avLst/>
            <a:gdLst/>
            <a:ahLst/>
            <a:cxnLst/>
            <a:rect l="l" t="t" r="r" b="b"/>
            <a:pathLst>
              <a:path w="17773" h="9768" extrusionOk="0">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6"/>
          <p:cNvSpPr/>
          <p:nvPr/>
        </p:nvSpPr>
        <p:spPr>
          <a:xfrm>
            <a:off x="9637225" y="2794425"/>
            <a:ext cx="838500" cy="62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anim calcmode="lin" valueType="num">
                                      <p:cBhvr additive="base">
                                        <p:cTn id="7" dur="1000"/>
                                        <p:tgtEl>
                                          <p:spTgt spid="4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27"/>
          <p:cNvSpPr txBox="1">
            <a:spLocks noGrp="1"/>
          </p:cNvSpPr>
          <p:nvPr>
            <p:ph type="title"/>
          </p:nvPr>
        </p:nvSpPr>
        <p:spPr>
          <a:xfrm>
            <a:off x="3868175" y="185825"/>
            <a:ext cx="4842300" cy="535200"/>
          </a:xfrm>
          <a:prstGeom prst="rect">
            <a:avLst/>
          </a:prstGeom>
        </p:spPr>
        <p:txBody>
          <a:bodyPr spcFirstLastPara="1" wrap="square" lIns="91425" tIns="91425" rIns="91425" bIns="91425" anchor="t" anchorCtr="0">
            <a:normAutofit fontScale="90000"/>
          </a:bodyPr>
          <a:lstStyle/>
          <a:p>
            <a:pPr marL="914400" lvl="0" indent="457200" algn="ctr" rtl="0">
              <a:spcBef>
                <a:spcPts val="0"/>
              </a:spcBef>
              <a:spcAft>
                <a:spcPts val="0"/>
              </a:spcAft>
              <a:buNone/>
            </a:pPr>
            <a:r>
              <a:rPr lang="en"/>
              <a:t>Variable Example: </a:t>
            </a:r>
            <a:endParaRPr/>
          </a:p>
        </p:txBody>
      </p:sp>
      <p:grpSp>
        <p:nvGrpSpPr>
          <p:cNvPr id="528" name="Google Shape;528;p27"/>
          <p:cNvGrpSpPr/>
          <p:nvPr/>
        </p:nvGrpSpPr>
        <p:grpSpPr>
          <a:xfrm>
            <a:off x="810246" y="238337"/>
            <a:ext cx="580423" cy="681083"/>
            <a:chOff x="645175" y="3632150"/>
            <a:chExt cx="394550" cy="462975"/>
          </a:xfrm>
        </p:grpSpPr>
        <p:sp>
          <p:nvSpPr>
            <p:cNvPr id="529" name="Google Shape;529;p27"/>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27"/>
          <p:cNvGrpSpPr/>
          <p:nvPr/>
        </p:nvGrpSpPr>
        <p:grpSpPr>
          <a:xfrm rot="10800000">
            <a:off x="7013378" y="3793637"/>
            <a:ext cx="806657" cy="421744"/>
            <a:chOff x="1822875" y="1377000"/>
            <a:chExt cx="548075" cy="286550"/>
          </a:xfrm>
        </p:grpSpPr>
        <p:sp>
          <p:nvSpPr>
            <p:cNvPr id="532" name="Google Shape;532;p27"/>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27"/>
          <p:cNvGrpSpPr/>
          <p:nvPr/>
        </p:nvGrpSpPr>
        <p:grpSpPr>
          <a:xfrm>
            <a:off x="5385202" y="615675"/>
            <a:ext cx="3188987" cy="176025"/>
            <a:chOff x="4345425" y="2175475"/>
            <a:chExt cx="800750" cy="176025"/>
          </a:xfrm>
        </p:grpSpPr>
        <p:sp>
          <p:nvSpPr>
            <p:cNvPr id="542" name="Google Shape;542;p27"/>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44" name="Google Shape;544;p27"/>
          <p:cNvPicPr preferRelativeResize="0"/>
          <p:nvPr/>
        </p:nvPicPr>
        <p:blipFill>
          <a:blip r:embed="rId3">
            <a:alphaModFix/>
          </a:blip>
          <a:stretch>
            <a:fillRect/>
          </a:stretch>
        </p:blipFill>
        <p:spPr>
          <a:xfrm>
            <a:off x="553525" y="919425"/>
            <a:ext cx="8406925" cy="1953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28"/>
          <p:cNvSpPr txBox="1">
            <a:spLocks noGrp="1"/>
          </p:cNvSpPr>
          <p:nvPr>
            <p:ph type="title"/>
          </p:nvPr>
        </p:nvSpPr>
        <p:spPr>
          <a:xfrm>
            <a:off x="4415625" y="274800"/>
            <a:ext cx="48423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Variable Example: Answer</a:t>
            </a:r>
            <a:endParaRPr/>
          </a:p>
        </p:txBody>
      </p:sp>
      <p:grpSp>
        <p:nvGrpSpPr>
          <p:cNvPr id="550" name="Google Shape;550;p28"/>
          <p:cNvGrpSpPr/>
          <p:nvPr/>
        </p:nvGrpSpPr>
        <p:grpSpPr>
          <a:xfrm>
            <a:off x="810246" y="238337"/>
            <a:ext cx="580423" cy="681083"/>
            <a:chOff x="645175" y="3632150"/>
            <a:chExt cx="394550" cy="462975"/>
          </a:xfrm>
        </p:grpSpPr>
        <p:sp>
          <p:nvSpPr>
            <p:cNvPr id="551" name="Google Shape;551;p28"/>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28"/>
          <p:cNvGrpSpPr/>
          <p:nvPr/>
        </p:nvGrpSpPr>
        <p:grpSpPr>
          <a:xfrm rot="10800000">
            <a:off x="7013378" y="3793637"/>
            <a:ext cx="806657" cy="421744"/>
            <a:chOff x="1822875" y="1377000"/>
            <a:chExt cx="548075" cy="286550"/>
          </a:xfrm>
        </p:grpSpPr>
        <p:sp>
          <p:nvSpPr>
            <p:cNvPr id="554" name="Google Shape;554;p28"/>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28"/>
          <p:cNvGrpSpPr/>
          <p:nvPr/>
        </p:nvGrpSpPr>
        <p:grpSpPr>
          <a:xfrm>
            <a:off x="4664169" y="706925"/>
            <a:ext cx="4336221" cy="176025"/>
            <a:chOff x="4345425" y="2175475"/>
            <a:chExt cx="800750" cy="176025"/>
          </a:xfrm>
        </p:grpSpPr>
        <p:sp>
          <p:nvSpPr>
            <p:cNvPr id="564" name="Google Shape;564;p2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66" name="Google Shape;566;p28"/>
          <p:cNvPicPr preferRelativeResize="0"/>
          <p:nvPr/>
        </p:nvPicPr>
        <p:blipFill rotWithShape="1">
          <a:blip r:embed="rId3">
            <a:alphaModFix/>
          </a:blip>
          <a:srcRect r="4834"/>
          <a:stretch/>
        </p:blipFill>
        <p:spPr>
          <a:xfrm>
            <a:off x="759700" y="919425"/>
            <a:ext cx="7853100" cy="4086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title"/>
          </p:nvPr>
        </p:nvSpPr>
        <p:spPr>
          <a:xfrm>
            <a:off x="1742550" y="1392990"/>
            <a:ext cx="5658900" cy="1796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2"/>
              </a:buClr>
              <a:buSzPts val="1100"/>
              <a:buFont typeface="Arial"/>
              <a:buNone/>
            </a:pPr>
            <a:r>
              <a:rPr lang="en" dirty="0"/>
              <a:t>One More Practice</a:t>
            </a:r>
            <a:endParaRPr dirty="0"/>
          </a:p>
        </p:txBody>
      </p:sp>
      <p:grpSp>
        <p:nvGrpSpPr>
          <p:cNvPr id="572" name="Google Shape;572;p29"/>
          <p:cNvGrpSpPr/>
          <p:nvPr/>
        </p:nvGrpSpPr>
        <p:grpSpPr>
          <a:xfrm rot="-2245815">
            <a:off x="720013" y="3642370"/>
            <a:ext cx="1749439" cy="557955"/>
            <a:chOff x="3697288" y="914400"/>
            <a:chExt cx="1749426" cy="557950"/>
          </a:xfrm>
        </p:grpSpPr>
        <p:sp>
          <p:nvSpPr>
            <p:cNvPr id="573" name="Google Shape;573;p29"/>
            <p:cNvSpPr/>
            <p:nvPr/>
          </p:nvSpPr>
          <p:spPr>
            <a:xfrm>
              <a:off x="4940265" y="918872"/>
              <a:ext cx="506448" cy="506746"/>
            </a:xfrm>
            <a:custGeom>
              <a:avLst/>
              <a:gdLst/>
              <a:ahLst/>
              <a:cxnLst/>
              <a:rect l="l" t="t" r="r" b="b"/>
              <a:pathLst>
                <a:path w="6795" h="6799" extrusionOk="0">
                  <a:moveTo>
                    <a:pt x="294" y="0"/>
                  </a:moveTo>
                  <a:cubicBezTo>
                    <a:pt x="127" y="0"/>
                    <a:pt x="1" y="243"/>
                    <a:pt x="186" y="336"/>
                  </a:cubicBezTo>
                  <a:lnTo>
                    <a:pt x="5716" y="2994"/>
                  </a:lnTo>
                  <a:lnTo>
                    <a:pt x="6214" y="3234"/>
                  </a:lnTo>
                  <a:lnTo>
                    <a:pt x="1204" y="6048"/>
                  </a:lnTo>
                  <a:lnTo>
                    <a:pt x="444" y="6473"/>
                  </a:lnTo>
                  <a:cubicBezTo>
                    <a:pt x="320" y="6611"/>
                    <a:pt x="421" y="6799"/>
                    <a:pt x="577" y="6799"/>
                  </a:cubicBezTo>
                  <a:cubicBezTo>
                    <a:pt x="593" y="6799"/>
                    <a:pt x="610" y="6797"/>
                    <a:pt x="627" y="6792"/>
                  </a:cubicBezTo>
                  <a:lnTo>
                    <a:pt x="5928" y="3800"/>
                  </a:lnTo>
                  <a:lnTo>
                    <a:pt x="6688" y="3359"/>
                  </a:lnTo>
                  <a:cubicBezTo>
                    <a:pt x="6794" y="3298"/>
                    <a:pt x="6794" y="3131"/>
                    <a:pt x="6688" y="3055"/>
                  </a:cubicBezTo>
                  <a:lnTo>
                    <a:pt x="1158" y="397"/>
                  </a:lnTo>
                  <a:lnTo>
                    <a:pt x="368" y="17"/>
                  </a:lnTo>
                  <a:cubicBezTo>
                    <a:pt x="343" y="5"/>
                    <a:pt x="318" y="0"/>
                    <a:pt x="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9"/>
            <p:cNvSpPr/>
            <p:nvPr/>
          </p:nvSpPr>
          <p:spPr>
            <a:xfrm>
              <a:off x="5271114" y="1084259"/>
              <a:ext cx="160841" cy="155177"/>
            </a:xfrm>
            <a:custGeom>
              <a:avLst/>
              <a:gdLst/>
              <a:ahLst/>
              <a:cxnLst/>
              <a:rect l="l" t="t" r="r" b="b"/>
              <a:pathLst>
                <a:path w="2158" h="2082" extrusionOk="0">
                  <a:moveTo>
                    <a:pt x="92" y="1"/>
                  </a:moveTo>
                  <a:lnTo>
                    <a:pt x="92" y="1"/>
                  </a:lnTo>
                  <a:cubicBezTo>
                    <a:pt x="1" y="700"/>
                    <a:pt x="46" y="1398"/>
                    <a:pt x="229" y="2082"/>
                  </a:cubicBezTo>
                  <a:lnTo>
                    <a:pt x="2158" y="988"/>
                  </a:lnTo>
                  <a:lnTo>
                    <a:pt x="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9"/>
            <p:cNvSpPr/>
            <p:nvPr/>
          </p:nvSpPr>
          <p:spPr>
            <a:xfrm>
              <a:off x="5257549" y="1070695"/>
              <a:ext cx="189163" cy="181859"/>
            </a:xfrm>
            <a:custGeom>
              <a:avLst/>
              <a:gdLst/>
              <a:ahLst/>
              <a:cxnLst/>
              <a:rect l="l" t="t" r="r" b="b"/>
              <a:pathLst>
                <a:path w="2538" h="2440" extrusionOk="0">
                  <a:moveTo>
                    <a:pt x="426" y="466"/>
                  </a:moveTo>
                  <a:lnTo>
                    <a:pt x="1942" y="1192"/>
                  </a:lnTo>
                  <a:lnTo>
                    <a:pt x="1942" y="1192"/>
                  </a:lnTo>
                  <a:lnTo>
                    <a:pt x="562" y="1975"/>
                  </a:lnTo>
                  <a:lnTo>
                    <a:pt x="536" y="1990"/>
                  </a:lnTo>
                  <a:lnTo>
                    <a:pt x="536" y="1990"/>
                  </a:lnTo>
                  <a:cubicBezTo>
                    <a:pt x="423" y="1488"/>
                    <a:pt x="386" y="978"/>
                    <a:pt x="426" y="466"/>
                  </a:cubicBezTo>
                  <a:close/>
                  <a:moveTo>
                    <a:pt x="274" y="0"/>
                  </a:moveTo>
                  <a:cubicBezTo>
                    <a:pt x="254" y="4"/>
                    <a:pt x="236" y="10"/>
                    <a:pt x="218" y="18"/>
                  </a:cubicBezTo>
                  <a:lnTo>
                    <a:pt x="218" y="18"/>
                  </a:lnTo>
                  <a:cubicBezTo>
                    <a:pt x="178" y="30"/>
                    <a:pt x="143" y="56"/>
                    <a:pt x="122" y="92"/>
                  </a:cubicBezTo>
                  <a:cubicBezTo>
                    <a:pt x="115" y="105"/>
                    <a:pt x="110" y="118"/>
                    <a:pt x="107" y="132"/>
                  </a:cubicBezTo>
                  <a:lnTo>
                    <a:pt x="107" y="132"/>
                  </a:lnTo>
                  <a:cubicBezTo>
                    <a:pt x="100" y="148"/>
                    <a:pt x="94" y="165"/>
                    <a:pt x="92" y="183"/>
                  </a:cubicBezTo>
                  <a:cubicBezTo>
                    <a:pt x="0" y="897"/>
                    <a:pt x="46" y="1611"/>
                    <a:pt x="243" y="2310"/>
                  </a:cubicBezTo>
                  <a:cubicBezTo>
                    <a:pt x="266" y="2387"/>
                    <a:pt x="336" y="2440"/>
                    <a:pt x="413" y="2440"/>
                  </a:cubicBezTo>
                  <a:cubicBezTo>
                    <a:pt x="442" y="2440"/>
                    <a:pt x="473" y="2432"/>
                    <a:pt x="502" y="2416"/>
                  </a:cubicBezTo>
                  <a:lnTo>
                    <a:pt x="2188" y="1474"/>
                  </a:lnTo>
                  <a:lnTo>
                    <a:pt x="2431" y="1337"/>
                  </a:lnTo>
                  <a:cubicBezTo>
                    <a:pt x="2537" y="1261"/>
                    <a:pt x="2537" y="1094"/>
                    <a:pt x="2431" y="1018"/>
                  </a:cubicBezTo>
                  <a:lnTo>
                    <a:pt x="623" y="152"/>
                  </a:lnTo>
                  <a:lnTo>
                    <a:pt x="365" y="31"/>
                  </a:lnTo>
                  <a:cubicBezTo>
                    <a:pt x="361" y="29"/>
                    <a:pt x="356" y="27"/>
                    <a:pt x="352" y="25"/>
                  </a:cubicBezTo>
                  <a:lnTo>
                    <a:pt x="352" y="25"/>
                  </a:lnTo>
                  <a:cubicBezTo>
                    <a:pt x="328" y="13"/>
                    <a:pt x="302" y="4"/>
                    <a:pt x="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p:cNvSpPr/>
            <p:nvPr/>
          </p:nvSpPr>
          <p:spPr>
            <a:xfrm>
              <a:off x="3710852" y="927294"/>
              <a:ext cx="1299921" cy="531938"/>
            </a:xfrm>
            <a:custGeom>
              <a:avLst/>
              <a:gdLst/>
              <a:ahLst/>
              <a:cxnLst/>
              <a:rect l="l" t="t" r="r" b="b"/>
              <a:pathLst>
                <a:path w="17441" h="7137" extrusionOk="0">
                  <a:moveTo>
                    <a:pt x="12789" y="0"/>
                  </a:moveTo>
                  <a:cubicBezTo>
                    <a:pt x="8515" y="0"/>
                    <a:pt x="4000" y="193"/>
                    <a:pt x="1" y="193"/>
                  </a:cubicBezTo>
                  <a:lnTo>
                    <a:pt x="1" y="208"/>
                  </a:lnTo>
                  <a:cubicBezTo>
                    <a:pt x="1" y="1514"/>
                    <a:pt x="138" y="4492"/>
                    <a:pt x="183" y="5859"/>
                  </a:cubicBezTo>
                  <a:cubicBezTo>
                    <a:pt x="219" y="7061"/>
                    <a:pt x="516" y="7107"/>
                    <a:pt x="1600" y="7107"/>
                  </a:cubicBezTo>
                  <a:cubicBezTo>
                    <a:pt x="1689" y="7107"/>
                    <a:pt x="1784" y="7107"/>
                    <a:pt x="1884" y="7107"/>
                  </a:cubicBezTo>
                  <a:cubicBezTo>
                    <a:pt x="2120" y="7107"/>
                    <a:pt x="2387" y="7108"/>
                    <a:pt x="2690" y="7120"/>
                  </a:cubicBezTo>
                  <a:cubicBezTo>
                    <a:pt x="3042" y="7131"/>
                    <a:pt x="3375" y="7136"/>
                    <a:pt x="3693" y="7136"/>
                  </a:cubicBezTo>
                  <a:cubicBezTo>
                    <a:pt x="5473" y="7136"/>
                    <a:pt x="6781" y="6983"/>
                    <a:pt x="8341" y="6983"/>
                  </a:cubicBezTo>
                  <a:cubicBezTo>
                    <a:pt x="8586" y="6958"/>
                    <a:pt x="9008" y="6950"/>
                    <a:pt x="9539" y="6950"/>
                  </a:cubicBezTo>
                  <a:cubicBezTo>
                    <a:pt x="10332" y="6950"/>
                    <a:pt x="11366" y="6967"/>
                    <a:pt x="12415" y="6967"/>
                  </a:cubicBezTo>
                  <a:cubicBezTo>
                    <a:pt x="14454" y="6967"/>
                    <a:pt x="16548" y="6903"/>
                    <a:pt x="17031" y="6527"/>
                  </a:cubicBezTo>
                  <a:cubicBezTo>
                    <a:pt x="17441" y="6208"/>
                    <a:pt x="17031" y="1256"/>
                    <a:pt x="16772" y="71"/>
                  </a:cubicBezTo>
                  <a:cubicBezTo>
                    <a:pt x="15485" y="20"/>
                    <a:pt x="14149" y="0"/>
                    <a:pt x="127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a:off x="3697288" y="914400"/>
              <a:ext cx="1314604" cy="557950"/>
            </a:xfrm>
            <a:custGeom>
              <a:avLst/>
              <a:gdLst/>
              <a:ahLst/>
              <a:cxnLst/>
              <a:rect l="l" t="t" r="r" b="b"/>
              <a:pathLst>
                <a:path w="17638" h="7486" extrusionOk="0">
                  <a:moveTo>
                    <a:pt x="12885" y="365"/>
                  </a:moveTo>
                  <a:cubicBezTo>
                    <a:pt x="13036" y="365"/>
                    <a:pt x="13187" y="365"/>
                    <a:pt x="13339" y="366"/>
                  </a:cubicBezTo>
                  <a:cubicBezTo>
                    <a:pt x="14485" y="366"/>
                    <a:pt x="15646" y="393"/>
                    <a:pt x="16793" y="422"/>
                  </a:cubicBezTo>
                  <a:lnTo>
                    <a:pt x="16793" y="422"/>
                  </a:lnTo>
                  <a:cubicBezTo>
                    <a:pt x="16934" y="1203"/>
                    <a:pt x="17032" y="1985"/>
                    <a:pt x="17076" y="2766"/>
                  </a:cubicBezTo>
                  <a:cubicBezTo>
                    <a:pt x="17167" y="3753"/>
                    <a:pt x="17213" y="4756"/>
                    <a:pt x="17197" y="5743"/>
                  </a:cubicBezTo>
                  <a:cubicBezTo>
                    <a:pt x="17197" y="6017"/>
                    <a:pt x="17167" y="6290"/>
                    <a:pt x="17106" y="6564"/>
                  </a:cubicBezTo>
                  <a:cubicBezTo>
                    <a:pt x="17061" y="6594"/>
                    <a:pt x="17015" y="6624"/>
                    <a:pt x="16969" y="6640"/>
                  </a:cubicBezTo>
                  <a:cubicBezTo>
                    <a:pt x="16848" y="6685"/>
                    <a:pt x="16726" y="6716"/>
                    <a:pt x="16620" y="6746"/>
                  </a:cubicBezTo>
                  <a:cubicBezTo>
                    <a:pt x="15785" y="6928"/>
                    <a:pt x="14903" y="6928"/>
                    <a:pt x="14053" y="6959"/>
                  </a:cubicBezTo>
                  <a:cubicBezTo>
                    <a:pt x="13610" y="6972"/>
                    <a:pt x="13167" y="6976"/>
                    <a:pt x="12724" y="6976"/>
                  </a:cubicBezTo>
                  <a:cubicBezTo>
                    <a:pt x="12118" y="6976"/>
                    <a:pt x="11513" y="6967"/>
                    <a:pt x="10908" y="6959"/>
                  </a:cubicBezTo>
                  <a:cubicBezTo>
                    <a:pt x="10452" y="6959"/>
                    <a:pt x="9991" y="6942"/>
                    <a:pt x="9531" y="6942"/>
                  </a:cubicBezTo>
                  <a:cubicBezTo>
                    <a:pt x="9224" y="6942"/>
                    <a:pt x="8918" y="6950"/>
                    <a:pt x="8614" y="6974"/>
                  </a:cubicBezTo>
                  <a:cubicBezTo>
                    <a:pt x="8022" y="7019"/>
                    <a:pt x="7414" y="7004"/>
                    <a:pt x="6822" y="7035"/>
                  </a:cubicBezTo>
                  <a:cubicBezTo>
                    <a:pt x="6123" y="7065"/>
                    <a:pt x="5424" y="7111"/>
                    <a:pt x="4725" y="7126"/>
                  </a:cubicBezTo>
                  <a:cubicBezTo>
                    <a:pt x="4567" y="7129"/>
                    <a:pt x="4409" y="7130"/>
                    <a:pt x="4250" y="7130"/>
                  </a:cubicBezTo>
                  <a:cubicBezTo>
                    <a:pt x="3614" y="7130"/>
                    <a:pt x="2972" y="7111"/>
                    <a:pt x="2340" y="7111"/>
                  </a:cubicBezTo>
                  <a:cubicBezTo>
                    <a:pt x="2113" y="7111"/>
                    <a:pt x="1869" y="7128"/>
                    <a:pt x="1628" y="7128"/>
                  </a:cubicBezTo>
                  <a:cubicBezTo>
                    <a:pt x="1418" y="7128"/>
                    <a:pt x="1210" y="7115"/>
                    <a:pt x="1019" y="7065"/>
                  </a:cubicBezTo>
                  <a:cubicBezTo>
                    <a:pt x="699" y="6989"/>
                    <a:pt x="608" y="6746"/>
                    <a:pt x="578" y="6457"/>
                  </a:cubicBezTo>
                  <a:cubicBezTo>
                    <a:pt x="502" y="5956"/>
                    <a:pt x="517" y="5424"/>
                    <a:pt x="502" y="4923"/>
                  </a:cubicBezTo>
                  <a:cubicBezTo>
                    <a:pt x="456" y="3647"/>
                    <a:pt x="396" y="2371"/>
                    <a:pt x="380" y="1095"/>
                  </a:cubicBezTo>
                  <a:cubicBezTo>
                    <a:pt x="380" y="924"/>
                    <a:pt x="372" y="745"/>
                    <a:pt x="368" y="563"/>
                  </a:cubicBezTo>
                  <a:lnTo>
                    <a:pt x="368" y="563"/>
                  </a:lnTo>
                  <a:cubicBezTo>
                    <a:pt x="4545" y="557"/>
                    <a:pt x="8708" y="365"/>
                    <a:pt x="12885" y="365"/>
                  </a:cubicBezTo>
                  <a:close/>
                  <a:moveTo>
                    <a:pt x="13086" y="0"/>
                  </a:moveTo>
                  <a:cubicBezTo>
                    <a:pt x="9980" y="0"/>
                    <a:pt x="6870" y="99"/>
                    <a:pt x="3768" y="153"/>
                  </a:cubicBezTo>
                  <a:cubicBezTo>
                    <a:pt x="2568" y="183"/>
                    <a:pt x="1383" y="199"/>
                    <a:pt x="183" y="199"/>
                  </a:cubicBezTo>
                  <a:cubicBezTo>
                    <a:pt x="137" y="215"/>
                    <a:pt x="104" y="245"/>
                    <a:pt x="84" y="281"/>
                  </a:cubicBezTo>
                  <a:lnTo>
                    <a:pt x="84" y="281"/>
                  </a:lnTo>
                  <a:cubicBezTo>
                    <a:pt x="47" y="302"/>
                    <a:pt x="17" y="335"/>
                    <a:pt x="1" y="381"/>
                  </a:cubicBezTo>
                  <a:cubicBezTo>
                    <a:pt x="1" y="1626"/>
                    <a:pt x="61" y="2887"/>
                    <a:pt x="107" y="4133"/>
                  </a:cubicBezTo>
                  <a:cubicBezTo>
                    <a:pt x="137" y="4726"/>
                    <a:pt x="153" y="5333"/>
                    <a:pt x="183" y="5926"/>
                  </a:cubicBezTo>
                  <a:cubicBezTo>
                    <a:pt x="198" y="6305"/>
                    <a:pt x="183" y="6776"/>
                    <a:pt x="426" y="7111"/>
                  </a:cubicBezTo>
                  <a:cubicBezTo>
                    <a:pt x="639" y="7384"/>
                    <a:pt x="988" y="7445"/>
                    <a:pt x="1307" y="7460"/>
                  </a:cubicBezTo>
                  <a:cubicBezTo>
                    <a:pt x="1532" y="7471"/>
                    <a:pt x="1758" y="7474"/>
                    <a:pt x="1985" y="7474"/>
                  </a:cubicBezTo>
                  <a:cubicBezTo>
                    <a:pt x="2234" y="7474"/>
                    <a:pt x="2483" y="7471"/>
                    <a:pt x="2730" y="7471"/>
                  </a:cubicBezTo>
                  <a:cubicBezTo>
                    <a:pt x="2869" y="7471"/>
                    <a:pt x="3008" y="7472"/>
                    <a:pt x="3145" y="7475"/>
                  </a:cubicBezTo>
                  <a:cubicBezTo>
                    <a:pt x="3381" y="7482"/>
                    <a:pt x="3616" y="7485"/>
                    <a:pt x="3851" y="7485"/>
                  </a:cubicBezTo>
                  <a:cubicBezTo>
                    <a:pt x="5146" y="7485"/>
                    <a:pt x="6434" y="7392"/>
                    <a:pt x="7733" y="7354"/>
                  </a:cubicBezTo>
                  <a:cubicBezTo>
                    <a:pt x="8440" y="7331"/>
                    <a:pt x="9147" y="7325"/>
                    <a:pt x="9854" y="7325"/>
                  </a:cubicBezTo>
                  <a:cubicBezTo>
                    <a:pt x="10626" y="7325"/>
                    <a:pt x="11398" y="7332"/>
                    <a:pt x="12168" y="7332"/>
                  </a:cubicBezTo>
                  <a:cubicBezTo>
                    <a:pt x="12599" y="7332"/>
                    <a:pt x="13030" y="7330"/>
                    <a:pt x="13460" y="7323"/>
                  </a:cubicBezTo>
                  <a:cubicBezTo>
                    <a:pt x="14432" y="7323"/>
                    <a:pt x="15405" y="7262"/>
                    <a:pt x="16377" y="7141"/>
                  </a:cubicBezTo>
                  <a:cubicBezTo>
                    <a:pt x="16666" y="7111"/>
                    <a:pt x="16954" y="7035"/>
                    <a:pt x="17228" y="6913"/>
                  </a:cubicBezTo>
                  <a:cubicBezTo>
                    <a:pt x="17410" y="6792"/>
                    <a:pt x="17516" y="6579"/>
                    <a:pt x="17516" y="6366"/>
                  </a:cubicBezTo>
                  <a:cubicBezTo>
                    <a:pt x="17638" y="5470"/>
                    <a:pt x="17562" y="4513"/>
                    <a:pt x="17501" y="3601"/>
                  </a:cubicBezTo>
                  <a:cubicBezTo>
                    <a:pt x="17440" y="2614"/>
                    <a:pt x="17349" y="1626"/>
                    <a:pt x="17197" y="639"/>
                  </a:cubicBezTo>
                  <a:cubicBezTo>
                    <a:pt x="17182" y="487"/>
                    <a:pt x="17152" y="350"/>
                    <a:pt x="17121" y="199"/>
                  </a:cubicBezTo>
                  <a:cubicBezTo>
                    <a:pt x="17106" y="123"/>
                    <a:pt x="17030" y="77"/>
                    <a:pt x="16954" y="62"/>
                  </a:cubicBezTo>
                  <a:cubicBezTo>
                    <a:pt x="15666" y="17"/>
                    <a:pt x="14376" y="0"/>
                    <a:pt x="13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a:off x="3718827" y="1182791"/>
              <a:ext cx="1273835" cy="13639"/>
            </a:xfrm>
            <a:custGeom>
              <a:avLst/>
              <a:gdLst/>
              <a:ahLst/>
              <a:cxnLst/>
              <a:rect l="l" t="t" r="r" b="b"/>
              <a:pathLst>
                <a:path w="17091" h="183" fill="none" extrusionOk="0">
                  <a:moveTo>
                    <a:pt x="0" y="107"/>
                  </a:moveTo>
                  <a:cubicBezTo>
                    <a:pt x="6487" y="183"/>
                    <a:pt x="11531" y="0"/>
                    <a:pt x="17091" y="0"/>
                  </a:cubicBezTo>
                </a:path>
              </a:pathLst>
            </a:custGeom>
            <a:solidFill>
              <a:schemeClr val="dk2"/>
            </a:solidFill>
            <a:ln w="61900" cap="flat" cmpd="sng">
              <a:solidFill>
                <a:schemeClr val="dk2"/>
              </a:solidFill>
              <a:prstDash val="solid"/>
              <a:miter lim="15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29"/>
          <p:cNvGrpSpPr/>
          <p:nvPr/>
        </p:nvGrpSpPr>
        <p:grpSpPr>
          <a:xfrm>
            <a:off x="365925" y="252625"/>
            <a:ext cx="1199746" cy="1130279"/>
            <a:chOff x="365925" y="252625"/>
            <a:chExt cx="1199746" cy="1130279"/>
          </a:xfrm>
        </p:grpSpPr>
        <p:sp>
          <p:nvSpPr>
            <p:cNvPr id="580" name="Google Shape;580;p29"/>
            <p:cNvSpPr/>
            <p:nvPr/>
          </p:nvSpPr>
          <p:spPr>
            <a:xfrm>
              <a:off x="1114864" y="885316"/>
              <a:ext cx="167704" cy="158851"/>
            </a:xfrm>
            <a:custGeom>
              <a:avLst/>
              <a:gdLst/>
              <a:ahLst/>
              <a:cxnLst/>
              <a:rect l="l" t="t" r="r" b="b"/>
              <a:pathLst>
                <a:path w="2728" h="2584" extrusionOk="0">
                  <a:moveTo>
                    <a:pt x="1500" y="1"/>
                  </a:moveTo>
                  <a:cubicBezTo>
                    <a:pt x="1446" y="1"/>
                    <a:pt x="1391" y="3"/>
                    <a:pt x="1334" y="8"/>
                  </a:cubicBezTo>
                  <a:cubicBezTo>
                    <a:pt x="828" y="45"/>
                    <a:pt x="149" y="539"/>
                    <a:pt x="75" y="1218"/>
                  </a:cubicBezTo>
                  <a:cubicBezTo>
                    <a:pt x="1" y="1650"/>
                    <a:pt x="482" y="2428"/>
                    <a:pt x="1124" y="2539"/>
                  </a:cubicBezTo>
                  <a:cubicBezTo>
                    <a:pt x="1212" y="2568"/>
                    <a:pt x="1306" y="2584"/>
                    <a:pt x="1402" y="2584"/>
                  </a:cubicBezTo>
                  <a:cubicBezTo>
                    <a:pt x="1507" y="2584"/>
                    <a:pt x="1613" y="2565"/>
                    <a:pt x="1716" y="2526"/>
                  </a:cubicBezTo>
                  <a:lnTo>
                    <a:pt x="1704" y="2526"/>
                  </a:lnTo>
                  <a:cubicBezTo>
                    <a:pt x="1902" y="2465"/>
                    <a:pt x="2099" y="2366"/>
                    <a:pt x="2272" y="2230"/>
                  </a:cubicBezTo>
                  <a:lnTo>
                    <a:pt x="2272" y="2230"/>
                  </a:lnTo>
                  <a:cubicBezTo>
                    <a:pt x="2262" y="2240"/>
                    <a:pt x="2258" y="2244"/>
                    <a:pt x="2260" y="2244"/>
                  </a:cubicBezTo>
                  <a:cubicBezTo>
                    <a:pt x="2266" y="2244"/>
                    <a:pt x="2351" y="2176"/>
                    <a:pt x="2420" y="2107"/>
                  </a:cubicBezTo>
                  <a:cubicBezTo>
                    <a:pt x="2445" y="2057"/>
                    <a:pt x="2482" y="2020"/>
                    <a:pt x="2494" y="1971"/>
                  </a:cubicBezTo>
                  <a:cubicBezTo>
                    <a:pt x="2630" y="1749"/>
                    <a:pt x="2704" y="1489"/>
                    <a:pt x="2716" y="1230"/>
                  </a:cubicBezTo>
                  <a:cubicBezTo>
                    <a:pt x="2728" y="491"/>
                    <a:pt x="2275" y="1"/>
                    <a:pt x="15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597375" y="406433"/>
              <a:ext cx="151044" cy="131126"/>
            </a:xfrm>
            <a:custGeom>
              <a:avLst/>
              <a:gdLst/>
              <a:ahLst/>
              <a:cxnLst/>
              <a:rect l="l" t="t" r="r" b="b"/>
              <a:pathLst>
                <a:path w="2457" h="2133" extrusionOk="0">
                  <a:moveTo>
                    <a:pt x="1620" y="1"/>
                  </a:moveTo>
                  <a:cubicBezTo>
                    <a:pt x="1569" y="1"/>
                    <a:pt x="1519" y="3"/>
                    <a:pt x="1469" y="9"/>
                  </a:cubicBezTo>
                  <a:lnTo>
                    <a:pt x="1420" y="9"/>
                  </a:lnTo>
                  <a:cubicBezTo>
                    <a:pt x="1395" y="9"/>
                    <a:pt x="1383" y="9"/>
                    <a:pt x="1358" y="22"/>
                  </a:cubicBezTo>
                  <a:lnTo>
                    <a:pt x="1383" y="9"/>
                  </a:lnTo>
                  <a:lnTo>
                    <a:pt x="1383" y="9"/>
                  </a:lnTo>
                  <a:cubicBezTo>
                    <a:pt x="1358" y="22"/>
                    <a:pt x="1308" y="34"/>
                    <a:pt x="1284" y="46"/>
                  </a:cubicBezTo>
                  <a:lnTo>
                    <a:pt x="1271" y="46"/>
                  </a:lnTo>
                  <a:cubicBezTo>
                    <a:pt x="593" y="281"/>
                    <a:pt x="0" y="1145"/>
                    <a:pt x="185" y="1614"/>
                  </a:cubicBezTo>
                  <a:cubicBezTo>
                    <a:pt x="370" y="2071"/>
                    <a:pt x="593" y="2120"/>
                    <a:pt x="1062" y="2132"/>
                  </a:cubicBezTo>
                  <a:cubicBezTo>
                    <a:pt x="1068" y="2132"/>
                    <a:pt x="1074" y="2133"/>
                    <a:pt x="1081" y="2133"/>
                  </a:cubicBezTo>
                  <a:cubicBezTo>
                    <a:pt x="1606" y="2133"/>
                    <a:pt x="2175" y="1633"/>
                    <a:pt x="2345" y="1132"/>
                  </a:cubicBezTo>
                  <a:cubicBezTo>
                    <a:pt x="2456" y="824"/>
                    <a:pt x="2419" y="491"/>
                    <a:pt x="2247" y="219"/>
                  </a:cubicBezTo>
                  <a:cubicBezTo>
                    <a:pt x="2163" y="83"/>
                    <a:pt x="1895" y="1"/>
                    <a:pt x="16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1089045" y="567372"/>
              <a:ext cx="157929" cy="130266"/>
            </a:xfrm>
            <a:custGeom>
              <a:avLst/>
              <a:gdLst/>
              <a:ahLst/>
              <a:cxnLst/>
              <a:rect l="l" t="t" r="r" b="b"/>
              <a:pathLst>
                <a:path w="2569" h="2119" extrusionOk="0">
                  <a:moveTo>
                    <a:pt x="1249" y="0"/>
                  </a:moveTo>
                  <a:cubicBezTo>
                    <a:pt x="1113" y="0"/>
                    <a:pt x="976" y="19"/>
                    <a:pt x="840" y="57"/>
                  </a:cubicBezTo>
                  <a:cubicBezTo>
                    <a:pt x="507" y="193"/>
                    <a:pt x="223" y="465"/>
                    <a:pt x="75" y="798"/>
                  </a:cubicBezTo>
                  <a:cubicBezTo>
                    <a:pt x="13" y="971"/>
                    <a:pt x="1" y="1156"/>
                    <a:pt x="38" y="1341"/>
                  </a:cubicBezTo>
                  <a:cubicBezTo>
                    <a:pt x="50" y="1477"/>
                    <a:pt x="112" y="1600"/>
                    <a:pt x="198" y="1712"/>
                  </a:cubicBezTo>
                  <a:lnTo>
                    <a:pt x="211" y="1724"/>
                  </a:lnTo>
                  <a:cubicBezTo>
                    <a:pt x="248" y="1761"/>
                    <a:pt x="285" y="1798"/>
                    <a:pt x="334" y="1835"/>
                  </a:cubicBezTo>
                  <a:cubicBezTo>
                    <a:pt x="408" y="1897"/>
                    <a:pt x="495" y="1946"/>
                    <a:pt x="581" y="1995"/>
                  </a:cubicBezTo>
                  <a:cubicBezTo>
                    <a:pt x="692" y="2057"/>
                    <a:pt x="828" y="2094"/>
                    <a:pt x="951" y="2119"/>
                  </a:cubicBezTo>
                  <a:cubicBezTo>
                    <a:pt x="976" y="2115"/>
                    <a:pt x="1004" y="2113"/>
                    <a:pt x="1031" y="2113"/>
                  </a:cubicBezTo>
                  <a:cubicBezTo>
                    <a:pt x="1087" y="2113"/>
                    <a:pt x="1145" y="2119"/>
                    <a:pt x="1186" y="2119"/>
                  </a:cubicBezTo>
                  <a:cubicBezTo>
                    <a:pt x="1359" y="2119"/>
                    <a:pt x="1532" y="2094"/>
                    <a:pt x="1704" y="2045"/>
                  </a:cubicBezTo>
                  <a:cubicBezTo>
                    <a:pt x="1964" y="1934"/>
                    <a:pt x="2420" y="1687"/>
                    <a:pt x="2531" y="1440"/>
                  </a:cubicBezTo>
                  <a:cubicBezTo>
                    <a:pt x="2531" y="1441"/>
                    <a:pt x="2532" y="1442"/>
                    <a:pt x="2532" y="1442"/>
                  </a:cubicBezTo>
                  <a:cubicBezTo>
                    <a:pt x="2536" y="1442"/>
                    <a:pt x="2556" y="1387"/>
                    <a:pt x="2556" y="1354"/>
                  </a:cubicBezTo>
                  <a:cubicBezTo>
                    <a:pt x="2568" y="1218"/>
                    <a:pt x="2568" y="1082"/>
                    <a:pt x="2556" y="946"/>
                  </a:cubicBezTo>
                  <a:cubicBezTo>
                    <a:pt x="2531" y="798"/>
                    <a:pt x="2470" y="650"/>
                    <a:pt x="2383" y="527"/>
                  </a:cubicBezTo>
                  <a:cubicBezTo>
                    <a:pt x="2092" y="188"/>
                    <a:pt x="1680" y="0"/>
                    <a:pt x="1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566208" y="672001"/>
              <a:ext cx="109364" cy="95901"/>
            </a:xfrm>
            <a:custGeom>
              <a:avLst/>
              <a:gdLst/>
              <a:ahLst/>
              <a:cxnLst/>
              <a:rect l="l" t="t" r="r" b="b"/>
              <a:pathLst>
                <a:path w="1779" h="1560" extrusionOk="0">
                  <a:moveTo>
                    <a:pt x="840" y="0"/>
                  </a:moveTo>
                  <a:cubicBezTo>
                    <a:pt x="770" y="0"/>
                    <a:pt x="700" y="7"/>
                    <a:pt x="630" y="22"/>
                  </a:cubicBezTo>
                  <a:cubicBezTo>
                    <a:pt x="495" y="59"/>
                    <a:pt x="371" y="121"/>
                    <a:pt x="273" y="207"/>
                  </a:cubicBezTo>
                  <a:cubicBezTo>
                    <a:pt x="137" y="343"/>
                    <a:pt x="38" y="516"/>
                    <a:pt x="1" y="701"/>
                  </a:cubicBezTo>
                  <a:lnTo>
                    <a:pt x="1" y="824"/>
                  </a:lnTo>
                  <a:cubicBezTo>
                    <a:pt x="1" y="842"/>
                    <a:pt x="7" y="938"/>
                    <a:pt x="6" y="955"/>
                  </a:cubicBezTo>
                  <a:lnTo>
                    <a:pt x="6" y="955"/>
                  </a:lnTo>
                  <a:cubicBezTo>
                    <a:pt x="5" y="945"/>
                    <a:pt x="3" y="934"/>
                    <a:pt x="1" y="923"/>
                  </a:cubicBezTo>
                  <a:lnTo>
                    <a:pt x="1" y="923"/>
                  </a:lnTo>
                  <a:cubicBezTo>
                    <a:pt x="4" y="948"/>
                    <a:pt x="5" y="958"/>
                    <a:pt x="6" y="958"/>
                  </a:cubicBezTo>
                  <a:cubicBezTo>
                    <a:pt x="6" y="958"/>
                    <a:pt x="6" y="957"/>
                    <a:pt x="6" y="955"/>
                  </a:cubicBezTo>
                  <a:lnTo>
                    <a:pt x="6" y="955"/>
                  </a:lnTo>
                  <a:cubicBezTo>
                    <a:pt x="17" y="1019"/>
                    <a:pt x="29" y="1082"/>
                    <a:pt x="50" y="1145"/>
                  </a:cubicBezTo>
                  <a:lnTo>
                    <a:pt x="50" y="1158"/>
                  </a:lnTo>
                  <a:cubicBezTo>
                    <a:pt x="87" y="1232"/>
                    <a:pt x="124" y="1293"/>
                    <a:pt x="186" y="1343"/>
                  </a:cubicBezTo>
                  <a:cubicBezTo>
                    <a:pt x="341" y="1494"/>
                    <a:pt x="545" y="1559"/>
                    <a:pt x="754" y="1559"/>
                  </a:cubicBezTo>
                  <a:cubicBezTo>
                    <a:pt x="1230" y="1559"/>
                    <a:pt x="1733" y="1221"/>
                    <a:pt x="1741" y="775"/>
                  </a:cubicBezTo>
                  <a:cubicBezTo>
                    <a:pt x="1778" y="590"/>
                    <a:pt x="1569" y="269"/>
                    <a:pt x="1482" y="207"/>
                  </a:cubicBezTo>
                  <a:cubicBezTo>
                    <a:pt x="1293" y="75"/>
                    <a:pt x="1068" y="0"/>
                    <a:pt x="8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392482" y="277461"/>
              <a:ext cx="1123886" cy="1079132"/>
            </a:xfrm>
            <a:custGeom>
              <a:avLst/>
              <a:gdLst/>
              <a:ahLst/>
              <a:cxnLst/>
              <a:rect l="l" t="t" r="r" b="b"/>
              <a:pathLst>
                <a:path w="18282" h="17554" extrusionOk="0">
                  <a:moveTo>
                    <a:pt x="8888" y="1187"/>
                  </a:moveTo>
                  <a:cubicBezTo>
                    <a:pt x="8966" y="1187"/>
                    <a:pt x="9044" y="1194"/>
                    <a:pt x="9122" y="1206"/>
                  </a:cubicBezTo>
                  <a:cubicBezTo>
                    <a:pt x="9468" y="1231"/>
                    <a:pt x="9789" y="1354"/>
                    <a:pt x="10048" y="1564"/>
                  </a:cubicBezTo>
                  <a:cubicBezTo>
                    <a:pt x="10369" y="1836"/>
                    <a:pt x="10579" y="2231"/>
                    <a:pt x="10628" y="2638"/>
                  </a:cubicBezTo>
                  <a:cubicBezTo>
                    <a:pt x="10653" y="3008"/>
                    <a:pt x="10554" y="3379"/>
                    <a:pt x="10344" y="3687"/>
                  </a:cubicBezTo>
                  <a:cubicBezTo>
                    <a:pt x="10073" y="4033"/>
                    <a:pt x="9703" y="4292"/>
                    <a:pt x="9295" y="4453"/>
                  </a:cubicBezTo>
                  <a:cubicBezTo>
                    <a:pt x="9067" y="4549"/>
                    <a:pt x="8812" y="4598"/>
                    <a:pt x="8556" y="4598"/>
                  </a:cubicBezTo>
                  <a:cubicBezTo>
                    <a:pt x="7897" y="4598"/>
                    <a:pt x="7234" y="4278"/>
                    <a:pt x="7012" y="3638"/>
                  </a:cubicBezTo>
                  <a:cubicBezTo>
                    <a:pt x="6876" y="3230"/>
                    <a:pt x="6888" y="2798"/>
                    <a:pt x="7061" y="2416"/>
                  </a:cubicBezTo>
                  <a:cubicBezTo>
                    <a:pt x="7271" y="2033"/>
                    <a:pt x="7579" y="1700"/>
                    <a:pt x="7950" y="1478"/>
                  </a:cubicBezTo>
                  <a:cubicBezTo>
                    <a:pt x="8036" y="1428"/>
                    <a:pt x="8135" y="1379"/>
                    <a:pt x="8221" y="1342"/>
                  </a:cubicBezTo>
                  <a:cubicBezTo>
                    <a:pt x="8433" y="1241"/>
                    <a:pt x="8659" y="1187"/>
                    <a:pt x="8888" y="1187"/>
                  </a:cubicBezTo>
                  <a:close/>
                  <a:moveTo>
                    <a:pt x="5098" y="1712"/>
                  </a:moveTo>
                  <a:cubicBezTo>
                    <a:pt x="5432" y="1712"/>
                    <a:pt x="5740" y="1873"/>
                    <a:pt x="5938" y="2144"/>
                  </a:cubicBezTo>
                  <a:cubicBezTo>
                    <a:pt x="6123" y="2477"/>
                    <a:pt x="6184" y="2873"/>
                    <a:pt x="6086" y="3243"/>
                  </a:cubicBezTo>
                  <a:cubicBezTo>
                    <a:pt x="5913" y="3811"/>
                    <a:pt x="5518" y="4280"/>
                    <a:pt x="4975" y="4514"/>
                  </a:cubicBezTo>
                  <a:cubicBezTo>
                    <a:pt x="4771" y="4594"/>
                    <a:pt x="4555" y="4635"/>
                    <a:pt x="4339" y="4635"/>
                  </a:cubicBezTo>
                  <a:cubicBezTo>
                    <a:pt x="4123" y="4635"/>
                    <a:pt x="3907" y="4594"/>
                    <a:pt x="3703" y="4514"/>
                  </a:cubicBezTo>
                  <a:cubicBezTo>
                    <a:pt x="3271" y="4329"/>
                    <a:pt x="3037" y="3700"/>
                    <a:pt x="3099" y="3477"/>
                  </a:cubicBezTo>
                  <a:cubicBezTo>
                    <a:pt x="3160" y="2687"/>
                    <a:pt x="3839" y="1984"/>
                    <a:pt x="4580" y="1762"/>
                  </a:cubicBezTo>
                  <a:cubicBezTo>
                    <a:pt x="4629" y="1749"/>
                    <a:pt x="4666" y="1749"/>
                    <a:pt x="4716" y="1749"/>
                  </a:cubicBezTo>
                  <a:cubicBezTo>
                    <a:pt x="4839" y="1712"/>
                    <a:pt x="4962" y="1712"/>
                    <a:pt x="5098" y="1712"/>
                  </a:cubicBezTo>
                  <a:close/>
                  <a:moveTo>
                    <a:pt x="12534" y="4309"/>
                  </a:moveTo>
                  <a:cubicBezTo>
                    <a:pt x="13285" y="4309"/>
                    <a:pt x="14109" y="4768"/>
                    <a:pt x="14270" y="5526"/>
                  </a:cubicBezTo>
                  <a:cubicBezTo>
                    <a:pt x="14381" y="6193"/>
                    <a:pt x="14233" y="6526"/>
                    <a:pt x="13665" y="6872"/>
                  </a:cubicBezTo>
                  <a:cubicBezTo>
                    <a:pt x="13591" y="6934"/>
                    <a:pt x="13492" y="6995"/>
                    <a:pt x="13393" y="7032"/>
                  </a:cubicBezTo>
                  <a:cubicBezTo>
                    <a:pt x="13261" y="7154"/>
                    <a:pt x="12860" y="7246"/>
                    <a:pt x="12485" y="7246"/>
                  </a:cubicBezTo>
                  <a:cubicBezTo>
                    <a:pt x="12442" y="7246"/>
                    <a:pt x="12399" y="7245"/>
                    <a:pt x="12356" y="7242"/>
                  </a:cubicBezTo>
                  <a:cubicBezTo>
                    <a:pt x="11998" y="7205"/>
                    <a:pt x="11665" y="7057"/>
                    <a:pt x="11394" y="6847"/>
                  </a:cubicBezTo>
                  <a:cubicBezTo>
                    <a:pt x="10999" y="6526"/>
                    <a:pt x="10826" y="5872"/>
                    <a:pt x="11073" y="5292"/>
                  </a:cubicBezTo>
                  <a:cubicBezTo>
                    <a:pt x="11320" y="4798"/>
                    <a:pt x="11801" y="4378"/>
                    <a:pt x="12369" y="4317"/>
                  </a:cubicBezTo>
                  <a:cubicBezTo>
                    <a:pt x="12423" y="4312"/>
                    <a:pt x="12479" y="4309"/>
                    <a:pt x="12534" y="4309"/>
                  </a:cubicBezTo>
                  <a:close/>
                  <a:moveTo>
                    <a:pt x="3779" y="6038"/>
                  </a:moveTo>
                  <a:cubicBezTo>
                    <a:pt x="4367" y="6038"/>
                    <a:pt x="4888" y="6473"/>
                    <a:pt x="4962" y="7094"/>
                  </a:cubicBezTo>
                  <a:cubicBezTo>
                    <a:pt x="4975" y="7551"/>
                    <a:pt x="4728" y="7971"/>
                    <a:pt x="4321" y="8180"/>
                  </a:cubicBezTo>
                  <a:cubicBezTo>
                    <a:pt x="4077" y="8315"/>
                    <a:pt x="3829" y="8372"/>
                    <a:pt x="3598" y="8372"/>
                  </a:cubicBezTo>
                  <a:cubicBezTo>
                    <a:pt x="3149" y="8372"/>
                    <a:pt x="2763" y="8157"/>
                    <a:pt x="2592" y="7872"/>
                  </a:cubicBezTo>
                  <a:cubicBezTo>
                    <a:pt x="2555" y="7773"/>
                    <a:pt x="2518" y="7761"/>
                    <a:pt x="2518" y="7674"/>
                  </a:cubicBezTo>
                  <a:cubicBezTo>
                    <a:pt x="2517" y="7675"/>
                    <a:pt x="2516" y="7676"/>
                    <a:pt x="2515" y="7676"/>
                  </a:cubicBezTo>
                  <a:cubicBezTo>
                    <a:pt x="2490" y="7676"/>
                    <a:pt x="2457" y="7461"/>
                    <a:pt x="2457" y="7390"/>
                  </a:cubicBezTo>
                  <a:cubicBezTo>
                    <a:pt x="2444" y="7008"/>
                    <a:pt x="2605" y="6637"/>
                    <a:pt x="2901" y="6403"/>
                  </a:cubicBezTo>
                  <a:cubicBezTo>
                    <a:pt x="3061" y="6230"/>
                    <a:pt x="3271" y="6119"/>
                    <a:pt x="3506" y="6070"/>
                  </a:cubicBezTo>
                  <a:cubicBezTo>
                    <a:pt x="3598" y="6048"/>
                    <a:pt x="3689" y="6038"/>
                    <a:pt x="3779" y="6038"/>
                  </a:cubicBezTo>
                  <a:close/>
                  <a:moveTo>
                    <a:pt x="13248" y="9489"/>
                  </a:moveTo>
                  <a:cubicBezTo>
                    <a:pt x="13803" y="9489"/>
                    <a:pt x="14330" y="9708"/>
                    <a:pt x="14640" y="10205"/>
                  </a:cubicBezTo>
                  <a:cubicBezTo>
                    <a:pt x="14776" y="10452"/>
                    <a:pt x="14850" y="10736"/>
                    <a:pt x="14862" y="11019"/>
                  </a:cubicBezTo>
                  <a:cubicBezTo>
                    <a:pt x="14875" y="11254"/>
                    <a:pt x="14825" y="11489"/>
                    <a:pt x="14727" y="11698"/>
                  </a:cubicBezTo>
                  <a:lnTo>
                    <a:pt x="14714" y="11723"/>
                  </a:lnTo>
                  <a:cubicBezTo>
                    <a:pt x="14702" y="11760"/>
                    <a:pt x="14689" y="11809"/>
                    <a:pt x="14665" y="11847"/>
                  </a:cubicBezTo>
                  <a:cubicBezTo>
                    <a:pt x="14665" y="11884"/>
                    <a:pt x="14652" y="11921"/>
                    <a:pt x="14628" y="11958"/>
                  </a:cubicBezTo>
                  <a:cubicBezTo>
                    <a:pt x="14628" y="11982"/>
                    <a:pt x="14615" y="12007"/>
                    <a:pt x="14591" y="12032"/>
                  </a:cubicBezTo>
                  <a:cubicBezTo>
                    <a:pt x="14504" y="12204"/>
                    <a:pt x="14369" y="12340"/>
                    <a:pt x="14220" y="12451"/>
                  </a:cubicBezTo>
                  <a:cubicBezTo>
                    <a:pt x="14023" y="12612"/>
                    <a:pt x="13788" y="12723"/>
                    <a:pt x="13554" y="12797"/>
                  </a:cubicBezTo>
                  <a:lnTo>
                    <a:pt x="13591" y="12772"/>
                  </a:lnTo>
                  <a:lnTo>
                    <a:pt x="13591" y="12772"/>
                  </a:lnTo>
                  <a:cubicBezTo>
                    <a:pt x="13457" y="12837"/>
                    <a:pt x="13309" y="12863"/>
                    <a:pt x="13159" y="12863"/>
                  </a:cubicBezTo>
                  <a:cubicBezTo>
                    <a:pt x="12934" y="12863"/>
                    <a:pt x="12704" y="12804"/>
                    <a:pt x="12505" y="12723"/>
                  </a:cubicBezTo>
                  <a:cubicBezTo>
                    <a:pt x="11813" y="12464"/>
                    <a:pt x="11110" y="11439"/>
                    <a:pt x="11579" y="10550"/>
                  </a:cubicBezTo>
                  <a:cubicBezTo>
                    <a:pt x="11850" y="10020"/>
                    <a:pt x="12344" y="9637"/>
                    <a:pt x="12924" y="9514"/>
                  </a:cubicBezTo>
                  <a:cubicBezTo>
                    <a:pt x="13032" y="9497"/>
                    <a:pt x="13141" y="9489"/>
                    <a:pt x="13248" y="9489"/>
                  </a:cubicBezTo>
                  <a:close/>
                  <a:moveTo>
                    <a:pt x="8578" y="1"/>
                  </a:moveTo>
                  <a:cubicBezTo>
                    <a:pt x="7363" y="1"/>
                    <a:pt x="6118" y="202"/>
                    <a:pt x="4901" y="601"/>
                  </a:cubicBezTo>
                  <a:cubicBezTo>
                    <a:pt x="3728" y="984"/>
                    <a:pt x="1815" y="1984"/>
                    <a:pt x="778" y="4539"/>
                  </a:cubicBezTo>
                  <a:cubicBezTo>
                    <a:pt x="568" y="5057"/>
                    <a:pt x="408" y="5600"/>
                    <a:pt x="296" y="6156"/>
                  </a:cubicBezTo>
                  <a:cubicBezTo>
                    <a:pt x="111" y="7094"/>
                    <a:pt x="0" y="8489"/>
                    <a:pt x="605" y="9723"/>
                  </a:cubicBezTo>
                  <a:cubicBezTo>
                    <a:pt x="1377" y="11314"/>
                    <a:pt x="3248" y="12356"/>
                    <a:pt x="5272" y="12356"/>
                  </a:cubicBezTo>
                  <a:cubicBezTo>
                    <a:pt x="5415" y="12356"/>
                    <a:pt x="5559" y="12351"/>
                    <a:pt x="5703" y="12340"/>
                  </a:cubicBezTo>
                  <a:cubicBezTo>
                    <a:pt x="5851" y="12328"/>
                    <a:pt x="5987" y="12316"/>
                    <a:pt x="6123" y="12303"/>
                  </a:cubicBezTo>
                  <a:cubicBezTo>
                    <a:pt x="6259" y="12291"/>
                    <a:pt x="6431" y="12279"/>
                    <a:pt x="6592" y="12266"/>
                  </a:cubicBezTo>
                  <a:lnTo>
                    <a:pt x="6654" y="12266"/>
                  </a:lnTo>
                  <a:cubicBezTo>
                    <a:pt x="6592" y="12254"/>
                    <a:pt x="6518" y="12242"/>
                    <a:pt x="6456" y="12229"/>
                  </a:cubicBezTo>
                  <a:cubicBezTo>
                    <a:pt x="5592" y="12118"/>
                    <a:pt x="4506" y="12192"/>
                    <a:pt x="3592" y="11908"/>
                  </a:cubicBezTo>
                  <a:cubicBezTo>
                    <a:pt x="2308" y="11501"/>
                    <a:pt x="1284" y="10538"/>
                    <a:pt x="790" y="9291"/>
                  </a:cubicBezTo>
                  <a:cubicBezTo>
                    <a:pt x="691" y="9007"/>
                    <a:pt x="617" y="8723"/>
                    <a:pt x="580" y="8440"/>
                  </a:cubicBezTo>
                  <a:cubicBezTo>
                    <a:pt x="469" y="7971"/>
                    <a:pt x="420" y="7501"/>
                    <a:pt x="420" y="7032"/>
                  </a:cubicBezTo>
                  <a:cubicBezTo>
                    <a:pt x="432" y="6551"/>
                    <a:pt x="494" y="6082"/>
                    <a:pt x="580" y="5625"/>
                  </a:cubicBezTo>
                  <a:cubicBezTo>
                    <a:pt x="617" y="5551"/>
                    <a:pt x="630" y="5366"/>
                    <a:pt x="667" y="5255"/>
                  </a:cubicBezTo>
                  <a:cubicBezTo>
                    <a:pt x="695" y="5198"/>
                    <a:pt x="731" y="5156"/>
                    <a:pt x="779" y="5156"/>
                  </a:cubicBezTo>
                  <a:cubicBezTo>
                    <a:pt x="794" y="5156"/>
                    <a:pt x="810" y="5160"/>
                    <a:pt x="827" y="5168"/>
                  </a:cubicBezTo>
                  <a:cubicBezTo>
                    <a:pt x="852" y="5181"/>
                    <a:pt x="877" y="5218"/>
                    <a:pt x="877" y="5255"/>
                  </a:cubicBezTo>
                  <a:cubicBezTo>
                    <a:pt x="840" y="5477"/>
                    <a:pt x="815" y="5699"/>
                    <a:pt x="803" y="5934"/>
                  </a:cubicBezTo>
                  <a:cubicBezTo>
                    <a:pt x="716" y="6588"/>
                    <a:pt x="704" y="7255"/>
                    <a:pt x="741" y="7921"/>
                  </a:cubicBezTo>
                  <a:cubicBezTo>
                    <a:pt x="778" y="8291"/>
                    <a:pt x="840" y="8662"/>
                    <a:pt x="938" y="9020"/>
                  </a:cubicBezTo>
                  <a:cubicBezTo>
                    <a:pt x="1284" y="9933"/>
                    <a:pt x="1938" y="10699"/>
                    <a:pt x="2790" y="11192"/>
                  </a:cubicBezTo>
                  <a:cubicBezTo>
                    <a:pt x="3284" y="11526"/>
                    <a:pt x="3827" y="11760"/>
                    <a:pt x="4419" y="11871"/>
                  </a:cubicBezTo>
                  <a:cubicBezTo>
                    <a:pt x="4780" y="11927"/>
                    <a:pt x="5148" y="11955"/>
                    <a:pt x="5513" y="11955"/>
                  </a:cubicBezTo>
                  <a:cubicBezTo>
                    <a:pt x="5634" y="11955"/>
                    <a:pt x="5756" y="11951"/>
                    <a:pt x="5876" y="11945"/>
                  </a:cubicBezTo>
                  <a:cubicBezTo>
                    <a:pt x="6089" y="11917"/>
                    <a:pt x="6302" y="11904"/>
                    <a:pt x="6515" y="11904"/>
                  </a:cubicBezTo>
                  <a:cubicBezTo>
                    <a:pt x="6586" y="11904"/>
                    <a:pt x="6657" y="11905"/>
                    <a:pt x="6728" y="11908"/>
                  </a:cubicBezTo>
                  <a:cubicBezTo>
                    <a:pt x="7061" y="11933"/>
                    <a:pt x="7394" y="12019"/>
                    <a:pt x="7703" y="12155"/>
                  </a:cubicBezTo>
                  <a:cubicBezTo>
                    <a:pt x="7925" y="12279"/>
                    <a:pt x="8135" y="12427"/>
                    <a:pt x="8320" y="12599"/>
                  </a:cubicBezTo>
                  <a:cubicBezTo>
                    <a:pt x="8406" y="12674"/>
                    <a:pt x="8480" y="12760"/>
                    <a:pt x="8555" y="12834"/>
                  </a:cubicBezTo>
                  <a:cubicBezTo>
                    <a:pt x="9011" y="13291"/>
                    <a:pt x="9320" y="13883"/>
                    <a:pt x="9431" y="14525"/>
                  </a:cubicBezTo>
                  <a:cubicBezTo>
                    <a:pt x="9678" y="15846"/>
                    <a:pt x="10604" y="16994"/>
                    <a:pt x="11715" y="17377"/>
                  </a:cubicBezTo>
                  <a:cubicBezTo>
                    <a:pt x="12062" y="17495"/>
                    <a:pt x="12437" y="17553"/>
                    <a:pt x="12821" y="17553"/>
                  </a:cubicBezTo>
                  <a:cubicBezTo>
                    <a:pt x="13678" y="17553"/>
                    <a:pt x="14581" y="17264"/>
                    <a:pt x="15331" y="16710"/>
                  </a:cubicBezTo>
                  <a:cubicBezTo>
                    <a:pt x="16282" y="16006"/>
                    <a:pt x="17047" y="14871"/>
                    <a:pt x="17455" y="13525"/>
                  </a:cubicBezTo>
                  <a:cubicBezTo>
                    <a:pt x="18158" y="11266"/>
                    <a:pt x="18282" y="7921"/>
                    <a:pt x="16985" y="5107"/>
                  </a:cubicBezTo>
                  <a:lnTo>
                    <a:pt x="16985" y="5107"/>
                  </a:lnTo>
                  <a:cubicBezTo>
                    <a:pt x="17541" y="6391"/>
                    <a:pt x="17689" y="7798"/>
                    <a:pt x="17812" y="9180"/>
                  </a:cubicBezTo>
                  <a:cubicBezTo>
                    <a:pt x="17837" y="9649"/>
                    <a:pt x="17837" y="10118"/>
                    <a:pt x="17800" y="10575"/>
                  </a:cubicBezTo>
                  <a:cubicBezTo>
                    <a:pt x="17775" y="10736"/>
                    <a:pt x="17763" y="10896"/>
                    <a:pt x="17738" y="11056"/>
                  </a:cubicBezTo>
                  <a:cubicBezTo>
                    <a:pt x="17701" y="11328"/>
                    <a:pt x="17664" y="11587"/>
                    <a:pt x="17615" y="11859"/>
                  </a:cubicBezTo>
                  <a:cubicBezTo>
                    <a:pt x="17455" y="12785"/>
                    <a:pt x="17146" y="13698"/>
                    <a:pt x="16702" y="14537"/>
                  </a:cubicBezTo>
                  <a:cubicBezTo>
                    <a:pt x="16467" y="15007"/>
                    <a:pt x="16146" y="15439"/>
                    <a:pt x="15776" y="15821"/>
                  </a:cubicBezTo>
                  <a:cubicBezTo>
                    <a:pt x="15492" y="16117"/>
                    <a:pt x="15196" y="16389"/>
                    <a:pt x="14875" y="16636"/>
                  </a:cubicBezTo>
                  <a:cubicBezTo>
                    <a:pt x="14381" y="16932"/>
                    <a:pt x="13838" y="17105"/>
                    <a:pt x="13270" y="17167"/>
                  </a:cubicBezTo>
                  <a:cubicBezTo>
                    <a:pt x="13175" y="17175"/>
                    <a:pt x="13079" y="17180"/>
                    <a:pt x="12983" y="17180"/>
                  </a:cubicBezTo>
                  <a:cubicBezTo>
                    <a:pt x="12399" y="17180"/>
                    <a:pt x="11816" y="17019"/>
                    <a:pt x="11307" y="16722"/>
                  </a:cubicBezTo>
                  <a:cubicBezTo>
                    <a:pt x="11110" y="16574"/>
                    <a:pt x="10937" y="16401"/>
                    <a:pt x="10813" y="16192"/>
                  </a:cubicBezTo>
                  <a:cubicBezTo>
                    <a:pt x="10468" y="15710"/>
                    <a:pt x="10184" y="15179"/>
                    <a:pt x="9986" y="14612"/>
                  </a:cubicBezTo>
                  <a:cubicBezTo>
                    <a:pt x="9929" y="14497"/>
                    <a:pt x="9957" y="14350"/>
                    <a:pt x="10081" y="14350"/>
                  </a:cubicBezTo>
                  <a:cubicBezTo>
                    <a:pt x="10090" y="14350"/>
                    <a:pt x="10100" y="14351"/>
                    <a:pt x="10110" y="14352"/>
                  </a:cubicBezTo>
                  <a:lnTo>
                    <a:pt x="10122" y="14352"/>
                  </a:lnTo>
                  <a:cubicBezTo>
                    <a:pt x="10159" y="14377"/>
                    <a:pt x="10196" y="14402"/>
                    <a:pt x="10209" y="14451"/>
                  </a:cubicBezTo>
                  <a:cubicBezTo>
                    <a:pt x="10332" y="14698"/>
                    <a:pt x="10431" y="14957"/>
                    <a:pt x="10517" y="15216"/>
                  </a:cubicBezTo>
                  <a:cubicBezTo>
                    <a:pt x="10690" y="15599"/>
                    <a:pt x="10925" y="15945"/>
                    <a:pt x="11208" y="16253"/>
                  </a:cubicBezTo>
                  <a:cubicBezTo>
                    <a:pt x="11590" y="16616"/>
                    <a:pt x="12302" y="16769"/>
                    <a:pt x="12910" y="16769"/>
                  </a:cubicBezTo>
                  <a:cubicBezTo>
                    <a:pt x="13108" y="16769"/>
                    <a:pt x="13294" y="16753"/>
                    <a:pt x="13455" y="16722"/>
                  </a:cubicBezTo>
                  <a:cubicBezTo>
                    <a:pt x="14307" y="16562"/>
                    <a:pt x="14702" y="16340"/>
                    <a:pt x="15270" y="15747"/>
                  </a:cubicBezTo>
                  <a:cubicBezTo>
                    <a:pt x="15677" y="15327"/>
                    <a:pt x="15986" y="15044"/>
                    <a:pt x="16245" y="14599"/>
                  </a:cubicBezTo>
                  <a:cubicBezTo>
                    <a:pt x="16702" y="13784"/>
                    <a:pt x="17035" y="12920"/>
                    <a:pt x="17232" y="12007"/>
                  </a:cubicBezTo>
                  <a:cubicBezTo>
                    <a:pt x="17763" y="9736"/>
                    <a:pt x="17578" y="7341"/>
                    <a:pt x="16689" y="5181"/>
                  </a:cubicBezTo>
                  <a:cubicBezTo>
                    <a:pt x="16627" y="5020"/>
                    <a:pt x="16553" y="4860"/>
                    <a:pt x="16479" y="4699"/>
                  </a:cubicBezTo>
                  <a:cubicBezTo>
                    <a:pt x="16158" y="4020"/>
                    <a:pt x="15837" y="3305"/>
                    <a:pt x="15393" y="2737"/>
                  </a:cubicBezTo>
                  <a:cubicBezTo>
                    <a:pt x="14467" y="1786"/>
                    <a:pt x="13344" y="1058"/>
                    <a:pt x="12097" y="614"/>
                  </a:cubicBezTo>
                  <a:cubicBezTo>
                    <a:pt x="10994" y="205"/>
                    <a:pt x="9801" y="1"/>
                    <a:pt x="85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a:off x="836386" y="375881"/>
              <a:ext cx="189036" cy="160019"/>
            </a:xfrm>
            <a:custGeom>
              <a:avLst/>
              <a:gdLst/>
              <a:ahLst/>
              <a:cxnLst/>
              <a:rect l="l" t="t" r="r" b="b"/>
              <a:pathLst>
                <a:path w="3075" h="2603" extrusionOk="0">
                  <a:moveTo>
                    <a:pt x="1617" y="0"/>
                  </a:moveTo>
                  <a:cubicBezTo>
                    <a:pt x="1037" y="49"/>
                    <a:pt x="457" y="494"/>
                    <a:pt x="210" y="951"/>
                  </a:cubicBezTo>
                  <a:cubicBezTo>
                    <a:pt x="0" y="1370"/>
                    <a:pt x="62" y="1876"/>
                    <a:pt x="371" y="2234"/>
                  </a:cubicBezTo>
                  <a:cubicBezTo>
                    <a:pt x="625" y="2482"/>
                    <a:pt x="966" y="2603"/>
                    <a:pt x="1322" y="2603"/>
                  </a:cubicBezTo>
                  <a:cubicBezTo>
                    <a:pt x="1639" y="2603"/>
                    <a:pt x="1968" y="2507"/>
                    <a:pt x="2259" y="2321"/>
                  </a:cubicBezTo>
                  <a:cubicBezTo>
                    <a:pt x="2716" y="2037"/>
                    <a:pt x="2877" y="1876"/>
                    <a:pt x="3012" y="1333"/>
                  </a:cubicBezTo>
                  <a:cubicBezTo>
                    <a:pt x="3074" y="1012"/>
                    <a:pt x="2926" y="580"/>
                    <a:pt x="2593" y="272"/>
                  </a:cubicBezTo>
                  <a:cubicBezTo>
                    <a:pt x="2543" y="235"/>
                    <a:pt x="2494" y="198"/>
                    <a:pt x="2432" y="173"/>
                  </a:cubicBezTo>
                  <a:lnTo>
                    <a:pt x="2383" y="173"/>
                  </a:lnTo>
                  <a:cubicBezTo>
                    <a:pt x="2235" y="111"/>
                    <a:pt x="2087" y="49"/>
                    <a:pt x="1938" y="12"/>
                  </a:cubicBezTo>
                  <a:cubicBezTo>
                    <a:pt x="1914" y="0"/>
                    <a:pt x="1877" y="0"/>
                    <a:pt x="1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542724" y="648641"/>
              <a:ext cx="156392" cy="143237"/>
            </a:xfrm>
            <a:custGeom>
              <a:avLst/>
              <a:gdLst/>
              <a:ahLst/>
              <a:cxnLst/>
              <a:rect l="l" t="t" r="r" b="b"/>
              <a:pathLst>
                <a:path w="2544" h="2330" extrusionOk="0">
                  <a:moveTo>
                    <a:pt x="1229" y="380"/>
                  </a:moveTo>
                  <a:cubicBezTo>
                    <a:pt x="1462" y="380"/>
                    <a:pt x="1685" y="455"/>
                    <a:pt x="1864" y="587"/>
                  </a:cubicBezTo>
                  <a:cubicBezTo>
                    <a:pt x="1951" y="649"/>
                    <a:pt x="2160" y="970"/>
                    <a:pt x="2123" y="1155"/>
                  </a:cubicBezTo>
                  <a:cubicBezTo>
                    <a:pt x="2115" y="1601"/>
                    <a:pt x="1612" y="1939"/>
                    <a:pt x="1136" y="1939"/>
                  </a:cubicBezTo>
                  <a:cubicBezTo>
                    <a:pt x="927" y="1939"/>
                    <a:pt x="723" y="1874"/>
                    <a:pt x="568" y="1723"/>
                  </a:cubicBezTo>
                  <a:cubicBezTo>
                    <a:pt x="506" y="1673"/>
                    <a:pt x="469" y="1612"/>
                    <a:pt x="432" y="1538"/>
                  </a:cubicBezTo>
                  <a:lnTo>
                    <a:pt x="432" y="1525"/>
                  </a:lnTo>
                  <a:cubicBezTo>
                    <a:pt x="422" y="1461"/>
                    <a:pt x="402" y="1397"/>
                    <a:pt x="388" y="1332"/>
                  </a:cubicBezTo>
                  <a:lnTo>
                    <a:pt x="388" y="1332"/>
                  </a:lnTo>
                  <a:cubicBezTo>
                    <a:pt x="388" y="1307"/>
                    <a:pt x="383" y="1228"/>
                    <a:pt x="383" y="1204"/>
                  </a:cubicBezTo>
                  <a:lnTo>
                    <a:pt x="383" y="1081"/>
                  </a:lnTo>
                  <a:cubicBezTo>
                    <a:pt x="420" y="896"/>
                    <a:pt x="519" y="723"/>
                    <a:pt x="655" y="587"/>
                  </a:cubicBezTo>
                  <a:cubicBezTo>
                    <a:pt x="766" y="501"/>
                    <a:pt x="889" y="439"/>
                    <a:pt x="1012" y="402"/>
                  </a:cubicBezTo>
                  <a:cubicBezTo>
                    <a:pt x="1085" y="387"/>
                    <a:pt x="1157" y="380"/>
                    <a:pt x="1229" y="380"/>
                  </a:cubicBezTo>
                  <a:close/>
                  <a:moveTo>
                    <a:pt x="1336" y="0"/>
                  </a:moveTo>
                  <a:cubicBezTo>
                    <a:pt x="1246" y="0"/>
                    <a:pt x="1154" y="10"/>
                    <a:pt x="1062" y="32"/>
                  </a:cubicBezTo>
                  <a:cubicBezTo>
                    <a:pt x="827" y="81"/>
                    <a:pt x="617" y="192"/>
                    <a:pt x="457" y="365"/>
                  </a:cubicBezTo>
                  <a:cubicBezTo>
                    <a:pt x="161" y="599"/>
                    <a:pt x="0" y="970"/>
                    <a:pt x="13" y="1352"/>
                  </a:cubicBezTo>
                  <a:cubicBezTo>
                    <a:pt x="13" y="1423"/>
                    <a:pt x="57" y="1638"/>
                    <a:pt x="72" y="1638"/>
                  </a:cubicBezTo>
                  <a:cubicBezTo>
                    <a:pt x="73" y="1638"/>
                    <a:pt x="74" y="1637"/>
                    <a:pt x="74" y="1636"/>
                  </a:cubicBezTo>
                  <a:cubicBezTo>
                    <a:pt x="74" y="1723"/>
                    <a:pt x="111" y="1735"/>
                    <a:pt x="148" y="1821"/>
                  </a:cubicBezTo>
                  <a:cubicBezTo>
                    <a:pt x="318" y="2113"/>
                    <a:pt x="701" y="2330"/>
                    <a:pt x="1146" y="2330"/>
                  </a:cubicBezTo>
                  <a:cubicBezTo>
                    <a:pt x="1379" y="2330"/>
                    <a:pt x="1630" y="2270"/>
                    <a:pt x="1877" y="2130"/>
                  </a:cubicBezTo>
                  <a:cubicBezTo>
                    <a:pt x="2284" y="1933"/>
                    <a:pt x="2543" y="1500"/>
                    <a:pt x="2518" y="1044"/>
                  </a:cubicBezTo>
                  <a:cubicBezTo>
                    <a:pt x="2444" y="434"/>
                    <a:pt x="1923" y="0"/>
                    <a:pt x="1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365925" y="252625"/>
              <a:ext cx="1199746" cy="1130279"/>
            </a:xfrm>
            <a:custGeom>
              <a:avLst/>
              <a:gdLst/>
              <a:ahLst/>
              <a:cxnLst/>
              <a:rect l="l" t="t" r="r" b="b"/>
              <a:pathLst>
                <a:path w="19516" h="18386" extrusionOk="0">
                  <a:moveTo>
                    <a:pt x="8983" y="423"/>
                  </a:moveTo>
                  <a:cubicBezTo>
                    <a:pt x="10218" y="423"/>
                    <a:pt x="11424" y="630"/>
                    <a:pt x="12542" y="1042"/>
                  </a:cubicBezTo>
                  <a:cubicBezTo>
                    <a:pt x="13776" y="1487"/>
                    <a:pt x="14912" y="2215"/>
                    <a:pt x="15825" y="3165"/>
                  </a:cubicBezTo>
                  <a:cubicBezTo>
                    <a:pt x="16269" y="3733"/>
                    <a:pt x="16603" y="4437"/>
                    <a:pt x="16911" y="5128"/>
                  </a:cubicBezTo>
                  <a:cubicBezTo>
                    <a:pt x="17973" y="7412"/>
                    <a:pt x="18232" y="9979"/>
                    <a:pt x="17652" y="12436"/>
                  </a:cubicBezTo>
                  <a:cubicBezTo>
                    <a:pt x="17467" y="13337"/>
                    <a:pt x="17134" y="14213"/>
                    <a:pt x="16677" y="15016"/>
                  </a:cubicBezTo>
                  <a:cubicBezTo>
                    <a:pt x="16418" y="15472"/>
                    <a:pt x="16109" y="15744"/>
                    <a:pt x="15702" y="16176"/>
                  </a:cubicBezTo>
                  <a:cubicBezTo>
                    <a:pt x="15134" y="16768"/>
                    <a:pt x="14739" y="16978"/>
                    <a:pt x="13887" y="17151"/>
                  </a:cubicBezTo>
                  <a:cubicBezTo>
                    <a:pt x="13726" y="17181"/>
                    <a:pt x="13540" y="17198"/>
                    <a:pt x="13341" y="17198"/>
                  </a:cubicBezTo>
                  <a:cubicBezTo>
                    <a:pt x="12733" y="17198"/>
                    <a:pt x="12019" y="17045"/>
                    <a:pt x="11628" y="16682"/>
                  </a:cubicBezTo>
                  <a:cubicBezTo>
                    <a:pt x="11357" y="16373"/>
                    <a:pt x="11122" y="16015"/>
                    <a:pt x="10949" y="15645"/>
                  </a:cubicBezTo>
                  <a:cubicBezTo>
                    <a:pt x="10863" y="15374"/>
                    <a:pt x="10764" y="15114"/>
                    <a:pt x="10641" y="14867"/>
                  </a:cubicBezTo>
                  <a:cubicBezTo>
                    <a:pt x="10628" y="14818"/>
                    <a:pt x="10591" y="14781"/>
                    <a:pt x="10542" y="14769"/>
                  </a:cubicBezTo>
                  <a:cubicBezTo>
                    <a:pt x="10526" y="14765"/>
                    <a:pt x="10511" y="14763"/>
                    <a:pt x="10498" y="14763"/>
                  </a:cubicBezTo>
                  <a:cubicBezTo>
                    <a:pt x="10375" y="14763"/>
                    <a:pt x="10351" y="14904"/>
                    <a:pt x="10406" y="15016"/>
                  </a:cubicBezTo>
                  <a:lnTo>
                    <a:pt x="10406" y="15028"/>
                  </a:lnTo>
                  <a:cubicBezTo>
                    <a:pt x="10604" y="15583"/>
                    <a:pt x="10887" y="16114"/>
                    <a:pt x="11233" y="16608"/>
                  </a:cubicBezTo>
                  <a:cubicBezTo>
                    <a:pt x="11369" y="16805"/>
                    <a:pt x="11529" y="16991"/>
                    <a:pt x="11739" y="17126"/>
                  </a:cubicBezTo>
                  <a:cubicBezTo>
                    <a:pt x="12234" y="17432"/>
                    <a:pt x="12810" y="17584"/>
                    <a:pt x="13390" y="17584"/>
                  </a:cubicBezTo>
                  <a:cubicBezTo>
                    <a:pt x="13490" y="17584"/>
                    <a:pt x="13590" y="17580"/>
                    <a:pt x="13690" y="17571"/>
                  </a:cubicBezTo>
                  <a:cubicBezTo>
                    <a:pt x="14257" y="17521"/>
                    <a:pt x="14813" y="17336"/>
                    <a:pt x="15294" y="17052"/>
                  </a:cubicBezTo>
                  <a:cubicBezTo>
                    <a:pt x="15615" y="16805"/>
                    <a:pt x="15924" y="16534"/>
                    <a:pt x="16195" y="16225"/>
                  </a:cubicBezTo>
                  <a:cubicBezTo>
                    <a:pt x="16578" y="15855"/>
                    <a:pt x="16887" y="15423"/>
                    <a:pt x="17121" y="14941"/>
                  </a:cubicBezTo>
                  <a:cubicBezTo>
                    <a:pt x="17566" y="14102"/>
                    <a:pt x="17874" y="13201"/>
                    <a:pt x="18035" y="12263"/>
                  </a:cubicBezTo>
                  <a:cubicBezTo>
                    <a:pt x="18220" y="11386"/>
                    <a:pt x="18282" y="10485"/>
                    <a:pt x="18244" y="9597"/>
                  </a:cubicBezTo>
                  <a:cubicBezTo>
                    <a:pt x="18121" y="8202"/>
                    <a:pt x="17973" y="6807"/>
                    <a:pt x="17417" y="5523"/>
                  </a:cubicBezTo>
                  <a:lnTo>
                    <a:pt x="17417" y="5523"/>
                  </a:lnTo>
                  <a:cubicBezTo>
                    <a:pt x="18714" y="8337"/>
                    <a:pt x="18590" y="11683"/>
                    <a:pt x="17899" y="13942"/>
                  </a:cubicBezTo>
                  <a:cubicBezTo>
                    <a:pt x="17479" y="15287"/>
                    <a:pt x="16726" y="16423"/>
                    <a:pt x="15763" y="17126"/>
                  </a:cubicBezTo>
                  <a:cubicBezTo>
                    <a:pt x="15022" y="17680"/>
                    <a:pt x="14129" y="17975"/>
                    <a:pt x="13273" y="17975"/>
                  </a:cubicBezTo>
                  <a:cubicBezTo>
                    <a:pt x="12888" y="17975"/>
                    <a:pt x="12511" y="17915"/>
                    <a:pt x="12159" y="17793"/>
                  </a:cubicBezTo>
                  <a:cubicBezTo>
                    <a:pt x="11023" y="17410"/>
                    <a:pt x="10110" y="16262"/>
                    <a:pt x="9863" y="14941"/>
                  </a:cubicBezTo>
                  <a:cubicBezTo>
                    <a:pt x="9752" y="14300"/>
                    <a:pt x="9443" y="13707"/>
                    <a:pt x="8987" y="13250"/>
                  </a:cubicBezTo>
                  <a:cubicBezTo>
                    <a:pt x="8740" y="12979"/>
                    <a:pt x="8456" y="12757"/>
                    <a:pt x="8147" y="12571"/>
                  </a:cubicBezTo>
                  <a:cubicBezTo>
                    <a:pt x="7839" y="12436"/>
                    <a:pt x="7505" y="12362"/>
                    <a:pt x="7172" y="12325"/>
                  </a:cubicBezTo>
                  <a:cubicBezTo>
                    <a:pt x="7101" y="12321"/>
                    <a:pt x="7030" y="12320"/>
                    <a:pt x="6959" y="12320"/>
                  </a:cubicBezTo>
                  <a:cubicBezTo>
                    <a:pt x="6746" y="12320"/>
                    <a:pt x="6533" y="12334"/>
                    <a:pt x="6320" y="12362"/>
                  </a:cubicBezTo>
                  <a:cubicBezTo>
                    <a:pt x="6197" y="12368"/>
                    <a:pt x="6074" y="12371"/>
                    <a:pt x="5952" y="12371"/>
                  </a:cubicBezTo>
                  <a:cubicBezTo>
                    <a:pt x="5585" y="12371"/>
                    <a:pt x="5222" y="12343"/>
                    <a:pt x="4851" y="12288"/>
                  </a:cubicBezTo>
                  <a:cubicBezTo>
                    <a:pt x="4271" y="12176"/>
                    <a:pt x="3716" y="11942"/>
                    <a:pt x="3234" y="11596"/>
                  </a:cubicBezTo>
                  <a:cubicBezTo>
                    <a:pt x="2740" y="11300"/>
                    <a:pt x="2308" y="10917"/>
                    <a:pt x="1950" y="10461"/>
                  </a:cubicBezTo>
                  <a:cubicBezTo>
                    <a:pt x="1716" y="10140"/>
                    <a:pt x="1518" y="9794"/>
                    <a:pt x="1370" y="9424"/>
                  </a:cubicBezTo>
                  <a:cubicBezTo>
                    <a:pt x="1284" y="9066"/>
                    <a:pt x="1222" y="8695"/>
                    <a:pt x="1185" y="8325"/>
                  </a:cubicBezTo>
                  <a:cubicBezTo>
                    <a:pt x="1148" y="7671"/>
                    <a:pt x="1160" y="7004"/>
                    <a:pt x="1235" y="6338"/>
                  </a:cubicBezTo>
                  <a:cubicBezTo>
                    <a:pt x="1259" y="6116"/>
                    <a:pt x="1284" y="5893"/>
                    <a:pt x="1321" y="5671"/>
                  </a:cubicBezTo>
                  <a:cubicBezTo>
                    <a:pt x="1321" y="5634"/>
                    <a:pt x="1296" y="5597"/>
                    <a:pt x="1272" y="5585"/>
                  </a:cubicBezTo>
                  <a:cubicBezTo>
                    <a:pt x="1250" y="5575"/>
                    <a:pt x="1231" y="5570"/>
                    <a:pt x="1214" y="5570"/>
                  </a:cubicBezTo>
                  <a:cubicBezTo>
                    <a:pt x="1064" y="5570"/>
                    <a:pt x="1069" y="5931"/>
                    <a:pt x="1025" y="6042"/>
                  </a:cubicBezTo>
                  <a:cubicBezTo>
                    <a:pt x="926" y="6498"/>
                    <a:pt x="877" y="6967"/>
                    <a:pt x="864" y="7449"/>
                  </a:cubicBezTo>
                  <a:cubicBezTo>
                    <a:pt x="864" y="7918"/>
                    <a:pt x="914" y="8387"/>
                    <a:pt x="1012" y="8856"/>
                  </a:cubicBezTo>
                  <a:cubicBezTo>
                    <a:pt x="1062" y="9140"/>
                    <a:pt x="1136" y="9424"/>
                    <a:pt x="1235" y="9708"/>
                  </a:cubicBezTo>
                  <a:cubicBezTo>
                    <a:pt x="1728" y="10954"/>
                    <a:pt x="2753" y="11917"/>
                    <a:pt x="4024" y="12312"/>
                  </a:cubicBezTo>
                  <a:cubicBezTo>
                    <a:pt x="5012" y="12633"/>
                    <a:pt x="6209" y="12522"/>
                    <a:pt x="7098" y="12683"/>
                  </a:cubicBezTo>
                  <a:cubicBezTo>
                    <a:pt x="6913" y="12695"/>
                    <a:pt x="6740" y="12707"/>
                    <a:pt x="6555" y="12720"/>
                  </a:cubicBezTo>
                  <a:cubicBezTo>
                    <a:pt x="6419" y="12732"/>
                    <a:pt x="6283" y="12744"/>
                    <a:pt x="6147" y="12757"/>
                  </a:cubicBezTo>
                  <a:cubicBezTo>
                    <a:pt x="6003" y="12767"/>
                    <a:pt x="5859" y="12772"/>
                    <a:pt x="5716" y="12772"/>
                  </a:cubicBezTo>
                  <a:cubicBezTo>
                    <a:pt x="3691" y="12772"/>
                    <a:pt x="1809" y="11731"/>
                    <a:pt x="1037" y="10152"/>
                  </a:cubicBezTo>
                  <a:cubicBezTo>
                    <a:pt x="432" y="8905"/>
                    <a:pt x="543" y="7523"/>
                    <a:pt x="728" y="6572"/>
                  </a:cubicBezTo>
                  <a:cubicBezTo>
                    <a:pt x="1506" y="2807"/>
                    <a:pt x="3950" y="1474"/>
                    <a:pt x="5333" y="1018"/>
                  </a:cubicBezTo>
                  <a:cubicBezTo>
                    <a:pt x="6541" y="621"/>
                    <a:pt x="7776" y="423"/>
                    <a:pt x="8983" y="423"/>
                  </a:cubicBezTo>
                  <a:close/>
                  <a:moveTo>
                    <a:pt x="8983" y="1"/>
                  </a:moveTo>
                  <a:cubicBezTo>
                    <a:pt x="7730" y="1"/>
                    <a:pt x="6448" y="207"/>
                    <a:pt x="5197" y="623"/>
                  </a:cubicBezTo>
                  <a:cubicBezTo>
                    <a:pt x="3716" y="1104"/>
                    <a:pt x="1123" y="2511"/>
                    <a:pt x="309" y="6498"/>
                  </a:cubicBezTo>
                  <a:cubicBezTo>
                    <a:pt x="111" y="7498"/>
                    <a:pt x="0" y="8992"/>
                    <a:pt x="654" y="10337"/>
                  </a:cubicBezTo>
                  <a:cubicBezTo>
                    <a:pt x="1485" y="12068"/>
                    <a:pt x="3524" y="13205"/>
                    <a:pt x="5712" y="13205"/>
                  </a:cubicBezTo>
                  <a:cubicBezTo>
                    <a:pt x="5865" y="13205"/>
                    <a:pt x="6018" y="13200"/>
                    <a:pt x="6172" y="13189"/>
                  </a:cubicBezTo>
                  <a:cubicBezTo>
                    <a:pt x="6308" y="13176"/>
                    <a:pt x="6456" y="13164"/>
                    <a:pt x="6592" y="13152"/>
                  </a:cubicBezTo>
                  <a:cubicBezTo>
                    <a:pt x="6860" y="13124"/>
                    <a:pt x="7120" y="13098"/>
                    <a:pt x="7371" y="13098"/>
                  </a:cubicBezTo>
                  <a:cubicBezTo>
                    <a:pt x="7674" y="13098"/>
                    <a:pt x="7963" y="13135"/>
                    <a:pt x="8234" y="13250"/>
                  </a:cubicBezTo>
                  <a:cubicBezTo>
                    <a:pt x="8826" y="13510"/>
                    <a:pt x="9283" y="14176"/>
                    <a:pt x="9443" y="15028"/>
                  </a:cubicBezTo>
                  <a:cubicBezTo>
                    <a:pt x="9727" y="16497"/>
                    <a:pt x="10764" y="17768"/>
                    <a:pt x="12023" y="18200"/>
                  </a:cubicBezTo>
                  <a:cubicBezTo>
                    <a:pt x="12418" y="18324"/>
                    <a:pt x="12838" y="18385"/>
                    <a:pt x="13270" y="18385"/>
                  </a:cubicBezTo>
                  <a:cubicBezTo>
                    <a:pt x="14257" y="18373"/>
                    <a:pt x="15220" y="18052"/>
                    <a:pt x="16010" y="17460"/>
                  </a:cubicBezTo>
                  <a:cubicBezTo>
                    <a:pt x="17047" y="16694"/>
                    <a:pt x="17862" y="15485"/>
                    <a:pt x="18306" y="14053"/>
                  </a:cubicBezTo>
                  <a:cubicBezTo>
                    <a:pt x="19516" y="10115"/>
                    <a:pt x="19047" y="2993"/>
                    <a:pt x="12677" y="647"/>
                  </a:cubicBezTo>
                  <a:cubicBezTo>
                    <a:pt x="11517" y="217"/>
                    <a:pt x="10265" y="1"/>
                    <a:pt x="89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815116" y="350861"/>
              <a:ext cx="233052" cy="209261"/>
            </a:xfrm>
            <a:custGeom>
              <a:avLst/>
              <a:gdLst/>
              <a:ahLst/>
              <a:cxnLst/>
              <a:rect l="l" t="t" r="r" b="b"/>
              <a:pathLst>
                <a:path w="3791" h="3404" extrusionOk="0">
                  <a:moveTo>
                    <a:pt x="2198" y="395"/>
                  </a:moveTo>
                  <a:cubicBezTo>
                    <a:pt x="2235" y="407"/>
                    <a:pt x="2260" y="407"/>
                    <a:pt x="2297" y="407"/>
                  </a:cubicBezTo>
                  <a:cubicBezTo>
                    <a:pt x="2445" y="456"/>
                    <a:pt x="2593" y="506"/>
                    <a:pt x="2741" y="568"/>
                  </a:cubicBezTo>
                  <a:cubicBezTo>
                    <a:pt x="2747" y="574"/>
                    <a:pt x="2753" y="577"/>
                    <a:pt x="2761" y="577"/>
                  </a:cubicBezTo>
                  <a:cubicBezTo>
                    <a:pt x="2769" y="577"/>
                    <a:pt x="2778" y="574"/>
                    <a:pt x="2790" y="568"/>
                  </a:cubicBezTo>
                  <a:cubicBezTo>
                    <a:pt x="2840" y="605"/>
                    <a:pt x="2889" y="642"/>
                    <a:pt x="2939" y="679"/>
                  </a:cubicBezTo>
                  <a:cubicBezTo>
                    <a:pt x="3272" y="987"/>
                    <a:pt x="3420" y="1419"/>
                    <a:pt x="3371" y="1728"/>
                  </a:cubicBezTo>
                  <a:cubicBezTo>
                    <a:pt x="3223" y="2283"/>
                    <a:pt x="3074" y="2444"/>
                    <a:pt x="2605" y="2728"/>
                  </a:cubicBezTo>
                  <a:lnTo>
                    <a:pt x="2618" y="2728"/>
                  </a:lnTo>
                  <a:cubicBezTo>
                    <a:pt x="2325" y="2909"/>
                    <a:pt x="1990" y="3005"/>
                    <a:pt x="1668" y="3005"/>
                  </a:cubicBezTo>
                  <a:cubicBezTo>
                    <a:pt x="1311" y="3005"/>
                    <a:pt x="970" y="2888"/>
                    <a:pt x="717" y="2641"/>
                  </a:cubicBezTo>
                  <a:cubicBezTo>
                    <a:pt x="420" y="2283"/>
                    <a:pt x="359" y="1777"/>
                    <a:pt x="569" y="1345"/>
                  </a:cubicBezTo>
                  <a:cubicBezTo>
                    <a:pt x="815" y="901"/>
                    <a:pt x="1383" y="444"/>
                    <a:pt x="1976" y="395"/>
                  </a:cubicBezTo>
                  <a:close/>
                  <a:moveTo>
                    <a:pt x="2060" y="0"/>
                  </a:moveTo>
                  <a:cubicBezTo>
                    <a:pt x="1816" y="0"/>
                    <a:pt x="1572" y="54"/>
                    <a:pt x="1359" y="160"/>
                  </a:cubicBezTo>
                  <a:cubicBezTo>
                    <a:pt x="1260" y="185"/>
                    <a:pt x="1173" y="234"/>
                    <a:pt x="1087" y="284"/>
                  </a:cubicBezTo>
                  <a:cubicBezTo>
                    <a:pt x="717" y="506"/>
                    <a:pt x="408" y="839"/>
                    <a:pt x="198" y="1222"/>
                  </a:cubicBezTo>
                  <a:cubicBezTo>
                    <a:pt x="25" y="1604"/>
                    <a:pt x="1" y="2049"/>
                    <a:pt x="149" y="2444"/>
                  </a:cubicBezTo>
                  <a:cubicBezTo>
                    <a:pt x="371" y="3084"/>
                    <a:pt x="1035" y="3404"/>
                    <a:pt x="1689" y="3404"/>
                  </a:cubicBezTo>
                  <a:cubicBezTo>
                    <a:pt x="1943" y="3404"/>
                    <a:pt x="2196" y="3355"/>
                    <a:pt x="2420" y="3259"/>
                  </a:cubicBezTo>
                  <a:cubicBezTo>
                    <a:pt x="2840" y="3110"/>
                    <a:pt x="3198" y="2839"/>
                    <a:pt x="3482" y="2493"/>
                  </a:cubicBezTo>
                  <a:cubicBezTo>
                    <a:pt x="3679" y="2185"/>
                    <a:pt x="3790" y="1827"/>
                    <a:pt x="3766" y="1456"/>
                  </a:cubicBezTo>
                  <a:cubicBezTo>
                    <a:pt x="3704" y="1037"/>
                    <a:pt x="3506" y="654"/>
                    <a:pt x="3185" y="370"/>
                  </a:cubicBezTo>
                  <a:cubicBezTo>
                    <a:pt x="2914" y="173"/>
                    <a:pt x="2593" y="49"/>
                    <a:pt x="2260" y="12"/>
                  </a:cubicBezTo>
                  <a:cubicBezTo>
                    <a:pt x="2194" y="4"/>
                    <a:pt x="2127" y="0"/>
                    <a:pt x="2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1076197" y="860788"/>
              <a:ext cx="230716" cy="207478"/>
            </a:xfrm>
            <a:custGeom>
              <a:avLst/>
              <a:gdLst/>
              <a:ahLst/>
              <a:cxnLst/>
              <a:rect l="l" t="t" r="r" b="b"/>
              <a:pathLst>
                <a:path w="3753" h="3375" extrusionOk="0">
                  <a:moveTo>
                    <a:pt x="2129" y="400"/>
                  </a:moveTo>
                  <a:cubicBezTo>
                    <a:pt x="2904" y="400"/>
                    <a:pt x="3357" y="890"/>
                    <a:pt x="3345" y="1629"/>
                  </a:cubicBezTo>
                  <a:cubicBezTo>
                    <a:pt x="3333" y="1888"/>
                    <a:pt x="3259" y="2148"/>
                    <a:pt x="3123" y="2382"/>
                  </a:cubicBezTo>
                  <a:cubicBezTo>
                    <a:pt x="3111" y="2419"/>
                    <a:pt x="3074" y="2456"/>
                    <a:pt x="3049" y="2506"/>
                  </a:cubicBezTo>
                  <a:cubicBezTo>
                    <a:pt x="2980" y="2575"/>
                    <a:pt x="2895" y="2643"/>
                    <a:pt x="2889" y="2643"/>
                  </a:cubicBezTo>
                  <a:cubicBezTo>
                    <a:pt x="2887" y="2643"/>
                    <a:pt x="2891" y="2639"/>
                    <a:pt x="2901" y="2629"/>
                  </a:cubicBezTo>
                  <a:lnTo>
                    <a:pt x="2901" y="2629"/>
                  </a:lnTo>
                  <a:cubicBezTo>
                    <a:pt x="2728" y="2765"/>
                    <a:pt x="2531" y="2864"/>
                    <a:pt x="2333" y="2938"/>
                  </a:cubicBezTo>
                  <a:lnTo>
                    <a:pt x="2345" y="2938"/>
                  </a:lnTo>
                  <a:cubicBezTo>
                    <a:pt x="2247" y="2969"/>
                    <a:pt x="2145" y="2984"/>
                    <a:pt x="2045" y="2984"/>
                  </a:cubicBezTo>
                  <a:cubicBezTo>
                    <a:pt x="1944" y="2984"/>
                    <a:pt x="1845" y="2969"/>
                    <a:pt x="1753" y="2938"/>
                  </a:cubicBezTo>
                  <a:cubicBezTo>
                    <a:pt x="1111" y="2827"/>
                    <a:pt x="630" y="2049"/>
                    <a:pt x="704" y="1617"/>
                  </a:cubicBezTo>
                  <a:cubicBezTo>
                    <a:pt x="778" y="938"/>
                    <a:pt x="1457" y="444"/>
                    <a:pt x="1963" y="407"/>
                  </a:cubicBezTo>
                  <a:cubicBezTo>
                    <a:pt x="2020" y="402"/>
                    <a:pt x="2075" y="400"/>
                    <a:pt x="2129" y="400"/>
                  </a:cubicBezTo>
                  <a:close/>
                  <a:moveTo>
                    <a:pt x="2134" y="0"/>
                  </a:moveTo>
                  <a:cubicBezTo>
                    <a:pt x="2028" y="0"/>
                    <a:pt x="1921" y="8"/>
                    <a:pt x="1815" y="25"/>
                  </a:cubicBezTo>
                  <a:cubicBezTo>
                    <a:pt x="1222" y="148"/>
                    <a:pt x="728" y="531"/>
                    <a:pt x="457" y="1061"/>
                  </a:cubicBezTo>
                  <a:cubicBezTo>
                    <a:pt x="0" y="1962"/>
                    <a:pt x="691" y="2975"/>
                    <a:pt x="1383" y="3234"/>
                  </a:cubicBezTo>
                  <a:cubicBezTo>
                    <a:pt x="1582" y="3315"/>
                    <a:pt x="1812" y="3374"/>
                    <a:pt x="2039" y="3374"/>
                  </a:cubicBezTo>
                  <a:cubicBezTo>
                    <a:pt x="2192" y="3374"/>
                    <a:pt x="2342" y="3348"/>
                    <a:pt x="2481" y="3283"/>
                  </a:cubicBezTo>
                  <a:lnTo>
                    <a:pt x="2481" y="3283"/>
                  </a:lnTo>
                  <a:lnTo>
                    <a:pt x="2432" y="3308"/>
                  </a:lnTo>
                  <a:cubicBezTo>
                    <a:pt x="2679" y="3234"/>
                    <a:pt x="2901" y="3123"/>
                    <a:pt x="3098" y="2962"/>
                  </a:cubicBezTo>
                  <a:cubicBezTo>
                    <a:pt x="3247" y="2851"/>
                    <a:pt x="3382" y="2715"/>
                    <a:pt x="3481" y="2543"/>
                  </a:cubicBezTo>
                  <a:cubicBezTo>
                    <a:pt x="3493" y="2518"/>
                    <a:pt x="3506" y="2493"/>
                    <a:pt x="3518" y="2469"/>
                  </a:cubicBezTo>
                  <a:cubicBezTo>
                    <a:pt x="3530" y="2432"/>
                    <a:pt x="3543" y="2395"/>
                    <a:pt x="3555" y="2358"/>
                  </a:cubicBezTo>
                  <a:cubicBezTo>
                    <a:pt x="3567" y="2320"/>
                    <a:pt x="3592" y="2271"/>
                    <a:pt x="3592" y="2234"/>
                  </a:cubicBezTo>
                  <a:lnTo>
                    <a:pt x="3605" y="2209"/>
                  </a:lnTo>
                  <a:cubicBezTo>
                    <a:pt x="3716" y="2000"/>
                    <a:pt x="3753" y="1765"/>
                    <a:pt x="3740" y="1530"/>
                  </a:cubicBezTo>
                  <a:cubicBezTo>
                    <a:pt x="3728" y="1247"/>
                    <a:pt x="3654" y="963"/>
                    <a:pt x="3518" y="716"/>
                  </a:cubicBezTo>
                  <a:cubicBezTo>
                    <a:pt x="3208" y="219"/>
                    <a:pt x="2681" y="0"/>
                    <a:pt x="2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579117" y="382397"/>
              <a:ext cx="193585" cy="179814"/>
            </a:xfrm>
            <a:custGeom>
              <a:avLst/>
              <a:gdLst/>
              <a:ahLst/>
              <a:cxnLst/>
              <a:rect l="l" t="t" r="r" b="b"/>
              <a:pathLst>
                <a:path w="3149" h="2925" extrusionOk="0">
                  <a:moveTo>
                    <a:pt x="1876" y="396"/>
                  </a:moveTo>
                  <a:cubicBezTo>
                    <a:pt x="2162" y="396"/>
                    <a:pt x="2445" y="480"/>
                    <a:pt x="2544" y="622"/>
                  </a:cubicBezTo>
                  <a:cubicBezTo>
                    <a:pt x="2704" y="894"/>
                    <a:pt x="2741" y="1227"/>
                    <a:pt x="2642" y="1523"/>
                  </a:cubicBezTo>
                  <a:cubicBezTo>
                    <a:pt x="2474" y="2030"/>
                    <a:pt x="1916" y="2524"/>
                    <a:pt x="1396" y="2524"/>
                  </a:cubicBezTo>
                  <a:cubicBezTo>
                    <a:pt x="1384" y="2524"/>
                    <a:pt x="1371" y="2524"/>
                    <a:pt x="1359" y="2523"/>
                  </a:cubicBezTo>
                  <a:cubicBezTo>
                    <a:pt x="890" y="2511"/>
                    <a:pt x="692" y="2474"/>
                    <a:pt x="482" y="2005"/>
                  </a:cubicBezTo>
                  <a:cubicBezTo>
                    <a:pt x="272" y="1548"/>
                    <a:pt x="890" y="672"/>
                    <a:pt x="1568" y="450"/>
                  </a:cubicBezTo>
                  <a:lnTo>
                    <a:pt x="1581" y="450"/>
                  </a:lnTo>
                  <a:cubicBezTo>
                    <a:pt x="1605" y="450"/>
                    <a:pt x="1655" y="413"/>
                    <a:pt x="1680" y="413"/>
                  </a:cubicBezTo>
                  <a:lnTo>
                    <a:pt x="1655" y="425"/>
                  </a:lnTo>
                  <a:cubicBezTo>
                    <a:pt x="1680" y="413"/>
                    <a:pt x="1692" y="413"/>
                    <a:pt x="1717" y="400"/>
                  </a:cubicBezTo>
                  <a:lnTo>
                    <a:pt x="1766" y="400"/>
                  </a:lnTo>
                  <a:cubicBezTo>
                    <a:pt x="1802" y="397"/>
                    <a:pt x="1839" y="396"/>
                    <a:pt x="1876" y="396"/>
                  </a:cubicBezTo>
                  <a:close/>
                  <a:moveTo>
                    <a:pt x="1955" y="0"/>
                  </a:moveTo>
                  <a:cubicBezTo>
                    <a:pt x="1860" y="0"/>
                    <a:pt x="1770" y="12"/>
                    <a:pt x="1680" y="30"/>
                  </a:cubicBezTo>
                  <a:cubicBezTo>
                    <a:pt x="1630" y="30"/>
                    <a:pt x="1593" y="42"/>
                    <a:pt x="1544" y="55"/>
                  </a:cubicBezTo>
                  <a:cubicBezTo>
                    <a:pt x="803" y="264"/>
                    <a:pt x="124" y="968"/>
                    <a:pt x="63" y="1758"/>
                  </a:cubicBezTo>
                  <a:cubicBezTo>
                    <a:pt x="1" y="1980"/>
                    <a:pt x="235" y="2610"/>
                    <a:pt x="655" y="2795"/>
                  </a:cubicBezTo>
                  <a:cubicBezTo>
                    <a:pt x="865" y="2881"/>
                    <a:pt x="1084" y="2925"/>
                    <a:pt x="1302" y="2925"/>
                  </a:cubicBezTo>
                  <a:cubicBezTo>
                    <a:pt x="1519" y="2925"/>
                    <a:pt x="1735" y="2881"/>
                    <a:pt x="1939" y="2795"/>
                  </a:cubicBezTo>
                  <a:cubicBezTo>
                    <a:pt x="2482" y="2560"/>
                    <a:pt x="2877" y="2104"/>
                    <a:pt x="3050" y="1536"/>
                  </a:cubicBezTo>
                  <a:cubicBezTo>
                    <a:pt x="3148" y="1166"/>
                    <a:pt x="3099" y="770"/>
                    <a:pt x="2902" y="425"/>
                  </a:cubicBezTo>
                  <a:cubicBezTo>
                    <a:pt x="2704" y="166"/>
                    <a:pt x="2396" y="5"/>
                    <a:pt x="2062" y="5"/>
                  </a:cubicBezTo>
                  <a:cubicBezTo>
                    <a:pt x="2026" y="2"/>
                    <a:pt x="1990" y="0"/>
                    <a:pt x="1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1057939" y="542352"/>
              <a:ext cx="218605" cy="180614"/>
            </a:xfrm>
            <a:custGeom>
              <a:avLst/>
              <a:gdLst/>
              <a:ahLst/>
              <a:cxnLst/>
              <a:rect l="l" t="t" r="r" b="b"/>
              <a:pathLst>
                <a:path w="3556" h="2938" extrusionOk="0">
                  <a:moveTo>
                    <a:pt x="1736" y="402"/>
                  </a:moveTo>
                  <a:cubicBezTo>
                    <a:pt x="2173" y="402"/>
                    <a:pt x="2594" y="590"/>
                    <a:pt x="2889" y="934"/>
                  </a:cubicBezTo>
                  <a:cubicBezTo>
                    <a:pt x="2988" y="1057"/>
                    <a:pt x="3050" y="1193"/>
                    <a:pt x="3062" y="1353"/>
                  </a:cubicBezTo>
                  <a:cubicBezTo>
                    <a:pt x="3087" y="1489"/>
                    <a:pt x="3087" y="1625"/>
                    <a:pt x="3062" y="1761"/>
                  </a:cubicBezTo>
                  <a:cubicBezTo>
                    <a:pt x="3062" y="1783"/>
                    <a:pt x="3041" y="1848"/>
                    <a:pt x="3038" y="1848"/>
                  </a:cubicBezTo>
                  <a:cubicBezTo>
                    <a:pt x="3038" y="1848"/>
                    <a:pt x="3037" y="1848"/>
                    <a:pt x="3037" y="1847"/>
                  </a:cubicBezTo>
                  <a:cubicBezTo>
                    <a:pt x="2926" y="2094"/>
                    <a:pt x="2482" y="2328"/>
                    <a:pt x="2210" y="2439"/>
                  </a:cubicBezTo>
                  <a:cubicBezTo>
                    <a:pt x="2066" y="2491"/>
                    <a:pt x="1922" y="2517"/>
                    <a:pt x="1778" y="2517"/>
                  </a:cubicBezTo>
                  <a:cubicBezTo>
                    <a:pt x="1750" y="2517"/>
                    <a:pt x="1721" y="2516"/>
                    <a:pt x="1692" y="2514"/>
                  </a:cubicBezTo>
                  <a:cubicBezTo>
                    <a:pt x="1630" y="2514"/>
                    <a:pt x="1531" y="2514"/>
                    <a:pt x="1470" y="2526"/>
                  </a:cubicBezTo>
                  <a:cubicBezTo>
                    <a:pt x="1334" y="2501"/>
                    <a:pt x="1198" y="2452"/>
                    <a:pt x="1087" y="2390"/>
                  </a:cubicBezTo>
                  <a:cubicBezTo>
                    <a:pt x="1001" y="2353"/>
                    <a:pt x="914" y="2304"/>
                    <a:pt x="840" y="2242"/>
                  </a:cubicBezTo>
                  <a:cubicBezTo>
                    <a:pt x="791" y="2205"/>
                    <a:pt x="754" y="2168"/>
                    <a:pt x="717" y="2119"/>
                  </a:cubicBezTo>
                  <a:lnTo>
                    <a:pt x="717" y="2106"/>
                  </a:lnTo>
                  <a:cubicBezTo>
                    <a:pt x="618" y="2007"/>
                    <a:pt x="569" y="1872"/>
                    <a:pt x="556" y="1736"/>
                  </a:cubicBezTo>
                  <a:cubicBezTo>
                    <a:pt x="519" y="1563"/>
                    <a:pt x="532" y="1378"/>
                    <a:pt x="581" y="1205"/>
                  </a:cubicBezTo>
                  <a:cubicBezTo>
                    <a:pt x="729" y="859"/>
                    <a:pt x="1013" y="600"/>
                    <a:pt x="1346" y="452"/>
                  </a:cubicBezTo>
                  <a:cubicBezTo>
                    <a:pt x="1476" y="418"/>
                    <a:pt x="1607" y="402"/>
                    <a:pt x="1736" y="402"/>
                  </a:cubicBezTo>
                  <a:close/>
                  <a:moveTo>
                    <a:pt x="1709" y="0"/>
                  </a:moveTo>
                  <a:cubicBezTo>
                    <a:pt x="1654" y="0"/>
                    <a:pt x="1598" y="3"/>
                    <a:pt x="1544" y="8"/>
                  </a:cubicBezTo>
                  <a:cubicBezTo>
                    <a:pt x="976" y="94"/>
                    <a:pt x="495" y="464"/>
                    <a:pt x="248" y="983"/>
                  </a:cubicBezTo>
                  <a:cubicBezTo>
                    <a:pt x="1" y="1563"/>
                    <a:pt x="174" y="2217"/>
                    <a:pt x="569" y="2538"/>
                  </a:cubicBezTo>
                  <a:cubicBezTo>
                    <a:pt x="840" y="2760"/>
                    <a:pt x="1173" y="2896"/>
                    <a:pt x="1531" y="2933"/>
                  </a:cubicBezTo>
                  <a:cubicBezTo>
                    <a:pt x="1575" y="2936"/>
                    <a:pt x="1619" y="2937"/>
                    <a:pt x="1663" y="2937"/>
                  </a:cubicBezTo>
                  <a:cubicBezTo>
                    <a:pt x="2045" y="2937"/>
                    <a:pt x="2436" y="2845"/>
                    <a:pt x="2568" y="2723"/>
                  </a:cubicBezTo>
                  <a:cubicBezTo>
                    <a:pt x="2570" y="2724"/>
                    <a:pt x="2572" y="2724"/>
                    <a:pt x="2574" y="2724"/>
                  </a:cubicBezTo>
                  <a:cubicBezTo>
                    <a:pt x="2610" y="2724"/>
                    <a:pt x="2747" y="2633"/>
                    <a:pt x="2840" y="2563"/>
                  </a:cubicBezTo>
                  <a:cubicBezTo>
                    <a:pt x="3408" y="2217"/>
                    <a:pt x="3556" y="1884"/>
                    <a:pt x="3445" y="1217"/>
                  </a:cubicBezTo>
                  <a:cubicBezTo>
                    <a:pt x="3284" y="459"/>
                    <a:pt x="2460" y="0"/>
                    <a:pt x="17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9"/>
            <p:cNvSpPr/>
            <p:nvPr/>
          </p:nvSpPr>
          <p:spPr>
            <a:xfrm>
              <a:off x="393219" y="557967"/>
              <a:ext cx="404506" cy="479751"/>
            </a:xfrm>
            <a:custGeom>
              <a:avLst/>
              <a:gdLst/>
              <a:ahLst/>
              <a:cxnLst/>
              <a:rect l="l" t="t" r="r" b="b"/>
              <a:pathLst>
                <a:path w="6580" h="7804" extrusionOk="0">
                  <a:moveTo>
                    <a:pt x="766" y="1"/>
                  </a:moveTo>
                  <a:cubicBezTo>
                    <a:pt x="556" y="519"/>
                    <a:pt x="396" y="1050"/>
                    <a:pt x="284" y="1605"/>
                  </a:cubicBezTo>
                  <a:cubicBezTo>
                    <a:pt x="99" y="2556"/>
                    <a:pt x="1" y="3938"/>
                    <a:pt x="593" y="5173"/>
                  </a:cubicBezTo>
                  <a:cubicBezTo>
                    <a:pt x="1369" y="6760"/>
                    <a:pt x="3265" y="7803"/>
                    <a:pt x="5301" y="7803"/>
                  </a:cubicBezTo>
                  <a:cubicBezTo>
                    <a:pt x="5435" y="7803"/>
                    <a:pt x="5569" y="7799"/>
                    <a:pt x="5703" y="7790"/>
                  </a:cubicBezTo>
                  <a:cubicBezTo>
                    <a:pt x="5839" y="7777"/>
                    <a:pt x="5963" y="7765"/>
                    <a:pt x="6111" y="7753"/>
                  </a:cubicBezTo>
                  <a:cubicBezTo>
                    <a:pt x="6271" y="7740"/>
                    <a:pt x="6419" y="7716"/>
                    <a:pt x="6580" y="7716"/>
                  </a:cubicBezTo>
                  <a:lnTo>
                    <a:pt x="6444" y="7679"/>
                  </a:lnTo>
                  <a:cubicBezTo>
                    <a:pt x="5592" y="7567"/>
                    <a:pt x="4506" y="7641"/>
                    <a:pt x="3580" y="7345"/>
                  </a:cubicBezTo>
                  <a:cubicBezTo>
                    <a:pt x="2309" y="6950"/>
                    <a:pt x="1284" y="5987"/>
                    <a:pt x="791" y="4741"/>
                  </a:cubicBezTo>
                  <a:cubicBezTo>
                    <a:pt x="692" y="4457"/>
                    <a:pt x="618" y="4173"/>
                    <a:pt x="568" y="3889"/>
                  </a:cubicBezTo>
                  <a:cubicBezTo>
                    <a:pt x="470" y="3420"/>
                    <a:pt x="408" y="2951"/>
                    <a:pt x="420" y="2482"/>
                  </a:cubicBezTo>
                  <a:cubicBezTo>
                    <a:pt x="433" y="2000"/>
                    <a:pt x="482" y="1531"/>
                    <a:pt x="581" y="1075"/>
                  </a:cubicBezTo>
                  <a:cubicBezTo>
                    <a:pt x="618" y="1013"/>
                    <a:pt x="618" y="815"/>
                    <a:pt x="667" y="704"/>
                  </a:cubicBezTo>
                  <a:cubicBezTo>
                    <a:pt x="692" y="457"/>
                    <a:pt x="729" y="235"/>
                    <a:pt x="7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a:off x="904684" y="591347"/>
              <a:ext cx="611676" cy="765548"/>
            </a:xfrm>
            <a:custGeom>
              <a:avLst/>
              <a:gdLst/>
              <a:ahLst/>
              <a:cxnLst/>
              <a:rect l="l" t="t" r="r" b="b"/>
              <a:pathLst>
                <a:path w="9950" h="12453" extrusionOk="0">
                  <a:moveTo>
                    <a:pt x="8641" y="1"/>
                  </a:moveTo>
                  <a:lnTo>
                    <a:pt x="8641" y="1"/>
                  </a:lnTo>
                  <a:cubicBezTo>
                    <a:pt x="9197" y="1285"/>
                    <a:pt x="9357" y="2679"/>
                    <a:pt x="9468" y="4074"/>
                  </a:cubicBezTo>
                  <a:cubicBezTo>
                    <a:pt x="9505" y="4543"/>
                    <a:pt x="9493" y="5012"/>
                    <a:pt x="9456" y="5469"/>
                  </a:cubicBezTo>
                  <a:cubicBezTo>
                    <a:pt x="9443" y="5630"/>
                    <a:pt x="9419" y="5790"/>
                    <a:pt x="9406" y="5950"/>
                  </a:cubicBezTo>
                  <a:cubicBezTo>
                    <a:pt x="9369" y="6222"/>
                    <a:pt x="9320" y="6481"/>
                    <a:pt x="9271" y="6753"/>
                  </a:cubicBezTo>
                  <a:cubicBezTo>
                    <a:pt x="9110" y="7691"/>
                    <a:pt x="8802" y="8592"/>
                    <a:pt x="8357" y="9431"/>
                  </a:cubicBezTo>
                  <a:cubicBezTo>
                    <a:pt x="8123" y="9913"/>
                    <a:pt x="7814" y="10345"/>
                    <a:pt x="7431" y="10715"/>
                  </a:cubicBezTo>
                  <a:cubicBezTo>
                    <a:pt x="7160" y="11024"/>
                    <a:pt x="6851" y="11295"/>
                    <a:pt x="6530" y="11542"/>
                  </a:cubicBezTo>
                  <a:cubicBezTo>
                    <a:pt x="6049" y="11839"/>
                    <a:pt x="5493" y="12011"/>
                    <a:pt x="4926" y="12073"/>
                  </a:cubicBezTo>
                  <a:cubicBezTo>
                    <a:pt x="4831" y="12082"/>
                    <a:pt x="4735" y="12086"/>
                    <a:pt x="4640" y="12086"/>
                  </a:cubicBezTo>
                  <a:cubicBezTo>
                    <a:pt x="4055" y="12086"/>
                    <a:pt x="3474" y="11924"/>
                    <a:pt x="2975" y="11616"/>
                  </a:cubicBezTo>
                  <a:cubicBezTo>
                    <a:pt x="2765" y="11481"/>
                    <a:pt x="2605" y="11295"/>
                    <a:pt x="2469" y="11098"/>
                  </a:cubicBezTo>
                  <a:cubicBezTo>
                    <a:pt x="2123" y="10604"/>
                    <a:pt x="1840" y="10073"/>
                    <a:pt x="1642" y="9518"/>
                  </a:cubicBezTo>
                  <a:cubicBezTo>
                    <a:pt x="1585" y="9403"/>
                    <a:pt x="1613" y="9256"/>
                    <a:pt x="1746" y="9256"/>
                  </a:cubicBezTo>
                  <a:cubicBezTo>
                    <a:pt x="1756" y="9256"/>
                    <a:pt x="1767" y="9257"/>
                    <a:pt x="1778" y="9259"/>
                  </a:cubicBezTo>
                  <a:lnTo>
                    <a:pt x="1790" y="9259"/>
                  </a:lnTo>
                  <a:cubicBezTo>
                    <a:pt x="1716" y="9073"/>
                    <a:pt x="1617" y="8888"/>
                    <a:pt x="1519" y="8703"/>
                  </a:cubicBezTo>
                  <a:cubicBezTo>
                    <a:pt x="1185" y="8123"/>
                    <a:pt x="642" y="7691"/>
                    <a:pt x="0" y="7493"/>
                  </a:cubicBezTo>
                  <a:lnTo>
                    <a:pt x="0" y="7493"/>
                  </a:lnTo>
                  <a:cubicBezTo>
                    <a:pt x="62" y="7580"/>
                    <a:pt x="148" y="7654"/>
                    <a:pt x="223" y="7728"/>
                  </a:cubicBezTo>
                  <a:cubicBezTo>
                    <a:pt x="679" y="8185"/>
                    <a:pt x="988" y="8777"/>
                    <a:pt x="1099" y="9431"/>
                  </a:cubicBezTo>
                  <a:cubicBezTo>
                    <a:pt x="1346" y="10752"/>
                    <a:pt x="2259" y="11888"/>
                    <a:pt x="3395" y="12271"/>
                  </a:cubicBezTo>
                  <a:cubicBezTo>
                    <a:pt x="3748" y="12393"/>
                    <a:pt x="4126" y="12453"/>
                    <a:pt x="4512" y="12453"/>
                  </a:cubicBezTo>
                  <a:cubicBezTo>
                    <a:pt x="5367" y="12453"/>
                    <a:pt x="6259" y="12161"/>
                    <a:pt x="6999" y="11616"/>
                  </a:cubicBezTo>
                  <a:cubicBezTo>
                    <a:pt x="7962" y="10900"/>
                    <a:pt x="8715" y="9777"/>
                    <a:pt x="9135" y="8419"/>
                  </a:cubicBezTo>
                  <a:cubicBezTo>
                    <a:pt x="9826" y="6160"/>
                    <a:pt x="9950" y="2815"/>
                    <a:pt x="86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29"/>
          <p:cNvGrpSpPr/>
          <p:nvPr/>
        </p:nvGrpSpPr>
        <p:grpSpPr>
          <a:xfrm flipH="1">
            <a:off x="7400492" y="3632809"/>
            <a:ext cx="1875030" cy="1511226"/>
            <a:chOff x="6562292" y="3785209"/>
            <a:chExt cx="1875030" cy="1511226"/>
          </a:xfrm>
        </p:grpSpPr>
        <p:grpSp>
          <p:nvGrpSpPr>
            <p:cNvPr id="595" name="Google Shape;595;p29"/>
            <p:cNvGrpSpPr/>
            <p:nvPr/>
          </p:nvGrpSpPr>
          <p:grpSpPr>
            <a:xfrm>
              <a:off x="7717466" y="3785209"/>
              <a:ext cx="719856" cy="680112"/>
              <a:chOff x="7717200" y="3905550"/>
              <a:chExt cx="592377" cy="559671"/>
            </a:xfrm>
          </p:grpSpPr>
          <p:sp>
            <p:nvSpPr>
              <p:cNvPr id="596" name="Google Shape;596;p29"/>
              <p:cNvSpPr/>
              <p:nvPr/>
            </p:nvSpPr>
            <p:spPr>
              <a:xfrm>
                <a:off x="7724869" y="3917054"/>
                <a:ext cx="581268" cy="532152"/>
              </a:xfrm>
              <a:custGeom>
                <a:avLst/>
                <a:gdLst/>
                <a:ahLst/>
                <a:cxnLst/>
                <a:rect l="l" t="t" r="r" b="b"/>
                <a:pathLst>
                  <a:path w="10308" h="9437" extrusionOk="0">
                    <a:moveTo>
                      <a:pt x="10129" y="1"/>
                    </a:moveTo>
                    <a:cubicBezTo>
                      <a:pt x="9518" y="1"/>
                      <a:pt x="4203" y="2425"/>
                      <a:pt x="3814" y="2672"/>
                    </a:cubicBezTo>
                    <a:cubicBezTo>
                      <a:pt x="3407" y="2932"/>
                      <a:pt x="0" y="4549"/>
                      <a:pt x="0" y="4684"/>
                    </a:cubicBezTo>
                    <a:cubicBezTo>
                      <a:pt x="0" y="4808"/>
                      <a:pt x="2382" y="5425"/>
                      <a:pt x="2382" y="5425"/>
                    </a:cubicBezTo>
                    <a:cubicBezTo>
                      <a:pt x="2382" y="5425"/>
                      <a:pt x="2456" y="6129"/>
                      <a:pt x="2580" y="6771"/>
                    </a:cubicBezTo>
                    <a:cubicBezTo>
                      <a:pt x="2703" y="7400"/>
                      <a:pt x="2963" y="8511"/>
                      <a:pt x="2963" y="8511"/>
                    </a:cubicBezTo>
                    <a:cubicBezTo>
                      <a:pt x="3308" y="8474"/>
                      <a:pt x="4901" y="7104"/>
                      <a:pt x="4901" y="7104"/>
                    </a:cubicBezTo>
                    <a:cubicBezTo>
                      <a:pt x="4901" y="7104"/>
                      <a:pt x="6308" y="9424"/>
                      <a:pt x="6542" y="9437"/>
                    </a:cubicBezTo>
                    <a:cubicBezTo>
                      <a:pt x="6543" y="9437"/>
                      <a:pt x="6543" y="9437"/>
                      <a:pt x="6543" y="9437"/>
                    </a:cubicBezTo>
                    <a:cubicBezTo>
                      <a:pt x="6786" y="9437"/>
                      <a:pt x="10307" y="265"/>
                      <a:pt x="10184" y="18"/>
                    </a:cubicBezTo>
                    <a:cubicBezTo>
                      <a:pt x="10177" y="6"/>
                      <a:pt x="10159" y="1"/>
                      <a:pt x="101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9"/>
              <p:cNvSpPr/>
              <p:nvPr/>
            </p:nvSpPr>
            <p:spPr>
              <a:xfrm>
                <a:off x="7717200" y="3905550"/>
                <a:ext cx="592377" cy="559671"/>
              </a:xfrm>
              <a:custGeom>
                <a:avLst/>
                <a:gdLst/>
                <a:ahLst/>
                <a:cxnLst/>
                <a:rect l="l" t="t" r="r" b="b"/>
                <a:pathLst>
                  <a:path w="10505" h="9925" extrusionOk="0">
                    <a:moveTo>
                      <a:pt x="9764" y="420"/>
                    </a:moveTo>
                    <a:cubicBezTo>
                      <a:pt x="9147" y="827"/>
                      <a:pt x="8518" y="1247"/>
                      <a:pt x="7913" y="1654"/>
                    </a:cubicBezTo>
                    <a:cubicBezTo>
                      <a:pt x="7715" y="1802"/>
                      <a:pt x="7505" y="1938"/>
                      <a:pt x="7283" y="2086"/>
                    </a:cubicBezTo>
                    <a:cubicBezTo>
                      <a:pt x="6111" y="2889"/>
                      <a:pt x="4728" y="3839"/>
                      <a:pt x="3382" y="4851"/>
                    </a:cubicBezTo>
                    <a:cubicBezTo>
                      <a:pt x="3148" y="5037"/>
                      <a:pt x="2926" y="5209"/>
                      <a:pt x="2728" y="5382"/>
                    </a:cubicBezTo>
                    <a:lnTo>
                      <a:pt x="2679" y="5419"/>
                    </a:lnTo>
                    <a:lnTo>
                      <a:pt x="2605" y="5493"/>
                    </a:lnTo>
                    <a:cubicBezTo>
                      <a:pt x="2506" y="5432"/>
                      <a:pt x="2407" y="5382"/>
                      <a:pt x="2296" y="5370"/>
                    </a:cubicBezTo>
                    <a:lnTo>
                      <a:pt x="2197" y="5345"/>
                    </a:lnTo>
                    <a:cubicBezTo>
                      <a:pt x="1963" y="5259"/>
                      <a:pt x="1728" y="5197"/>
                      <a:pt x="1482" y="5123"/>
                    </a:cubicBezTo>
                    <a:cubicBezTo>
                      <a:pt x="1087" y="5000"/>
                      <a:pt x="716" y="4913"/>
                      <a:pt x="358" y="4839"/>
                    </a:cubicBezTo>
                    <a:lnTo>
                      <a:pt x="371" y="4839"/>
                    </a:lnTo>
                    <a:lnTo>
                      <a:pt x="420" y="4802"/>
                    </a:lnTo>
                    <a:cubicBezTo>
                      <a:pt x="506" y="4740"/>
                      <a:pt x="605" y="4679"/>
                      <a:pt x="704" y="4629"/>
                    </a:cubicBezTo>
                    <a:cubicBezTo>
                      <a:pt x="815" y="4568"/>
                      <a:pt x="938" y="4518"/>
                      <a:pt x="1062" y="4456"/>
                    </a:cubicBezTo>
                    <a:lnTo>
                      <a:pt x="1210" y="4382"/>
                    </a:lnTo>
                    <a:cubicBezTo>
                      <a:pt x="1802" y="4098"/>
                      <a:pt x="2407" y="3790"/>
                      <a:pt x="3062" y="3457"/>
                    </a:cubicBezTo>
                    <a:cubicBezTo>
                      <a:pt x="3432" y="3259"/>
                      <a:pt x="3827" y="3062"/>
                      <a:pt x="4296" y="2827"/>
                    </a:cubicBezTo>
                    <a:cubicBezTo>
                      <a:pt x="5975" y="1988"/>
                      <a:pt x="7382" y="1309"/>
                      <a:pt x="8876" y="729"/>
                    </a:cubicBezTo>
                    <a:cubicBezTo>
                      <a:pt x="9159" y="605"/>
                      <a:pt x="9468" y="506"/>
                      <a:pt x="9764" y="420"/>
                    </a:cubicBezTo>
                    <a:close/>
                    <a:moveTo>
                      <a:pt x="9949" y="494"/>
                    </a:moveTo>
                    <a:lnTo>
                      <a:pt x="9949" y="494"/>
                    </a:lnTo>
                    <a:cubicBezTo>
                      <a:pt x="9814" y="630"/>
                      <a:pt x="9678" y="790"/>
                      <a:pt x="9542" y="938"/>
                    </a:cubicBezTo>
                    <a:cubicBezTo>
                      <a:pt x="9468" y="1037"/>
                      <a:pt x="9394" y="1124"/>
                      <a:pt x="9320" y="1198"/>
                    </a:cubicBezTo>
                    <a:cubicBezTo>
                      <a:pt x="8900" y="1654"/>
                      <a:pt x="8468" y="2111"/>
                      <a:pt x="8049" y="2568"/>
                    </a:cubicBezTo>
                    <a:cubicBezTo>
                      <a:pt x="7296" y="3358"/>
                      <a:pt x="6543" y="4148"/>
                      <a:pt x="5790" y="4938"/>
                    </a:cubicBezTo>
                    <a:lnTo>
                      <a:pt x="5283" y="5469"/>
                    </a:lnTo>
                    <a:lnTo>
                      <a:pt x="4913" y="5864"/>
                    </a:lnTo>
                    <a:cubicBezTo>
                      <a:pt x="4777" y="6012"/>
                      <a:pt x="4642" y="6160"/>
                      <a:pt x="4493" y="6308"/>
                    </a:cubicBezTo>
                    <a:lnTo>
                      <a:pt x="4469" y="6308"/>
                    </a:lnTo>
                    <a:cubicBezTo>
                      <a:pt x="4358" y="6370"/>
                      <a:pt x="4259" y="6456"/>
                      <a:pt x="4197" y="6567"/>
                    </a:cubicBezTo>
                    <a:cubicBezTo>
                      <a:pt x="4173" y="6580"/>
                      <a:pt x="4160" y="6604"/>
                      <a:pt x="4148" y="6617"/>
                    </a:cubicBezTo>
                    <a:cubicBezTo>
                      <a:pt x="4061" y="6740"/>
                      <a:pt x="3987" y="6863"/>
                      <a:pt x="3913" y="6987"/>
                    </a:cubicBezTo>
                    <a:lnTo>
                      <a:pt x="3864" y="7086"/>
                    </a:lnTo>
                    <a:cubicBezTo>
                      <a:pt x="3790" y="7209"/>
                      <a:pt x="3716" y="7320"/>
                      <a:pt x="3642" y="7431"/>
                    </a:cubicBezTo>
                    <a:cubicBezTo>
                      <a:pt x="3580" y="7555"/>
                      <a:pt x="3518" y="7641"/>
                      <a:pt x="3444" y="7752"/>
                    </a:cubicBezTo>
                    <a:lnTo>
                      <a:pt x="3173" y="8221"/>
                    </a:lnTo>
                    <a:lnTo>
                      <a:pt x="3123" y="8295"/>
                    </a:lnTo>
                    <a:cubicBezTo>
                      <a:pt x="3025" y="7876"/>
                      <a:pt x="2950" y="7444"/>
                      <a:pt x="2889" y="7024"/>
                    </a:cubicBezTo>
                    <a:cubicBezTo>
                      <a:pt x="2827" y="6592"/>
                      <a:pt x="2765" y="6148"/>
                      <a:pt x="2654" y="5728"/>
                    </a:cubicBezTo>
                    <a:cubicBezTo>
                      <a:pt x="2679" y="5678"/>
                      <a:pt x="2691" y="5629"/>
                      <a:pt x="2679" y="5580"/>
                    </a:cubicBezTo>
                    <a:cubicBezTo>
                      <a:pt x="2827" y="5456"/>
                      <a:pt x="2975" y="5333"/>
                      <a:pt x="3136" y="5222"/>
                    </a:cubicBezTo>
                    <a:cubicBezTo>
                      <a:pt x="3210" y="5172"/>
                      <a:pt x="3284" y="5123"/>
                      <a:pt x="3358" y="5074"/>
                    </a:cubicBezTo>
                    <a:cubicBezTo>
                      <a:pt x="3950" y="4629"/>
                      <a:pt x="4568" y="4197"/>
                      <a:pt x="5098" y="3815"/>
                    </a:cubicBezTo>
                    <a:cubicBezTo>
                      <a:pt x="6333" y="2950"/>
                      <a:pt x="7666" y="2025"/>
                      <a:pt x="9024" y="1111"/>
                    </a:cubicBezTo>
                    <a:lnTo>
                      <a:pt x="9196" y="988"/>
                    </a:lnTo>
                    <a:cubicBezTo>
                      <a:pt x="9443" y="827"/>
                      <a:pt x="9703" y="654"/>
                      <a:pt x="9949" y="494"/>
                    </a:cubicBezTo>
                    <a:close/>
                    <a:moveTo>
                      <a:pt x="4530" y="6530"/>
                    </a:moveTo>
                    <a:cubicBezTo>
                      <a:pt x="4555" y="6555"/>
                      <a:pt x="4580" y="6580"/>
                      <a:pt x="4592" y="6617"/>
                    </a:cubicBezTo>
                    <a:lnTo>
                      <a:pt x="4617" y="6641"/>
                    </a:lnTo>
                    <a:cubicBezTo>
                      <a:pt x="4679" y="6777"/>
                      <a:pt x="4753" y="6901"/>
                      <a:pt x="4802" y="7036"/>
                    </a:cubicBezTo>
                    <a:lnTo>
                      <a:pt x="4839" y="7110"/>
                    </a:lnTo>
                    <a:cubicBezTo>
                      <a:pt x="4864" y="7160"/>
                      <a:pt x="4888" y="7221"/>
                      <a:pt x="4925" y="7283"/>
                    </a:cubicBezTo>
                    <a:cubicBezTo>
                      <a:pt x="4802" y="7345"/>
                      <a:pt x="4691" y="7419"/>
                      <a:pt x="4580" y="7505"/>
                    </a:cubicBezTo>
                    <a:cubicBezTo>
                      <a:pt x="4555" y="7530"/>
                      <a:pt x="4530" y="7542"/>
                      <a:pt x="4493" y="7567"/>
                    </a:cubicBezTo>
                    <a:cubicBezTo>
                      <a:pt x="4333" y="7691"/>
                      <a:pt x="4160" y="7826"/>
                      <a:pt x="4000" y="7950"/>
                    </a:cubicBezTo>
                    <a:cubicBezTo>
                      <a:pt x="3901" y="8024"/>
                      <a:pt x="3815" y="8098"/>
                      <a:pt x="3728" y="8172"/>
                    </a:cubicBezTo>
                    <a:lnTo>
                      <a:pt x="3580" y="8308"/>
                    </a:lnTo>
                    <a:lnTo>
                      <a:pt x="3518" y="8357"/>
                    </a:lnTo>
                    <a:cubicBezTo>
                      <a:pt x="3457" y="8406"/>
                      <a:pt x="3395" y="8456"/>
                      <a:pt x="3321" y="8505"/>
                    </a:cubicBezTo>
                    <a:cubicBezTo>
                      <a:pt x="3407" y="8382"/>
                      <a:pt x="3481" y="8258"/>
                      <a:pt x="3555" y="8135"/>
                    </a:cubicBezTo>
                    <a:cubicBezTo>
                      <a:pt x="3703" y="7876"/>
                      <a:pt x="3864" y="7629"/>
                      <a:pt x="4000" y="7370"/>
                    </a:cubicBezTo>
                    <a:cubicBezTo>
                      <a:pt x="4049" y="7296"/>
                      <a:pt x="4086" y="7209"/>
                      <a:pt x="4135" y="7123"/>
                    </a:cubicBezTo>
                    <a:cubicBezTo>
                      <a:pt x="4222" y="6925"/>
                      <a:pt x="4333" y="6752"/>
                      <a:pt x="4469" y="6592"/>
                    </a:cubicBezTo>
                    <a:cubicBezTo>
                      <a:pt x="4493" y="6567"/>
                      <a:pt x="4506" y="6543"/>
                      <a:pt x="4530" y="6530"/>
                    </a:cubicBezTo>
                    <a:close/>
                    <a:moveTo>
                      <a:pt x="9912" y="877"/>
                    </a:moveTo>
                    <a:lnTo>
                      <a:pt x="9912" y="877"/>
                    </a:lnTo>
                    <a:cubicBezTo>
                      <a:pt x="9826" y="1087"/>
                      <a:pt x="9752" y="1296"/>
                      <a:pt x="9690" y="1469"/>
                    </a:cubicBezTo>
                    <a:cubicBezTo>
                      <a:pt x="9431" y="2222"/>
                      <a:pt x="9147" y="2963"/>
                      <a:pt x="8876" y="3654"/>
                    </a:cubicBezTo>
                    <a:cubicBezTo>
                      <a:pt x="8567" y="4444"/>
                      <a:pt x="8258" y="5246"/>
                      <a:pt x="7950" y="6049"/>
                    </a:cubicBezTo>
                    <a:cubicBezTo>
                      <a:pt x="7654" y="6802"/>
                      <a:pt x="7357" y="7567"/>
                      <a:pt x="7073" y="8320"/>
                    </a:cubicBezTo>
                    <a:cubicBezTo>
                      <a:pt x="7012" y="8456"/>
                      <a:pt x="6962" y="8604"/>
                      <a:pt x="6913" y="8740"/>
                    </a:cubicBezTo>
                    <a:cubicBezTo>
                      <a:pt x="6839" y="8962"/>
                      <a:pt x="6752" y="9196"/>
                      <a:pt x="6666" y="9406"/>
                    </a:cubicBezTo>
                    <a:cubicBezTo>
                      <a:pt x="6580" y="9258"/>
                      <a:pt x="6506" y="9110"/>
                      <a:pt x="6407" y="8974"/>
                    </a:cubicBezTo>
                    <a:lnTo>
                      <a:pt x="6333" y="8863"/>
                    </a:lnTo>
                    <a:lnTo>
                      <a:pt x="6197" y="8666"/>
                    </a:lnTo>
                    <a:cubicBezTo>
                      <a:pt x="6073" y="8468"/>
                      <a:pt x="5938" y="8258"/>
                      <a:pt x="5814" y="8061"/>
                    </a:cubicBezTo>
                    <a:cubicBezTo>
                      <a:pt x="5580" y="7715"/>
                      <a:pt x="5345" y="7345"/>
                      <a:pt x="5086" y="6851"/>
                    </a:cubicBezTo>
                    <a:lnTo>
                      <a:pt x="5061" y="6814"/>
                    </a:lnTo>
                    <a:cubicBezTo>
                      <a:pt x="4975" y="6666"/>
                      <a:pt x="4839" y="6407"/>
                      <a:pt x="4654" y="6333"/>
                    </a:cubicBezTo>
                    <a:cubicBezTo>
                      <a:pt x="5197" y="5839"/>
                      <a:pt x="5703" y="5308"/>
                      <a:pt x="6197" y="4790"/>
                    </a:cubicBezTo>
                    <a:cubicBezTo>
                      <a:pt x="6320" y="4654"/>
                      <a:pt x="6444" y="4530"/>
                      <a:pt x="6567" y="4395"/>
                    </a:cubicBezTo>
                    <a:cubicBezTo>
                      <a:pt x="7394" y="3531"/>
                      <a:pt x="8382" y="2494"/>
                      <a:pt x="9345" y="1469"/>
                    </a:cubicBezTo>
                    <a:cubicBezTo>
                      <a:pt x="9419" y="1383"/>
                      <a:pt x="9493" y="1309"/>
                      <a:pt x="9579" y="1222"/>
                    </a:cubicBezTo>
                    <a:cubicBezTo>
                      <a:pt x="9690" y="1111"/>
                      <a:pt x="9801" y="1000"/>
                      <a:pt x="9912" y="877"/>
                    </a:cubicBezTo>
                    <a:close/>
                    <a:moveTo>
                      <a:pt x="10172" y="0"/>
                    </a:moveTo>
                    <a:cubicBezTo>
                      <a:pt x="10085" y="0"/>
                      <a:pt x="10011" y="13"/>
                      <a:pt x="9937" y="25"/>
                    </a:cubicBezTo>
                    <a:cubicBezTo>
                      <a:pt x="9653" y="99"/>
                      <a:pt x="9369" y="185"/>
                      <a:pt x="9098" y="297"/>
                    </a:cubicBezTo>
                    <a:cubicBezTo>
                      <a:pt x="8258" y="605"/>
                      <a:pt x="7444" y="988"/>
                      <a:pt x="6691" y="1346"/>
                    </a:cubicBezTo>
                    <a:cubicBezTo>
                      <a:pt x="5506" y="1914"/>
                      <a:pt x="4271" y="2543"/>
                      <a:pt x="2913" y="3247"/>
                    </a:cubicBezTo>
                    <a:cubicBezTo>
                      <a:pt x="2407" y="3518"/>
                      <a:pt x="1889" y="3777"/>
                      <a:pt x="1370" y="4024"/>
                    </a:cubicBezTo>
                    <a:lnTo>
                      <a:pt x="667" y="4382"/>
                    </a:lnTo>
                    <a:cubicBezTo>
                      <a:pt x="482" y="4469"/>
                      <a:pt x="309" y="4568"/>
                      <a:pt x="161" y="4703"/>
                    </a:cubicBezTo>
                    <a:cubicBezTo>
                      <a:pt x="136" y="4728"/>
                      <a:pt x="111" y="4765"/>
                      <a:pt x="99" y="4802"/>
                    </a:cubicBezTo>
                    <a:cubicBezTo>
                      <a:pt x="50" y="4814"/>
                      <a:pt x="25" y="4851"/>
                      <a:pt x="13" y="4888"/>
                    </a:cubicBezTo>
                    <a:cubicBezTo>
                      <a:pt x="0" y="4938"/>
                      <a:pt x="25" y="4975"/>
                      <a:pt x="62" y="5000"/>
                    </a:cubicBezTo>
                    <a:cubicBezTo>
                      <a:pt x="482" y="5172"/>
                      <a:pt x="914" y="5333"/>
                      <a:pt x="1346" y="5456"/>
                    </a:cubicBezTo>
                    <a:cubicBezTo>
                      <a:pt x="1593" y="5530"/>
                      <a:pt x="1827" y="5617"/>
                      <a:pt x="2074" y="5691"/>
                    </a:cubicBezTo>
                    <a:cubicBezTo>
                      <a:pt x="2160" y="5715"/>
                      <a:pt x="2235" y="5740"/>
                      <a:pt x="2321" y="5765"/>
                    </a:cubicBezTo>
                    <a:lnTo>
                      <a:pt x="2395" y="5790"/>
                    </a:lnTo>
                    <a:lnTo>
                      <a:pt x="2407" y="5802"/>
                    </a:lnTo>
                    <a:cubicBezTo>
                      <a:pt x="2432" y="5814"/>
                      <a:pt x="2444" y="5827"/>
                      <a:pt x="2469" y="5827"/>
                    </a:cubicBezTo>
                    <a:cubicBezTo>
                      <a:pt x="2494" y="6061"/>
                      <a:pt x="2518" y="6283"/>
                      <a:pt x="2543" y="6518"/>
                    </a:cubicBezTo>
                    <a:cubicBezTo>
                      <a:pt x="2617" y="7246"/>
                      <a:pt x="2691" y="7999"/>
                      <a:pt x="2950" y="8690"/>
                    </a:cubicBezTo>
                    <a:lnTo>
                      <a:pt x="2950" y="8703"/>
                    </a:lnTo>
                    <a:cubicBezTo>
                      <a:pt x="2950" y="8740"/>
                      <a:pt x="2963" y="8764"/>
                      <a:pt x="2987" y="8789"/>
                    </a:cubicBezTo>
                    <a:cubicBezTo>
                      <a:pt x="3012" y="8838"/>
                      <a:pt x="3062" y="8876"/>
                      <a:pt x="3111" y="8876"/>
                    </a:cubicBezTo>
                    <a:lnTo>
                      <a:pt x="3148" y="8876"/>
                    </a:lnTo>
                    <a:cubicBezTo>
                      <a:pt x="3457" y="8764"/>
                      <a:pt x="3728" y="8604"/>
                      <a:pt x="3975" y="8382"/>
                    </a:cubicBezTo>
                    <a:cubicBezTo>
                      <a:pt x="4012" y="8345"/>
                      <a:pt x="4061" y="8308"/>
                      <a:pt x="4111" y="8271"/>
                    </a:cubicBezTo>
                    <a:cubicBezTo>
                      <a:pt x="4222" y="8184"/>
                      <a:pt x="4333" y="8098"/>
                      <a:pt x="4444" y="8024"/>
                    </a:cubicBezTo>
                    <a:lnTo>
                      <a:pt x="4617" y="7900"/>
                    </a:lnTo>
                    <a:lnTo>
                      <a:pt x="4765" y="7789"/>
                    </a:lnTo>
                    <a:cubicBezTo>
                      <a:pt x="4864" y="7728"/>
                      <a:pt x="4963" y="7653"/>
                      <a:pt x="5049" y="7579"/>
                    </a:cubicBezTo>
                    <a:cubicBezTo>
                      <a:pt x="5160" y="7777"/>
                      <a:pt x="5296" y="7999"/>
                      <a:pt x="5444" y="8258"/>
                    </a:cubicBezTo>
                    <a:cubicBezTo>
                      <a:pt x="5617" y="8530"/>
                      <a:pt x="5790" y="8814"/>
                      <a:pt x="5950" y="9061"/>
                    </a:cubicBezTo>
                    <a:cubicBezTo>
                      <a:pt x="6012" y="9147"/>
                      <a:pt x="6061" y="9246"/>
                      <a:pt x="6123" y="9345"/>
                    </a:cubicBezTo>
                    <a:cubicBezTo>
                      <a:pt x="6222" y="9530"/>
                      <a:pt x="6345" y="9703"/>
                      <a:pt x="6468" y="9875"/>
                    </a:cubicBezTo>
                    <a:cubicBezTo>
                      <a:pt x="6493" y="9900"/>
                      <a:pt x="6543" y="9925"/>
                      <a:pt x="6580" y="9925"/>
                    </a:cubicBezTo>
                    <a:cubicBezTo>
                      <a:pt x="6629" y="9925"/>
                      <a:pt x="6666" y="9900"/>
                      <a:pt x="6703" y="9875"/>
                    </a:cubicBezTo>
                    <a:cubicBezTo>
                      <a:pt x="6728" y="9838"/>
                      <a:pt x="6752" y="9789"/>
                      <a:pt x="6752" y="9740"/>
                    </a:cubicBezTo>
                    <a:cubicBezTo>
                      <a:pt x="6925" y="9431"/>
                      <a:pt x="7073" y="9110"/>
                      <a:pt x="7209" y="8801"/>
                    </a:cubicBezTo>
                    <a:lnTo>
                      <a:pt x="7258" y="8703"/>
                    </a:lnTo>
                    <a:cubicBezTo>
                      <a:pt x="7555" y="8024"/>
                      <a:pt x="7851" y="7333"/>
                      <a:pt x="8123" y="6666"/>
                    </a:cubicBezTo>
                    <a:lnTo>
                      <a:pt x="8147" y="6592"/>
                    </a:lnTo>
                    <a:cubicBezTo>
                      <a:pt x="8740" y="5185"/>
                      <a:pt x="9406" y="3518"/>
                      <a:pt x="10024" y="1827"/>
                    </a:cubicBezTo>
                    <a:cubicBezTo>
                      <a:pt x="10135" y="1519"/>
                      <a:pt x="10258" y="1210"/>
                      <a:pt x="10357" y="877"/>
                    </a:cubicBezTo>
                    <a:lnTo>
                      <a:pt x="10369" y="827"/>
                    </a:lnTo>
                    <a:cubicBezTo>
                      <a:pt x="10443" y="654"/>
                      <a:pt x="10480" y="469"/>
                      <a:pt x="10468" y="284"/>
                    </a:cubicBezTo>
                    <a:cubicBezTo>
                      <a:pt x="10505" y="222"/>
                      <a:pt x="10493" y="148"/>
                      <a:pt x="10443" y="111"/>
                    </a:cubicBezTo>
                    <a:cubicBezTo>
                      <a:pt x="10369" y="37"/>
                      <a:pt x="10270" y="0"/>
                      <a:pt x="101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8" name="Google Shape;598;p29"/>
            <p:cNvSpPr/>
            <p:nvPr/>
          </p:nvSpPr>
          <p:spPr>
            <a:xfrm>
              <a:off x="6562292" y="4354432"/>
              <a:ext cx="1368335" cy="942004"/>
            </a:xfrm>
            <a:custGeom>
              <a:avLst/>
              <a:gdLst/>
              <a:ahLst/>
              <a:cxnLst/>
              <a:rect l="l" t="t" r="r" b="b"/>
              <a:pathLst>
                <a:path w="16999" h="11703" extrusionOk="0">
                  <a:moveTo>
                    <a:pt x="16961" y="211"/>
                  </a:moveTo>
                  <a:cubicBezTo>
                    <a:pt x="16998" y="87"/>
                    <a:pt x="16850" y="1"/>
                    <a:pt x="16764" y="100"/>
                  </a:cubicBezTo>
                  <a:cubicBezTo>
                    <a:pt x="16752" y="112"/>
                    <a:pt x="16752" y="124"/>
                    <a:pt x="16739" y="137"/>
                  </a:cubicBezTo>
                  <a:lnTo>
                    <a:pt x="16727" y="186"/>
                  </a:lnTo>
                  <a:lnTo>
                    <a:pt x="16715" y="235"/>
                  </a:lnTo>
                  <a:lnTo>
                    <a:pt x="16690" y="285"/>
                  </a:lnTo>
                  <a:lnTo>
                    <a:pt x="16665" y="346"/>
                  </a:lnTo>
                  <a:cubicBezTo>
                    <a:pt x="16616" y="495"/>
                    <a:pt x="16826" y="569"/>
                    <a:pt x="16887" y="433"/>
                  </a:cubicBezTo>
                  <a:lnTo>
                    <a:pt x="16912" y="359"/>
                  </a:lnTo>
                  <a:lnTo>
                    <a:pt x="16924" y="309"/>
                  </a:lnTo>
                  <a:lnTo>
                    <a:pt x="16949" y="260"/>
                  </a:lnTo>
                  <a:close/>
                  <a:moveTo>
                    <a:pt x="260" y="10197"/>
                  </a:moveTo>
                  <a:cubicBezTo>
                    <a:pt x="137" y="10110"/>
                    <a:pt x="1" y="10283"/>
                    <a:pt x="112" y="10382"/>
                  </a:cubicBezTo>
                  <a:lnTo>
                    <a:pt x="186" y="10444"/>
                  </a:lnTo>
                  <a:lnTo>
                    <a:pt x="248" y="10481"/>
                  </a:lnTo>
                  <a:lnTo>
                    <a:pt x="309" y="10530"/>
                  </a:lnTo>
                  <a:cubicBezTo>
                    <a:pt x="433" y="10617"/>
                    <a:pt x="569" y="10431"/>
                    <a:pt x="445" y="10345"/>
                  </a:cubicBezTo>
                  <a:lnTo>
                    <a:pt x="384" y="10296"/>
                  </a:lnTo>
                  <a:lnTo>
                    <a:pt x="334" y="10259"/>
                  </a:lnTo>
                  <a:close/>
                  <a:moveTo>
                    <a:pt x="1013" y="10728"/>
                  </a:moveTo>
                  <a:cubicBezTo>
                    <a:pt x="890" y="10617"/>
                    <a:pt x="741" y="10789"/>
                    <a:pt x="853" y="10900"/>
                  </a:cubicBezTo>
                  <a:cubicBezTo>
                    <a:pt x="865" y="10900"/>
                    <a:pt x="877" y="10913"/>
                    <a:pt x="890" y="10925"/>
                  </a:cubicBezTo>
                  <a:lnTo>
                    <a:pt x="951" y="10962"/>
                  </a:lnTo>
                  <a:lnTo>
                    <a:pt x="1013" y="10999"/>
                  </a:lnTo>
                  <a:lnTo>
                    <a:pt x="1087" y="11036"/>
                  </a:lnTo>
                  <a:cubicBezTo>
                    <a:pt x="1211" y="11135"/>
                    <a:pt x="1359" y="10962"/>
                    <a:pt x="1248" y="10863"/>
                  </a:cubicBezTo>
                  <a:cubicBezTo>
                    <a:pt x="1235" y="10851"/>
                    <a:pt x="1223" y="10839"/>
                    <a:pt x="1211" y="10839"/>
                  </a:cubicBezTo>
                  <a:lnTo>
                    <a:pt x="1136" y="10802"/>
                  </a:lnTo>
                  <a:lnTo>
                    <a:pt x="1075" y="10765"/>
                  </a:lnTo>
                  <a:close/>
                  <a:moveTo>
                    <a:pt x="1828" y="11123"/>
                  </a:moveTo>
                  <a:cubicBezTo>
                    <a:pt x="1680" y="11073"/>
                    <a:pt x="1593" y="11283"/>
                    <a:pt x="1741" y="11345"/>
                  </a:cubicBezTo>
                  <a:lnTo>
                    <a:pt x="1791" y="11370"/>
                  </a:lnTo>
                  <a:lnTo>
                    <a:pt x="1852" y="11382"/>
                  </a:lnTo>
                  <a:lnTo>
                    <a:pt x="1914" y="11407"/>
                  </a:lnTo>
                  <a:lnTo>
                    <a:pt x="1964" y="11431"/>
                  </a:lnTo>
                  <a:cubicBezTo>
                    <a:pt x="2001" y="11444"/>
                    <a:pt x="2050" y="11431"/>
                    <a:pt x="2075" y="11394"/>
                  </a:cubicBezTo>
                  <a:cubicBezTo>
                    <a:pt x="2136" y="11345"/>
                    <a:pt x="2124" y="11234"/>
                    <a:pt x="2038" y="11209"/>
                  </a:cubicBezTo>
                  <a:lnTo>
                    <a:pt x="1988" y="11184"/>
                  </a:lnTo>
                  <a:lnTo>
                    <a:pt x="1927" y="11172"/>
                  </a:lnTo>
                  <a:lnTo>
                    <a:pt x="1877" y="11147"/>
                  </a:lnTo>
                  <a:close/>
                  <a:moveTo>
                    <a:pt x="2692" y="11382"/>
                  </a:moveTo>
                  <a:cubicBezTo>
                    <a:pt x="2568" y="11370"/>
                    <a:pt x="2507" y="11518"/>
                    <a:pt x="2605" y="11592"/>
                  </a:cubicBezTo>
                  <a:cubicBezTo>
                    <a:pt x="2618" y="11604"/>
                    <a:pt x="2630" y="11616"/>
                    <a:pt x="2642" y="11616"/>
                  </a:cubicBezTo>
                  <a:lnTo>
                    <a:pt x="2717" y="11629"/>
                  </a:lnTo>
                  <a:lnTo>
                    <a:pt x="2778" y="11641"/>
                  </a:lnTo>
                  <a:lnTo>
                    <a:pt x="2840" y="11653"/>
                  </a:lnTo>
                  <a:lnTo>
                    <a:pt x="2877" y="11653"/>
                  </a:lnTo>
                  <a:cubicBezTo>
                    <a:pt x="3013" y="11666"/>
                    <a:pt x="3062" y="11481"/>
                    <a:pt x="2939" y="11431"/>
                  </a:cubicBezTo>
                  <a:lnTo>
                    <a:pt x="2914" y="11431"/>
                  </a:lnTo>
                  <a:lnTo>
                    <a:pt x="2865" y="11431"/>
                  </a:lnTo>
                  <a:lnTo>
                    <a:pt x="2815" y="11419"/>
                  </a:lnTo>
                  <a:lnTo>
                    <a:pt x="2766" y="11407"/>
                  </a:lnTo>
                  <a:lnTo>
                    <a:pt x="2692" y="11394"/>
                  </a:lnTo>
                  <a:close/>
                  <a:moveTo>
                    <a:pt x="3593" y="11468"/>
                  </a:moveTo>
                  <a:cubicBezTo>
                    <a:pt x="3457" y="11481"/>
                    <a:pt x="3432" y="11653"/>
                    <a:pt x="3556" y="11690"/>
                  </a:cubicBezTo>
                  <a:cubicBezTo>
                    <a:pt x="3568" y="11703"/>
                    <a:pt x="3581" y="11703"/>
                    <a:pt x="3593" y="11690"/>
                  </a:cubicBezTo>
                  <a:lnTo>
                    <a:pt x="3679" y="11690"/>
                  </a:lnTo>
                  <a:lnTo>
                    <a:pt x="3741" y="11690"/>
                  </a:lnTo>
                  <a:lnTo>
                    <a:pt x="3790" y="11690"/>
                  </a:lnTo>
                  <a:lnTo>
                    <a:pt x="3827" y="11690"/>
                  </a:lnTo>
                  <a:cubicBezTo>
                    <a:pt x="3963" y="11690"/>
                    <a:pt x="3988" y="11518"/>
                    <a:pt x="3865" y="11468"/>
                  </a:cubicBezTo>
                  <a:cubicBezTo>
                    <a:pt x="3852" y="11468"/>
                    <a:pt x="3840" y="11468"/>
                    <a:pt x="3815" y="11468"/>
                  </a:cubicBezTo>
                  <a:lnTo>
                    <a:pt x="3778" y="11468"/>
                  </a:lnTo>
                  <a:lnTo>
                    <a:pt x="3729" y="11468"/>
                  </a:lnTo>
                  <a:lnTo>
                    <a:pt x="3593" y="11468"/>
                  </a:lnTo>
                  <a:close/>
                  <a:moveTo>
                    <a:pt x="4482" y="11357"/>
                  </a:moveTo>
                  <a:cubicBezTo>
                    <a:pt x="4371" y="11394"/>
                    <a:pt x="4371" y="11567"/>
                    <a:pt x="4482" y="11592"/>
                  </a:cubicBezTo>
                  <a:cubicBezTo>
                    <a:pt x="4506" y="11592"/>
                    <a:pt x="4519" y="11592"/>
                    <a:pt x="4531" y="11592"/>
                  </a:cubicBezTo>
                  <a:lnTo>
                    <a:pt x="4593" y="11579"/>
                  </a:lnTo>
                  <a:lnTo>
                    <a:pt x="4642" y="11567"/>
                  </a:lnTo>
                  <a:lnTo>
                    <a:pt x="4704" y="11555"/>
                  </a:lnTo>
                  <a:lnTo>
                    <a:pt x="4766" y="11530"/>
                  </a:lnTo>
                  <a:cubicBezTo>
                    <a:pt x="4864" y="11505"/>
                    <a:pt x="4877" y="11370"/>
                    <a:pt x="4790" y="11320"/>
                  </a:cubicBezTo>
                  <a:cubicBezTo>
                    <a:pt x="4766" y="11308"/>
                    <a:pt x="4729" y="11295"/>
                    <a:pt x="4704" y="11308"/>
                  </a:cubicBezTo>
                  <a:lnTo>
                    <a:pt x="4642" y="11320"/>
                  </a:lnTo>
                  <a:lnTo>
                    <a:pt x="4593" y="11333"/>
                  </a:lnTo>
                  <a:lnTo>
                    <a:pt x="4543" y="11345"/>
                  </a:lnTo>
                  <a:lnTo>
                    <a:pt x="4482" y="11370"/>
                  </a:lnTo>
                  <a:close/>
                  <a:moveTo>
                    <a:pt x="5346" y="11073"/>
                  </a:moveTo>
                  <a:cubicBezTo>
                    <a:pt x="5222" y="11123"/>
                    <a:pt x="5272" y="11308"/>
                    <a:pt x="5395" y="11295"/>
                  </a:cubicBezTo>
                  <a:cubicBezTo>
                    <a:pt x="5408" y="11295"/>
                    <a:pt x="5432" y="11295"/>
                    <a:pt x="5445" y="11283"/>
                  </a:cubicBezTo>
                  <a:lnTo>
                    <a:pt x="5469" y="11271"/>
                  </a:lnTo>
                  <a:lnTo>
                    <a:pt x="5519" y="11258"/>
                  </a:lnTo>
                  <a:lnTo>
                    <a:pt x="5568" y="11234"/>
                  </a:lnTo>
                  <a:lnTo>
                    <a:pt x="5617" y="11209"/>
                  </a:lnTo>
                  <a:lnTo>
                    <a:pt x="5654" y="11184"/>
                  </a:lnTo>
                  <a:cubicBezTo>
                    <a:pt x="5741" y="11147"/>
                    <a:pt x="5741" y="11012"/>
                    <a:pt x="5642" y="10975"/>
                  </a:cubicBezTo>
                  <a:cubicBezTo>
                    <a:pt x="5617" y="10962"/>
                    <a:pt x="5580" y="10962"/>
                    <a:pt x="5556" y="10975"/>
                  </a:cubicBezTo>
                  <a:lnTo>
                    <a:pt x="5469" y="11012"/>
                  </a:lnTo>
                  <a:lnTo>
                    <a:pt x="5420" y="11036"/>
                  </a:lnTo>
                  <a:lnTo>
                    <a:pt x="5346" y="11073"/>
                  </a:lnTo>
                  <a:close/>
                  <a:moveTo>
                    <a:pt x="6136" y="10641"/>
                  </a:moveTo>
                  <a:cubicBezTo>
                    <a:pt x="6099" y="10666"/>
                    <a:pt x="6086" y="10703"/>
                    <a:pt x="6086" y="10752"/>
                  </a:cubicBezTo>
                  <a:cubicBezTo>
                    <a:pt x="6111" y="10839"/>
                    <a:pt x="6198" y="10876"/>
                    <a:pt x="6272" y="10839"/>
                  </a:cubicBezTo>
                  <a:lnTo>
                    <a:pt x="6333" y="10789"/>
                  </a:lnTo>
                  <a:lnTo>
                    <a:pt x="6370" y="10765"/>
                  </a:lnTo>
                  <a:lnTo>
                    <a:pt x="6420" y="10728"/>
                  </a:lnTo>
                  <a:lnTo>
                    <a:pt x="6469" y="10703"/>
                  </a:lnTo>
                  <a:cubicBezTo>
                    <a:pt x="6580" y="10617"/>
                    <a:pt x="6481" y="10444"/>
                    <a:pt x="6358" y="10493"/>
                  </a:cubicBezTo>
                  <a:lnTo>
                    <a:pt x="6333" y="10505"/>
                  </a:lnTo>
                  <a:lnTo>
                    <a:pt x="6247" y="10567"/>
                  </a:lnTo>
                  <a:cubicBezTo>
                    <a:pt x="6210" y="10592"/>
                    <a:pt x="6173" y="10617"/>
                    <a:pt x="6136" y="10641"/>
                  </a:cubicBezTo>
                  <a:close/>
                  <a:moveTo>
                    <a:pt x="6864" y="10086"/>
                  </a:moveTo>
                  <a:cubicBezTo>
                    <a:pt x="6753" y="10160"/>
                    <a:pt x="6864" y="10333"/>
                    <a:pt x="6988" y="10271"/>
                  </a:cubicBezTo>
                  <a:cubicBezTo>
                    <a:pt x="7000" y="10271"/>
                    <a:pt x="7000" y="10259"/>
                    <a:pt x="7012" y="10259"/>
                  </a:cubicBezTo>
                  <a:lnTo>
                    <a:pt x="7185" y="10098"/>
                  </a:lnTo>
                  <a:cubicBezTo>
                    <a:pt x="7222" y="10061"/>
                    <a:pt x="7234" y="10012"/>
                    <a:pt x="7210" y="9962"/>
                  </a:cubicBezTo>
                  <a:cubicBezTo>
                    <a:pt x="7173" y="9888"/>
                    <a:pt x="7086" y="9876"/>
                    <a:pt x="7025" y="9925"/>
                  </a:cubicBezTo>
                  <a:cubicBezTo>
                    <a:pt x="6975" y="9987"/>
                    <a:pt x="6913" y="10036"/>
                    <a:pt x="6864" y="10086"/>
                  </a:cubicBezTo>
                  <a:close/>
                  <a:moveTo>
                    <a:pt x="7494" y="9432"/>
                  </a:moveTo>
                  <a:cubicBezTo>
                    <a:pt x="7395" y="9543"/>
                    <a:pt x="7568" y="9703"/>
                    <a:pt x="7679" y="9580"/>
                  </a:cubicBezTo>
                  <a:lnTo>
                    <a:pt x="7827" y="9407"/>
                  </a:lnTo>
                  <a:cubicBezTo>
                    <a:pt x="7926" y="9296"/>
                    <a:pt x="7790" y="9148"/>
                    <a:pt x="7679" y="9222"/>
                  </a:cubicBezTo>
                  <a:cubicBezTo>
                    <a:pt x="7666" y="9234"/>
                    <a:pt x="7654" y="9246"/>
                    <a:pt x="7642" y="9259"/>
                  </a:cubicBezTo>
                  <a:cubicBezTo>
                    <a:pt x="7592" y="9320"/>
                    <a:pt x="7543" y="9370"/>
                    <a:pt x="7494" y="9432"/>
                  </a:cubicBezTo>
                  <a:close/>
                  <a:moveTo>
                    <a:pt x="8049" y="8703"/>
                  </a:moveTo>
                  <a:cubicBezTo>
                    <a:pt x="7963" y="8827"/>
                    <a:pt x="8160" y="8975"/>
                    <a:pt x="8247" y="8827"/>
                  </a:cubicBezTo>
                  <a:cubicBezTo>
                    <a:pt x="8296" y="8765"/>
                    <a:pt x="8333" y="8703"/>
                    <a:pt x="8382" y="8629"/>
                  </a:cubicBezTo>
                  <a:cubicBezTo>
                    <a:pt x="8456" y="8518"/>
                    <a:pt x="8308" y="8382"/>
                    <a:pt x="8210" y="8481"/>
                  </a:cubicBezTo>
                  <a:cubicBezTo>
                    <a:pt x="8197" y="8493"/>
                    <a:pt x="8185" y="8493"/>
                    <a:pt x="8185" y="8506"/>
                  </a:cubicBezTo>
                  <a:cubicBezTo>
                    <a:pt x="8136" y="8567"/>
                    <a:pt x="8098" y="8642"/>
                    <a:pt x="8061" y="8703"/>
                  </a:cubicBezTo>
                  <a:close/>
                  <a:moveTo>
                    <a:pt x="8518" y="7913"/>
                  </a:moveTo>
                  <a:cubicBezTo>
                    <a:pt x="8493" y="7963"/>
                    <a:pt x="8506" y="8024"/>
                    <a:pt x="8543" y="8061"/>
                  </a:cubicBezTo>
                  <a:cubicBezTo>
                    <a:pt x="8605" y="8111"/>
                    <a:pt x="8691" y="8086"/>
                    <a:pt x="8728" y="8024"/>
                  </a:cubicBezTo>
                  <a:cubicBezTo>
                    <a:pt x="8765" y="7950"/>
                    <a:pt x="8802" y="7889"/>
                    <a:pt x="8827" y="7814"/>
                  </a:cubicBezTo>
                  <a:cubicBezTo>
                    <a:pt x="8888" y="7703"/>
                    <a:pt x="8740" y="7592"/>
                    <a:pt x="8654" y="7679"/>
                  </a:cubicBezTo>
                  <a:cubicBezTo>
                    <a:pt x="8642" y="7691"/>
                    <a:pt x="8629" y="7703"/>
                    <a:pt x="8629" y="7716"/>
                  </a:cubicBezTo>
                  <a:cubicBezTo>
                    <a:pt x="8592" y="7777"/>
                    <a:pt x="8555" y="7852"/>
                    <a:pt x="8518" y="7913"/>
                  </a:cubicBezTo>
                  <a:close/>
                  <a:moveTo>
                    <a:pt x="8901" y="7086"/>
                  </a:moveTo>
                  <a:cubicBezTo>
                    <a:pt x="8851" y="7197"/>
                    <a:pt x="9000" y="7296"/>
                    <a:pt x="9098" y="7210"/>
                  </a:cubicBezTo>
                  <a:cubicBezTo>
                    <a:pt x="9111" y="7197"/>
                    <a:pt x="9111" y="7185"/>
                    <a:pt x="9123" y="7173"/>
                  </a:cubicBezTo>
                  <a:cubicBezTo>
                    <a:pt x="9148" y="7099"/>
                    <a:pt x="9172" y="7024"/>
                    <a:pt x="9197" y="6950"/>
                  </a:cubicBezTo>
                  <a:cubicBezTo>
                    <a:pt x="9246" y="6827"/>
                    <a:pt x="9086" y="6728"/>
                    <a:pt x="9012" y="6839"/>
                  </a:cubicBezTo>
                  <a:cubicBezTo>
                    <a:pt x="9000" y="6839"/>
                    <a:pt x="8987" y="6852"/>
                    <a:pt x="8987" y="6876"/>
                  </a:cubicBezTo>
                  <a:cubicBezTo>
                    <a:pt x="8963" y="6938"/>
                    <a:pt x="8926" y="7012"/>
                    <a:pt x="8901" y="7086"/>
                  </a:cubicBezTo>
                  <a:close/>
                  <a:moveTo>
                    <a:pt x="9197" y="6222"/>
                  </a:moveTo>
                  <a:cubicBezTo>
                    <a:pt x="9160" y="6370"/>
                    <a:pt x="9382" y="6432"/>
                    <a:pt x="9419" y="6284"/>
                  </a:cubicBezTo>
                  <a:cubicBezTo>
                    <a:pt x="9444" y="6197"/>
                    <a:pt x="9456" y="6123"/>
                    <a:pt x="9481" y="6049"/>
                  </a:cubicBezTo>
                  <a:cubicBezTo>
                    <a:pt x="9506" y="5951"/>
                    <a:pt x="9395" y="5864"/>
                    <a:pt x="9308" y="5926"/>
                  </a:cubicBezTo>
                  <a:cubicBezTo>
                    <a:pt x="9284" y="5938"/>
                    <a:pt x="9259" y="5963"/>
                    <a:pt x="9246" y="6000"/>
                  </a:cubicBezTo>
                  <a:cubicBezTo>
                    <a:pt x="9234" y="6074"/>
                    <a:pt x="9209" y="6148"/>
                    <a:pt x="9197" y="6222"/>
                  </a:cubicBezTo>
                  <a:close/>
                  <a:moveTo>
                    <a:pt x="9382" y="5321"/>
                  </a:moveTo>
                  <a:cubicBezTo>
                    <a:pt x="9358" y="5444"/>
                    <a:pt x="9530" y="5506"/>
                    <a:pt x="9592" y="5407"/>
                  </a:cubicBezTo>
                  <a:cubicBezTo>
                    <a:pt x="9604" y="5395"/>
                    <a:pt x="9617" y="5370"/>
                    <a:pt x="9617" y="5358"/>
                  </a:cubicBezTo>
                  <a:cubicBezTo>
                    <a:pt x="9629" y="5284"/>
                    <a:pt x="9629" y="5198"/>
                    <a:pt x="9641" y="5124"/>
                  </a:cubicBezTo>
                  <a:cubicBezTo>
                    <a:pt x="9641" y="5099"/>
                    <a:pt x="9641" y="5087"/>
                    <a:pt x="9641" y="5062"/>
                  </a:cubicBezTo>
                  <a:cubicBezTo>
                    <a:pt x="9666" y="5000"/>
                    <a:pt x="9629" y="4938"/>
                    <a:pt x="9567" y="4926"/>
                  </a:cubicBezTo>
                  <a:cubicBezTo>
                    <a:pt x="9555" y="4914"/>
                    <a:pt x="9543" y="4914"/>
                    <a:pt x="9530" y="4926"/>
                  </a:cubicBezTo>
                  <a:cubicBezTo>
                    <a:pt x="9456" y="4926"/>
                    <a:pt x="9370" y="4926"/>
                    <a:pt x="9296" y="4926"/>
                  </a:cubicBezTo>
                  <a:cubicBezTo>
                    <a:pt x="9172" y="4926"/>
                    <a:pt x="9135" y="5111"/>
                    <a:pt x="9259" y="5148"/>
                  </a:cubicBezTo>
                  <a:cubicBezTo>
                    <a:pt x="9271" y="5161"/>
                    <a:pt x="9284" y="5161"/>
                    <a:pt x="9308" y="5161"/>
                  </a:cubicBezTo>
                  <a:lnTo>
                    <a:pt x="9419" y="5161"/>
                  </a:lnTo>
                  <a:cubicBezTo>
                    <a:pt x="9419" y="5222"/>
                    <a:pt x="9395" y="5272"/>
                    <a:pt x="9395" y="5333"/>
                  </a:cubicBezTo>
                  <a:close/>
                  <a:moveTo>
                    <a:pt x="9456" y="4420"/>
                  </a:moveTo>
                  <a:cubicBezTo>
                    <a:pt x="9469" y="4556"/>
                    <a:pt x="9666" y="4556"/>
                    <a:pt x="9679" y="4420"/>
                  </a:cubicBezTo>
                  <a:lnTo>
                    <a:pt x="9679" y="4358"/>
                  </a:lnTo>
                  <a:lnTo>
                    <a:pt x="9679" y="4173"/>
                  </a:lnTo>
                  <a:cubicBezTo>
                    <a:pt x="9679" y="4050"/>
                    <a:pt x="9506" y="4025"/>
                    <a:pt x="9456" y="4136"/>
                  </a:cubicBezTo>
                  <a:cubicBezTo>
                    <a:pt x="9456" y="4161"/>
                    <a:pt x="9456" y="4173"/>
                    <a:pt x="9456" y="4185"/>
                  </a:cubicBezTo>
                  <a:lnTo>
                    <a:pt x="9456" y="4420"/>
                  </a:lnTo>
                  <a:close/>
                  <a:moveTo>
                    <a:pt x="9395" y="3506"/>
                  </a:moveTo>
                  <a:cubicBezTo>
                    <a:pt x="9407" y="3642"/>
                    <a:pt x="9604" y="3642"/>
                    <a:pt x="9617" y="3506"/>
                  </a:cubicBezTo>
                  <a:lnTo>
                    <a:pt x="9617" y="3482"/>
                  </a:lnTo>
                  <a:cubicBezTo>
                    <a:pt x="9604" y="3395"/>
                    <a:pt x="9592" y="3321"/>
                    <a:pt x="9580" y="3235"/>
                  </a:cubicBezTo>
                  <a:cubicBezTo>
                    <a:pt x="9555" y="3111"/>
                    <a:pt x="9370" y="3111"/>
                    <a:pt x="9358" y="3235"/>
                  </a:cubicBezTo>
                  <a:cubicBezTo>
                    <a:pt x="9345" y="3260"/>
                    <a:pt x="9345" y="3272"/>
                    <a:pt x="9358" y="3284"/>
                  </a:cubicBezTo>
                  <a:cubicBezTo>
                    <a:pt x="9370" y="3358"/>
                    <a:pt x="9382" y="3432"/>
                    <a:pt x="9395" y="3506"/>
                  </a:cubicBezTo>
                  <a:close/>
                  <a:moveTo>
                    <a:pt x="9111" y="2692"/>
                  </a:moveTo>
                  <a:cubicBezTo>
                    <a:pt x="9197" y="2791"/>
                    <a:pt x="9358" y="2716"/>
                    <a:pt x="9321" y="2593"/>
                  </a:cubicBezTo>
                  <a:cubicBezTo>
                    <a:pt x="9308" y="2568"/>
                    <a:pt x="9308" y="2556"/>
                    <a:pt x="9296" y="2544"/>
                  </a:cubicBezTo>
                  <a:cubicBezTo>
                    <a:pt x="9234" y="2482"/>
                    <a:pt x="9172" y="2420"/>
                    <a:pt x="9098" y="2371"/>
                  </a:cubicBezTo>
                  <a:cubicBezTo>
                    <a:pt x="8987" y="2297"/>
                    <a:pt x="8851" y="2433"/>
                    <a:pt x="8938" y="2544"/>
                  </a:cubicBezTo>
                  <a:cubicBezTo>
                    <a:pt x="8950" y="2544"/>
                    <a:pt x="8963" y="2556"/>
                    <a:pt x="8975" y="2568"/>
                  </a:cubicBezTo>
                  <a:cubicBezTo>
                    <a:pt x="9024" y="2593"/>
                    <a:pt x="9074" y="2642"/>
                    <a:pt x="9111" y="2692"/>
                  </a:cubicBezTo>
                  <a:close/>
                  <a:moveTo>
                    <a:pt x="8395" y="2544"/>
                  </a:moveTo>
                  <a:cubicBezTo>
                    <a:pt x="8531" y="2507"/>
                    <a:pt x="8493" y="2309"/>
                    <a:pt x="8358" y="2321"/>
                  </a:cubicBezTo>
                  <a:cubicBezTo>
                    <a:pt x="8345" y="2321"/>
                    <a:pt x="8333" y="2321"/>
                    <a:pt x="8321" y="2321"/>
                  </a:cubicBezTo>
                  <a:cubicBezTo>
                    <a:pt x="8247" y="2346"/>
                    <a:pt x="8173" y="2383"/>
                    <a:pt x="8098" y="2420"/>
                  </a:cubicBezTo>
                  <a:cubicBezTo>
                    <a:pt x="8074" y="2433"/>
                    <a:pt x="8049" y="2445"/>
                    <a:pt x="8037" y="2470"/>
                  </a:cubicBezTo>
                  <a:cubicBezTo>
                    <a:pt x="8000" y="2568"/>
                    <a:pt x="8098" y="2679"/>
                    <a:pt x="8197" y="2630"/>
                  </a:cubicBezTo>
                  <a:cubicBezTo>
                    <a:pt x="8259" y="2593"/>
                    <a:pt x="8333" y="2568"/>
                    <a:pt x="8395" y="2544"/>
                  </a:cubicBezTo>
                  <a:close/>
                  <a:moveTo>
                    <a:pt x="7642" y="3000"/>
                  </a:moveTo>
                  <a:cubicBezTo>
                    <a:pt x="7666" y="2976"/>
                    <a:pt x="7679" y="2951"/>
                    <a:pt x="7679" y="2926"/>
                  </a:cubicBezTo>
                  <a:cubicBezTo>
                    <a:pt x="7691" y="2815"/>
                    <a:pt x="7568" y="2754"/>
                    <a:pt x="7494" y="2815"/>
                  </a:cubicBezTo>
                  <a:cubicBezTo>
                    <a:pt x="7420" y="2877"/>
                    <a:pt x="7370" y="2926"/>
                    <a:pt x="7308" y="3000"/>
                  </a:cubicBezTo>
                  <a:cubicBezTo>
                    <a:pt x="7284" y="3037"/>
                    <a:pt x="7271" y="3087"/>
                    <a:pt x="7296" y="3136"/>
                  </a:cubicBezTo>
                  <a:cubicBezTo>
                    <a:pt x="7346" y="3198"/>
                    <a:pt x="7432" y="3210"/>
                    <a:pt x="7481" y="3149"/>
                  </a:cubicBezTo>
                  <a:cubicBezTo>
                    <a:pt x="7531" y="3087"/>
                    <a:pt x="7580" y="3037"/>
                    <a:pt x="7642" y="2988"/>
                  </a:cubicBezTo>
                  <a:close/>
                  <a:moveTo>
                    <a:pt x="7259" y="3692"/>
                  </a:moveTo>
                  <a:cubicBezTo>
                    <a:pt x="7259" y="3655"/>
                    <a:pt x="7234" y="3605"/>
                    <a:pt x="7185" y="3593"/>
                  </a:cubicBezTo>
                  <a:cubicBezTo>
                    <a:pt x="7111" y="3568"/>
                    <a:pt x="7025" y="3630"/>
                    <a:pt x="7037" y="3704"/>
                  </a:cubicBezTo>
                  <a:cubicBezTo>
                    <a:pt x="7037" y="3790"/>
                    <a:pt x="7049" y="3877"/>
                    <a:pt x="7086" y="3963"/>
                  </a:cubicBezTo>
                  <a:cubicBezTo>
                    <a:pt x="7123" y="4099"/>
                    <a:pt x="7321" y="4050"/>
                    <a:pt x="7308" y="3914"/>
                  </a:cubicBezTo>
                  <a:cubicBezTo>
                    <a:pt x="7308" y="3914"/>
                    <a:pt x="7308" y="3901"/>
                    <a:pt x="7308" y="3889"/>
                  </a:cubicBezTo>
                  <a:cubicBezTo>
                    <a:pt x="7284" y="3827"/>
                    <a:pt x="7271" y="3766"/>
                    <a:pt x="7271" y="3692"/>
                  </a:cubicBezTo>
                  <a:close/>
                  <a:moveTo>
                    <a:pt x="7666" y="4408"/>
                  </a:moveTo>
                  <a:cubicBezTo>
                    <a:pt x="7568" y="4321"/>
                    <a:pt x="7420" y="4432"/>
                    <a:pt x="7481" y="4556"/>
                  </a:cubicBezTo>
                  <a:cubicBezTo>
                    <a:pt x="7481" y="4556"/>
                    <a:pt x="7494" y="4568"/>
                    <a:pt x="7506" y="4580"/>
                  </a:cubicBezTo>
                  <a:cubicBezTo>
                    <a:pt x="7555" y="4642"/>
                    <a:pt x="7617" y="4691"/>
                    <a:pt x="7679" y="4741"/>
                  </a:cubicBezTo>
                  <a:cubicBezTo>
                    <a:pt x="7802" y="4840"/>
                    <a:pt x="7950" y="4667"/>
                    <a:pt x="7839" y="4568"/>
                  </a:cubicBezTo>
                  <a:cubicBezTo>
                    <a:pt x="7778" y="4519"/>
                    <a:pt x="7728" y="4469"/>
                    <a:pt x="7666" y="4408"/>
                  </a:cubicBezTo>
                  <a:close/>
                  <a:moveTo>
                    <a:pt x="8395" y="4852"/>
                  </a:moveTo>
                  <a:cubicBezTo>
                    <a:pt x="8271" y="4815"/>
                    <a:pt x="8197" y="4988"/>
                    <a:pt x="8308" y="5062"/>
                  </a:cubicBezTo>
                  <a:cubicBezTo>
                    <a:pt x="8321" y="5062"/>
                    <a:pt x="8333" y="5074"/>
                    <a:pt x="8345" y="5074"/>
                  </a:cubicBezTo>
                  <a:cubicBezTo>
                    <a:pt x="8419" y="5099"/>
                    <a:pt x="8493" y="5111"/>
                    <a:pt x="8580" y="5124"/>
                  </a:cubicBezTo>
                  <a:cubicBezTo>
                    <a:pt x="8703" y="5136"/>
                    <a:pt x="8765" y="4963"/>
                    <a:pt x="8654" y="4901"/>
                  </a:cubicBezTo>
                  <a:cubicBezTo>
                    <a:pt x="8642" y="4901"/>
                    <a:pt x="8629" y="4889"/>
                    <a:pt x="8617" y="4889"/>
                  </a:cubicBezTo>
                  <a:cubicBezTo>
                    <a:pt x="8543" y="4877"/>
                    <a:pt x="8469" y="4864"/>
                    <a:pt x="8395" y="4852"/>
                  </a:cubicBezTo>
                  <a:close/>
                  <a:moveTo>
                    <a:pt x="10197" y="4852"/>
                  </a:moveTo>
                  <a:cubicBezTo>
                    <a:pt x="10074" y="4864"/>
                    <a:pt x="10074" y="5049"/>
                    <a:pt x="10197" y="5074"/>
                  </a:cubicBezTo>
                  <a:cubicBezTo>
                    <a:pt x="10209" y="5074"/>
                    <a:pt x="10222" y="5074"/>
                    <a:pt x="10234" y="5074"/>
                  </a:cubicBezTo>
                  <a:lnTo>
                    <a:pt x="10469" y="5037"/>
                  </a:lnTo>
                  <a:cubicBezTo>
                    <a:pt x="10592" y="5012"/>
                    <a:pt x="10592" y="4827"/>
                    <a:pt x="10469" y="4815"/>
                  </a:cubicBezTo>
                  <a:cubicBezTo>
                    <a:pt x="10456" y="4803"/>
                    <a:pt x="10431" y="4803"/>
                    <a:pt x="10419" y="4815"/>
                  </a:cubicBezTo>
                  <a:cubicBezTo>
                    <a:pt x="10345" y="4827"/>
                    <a:pt x="10271" y="4840"/>
                    <a:pt x="10197" y="4852"/>
                  </a:cubicBezTo>
                  <a:close/>
                  <a:moveTo>
                    <a:pt x="11098" y="4667"/>
                  </a:moveTo>
                  <a:cubicBezTo>
                    <a:pt x="11012" y="4691"/>
                    <a:pt x="10975" y="4803"/>
                    <a:pt x="11049" y="4864"/>
                  </a:cubicBezTo>
                  <a:cubicBezTo>
                    <a:pt x="11073" y="4889"/>
                    <a:pt x="11123" y="4901"/>
                    <a:pt x="11160" y="4901"/>
                  </a:cubicBezTo>
                  <a:lnTo>
                    <a:pt x="11382" y="4840"/>
                  </a:lnTo>
                  <a:cubicBezTo>
                    <a:pt x="11518" y="4803"/>
                    <a:pt x="11493" y="4593"/>
                    <a:pt x="11345" y="4605"/>
                  </a:cubicBezTo>
                  <a:lnTo>
                    <a:pt x="11320" y="4605"/>
                  </a:lnTo>
                  <a:lnTo>
                    <a:pt x="11098" y="4667"/>
                  </a:lnTo>
                  <a:close/>
                  <a:moveTo>
                    <a:pt x="11987" y="4408"/>
                  </a:moveTo>
                  <a:cubicBezTo>
                    <a:pt x="11851" y="4457"/>
                    <a:pt x="11888" y="4642"/>
                    <a:pt x="12024" y="4642"/>
                  </a:cubicBezTo>
                  <a:cubicBezTo>
                    <a:pt x="12036" y="4642"/>
                    <a:pt x="12049" y="4642"/>
                    <a:pt x="12061" y="4642"/>
                  </a:cubicBezTo>
                  <a:lnTo>
                    <a:pt x="12283" y="4556"/>
                  </a:lnTo>
                  <a:cubicBezTo>
                    <a:pt x="12394" y="4519"/>
                    <a:pt x="12369" y="4334"/>
                    <a:pt x="12246" y="4334"/>
                  </a:cubicBezTo>
                  <a:cubicBezTo>
                    <a:pt x="12221" y="4334"/>
                    <a:pt x="12209" y="4334"/>
                    <a:pt x="12197" y="4346"/>
                  </a:cubicBezTo>
                  <a:lnTo>
                    <a:pt x="11987" y="4420"/>
                  </a:lnTo>
                  <a:close/>
                  <a:moveTo>
                    <a:pt x="12839" y="4074"/>
                  </a:moveTo>
                  <a:cubicBezTo>
                    <a:pt x="12727" y="4124"/>
                    <a:pt x="12764" y="4296"/>
                    <a:pt x="12888" y="4296"/>
                  </a:cubicBezTo>
                  <a:cubicBezTo>
                    <a:pt x="12900" y="4296"/>
                    <a:pt x="12913" y="4296"/>
                    <a:pt x="12925" y="4284"/>
                  </a:cubicBezTo>
                  <a:lnTo>
                    <a:pt x="13147" y="4185"/>
                  </a:lnTo>
                  <a:cubicBezTo>
                    <a:pt x="13258" y="4136"/>
                    <a:pt x="13209" y="3951"/>
                    <a:pt x="13085" y="3963"/>
                  </a:cubicBezTo>
                  <a:cubicBezTo>
                    <a:pt x="13073" y="3963"/>
                    <a:pt x="13061" y="3976"/>
                    <a:pt x="13048" y="3976"/>
                  </a:cubicBezTo>
                  <a:close/>
                  <a:moveTo>
                    <a:pt x="13653" y="3655"/>
                  </a:moveTo>
                  <a:cubicBezTo>
                    <a:pt x="13542" y="3729"/>
                    <a:pt x="13604" y="3889"/>
                    <a:pt x="13727" y="3877"/>
                  </a:cubicBezTo>
                  <a:cubicBezTo>
                    <a:pt x="13740" y="3877"/>
                    <a:pt x="13752" y="3864"/>
                    <a:pt x="13764" y="3864"/>
                  </a:cubicBezTo>
                  <a:cubicBezTo>
                    <a:pt x="13838" y="3827"/>
                    <a:pt x="13900" y="3778"/>
                    <a:pt x="13974" y="3741"/>
                  </a:cubicBezTo>
                  <a:cubicBezTo>
                    <a:pt x="14098" y="3655"/>
                    <a:pt x="13987" y="3457"/>
                    <a:pt x="13851" y="3544"/>
                  </a:cubicBezTo>
                  <a:close/>
                  <a:moveTo>
                    <a:pt x="14419" y="3161"/>
                  </a:moveTo>
                  <a:cubicBezTo>
                    <a:pt x="14320" y="3235"/>
                    <a:pt x="14394" y="3395"/>
                    <a:pt x="14517" y="3371"/>
                  </a:cubicBezTo>
                  <a:cubicBezTo>
                    <a:pt x="14530" y="3371"/>
                    <a:pt x="14554" y="3358"/>
                    <a:pt x="14567" y="3358"/>
                  </a:cubicBezTo>
                  <a:cubicBezTo>
                    <a:pt x="14628" y="3309"/>
                    <a:pt x="14690" y="3260"/>
                    <a:pt x="14752" y="3210"/>
                  </a:cubicBezTo>
                  <a:cubicBezTo>
                    <a:pt x="14826" y="3149"/>
                    <a:pt x="14801" y="3013"/>
                    <a:pt x="14690" y="3000"/>
                  </a:cubicBezTo>
                  <a:cubicBezTo>
                    <a:pt x="14665" y="3000"/>
                    <a:pt x="14628" y="3013"/>
                    <a:pt x="14604" y="3025"/>
                  </a:cubicBezTo>
                  <a:close/>
                  <a:moveTo>
                    <a:pt x="15135" y="2581"/>
                  </a:moveTo>
                  <a:cubicBezTo>
                    <a:pt x="15097" y="2605"/>
                    <a:pt x="15085" y="2655"/>
                    <a:pt x="15097" y="2692"/>
                  </a:cubicBezTo>
                  <a:cubicBezTo>
                    <a:pt x="15110" y="2778"/>
                    <a:pt x="15221" y="2815"/>
                    <a:pt x="15295" y="2754"/>
                  </a:cubicBezTo>
                  <a:cubicBezTo>
                    <a:pt x="15344" y="2704"/>
                    <a:pt x="15406" y="2642"/>
                    <a:pt x="15455" y="2593"/>
                  </a:cubicBezTo>
                  <a:cubicBezTo>
                    <a:pt x="15579" y="2482"/>
                    <a:pt x="15418" y="2309"/>
                    <a:pt x="15307" y="2420"/>
                  </a:cubicBezTo>
                  <a:cubicBezTo>
                    <a:pt x="15246" y="2470"/>
                    <a:pt x="15196" y="2531"/>
                    <a:pt x="15135" y="2581"/>
                  </a:cubicBezTo>
                  <a:close/>
                  <a:moveTo>
                    <a:pt x="15752" y="1926"/>
                  </a:moveTo>
                  <a:cubicBezTo>
                    <a:pt x="15715" y="1951"/>
                    <a:pt x="15715" y="2001"/>
                    <a:pt x="15739" y="2050"/>
                  </a:cubicBezTo>
                  <a:cubicBezTo>
                    <a:pt x="15776" y="2124"/>
                    <a:pt x="15875" y="2124"/>
                    <a:pt x="15925" y="2062"/>
                  </a:cubicBezTo>
                  <a:cubicBezTo>
                    <a:pt x="15974" y="2001"/>
                    <a:pt x="16023" y="1939"/>
                    <a:pt x="16073" y="1877"/>
                  </a:cubicBezTo>
                  <a:cubicBezTo>
                    <a:pt x="16134" y="1778"/>
                    <a:pt x="16023" y="1655"/>
                    <a:pt x="15925" y="1717"/>
                  </a:cubicBezTo>
                  <a:cubicBezTo>
                    <a:pt x="15912" y="1717"/>
                    <a:pt x="15900" y="1729"/>
                    <a:pt x="15900" y="1741"/>
                  </a:cubicBezTo>
                  <a:cubicBezTo>
                    <a:pt x="15850" y="1803"/>
                    <a:pt x="15801" y="1865"/>
                    <a:pt x="15752" y="1926"/>
                  </a:cubicBezTo>
                  <a:close/>
                  <a:moveTo>
                    <a:pt x="16270" y="1173"/>
                  </a:moveTo>
                  <a:cubicBezTo>
                    <a:pt x="16159" y="1285"/>
                    <a:pt x="16332" y="1445"/>
                    <a:pt x="16443" y="1322"/>
                  </a:cubicBezTo>
                  <a:cubicBezTo>
                    <a:pt x="16455" y="1322"/>
                    <a:pt x="16455" y="1309"/>
                    <a:pt x="16468" y="1297"/>
                  </a:cubicBezTo>
                  <a:lnTo>
                    <a:pt x="16492" y="1248"/>
                  </a:lnTo>
                  <a:lnTo>
                    <a:pt x="16542" y="1149"/>
                  </a:lnTo>
                  <a:lnTo>
                    <a:pt x="16579" y="1087"/>
                  </a:lnTo>
                  <a:cubicBezTo>
                    <a:pt x="16653" y="964"/>
                    <a:pt x="16480" y="853"/>
                    <a:pt x="16394" y="951"/>
                  </a:cubicBezTo>
                  <a:cubicBezTo>
                    <a:pt x="16381" y="964"/>
                    <a:pt x="16381" y="976"/>
                    <a:pt x="16381" y="976"/>
                  </a:cubicBezTo>
                  <a:lnTo>
                    <a:pt x="16344" y="1038"/>
                  </a:lnTo>
                  <a:lnTo>
                    <a:pt x="16295" y="11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29"/>
          <p:cNvSpPr/>
          <p:nvPr/>
        </p:nvSpPr>
        <p:spPr>
          <a:xfrm rot="-9763176" flipH="1">
            <a:off x="4105838" y="3111192"/>
            <a:ext cx="932333" cy="512408"/>
          </a:xfrm>
          <a:custGeom>
            <a:avLst/>
            <a:gdLst/>
            <a:ahLst/>
            <a:cxnLst/>
            <a:rect l="l" t="t" r="r" b="b"/>
            <a:pathLst>
              <a:path w="17773" h="9768" extrusionOk="0">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9"/>
          <p:cNvSpPr/>
          <p:nvPr/>
        </p:nvSpPr>
        <p:spPr>
          <a:xfrm>
            <a:off x="9637225" y="2794425"/>
            <a:ext cx="838500" cy="62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1"/>
                                        </p:tgtEl>
                                        <p:attrNameLst>
                                          <p:attrName>style.visibility</p:attrName>
                                        </p:attrNameLst>
                                      </p:cBhvr>
                                      <p:to>
                                        <p:strVal val="visible"/>
                                      </p:to>
                                    </p:set>
                                    <p:anim calcmode="lin" valueType="num">
                                      <p:cBhvr additive="base">
                                        <p:cTn id="7" dur="1000"/>
                                        <p:tgtEl>
                                          <p:spTgt spid="5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30"/>
          <p:cNvSpPr txBox="1">
            <a:spLocks noGrp="1"/>
          </p:cNvSpPr>
          <p:nvPr>
            <p:ph type="title"/>
          </p:nvPr>
        </p:nvSpPr>
        <p:spPr>
          <a:xfrm>
            <a:off x="4506850" y="311275"/>
            <a:ext cx="4842300" cy="535200"/>
          </a:xfrm>
          <a:prstGeom prst="rect">
            <a:avLst/>
          </a:prstGeom>
        </p:spPr>
        <p:txBody>
          <a:bodyPr spcFirstLastPara="1" wrap="square" lIns="91425" tIns="91425" rIns="91425" bIns="91425" anchor="t" anchorCtr="0">
            <a:normAutofit fontScale="90000"/>
          </a:bodyPr>
          <a:lstStyle/>
          <a:p>
            <a:pPr marL="914400" lvl="0" indent="457200" algn="ctr" rtl="0">
              <a:spcBef>
                <a:spcPts val="0"/>
              </a:spcBef>
              <a:spcAft>
                <a:spcPts val="0"/>
              </a:spcAft>
              <a:buNone/>
            </a:pPr>
            <a:r>
              <a:rPr lang="en"/>
              <a:t>Variable Example: </a:t>
            </a:r>
            <a:endParaRPr/>
          </a:p>
        </p:txBody>
      </p:sp>
      <p:grpSp>
        <p:nvGrpSpPr>
          <p:cNvPr id="606" name="Google Shape;606;p30"/>
          <p:cNvGrpSpPr/>
          <p:nvPr/>
        </p:nvGrpSpPr>
        <p:grpSpPr>
          <a:xfrm>
            <a:off x="810246" y="238337"/>
            <a:ext cx="580423" cy="681083"/>
            <a:chOff x="645175" y="3632150"/>
            <a:chExt cx="394550" cy="462975"/>
          </a:xfrm>
        </p:grpSpPr>
        <p:sp>
          <p:nvSpPr>
            <p:cNvPr id="607" name="Google Shape;607;p30"/>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0"/>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0"/>
          <p:cNvGrpSpPr/>
          <p:nvPr/>
        </p:nvGrpSpPr>
        <p:grpSpPr>
          <a:xfrm rot="10800000">
            <a:off x="7013378" y="3793637"/>
            <a:ext cx="806657" cy="421744"/>
            <a:chOff x="1822875" y="1377000"/>
            <a:chExt cx="548075" cy="286550"/>
          </a:xfrm>
        </p:grpSpPr>
        <p:sp>
          <p:nvSpPr>
            <p:cNvPr id="610" name="Google Shape;610;p30"/>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0"/>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0"/>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0"/>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30"/>
          <p:cNvGrpSpPr/>
          <p:nvPr/>
        </p:nvGrpSpPr>
        <p:grpSpPr>
          <a:xfrm>
            <a:off x="6093368" y="741125"/>
            <a:ext cx="3119722" cy="176025"/>
            <a:chOff x="4345425" y="2175475"/>
            <a:chExt cx="800750" cy="176025"/>
          </a:xfrm>
        </p:grpSpPr>
        <p:sp>
          <p:nvSpPr>
            <p:cNvPr id="620" name="Google Shape;620;p3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22" name="Google Shape;622;p30"/>
          <p:cNvPicPr preferRelativeResize="0"/>
          <p:nvPr/>
        </p:nvPicPr>
        <p:blipFill>
          <a:blip r:embed="rId3">
            <a:alphaModFix/>
          </a:blip>
          <a:stretch>
            <a:fillRect/>
          </a:stretch>
        </p:blipFill>
        <p:spPr>
          <a:xfrm>
            <a:off x="80500" y="171126"/>
            <a:ext cx="5706075" cy="4773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31"/>
          <p:cNvSpPr txBox="1">
            <a:spLocks noGrp="1"/>
          </p:cNvSpPr>
          <p:nvPr>
            <p:ph type="title"/>
          </p:nvPr>
        </p:nvSpPr>
        <p:spPr>
          <a:xfrm>
            <a:off x="4506850" y="311275"/>
            <a:ext cx="48423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Variable Example: Answer</a:t>
            </a:r>
            <a:endParaRPr/>
          </a:p>
        </p:txBody>
      </p:sp>
      <p:grpSp>
        <p:nvGrpSpPr>
          <p:cNvPr id="628" name="Google Shape;628;p31"/>
          <p:cNvGrpSpPr/>
          <p:nvPr/>
        </p:nvGrpSpPr>
        <p:grpSpPr>
          <a:xfrm>
            <a:off x="810246" y="238337"/>
            <a:ext cx="580423" cy="681083"/>
            <a:chOff x="645175" y="3632150"/>
            <a:chExt cx="394550" cy="462975"/>
          </a:xfrm>
        </p:grpSpPr>
        <p:sp>
          <p:nvSpPr>
            <p:cNvPr id="629" name="Google Shape;629;p31"/>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31"/>
          <p:cNvGrpSpPr/>
          <p:nvPr/>
        </p:nvGrpSpPr>
        <p:grpSpPr>
          <a:xfrm rot="10800000">
            <a:off x="7013378" y="3793637"/>
            <a:ext cx="806657" cy="421744"/>
            <a:chOff x="1822875" y="1377000"/>
            <a:chExt cx="548075" cy="286550"/>
          </a:xfrm>
        </p:grpSpPr>
        <p:sp>
          <p:nvSpPr>
            <p:cNvPr id="632" name="Google Shape;632;p31"/>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31"/>
          <p:cNvGrpSpPr/>
          <p:nvPr/>
        </p:nvGrpSpPr>
        <p:grpSpPr>
          <a:xfrm>
            <a:off x="5451256" y="741125"/>
            <a:ext cx="3761683" cy="176025"/>
            <a:chOff x="4345425" y="2175475"/>
            <a:chExt cx="800750" cy="176025"/>
          </a:xfrm>
        </p:grpSpPr>
        <p:sp>
          <p:nvSpPr>
            <p:cNvPr id="642" name="Google Shape;642;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44" name="Google Shape;644;p31"/>
          <p:cNvPicPr preferRelativeResize="0"/>
          <p:nvPr/>
        </p:nvPicPr>
        <p:blipFill>
          <a:blip r:embed="rId3">
            <a:alphaModFix/>
          </a:blip>
          <a:stretch>
            <a:fillRect/>
          </a:stretch>
        </p:blipFill>
        <p:spPr>
          <a:xfrm>
            <a:off x="55800" y="2216662"/>
            <a:ext cx="9032399" cy="2005625"/>
          </a:xfrm>
          <a:prstGeom prst="rect">
            <a:avLst/>
          </a:prstGeom>
          <a:noFill/>
          <a:ln>
            <a:noFill/>
          </a:ln>
        </p:spPr>
      </p:pic>
      <p:sp>
        <p:nvSpPr>
          <p:cNvPr id="645" name="Google Shape;645;p31"/>
          <p:cNvSpPr txBox="1">
            <a:spLocks noGrp="1"/>
          </p:cNvSpPr>
          <p:nvPr>
            <p:ph type="subTitle" idx="1"/>
          </p:nvPr>
        </p:nvSpPr>
        <p:spPr>
          <a:xfrm>
            <a:off x="2559450" y="921213"/>
            <a:ext cx="4025100" cy="10371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n" sz="2300" b="1" dirty="0">
                <a:latin typeface="Open Sans" panose="020B0606030504020204" pitchFamily="34" charset="0"/>
                <a:ea typeface="Open Sans" panose="020B0606030504020204" pitchFamily="34" charset="0"/>
                <a:cs typeface="Open Sans" panose="020B0606030504020204" pitchFamily="34" charset="0"/>
              </a:rPr>
              <a:t>Capitalization &amp; Spelling</a:t>
            </a:r>
            <a:r>
              <a:rPr lang="en" sz="2300" dirty="0">
                <a:latin typeface="Open Sans" panose="020B0606030504020204" pitchFamily="34" charset="0"/>
                <a:ea typeface="Open Sans" panose="020B0606030504020204" pitchFamily="34" charset="0"/>
                <a:cs typeface="Open Sans" panose="020B0606030504020204" pitchFamily="34" charset="0"/>
              </a:rPr>
              <a:t> are important to Variable Names</a:t>
            </a:r>
            <a:endParaRPr sz="230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32"/>
          <p:cNvSpPr txBox="1">
            <a:spLocks noGrp="1"/>
          </p:cNvSpPr>
          <p:nvPr>
            <p:ph type="title"/>
          </p:nvPr>
        </p:nvSpPr>
        <p:spPr>
          <a:xfrm>
            <a:off x="1378050" y="2344774"/>
            <a:ext cx="6387900" cy="940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2"/>
              </a:buClr>
              <a:buSzPts val="990"/>
              <a:buFont typeface="Arial"/>
              <a:buNone/>
            </a:pPr>
            <a:r>
              <a:rPr lang="en"/>
              <a:t>Naming Rules</a:t>
            </a:r>
            <a:endParaRPr/>
          </a:p>
        </p:txBody>
      </p:sp>
      <p:sp>
        <p:nvSpPr>
          <p:cNvPr id="651" name="Google Shape;651;p32"/>
          <p:cNvSpPr txBox="1">
            <a:spLocks noGrp="1"/>
          </p:cNvSpPr>
          <p:nvPr>
            <p:ph type="title" idx="2"/>
          </p:nvPr>
        </p:nvSpPr>
        <p:spPr>
          <a:xfrm>
            <a:off x="3843750" y="1322001"/>
            <a:ext cx="1456500" cy="816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02</a:t>
            </a:r>
            <a:endParaRPr/>
          </a:p>
        </p:txBody>
      </p:sp>
      <p:grpSp>
        <p:nvGrpSpPr>
          <p:cNvPr id="652" name="Google Shape;652;p32"/>
          <p:cNvGrpSpPr/>
          <p:nvPr/>
        </p:nvGrpSpPr>
        <p:grpSpPr>
          <a:xfrm>
            <a:off x="3928443" y="2086030"/>
            <a:ext cx="1287126" cy="176025"/>
            <a:chOff x="4345425" y="2175475"/>
            <a:chExt cx="800750" cy="176025"/>
          </a:xfrm>
        </p:grpSpPr>
        <p:sp>
          <p:nvSpPr>
            <p:cNvPr id="653" name="Google Shape;653;p3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5" name="Google Shape;655;p32"/>
          <p:cNvGrpSpPr/>
          <p:nvPr/>
        </p:nvGrpSpPr>
        <p:grpSpPr>
          <a:xfrm>
            <a:off x="1541738" y="3108974"/>
            <a:ext cx="6053350" cy="176025"/>
            <a:chOff x="4345425" y="2175475"/>
            <a:chExt cx="800750" cy="176025"/>
          </a:xfrm>
        </p:grpSpPr>
        <p:sp>
          <p:nvSpPr>
            <p:cNvPr id="656" name="Google Shape;656;p3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32"/>
          <p:cNvGrpSpPr/>
          <p:nvPr/>
        </p:nvGrpSpPr>
        <p:grpSpPr>
          <a:xfrm rot="372491" flipH="1">
            <a:off x="1097518" y="3478413"/>
            <a:ext cx="595061" cy="675849"/>
            <a:chOff x="5464100" y="4208075"/>
            <a:chExt cx="494625" cy="579650"/>
          </a:xfrm>
        </p:grpSpPr>
        <p:sp>
          <p:nvSpPr>
            <p:cNvPr id="659" name="Google Shape;659;p32"/>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32"/>
          <p:cNvGrpSpPr/>
          <p:nvPr/>
        </p:nvGrpSpPr>
        <p:grpSpPr>
          <a:xfrm rot="9456294">
            <a:off x="6849678" y="3273665"/>
            <a:ext cx="2306042" cy="512923"/>
            <a:chOff x="7051300" y="3461525"/>
            <a:chExt cx="2305989" cy="512912"/>
          </a:xfrm>
        </p:grpSpPr>
        <p:sp>
          <p:nvSpPr>
            <p:cNvPr id="672" name="Google Shape;672;p32"/>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2"/>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2"/>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2"/>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2"/>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2"/>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2"/>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2"/>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2"/>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2"/>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2"/>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2"/>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2"/>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2"/>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2"/>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2"/>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2"/>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32"/>
          <p:cNvGrpSpPr/>
          <p:nvPr/>
        </p:nvGrpSpPr>
        <p:grpSpPr>
          <a:xfrm rot="854098">
            <a:off x="7782856" y="510397"/>
            <a:ext cx="639528" cy="438002"/>
            <a:chOff x="5501450" y="2545600"/>
            <a:chExt cx="639525" cy="438000"/>
          </a:xfrm>
        </p:grpSpPr>
        <p:sp>
          <p:nvSpPr>
            <p:cNvPr id="691" name="Google Shape;691;p32"/>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50"/>
                                        </p:tgtEl>
                                        <p:attrNameLst>
                                          <p:attrName>style.visibility</p:attrName>
                                        </p:attrNameLst>
                                      </p:cBhvr>
                                      <p:to>
                                        <p:strVal val="visible"/>
                                      </p:to>
                                    </p:set>
                                    <p:anim calcmode="lin" valueType="num">
                                      <p:cBhvr additive="base">
                                        <p:cTn id="7" dur="1000"/>
                                        <p:tgtEl>
                                          <p:spTgt spid="650"/>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651"/>
                                        </p:tgtEl>
                                        <p:attrNameLst>
                                          <p:attrName>style.visibility</p:attrName>
                                        </p:attrNameLst>
                                      </p:cBhvr>
                                      <p:to>
                                        <p:strVal val="visible"/>
                                      </p:to>
                                    </p:set>
                                    <p:anim calcmode="lin" valueType="num">
                                      <p:cBhvr additive="base">
                                        <p:cTn id="10" dur="1000"/>
                                        <p:tgtEl>
                                          <p:spTgt spid="651"/>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652"/>
                                        </p:tgtEl>
                                        <p:attrNameLst>
                                          <p:attrName>style.visibility</p:attrName>
                                        </p:attrNameLst>
                                      </p:cBhvr>
                                      <p:to>
                                        <p:strVal val="visible"/>
                                      </p:to>
                                    </p:set>
                                    <p:anim calcmode="lin" valueType="num">
                                      <p:cBhvr additive="base">
                                        <p:cTn id="13" dur="1000"/>
                                        <p:tgtEl>
                                          <p:spTgt spid="652"/>
                                        </p:tgtEl>
                                        <p:attrNameLst>
                                          <p:attrName>ppt_y</p:attrName>
                                        </p:attrNameLst>
                                      </p:cBhvr>
                                      <p:tavLst>
                                        <p:tav tm="0">
                                          <p:val>
                                            <p:strVal val="#ppt_y-1"/>
                                          </p:val>
                                        </p:tav>
                                        <p:tav tm="100000">
                                          <p:val>
                                            <p:strVal val="#ppt_y"/>
                                          </p:val>
                                        </p:tav>
                                      </p:tavLst>
                                    </p:anim>
                                  </p:childTnLst>
                                </p:cTn>
                              </p:par>
                              <p:par>
                                <p:cTn id="14" presetID="2" presetClass="entr" presetSubtype="1" fill="hold" nodeType="withEffect">
                                  <p:stCondLst>
                                    <p:cond delay="0"/>
                                  </p:stCondLst>
                                  <p:childTnLst>
                                    <p:set>
                                      <p:cBhvr>
                                        <p:cTn id="15" dur="1" fill="hold">
                                          <p:stCondLst>
                                            <p:cond delay="0"/>
                                          </p:stCondLst>
                                        </p:cTn>
                                        <p:tgtEl>
                                          <p:spTgt spid="655"/>
                                        </p:tgtEl>
                                        <p:attrNameLst>
                                          <p:attrName>style.visibility</p:attrName>
                                        </p:attrNameLst>
                                      </p:cBhvr>
                                      <p:to>
                                        <p:strVal val="visible"/>
                                      </p:to>
                                    </p:set>
                                    <p:anim calcmode="lin" valueType="num">
                                      <p:cBhvr additive="base">
                                        <p:cTn id="16" dur="1000"/>
                                        <p:tgtEl>
                                          <p:spTgt spid="65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58"/>
                                        </p:tgtEl>
                                        <p:attrNameLst>
                                          <p:attrName>style.visibility</p:attrName>
                                        </p:attrNameLst>
                                      </p:cBhvr>
                                      <p:to>
                                        <p:strVal val="visible"/>
                                      </p:to>
                                    </p:set>
                                    <p:anim calcmode="lin" valueType="num">
                                      <p:cBhvr additive="base">
                                        <p:cTn id="21" dur="1000"/>
                                        <p:tgtEl>
                                          <p:spTgt spid="658"/>
                                        </p:tgtEl>
                                        <p:attrNameLst>
                                          <p:attrName>ppt_y</p:attrName>
                                        </p:attrNameLst>
                                      </p:cBhvr>
                                      <p:tavLst>
                                        <p:tav tm="0">
                                          <p:val>
                                            <p:strVal val="#ppt_y+1"/>
                                          </p:val>
                                        </p:tav>
                                        <p:tav tm="100000">
                                          <p:val>
                                            <p:strVal val="#ppt_y"/>
                                          </p:val>
                                        </p:tav>
                                      </p:tavLst>
                                    </p:anim>
                                  </p:childTnLst>
                                </p:cTn>
                              </p:par>
                              <p:par>
                                <p:cTn id="22" presetID="2" presetClass="entr" presetSubtype="1" fill="hold" nodeType="withEffect">
                                  <p:stCondLst>
                                    <p:cond delay="0"/>
                                  </p:stCondLst>
                                  <p:childTnLst>
                                    <p:set>
                                      <p:cBhvr>
                                        <p:cTn id="23" dur="1" fill="hold">
                                          <p:stCondLst>
                                            <p:cond delay="0"/>
                                          </p:stCondLst>
                                        </p:cTn>
                                        <p:tgtEl>
                                          <p:spTgt spid="690"/>
                                        </p:tgtEl>
                                        <p:attrNameLst>
                                          <p:attrName>style.visibility</p:attrName>
                                        </p:attrNameLst>
                                      </p:cBhvr>
                                      <p:to>
                                        <p:strVal val="visible"/>
                                      </p:to>
                                    </p:set>
                                    <p:anim calcmode="lin" valueType="num">
                                      <p:cBhvr additive="base">
                                        <p:cTn id="24" dur="1000"/>
                                        <p:tgtEl>
                                          <p:spTgt spid="690"/>
                                        </p:tgtEl>
                                        <p:attrNameLst>
                                          <p:attrName>ppt_y</p:attrName>
                                        </p:attrNameLst>
                                      </p:cBhvr>
                                      <p:tavLst>
                                        <p:tav tm="0">
                                          <p:val>
                                            <p:strVal val="#ppt_y-1"/>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671"/>
                                        </p:tgtEl>
                                        <p:attrNameLst>
                                          <p:attrName>style.visibility</p:attrName>
                                        </p:attrNameLst>
                                      </p:cBhvr>
                                      <p:to>
                                        <p:strVal val="visible"/>
                                      </p:to>
                                    </p:set>
                                    <p:anim calcmode="lin" valueType="num">
                                      <p:cBhvr additive="base">
                                        <p:cTn id="27" dur="1000"/>
                                        <p:tgtEl>
                                          <p:spTgt spid="67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grpSp>
        <p:nvGrpSpPr>
          <p:cNvPr id="697" name="Google Shape;697;p33"/>
          <p:cNvGrpSpPr/>
          <p:nvPr/>
        </p:nvGrpSpPr>
        <p:grpSpPr>
          <a:xfrm rot="774136">
            <a:off x="1375994" y="2704721"/>
            <a:ext cx="1303213" cy="585343"/>
            <a:chOff x="4345425" y="2175475"/>
            <a:chExt cx="800750" cy="176025"/>
          </a:xfrm>
        </p:grpSpPr>
        <p:sp>
          <p:nvSpPr>
            <p:cNvPr id="698" name="Google Shape;698;p3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 name="Google Shape;700;p33"/>
          <p:cNvGrpSpPr/>
          <p:nvPr/>
        </p:nvGrpSpPr>
        <p:grpSpPr>
          <a:xfrm rot="774136">
            <a:off x="6294794" y="2704721"/>
            <a:ext cx="1303213" cy="585343"/>
            <a:chOff x="4345425" y="2175475"/>
            <a:chExt cx="800750" cy="176025"/>
          </a:xfrm>
        </p:grpSpPr>
        <p:sp>
          <p:nvSpPr>
            <p:cNvPr id="701" name="Google Shape;701;p3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3" name="Google Shape;703;p33"/>
          <p:cNvSpPr txBox="1">
            <a:spLocks noGrp="1"/>
          </p:cNvSpPr>
          <p:nvPr>
            <p:ph type="subTitle" idx="3"/>
          </p:nvPr>
        </p:nvSpPr>
        <p:spPr>
          <a:xfrm>
            <a:off x="774500" y="2700795"/>
            <a:ext cx="25062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2307"/>
              <a:buFont typeface="Arial"/>
              <a:buNone/>
            </a:pPr>
            <a:r>
              <a:rPr lang="en" sz="2600"/>
              <a:t>Numbers</a:t>
            </a:r>
            <a:endParaRPr sz="2600"/>
          </a:p>
        </p:txBody>
      </p:sp>
      <p:sp>
        <p:nvSpPr>
          <p:cNvPr id="704" name="Google Shape;704;p33"/>
          <p:cNvSpPr txBox="1">
            <a:spLocks noGrp="1"/>
          </p:cNvSpPr>
          <p:nvPr>
            <p:ph type="body" idx="1"/>
          </p:nvPr>
        </p:nvSpPr>
        <p:spPr>
          <a:xfrm>
            <a:off x="108350" y="3107600"/>
            <a:ext cx="4220400" cy="14691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Clr>
                <a:schemeClr val="dk2"/>
              </a:buClr>
              <a:buSzPts val="1100"/>
              <a:buFont typeface="Arial"/>
              <a:buNone/>
            </a:pPr>
            <a:r>
              <a:rPr lang="en" sz="2300" dirty="0"/>
              <a:t>Variables are unable to start with a number</a:t>
            </a:r>
            <a:endParaRPr sz="2300" dirty="0"/>
          </a:p>
          <a:p>
            <a:pPr marL="0" lvl="0" indent="0" algn="ctr" rtl="0">
              <a:spcBef>
                <a:spcPts val="1200"/>
              </a:spcBef>
              <a:spcAft>
                <a:spcPts val="1200"/>
              </a:spcAft>
              <a:buClr>
                <a:schemeClr val="dk2"/>
              </a:buClr>
              <a:buSzPts val="1100"/>
              <a:buFont typeface="Arial"/>
              <a:buNone/>
            </a:pPr>
            <a:r>
              <a:rPr lang="en" sz="2300" dirty="0"/>
              <a:t>Ex: 1option = 10</a:t>
            </a:r>
            <a:endParaRPr sz="2300" dirty="0"/>
          </a:p>
        </p:txBody>
      </p:sp>
      <p:sp>
        <p:nvSpPr>
          <p:cNvPr id="705" name="Google Shape;705;p33"/>
          <p:cNvSpPr txBox="1">
            <a:spLocks noGrp="1"/>
          </p:cNvSpPr>
          <p:nvPr>
            <p:ph type="subTitle" idx="4"/>
          </p:nvPr>
        </p:nvSpPr>
        <p:spPr>
          <a:xfrm>
            <a:off x="5693300" y="2713798"/>
            <a:ext cx="25062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None/>
            </a:pPr>
            <a:r>
              <a:rPr lang="en" sz="2600" dirty="0"/>
              <a:t>Spaces</a:t>
            </a:r>
            <a:endParaRPr sz="2600" dirty="0"/>
          </a:p>
        </p:txBody>
      </p:sp>
      <p:sp>
        <p:nvSpPr>
          <p:cNvPr id="706" name="Google Shape;706;p33"/>
          <p:cNvSpPr txBox="1">
            <a:spLocks noGrp="1"/>
          </p:cNvSpPr>
          <p:nvPr>
            <p:ph type="title"/>
          </p:nvPr>
        </p:nvSpPr>
        <p:spPr>
          <a:xfrm>
            <a:off x="720000" y="540000"/>
            <a:ext cx="3378600" cy="1017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2"/>
              </a:buClr>
              <a:buSzPct val="30555"/>
              <a:buFont typeface="Arial"/>
              <a:buNone/>
            </a:pPr>
            <a:r>
              <a:rPr lang="en"/>
              <a:t>Variable Name</a:t>
            </a:r>
            <a:endParaRPr/>
          </a:p>
          <a:p>
            <a:pPr marL="0" lvl="0" indent="0" algn="ctr" rtl="0">
              <a:spcBef>
                <a:spcPts val="0"/>
              </a:spcBef>
              <a:spcAft>
                <a:spcPts val="0"/>
              </a:spcAft>
              <a:buClr>
                <a:schemeClr val="dk2"/>
              </a:buClr>
              <a:buSzPct val="30555"/>
              <a:buFont typeface="Arial"/>
              <a:buNone/>
            </a:pPr>
            <a:r>
              <a:rPr lang="en"/>
              <a:t>Rules</a:t>
            </a:r>
            <a:endParaRPr/>
          </a:p>
        </p:txBody>
      </p:sp>
      <p:sp>
        <p:nvSpPr>
          <p:cNvPr id="707" name="Google Shape;707;p33"/>
          <p:cNvSpPr txBox="1">
            <a:spLocks noGrp="1"/>
          </p:cNvSpPr>
          <p:nvPr>
            <p:ph type="body" idx="2"/>
          </p:nvPr>
        </p:nvSpPr>
        <p:spPr>
          <a:xfrm>
            <a:off x="4993600" y="3107600"/>
            <a:ext cx="3870900" cy="1285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7826"/>
              <a:buFont typeface="Arial"/>
              <a:buNone/>
            </a:pPr>
            <a:r>
              <a:rPr lang="en" sz="2300" dirty="0">
                <a:latin typeface="Open Sans" panose="020B0606030504020204" pitchFamily="34" charset="0"/>
                <a:ea typeface="Open Sans" panose="020B0606030504020204" pitchFamily="34" charset="0"/>
                <a:cs typeface="Open Sans" panose="020B0606030504020204" pitchFamily="34" charset="0"/>
              </a:rPr>
              <a:t>There cannot be spaces between numbers/words</a:t>
            </a:r>
            <a:endParaRPr sz="2300" dirty="0">
              <a:latin typeface="Open Sans" panose="020B0606030504020204" pitchFamily="34" charset="0"/>
              <a:ea typeface="Open Sans" panose="020B0606030504020204" pitchFamily="34" charset="0"/>
              <a:cs typeface="Open Sans" panose="020B0606030504020204" pitchFamily="34" charset="0"/>
            </a:endParaRPr>
          </a:p>
          <a:p>
            <a:pPr marL="0" lvl="0" indent="0" algn="ctr" rtl="0">
              <a:spcBef>
                <a:spcPts val="1600"/>
              </a:spcBef>
              <a:spcAft>
                <a:spcPts val="1600"/>
              </a:spcAft>
              <a:buClr>
                <a:schemeClr val="dk2"/>
              </a:buClr>
              <a:buSzPct val="47826"/>
              <a:buFont typeface="Arial"/>
              <a:buNone/>
            </a:pPr>
            <a:r>
              <a:rPr lang="en" sz="2300" dirty="0">
                <a:latin typeface="Open Sans" panose="020B0606030504020204" pitchFamily="34" charset="0"/>
                <a:ea typeface="Open Sans" panose="020B0606030504020204" pitchFamily="34" charset="0"/>
                <a:cs typeface="Open Sans" panose="020B0606030504020204" pitchFamily="34" charset="0"/>
              </a:rPr>
              <a:t>Ex: option 1 = 10</a:t>
            </a:r>
            <a:endParaRPr sz="23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08" name="Google Shape;708;p33"/>
          <p:cNvGrpSpPr/>
          <p:nvPr/>
        </p:nvGrpSpPr>
        <p:grpSpPr>
          <a:xfrm>
            <a:off x="4164292" y="583047"/>
            <a:ext cx="1491960" cy="454575"/>
            <a:chOff x="6157325" y="1245050"/>
            <a:chExt cx="554900" cy="169075"/>
          </a:xfrm>
        </p:grpSpPr>
        <p:sp>
          <p:nvSpPr>
            <p:cNvPr id="709" name="Google Shape;709;p33"/>
            <p:cNvSpPr/>
            <p:nvPr/>
          </p:nvSpPr>
          <p:spPr>
            <a:xfrm>
              <a:off x="6157325" y="1320350"/>
              <a:ext cx="47050" cy="41875"/>
            </a:xfrm>
            <a:custGeom>
              <a:avLst/>
              <a:gdLst/>
              <a:ahLst/>
              <a:cxnLst/>
              <a:rect l="l" t="t" r="r" b="b"/>
              <a:pathLst>
                <a:path w="1882" h="1675" extrusionOk="0">
                  <a:moveTo>
                    <a:pt x="1759" y="0"/>
                  </a:moveTo>
                  <a:cubicBezTo>
                    <a:pt x="1737" y="0"/>
                    <a:pt x="1714" y="11"/>
                    <a:pt x="1694" y="37"/>
                  </a:cubicBezTo>
                  <a:cubicBezTo>
                    <a:pt x="1494" y="263"/>
                    <a:pt x="1268" y="463"/>
                    <a:pt x="1042" y="689"/>
                  </a:cubicBezTo>
                  <a:cubicBezTo>
                    <a:pt x="842" y="463"/>
                    <a:pt x="641" y="263"/>
                    <a:pt x="416" y="62"/>
                  </a:cubicBezTo>
                  <a:cubicBezTo>
                    <a:pt x="387" y="26"/>
                    <a:pt x="349" y="10"/>
                    <a:pt x="313" y="10"/>
                  </a:cubicBezTo>
                  <a:cubicBezTo>
                    <a:pt x="226" y="10"/>
                    <a:pt x="152" y="99"/>
                    <a:pt x="240" y="188"/>
                  </a:cubicBezTo>
                  <a:cubicBezTo>
                    <a:pt x="441" y="413"/>
                    <a:pt x="641" y="639"/>
                    <a:pt x="842" y="839"/>
                  </a:cubicBezTo>
                  <a:cubicBezTo>
                    <a:pt x="591" y="1040"/>
                    <a:pt x="316" y="1190"/>
                    <a:pt x="90" y="1416"/>
                  </a:cubicBezTo>
                  <a:cubicBezTo>
                    <a:pt x="1" y="1505"/>
                    <a:pt x="91" y="1674"/>
                    <a:pt x="200" y="1674"/>
                  </a:cubicBezTo>
                  <a:cubicBezTo>
                    <a:pt x="213" y="1674"/>
                    <a:pt x="227" y="1672"/>
                    <a:pt x="240" y="1666"/>
                  </a:cubicBezTo>
                  <a:cubicBezTo>
                    <a:pt x="541" y="1541"/>
                    <a:pt x="817" y="1290"/>
                    <a:pt x="1068" y="1065"/>
                  </a:cubicBezTo>
                  <a:cubicBezTo>
                    <a:pt x="1193" y="1215"/>
                    <a:pt x="1343" y="1366"/>
                    <a:pt x="1494" y="1466"/>
                  </a:cubicBezTo>
                  <a:cubicBezTo>
                    <a:pt x="1525" y="1481"/>
                    <a:pt x="1556" y="1488"/>
                    <a:pt x="1584" y="1488"/>
                  </a:cubicBezTo>
                  <a:cubicBezTo>
                    <a:pt x="1694" y="1488"/>
                    <a:pt x="1769" y="1385"/>
                    <a:pt x="1669" y="1265"/>
                  </a:cubicBezTo>
                  <a:cubicBezTo>
                    <a:pt x="1569" y="1115"/>
                    <a:pt x="1418" y="990"/>
                    <a:pt x="1268" y="864"/>
                  </a:cubicBezTo>
                  <a:cubicBezTo>
                    <a:pt x="1469" y="639"/>
                    <a:pt x="1669" y="413"/>
                    <a:pt x="1844" y="163"/>
                  </a:cubicBezTo>
                  <a:cubicBezTo>
                    <a:pt x="1882" y="88"/>
                    <a:pt x="1823" y="0"/>
                    <a:pt x="1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6224725" y="1327375"/>
              <a:ext cx="46400" cy="9125"/>
            </a:xfrm>
            <a:custGeom>
              <a:avLst/>
              <a:gdLst/>
              <a:ahLst/>
              <a:cxnLst/>
              <a:rect l="l" t="t" r="r" b="b"/>
              <a:pathLst>
                <a:path w="1856" h="365" extrusionOk="0">
                  <a:moveTo>
                    <a:pt x="1282" y="1"/>
                  </a:moveTo>
                  <a:cubicBezTo>
                    <a:pt x="1160" y="1"/>
                    <a:pt x="1041" y="7"/>
                    <a:pt x="928" y="7"/>
                  </a:cubicBezTo>
                  <a:lnTo>
                    <a:pt x="151" y="7"/>
                  </a:lnTo>
                  <a:cubicBezTo>
                    <a:pt x="1" y="7"/>
                    <a:pt x="26" y="258"/>
                    <a:pt x="151" y="258"/>
                  </a:cubicBezTo>
                  <a:cubicBezTo>
                    <a:pt x="427" y="283"/>
                    <a:pt x="677" y="308"/>
                    <a:pt x="953" y="308"/>
                  </a:cubicBezTo>
                  <a:cubicBezTo>
                    <a:pt x="1135" y="328"/>
                    <a:pt x="1334" y="365"/>
                    <a:pt x="1536" y="365"/>
                  </a:cubicBezTo>
                  <a:cubicBezTo>
                    <a:pt x="1584" y="365"/>
                    <a:pt x="1632" y="363"/>
                    <a:pt x="1680" y="358"/>
                  </a:cubicBezTo>
                  <a:cubicBezTo>
                    <a:pt x="1855" y="308"/>
                    <a:pt x="1780" y="82"/>
                    <a:pt x="1655" y="32"/>
                  </a:cubicBezTo>
                  <a:cubicBezTo>
                    <a:pt x="1529" y="7"/>
                    <a:pt x="1404" y="1"/>
                    <a:pt x="1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6217875" y="1343050"/>
              <a:ext cx="49475" cy="9600"/>
            </a:xfrm>
            <a:custGeom>
              <a:avLst/>
              <a:gdLst/>
              <a:ahLst/>
              <a:cxnLst/>
              <a:rect l="l" t="t" r="r" b="b"/>
              <a:pathLst>
                <a:path w="1979" h="384" extrusionOk="0">
                  <a:moveTo>
                    <a:pt x="134" y="0"/>
                  </a:moveTo>
                  <a:cubicBezTo>
                    <a:pt x="0" y="0"/>
                    <a:pt x="13" y="236"/>
                    <a:pt x="174" y="282"/>
                  </a:cubicBezTo>
                  <a:cubicBezTo>
                    <a:pt x="475" y="357"/>
                    <a:pt x="801" y="382"/>
                    <a:pt x="1102" y="382"/>
                  </a:cubicBezTo>
                  <a:cubicBezTo>
                    <a:pt x="1157" y="382"/>
                    <a:pt x="1215" y="383"/>
                    <a:pt x="1274" y="383"/>
                  </a:cubicBezTo>
                  <a:cubicBezTo>
                    <a:pt x="1512" y="383"/>
                    <a:pt x="1768" y="367"/>
                    <a:pt x="1929" y="207"/>
                  </a:cubicBezTo>
                  <a:cubicBezTo>
                    <a:pt x="1979" y="157"/>
                    <a:pt x="1954" y="32"/>
                    <a:pt x="1854" y="32"/>
                  </a:cubicBezTo>
                  <a:cubicBezTo>
                    <a:pt x="1787" y="12"/>
                    <a:pt x="1721" y="4"/>
                    <a:pt x="1655" y="4"/>
                  </a:cubicBezTo>
                  <a:cubicBezTo>
                    <a:pt x="1471" y="4"/>
                    <a:pt x="1286" y="63"/>
                    <a:pt x="1102" y="82"/>
                  </a:cubicBezTo>
                  <a:cubicBezTo>
                    <a:pt x="801" y="82"/>
                    <a:pt x="500" y="57"/>
                    <a:pt x="174" y="7"/>
                  </a:cubicBezTo>
                  <a:cubicBezTo>
                    <a:pt x="160" y="2"/>
                    <a:pt x="147"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6284250" y="1264050"/>
              <a:ext cx="44700" cy="50275"/>
            </a:xfrm>
            <a:custGeom>
              <a:avLst/>
              <a:gdLst/>
              <a:ahLst/>
              <a:cxnLst/>
              <a:rect l="l" t="t" r="r" b="b"/>
              <a:pathLst>
                <a:path w="1788" h="2011" extrusionOk="0">
                  <a:moveTo>
                    <a:pt x="495" y="0"/>
                  </a:moveTo>
                  <a:cubicBezTo>
                    <a:pt x="458" y="0"/>
                    <a:pt x="427" y="25"/>
                    <a:pt x="427" y="84"/>
                  </a:cubicBezTo>
                  <a:cubicBezTo>
                    <a:pt x="402" y="510"/>
                    <a:pt x="402" y="911"/>
                    <a:pt x="376" y="1337"/>
                  </a:cubicBezTo>
                  <a:cubicBezTo>
                    <a:pt x="376" y="1411"/>
                    <a:pt x="445" y="1499"/>
                    <a:pt x="522" y="1499"/>
                  </a:cubicBezTo>
                  <a:cubicBezTo>
                    <a:pt x="548" y="1499"/>
                    <a:pt x="576" y="1488"/>
                    <a:pt x="602" y="1462"/>
                  </a:cubicBezTo>
                  <a:cubicBezTo>
                    <a:pt x="727" y="1387"/>
                    <a:pt x="878" y="1262"/>
                    <a:pt x="1028" y="1212"/>
                  </a:cubicBezTo>
                  <a:cubicBezTo>
                    <a:pt x="1080" y="1186"/>
                    <a:pt x="1128" y="1173"/>
                    <a:pt x="1173" y="1173"/>
                  </a:cubicBezTo>
                  <a:cubicBezTo>
                    <a:pt x="1300" y="1173"/>
                    <a:pt x="1392" y="1276"/>
                    <a:pt x="1429" y="1462"/>
                  </a:cubicBezTo>
                  <a:cubicBezTo>
                    <a:pt x="1354" y="1537"/>
                    <a:pt x="1279" y="1588"/>
                    <a:pt x="1204" y="1613"/>
                  </a:cubicBezTo>
                  <a:cubicBezTo>
                    <a:pt x="878" y="1713"/>
                    <a:pt x="502" y="1713"/>
                    <a:pt x="176" y="1713"/>
                  </a:cubicBezTo>
                  <a:cubicBezTo>
                    <a:pt x="1" y="1713"/>
                    <a:pt x="51" y="1963"/>
                    <a:pt x="176" y="1989"/>
                  </a:cubicBezTo>
                  <a:cubicBezTo>
                    <a:pt x="271" y="2000"/>
                    <a:pt x="413" y="2011"/>
                    <a:pt x="573" y="2011"/>
                  </a:cubicBezTo>
                  <a:cubicBezTo>
                    <a:pt x="1087" y="2011"/>
                    <a:pt x="1787" y="1903"/>
                    <a:pt x="1730" y="1387"/>
                  </a:cubicBezTo>
                  <a:cubicBezTo>
                    <a:pt x="1730" y="1136"/>
                    <a:pt x="1479" y="936"/>
                    <a:pt x="1254" y="911"/>
                  </a:cubicBezTo>
                  <a:cubicBezTo>
                    <a:pt x="1213" y="902"/>
                    <a:pt x="1173" y="898"/>
                    <a:pt x="1134" y="898"/>
                  </a:cubicBezTo>
                  <a:cubicBezTo>
                    <a:pt x="957" y="898"/>
                    <a:pt x="796" y="984"/>
                    <a:pt x="652" y="1086"/>
                  </a:cubicBezTo>
                  <a:cubicBezTo>
                    <a:pt x="652" y="760"/>
                    <a:pt x="627" y="460"/>
                    <a:pt x="627" y="134"/>
                  </a:cubicBezTo>
                  <a:cubicBezTo>
                    <a:pt x="627" y="58"/>
                    <a:pt x="553"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6255000" y="1287300"/>
              <a:ext cx="30525" cy="9800"/>
            </a:xfrm>
            <a:custGeom>
              <a:avLst/>
              <a:gdLst/>
              <a:ahLst/>
              <a:cxnLst/>
              <a:rect l="l" t="t" r="r" b="b"/>
              <a:pathLst>
                <a:path w="1221" h="392" extrusionOk="0">
                  <a:moveTo>
                    <a:pt x="633" y="1"/>
                  </a:moveTo>
                  <a:cubicBezTo>
                    <a:pt x="472" y="1"/>
                    <a:pt x="310" y="20"/>
                    <a:pt x="193" y="31"/>
                  </a:cubicBezTo>
                  <a:cubicBezTo>
                    <a:pt x="1" y="55"/>
                    <a:pt x="62" y="333"/>
                    <a:pt x="245" y="333"/>
                  </a:cubicBezTo>
                  <a:cubicBezTo>
                    <a:pt x="252" y="333"/>
                    <a:pt x="260" y="333"/>
                    <a:pt x="268" y="332"/>
                  </a:cubicBezTo>
                  <a:cubicBezTo>
                    <a:pt x="444" y="332"/>
                    <a:pt x="619" y="332"/>
                    <a:pt x="820" y="357"/>
                  </a:cubicBezTo>
                  <a:cubicBezTo>
                    <a:pt x="888" y="371"/>
                    <a:pt x="949" y="392"/>
                    <a:pt x="1011" y="392"/>
                  </a:cubicBezTo>
                  <a:cubicBezTo>
                    <a:pt x="1062" y="392"/>
                    <a:pt x="1114" y="377"/>
                    <a:pt x="1171" y="332"/>
                  </a:cubicBezTo>
                  <a:cubicBezTo>
                    <a:pt x="1221" y="307"/>
                    <a:pt x="1196" y="231"/>
                    <a:pt x="1171" y="181"/>
                  </a:cubicBezTo>
                  <a:cubicBezTo>
                    <a:pt x="1069" y="37"/>
                    <a:pt x="852" y="1"/>
                    <a:pt x="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6334375" y="1284100"/>
              <a:ext cx="37000" cy="37050"/>
            </a:xfrm>
            <a:custGeom>
              <a:avLst/>
              <a:gdLst/>
              <a:ahLst/>
              <a:cxnLst/>
              <a:rect l="l" t="t" r="r" b="b"/>
              <a:pathLst>
                <a:path w="1480" h="1482" extrusionOk="0">
                  <a:moveTo>
                    <a:pt x="916" y="0"/>
                  </a:moveTo>
                  <a:cubicBezTo>
                    <a:pt x="875" y="0"/>
                    <a:pt x="838" y="25"/>
                    <a:pt x="828" y="84"/>
                  </a:cubicBezTo>
                  <a:cubicBezTo>
                    <a:pt x="803" y="334"/>
                    <a:pt x="752" y="560"/>
                    <a:pt x="677" y="786"/>
                  </a:cubicBezTo>
                  <a:cubicBezTo>
                    <a:pt x="502" y="811"/>
                    <a:pt x="326" y="836"/>
                    <a:pt x="176" y="836"/>
                  </a:cubicBezTo>
                  <a:cubicBezTo>
                    <a:pt x="1" y="861"/>
                    <a:pt x="76" y="1111"/>
                    <a:pt x="201" y="1111"/>
                  </a:cubicBezTo>
                  <a:cubicBezTo>
                    <a:pt x="326" y="1086"/>
                    <a:pt x="452" y="1061"/>
                    <a:pt x="577" y="1061"/>
                  </a:cubicBezTo>
                  <a:cubicBezTo>
                    <a:pt x="527" y="1161"/>
                    <a:pt x="502" y="1262"/>
                    <a:pt x="527" y="1362"/>
                  </a:cubicBezTo>
                  <a:cubicBezTo>
                    <a:pt x="527" y="1435"/>
                    <a:pt x="581" y="1482"/>
                    <a:pt x="639" y="1482"/>
                  </a:cubicBezTo>
                  <a:cubicBezTo>
                    <a:pt x="660" y="1482"/>
                    <a:pt x="682" y="1476"/>
                    <a:pt x="702" y="1462"/>
                  </a:cubicBezTo>
                  <a:cubicBezTo>
                    <a:pt x="828" y="1362"/>
                    <a:pt x="903" y="1187"/>
                    <a:pt x="928" y="1011"/>
                  </a:cubicBezTo>
                  <a:cubicBezTo>
                    <a:pt x="1103" y="1011"/>
                    <a:pt x="1304" y="1011"/>
                    <a:pt x="1429" y="911"/>
                  </a:cubicBezTo>
                  <a:cubicBezTo>
                    <a:pt x="1479" y="861"/>
                    <a:pt x="1479" y="786"/>
                    <a:pt x="1429" y="760"/>
                  </a:cubicBezTo>
                  <a:cubicBezTo>
                    <a:pt x="1341" y="731"/>
                    <a:pt x="1253" y="719"/>
                    <a:pt x="1165" y="719"/>
                  </a:cubicBezTo>
                  <a:cubicBezTo>
                    <a:pt x="1103" y="719"/>
                    <a:pt x="1040" y="725"/>
                    <a:pt x="978" y="735"/>
                  </a:cubicBezTo>
                  <a:cubicBezTo>
                    <a:pt x="1028" y="535"/>
                    <a:pt x="1053" y="334"/>
                    <a:pt x="1053" y="134"/>
                  </a:cubicBezTo>
                  <a:cubicBezTo>
                    <a:pt x="1053" y="58"/>
                    <a:pt x="979" y="0"/>
                    <a:pt x="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6379900" y="1245050"/>
              <a:ext cx="273425" cy="77750"/>
            </a:xfrm>
            <a:custGeom>
              <a:avLst/>
              <a:gdLst/>
              <a:ahLst/>
              <a:cxnLst/>
              <a:rect l="l" t="t" r="r" b="b"/>
              <a:pathLst>
                <a:path w="10937" h="3110" extrusionOk="0">
                  <a:moveTo>
                    <a:pt x="2086" y="1"/>
                  </a:moveTo>
                  <a:cubicBezTo>
                    <a:pt x="1680" y="1"/>
                    <a:pt x="1294" y="60"/>
                    <a:pt x="1087" y="292"/>
                  </a:cubicBezTo>
                  <a:cubicBezTo>
                    <a:pt x="886" y="518"/>
                    <a:pt x="886" y="944"/>
                    <a:pt x="861" y="1195"/>
                  </a:cubicBezTo>
                  <a:cubicBezTo>
                    <a:pt x="811" y="1671"/>
                    <a:pt x="761" y="2147"/>
                    <a:pt x="711" y="2623"/>
                  </a:cubicBezTo>
                  <a:cubicBezTo>
                    <a:pt x="535" y="2348"/>
                    <a:pt x="360" y="2047"/>
                    <a:pt x="185" y="1746"/>
                  </a:cubicBezTo>
                  <a:cubicBezTo>
                    <a:pt x="168" y="1721"/>
                    <a:pt x="140" y="1710"/>
                    <a:pt x="112" y="1710"/>
                  </a:cubicBezTo>
                  <a:cubicBezTo>
                    <a:pt x="57" y="1710"/>
                    <a:pt x="1" y="1754"/>
                    <a:pt x="34" y="1821"/>
                  </a:cubicBezTo>
                  <a:cubicBezTo>
                    <a:pt x="235" y="2222"/>
                    <a:pt x="460" y="2623"/>
                    <a:pt x="686" y="3024"/>
                  </a:cubicBezTo>
                  <a:cubicBezTo>
                    <a:pt x="712" y="3077"/>
                    <a:pt x="774" y="3109"/>
                    <a:pt x="826" y="3109"/>
                  </a:cubicBezTo>
                  <a:cubicBezTo>
                    <a:pt x="872" y="3109"/>
                    <a:pt x="911" y="3083"/>
                    <a:pt x="911" y="3024"/>
                  </a:cubicBezTo>
                  <a:cubicBezTo>
                    <a:pt x="1037" y="2072"/>
                    <a:pt x="836" y="718"/>
                    <a:pt x="1889" y="317"/>
                  </a:cubicBezTo>
                  <a:cubicBezTo>
                    <a:pt x="2002" y="272"/>
                    <a:pt x="2155" y="257"/>
                    <a:pt x="2325" y="257"/>
                  </a:cubicBezTo>
                  <a:cubicBezTo>
                    <a:pt x="2723" y="257"/>
                    <a:pt x="3212" y="343"/>
                    <a:pt x="3493" y="343"/>
                  </a:cubicBezTo>
                  <a:cubicBezTo>
                    <a:pt x="3969" y="343"/>
                    <a:pt x="4445" y="343"/>
                    <a:pt x="4921" y="368"/>
                  </a:cubicBezTo>
                  <a:cubicBezTo>
                    <a:pt x="6342" y="386"/>
                    <a:pt x="7775" y="445"/>
                    <a:pt x="9213" y="445"/>
                  </a:cubicBezTo>
                  <a:cubicBezTo>
                    <a:pt x="9728" y="445"/>
                    <a:pt x="10245" y="438"/>
                    <a:pt x="10761" y="418"/>
                  </a:cubicBezTo>
                  <a:cubicBezTo>
                    <a:pt x="10937" y="418"/>
                    <a:pt x="10886" y="117"/>
                    <a:pt x="10736" y="117"/>
                  </a:cubicBezTo>
                  <a:cubicBezTo>
                    <a:pt x="9580" y="47"/>
                    <a:pt x="8412" y="26"/>
                    <a:pt x="7244" y="26"/>
                  </a:cubicBezTo>
                  <a:cubicBezTo>
                    <a:pt x="5906" y="26"/>
                    <a:pt x="4567" y="53"/>
                    <a:pt x="3242" y="67"/>
                  </a:cubicBezTo>
                  <a:cubicBezTo>
                    <a:pt x="2960" y="67"/>
                    <a:pt x="2512" y="1"/>
                    <a:pt x="2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6441975" y="1278000"/>
              <a:ext cx="42800" cy="51575"/>
            </a:xfrm>
            <a:custGeom>
              <a:avLst/>
              <a:gdLst/>
              <a:ahLst/>
              <a:cxnLst/>
              <a:rect l="l" t="t" r="r" b="b"/>
              <a:pathLst>
                <a:path w="1712" h="2063" extrusionOk="0">
                  <a:moveTo>
                    <a:pt x="405" y="1"/>
                  </a:moveTo>
                  <a:cubicBezTo>
                    <a:pt x="367" y="1"/>
                    <a:pt x="333" y="22"/>
                    <a:pt x="333" y="77"/>
                  </a:cubicBezTo>
                  <a:cubicBezTo>
                    <a:pt x="333" y="528"/>
                    <a:pt x="283" y="979"/>
                    <a:pt x="283" y="1456"/>
                  </a:cubicBezTo>
                  <a:cubicBezTo>
                    <a:pt x="283" y="1525"/>
                    <a:pt x="368" y="1619"/>
                    <a:pt x="445" y="1619"/>
                  </a:cubicBezTo>
                  <a:cubicBezTo>
                    <a:pt x="479" y="1619"/>
                    <a:pt x="511" y="1602"/>
                    <a:pt x="534" y="1556"/>
                  </a:cubicBezTo>
                  <a:cubicBezTo>
                    <a:pt x="634" y="1405"/>
                    <a:pt x="709" y="1255"/>
                    <a:pt x="860" y="1155"/>
                  </a:cubicBezTo>
                  <a:cubicBezTo>
                    <a:pt x="933" y="1106"/>
                    <a:pt x="1002" y="1081"/>
                    <a:pt x="1063" y="1081"/>
                  </a:cubicBezTo>
                  <a:cubicBezTo>
                    <a:pt x="1189" y="1081"/>
                    <a:pt x="1285" y="1186"/>
                    <a:pt x="1336" y="1405"/>
                  </a:cubicBezTo>
                  <a:cubicBezTo>
                    <a:pt x="1311" y="1506"/>
                    <a:pt x="1235" y="1581"/>
                    <a:pt x="1160" y="1631"/>
                  </a:cubicBezTo>
                  <a:cubicBezTo>
                    <a:pt x="1042" y="1705"/>
                    <a:pt x="802" y="1770"/>
                    <a:pt x="589" y="1770"/>
                  </a:cubicBezTo>
                  <a:cubicBezTo>
                    <a:pt x="440" y="1770"/>
                    <a:pt x="305" y="1738"/>
                    <a:pt x="233" y="1656"/>
                  </a:cubicBezTo>
                  <a:cubicBezTo>
                    <a:pt x="209" y="1638"/>
                    <a:pt x="182" y="1630"/>
                    <a:pt x="156" y="1630"/>
                  </a:cubicBezTo>
                  <a:cubicBezTo>
                    <a:pt x="74" y="1630"/>
                    <a:pt x="0" y="1711"/>
                    <a:pt x="58" y="1806"/>
                  </a:cubicBezTo>
                  <a:cubicBezTo>
                    <a:pt x="158" y="2007"/>
                    <a:pt x="347" y="2063"/>
                    <a:pt x="559" y="2063"/>
                  </a:cubicBezTo>
                  <a:cubicBezTo>
                    <a:pt x="665" y="2063"/>
                    <a:pt x="776" y="2049"/>
                    <a:pt x="885" y="2032"/>
                  </a:cubicBezTo>
                  <a:cubicBezTo>
                    <a:pt x="1235" y="2007"/>
                    <a:pt x="1586" y="1806"/>
                    <a:pt x="1662" y="1431"/>
                  </a:cubicBezTo>
                  <a:cubicBezTo>
                    <a:pt x="1712" y="1105"/>
                    <a:pt x="1511" y="854"/>
                    <a:pt x="1210" y="804"/>
                  </a:cubicBezTo>
                  <a:cubicBezTo>
                    <a:pt x="1154" y="789"/>
                    <a:pt x="1101" y="782"/>
                    <a:pt x="1049" y="782"/>
                  </a:cubicBezTo>
                  <a:cubicBezTo>
                    <a:pt x="846" y="782"/>
                    <a:pt x="679" y="890"/>
                    <a:pt x="559" y="1030"/>
                  </a:cubicBezTo>
                  <a:cubicBezTo>
                    <a:pt x="534" y="704"/>
                    <a:pt x="534" y="403"/>
                    <a:pt x="509" y="77"/>
                  </a:cubicBezTo>
                  <a:cubicBezTo>
                    <a:pt x="509" y="35"/>
                    <a:pt x="454"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6481950" y="1268900"/>
              <a:ext cx="35400" cy="27425"/>
            </a:xfrm>
            <a:custGeom>
              <a:avLst/>
              <a:gdLst/>
              <a:ahLst/>
              <a:cxnLst/>
              <a:rect l="l" t="t" r="r" b="b"/>
              <a:pathLst>
                <a:path w="1416" h="1097" extrusionOk="0">
                  <a:moveTo>
                    <a:pt x="256" y="0"/>
                  </a:moveTo>
                  <a:cubicBezTo>
                    <a:pt x="175" y="0"/>
                    <a:pt x="97" y="47"/>
                    <a:pt x="37" y="165"/>
                  </a:cubicBezTo>
                  <a:cubicBezTo>
                    <a:pt x="1" y="221"/>
                    <a:pt x="86" y="303"/>
                    <a:pt x="153" y="303"/>
                  </a:cubicBezTo>
                  <a:cubicBezTo>
                    <a:pt x="177" y="303"/>
                    <a:pt x="200" y="292"/>
                    <a:pt x="213" y="266"/>
                  </a:cubicBezTo>
                  <a:cubicBezTo>
                    <a:pt x="228" y="250"/>
                    <a:pt x="242" y="244"/>
                    <a:pt x="253" y="244"/>
                  </a:cubicBezTo>
                  <a:cubicBezTo>
                    <a:pt x="338" y="244"/>
                    <a:pt x="338" y="592"/>
                    <a:pt x="338" y="592"/>
                  </a:cubicBezTo>
                  <a:cubicBezTo>
                    <a:pt x="338" y="667"/>
                    <a:pt x="338" y="717"/>
                    <a:pt x="363" y="792"/>
                  </a:cubicBezTo>
                  <a:cubicBezTo>
                    <a:pt x="413" y="917"/>
                    <a:pt x="489" y="1018"/>
                    <a:pt x="614" y="1068"/>
                  </a:cubicBezTo>
                  <a:cubicBezTo>
                    <a:pt x="667" y="1089"/>
                    <a:pt x="720" y="1097"/>
                    <a:pt x="773" y="1097"/>
                  </a:cubicBezTo>
                  <a:cubicBezTo>
                    <a:pt x="845" y="1097"/>
                    <a:pt x="917" y="1082"/>
                    <a:pt x="990" y="1068"/>
                  </a:cubicBezTo>
                  <a:cubicBezTo>
                    <a:pt x="1115" y="1043"/>
                    <a:pt x="1291" y="1043"/>
                    <a:pt x="1391" y="917"/>
                  </a:cubicBezTo>
                  <a:cubicBezTo>
                    <a:pt x="1416" y="892"/>
                    <a:pt x="1391" y="842"/>
                    <a:pt x="1366" y="792"/>
                  </a:cubicBezTo>
                  <a:cubicBezTo>
                    <a:pt x="1306" y="718"/>
                    <a:pt x="1230" y="696"/>
                    <a:pt x="1146" y="696"/>
                  </a:cubicBezTo>
                  <a:cubicBezTo>
                    <a:pt x="1088" y="696"/>
                    <a:pt x="1026" y="707"/>
                    <a:pt x="965" y="717"/>
                  </a:cubicBezTo>
                  <a:cubicBezTo>
                    <a:pt x="898" y="730"/>
                    <a:pt x="824" y="758"/>
                    <a:pt x="762" y="758"/>
                  </a:cubicBezTo>
                  <a:cubicBezTo>
                    <a:pt x="707" y="758"/>
                    <a:pt x="662" y="737"/>
                    <a:pt x="639" y="667"/>
                  </a:cubicBezTo>
                  <a:cubicBezTo>
                    <a:pt x="614" y="566"/>
                    <a:pt x="639" y="441"/>
                    <a:pt x="614" y="366"/>
                  </a:cubicBezTo>
                  <a:cubicBezTo>
                    <a:pt x="581" y="183"/>
                    <a:pt x="415"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6523800" y="1310425"/>
              <a:ext cx="53075" cy="12150"/>
            </a:xfrm>
            <a:custGeom>
              <a:avLst/>
              <a:gdLst/>
              <a:ahLst/>
              <a:cxnLst/>
              <a:rect l="l" t="t" r="r" b="b"/>
              <a:pathLst>
                <a:path w="2123" h="486" extrusionOk="0">
                  <a:moveTo>
                    <a:pt x="1513" y="0"/>
                  </a:moveTo>
                  <a:cubicBezTo>
                    <a:pt x="1075" y="0"/>
                    <a:pt x="597" y="107"/>
                    <a:pt x="193" y="184"/>
                  </a:cubicBezTo>
                  <a:cubicBezTo>
                    <a:pt x="1" y="208"/>
                    <a:pt x="85" y="486"/>
                    <a:pt x="248" y="486"/>
                  </a:cubicBezTo>
                  <a:cubicBezTo>
                    <a:pt x="254" y="486"/>
                    <a:pt x="261" y="485"/>
                    <a:pt x="268" y="484"/>
                  </a:cubicBezTo>
                  <a:cubicBezTo>
                    <a:pt x="544" y="434"/>
                    <a:pt x="820" y="409"/>
                    <a:pt x="1095" y="384"/>
                  </a:cubicBezTo>
                  <a:cubicBezTo>
                    <a:pt x="1164" y="378"/>
                    <a:pt x="1235" y="376"/>
                    <a:pt x="1306" y="376"/>
                  </a:cubicBezTo>
                  <a:cubicBezTo>
                    <a:pt x="1378" y="376"/>
                    <a:pt x="1451" y="378"/>
                    <a:pt x="1525" y="378"/>
                  </a:cubicBezTo>
                  <a:cubicBezTo>
                    <a:pt x="1672" y="378"/>
                    <a:pt x="1822" y="372"/>
                    <a:pt x="1973" y="334"/>
                  </a:cubicBezTo>
                  <a:cubicBezTo>
                    <a:pt x="2123" y="284"/>
                    <a:pt x="2023" y="58"/>
                    <a:pt x="1897" y="33"/>
                  </a:cubicBezTo>
                  <a:cubicBezTo>
                    <a:pt x="1775" y="10"/>
                    <a:pt x="1646"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6581250" y="1283075"/>
              <a:ext cx="36800" cy="48550"/>
            </a:xfrm>
            <a:custGeom>
              <a:avLst/>
              <a:gdLst/>
              <a:ahLst/>
              <a:cxnLst/>
              <a:rect l="l" t="t" r="r" b="b"/>
              <a:pathLst>
                <a:path w="1472" h="1942" extrusionOk="0">
                  <a:moveTo>
                    <a:pt x="128" y="0"/>
                  </a:moveTo>
                  <a:cubicBezTo>
                    <a:pt x="94" y="0"/>
                    <a:pt x="61" y="22"/>
                    <a:pt x="50" y="75"/>
                  </a:cubicBezTo>
                  <a:cubicBezTo>
                    <a:pt x="0" y="375"/>
                    <a:pt x="151" y="726"/>
                    <a:pt x="451" y="877"/>
                  </a:cubicBezTo>
                  <a:cubicBezTo>
                    <a:pt x="534" y="918"/>
                    <a:pt x="647" y="937"/>
                    <a:pt x="766" y="937"/>
                  </a:cubicBezTo>
                  <a:cubicBezTo>
                    <a:pt x="863" y="937"/>
                    <a:pt x="963" y="924"/>
                    <a:pt x="1053" y="902"/>
                  </a:cubicBezTo>
                  <a:lnTo>
                    <a:pt x="1053" y="902"/>
                  </a:lnTo>
                  <a:cubicBezTo>
                    <a:pt x="1028" y="952"/>
                    <a:pt x="1003" y="1002"/>
                    <a:pt x="1003" y="1052"/>
                  </a:cubicBezTo>
                  <a:cubicBezTo>
                    <a:pt x="928" y="1303"/>
                    <a:pt x="827" y="1553"/>
                    <a:pt x="827" y="1804"/>
                  </a:cubicBezTo>
                  <a:cubicBezTo>
                    <a:pt x="827" y="1859"/>
                    <a:pt x="895" y="1942"/>
                    <a:pt x="961" y="1942"/>
                  </a:cubicBezTo>
                  <a:cubicBezTo>
                    <a:pt x="984" y="1942"/>
                    <a:pt x="1008" y="1931"/>
                    <a:pt x="1028" y="1904"/>
                  </a:cubicBezTo>
                  <a:cubicBezTo>
                    <a:pt x="1153" y="1679"/>
                    <a:pt x="1178" y="1428"/>
                    <a:pt x="1253" y="1177"/>
                  </a:cubicBezTo>
                  <a:cubicBezTo>
                    <a:pt x="1304" y="902"/>
                    <a:pt x="1379" y="626"/>
                    <a:pt x="1454" y="350"/>
                  </a:cubicBezTo>
                  <a:cubicBezTo>
                    <a:pt x="1472" y="262"/>
                    <a:pt x="1377" y="173"/>
                    <a:pt x="1302" y="173"/>
                  </a:cubicBezTo>
                  <a:cubicBezTo>
                    <a:pt x="1271" y="173"/>
                    <a:pt x="1243" y="188"/>
                    <a:pt x="1228" y="225"/>
                  </a:cubicBezTo>
                  <a:cubicBezTo>
                    <a:pt x="1203" y="325"/>
                    <a:pt x="1203" y="400"/>
                    <a:pt x="1178" y="476"/>
                  </a:cubicBezTo>
                  <a:lnTo>
                    <a:pt x="1153" y="476"/>
                  </a:lnTo>
                  <a:cubicBezTo>
                    <a:pt x="991" y="499"/>
                    <a:pt x="872" y="629"/>
                    <a:pt x="697" y="629"/>
                  </a:cubicBezTo>
                  <a:cubicBezTo>
                    <a:pt x="682" y="629"/>
                    <a:pt x="667" y="628"/>
                    <a:pt x="652" y="626"/>
                  </a:cubicBezTo>
                  <a:cubicBezTo>
                    <a:pt x="376" y="576"/>
                    <a:pt x="226" y="350"/>
                    <a:pt x="226" y="100"/>
                  </a:cubicBezTo>
                  <a:cubicBezTo>
                    <a:pt x="226" y="42"/>
                    <a:pt x="175"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6626975" y="1299300"/>
              <a:ext cx="36375" cy="29225"/>
            </a:xfrm>
            <a:custGeom>
              <a:avLst/>
              <a:gdLst/>
              <a:ahLst/>
              <a:cxnLst/>
              <a:rect l="l" t="t" r="r" b="b"/>
              <a:pathLst>
                <a:path w="1455" h="1169" extrusionOk="0">
                  <a:moveTo>
                    <a:pt x="1032" y="0"/>
                  </a:moveTo>
                  <a:cubicBezTo>
                    <a:pt x="633" y="0"/>
                    <a:pt x="264" y="199"/>
                    <a:pt x="51" y="553"/>
                  </a:cubicBezTo>
                  <a:cubicBezTo>
                    <a:pt x="1" y="604"/>
                    <a:pt x="26" y="679"/>
                    <a:pt x="51" y="729"/>
                  </a:cubicBezTo>
                  <a:cubicBezTo>
                    <a:pt x="139" y="852"/>
                    <a:pt x="276" y="913"/>
                    <a:pt x="419" y="913"/>
                  </a:cubicBezTo>
                  <a:cubicBezTo>
                    <a:pt x="480" y="913"/>
                    <a:pt x="542" y="902"/>
                    <a:pt x="602" y="879"/>
                  </a:cubicBezTo>
                  <a:cubicBezTo>
                    <a:pt x="803" y="829"/>
                    <a:pt x="928" y="704"/>
                    <a:pt x="1079" y="579"/>
                  </a:cubicBezTo>
                  <a:cubicBezTo>
                    <a:pt x="1079" y="754"/>
                    <a:pt x="1079" y="954"/>
                    <a:pt x="1154" y="1080"/>
                  </a:cubicBezTo>
                  <a:cubicBezTo>
                    <a:pt x="1182" y="1136"/>
                    <a:pt x="1234" y="1169"/>
                    <a:pt x="1283" y="1169"/>
                  </a:cubicBezTo>
                  <a:cubicBezTo>
                    <a:pt x="1321" y="1169"/>
                    <a:pt x="1357" y="1149"/>
                    <a:pt x="1379" y="1105"/>
                  </a:cubicBezTo>
                  <a:cubicBezTo>
                    <a:pt x="1455" y="879"/>
                    <a:pt x="1379" y="579"/>
                    <a:pt x="1379" y="353"/>
                  </a:cubicBezTo>
                  <a:cubicBezTo>
                    <a:pt x="1357" y="263"/>
                    <a:pt x="1294" y="174"/>
                    <a:pt x="1192" y="174"/>
                  </a:cubicBezTo>
                  <a:cubicBezTo>
                    <a:pt x="1180" y="174"/>
                    <a:pt x="1167" y="175"/>
                    <a:pt x="1154" y="178"/>
                  </a:cubicBezTo>
                  <a:cubicBezTo>
                    <a:pt x="1003" y="228"/>
                    <a:pt x="878" y="353"/>
                    <a:pt x="728" y="453"/>
                  </a:cubicBezTo>
                  <a:cubicBezTo>
                    <a:pt x="659" y="522"/>
                    <a:pt x="507" y="632"/>
                    <a:pt x="386" y="632"/>
                  </a:cubicBezTo>
                  <a:cubicBezTo>
                    <a:pt x="374" y="632"/>
                    <a:pt x="363" y="631"/>
                    <a:pt x="352" y="629"/>
                  </a:cubicBezTo>
                  <a:cubicBezTo>
                    <a:pt x="527" y="353"/>
                    <a:pt x="803" y="203"/>
                    <a:pt x="1129" y="178"/>
                  </a:cubicBezTo>
                  <a:cubicBezTo>
                    <a:pt x="1229" y="152"/>
                    <a:pt x="1179" y="2"/>
                    <a:pt x="1104" y="2"/>
                  </a:cubicBezTo>
                  <a:cubicBezTo>
                    <a:pt x="1080" y="1"/>
                    <a:pt x="1056" y="0"/>
                    <a:pt x="1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6673350" y="1296825"/>
              <a:ext cx="38875" cy="34700"/>
            </a:xfrm>
            <a:custGeom>
              <a:avLst/>
              <a:gdLst/>
              <a:ahLst/>
              <a:cxnLst/>
              <a:rect l="l" t="t" r="r" b="b"/>
              <a:pathLst>
                <a:path w="1555" h="1388" extrusionOk="0">
                  <a:moveTo>
                    <a:pt x="1028" y="1"/>
                  </a:moveTo>
                  <a:cubicBezTo>
                    <a:pt x="552" y="1"/>
                    <a:pt x="1" y="402"/>
                    <a:pt x="101" y="953"/>
                  </a:cubicBezTo>
                  <a:cubicBezTo>
                    <a:pt x="151" y="1229"/>
                    <a:pt x="351" y="1354"/>
                    <a:pt x="602" y="1379"/>
                  </a:cubicBezTo>
                  <a:cubicBezTo>
                    <a:pt x="655" y="1384"/>
                    <a:pt x="715" y="1387"/>
                    <a:pt x="776" y="1387"/>
                  </a:cubicBezTo>
                  <a:cubicBezTo>
                    <a:pt x="1033" y="1387"/>
                    <a:pt x="1338" y="1336"/>
                    <a:pt x="1479" y="1154"/>
                  </a:cubicBezTo>
                  <a:cubicBezTo>
                    <a:pt x="1554" y="1079"/>
                    <a:pt x="1479" y="953"/>
                    <a:pt x="1404" y="953"/>
                  </a:cubicBezTo>
                  <a:cubicBezTo>
                    <a:pt x="1396" y="952"/>
                    <a:pt x="1387" y="952"/>
                    <a:pt x="1376" y="952"/>
                  </a:cubicBezTo>
                  <a:cubicBezTo>
                    <a:pt x="1232" y="952"/>
                    <a:pt x="901" y="1049"/>
                    <a:pt x="665" y="1049"/>
                  </a:cubicBezTo>
                  <a:cubicBezTo>
                    <a:pt x="514" y="1049"/>
                    <a:pt x="402" y="1009"/>
                    <a:pt x="402" y="878"/>
                  </a:cubicBezTo>
                  <a:cubicBezTo>
                    <a:pt x="402" y="552"/>
                    <a:pt x="777" y="277"/>
                    <a:pt x="1078" y="226"/>
                  </a:cubicBezTo>
                  <a:cubicBezTo>
                    <a:pt x="1204" y="201"/>
                    <a:pt x="1153" y="1"/>
                    <a:pt x="1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6295525" y="1342575"/>
              <a:ext cx="356550" cy="21250"/>
            </a:xfrm>
            <a:custGeom>
              <a:avLst/>
              <a:gdLst/>
              <a:ahLst/>
              <a:cxnLst/>
              <a:rect l="l" t="t" r="r" b="b"/>
              <a:pathLst>
                <a:path w="14262" h="850" extrusionOk="0">
                  <a:moveTo>
                    <a:pt x="126" y="0"/>
                  </a:moveTo>
                  <a:cubicBezTo>
                    <a:pt x="1" y="0"/>
                    <a:pt x="26" y="201"/>
                    <a:pt x="126" y="201"/>
                  </a:cubicBezTo>
                  <a:cubicBezTo>
                    <a:pt x="2507" y="477"/>
                    <a:pt x="4913" y="602"/>
                    <a:pt x="7319" y="702"/>
                  </a:cubicBezTo>
                  <a:cubicBezTo>
                    <a:pt x="8744" y="750"/>
                    <a:pt x="10221" y="849"/>
                    <a:pt x="11676" y="849"/>
                  </a:cubicBezTo>
                  <a:cubicBezTo>
                    <a:pt x="12499" y="849"/>
                    <a:pt x="13315" y="818"/>
                    <a:pt x="14111" y="727"/>
                  </a:cubicBezTo>
                  <a:cubicBezTo>
                    <a:pt x="14261" y="702"/>
                    <a:pt x="14236" y="502"/>
                    <a:pt x="14111" y="477"/>
                  </a:cubicBezTo>
                  <a:cubicBezTo>
                    <a:pt x="13055" y="385"/>
                    <a:pt x="11983" y="367"/>
                    <a:pt x="10909" y="367"/>
                  </a:cubicBezTo>
                  <a:cubicBezTo>
                    <a:pt x="10204" y="367"/>
                    <a:pt x="9497" y="374"/>
                    <a:pt x="8794" y="374"/>
                  </a:cubicBezTo>
                  <a:cubicBezTo>
                    <a:pt x="8233" y="374"/>
                    <a:pt x="7673" y="369"/>
                    <a:pt x="7119" y="351"/>
                  </a:cubicBezTo>
                  <a:cubicBezTo>
                    <a:pt x="4788" y="251"/>
                    <a:pt x="2457" y="101"/>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6402675" y="1373100"/>
              <a:ext cx="75050" cy="40425"/>
            </a:xfrm>
            <a:custGeom>
              <a:avLst/>
              <a:gdLst/>
              <a:ahLst/>
              <a:cxnLst/>
              <a:rect l="l" t="t" r="r" b="b"/>
              <a:pathLst>
                <a:path w="3002" h="1617" extrusionOk="0">
                  <a:moveTo>
                    <a:pt x="1148" y="1"/>
                  </a:moveTo>
                  <a:cubicBezTo>
                    <a:pt x="943" y="1"/>
                    <a:pt x="707" y="104"/>
                    <a:pt x="552" y="208"/>
                  </a:cubicBezTo>
                  <a:cubicBezTo>
                    <a:pt x="444" y="273"/>
                    <a:pt x="522" y="449"/>
                    <a:pt x="625" y="449"/>
                  </a:cubicBezTo>
                  <a:cubicBezTo>
                    <a:pt x="642" y="449"/>
                    <a:pt x="660" y="444"/>
                    <a:pt x="677" y="434"/>
                  </a:cubicBezTo>
                  <a:cubicBezTo>
                    <a:pt x="746" y="385"/>
                    <a:pt x="811" y="359"/>
                    <a:pt x="871" y="359"/>
                  </a:cubicBezTo>
                  <a:cubicBezTo>
                    <a:pt x="966" y="359"/>
                    <a:pt x="1052" y="422"/>
                    <a:pt x="1128" y="559"/>
                  </a:cubicBezTo>
                  <a:cubicBezTo>
                    <a:pt x="1028" y="634"/>
                    <a:pt x="903" y="709"/>
                    <a:pt x="777" y="784"/>
                  </a:cubicBezTo>
                  <a:cubicBezTo>
                    <a:pt x="577" y="885"/>
                    <a:pt x="376" y="960"/>
                    <a:pt x="176" y="1010"/>
                  </a:cubicBezTo>
                  <a:cubicBezTo>
                    <a:pt x="0" y="1060"/>
                    <a:pt x="126" y="1286"/>
                    <a:pt x="226" y="1311"/>
                  </a:cubicBezTo>
                  <a:cubicBezTo>
                    <a:pt x="752" y="1436"/>
                    <a:pt x="1304" y="1536"/>
                    <a:pt x="1830" y="1586"/>
                  </a:cubicBezTo>
                  <a:cubicBezTo>
                    <a:pt x="1989" y="1597"/>
                    <a:pt x="2144" y="1617"/>
                    <a:pt x="2293" y="1617"/>
                  </a:cubicBezTo>
                  <a:cubicBezTo>
                    <a:pt x="2494" y="1617"/>
                    <a:pt x="2684" y="1580"/>
                    <a:pt x="2858" y="1436"/>
                  </a:cubicBezTo>
                  <a:cubicBezTo>
                    <a:pt x="3002" y="1333"/>
                    <a:pt x="2858" y="1128"/>
                    <a:pt x="2719" y="1128"/>
                  </a:cubicBezTo>
                  <a:cubicBezTo>
                    <a:pt x="2689" y="1128"/>
                    <a:pt x="2659" y="1138"/>
                    <a:pt x="2632" y="1160"/>
                  </a:cubicBezTo>
                  <a:cubicBezTo>
                    <a:pt x="2483" y="1267"/>
                    <a:pt x="2292" y="1301"/>
                    <a:pt x="2092" y="1301"/>
                  </a:cubicBezTo>
                  <a:cubicBezTo>
                    <a:pt x="1822" y="1301"/>
                    <a:pt x="1534" y="1239"/>
                    <a:pt x="1304" y="1211"/>
                  </a:cubicBezTo>
                  <a:cubicBezTo>
                    <a:pt x="1153" y="1185"/>
                    <a:pt x="1003" y="1160"/>
                    <a:pt x="853" y="1135"/>
                  </a:cubicBezTo>
                  <a:cubicBezTo>
                    <a:pt x="1228" y="985"/>
                    <a:pt x="1655" y="709"/>
                    <a:pt x="1554" y="358"/>
                  </a:cubicBezTo>
                  <a:cubicBezTo>
                    <a:pt x="1506" y="92"/>
                    <a:pt x="1340" y="1"/>
                    <a:pt x="1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6485375" y="1381475"/>
              <a:ext cx="44375" cy="32650"/>
            </a:xfrm>
            <a:custGeom>
              <a:avLst/>
              <a:gdLst/>
              <a:ahLst/>
              <a:cxnLst/>
              <a:rect l="l" t="t" r="r" b="b"/>
              <a:pathLst>
                <a:path w="1775" h="1306" extrusionOk="0">
                  <a:moveTo>
                    <a:pt x="978" y="0"/>
                  </a:moveTo>
                  <a:cubicBezTo>
                    <a:pt x="822" y="0"/>
                    <a:pt x="663" y="65"/>
                    <a:pt x="527" y="174"/>
                  </a:cubicBezTo>
                  <a:cubicBezTo>
                    <a:pt x="301" y="349"/>
                    <a:pt x="1" y="650"/>
                    <a:pt x="201" y="926"/>
                  </a:cubicBezTo>
                  <a:cubicBezTo>
                    <a:pt x="288" y="1070"/>
                    <a:pt x="440" y="1123"/>
                    <a:pt x="602" y="1123"/>
                  </a:cubicBezTo>
                  <a:cubicBezTo>
                    <a:pt x="722" y="1123"/>
                    <a:pt x="846" y="1094"/>
                    <a:pt x="953" y="1051"/>
                  </a:cubicBezTo>
                  <a:cubicBezTo>
                    <a:pt x="1078" y="1001"/>
                    <a:pt x="1204" y="951"/>
                    <a:pt x="1304" y="850"/>
                  </a:cubicBezTo>
                  <a:cubicBezTo>
                    <a:pt x="1304" y="1051"/>
                    <a:pt x="1379" y="1201"/>
                    <a:pt x="1580" y="1302"/>
                  </a:cubicBezTo>
                  <a:cubicBezTo>
                    <a:pt x="1590" y="1304"/>
                    <a:pt x="1601" y="1305"/>
                    <a:pt x="1611" y="1305"/>
                  </a:cubicBezTo>
                  <a:cubicBezTo>
                    <a:pt x="1699" y="1305"/>
                    <a:pt x="1775" y="1216"/>
                    <a:pt x="1730" y="1126"/>
                  </a:cubicBezTo>
                  <a:cubicBezTo>
                    <a:pt x="1605" y="876"/>
                    <a:pt x="1580" y="675"/>
                    <a:pt x="1655" y="374"/>
                  </a:cubicBezTo>
                  <a:cubicBezTo>
                    <a:pt x="1672" y="272"/>
                    <a:pt x="1573" y="170"/>
                    <a:pt x="1493" y="170"/>
                  </a:cubicBezTo>
                  <a:cubicBezTo>
                    <a:pt x="1454" y="170"/>
                    <a:pt x="1420" y="193"/>
                    <a:pt x="1404" y="249"/>
                  </a:cubicBezTo>
                  <a:cubicBezTo>
                    <a:pt x="1304" y="575"/>
                    <a:pt x="953" y="825"/>
                    <a:pt x="602" y="825"/>
                  </a:cubicBezTo>
                  <a:cubicBezTo>
                    <a:pt x="502" y="825"/>
                    <a:pt x="402" y="825"/>
                    <a:pt x="477" y="675"/>
                  </a:cubicBezTo>
                  <a:cubicBezTo>
                    <a:pt x="502" y="600"/>
                    <a:pt x="602" y="525"/>
                    <a:pt x="652" y="475"/>
                  </a:cubicBezTo>
                  <a:cubicBezTo>
                    <a:pt x="759" y="350"/>
                    <a:pt x="905" y="237"/>
                    <a:pt x="1070" y="237"/>
                  </a:cubicBezTo>
                  <a:cubicBezTo>
                    <a:pt x="1137" y="237"/>
                    <a:pt x="1207" y="256"/>
                    <a:pt x="1279" y="299"/>
                  </a:cubicBezTo>
                  <a:cubicBezTo>
                    <a:pt x="1296" y="312"/>
                    <a:pt x="1312" y="318"/>
                    <a:pt x="1326" y="318"/>
                  </a:cubicBezTo>
                  <a:cubicBezTo>
                    <a:pt x="1393" y="318"/>
                    <a:pt x="1416" y="190"/>
                    <a:pt x="1354" y="149"/>
                  </a:cubicBezTo>
                  <a:cubicBezTo>
                    <a:pt x="1240" y="46"/>
                    <a:pt x="1110" y="0"/>
                    <a:pt x="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3"/>
          <p:cNvGrpSpPr/>
          <p:nvPr/>
        </p:nvGrpSpPr>
        <p:grpSpPr>
          <a:xfrm rot="7384947">
            <a:off x="-464780" y="4344518"/>
            <a:ext cx="1376330" cy="908470"/>
            <a:chOff x="5248525" y="821375"/>
            <a:chExt cx="1082824" cy="694544"/>
          </a:xfrm>
        </p:grpSpPr>
        <p:sp>
          <p:nvSpPr>
            <p:cNvPr id="726" name="Google Shape;726;p33"/>
            <p:cNvSpPr/>
            <p:nvPr/>
          </p:nvSpPr>
          <p:spPr>
            <a:xfrm>
              <a:off x="5386964" y="1033865"/>
              <a:ext cx="843217" cy="475585"/>
            </a:xfrm>
            <a:custGeom>
              <a:avLst/>
              <a:gdLst/>
              <a:ahLst/>
              <a:cxnLst/>
              <a:rect l="l" t="t" r="r" b="b"/>
              <a:pathLst>
                <a:path w="24870" h="14027" extrusionOk="0">
                  <a:moveTo>
                    <a:pt x="2110" y="1"/>
                  </a:moveTo>
                  <a:lnTo>
                    <a:pt x="172" y="5463"/>
                  </a:lnTo>
                  <a:lnTo>
                    <a:pt x="0" y="5941"/>
                  </a:lnTo>
                  <a:lnTo>
                    <a:pt x="22760" y="14026"/>
                  </a:lnTo>
                  <a:lnTo>
                    <a:pt x="22995" y="13368"/>
                  </a:lnTo>
                  <a:lnTo>
                    <a:pt x="24870" y="8086"/>
                  </a:lnTo>
                  <a:lnTo>
                    <a:pt x="2110" y="1"/>
                  </a:lnTo>
                  <a:close/>
                </a:path>
              </a:pathLst>
            </a:custGeom>
            <a:solidFill>
              <a:srgbClr val="028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5455115" y="824528"/>
              <a:ext cx="851795" cy="486876"/>
            </a:xfrm>
            <a:custGeom>
              <a:avLst/>
              <a:gdLst/>
              <a:ahLst/>
              <a:cxnLst/>
              <a:rect l="l" t="t" r="r" b="b"/>
              <a:pathLst>
                <a:path w="25123" h="14360" extrusionOk="0">
                  <a:moveTo>
                    <a:pt x="2209" y="0"/>
                  </a:moveTo>
                  <a:lnTo>
                    <a:pt x="0" y="6220"/>
                  </a:lnTo>
                  <a:lnTo>
                    <a:pt x="22914" y="14359"/>
                  </a:lnTo>
                  <a:lnTo>
                    <a:pt x="25122" y="8140"/>
                  </a:lnTo>
                  <a:lnTo>
                    <a:pt x="2209" y="0"/>
                  </a:lnTo>
                  <a:close/>
                </a:path>
              </a:pathLst>
            </a:custGeom>
            <a:solidFill>
              <a:srgbClr val="00A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5343564" y="832157"/>
              <a:ext cx="980431" cy="665352"/>
            </a:xfrm>
            <a:custGeom>
              <a:avLst/>
              <a:gdLst/>
              <a:ahLst/>
              <a:cxnLst/>
              <a:rect l="l" t="t" r="r" b="b"/>
              <a:pathLst>
                <a:path w="28917" h="19624" extrusionOk="0">
                  <a:moveTo>
                    <a:pt x="3858" y="0"/>
                  </a:moveTo>
                  <a:lnTo>
                    <a:pt x="0" y="10853"/>
                  </a:lnTo>
                  <a:cubicBezTo>
                    <a:pt x="36" y="10889"/>
                    <a:pt x="72" y="10916"/>
                    <a:pt x="118" y="10934"/>
                  </a:cubicBezTo>
                  <a:lnTo>
                    <a:pt x="1452" y="11412"/>
                  </a:lnTo>
                  <a:lnTo>
                    <a:pt x="3390" y="5950"/>
                  </a:lnTo>
                  <a:lnTo>
                    <a:pt x="5328" y="496"/>
                  </a:lnTo>
                  <a:lnTo>
                    <a:pt x="3994" y="27"/>
                  </a:lnTo>
                  <a:cubicBezTo>
                    <a:pt x="3948" y="18"/>
                    <a:pt x="3903" y="9"/>
                    <a:pt x="3858" y="0"/>
                  </a:cubicBezTo>
                  <a:close/>
                  <a:moveTo>
                    <a:pt x="28061" y="8681"/>
                  </a:moveTo>
                  <a:lnTo>
                    <a:pt x="26150" y="14035"/>
                  </a:lnTo>
                  <a:lnTo>
                    <a:pt x="24275" y="19317"/>
                  </a:lnTo>
                  <a:lnTo>
                    <a:pt x="25140" y="19624"/>
                  </a:lnTo>
                  <a:lnTo>
                    <a:pt x="28917" y="8978"/>
                  </a:lnTo>
                  <a:lnTo>
                    <a:pt x="28061" y="8681"/>
                  </a:lnTo>
                  <a:close/>
                </a:path>
              </a:pathLst>
            </a:custGeom>
            <a:solidFill>
              <a:srgbClr val="AFA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5248525" y="830292"/>
              <a:ext cx="225875" cy="369870"/>
            </a:xfrm>
            <a:custGeom>
              <a:avLst/>
              <a:gdLst/>
              <a:ahLst/>
              <a:cxnLst/>
              <a:rect l="l" t="t" r="r" b="b"/>
              <a:pathLst>
                <a:path w="6662" h="10909" extrusionOk="0">
                  <a:moveTo>
                    <a:pt x="5792" y="0"/>
                  </a:moveTo>
                  <a:cubicBezTo>
                    <a:pt x="3890" y="0"/>
                    <a:pt x="2470" y="856"/>
                    <a:pt x="1550" y="2561"/>
                  </a:cubicBezTo>
                  <a:cubicBezTo>
                    <a:pt x="1019" y="3553"/>
                    <a:pt x="640" y="4607"/>
                    <a:pt x="424" y="5743"/>
                  </a:cubicBezTo>
                  <a:cubicBezTo>
                    <a:pt x="0" y="7934"/>
                    <a:pt x="802" y="9655"/>
                    <a:pt x="2803" y="10908"/>
                  </a:cubicBezTo>
                  <a:lnTo>
                    <a:pt x="6661" y="55"/>
                  </a:lnTo>
                  <a:cubicBezTo>
                    <a:pt x="6361" y="18"/>
                    <a:pt x="6071" y="0"/>
                    <a:pt x="579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5250356" y="821375"/>
              <a:ext cx="1080993" cy="694544"/>
            </a:xfrm>
            <a:custGeom>
              <a:avLst/>
              <a:gdLst/>
              <a:ahLst/>
              <a:cxnLst/>
              <a:rect l="l" t="t" r="r" b="b"/>
              <a:pathLst>
                <a:path w="31883" h="20485" extrusionOk="0">
                  <a:moveTo>
                    <a:pt x="30903" y="9238"/>
                  </a:moveTo>
                  <a:lnTo>
                    <a:pt x="31425" y="9422"/>
                  </a:lnTo>
                  <a:lnTo>
                    <a:pt x="31425" y="9422"/>
                  </a:lnTo>
                  <a:cubicBezTo>
                    <a:pt x="31154" y="10260"/>
                    <a:pt x="30869" y="11089"/>
                    <a:pt x="30584" y="11910"/>
                  </a:cubicBezTo>
                  <a:cubicBezTo>
                    <a:pt x="30287" y="12803"/>
                    <a:pt x="29971" y="13686"/>
                    <a:pt x="29656" y="14578"/>
                  </a:cubicBezTo>
                  <a:lnTo>
                    <a:pt x="28700" y="17238"/>
                  </a:lnTo>
                  <a:cubicBezTo>
                    <a:pt x="28398" y="18060"/>
                    <a:pt x="28088" y="18875"/>
                    <a:pt x="27770" y="19697"/>
                  </a:cubicBezTo>
                  <a:lnTo>
                    <a:pt x="27770" y="19697"/>
                  </a:lnTo>
                  <a:lnTo>
                    <a:pt x="27262" y="19517"/>
                  </a:lnTo>
                  <a:lnTo>
                    <a:pt x="27262" y="19517"/>
                  </a:lnTo>
                  <a:cubicBezTo>
                    <a:pt x="27552" y="18623"/>
                    <a:pt x="27856" y="17736"/>
                    <a:pt x="28160" y="16841"/>
                  </a:cubicBezTo>
                  <a:cubicBezTo>
                    <a:pt x="28493" y="15894"/>
                    <a:pt x="28818" y="14948"/>
                    <a:pt x="29160" y="14002"/>
                  </a:cubicBezTo>
                  <a:cubicBezTo>
                    <a:pt x="29503" y="13055"/>
                    <a:pt x="29836" y="12109"/>
                    <a:pt x="30179" y="11171"/>
                  </a:cubicBezTo>
                  <a:cubicBezTo>
                    <a:pt x="30419" y="10523"/>
                    <a:pt x="30660" y="9880"/>
                    <a:pt x="30903" y="9238"/>
                  </a:cubicBezTo>
                  <a:close/>
                  <a:moveTo>
                    <a:pt x="5751" y="373"/>
                  </a:moveTo>
                  <a:cubicBezTo>
                    <a:pt x="6073" y="381"/>
                    <a:pt x="6404" y="417"/>
                    <a:pt x="6717" y="470"/>
                  </a:cubicBezTo>
                  <a:lnTo>
                    <a:pt x="6717" y="470"/>
                  </a:lnTo>
                  <a:cubicBezTo>
                    <a:pt x="6935" y="557"/>
                    <a:pt x="7145" y="636"/>
                    <a:pt x="7355" y="724"/>
                  </a:cubicBezTo>
                  <a:cubicBezTo>
                    <a:pt x="7581" y="814"/>
                    <a:pt x="7797" y="904"/>
                    <a:pt x="8013" y="994"/>
                  </a:cubicBezTo>
                  <a:cubicBezTo>
                    <a:pt x="8013" y="994"/>
                    <a:pt x="8013" y="1003"/>
                    <a:pt x="8013" y="1003"/>
                  </a:cubicBezTo>
                  <a:cubicBezTo>
                    <a:pt x="8033" y="1009"/>
                    <a:pt x="8052" y="1011"/>
                    <a:pt x="8071" y="1011"/>
                  </a:cubicBezTo>
                  <a:cubicBezTo>
                    <a:pt x="8152" y="1011"/>
                    <a:pt x="8228" y="966"/>
                    <a:pt x="8257" y="886"/>
                  </a:cubicBezTo>
                  <a:lnTo>
                    <a:pt x="8257" y="877"/>
                  </a:lnTo>
                  <a:lnTo>
                    <a:pt x="8414" y="444"/>
                  </a:lnTo>
                  <a:lnTo>
                    <a:pt x="8414" y="444"/>
                  </a:lnTo>
                  <a:cubicBezTo>
                    <a:pt x="10263" y="1072"/>
                    <a:pt x="12104" y="1701"/>
                    <a:pt x="13945" y="2347"/>
                  </a:cubicBezTo>
                  <a:cubicBezTo>
                    <a:pt x="15847" y="3005"/>
                    <a:pt x="17749" y="3672"/>
                    <a:pt x="19641" y="4339"/>
                  </a:cubicBezTo>
                  <a:lnTo>
                    <a:pt x="22490" y="5348"/>
                  </a:lnTo>
                  <a:lnTo>
                    <a:pt x="25329" y="6367"/>
                  </a:lnTo>
                  <a:cubicBezTo>
                    <a:pt x="27160" y="7029"/>
                    <a:pt x="28991" y="7701"/>
                    <a:pt x="30814" y="8396"/>
                  </a:cubicBezTo>
                  <a:lnTo>
                    <a:pt x="30814" y="8396"/>
                  </a:lnTo>
                  <a:cubicBezTo>
                    <a:pt x="30764" y="8551"/>
                    <a:pt x="30714" y="8705"/>
                    <a:pt x="30664" y="8859"/>
                  </a:cubicBezTo>
                  <a:lnTo>
                    <a:pt x="30664" y="8859"/>
                  </a:lnTo>
                  <a:cubicBezTo>
                    <a:pt x="30645" y="8878"/>
                    <a:pt x="30630" y="8901"/>
                    <a:pt x="30620" y="8927"/>
                  </a:cubicBezTo>
                  <a:cubicBezTo>
                    <a:pt x="30610" y="8958"/>
                    <a:pt x="30607" y="8990"/>
                    <a:pt x="30611" y="9019"/>
                  </a:cubicBezTo>
                  <a:lnTo>
                    <a:pt x="30611" y="9019"/>
                  </a:lnTo>
                  <a:cubicBezTo>
                    <a:pt x="30384" y="9706"/>
                    <a:pt x="30151" y="10391"/>
                    <a:pt x="29917" y="11072"/>
                  </a:cubicBezTo>
                  <a:cubicBezTo>
                    <a:pt x="29602" y="12027"/>
                    <a:pt x="29259" y="12974"/>
                    <a:pt x="28926" y="13920"/>
                  </a:cubicBezTo>
                  <a:cubicBezTo>
                    <a:pt x="28592" y="14867"/>
                    <a:pt x="28250" y="15804"/>
                    <a:pt x="27907" y="16751"/>
                  </a:cubicBezTo>
                  <a:cubicBezTo>
                    <a:pt x="27557" y="17694"/>
                    <a:pt x="27216" y="18628"/>
                    <a:pt x="26847" y="19562"/>
                  </a:cubicBezTo>
                  <a:lnTo>
                    <a:pt x="26847" y="19562"/>
                  </a:lnTo>
                  <a:cubicBezTo>
                    <a:pt x="26846" y="19565"/>
                    <a:pt x="26845" y="19569"/>
                    <a:pt x="26844" y="19572"/>
                  </a:cubicBezTo>
                  <a:lnTo>
                    <a:pt x="26841" y="19578"/>
                  </a:lnTo>
                  <a:lnTo>
                    <a:pt x="26841" y="19578"/>
                  </a:lnTo>
                  <a:cubicBezTo>
                    <a:pt x="26840" y="19580"/>
                    <a:pt x="26838" y="19581"/>
                    <a:pt x="26835" y="19581"/>
                  </a:cubicBezTo>
                  <a:cubicBezTo>
                    <a:pt x="26832" y="19592"/>
                    <a:pt x="26830" y="19603"/>
                    <a:pt x="26829" y="19614"/>
                  </a:cubicBezTo>
                  <a:lnTo>
                    <a:pt x="26829" y="19614"/>
                  </a:lnTo>
                  <a:lnTo>
                    <a:pt x="26673" y="20051"/>
                  </a:lnTo>
                  <a:lnTo>
                    <a:pt x="26673" y="20051"/>
                  </a:lnTo>
                  <a:cubicBezTo>
                    <a:pt x="24831" y="19414"/>
                    <a:pt x="22989" y="18785"/>
                    <a:pt x="21147" y="18148"/>
                  </a:cubicBezTo>
                  <a:lnTo>
                    <a:pt x="15450" y="16147"/>
                  </a:lnTo>
                  <a:lnTo>
                    <a:pt x="9753" y="14137"/>
                  </a:lnTo>
                  <a:cubicBezTo>
                    <a:pt x="7921" y="13474"/>
                    <a:pt x="6090" y="12811"/>
                    <a:pt x="4274" y="12091"/>
                  </a:cubicBezTo>
                  <a:lnTo>
                    <a:pt x="4274" y="12091"/>
                  </a:lnTo>
                  <a:lnTo>
                    <a:pt x="4381" y="11793"/>
                  </a:lnTo>
                  <a:cubicBezTo>
                    <a:pt x="4417" y="11694"/>
                    <a:pt x="4363" y="11586"/>
                    <a:pt x="4264" y="11550"/>
                  </a:cubicBezTo>
                  <a:cubicBezTo>
                    <a:pt x="3813" y="11397"/>
                    <a:pt x="3371" y="11252"/>
                    <a:pt x="2921" y="11099"/>
                  </a:cubicBezTo>
                  <a:lnTo>
                    <a:pt x="2921" y="11099"/>
                  </a:lnTo>
                  <a:lnTo>
                    <a:pt x="2957" y="11108"/>
                  </a:lnTo>
                  <a:cubicBezTo>
                    <a:pt x="2398" y="10784"/>
                    <a:pt x="1884" y="10378"/>
                    <a:pt x="1460" y="9891"/>
                  </a:cubicBezTo>
                  <a:cubicBezTo>
                    <a:pt x="1046" y="9404"/>
                    <a:pt x="739" y="8828"/>
                    <a:pt x="595" y="8215"/>
                  </a:cubicBezTo>
                  <a:cubicBezTo>
                    <a:pt x="442" y="7602"/>
                    <a:pt x="451" y="6962"/>
                    <a:pt x="550" y="6331"/>
                  </a:cubicBezTo>
                  <a:cubicBezTo>
                    <a:pt x="604" y="6015"/>
                    <a:pt x="685" y="5700"/>
                    <a:pt x="766" y="5393"/>
                  </a:cubicBezTo>
                  <a:cubicBezTo>
                    <a:pt x="856" y="5078"/>
                    <a:pt x="956" y="4771"/>
                    <a:pt x="1055" y="4465"/>
                  </a:cubicBezTo>
                  <a:cubicBezTo>
                    <a:pt x="1514" y="3266"/>
                    <a:pt x="2010" y="2022"/>
                    <a:pt x="3029" y="1211"/>
                  </a:cubicBezTo>
                  <a:cubicBezTo>
                    <a:pt x="3534" y="814"/>
                    <a:pt x="4147" y="562"/>
                    <a:pt x="4787" y="454"/>
                  </a:cubicBezTo>
                  <a:cubicBezTo>
                    <a:pt x="5102" y="391"/>
                    <a:pt x="5426" y="373"/>
                    <a:pt x="5751" y="373"/>
                  </a:cubicBezTo>
                  <a:close/>
                  <a:moveTo>
                    <a:pt x="8302" y="1"/>
                  </a:moveTo>
                  <a:cubicBezTo>
                    <a:pt x="8223" y="1"/>
                    <a:pt x="8150" y="51"/>
                    <a:pt x="8122" y="129"/>
                  </a:cubicBezTo>
                  <a:lnTo>
                    <a:pt x="8113" y="129"/>
                  </a:lnTo>
                  <a:lnTo>
                    <a:pt x="7956" y="581"/>
                  </a:lnTo>
                  <a:lnTo>
                    <a:pt x="7956" y="581"/>
                  </a:lnTo>
                  <a:cubicBezTo>
                    <a:pt x="7792" y="532"/>
                    <a:pt x="7628" y="479"/>
                    <a:pt x="7464" y="427"/>
                  </a:cubicBezTo>
                  <a:cubicBezTo>
                    <a:pt x="7238" y="363"/>
                    <a:pt x="7013" y="291"/>
                    <a:pt x="6788" y="219"/>
                  </a:cubicBezTo>
                  <a:lnTo>
                    <a:pt x="6779" y="219"/>
                  </a:lnTo>
                  <a:cubicBezTo>
                    <a:pt x="6779" y="210"/>
                    <a:pt x="6770" y="210"/>
                    <a:pt x="6761" y="210"/>
                  </a:cubicBezTo>
                  <a:cubicBezTo>
                    <a:pt x="6451" y="177"/>
                    <a:pt x="6140" y="157"/>
                    <a:pt x="5828" y="157"/>
                  </a:cubicBezTo>
                  <a:cubicBezTo>
                    <a:pt x="5468" y="157"/>
                    <a:pt x="5108" y="183"/>
                    <a:pt x="4750" y="246"/>
                  </a:cubicBezTo>
                  <a:cubicBezTo>
                    <a:pt x="4083" y="363"/>
                    <a:pt x="3434" y="616"/>
                    <a:pt x="2876" y="994"/>
                  </a:cubicBezTo>
                  <a:cubicBezTo>
                    <a:pt x="2299" y="1373"/>
                    <a:pt x="1821" y="1887"/>
                    <a:pt x="1442" y="2464"/>
                  </a:cubicBezTo>
                  <a:cubicBezTo>
                    <a:pt x="1253" y="2752"/>
                    <a:pt x="1100" y="3050"/>
                    <a:pt x="956" y="3347"/>
                  </a:cubicBezTo>
                  <a:cubicBezTo>
                    <a:pt x="802" y="3654"/>
                    <a:pt x="676" y="3969"/>
                    <a:pt x="568" y="4294"/>
                  </a:cubicBezTo>
                  <a:cubicBezTo>
                    <a:pt x="343" y="4934"/>
                    <a:pt x="171" y="5583"/>
                    <a:pt x="81" y="6268"/>
                  </a:cubicBezTo>
                  <a:cubicBezTo>
                    <a:pt x="0" y="6944"/>
                    <a:pt x="27" y="7647"/>
                    <a:pt x="225" y="8314"/>
                  </a:cubicBezTo>
                  <a:cubicBezTo>
                    <a:pt x="406" y="8981"/>
                    <a:pt x="766" y="9594"/>
                    <a:pt x="1208" y="10108"/>
                  </a:cubicBezTo>
                  <a:cubicBezTo>
                    <a:pt x="1659" y="10630"/>
                    <a:pt x="2209" y="11045"/>
                    <a:pt x="2776" y="11397"/>
                  </a:cubicBezTo>
                  <a:cubicBezTo>
                    <a:pt x="2785" y="11406"/>
                    <a:pt x="2794" y="11415"/>
                    <a:pt x="2803" y="11415"/>
                  </a:cubicBezTo>
                  <a:lnTo>
                    <a:pt x="2812" y="11415"/>
                  </a:lnTo>
                  <a:cubicBezTo>
                    <a:pt x="3194" y="11555"/>
                    <a:pt x="3575" y="11695"/>
                    <a:pt x="3957" y="11841"/>
                  </a:cubicBezTo>
                  <a:lnTo>
                    <a:pt x="3957" y="11841"/>
                  </a:lnTo>
                  <a:lnTo>
                    <a:pt x="3849" y="12136"/>
                  </a:lnTo>
                  <a:lnTo>
                    <a:pt x="3840" y="12154"/>
                  </a:lnTo>
                  <a:cubicBezTo>
                    <a:pt x="3813" y="12253"/>
                    <a:pt x="3867" y="12361"/>
                    <a:pt x="3966" y="12388"/>
                  </a:cubicBezTo>
                  <a:cubicBezTo>
                    <a:pt x="5886" y="12992"/>
                    <a:pt x="7788" y="13650"/>
                    <a:pt x="9690" y="14317"/>
                  </a:cubicBezTo>
                  <a:lnTo>
                    <a:pt x="15378" y="16345"/>
                  </a:lnTo>
                  <a:lnTo>
                    <a:pt x="21057" y="18400"/>
                  </a:lnTo>
                  <a:cubicBezTo>
                    <a:pt x="22950" y="19076"/>
                    <a:pt x="24833" y="19779"/>
                    <a:pt x="26726" y="20473"/>
                  </a:cubicBezTo>
                  <a:cubicBezTo>
                    <a:pt x="26747" y="20481"/>
                    <a:pt x="26769" y="20485"/>
                    <a:pt x="26791" y="20485"/>
                  </a:cubicBezTo>
                  <a:cubicBezTo>
                    <a:pt x="26871" y="20485"/>
                    <a:pt x="26950" y="20435"/>
                    <a:pt x="26979" y="20356"/>
                  </a:cubicBezTo>
                  <a:lnTo>
                    <a:pt x="27142" y="19880"/>
                  </a:lnTo>
                  <a:lnTo>
                    <a:pt x="27142" y="19880"/>
                  </a:lnTo>
                  <a:lnTo>
                    <a:pt x="27817" y="20122"/>
                  </a:lnTo>
                  <a:lnTo>
                    <a:pt x="27835" y="20131"/>
                  </a:lnTo>
                  <a:cubicBezTo>
                    <a:pt x="27852" y="20136"/>
                    <a:pt x="27869" y="20138"/>
                    <a:pt x="27886" y="20138"/>
                  </a:cubicBezTo>
                  <a:cubicBezTo>
                    <a:pt x="27967" y="20138"/>
                    <a:pt x="28040" y="20087"/>
                    <a:pt x="28069" y="20005"/>
                  </a:cubicBezTo>
                  <a:cubicBezTo>
                    <a:pt x="28358" y="19112"/>
                    <a:pt x="28655" y="18220"/>
                    <a:pt x="28962" y="17328"/>
                  </a:cubicBezTo>
                  <a:lnTo>
                    <a:pt x="29890" y="14660"/>
                  </a:lnTo>
                  <a:cubicBezTo>
                    <a:pt x="30215" y="13776"/>
                    <a:pt x="30530" y="12893"/>
                    <a:pt x="30855" y="12009"/>
                  </a:cubicBezTo>
                  <a:cubicBezTo>
                    <a:pt x="31179" y="11126"/>
                    <a:pt x="31504" y="10243"/>
                    <a:pt x="31846" y="9368"/>
                  </a:cubicBezTo>
                  <a:cubicBezTo>
                    <a:pt x="31846" y="9368"/>
                    <a:pt x="31846" y="9359"/>
                    <a:pt x="31846" y="9359"/>
                  </a:cubicBezTo>
                  <a:cubicBezTo>
                    <a:pt x="31882" y="9260"/>
                    <a:pt x="31837" y="9152"/>
                    <a:pt x="31738" y="9116"/>
                  </a:cubicBezTo>
                  <a:lnTo>
                    <a:pt x="31729" y="9116"/>
                  </a:lnTo>
                  <a:lnTo>
                    <a:pt x="31043" y="8870"/>
                  </a:lnTo>
                  <a:lnTo>
                    <a:pt x="31043" y="8870"/>
                  </a:lnTo>
                  <a:cubicBezTo>
                    <a:pt x="31109" y="8697"/>
                    <a:pt x="31176" y="8523"/>
                    <a:pt x="31242" y="8350"/>
                  </a:cubicBezTo>
                  <a:cubicBezTo>
                    <a:pt x="31242" y="8350"/>
                    <a:pt x="31242" y="8341"/>
                    <a:pt x="31242" y="8341"/>
                  </a:cubicBezTo>
                  <a:cubicBezTo>
                    <a:pt x="31278" y="8242"/>
                    <a:pt x="31224" y="8133"/>
                    <a:pt x="31125" y="8097"/>
                  </a:cubicBezTo>
                  <a:cubicBezTo>
                    <a:pt x="29214" y="7466"/>
                    <a:pt x="27303" y="6817"/>
                    <a:pt x="25410" y="6150"/>
                  </a:cubicBezTo>
                  <a:lnTo>
                    <a:pt x="22562" y="5150"/>
                  </a:lnTo>
                  <a:lnTo>
                    <a:pt x="19714" y="4131"/>
                  </a:lnTo>
                  <a:cubicBezTo>
                    <a:pt x="17821" y="3455"/>
                    <a:pt x="15928" y="2779"/>
                    <a:pt x="14035" y="2085"/>
                  </a:cubicBezTo>
                  <a:cubicBezTo>
                    <a:pt x="12142" y="1409"/>
                    <a:pt x="10258" y="706"/>
                    <a:pt x="8365" y="12"/>
                  </a:cubicBezTo>
                  <a:cubicBezTo>
                    <a:pt x="8344" y="4"/>
                    <a:pt x="8323" y="1"/>
                    <a:pt x="8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5385438" y="842193"/>
              <a:ext cx="146402" cy="383398"/>
            </a:xfrm>
            <a:custGeom>
              <a:avLst/>
              <a:gdLst/>
              <a:ahLst/>
              <a:cxnLst/>
              <a:rect l="l" t="t" r="r" b="b"/>
              <a:pathLst>
                <a:path w="4318" h="11308" extrusionOk="0">
                  <a:moveTo>
                    <a:pt x="4098" y="1"/>
                  </a:moveTo>
                  <a:cubicBezTo>
                    <a:pt x="4017" y="1"/>
                    <a:pt x="3941" y="57"/>
                    <a:pt x="3912" y="137"/>
                  </a:cubicBezTo>
                  <a:cubicBezTo>
                    <a:pt x="3624" y="1057"/>
                    <a:pt x="3299" y="1967"/>
                    <a:pt x="2984" y="2877"/>
                  </a:cubicBezTo>
                  <a:lnTo>
                    <a:pt x="2001" y="5609"/>
                  </a:lnTo>
                  <a:lnTo>
                    <a:pt x="1028" y="8331"/>
                  </a:lnTo>
                  <a:cubicBezTo>
                    <a:pt x="703" y="9241"/>
                    <a:pt x="361" y="10143"/>
                    <a:pt x="36" y="11053"/>
                  </a:cubicBezTo>
                  <a:cubicBezTo>
                    <a:pt x="0" y="11152"/>
                    <a:pt x="54" y="11269"/>
                    <a:pt x="154" y="11296"/>
                  </a:cubicBezTo>
                  <a:cubicBezTo>
                    <a:pt x="174" y="11304"/>
                    <a:pt x="196" y="11308"/>
                    <a:pt x="217" y="11308"/>
                  </a:cubicBezTo>
                  <a:cubicBezTo>
                    <a:pt x="295" y="11308"/>
                    <a:pt x="368" y="11257"/>
                    <a:pt x="397" y="11179"/>
                  </a:cubicBezTo>
                  <a:cubicBezTo>
                    <a:pt x="712" y="10269"/>
                    <a:pt x="1028" y="9358"/>
                    <a:pt x="1343" y="8448"/>
                  </a:cubicBezTo>
                  <a:lnTo>
                    <a:pt x="2308" y="5717"/>
                  </a:lnTo>
                  <a:lnTo>
                    <a:pt x="3272" y="2985"/>
                  </a:lnTo>
                  <a:cubicBezTo>
                    <a:pt x="3597" y="2075"/>
                    <a:pt x="3921" y="1165"/>
                    <a:pt x="4273" y="263"/>
                  </a:cubicBezTo>
                  <a:cubicBezTo>
                    <a:pt x="4282" y="263"/>
                    <a:pt x="4282" y="254"/>
                    <a:pt x="4282" y="254"/>
                  </a:cubicBezTo>
                  <a:cubicBezTo>
                    <a:pt x="4318" y="155"/>
                    <a:pt x="4255" y="47"/>
                    <a:pt x="4156" y="11"/>
                  </a:cubicBezTo>
                  <a:cubicBezTo>
                    <a:pt x="4136" y="4"/>
                    <a:pt x="4117" y="1"/>
                    <a:pt x="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33"/>
          <p:cNvGrpSpPr/>
          <p:nvPr/>
        </p:nvGrpSpPr>
        <p:grpSpPr>
          <a:xfrm flipH="1">
            <a:off x="719922" y="934457"/>
            <a:ext cx="3253287" cy="176025"/>
            <a:chOff x="4345425" y="2175475"/>
            <a:chExt cx="800750" cy="176025"/>
          </a:xfrm>
        </p:grpSpPr>
        <p:sp>
          <p:nvSpPr>
            <p:cNvPr id="733" name="Google Shape;733;p3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33"/>
          <p:cNvGrpSpPr/>
          <p:nvPr/>
        </p:nvGrpSpPr>
        <p:grpSpPr>
          <a:xfrm flipH="1">
            <a:off x="719986" y="1396579"/>
            <a:ext cx="2997127" cy="176025"/>
            <a:chOff x="4345425" y="2175475"/>
            <a:chExt cx="800750" cy="176025"/>
          </a:xfrm>
        </p:grpSpPr>
        <p:sp>
          <p:nvSpPr>
            <p:cNvPr id="736" name="Google Shape;736;p3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8" name="Google Shape;738;p33"/>
          <p:cNvSpPr txBox="1">
            <a:spLocks noGrp="1"/>
          </p:cNvSpPr>
          <p:nvPr>
            <p:ph type="body" idx="1"/>
          </p:nvPr>
        </p:nvSpPr>
        <p:spPr>
          <a:xfrm>
            <a:off x="4993600" y="1372600"/>
            <a:ext cx="3870900" cy="6633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Clr>
                <a:schemeClr val="dk2"/>
              </a:buClr>
              <a:buSzPct val="47826"/>
              <a:buFont typeface="Arial"/>
              <a:buNone/>
            </a:pPr>
            <a:r>
              <a:rPr lang="en" sz="1400" dirty="0"/>
              <a:t>By convention, variables should start with a lower case letter</a:t>
            </a:r>
            <a:endParaRPr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34"/>
          <p:cNvSpPr txBox="1">
            <a:spLocks noGrp="1"/>
          </p:cNvSpPr>
          <p:nvPr>
            <p:ph type="title"/>
          </p:nvPr>
        </p:nvSpPr>
        <p:spPr>
          <a:xfrm>
            <a:off x="4506850" y="311275"/>
            <a:ext cx="4842300" cy="535200"/>
          </a:xfrm>
          <a:prstGeom prst="rect">
            <a:avLst/>
          </a:prstGeom>
        </p:spPr>
        <p:txBody>
          <a:bodyPr spcFirstLastPara="1" wrap="square" lIns="91425" tIns="91425" rIns="91425" bIns="91425" anchor="t" anchorCtr="0">
            <a:normAutofit fontScale="90000"/>
          </a:bodyPr>
          <a:lstStyle/>
          <a:p>
            <a:pPr marL="914400" lvl="0" indent="457200" algn="ctr" rtl="0">
              <a:spcBef>
                <a:spcPts val="0"/>
              </a:spcBef>
              <a:spcAft>
                <a:spcPts val="0"/>
              </a:spcAft>
              <a:buNone/>
            </a:pPr>
            <a:r>
              <a:rPr lang="en"/>
              <a:t>Naming Example:</a:t>
            </a:r>
            <a:endParaRPr/>
          </a:p>
        </p:txBody>
      </p:sp>
      <p:grpSp>
        <p:nvGrpSpPr>
          <p:cNvPr id="744" name="Google Shape;744;p34"/>
          <p:cNvGrpSpPr/>
          <p:nvPr/>
        </p:nvGrpSpPr>
        <p:grpSpPr>
          <a:xfrm>
            <a:off x="810246" y="238337"/>
            <a:ext cx="580423" cy="681083"/>
            <a:chOff x="645175" y="3632150"/>
            <a:chExt cx="394550" cy="462975"/>
          </a:xfrm>
        </p:grpSpPr>
        <p:sp>
          <p:nvSpPr>
            <p:cNvPr id="745" name="Google Shape;745;p34"/>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34"/>
          <p:cNvGrpSpPr/>
          <p:nvPr/>
        </p:nvGrpSpPr>
        <p:grpSpPr>
          <a:xfrm rot="10800000">
            <a:off x="7013378" y="3793637"/>
            <a:ext cx="806657" cy="421744"/>
            <a:chOff x="1822875" y="1377000"/>
            <a:chExt cx="548075" cy="286550"/>
          </a:xfrm>
        </p:grpSpPr>
        <p:sp>
          <p:nvSpPr>
            <p:cNvPr id="748" name="Google Shape;748;p34"/>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34"/>
          <p:cNvGrpSpPr/>
          <p:nvPr/>
        </p:nvGrpSpPr>
        <p:grpSpPr>
          <a:xfrm>
            <a:off x="6093368" y="741125"/>
            <a:ext cx="3119722" cy="176025"/>
            <a:chOff x="4345425" y="2175475"/>
            <a:chExt cx="800750" cy="176025"/>
          </a:xfrm>
        </p:grpSpPr>
        <p:sp>
          <p:nvSpPr>
            <p:cNvPr id="758" name="Google Shape;758;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60" name="Google Shape;760;p34"/>
          <p:cNvPicPr preferRelativeResize="0"/>
          <p:nvPr/>
        </p:nvPicPr>
        <p:blipFill>
          <a:blip r:embed="rId3">
            <a:alphaModFix/>
          </a:blip>
          <a:stretch>
            <a:fillRect/>
          </a:stretch>
        </p:blipFill>
        <p:spPr>
          <a:xfrm>
            <a:off x="205888" y="1959238"/>
            <a:ext cx="8732225" cy="1225024"/>
          </a:xfrm>
          <a:prstGeom prst="rect">
            <a:avLst/>
          </a:prstGeom>
          <a:noFill/>
          <a:ln>
            <a:noFill/>
          </a:ln>
        </p:spPr>
      </p:pic>
      <p:sp>
        <p:nvSpPr>
          <p:cNvPr id="761" name="Google Shape;761;p34"/>
          <p:cNvSpPr txBox="1">
            <a:spLocks noGrp="1"/>
          </p:cNvSpPr>
          <p:nvPr>
            <p:ph type="body" idx="4294967295"/>
          </p:nvPr>
        </p:nvSpPr>
        <p:spPr>
          <a:xfrm>
            <a:off x="1793100" y="3244900"/>
            <a:ext cx="5557800" cy="5352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1200"/>
              </a:spcAft>
              <a:buClr>
                <a:schemeClr val="dk2"/>
              </a:buClr>
              <a:buSzPts val="1100"/>
              <a:buFont typeface="Arial"/>
              <a:buNone/>
            </a:pPr>
            <a:r>
              <a:rPr lang="en" sz="2300" dirty="0"/>
              <a:t>Is there an Error in the variable name?</a:t>
            </a:r>
            <a:endParaRPr sz="23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A1E55-9B23-C35D-0C58-DCDF49AF3DB0}"/>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C9B60617-F2ED-E9AC-2D05-4AA566680F98}"/>
              </a:ext>
            </a:extLst>
          </p:cNvPr>
          <p:cNvSpPr>
            <a:spLocks noGrp="1"/>
          </p:cNvSpPr>
          <p:nvPr>
            <p:ph type="body" idx="1"/>
          </p:nvPr>
        </p:nvSpPr>
        <p:spPr>
          <a:xfrm>
            <a:off x="311699" y="1389600"/>
            <a:ext cx="3668629" cy="3179400"/>
          </a:xfrm>
        </p:spPr>
        <p:txBody>
          <a:bodyPr/>
          <a:lstStyle/>
          <a:p>
            <a:r>
              <a:rPr lang="en-US" dirty="0"/>
              <a:t>Ethan Halsall</a:t>
            </a:r>
          </a:p>
          <a:p>
            <a:r>
              <a:rPr lang="en-US" dirty="0"/>
              <a:t>Staff Software Engineer at John Deere ISG</a:t>
            </a:r>
          </a:p>
          <a:p>
            <a:pPr lvl="1"/>
            <a:r>
              <a:rPr lang="en-US" dirty="0"/>
              <a:t>10 years at Deere</a:t>
            </a:r>
          </a:p>
          <a:p>
            <a:r>
              <a:rPr lang="en-US" dirty="0"/>
              <a:t>Graduated 2015 Augustana College</a:t>
            </a:r>
          </a:p>
          <a:p>
            <a:pPr lvl="1"/>
            <a:r>
              <a:rPr lang="en-US" dirty="0"/>
              <a:t>Major: Computer Science</a:t>
            </a:r>
          </a:p>
          <a:p>
            <a:pPr lvl="1"/>
            <a:r>
              <a:rPr lang="en-US" dirty="0"/>
              <a:t>Minor: Music</a:t>
            </a:r>
          </a:p>
          <a:p>
            <a:r>
              <a:rPr lang="en-US" dirty="0"/>
              <a:t>Hobbies:</a:t>
            </a:r>
          </a:p>
          <a:p>
            <a:pPr lvl="1"/>
            <a:r>
              <a:rPr lang="en-US" dirty="0"/>
              <a:t>Electronics, Coding, anything technical</a:t>
            </a:r>
          </a:p>
          <a:p>
            <a:r>
              <a:rPr lang="en-US" dirty="0"/>
              <a:t>Lives in Des Moines with his partner Casey</a:t>
            </a:r>
          </a:p>
        </p:txBody>
      </p:sp>
    </p:spTree>
    <p:extLst>
      <p:ext uri="{BB962C8B-B14F-4D97-AF65-F5344CB8AC3E}">
        <p14:creationId xmlns:p14="http://schemas.microsoft.com/office/powerpoint/2010/main" val="2024541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5"/>
          <p:cNvSpPr txBox="1">
            <a:spLocks noGrp="1"/>
          </p:cNvSpPr>
          <p:nvPr>
            <p:ph type="title"/>
          </p:nvPr>
        </p:nvSpPr>
        <p:spPr>
          <a:xfrm>
            <a:off x="4506850" y="311275"/>
            <a:ext cx="48423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Naming Example: Answer</a:t>
            </a:r>
            <a:endParaRPr/>
          </a:p>
        </p:txBody>
      </p:sp>
      <p:grpSp>
        <p:nvGrpSpPr>
          <p:cNvPr id="767" name="Google Shape;767;p35"/>
          <p:cNvGrpSpPr/>
          <p:nvPr/>
        </p:nvGrpSpPr>
        <p:grpSpPr>
          <a:xfrm>
            <a:off x="810246" y="238337"/>
            <a:ext cx="580423" cy="681083"/>
            <a:chOff x="645175" y="3632150"/>
            <a:chExt cx="394550" cy="462975"/>
          </a:xfrm>
        </p:grpSpPr>
        <p:sp>
          <p:nvSpPr>
            <p:cNvPr id="768" name="Google Shape;768;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35"/>
          <p:cNvGrpSpPr/>
          <p:nvPr/>
        </p:nvGrpSpPr>
        <p:grpSpPr>
          <a:xfrm rot="10800000">
            <a:off x="5750127" y="3588970"/>
            <a:ext cx="688821" cy="342227"/>
            <a:chOff x="1822875" y="1377000"/>
            <a:chExt cx="548075" cy="286550"/>
          </a:xfrm>
        </p:grpSpPr>
        <p:sp>
          <p:nvSpPr>
            <p:cNvPr id="771" name="Google Shape;771;p35"/>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5"/>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5"/>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5"/>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5"/>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35"/>
          <p:cNvGrpSpPr/>
          <p:nvPr/>
        </p:nvGrpSpPr>
        <p:grpSpPr>
          <a:xfrm>
            <a:off x="6093368" y="741125"/>
            <a:ext cx="3119722" cy="176025"/>
            <a:chOff x="4345425" y="2175475"/>
            <a:chExt cx="800750" cy="176025"/>
          </a:xfrm>
        </p:grpSpPr>
        <p:sp>
          <p:nvSpPr>
            <p:cNvPr id="781" name="Google Shape;781;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83" name="Google Shape;783;p35"/>
          <p:cNvPicPr preferRelativeResize="0"/>
          <p:nvPr/>
        </p:nvPicPr>
        <p:blipFill>
          <a:blip r:embed="rId3">
            <a:alphaModFix/>
          </a:blip>
          <a:stretch>
            <a:fillRect/>
          </a:stretch>
        </p:blipFill>
        <p:spPr>
          <a:xfrm>
            <a:off x="103109" y="1373648"/>
            <a:ext cx="7124303" cy="1002063"/>
          </a:xfrm>
          <a:prstGeom prst="rect">
            <a:avLst/>
          </a:prstGeom>
          <a:noFill/>
          <a:ln>
            <a:noFill/>
          </a:ln>
        </p:spPr>
      </p:pic>
      <p:pic>
        <p:nvPicPr>
          <p:cNvPr id="784" name="Google Shape;784;p35"/>
          <p:cNvPicPr preferRelativeResize="0"/>
          <p:nvPr/>
        </p:nvPicPr>
        <p:blipFill>
          <a:blip r:embed="rId4">
            <a:alphaModFix/>
          </a:blip>
          <a:stretch>
            <a:fillRect/>
          </a:stretch>
        </p:blipFill>
        <p:spPr>
          <a:xfrm>
            <a:off x="103098" y="2494709"/>
            <a:ext cx="7124325" cy="2069214"/>
          </a:xfrm>
          <a:prstGeom prst="rect">
            <a:avLst/>
          </a:prstGeom>
          <a:noFill/>
          <a:ln>
            <a:noFill/>
          </a:ln>
        </p:spPr>
      </p:pic>
      <p:grpSp>
        <p:nvGrpSpPr>
          <p:cNvPr id="785" name="Google Shape;785;p35"/>
          <p:cNvGrpSpPr/>
          <p:nvPr/>
        </p:nvGrpSpPr>
        <p:grpSpPr>
          <a:xfrm rot="9640304">
            <a:off x="7504371" y="4220920"/>
            <a:ext cx="843231" cy="402227"/>
            <a:chOff x="-583650" y="3109250"/>
            <a:chExt cx="570275" cy="272025"/>
          </a:xfrm>
        </p:grpSpPr>
        <p:sp>
          <p:nvSpPr>
            <p:cNvPr id="786" name="Google Shape;786;p35"/>
            <p:cNvSpPr/>
            <p:nvPr/>
          </p:nvSpPr>
          <p:spPr>
            <a:xfrm>
              <a:off x="-583650" y="3186975"/>
              <a:ext cx="570275" cy="194300"/>
            </a:xfrm>
            <a:custGeom>
              <a:avLst/>
              <a:gdLst/>
              <a:ahLst/>
              <a:cxnLst/>
              <a:rect l="l" t="t" r="r" b="b"/>
              <a:pathLst>
                <a:path w="22811" h="7772" extrusionOk="0">
                  <a:moveTo>
                    <a:pt x="22543" y="6377"/>
                  </a:moveTo>
                  <a:lnTo>
                    <a:pt x="22543" y="6377"/>
                  </a:lnTo>
                  <a:cubicBezTo>
                    <a:pt x="22536" y="6381"/>
                    <a:pt x="22532" y="6384"/>
                    <a:pt x="22525" y="6384"/>
                  </a:cubicBezTo>
                  <a:cubicBezTo>
                    <a:pt x="22190" y="6488"/>
                    <a:pt x="21851" y="6580"/>
                    <a:pt x="21513" y="6669"/>
                  </a:cubicBezTo>
                  <a:cubicBezTo>
                    <a:pt x="21762" y="6905"/>
                    <a:pt x="22083" y="7030"/>
                    <a:pt x="22322" y="7030"/>
                  </a:cubicBezTo>
                  <a:cubicBezTo>
                    <a:pt x="22632" y="7030"/>
                    <a:pt x="22810" y="6822"/>
                    <a:pt x="22543" y="6377"/>
                  </a:cubicBezTo>
                  <a:close/>
                  <a:moveTo>
                    <a:pt x="12021" y="1"/>
                  </a:moveTo>
                  <a:cubicBezTo>
                    <a:pt x="9332" y="1"/>
                    <a:pt x="6501" y="875"/>
                    <a:pt x="4639" y="2230"/>
                  </a:cubicBezTo>
                  <a:cubicBezTo>
                    <a:pt x="4539" y="2301"/>
                    <a:pt x="4393" y="2333"/>
                    <a:pt x="4222" y="2333"/>
                  </a:cubicBezTo>
                  <a:cubicBezTo>
                    <a:pt x="3909" y="2333"/>
                    <a:pt x="3520" y="2226"/>
                    <a:pt x="3221" y="2087"/>
                  </a:cubicBezTo>
                  <a:cubicBezTo>
                    <a:pt x="1672" y="3100"/>
                    <a:pt x="860" y="4609"/>
                    <a:pt x="175" y="6448"/>
                  </a:cubicBezTo>
                  <a:cubicBezTo>
                    <a:pt x="0" y="6923"/>
                    <a:pt x="924" y="7771"/>
                    <a:pt x="1455" y="7771"/>
                  </a:cubicBezTo>
                  <a:cubicBezTo>
                    <a:pt x="1605" y="7771"/>
                    <a:pt x="1719" y="7707"/>
                    <a:pt x="1776" y="7553"/>
                  </a:cubicBezTo>
                  <a:cubicBezTo>
                    <a:pt x="2507" y="5593"/>
                    <a:pt x="3345" y="4002"/>
                    <a:pt x="5328" y="3100"/>
                  </a:cubicBezTo>
                  <a:cubicBezTo>
                    <a:pt x="6989" y="2348"/>
                    <a:pt x="8897" y="1905"/>
                    <a:pt x="10687" y="1599"/>
                  </a:cubicBezTo>
                  <a:cubicBezTo>
                    <a:pt x="11486" y="1463"/>
                    <a:pt x="12313" y="1374"/>
                    <a:pt x="13137" y="1374"/>
                  </a:cubicBezTo>
                  <a:cubicBezTo>
                    <a:pt x="14481" y="1374"/>
                    <a:pt x="15814" y="1610"/>
                    <a:pt x="17012" y="2255"/>
                  </a:cubicBezTo>
                  <a:cubicBezTo>
                    <a:pt x="17700" y="2626"/>
                    <a:pt x="18321" y="3100"/>
                    <a:pt x="18888" y="3638"/>
                  </a:cubicBezTo>
                  <a:cubicBezTo>
                    <a:pt x="17733" y="1042"/>
                    <a:pt x="14962" y="1"/>
                    <a:pt x="12021"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5"/>
            <p:cNvSpPr/>
            <p:nvPr/>
          </p:nvSpPr>
          <p:spPr>
            <a:xfrm>
              <a:off x="-198800" y="3109250"/>
              <a:ext cx="181150" cy="265500"/>
            </a:xfrm>
            <a:custGeom>
              <a:avLst/>
              <a:gdLst/>
              <a:ahLst/>
              <a:cxnLst/>
              <a:rect l="l" t="t" r="r" b="b"/>
              <a:pathLst>
                <a:path w="7246" h="10620" extrusionOk="0">
                  <a:moveTo>
                    <a:pt x="3302" y="1"/>
                  </a:moveTo>
                  <a:cubicBezTo>
                    <a:pt x="3137" y="1"/>
                    <a:pt x="3098" y="190"/>
                    <a:pt x="3359" y="697"/>
                  </a:cubicBezTo>
                  <a:cubicBezTo>
                    <a:pt x="3552" y="1067"/>
                    <a:pt x="3733" y="1441"/>
                    <a:pt x="3908" y="1816"/>
                  </a:cubicBezTo>
                  <a:cubicBezTo>
                    <a:pt x="4129" y="1694"/>
                    <a:pt x="4375" y="1588"/>
                    <a:pt x="4585" y="1523"/>
                  </a:cubicBezTo>
                  <a:cubicBezTo>
                    <a:pt x="4467" y="1285"/>
                    <a:pt x="4347" y="1042"/>
                    <a:pt x="4225" y="804"/>
                  </a:cubicBezTo>
                  <a:cubicBezTo>
                    <a:pt x="4008" y="383"/>
                    <a:pt x="3530" y="1"/>
                    <a:pt x="3302" y="1"/>
                  </a:cubicBezTo>
                  <a:close/>
                  <a:moveTo>
                    <a:pt x="6906" y="7874"/>
                  </a:moveTo>
                  <a:cubicBezTo>
                    <a:pt x="6860" y="8145"/>
                    <a:pt x="6743" y="8406"/>
                    <a:pt x="6504" y="8648"/>
                  </a:cubicBezTo>
                  <a:cubicBezTo>
                    <a:pt x="6675" y="8858"/>
                    <a:pt x="6842" y="9069"/>
                    <a:pt x="7006" y="9283"/>
                  </a:cubicBezTo>
                  <a:cubicBezTo>
                    <a:pt x="7064" y="9357"/>
                    <a:pt x="7110" y="9421"/>
                    <a:pt x="7149" y="9486"/>
                  </a:cubicBezTo>
                  <a:cubicBezTo>
                    <a:pt x="7245" y="9429"/>
                    <a:pt x="7214" y="9169"/>
                    <a:pt x="7199" y="9112"/>
                  </a:cubicBezTo>
                  <a:cubicBezTo>
                    <a:pt x="7110" y="8698"/>
                    <a:pt x="7010" y="8284"/>
                    <a:pt x="6906" y="7874"/>
                  </a:cubicBezTo>
                  <a:close/>
                  <a:moveTo>
                    <a:pt x="3979" y="8327"/>
                  </a:moveTo>
                  <a:cubicBezTo>
                    <a:pt x="2742" y="8595"/>
                    <a:pt x="1490" y="8773"/>
                    <a:pt x="217" y="8862"/>
                  </a:cubicBezTo>
                  <a:cubicBezTo>
                    <a:pt x="0" y="8876"/>
                    <a:pt x="14" y="9194"/>
                    <a:pt x="142" y="9550"/>
                  </a:cubicBezTo>
                  <a:cubicBezTo>
                    <a:pt x="324" y="9490"/>
                    <a:pt x="509" y="9447"/>
                    <a:pt x="677" y="9433"/>
                  </a:cubicBezTo>
                  <a:cubicBezTo>
                    <a:pt x="1761" y="9336"/>
                    <a:pt x="2834" y="9194"/>
                    <a:pt x="3904" y="8983"/>
                  </a:cubicBezTo>
                  <a:cubicBezTo>
                    <a:pt x="4044" y="8958"/>
                    <a:pt x="4724" y="8904"/>
                    <a:pt x="5042" y="8798"/>
                  </a:cubicBezTo>
                  <a:cubicBezTo>
                    <a:pt x="4603" y="8748"/>
                    <a:pt x="4129" y="8570"/>
                    <a:pt x="3979" y="8327"/>
                  </a:cubicBezTo>
                  <a:close/>
                  <a:moveTo>
                    <a:pt x="5665" y="9222"/>
                  </a:moveTo>
                  <a:cubicBezTo>
                    <a:pt x="5017" y="9533"/>
                    <a:pt x="4261" y="9678"/>
                    <a:pt x="3605" y="9824"/>
                  </a:cubicBezTo>
                  <a:cubicBezTo>
                    <a:pt x="2606" y="10046"/>
                    <a:pt x="1600" y="10213"/>
                    <a:pt x="588" y="10334"/>
                  </a:cubicBezTo>
                  <a:cubicBezTo>
                    <a:pt x="731" y="10506"/>
                    <a:pt x="884" y="10619"/>
                    <a:pt x="1023" y="10619"/>
                  </a:cubicBezTo>
                  <a:cubicBezTo>
                    <a:pt x="1027" y="10619"/>
                    <a:pt x="1034" y="10619"/>
                    <a:pt x="1037" y="10616"/>
                  </a:cubicBezTo>
                  <a:cubicBezTo>
                    <a:pt x="2767" y="10495"/>
                    <a:pt x="4454" y="10217"/>
                    <a:pt x="6119" y="9778"/>
                  </a:cubicBezTo>
                  <a:cubicBezTo>
                    <a:pt x="6068" y="9732"/>
                    <a:pt x="6022" y="9682"/>
                    <a:pt x="5979" y="9625"/>
                  </a:cubicBezTo>
                  <a:cubicBezTo>
                    <a:pt x="5876" y="9493"/>
                    <a:pt x="5769" y="9357"/>
                    <a:pt x="5665" y="9222"/>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5"/>
            <p:cNvSpPr/>
            <p:nvPr/>
          </p:nvSpPr>
          <p:spPr>
            <a:xfrm>
              <a:off x="-227425" y="3145900"/>
              <a:ext cx="203250" cy="225300"/>
            </a:xfrm>
            <a:custGeom>
              <a:avLst/>
              <a:gdLst/>
              <a:ahLst/>
              <a:cxnLst/>
              <a:rect l="l" t="t" r="r" b="b"/>
              <a:pathLst>
                <a:path w="8130" h="9012" extrusionOk="0">
                  <a:moveTo>
                    <a:pt x="5053" y="350"/>
                  </a:moveTo>
                  <a:cubicBezTo>
                    <a:pt x="4689" y="557"/>
                    <a:pt x="4397" y="814"/>
                    <a:pt x="4472" y="992"/>
                  </a:cubicBezTo>
                  <a:cubicBezTo>
                    <a:pt x="4850" y="1897"/>
                    <a:pt x="5199" y="2825"/>
                    <a:pt x="5502" y="3762"/>
                  </a:cubicBezTo>
                  <a:cubicBezTo>
                    <a:pt x="6101" y="4443"/>
                    <a:pt x="6568" y="5264"/>
                    <a:pt x="6846" y="6237"/>
                  </a:cubicBezTo>
                  <a:cubicBezTo>
                    <a:pt x="6889" y="6287"/>
                    <a:pt x="6935" y="6341"/>
                    <a:pt x="6978" y="6390"/>
                  </a:cubicBezTo>
                  <a:cubicBezTo>
                    <a:pt x="7024" y="6376"/>
                    <a:pt x="7067" y="6362"/>
                    <a:pt x="7110" y="6351"/>
                  </a:cubicBezTo>
                  <a:cubicBezTo>
                    <a:pt x="6632" y="4276"/>
                    <a:pt x="5951" y="2276"/>
                    <a:pt x="5053" y="350"/>
                  </a:cubicBezTo>
                  <a:close/>
                  <a:moveTo>
                    <a:pt x="6069" y="1"/>
                  </a:moveTo>
                  <a:cubicBezTo>
                    <a:pt x="5976" y="1"/>
                    <a:pt x="5859" y="22"/>
                    <a:pt x="5730" y="57"/>
                  </a:cubicBezTo>
                  <a:cubicBezTo>
                    <a:pt x="6718" y="2093"/>
                    <a:pt x="7488" y="4219"/>
                    <a:pt x="8051" y="6408"/>
                  </a:cubicBezTo>
                  <a:cubicBezTo>
                    <a:pt x="8130" y="5909"/>
                    <a:pt x="7966" y="5371"/>
                    <a:pt x="7830" y="4810"/>
                  </a:cubicBezTo>
                  <a:cubicBezTo>
                    <a:pt x="7431" y="3192"/>
                    <a:pt x="6893" y="1619"/>
                    <a:pt x="6251" y="79"/>
                  </a:cubicBezTo>
                  <a:cubicBezTo>
                    <a:pt x="6229" y="22"/>
                    <a:pt x="6162" y="1"/>
                    <a:pt x="6069" y="1"/>
                  </a:cubicBezTo>
                  <a:close/>
                  <a:moveTo>
                    <a:pt x="1287" y="8084"/>
                  </a:moveTo>
                  <a:cubicBezTo>
                    <a:pt x="1012" y="8180"/>
                    <a:pt x="745" y="8323"/>
                    <a:pt x="556" y="8501"/>
                  </a:cubicBezTo>
                  <a:cubicBezTo>
                    <a:pt x="467" y="8584"/>
                    <a:pt x="0" y="9011"/>
                    <a:pt x="364" y="9011"/>
                  </a:cubicBezTo>
                  <a:cubicBezTo>
                    <a:pt x="378" y="9011"/>
                    <a:pt x="396" y="9011"/>
                    <a:pt x="413" y="9008"/>
                  </a:cubicBezTo>
                  <a:cubicBezTo>
                    <a:pt x="856" y="8969"/>
                    <a:pt x="1295" y="8922"/>
                    <a:pt x="1733" y="8868"/>
                  </a:cubicBezTo>
                  <a:cubicBezTo>
                    <a:pt x="1555" y="8658"/>
                    <a:pt x="1387" y="8358"/>
                    <a:pt x="1287" y="8084"/>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a:off x="-56275" y="3301800"/>
              <a:ext cx="3325" cy="4475"/>
            </a:xfrm>
            <a:custGeom>
              <a:avLst/>
              <a:gdLst/>
              <a:ahLst/>
              <a:cxnLst/>
              <a:rect l="l" t="t" r="r" b="b"/>
              <a:pathLst>
                <a:path w="133" h="179" extrusionOk="0">
                  <a:moveTo>
                    <a:pt x="0" y="1"/>
                  </a:moveTo>
                  <a:lnTo>
                    <a:pt x="0" y="1"/>
                  </a:lnTo>
                  <a:cubicBezTo>
                    <a:pt x="18" y="62"/>
                    <a:pt x="33" y="119"/>
                    <a:pt x="47" y="179"/>
                  </a:cubicBezTo>
                  <a:cubicBezTo>
                    <a:pt x="76" y="169"/>
                    <a:pt x="104" y="162"/>
                    <a:pt x="132" y="154"/>
                  </a:cubicBezTo>
                  <a:cubicBezTo>
                    <a:pt x="89" y="105"/>
                    <a:pt x="43" y="51"/>
                    <a:pt x="0"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195250" y="3147325"/>
              <a:ext cx="169125" cy="220300"/>
            </a:xfrm>
            <a:custGeom>
              <a:avLst/>
              <a:gdLst/>
              <a:ahLst/>
              <a:cxnLst/>
              <a:rect l="l" t="t" r="r" b="b"/>
              <a:pathLst>
                <a:path w="6765" h="8812" extrusionOk="0">
                  <a:moveTo>
                    <a:pt x="4443" y="0"/>
                  </a:moveTo>
                  <a:cubicBezTo>
                    <a:pt x="4233" y="65"/>
                    <a:pt x="3987" y="171"/>
                    <a:pt x="3766" y="293"/>
                  </a:cubicBezTo>
                  <a:cubicBezTo>
                    <a:pt x="4664" y="2219"/>
                    <a:pt x="5345" y="4219"/>
                    <a:pt x="5823" y="6294"/>
                  </a:cubicBezTo>
                  <a:cubicBezTo>
                    <a:pt x="5780" y="6305"/>
                    <a:pt x="5737" y="6319"/>
                    <a:pt x="5691" y="6333"/>
                  </a:cubicBezTo>
                  <a:cubicBezTo>
                    <a:pt x="5920" y="6590"/>
                    <a:pt x="6140" y="6858"/>
                    <a:pt x="6362" y="7125"/>
                  </a:cubicBezTo>
                  <a:cubicBezTo>
                    <a:pt x="6601" y="6883"/>
                    <a:pt x="6718" y="6622"/>
                    <a:pt x="6764" y="6351"/>
                  </a:cubicBezTo>
                  <a:cubicBezTo>
                    <a:pt x="6201" y="4162"/>
                    <a:pt x="5431" y="2036"/>
                    <a:pt x="4443" y="0"/>
                  </a:cubicBezTo>
                  <a:close/>
                  <a:moveTo>
                    <a:pt x="4900" y="7275"/>
                  </a:moveTo>
                  <a:cubicBezTo>
                    <a:pt x="4582" y="7381"/>
                    <a:pt x="3902" y="7435"/>
                    <a:pt x="3762" y="7460"/>
                  </a:cubicBezTo>
                  <a:cubicBezTo>
                    <a:pt x="2692" y="7671"/>
                    <a:pt x="1619" y="7813"/>
                    <a:pt x="535" y="7910"/>
                  </a:cubicBezTo>
                  <a:cubicBezTo>
                    <a:pt x="367" y="7924"/>
                    <a:pt x="182" y="7967"/>
                    <a:pt x="0" y="8027"/>
                  </a:cubicBezTo>
                  <a:cubicBezTo>
                    <a:pt x="100" y="8301"/>
                    <a:pt x="268" y="8601"/>
                    <a:pt x="446" y="8811"/>
                  </a:cubicBezTo>
                  <a:cubicBezTo>
                    <a:pt x="1458" y="8690"/>
                    <a:pt x="2464" y="8523"/>
                    <a:pt x="3463" y="8301"/>
                  </a:cubicBezTo>
                  <a:cubicBezTo>
                    <a:pt x="4119" y="8155"/>
                    <a:pt x="4875" y="8010"/>
                    <a:pt x="5523" y="7699"/>
                  </a:cubicBezTo>
                  <a:cubicBezTo>
                    <a:pt x="5416" y="7564"/>
                    <a:pt x="5306" y="7424"/>
                    <a:pt x="5196" y="7286"/>
                  </a:cubicBezTo>
                  <a:lnTo>
                    <a:pt x="5128" y="7286"/>
                  </a:lnTo>
                  <a:cubicBezTo>
                    <a:pt x="5053" y="7286"/>
                    <a:pt x="4978" y="7282"/>
                    <a:pt x="4900" y="7275"/>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65375" y="3305650"/>
              <a:ext cx="29200" cy="34150"/>
            </a:xfrm>
            <a:custGeom>
              <a:avLst/>
              <a:gdLst/>
              <a:ahLst/>
              <a:cxnLst/>
              <a:rect l="l" t="t" r="r" b="b"/>
              <a:pathLst>
                <a:path w="1168" h="1366" extrusionOk="0">
                  <a:moveTo>
                    <a:pt x="496" y="0"/>
                  </a:moveTo>
                  <a:cubicBezTo>
                    <a:pt x="468" y="8"/>
                    <a:pt x="440" y="15"/>
                    <a:pt x="411" y="25"/>
                  </a:cubicBezTo>
                  <a:cubicBezTo>
                    <a:pt x="457" y="204"/>
                    <a:pt x="500" y="389"/>
                    <a:pt x="532" y="578"/>
                  </a:cubicBezTo>
                  <a:cubicBezTo>
                    <a:pt x="578" y="828"/>
                    <a:pt x="333" y="938"/>
                    <a:pt x="1" y="953"/>
                  </a:cubicBezTo>
                  <a:cubicBezTo>
                    <a:pt x="111" y="1091"/>
                    <a:pt x="221" y="1231"/>
                    <a:pt x="328" y="1366"/>
                  </a:cubicBezTo>
                  <a:cubicBezTo>
                    <a:pt x="624" y="1227"/>
                    <a:pt x="899" y="1052"/>
                    <a:pt x="1131" y="828"/>
                  </a:cubicBezTo>
                  <a:cubicBezTo>
                    <a:pt x="1146" y="817"/>
                    <a:pt x="1156" y="806"/>
                    <a:pt x="1167" y="792"/>
                  </a:cubicBezTo>
                  <a:cubicBezTo>
                    <a:pt x="945" y="525"/>
                    <a:pt x="725" y="257"/>
                    <a:pt x="496"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a:off x="-517950" y="3165500"/>
              <a:ext cx="439050" cy="151925"/>
            </a:xfrm>
            <a:custGeom>
              <a:avLst/>
              <a:gdLst/>
              <a:ahLst/>
              <a:cxnLst/>
              <a:rect l="l" t="t" r="r" b="b"/>
              <a:pathLst>
                <a:path w="17562" h="6077" extrusionOk="0">
                  <a:moveTo>
                    <a:pt x="8412" y="1"/>
                  </a:moveTo>
                  <a:cubicBezTo>
                    <a:pt x="5492" y="1"/>
                    <a:pt x="2599" y="667"/>
                    <a:pt x="186" y="2422"/>
                  </a:cubicBezTo>
                  <a:cubicBezTo>
                    <a:pt x="0" y="2561"/>
                    <a:pt x="232" y="2775"/>
                    <a:pt x="593" y="2946"/>
                  </a:cubicBezTo>
                  <a:cubicBezTo>
                    <a:pt x="909" y="2732"/>
                    <a:pt x="1263" y="2543"/>
                    <a:pt x="1651" y="2379"/>
                  </a:cubicBezTo>
                  <a:cubicBezTo>
                    <a:pt x="3759" y="1474"/>
                    <a:pt x="6223" y="932"/>
                    <a:pt x="8497" y="750"/>
                  </a:cubicBezTo>
                  <a:cubicBezTo>
                    <a:pt x="8808" y="725"/>
                    <a:pt x="9108" y="714"/>
                    <a:pt x="9403" y="714"/>
                  </a:cubicBezTo>
                  <a:cubicBezTo>
                    <a:pt x="12752" y="714"/>
                    <a:pt x="15340" y="2265"/>
                    <a:pt x="17562" y="4494"/>
                  </a:cubicBezTo>
                  <a:cubicBezTo>
                    <a:pt x="17430" y="3984"/>
                    <a:pt x="17284" y="3478"/>
                    <a:pt x="17123" y="2978"/>
                  </a:cubicBezTo>
                  <a:cubicBezTo>
                    <a:pt x="15668" y="1327"/>
                    <a:pt x="13418" y="471"/>
                    <a:pt x="11065" y="172"/>
                  </a:cubicBezTo>
                  <a:cubicBezTo>
                    <a:pt x="10188" y="62"/>
                    <a:pt x="9300" y="1"/>
                    <a:pt x="8412" y="1"/>
                  </a:cubicBezTo>
                  <a:close/>
                  <a:moveTo>
                    <a:pt x="16260" y="4497"/>
                  </a:moveTo>
                  <a:lnTo>
                    <a:pt x="16260" y="4497"/>
                  </a:lnTo>
                  <a:cubicBezTo>
                    <a:pt x="16460" y="4939"/>
                    <a:pt x="16609" y="5432"/>
                    <a:pt x="16706" y="5966"/>
                  </a:cubicBezTo>
                  <a:cubicBezTo>
                    <a:pt x="16713" y="6006"/>
                    <a:pt x="16728" y="6042"/>
                    <a:pt x="16745" y="6077"/>
                  </a:cubicBezTo>
                  <a:cubicBezTo>
                    <a:pt x="17016" y="6016"/>
                    <a:pt x="17287" y="5952"/>
                    <a:pt x="17558" y="5888"/>
                  </a:cubicBezTo>
                  <a:cubicBezTo>
                    <a:pt x="17148" y="5400"/>
                    <a:pt x="16720" y="4929"/>
                    <a:pt x="16260" y="4497"/>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a:off x="-503150" y="3183350"/>
              <a:ext cx="432275" cy="129350"/>
            </a:xfrm>
            <a:custGeom>
              <a:avLst/>
              <a:gdLst/>
              <a:ahLst/>
              <a:cxnLst/>
              <a:rect l="l" t="t" r="r" b="b"/>
              <a:pathLst>
                <a:path w="17291" h="5174" extrusionOk="0">
                  <a:moveTo>
                    <a:pt x="8811" y="0"/>
                  </a:moveTo>
                  <a:cubicBezTo>
                    <a:pt x="8516" y="0"/>
                    <a:pt x="8216" y="11"/>
                    <a:pt x="7905" y="36"/>
                  </a:cubicBezTo>
                  <a:cubicBezTo>
                    <a:pt x="5631" y="218"/>
                    <a:pt x="3167" y="760"/>
                    <a:pt x="1059" y="1665"/>
                  </a:cubicBezTo>
                  <a:cubicBezTo>
                    <a:pt x="671" y="1829"/>
                    <a:pt x="317" y="2018"/>
                    <a:pt x="1" y="2232"/>
                  </a:cubicBezTo>
                  <a:cubicBezTo>
                    <a:pt x="300" y="2371"/>
                    <a:pt x="689" y="2478"/>
                    <a:pt x="1002" y="2478"/>
                  </a:cubicBezTo>
                  <a:cubicBezTo>
                    <a:pt x="1173" y="2478"/>
                    <a:pt x="1319" y="2446"/>
                    <a:pt x="1419" y="2375"/>
                  </a:cubicBezTo>
                  <a:cubicBezTo>
                    <a:pt x="3281" y="1020"/>
                    <a:pt x="6112" y="146"/>
                    <a:pt x="8801" y="146"/>
                  </a:cubicBezTo>
                  <a:cubicBezTo>
                    <a:pt x="11742" y="146"/>
                    <a:pt x="14513" y="1187"/>
                    <a:pt x="15668" y="3783"/>
                  </a:cubicBezTo>
                  <a:cubicBezTo>
                    <a:pt x="16128" y="4215"/>
                    <a:pt x="16556" y="4686"/>
                    <a:pt x="16966" y="5174"/>
                  </a:cubicBezTo>
                  <a:cubicBezTo>
                    <a:pt x="17073" y="5145"/>
                    <a:pt x="17184" y="5117"/>
                    <a:pt x="17291" y="5088"/>
                  </a:cubicBezTo>
                  <a:cubicBezTo>
                    <a:pt x="17251" y="4943"/>
                    <a:pt x="17216" y="4807"/>
                    <a:pt x="17202" y="4739"/>
                  </a:cubicBezTo>
                  <a:cubicBezTo>
                    <a:pt x="17130" y="4418"/>
                    <a:pt x="17055" y="4097"/>
                    <a:pt x="16970" y="3780"/>
                  </a:cubicBezTo>
                  <a:cubicBezTo>
                    <a:pt x="14748" y="1551"/>
                    <a:pt x="12160" y="0"/>
                    <a:pt x="8811"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99325" y="3312675"/>
              <a:ext cx="30775" cy="16525"/>
            </a:xfrm>
            <a:custGeom>
              <a:avLst/>
              <a:gdLst/>
              <a:ahLst/>
              <a:cxnLst/>
              <a:rect l="l" t="t" r="r" b="b"/>
              <a:pathLst>
                <a:path w="1231" h="661" extrusionOk="0">
                  <a:moveTo>
                    <a:pt x="813" y="1"/>
                  </a:moveTo>
                  <a:cubicBezTo>
                    <a:pt x="542" y="65"/>
                    <a:pt x="271" y="129"/>
                    <a:pt x="0" y="190"/>
                  </a:cubicBezTo>
                  <a:cubicBezTo>
                    <a:pt x="150" y="433"/>
                    <a:pt x="624" y="611"/>
                    <a:pt x="1063" y="661"/>
                  </a:cubicBezTo>
                  <a:cubicBezTo>
                    <a:pt x="1141" y="632"/>
                    <a:pt x="1199" y="600"/>
                    <a:pt x="1216" y="568"/>
                  </a:cubicBezTo>
                  <a:cubicBezTo>
                    <a:pt x="1223" y="554"/>
                    <a:pt x="1227" y="532"/>
                    <a:pt x="1230" y="511"/>
                  </a:cubicBezTo>
                  <a:cubicBezTo>
                    <a:pt x="1092" y="340"/>
                    <a:pt x="952" y="168"/>
                    <a:pt x="813"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79000" y="3310550"/>
              <a:ext cx="10800" cy="14900"/>
            </a:xfrm>
            <a:custGeom>
              <a:avLst/>
              <a:gdLst/>
              <a:ahLst/>
              <a:cxnLst/>
              <a:rect l="l" t="t" r="r" b="b"/>
              <a:pathLst>
                <a:path w="432" h="596" extrusionOk="0">
                  <a:moveTo>
                    <a:pt x="325" y="0"/>
                  </a:moveTo>
                  <a:cubicBezTo>
                    <a:pt x="218" y="29"/>
                    <a:pt x="107" y="57"/>
                    <a:pt x="0" y="86"/>
                  </a:cubicBezTo>
                  <a:cubicBezTo>
                    <a:pt x="139" y="253"/>
                    <a:pt x="279" y="425"/>
                    <a:pt x="417" y="596"/>
                  </a:cubicBezTo>
                  <a:cubicBezTo>
                    <a:pt x="432" y="464"/>
                    <a:pt x="378" y="218"/>
                    <a:pt x="325"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89900" y="3239950"/>
              <a:ext cx="33650" cy="61875"/>
            </a:xfrm>
            <a:custGeom>
              <a:avLst/>
              <a:gdLst/>
              <a:ahLst/>
              <a:cxnLst/>
              <a:rect l="l" t="t" r="r" b="b"/>
              <a:pathLst>
                <a:path w="1346" h="2475" extrusionOk="0">
                  <a:moveTo>
                    <a:pt x="1" y="0"/>
                  </a:moveTo>
                  <a:lnTo>
                    <a:pt x="1" y="0"/>
                  </a:lnTo>
                  <a:cubicBezTo>
                    <a:pt x="162" y="500"/>
                    <a:pt x="308" y="1006"/>
                    <a:pt x="440" y="1516"/>
                  </a:cubicBezTo>
                  <a:cubicBezTo>
                    <a:pt x="750" y="1823"/>
                    <a:pt x="1049" y="2144"/>
                    <a:pt x="1345" y="2475"/>
                  </a:cubicBezTo>
                  <a:cubicBezTo>
                    <a:pt x="1067" y="1502"/>
                    <a:pt x="600" y="681"/>
                    <a:pt x="1"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78925" y="3277825"/>
              <a:ext cx="23825" cy="32750"/>
            </a:xfrm>
            <a:custGeom>
              <a:avLst/>
              <a:gdLst/>
              <a:ahLst/>
              <a:cxnLst/>
              <a:rect l="l" t="t" r="r" b="b"/>
              <a:pathLst>
                <a:path w="953" h="1310" extrusionOk="0">
                  <a:moveTo>
                    <a:pt x="1" y="1"/>
                  </a:moveTo>
                  <a:lnTo>
                    <a:pt x="1" y="1"/>
                  </a:lnTo>
                  <a:cubicBezTo>
                    <a:pt x="86" y="318"/>
                    <a:pt x="161" y="639"/>
                    <a:pt x="233" y="960"/>
                  </a:cubicBezTo>
                  <a:cubicBezTo>
                    <a:pt x="247" y="1028"/>
                    <a:pt x="282" y="1164"/>
                    <a:pt x="322" y="1309"/>
                  </a:cubicBezTo>
                  <a:cubicBezTo>
                    <a:pt x="532" y="1256"/>
                    <a:pt x="742" y="1199"/>
                    <a:pt x="953" y="1138"/>
                  </a:cubicBezTo>
                  <a:cubicBezTo>
                    <a:pt x="939" y="1078"/>
                    <a:pt x="924" y="1021"/>
                    <a:pt x="906" y="960"/>
                  </a:cubicBezTo>
                  <a:cubicBezTo>
                    <a:pt x="610" y="629"/>
                    <a:pt x="311" y="308"/>
                    <a:pt x="1"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70900" y="3306250"/>
              <a:ext cx="20000" cy="23225"/>
            </a:xfrm>
            <a:custGeom>
              <a:avLst/>
              <a:gdLst/>
              <a:ahLst/>
              <a:cxnLst/>
              <a:rect l="l" t="t" r="r" b="b"/>
              <a:pathLst>
                <a:path w="800" h="929" extrusionOk="0">
                  <a:moveTo>
                    <a:pt x="632" y="1"/>
                  </a:moveTo>
                  <a:cubicBezTo>
                    <a:pt x="421" y="62"/>
                    <a:pt x="211" y="119"/>
                    <a:pt x="1" y="172"/>
                  </a:cubicBezTo>
                  <a:cubicBezTo>
                    <a:pt x="54" y="390"/>
                    <a:pt x="108" y="636"/>
                    <a:pt x="93" y="768"/>
                  </a:cubicBezTo>
                  <a:lnTo>
                    <a:pt x="222" y="929"/>
                  </a:lnTo>
                  <a:cubicBezTo>
                    <a:pt x="554" y="914"/>
                    <a:pt x="799" y="804"/>
                    <a:pt x="753" y="554"/>
                  </a:cubicBezTo>
                  <a:cubicBezTo>
                    <a:pt x="721" y="365"/>
                    <a:pt x="678" y="180"/>
                    <a:pt x="632"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9" name="Google Shape;799;p35"/>
          <p:cNvSpPr txBox="1"/>
          <p:nvPr/>
        </p:nvSpPr>
        <p:spPr>
          <a:xfrm>
            <a:off x="6926788" y="3513853"/>
            <a:ext cx="2717100" cy="67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dirty="0">
                <a:latin typeface="Open Sans" panose="020B0606030504020204" pitchFamily="34" charset="0"/>
                <a:ea typeface="Open Sans" panose="020B0606030504020204" pitchFamily="34" charset="0"/>
                <a:cs typeface="Open Sans" panose="020B0606030504020204" pitchFamily="34" charset="0"/>
                <a:sym typeface="Muli"/>
              </a:rPr>
              <a:t>Output:</a:t>
            </a:r>
            <a:endParaRPr sz="23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Muli"/>
            </a:endParaRPr>
          </a:p>
        </p:txBody>
      </p:sp>
      <p:grpSp>
        <p:nvGrpSpPr>
          <p:cNvPr id="800" name="Google Shape;800;p35"/>
          <p:cNvGrpSpPr/>
          <p:nvPr/>
        </p:nvGrpSpPr>
        <p:grpSpPr>
          <a:xfrm rot="9640304">
            <a:off x="7619596" y="1758908"/>
            <a:ext cx="843231" cy="402227"/>
            <a:chOff x="-583650" y="3109250"/>
            <a:chExt cx="570275" cy="272025"/>
          </a:xfrm>
        </p:grpSpPr>
        <p:sp>
          <p:nvSpPr>
            <p:cNvPr id="801" name="Google Shape;801;p35"/>
            <p:cNvSpPr/>
            <p:nvPr/>
          </p:nvSpPr>
          <p:spPr>
            <a:xfrm>
              <a:off x="-583650" y="3186975"/>
              <a:ext cx="570275" cy="194300"/>
            </a:xfrm>
            <a:custGeom>
              <a:avLst/>
              <a:gdLst/>
              <a:ahLst/>
              <a:cxnLst/>
              <a:rect l="l" t="t" r="r" b="b"/>
              <a:pathLst>
                <a:path w="22811" h="7772" extrusionOk="0">
                  <a:moveTo>
                    <a:pt x="22543" y="6377"/>
                  </a:moveTo>
                  <a:lnTo>
                    <a:pt x="22543" y="6377"/>
                  </a:lnTo>
                  <a:cubicBezTo>
                    <a:pt x="22536" y="6381"/>
                    <a:pt x="22532" y="6384"/>
                    <a:pt x="22525" y="6384"/>
                  </a:cubicBezTo>
                  <a:cubicBezTo>
                    <a:pt x="22190" y="6488"/>
                    <a:pt x="21851" y="6580"/>
                    <a:pt x="21513" y="6669"/>
                  </a:cubicBezTo>
                  <a:cubicBezTo>
                    <a:pt x="21762" y="6905"/>
                    <a:pt x="22083" y="7030"/>
                    <a:pt x="22322" y="7030"/>
                  </a:cubicBezTo>
                  <a:cubicBezTo>
                    <a:pt x="22632" y="7030"/>
                    <a:pt x="22810" y="6822"/>
                    <a:pt x="22543" y="6377"/>
                  </a:cubicBezTo>
                  <a:close/>
                  <a:moveTo>
                    <a:pt x="12021" y="1"/>
                  </a:moveTo>
                  <a:cubicBezTo>
                    <a:pt x="9332" y="1"/>
                    <a:pt x="6501" y="875"/>
                    <a:pt x="4639" y="2230"/>
                  </a:cubicBezTo>
                  <a:cubicBezTo>
                    <a:pt x="4539" y="2301"/>
                    <a:pt x="4393" y="2333"/>
                    <a:pt x="4222" y="2333"/>
                  </a:cubicBezTo>
                  <a:cubicBezTo>
                    <a:pt x="3909" y="2333"/>
                    <a:pt x="3520" y="2226"/>
                    <a:pt x="3221" y="2087"/>
                  </a:cubicBezTo>
                  <a:cubicBezTo>
                    <a:pt x="1672" y="3100"/>
                    <a:pt x="860" y="4609"/>
                    <a:pt x="175" y="6448"/>
                  </a:cubicBezTo>
                  <a:cubicBezTo>
                    <a:pt x="0" y="6923"/>
                    <a:pt x="924" y="7771"/>
                    <a:pt x="1455" y="7771"/>
                  </a:cubicBezTo>
                  <a:cubicBezTo>
                    <a:pt x="1605" y="7771"/>
                    <a:pt x="1719" y="7707"/>
                    <a:pt x="1776" y="7553"/>
                  </a:cubicBezTo>
                  <a:cubicBezTo>
                    <a:pt x="2507" y="5593"/>
                    <a:pt x="3345" y="4002"/>
                    <a:pt x="5328" y="3100"/>
                  </a:cubicBezTo>
                  <a:cubicBezTo>
                    <a:pt x="6989" y="2348"/>
                    <a:pt x="8897" y="1905"/>
                    <a:pt x="10687" y="1599"/>
                  </a:cubicBezTo>
                  <a:cubicBezTo>
                    <a:pt x="11486" y="1463"/>
                    <a:pt x="12313" y="1374"/>
                    <a:pt x="13137" y="1374"/>
                  </a:cubicBezTo>
                  <a:cubicBezTo>
                    <a:pt x="14481" y="1374"/>
                    <a:pt x="15814" y="1610"/>
                    <a:pt x="17012" y="2255"/>
                  </a:cubicBezTo>
                  <a:cubicBezTo>
                    <a:pt x="17700" y="2626"/>
                    <a:pt x="18321" y="3100"/>
                    <a:pt x="18888" y="3638"/>
                  </a:cubicBezTo>
                  <a:cubicBezTo>
                    <a:pt x="17733" y="1042"/>
                    <a:pt x="14962" y="1"/>
                    <a:pt x="12021"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198800" y="3109250"/>
              <a:ext cx="181150" cy="265500"/>
            </a:xfrm>
            <a:custGeom>
              <a:avLst/>
              <a:gdLst/>
              <a:ahLst/>
              <a:cxnLst/>
              <a:rect l="l" t="t" r="r" b="b"/>
              <a:pathLst>
                <a:path w="7246" h="10620" extrusionOk="0">
                  <a:moveTo>
                    <a:pt x="3302" y="1"/>
                  </a:moveTo>
                  <a:cubicBezTo>
                    <a:pt x="3137" y="1"/>
                    <a:pt x="3098" y="190"/>
                    <a:pt x="3359" y="697"/>
                  </a:cubicBezTo>
                  <a:cubicBezTo>
                    <a:pt x="3552" y="1067"/>
                    <a:pt x="3733" y="1441"/>
                    <a:pt x="3908" y="1816"/>
                  </a:cubicBezTo>
                  <a:cubicBezTo>
                    <a:pt x="4129" y="1694"/>
                    <a:pt x="4375" y="1588"/>
                    <a:pt x="4585" y="1523"/>
                  </a:cubicBezTo>
                  <a:cubicBezTo>
                    <a:pt x="4467" y="1285"/>
                    <a:pt x="4347" y="1042"/>
                    <a:pt x="4225" y="804"/>
                  </a:cubicBezTo>
                  <a:cubicBezTo>
                    <a:pt x="4008" y="383"/>
                    <a:pt x="3530" y="1"/>
                    <a:pt x="3302" y="1"/>
                  </a:cubicBezTo>
                  <a:close/>
                  <a:moveTo>
                    <a:pt x="6906" y="7874"/>
                  </a:moveTo>
                  <a:cubicBezTo>
                    <a:pt x="6860" y="8145"/>
                    <a:pt x="6743" y="8406"/>
                    <a:pt x="6504" y="8648"/>
                  </a:cubicBezTo>
                  <a:cubicBezTo>
                    <a:pt x="6675" y="8858"/>
                    <a:pt x="6842" y="9069"/>
                    <a:pt x="7006" y="9283"/>
                  </a:cubicBezTo>
                  <a:cubicBezTo>
                    <a:pt x="7064" y="9357"/>
                    <a:pt x="7110" y="9421"/>
                    <a:pt x="7149" y="9486"/>
                  </a:cubicBezTo>
                  <a:cubicBezTo>
                    <a:pt x="7245" y="9429"/>
                    <a:pt x="7214" y="9169"/>
                    <a:pt x="7199" y="9112"/>
                  </a:cubicBezTo>
                  <a:cubicBezTo>
                    <a:pt x="7110" y="8698"/>
                    <a:pt x="7010" y="8284"/>
                    <a:pt x="6906" y="7874"/>
                  </a:cubicBezTo>
                  <a:close/>
                  <a:moveTo>
                    <a:pt x="3979" y="8327"/>
                  </a:moveTo>
                  <a:cubicBezTo>
                    <a:pt x="2742" y="8595"/>
                    <a:pt x="1490" y="8773"/>
                    <a:pt x="217" y="8862"/>
                  </a:cubicBezTo>
                  <a:cubicBezTo>
                    <a:pt x="0" y="8876"/>
                    <a:pt x="14" y="9194"/>
                    <a:pt x="142" y="9550"/>
                  </a:cubicBezTo>
                  <a:cubicBezTo>
                    <a:pt x="324" y="9490"/>
                    <a:pt x="509" y="9447"/>
                    <a:pt x="677" y="9433"/>
                  </a:cubicBezTo>
                  <a:cubicBezTo>
                    <a:pt x="1761" y="9336"/>
                    <a:pt x="2834" y="9194"/>
                    <a:pt x="3904" y="8983"/>
                  </a:cubicBezTo>
                  <a:cubicBezTo>
                    <a:pt x="4044" y="8958"/>
                    <a:pt x="4724" y="8904"/>
                    <a:pt x="5042" y="8798"/>
                  </a:cubicBezTo>
                  <a:cubicBezTo>
                    <a:pt x="4603" y="8748"/>
                    <a:pt x="4129" y="8570"/>
                    <a:pt x="3979" y="8327"/>
                  </a:cubicBezTo>
                  <a:close/>
                  <a:moveTo>
                    <a:pt x="5665" y="9222"/>
                  </a:moveTo>
                  <a:cubicBezTo>
                    <a:pt x="5017" y="9533"/>
                    <a:pt x="4261" y="9678"/>
                    <a:pt x="3605" y="9824"/>
                  </a:cubicBezTo>
                  <a:cubicBezTo>
                    <a:pt x="2606" y="10046"/>
                    <a:pt x="1600" y="10213"/>
                    <a:pt x="588" y="10334"/>
                  </a:cubicBezTo>
                  <a:cubicBezTo>
                    <a:pt x="731" y="10506"/>
                    <a:pt x="884" y="10619"/>
                    <a:pt x="1023" y="10619"/>
                  </a:cubicBezTo>
                  <a:cubicBezTo>
                    <a:pt x="1027" y="10619"/>
                    <a:pt x="1034" y="10619"/>
                    <a:pt x="1037" y="10616"/>
                  </a:cubicBezTo>
                  <a:cubicBezTo>
                    <a:pt x="2767" y="10495"/>
                    <a:pt x="4454" y="10217"/>
                    <a:pt x="6119" y="9778"/>
                  </a:cubicBezTo>
                  <a:cubicBezTo>
                    <a:pt x="6068" y="9732"/>
                    <a:pt x="6022" y="9682"/>
                    <a:pt x="5979" y="9625"/>
                  </a:cubicBezTo>
                  <a:cubicBezTo>
                    <a:pt x="5876" y="9493"/>
                    <a:pt x="5769" y="9357"/>
                    <a:pt x="5665" y="9222"/>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5"/>
            <p:cNvSpPr/>
            <p:nvPr/>
          </p:nvSpPr>
          <p:spPr>
            <a:xfrm>
              <a:off x="-227425" y="3145900"/>
              <a:ext cx="203250" cy="225300"/>
            </a:xfrm>
            <a:custGeom>
              <a:avLst/>
              <a:gdLst/>
              <a:ahLst/>
              <a:cxnLst/>
              <a:rect l="l" t="t" r="r" b="b"/>
              <a:pathLst>
                <a:path w="8130" h="9012" extrusionOk="0">
                  <a:moveTo>
                    <a:pt x="5053" y="350"/>
                  </a:moveTo>
                  <a:cubicBezTo>
                    <a:pt x="4689" y="557"/>
                    <a:pt x="4397" y="814"/>
                    <a:pt x="4472" y="992"/>
                  </a:cubicBezTo>
                  <a:cubicBezTo>
                    <a:pt x="4850" y="1897"/>
                    <a:pt x="5199" y="2825"/>
                    <a:pt x="5502" y="3762"/>
                  </a:cubicBezTo>
                  <a:cubicBezTo>
                    <a:pt x="6101" y="4443"/>
                    <a:pt x="6568" y="5264"/>
                    <a:pt x="6846" y="6237"/>
                  </a:cubicBezTo>
                  <a:cubicBezTo>
                    <a:pt x="6889" y="6287"/>
                    <a:pt x="6935" y="6341"/>
                    <a:pt x="6978" y="6390"/>
                  </a:cubicBezTo>
                  <a:cubicBezTo>
                    <a:pt x="7024" y="6376"/>
                    <a:pt x="7067" y="6362"/>
                    <a:pt x="7110" y="6351"/>
                  </a:cubicBezTo>
                  <a:cubicBezTo>
                    <a:pt x="6632" y="4276"/>
                    <a:pt x="5951" y="2276"/>
                    <a:pt x="5053" y="350"/>
                  </a:cubicBezTo>
                  <a:close/>
                  <a:moveTo>
                    <a:pt x="6069" y="1"/>
                  </a:moveTo>
                  <a:cubicBezTo>
                    <a:pt x="5976" y="1"/>
                    <a:pt x="5859" y="22"/>
                    <a:pt x="5730" y="57"/>
                  </a:cubicBezTo>
                  <a:cubicBezTo>
                    <a:pt x="6718" y="2093"/>
                    <a:pt x="7488" y="4219"/>
                    <a:pt x="8051" y="6408"/>
                  </a:cubicBezTo>
                  <a:cubicBezTo>
                    <a:pt x="8130" y="5909"/>
                    <a:pt x="7966" y="5371"/>
                    <a:pt x="7830" y="4810"/>
                  </a:cubicBezTo>
                  <a:cubicBezTo>
                    <a:pt x="7431" y="3192"/>
                    <a:pt x="6893" y="1619"/>
                    <a:pt x="6251" y="79"/>
                  </a:cubicBezTo>
                  <a:cubicBezTo>
                    <a:pt x="6229" y="22"/>
                    <a:pt x="6162" y="1"/>
                    <a:pt x="6069" y="1"/>
                  </a:cubicBezTo>
                  <a:close/>
                  <a:moveTo>
                    <a:pt x="1287" y="8084"/>
                  </a:moveTo>
                  <a:cubicBezTo>
                    <a:pt x="1012" y="8180"/>
                    <a:pt x="745" y="8323"/>
                    <a:pt x="556" y="8501"/>
                  </a:cubicBezTo>
                  <a:cubicBezTo>
                    <a:pt x="467" y="8584"/>
                    <a:pt x="0" y="9011"/>
                    <a:pt x="364" y="9011"/>
                  </a:cubicBezTo>
                  <a:cubicBezTo>
                    <a:pt x="378" y="9011"/>
                    <a:pt x="396" y="9011"/>
                    <a:pt x="413" y="9008"/>
                  </a:cubicBezTo>
                  <a:cubicBezTo>
                    <a:pt x="856" y="8969"/>
                    <a:pt x="1295" y="8922"/>
                    <a:pt x="1733" y="8868"/>
                  </a:cubicBezTo>
                  <a:cubicBezTo>
                    <a:pt x="1555" y="8658"/>
                    <a:pt x="1387" y="8358"/>
                    <a:pt x="1287" y="8084"/>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5"/>
            <p:cNvSpPr/>
            <p:nvPr/>
          </p:nvSpPr>
          <p:spPr>
            <a:xfrm>
              <a:off x="-56275" y="3301800"/>
              <a:ext cx="3325" cy="4475"/>
            </a:xfrm>
            <a:custGeom>
              <a:avLst/>
              <a:gdLst/>
              <a:ahLst/>
              <a:cxnLst/>
              <a:rect l="l" t="t" r="r" b="b"/>
              <a:pathLst>
                <a:path w="133" h="179" extrusionOk="0">
                  <a:moveTo>
                    <a:pt x="0" y="1"/>
                  </a:moveTo>
                  <a:lnTo>
                    <a:pt x="0" y="1"/>
                  </a:lnTo>
                  <a:cubicBezTo>
                    <a:pt x="18" y="62"/>
                    <a:pt x="33" y="119"/>
                    <a:pt x="47" y="179"/>
                  </a:cubicBezTo>
                  <a:cubicBezTo>
                    <a:pt x="76" y="169"/>
                    <a:pt x="104" y="162"/>
                    <a:pt x="132" y="154"/>
                  </a:cubicBezTo>
                  <a:cubicBezTo>
                    <a:pt x="89" y="105"/>
                    <a:pt x="43" y="51"/>
                    <a:pt x="0"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195250" y="3147325"/>
              <a:ext cx="169125" cy="220300"/>
            </a:xfrm>
            <a:custGeom>
              <a:avLst/>
              <a:gdLst/>
              <a:ahLst/>
              <a:cxnLst/>
              <a:rect l="l" t="t" r="r" b="b"/>
              <a:pathLst>
                <a:path w="6765" h="8812" extrusionOk="0">
                  <a:moveTo>
                    <a:pt x="4443" y="0"/>
                  </a:moveTo>
                  <a:cubicBezTo>
                    <a:pt x="4233" y="65"/>
                    <a:pt x="3987" y="171"/>
                    <a:pt x="3766" y="293"/>
                  </a:cubicBezTo>
                  <a:cubicBezTo>
                    <a:pt x="4664" y="2219"/>
                    <a:pt x="5345" y="4219"/>
                    <a:pt x="5823" y="6294"/>
                  </a:cubicBezTo>
                  <a:cubicBezTo>
                    <a:pt x="5780" y="6305"/>
                    <a:pt x="5737" y="6319"/>
                    <a:pt x="5691" y="6333"/>
                  </a:cubicBezTo>
                  <a:cubicBezTo>
                    <a:pt x="5920" y="6590"/>
                    <a:pt x="6140" y="6858"/>
                    <a:pt x="6362" y="7125"/>
                  </a:cubicBezTo>
                  <a:cubicBezTo>
                    <a:pt x="6601" y="6883"/>
                    <a:pt x="6718" y="6622"/>
                    <a:pt x="6764" y="6351"/>
                  </a:cubicBezTo>
                  <a:cubicBezTo>
                    <a:pt x="6201" y="4162"/>
                    <a:pt x="5431" y="2036"/>
                    <a:pt x="4443" y="0"/>
                  </a:cubicBezTo>
                  <a:close/>
                  <a:moveTo>
                    <a:pt x="4900" y="7275"/>
                  </a:moveTo>
                  <a:cubicBezTo>
                    <a:pt x="4582" y="7381"/>
                    <a:pt x="3902" y="7435"/>
                    <a:pt x="3762" y="7460"/>
                  </a:cubicBezTo>
                  <a:cubicBezTo>
                    <a:pt x="2692" y="7671"/>
                    <a:pt x="1619" y="7813"/>
                    <a:pt x="535" y="7910"/>
                  </a:cubicBezTo>
                  <a:cubicBezTo>
                    <a:pt x="367" y="7924"/>
                    <a:pt x="182" y="7967"/>
                    <a:pt x="0" y="8027"/>
                  </a:cubicBezTo>
                  <a:cubicBezTo>
                    <a:pt x="100" y="8301"/>
                    <a:pt x="268" y="8601"/>
                    <a:pt x="446" y="8811"/>
                  </a:cubicBezTo>
                  <a:cubicBezTo>
                    <a:pt x="1458" y="8690"/>
                    <a:pt x="2464" y="8523"/>
                    <a:pt x="3463" y="8301"/>
                  </a:cubicBezTo>
                  <a:cubicBezTo>
                    <a:pt x="4119" y="8155"/>
                    <a:pt x="4875" y="8010"/>
                    <a:pt x="5523" y="7699"/>
                  </a:cubicBezTo>
                  <a:cubicBezTo>
                    <a:pt x="5416" y="7564"/>
                    <a:pt x="5306" y="7424"/>
                    <a:pt x="5196" y="7286"/>
                  </a:cubicBezTo>
                  <a:lnTo>
                    <a:pt x="5128" y="7286"/>
                  </a:lnTo>
                  <a:cubicBezTo>
                    <a:pt x="5053" y="7286"/>
                    <a:pt x="4978" y="7282"/>
                    <a:pt x="4900" y="7275"/>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65375" y="3305650"/>
              <a:ext cx="29200" cy="34150"/>
            </a:xfrm>
            <a:custGeom>
              <a:avLst/>
              <a:gdLst/>
              <a:ahLst/>
              <a:cxnLst/>
              <a:rect l="l" t="t" r="r" b="b"/>
              <a:pathLst>
                <a:path w="1168" h="1366" extrusionOk="0">
                  <a:moveTo>
                    <a:pt x="496" y="0"/>
                  </a:moveTo>
                  <a:cubicBezTo>
                    <a:pt x="468" y="8"/>
                    <a:pt x="440" y="15"/>
                    <a:pt x="411" y="25"/>
                  </a:cubicBezTo>
                  <a:cubicBezTo>
                    <a:pt x="457" y="204"/>
                    <a:pt x="500" y="389"/>
                    <a:pt x="532" y="578"/>
                  </a:cubicBezTo>
                  <a:cubicBezTo>
                    <a:pt x="578" y="828"/>
                    <a:pt x="333" y="938"/>
                    <a:pt x="1" y="953"/>
                  </a:cubicBezTo>
                  <a:cubicBezTo>
                    <a:pt x="111" y="1091"/>
                    <a:pt x="221" y="1231"/>
                    <a:pt x="328" y="1366"/>
                  </a:cubicBezTo>
                  <a:cubicBezTo>
                    <a:pt x="624" y="1227"/>
                    <a:pt x="899" y="1052"/>
                    <a:pt x="1131" y="828"/>
                  </a:cubicBezTo>
                  <a:cubicBezTo>
                    <a:pt x="1146" y="817"/>
                    <a:pt x="1156" y="806"/>
                    <a:pt x="1167" y="792"/>
                  </a:cubicBezTo>
                  <a:cubicBezTo>
                    <a:pt x="945" y="525"/>
                    <a:pt x="725" y="257"/>
                    <a:pt x="496"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517950" y="3165500"/>
              <a:ext cx="439050" cy="151925"/>
            </a:xfrm>
            <a:custGeom>
              <a:avLst/>
              <a:gdLst/>
              <a:ahLst/>
              <a:cxnLst/>
              <a:rect l="l" t="t" r="r" b="b"/>
              <a:pathLst>
                <a:path w="17562" h="6077" extrusionOk="0">
                  <a:moveTo>
                    <a:pt x="8412" y="1"/>
                  </a:moveTo>
                  <a:cubicBezTo>
                    <a:pt x="5492" y="1"/>
                    <a:pt x="2599" y="667"/>
                    <a:pt x="186" y="2422"/>
                  </a:cubicBezTo>
                  <a:cubicBezTo>
                    <a:pt x="0" y="2561"/>
                    <a:pt x="232" y="2775"/>
                    <a:pt x="593" y="2946"/>
                  </a:cubicBezTo>
                  <a:cubicBezTo>
                    <a:pt x="909" y="2732"/>
                    <a:pt x="1263" y="2543"/>
                    <a:pt x="1651" y="2379"/>
                  </a:cubicBezTo>
                  <a:cubicBezTo>
                    <a:pt x="3759" y="1474"/>
                    <a:pt x="6223" y="932"/>
                    <a:pt x="8497" y="750"/>
                  </a:cubicBezTo>
                  <a:cubicBezTo>
                    <a:pt x="8808" y="725"/>
                    <a:pt x="9108" y="714"/>
                    <a:pt x="9403" y="714"/>
                  </a:cubicBezTo>
                  <a:cubicBezTo>
                    <a:pt x="12752" y="714"/>
                    <a:pt x="15340" y="2265"/>
                    <a:pt x="17562" y="4494"/>
                  </a:cubicBezTo>
                  <a:cubicBezTo>
                    <a:pt x="17430" y="3984"/>
                    <a:pt x="17284" y="3478"/>
                    <a:pt x="17123" y="2978"/>
                  </a:cubicBezTo>
                  <a:cubicBezTo>
                    <a:pt x="15668" y="1327"/>
                    <a:pt x="13418" y="471"/>
                    <a:pt x="11065" y="172"/>
                  </a:cubicBezTo>
                  <a:cubicBezTo>
                    <a:pt x="10188" y="62"/>
                    <a:pt x="9300" y="1"/>
                    <a:pt x="8412" y="1"/>
                  </a:cubicBezTo>
                  <a:close/>
                  <a:moveTo>
                    <a:pt x="16260" y="4497"/>
                  </a:moveTo>
                  <a:lnTo>
                    <a:pt x="16260" y="4497"/>
                  </a:lnTo>
                  <a:cubicBezTo>
                    <a:pt x="16460" y="4939"/>
                    <a:pt x="16609" y="5432"/>
                    <a:pt x="16706" y="5966"/>
                  </a:cubicBezTo>
                  <a:cubicBezTo>
                    <a:pt x="16713" y="6006"/>
                    <a:pt x="16728" y="6042"/>
                    <a:pt x="16745" y="6077"/>
                  </a:cubicBezTo>
                  <a:cubicBezTo>
                    <a:pt x="17016" y="6016"/>
                    <a:pt x="17287" y="5952"/>
                    <a:pt x="17558" y="5888"/>
                  </a:cubicBezTo>
                  <a:cubicBezTo>
                    <a:pt x="17148" y="5400"/>
                    <a:pt x="16720" y="4929"/>
                    <a:pt x="16260" y="4497"/>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503150" y="3183350"/>
              <a:ext cx="432275" cy="129350"/>
            </a:xfrm>
            <a:custGeom>
              <a:avLst/>
              <a:gdLst/>
              <a:ahLst/>
              <a:cxnLst/>
              <a:rect l="l" t="t" r="r" b="b"/>
              <a:pathLst>
                <a:path w="17291" h="5174" extrusionOk="0">
                  <a:moveTo>
                    <a:pt x="8811" y="0"/>
                  </a:moveTo>
                  <a:cubicBezTo>
                    <a:pt x="8516" y="0"/>
                    <a:pt x="8216" y="11"/>
                    <a:pt x="7905" y="36"/>
                  </a:cubicBezTo>
                  <a:cubicBezTo>
                    <a:pt x="5631" y="218"/>
                    <a:pt x="3167" y="760"/>
                    <a:pt x="1059" y="1665"/>
                  </a:cubicBezTo>
                  <a:cubicBezTo>
                    <a:pt x="671" y="1829"/>
                    <a:pt x="317" y="2018"/>
                    <a:pt x="1" y="2232"/>
                  </a:cubicBezTo>
                  <a:cubicBezTo>
                    <a:pt x="300" y="2371"/>
                    <a:pt x="689" y="2478"/>
                    <a:pt x="1002" y="2478"/>
                  </a:cubicBezTo>
                  <a:cubicBezTo>
                    <a:pt x="1173" y="2478"/>
                    <a:pt x="1319" y="2446"/>
                    <a:pt x="1419" y="2375"/>
                  </a:cubicBezTo>
                  <a:cubicBezTo>
                    <a:pt x="3281" y="1020"/>
                    <a:pt x="6112" y="146"/>
                    <a:pt x="8801" y="146"/>
                  </a:cubicBezTo>
                  <a:cubicBezTo>
                    <a:pt x="11742" y="146"/>
                    <a:pt x="14513" y="1187"/>
                    <a:pt x="15668" y="3783"/>
                  </a:cubicBezTo>
                  <a:cubicBezTo>
                    <a:pt x="16128" y="4215"/>
                    <a:pt x="16556" y="4686"/>
                    <a:pt x="16966" y="5174"/>
                  </a:cubicBezTo>
                  <a:cubicBezTo>
                    <a:pt x="17073" y="5145"/>
                    <a:pt x="17184" y="5117"/>
                    <a:pt x="17291" y="5088"/>
                  </a:cubicBezTo>
                  <a:cubicBezTo>
                    <a:pt x="17251" y="4943"/>
                    <a:pt x="17216" y="4807"/>
                    <a:pt x="17202" y="4739"/>
                  </a:cubicBezTo>
                  <a:cubicBezTo>
                    <a:pt x="17130" y="4418"/>
                    <a:pt x="17055" y="4097"/>
                    <a:pt x="16970" y="3780"/>
                  </a:cubicBezTo>
                  <a:cubicBezTo>
                    <a:pt x="14748" y="1551"/>
                    <a:pt x="12160" y="0"/>
                    <a:pt x="8811"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99325" y="3312675"/>
              <a:ext cx="30775" cy="16525"/>
            </a:xfrm>
            <a:custGeom>
              <a:avLst/>
              <a:gdLst/>
              <a:ahLst/>
              <a:cxnLst/>
              <a:rect l="l" t="t" r="r" b="b"/>
              <a:pathLst>
                <a:path w="1231" h="661" extrusionOk="0">
                  <a:moveTo>
                    <a:pt x="813" y="1"/>
                  </a:moveTo>
                  <a:cubicBezTo>
                    <a:pt x="542" y="65"/>
                    <a:pt x="271" y="129"/>
                    <a:pt x="0" y="190"/>
                  </a:cubicBezTo>
                  <a:cubicBezTo>
                    <a:pt x="150" y="433"/>
                    <a:pt x="624" y="611"/>
                    <a:pt x="1063" y="661"/>
                  </a:cubicBezTo>
                  <a:cubicBezTo>
                    <a:pt x="1141" y="632"/>
                    <a:pt x="1199" y="600"/>
                    <a:pt x="1216" y="568"/>
                  </a:cubicBezTo>
                  <a:cubicBezTo>
                    <a:pt x="1223" y="554"/>
                    <a:pt x="1227" y="532"/>
                    <a:pt x="1230" y="511"/>
                  </a:cubicBezTo>
                  <a:cubicBezTo>
                    <a:pt x="1092" y="340"/>
                    <a:pt x="952" y="168"/>
                    <a:pt x="813"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79000" y="3310550"/>
              <a:ext cx="10800" cy="14900"/>
            </a:xfrm>
            <a:custGeom>
              <a:avLst/>
              <a:gdLst/>
              <a:ahLst/>
              <a:cxnLst/>
              <a:rect l="l" t="t" r="r" b="b"/>
              <a:pathLst>
                <a:path w="432" h="596" extrusionOk="0">
                  <a:moveTo>
                    <a:pt x="325" y="0"/>
                  </a:moveTo>
                  <a:cubicBezTo>
                    <a:pt x="218" y="29"/>
                    <a:pt x="107" y="57"/>
                    <a:pt x="0" y="86"/>
                  </a:cubicBezTo>
                  <a:cubicBezTo>
                    <a:pt x="139" y="253"/>
                    <a:pt x="279" y="425"/>
                    <a:pt x="417" y="596"/>
                  </a:cubicBezTo>
                  <a:cubicBezTo>
                    <a:pt x="432" y="464"/>
                    <a:pt x="378" y="218"/>
                    <a:pt x="325"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89900" y="3239950"/>
              <a:ext cx="33650" cy="61875"/>
            </a:xfrm>
            <a:custGeom>
              <a:avLst/>
              <a:gdLst/>
              <a:ahLst/>
              <a:cxnLst/>
              <a:rect l="l" t="t" r="r" b="b"/>
              <a:pathLst>
                <a:path w="1346" h="2475" extrusionOk="0">
                  <a:moveTo>
                    <a:pt x="1" y="0"/>
                  </a:moveTo>
                  <a:lnTo>
                    <a:pt x="1" y="0"/>
                  </a:lnTo>
                  <a:cubicBezTo>
                    <a:pt x="162" y="500"/>
                    <a:pt x="308" y="1006"/>
                    <a:pt x="440" y="1516"/>
                  </a:cubicBezTo>
                  <a:cubicBezTo>
                    <a:pt x="750" y="1823"/>
                    <a:pt x="1049" y="2144"/>
                    <a:pt x="1345" y="2475"/>
                  </a:cubicBezTo>
                  <a:cubicBezTo>
                    <a:pt x="1067" y="1502"/>
                    <a:pt x="600" y="681"/>
                    <a:pt x="1"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78925" y="3277825"/>
              <a:ext cx="23825" cy="32750"/>
            </a:xfrm>
            <a:custGeom>
              <a:avLst/>
              <a:gdLst/>
              <a:ahLst/>
              <a:cxnLst/>
              <a:rect l="l" t="t" r="r" b="b"/>
              <a:pathLst>
                <a:path w="953" h="1310" extrusionOk="0">
                  <a:moveTo>
                    <a:pt x="1" y="1"/>
                  </a:moveTo>
                  <a:lnTo>
                    <a:pt x="1" y="1"/>
                  </a:lnTo>
                  <a:cubicBezTo>
                    <a:pt x="86" y="318"/>
                    <a:pt x="161" y="639"/>
                    <a:pt x="233" y="960"/>
                  </a:cubicBezTo>
                  <a:cubicBezTo>
                    <a:pt x="247" y="1028"/>
                    <a:pt x="282" y="1164"/>
                    <a:pt x="322" y="1309"/>
                  </a:cubicBezTo>
                  <a:cubicBezTo>
                    <a:pt x="532" y="1256"/>
                    <a:pt x="742" y="1199"/>
                    <a:pt x="953" y="1138"/>
                  </a:cubicBezTo>
                  <a:cubicBezTo>
                    <a:pt x="939" y="1078"/>
                    <a:pt x="924" y="1021"/>
                    <a:pt x="906" y="960"/>
                  </a:cubicBezTo>
                  <a:cubicBezTo>
                    <a:pt x="610" y="629"/>
                    <a:pt x="311" y="308"/>
                    <a:pt x="1"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70900" y="3306250"/>
              <a:ext cx="20000" cy="23225"/>
            </a:xfrm>
            <a:custGeom>
              <a:avLst/>
              <a:gdLst/>
              <a:ahLst/>
              <a:cxnLst/>
              <a:rect l="l" t="t" r="r" b="b"/>
              <a:pathLst>
                <a:path w="800" h="929" extrusionOk="0">
                  <a:moveTo>
                    <a:pt x="632" y="1"/>
                  </a:moveTo>
                  <a:cubicBezTo>
                    <a:pt x="421" y="62"/>
                    <a:pt x="211" y="119"/>
                    <a:pt x="1" y="172"/>
                  </a:cubicBezTo>
                  <a:cubicBezTo>
                    <a:pt x="54" y="390"/>
                    <a:pt x="108" y="636"/>
                    <a:pt x="93" y="768"/>
                  </a:cubicBezTo>
                  <a:lnTo>
                    <a:pt x="222" y="929"/>
                  </a:lnTo>
                  <a:cubicBezTo>
                    <a:pt x="554" y="914"/>
                    <a:pt x="799" y="804"/>
                    <a:pt x="753" y="554"/>
                  </a:cubicBezTo>
                  <a:cubicBezTo>
                    <a:pt x="721" y="365"/>
                    <a:pt x="678" y="180"/>
                    <a:pt x="632"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4" name="Google Shape;814;p35"/>
          <p:cNvSpPr txBox="1"/>
          <p:nvPr/>
        </p:nvSpPr>
        <p:spPr>
          <a:xfrm>
            <a:off x="6820410" y="1182486"/>
            <a:ext cx="2717100" cy="67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dirty="0">
                <a:latin typeface="Open Sans" panose="020B0606030504020204" pitchFamily="34" charset="0"/>
                <a:ea typeface="Open Sans" panose="020B0606030504020204" pitchFamily="34" charset="0"/>
                <a:cs typeface="Open Sans" panose="020B0606030504020204" pitchFamily="34" charset="0"/>
                <a:sym typeface="Muli"/>
              </a:rPr>
              <a:t>Code Written:</a:t>
            </a:r>
            <a:endParaRPr sz="23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Mul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36"/>
          <p:cNvSpPr txBox="1">
            <a:spLocks noGrp="1"/>
          </p:cNvSpPr>
          <p:nvPr>
            <p:ph type="title"/>
          </p:nvPr>
        </p:nvSpPr>
        <p:spPr>
          <a:xfrm>
            <a:off x="4506850" y="311275"/>
            <a:ext cx="4842300" cy="535200"/>
          </a:xfrm>
          <a:prstGeom prst="rect">
            <a:avLst/>
          </a:prstGeom>
        </p:spPr>
        <p:txBody>
          <a:bodyPr spcFirstLastPara="1" wrap="square" lIns="91425" tIns="91425" rIns="91425" bIns="91425" anchor="t" anchorCtr="0">
            <a:normAutofit fontScale="90000"/>
          </a:bodyPr>
          <a:lstStyle/>
          <a:p>
            <a:pPr marL="914400" lvl="0" indent="457200" algn="ctr" rtl="0">
              <a:spcBef>
                <a:spcPts val="0"/>
              </a:spcBef>
              <a:spcAft>
                <a:spcPts val="0"/>
              </a:spcAft>
              <a:buNone/>
            </a:pPr>
            <a:r>
              <a:rPr lang="en"/>
              <a:t>Naming Example:</a:t>
            </a:r>
            <a:endParaRPr/>
          </a:p>
        </p:txBody>
      </p:sp>
      <p:grpSp>
        <p:nvGrpSpPr>
          <p:cNvPr id="820" name="Google Shape;820;p36"/>
          <p:cNvGrpSpPr/>
          <p:nvPr/>
        </p:nvGrpSpPr>
        <p:grpSpPr>
          <a:xfrm>
            <a:off x="810246" y="238337"/>
            <a:ext cx="580423" cy="681083"/>
            <a:chOff x="645175" y="3632150"/>
            <a:chExt cx="394550" cy="462975"/>
          </a:xfrm>
        </p:grpSpPr>
        <p:sp>
          <p:nvSpPr>
            <p:cNvPr id="821" name="Google Shape;821;p36"/>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823;p36"/>
          <p:cNvGrpSpPr/>
          <p:nvPr/>
        </p:nvGrpSpPr>
        <p:grpSpPr>
          <a:xfrm rot="10800000">
            <a:off x="7013378" y="3793637"/>
            <a:ext cx="806657" cy="421744"/>
            <a:chOff x="1822875" y="1377000"/>
            <a:chExt cx="548075" cy="286550"/>
          </a:xfrm>
        </p:grpSpPr>
        <p:sp>
          <p:nvSpPr>
            <p:cNvPr id="824" name="Google Shape;824;p36"/>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36"/>
          <p:cNvGrpSpPr/>
          <p:nvPr/>
        </p:nvGrpSpPr>
        <p:grpSpPr>
          <a:xfrm>
            <a:off x="6093368" y="741125"/>
            <a:ext cx="3119722" cy="176025"/>
            <a:chOff x="4345425" y="2175475"/>
            <a:chExt cx="800750" cy="176025"/>
          </a:xfrm>
        </p:grpSpPr>
        <p:sp>
          <p:nvSpPr>
            <p:cNvPr id="834" name="Google Shape;834;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6" name="Google Shape;836;p36"/>
          <p:cNvSpPr txBox="1">
            <a:spLocks noGrp="1"/>
          </p:cNvSpPr>
          <p:nvPr>
            <p:ph type="body" idx="4294967295"/>
          </p:nvPr>
        </p:nvSpPr>
        <p:spPr>
          <a:xfrm>
            <a:off x="1793100" y="3505175"/>
            <a:ext cx="5557800" cy="5352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1200"/>
              </a:spcAft>
              <a:buClr>
                <a:schemeClr val="dk2"/>
              </a:buClr>
              <a:buSzPts val="1100"/>
              <a:buFont typeface="Arial"/>
              <a:buNone/>
            </a:pPr>
            <a:r>
              <a:rPr lang="en" sz="2300" dirty="0"/>
              <a:t>Is there an Error in the variable name?</a:t>
            </a:r>
            <a:endParaRPr sz="2300" dirty="0"/>
          </a:p>
        </p:txBody>
      </p:sp>
      <p:pic>
        <p:nvPicPr>
          <p:cNvPr id="837" name="Google Shape;837;p36"/>
          <p:cNvPicPr preferRelativeResize="0"/>
          <p:nvPr/>
        </p:nvPicPr>
        <p:blipFill>
          <a:blip r:embed="rId3">
            <a:alphaModFix/>
          </a:blip>
          <a:stretch>
            <a:fillRect/>
          </a:stretch>
        </p:blipFill>
        <p:spPr>
          <a:xfrm>
            <a:off x="134538" y="1710750"/>
            <a:ext cx="8874925" cy="1722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37"/>
          <p:cNvSpPr txBox="1">
            <a:spLocks noGrp="1"/>
          </p:cNvSpPr>
          <p:nvPr>
            <p:ph type="title"/>
          </p:nvPr>
        </p:nvSpPr>
        <p:spPr>
          <a:xfrm>
            <a:off x="4506850" y="311275"/>
            <a:ext cx="48423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Naming Example: Answer</a:t>
            </a:r>
            <a:endParaRPr/>
          </a:p>
        </p:txBody>
      </p:sp>
      <p:grpSp>
        <p:nvGrpSpPr>
          <p:cNvPr id="843" name="Google Shape;843;p37"/>
          <p:cNvGrpSpPr/>
          <p:nvPr/>
        </p:nvGrpSpPr>
        <p:grpSpPr>
          <a:xfrm>
            <a:off x="810246" y="238337"/>
            <a:ext cx="580423" cy="681083"/>
            <a:chOff x="645175" y="3632150"/>
            <a:chExt cx="394550" cy="462975"/>
          </a:xfrm>
        </p:grpSpPr>
        <p:sp>
          <p:nvSpPr>
            <p:cNvPr id="844" name="Google Shape;844;p37"/>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7"/>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7"/>
          <p:cNvGrpSpPr/>
          <p:nvPr/>
        </p:nvGrpSpPr>
        <p:grpSpPr>
          <a:xfrm rot="10800000">
            <a:off x="5750127" y="3588970"/>
            <a:ext cx="688821" cy="342227"/>
            <a:chOff x="1822875" y="1377000"/>
            <a:chExt cx="548075" cy="286550"/>
          </a:xfrm>
        </p:grpSpPr>
        <p:sp>
          <p:nvSpPr>
            <p:cNvPr id="847" name="Google Shape;847;p37"/>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7"/>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7"/>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7"/>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7"/>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7"/>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7"/>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7"/>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7"/>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37"/>
          <p:cNvGrpSpPr/>
          <p:nvPr/>
        </p:nvGrpSpPr>
        <p:grpSpPr>
          <a:xfrm>
            <a:off x="6093368" y="741125"/>
            <a:ext cx="3119722" cy="176025"/>
            <a:chOff x="4345425" y="2175475"/>
            <a:chExt cx="800750" cy="176025"/>
          </a:xfrm>
        </p:grpSpPr>
        <p:sp>
          <p:nvSpPr>
            <p:cNvPr id="857" name="Google Shape;857;p37"/>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7"/>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37"/>
          <p:cNvGrpSpPr/>
          <p:nvPr/>
        </p:nvGrpSpPr>
        <p:grpSpPr>
          <a:xfrm rot="9640304">
            <a:off x="7504371" y="4220920"/>
            <a:ext cx="843231" cy="402227"/>
            <a:chOff x="-583650" y="3109250"/>
            <a:chExt cx="570275" cy="272025"/>
          </a:xfrm>
        </p:grpSpPr>
        <p:sp>
          <p:nvSpPr>
            <p:cNvPr id="860" name="Google Shape;860;p37"/>
            <p:cNvSpPr/>
            <p:nvPr/>
          </p:nvSpPr>
          <p:spPr>
            <a:xfrm>
              <a:off x="-583650" y="3186975"/>
              <a:ext cx="570275" cy="194300"/>
            </a:xfrm>
            <a:custGeom>
              <a:avLst/>
              <a:gdLst/>
              <a:ahLst/>
              <a:cxnLst/>
              <a:rect l="l" t="t" r="r" b="b"/>
              <a:pathLst>
                <a:path w="22811" h="7772" extrusionOk="0">
                  <a:moveTo>
                    <a:pt x="22543" y="6377"/>
                  </a:moveTo>
                  <a:lnTo>
                    <a:pt x="22543" y="6377"/>
                  </a:lnTo>
                  <a:cubicBezTo>
                    <a:pt x="22536" y="6381"/>
                    <a:pt x="22532" y="6384"/>
                    <a:pt x="22525" y="6384"/>
                  </a:cubicBezTo>
                  <a:cubicBezTo>
                    <a:pt x="22190" y="6488"/>
                    <a:pt x="21851" y="6580"/>
                    <a:pt x="21513" y="6669"/>
                  </a:cubicBezTo>
                  <a:cubicBezTo>
                    <a:pt x="21762" y="6905"/>
                    <a:pt x="22083" y="7030"/>
                    <a:pt x="22322" y="7030"/>
                  </a:cubicBezTo>
                  <a:cubicBezTo>
                    <a:pt x="22632" y="7030"/>
                    <a:pt x="22810" y="6822"/>
                    <a:pt x="22543" y="6377"/>
                  </a:cubicBezTo>
                  <a:close/>
                  <a:moveTo>
                    <a:pt x="12021" y="1"/>
                  </a:moveTo>
                  <a:cubicBezTo>
                    <a:pt x="9332" y="1"/>
                    <a:pt x="6501" y="875"/>
                    <a:pt x="4639" y="2230"/>
                  </a:cubicBezTo>
                  <a:cubicBezTo>
                    <a:pt x="4539" y="2301"/>
                    <a:pt x="4393" y="2333"/>
                    <a:pt x="4222" y="2333"/>
                  </a:cubicBezTo>
                  <a:cubicBezTo>
                    <a:pt x="3909" y="2333"/>
                    <a:pt x="3520" y="2226"/>
                    <a:pt x="3221" y="2087"/>
                  </a:cubicBezTo>
                  <a:cubicBezTo>
                    <a:pt x="1672" y="3100"/>
                    <a:pt x="860" y="4609"/>
                    <a:pt x="175" y="6448"/>
                  </a:cubicBezTo>
                  <a:cubicBezTo>
                    <a:pt x="0" y="6923"/>
                    <a:pt x="924" y="7771"/>
                    <a:pt x="1455" y="7771"/>
                  </a:cubicBezTo>
                  <a:cubicBezTo>
                    <a:pt x="1605" y="7771"/>
                    <a:pt x="1719" y="7707"/>
                    <a:pt x="1776" y="7553"/>
                  </a:cubicBezTo>
                  <a:cubicBezTo>
                    <a:pt x="2507" y="5593"/>
                    <a:pt x="3345" y="4002"/>
                    <a:pt x="5328" y="3100"/>
                  </a:cubicBezTo>
                  <a:cubicBezTo>
                    <a:pt x="6989" y="2348"/>
                    <a:pt x="8897" y="1905"/>
                    <a:pt x="10687" y="1599"/>
                  </a:cubicBezTo>
                  <a:cubicBezTo>
                    <a:pt x="11486" y="1463"/>
                    <a:pt x="12313" y="1374"/>
                    <a:pt x="13137" y="1374"/>
                  </a:cubicBezTo>
                  <a:cubicBezTo>
                    <a:pt x="14481" y="1374"/>
                    <a:pt x="15814" y="1610"/>
                    <a:pt x="17012" y="2255"/>
                  </a:cubicBezTo>
                  <a:cubicBezTo>
                    <a:pt x="17700" y="2626"/>
                    <a:pt x="18321" y="3100"/>
                    <a:pt x="18888" y="3638"/>
                  </a:cubicBezTo>
                  <a:cubicBezTo>
                    <a:pt x="17733" y="1042"/>
                    <a:pt x="14962" y="1"/>
                    <a:pt x="12021"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7"/>
            <p:cNvSpPr/>
            <p:nvPr/>
          </p:nvSpPr>
          <p:spPr>
            <a:xfrm>
              <a:off x="-198800" y="3109250"/>
              <a:ext cx="181150" cy="265500"/>
            </a:xfrm>
            <a:custGeom>
              <a:avLst/>
              <a:gdLst/>
              <a:ahLst/>
              <a:cxnLst/>
              <a:rect l="l" t="t" r="r" b="b"/>
              <a:pathLst>
                <a:path w="7246" h="10620" extrusionOk="0">
                  <a:moveTo>
                    <a:pt x="3302" y="1"/>
                  </a:moveTo>
                  <a:cubicBezTo>
                    <a:pt x="3137" y="1"/>
                    <a:pt x="3098" y="190"/>
                    <a:pt x="3359" y="697"/>
                  </a:cubicBezTo>
                  <a:cubicBezTo>
                    <a:pt x="3552" y="1067"/>
                    <a:pt x="3733" y="1441"/>
                    <a:pt x="3908" y="1816"/>
                  </a:cubicBezTo>
                  <a:cubicBezTo>
                    <a:pt x="4129" y="1694"/>
                    <a:pt x="4375" y="1588"/>
                    <a:pt x="4585" y="1523"/>
                  </a:cubicBezTo>
                  <a:cubicBezTo>
                    <a:pt x="4467" y="1285"/>
                    <a:pt x="4347" y="1042"/>
                    <a:pt x="4225" y="804"/>
                  </a:cubicBezTo>
                  <a:cubicBezTo>
                    <a:pt x="4008" y="383"/>
                    <a:pt x="3530" y="1"/>
                    <a:pt x="3302" y="1"/>
                  </a:cubicBezTo>
                  <a:close/>
                  <a:moveTo>
                    <a:pt x="6906" y="7874"/>
                  </a:moveTo>
                  <a:cubicBezTo>
                    <a:pt x="6860" y="8145"/>
                    <a:pt x="6743" y="8406"/>
                    <a:pt x="6504" y="8648"/>
                  </a:cubicBezTo>
                  <a:cubicBezTo>
                    <a:pt x="6675" y="8858"/>
                    <a:pt x="6842" y="9069"/>
                    <a:pt x="7006" y="9283"/>
                  </a:cubicBezTo>
                  <a:cubicBezTo>
                    <a:pt x="7064" y="9357"/>
                    <a:pt x="7110" y="9421"/>
                    <a:pt x="7149" y="9486"/>
                  </a:cubicBezTo>
                  <a:cubicBezTo>
                    <a:pt x="7245" y="9429"/>
                    <a:pt x="7214" y="9169"/>
                    <a:pt x="7199" y="9112"/>
                  </a:cubicBezTo>
                  <a:cubicBezTo>
                    <a:pt x="7110" y="8698"/>
                    <a:pt x="7010" y="8284"/>
                    <a:pt x="6906" y="7874"/>
                  </a:cubicBezTo>
                  <a:close/>
                  <a:moveTo>
                    <a:pt x="3979" y="8327"/>
                  </a:moveTo>
                  <a:cubicBezTo>
                    <a:pt x="2742" y="8595"/>
                    <a:pt x="1490" y="8773"/>
                    <a:pt x="217" y="8862"/>
                  </a:cubicBezTo>
                  <a:cubicBezTo>
                    <a:pt x="0" y="8876"/>
                    <a:pt x="14" y="9194"/>
                    <a:pt x="142" y="9550"/>
                  </a:cubicBezTo>
                  <a:cubicBezTo>
                    <a:pt x="324" y="9490"/>
                    <a:pt x="509" y="9447"/>
                    <a:pt x="677" y="9433"/>
                  </a:cubicBezTo>
                  <a:cubicBezTo>
                    <a:pt x="1761" y="9336"/>
                    <a:pt x="2834" y="9194"/>
                    <a:pt x="3904" y="8983"/>
                  </a:cubicBezTo>
                  <a:cubicBezTo>
                    <a:pt x="4044" y="8958"/>
                    <a:pt x="4724" y="8904"/>
                    <a:pt x="5042" y="8798"/>
                  </a:cubicBezTo>
                  <a:cubicBezTo>
                    <a:pt x="4603" y="8748"/>
                    <a:pt x="4129" y="8570"/>
                    <a:pt x="3979" y="8327"/>
                  </a:cubicBezTo>
                  <a:close/>
                  <a:moveTo>
                    <a:pt x="5665" y="9222"/>
                  </a:moveTo>
                  <a:cubicBezTo>
                    <a:pt x="5017" y="9533"/>
                    <a:pt x="4261" y="9678"/>
                    <a:pt x="3605" y="9824"/>
                  </a:cubicBezTo>
                  <a:cubicBezTo>
                    <a:pt x="2606" y="10046"/>
                    <a:pt x="1600" y="10213"/>
                    <a:pt x="588" y="10334"/>
                  </a:cubicBezTo>
                  <a:cubicBezTo>
                    <a:pt x="731" y="10506"/>
                    <a:pt x="884" y="10619"/>
                    <a:pt x="1023" y="10619"/>
                  </a:cubicBezTo>
                  <a:cubicBezTo>
                    <a:pt x="1027" y="10619"/>
                    <a:pt x="1034" y="10619"/>
                    <a:pt x="1037" y="10616"/>
                  </a:cubicBezTo>
                  <a:cubicBezTo>
                    <a:pt x="2767" y="10495"/>
                    <a:pt x="4454" y="10217"/>
                    <a:pt x="6119" y="9778"/>
                  </a:cubicBezTo>
                  <a:cubicBezTo>
                    <a:pt x="6068" y="9732"/>
                    <a:pt x="6022" y="9682"/>
                    <a:pt x="5979" y="9625"/>
                  </a:cubicBezTo>
                  <a:cubicBezTo>
                    <a:pt x="5876" y="9493"/>
                    <a:pt x="5769" y="9357"/>
                    <a:pt x="5665" y="9222"/>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7"/>
            <p:cNvSpPr/>
            <p:nvPr/>
          </p:nvSpPr>
          <p:spPr>
            <a:xfrm>
              <a:off x="-227425" y="3145900"/>
              <a:ext cx="203250" cy="225300"/>
            </a:xfrm>
            <a:custGeom>
              <a:avLst/>
              <a:gdLst/>
              <a:ahLst/>
              <a:cxnLst/>
              <a:rect l="l" t="t" r="r" b="b"/>
              <a:pathLst>
                <a:path w="8130" h="9012" extrusionOk="0">
                  <a:moveTo>
                    <a:pt x="5053" y="350"/>
                  </a:moveTo>
                  <a:cubicBezTo>
                    <a:pt x="4689" y="557"/>
                    <a:pt x="4397" y="814"/>
                    <a:pt x="4472" y="992"/>
                  </a:cubicBezTo>
                  <a:cubicBezTo>
                    <a:pt x="4850" y="1897"/>
                    <a:pt x="5199" y="2825"/>
                    <a:pt x="5502" y="3762"/>
                  </a:cubicBezTo>
                  <a:cubicBezTo>
                    <a:pt x="6101" y="4443"/>
                    <a:pt x="6568" y="5264"/>
                    <a:pt x="6846" y="6237"/>
                  </a:cubicBezTo>
                  <a:cubicBezTo>
                    <a:pt x="6889" y="6287"/>
                    <a:pt x="6935" y="6341"/>
                    <a:pt x="6978" y="6390"/>
                  </a:cubicBezTo>
                  <a:cubicBezTo>
                    <a:pt x="7024" y="6376"/>
                    <a:pt x="7067" y="6362"/>
                    <a:pt x="7110" y="6351"/>
                  </a:cubicBezTo>
                  <a:cubicBezTo>
                    <a:pt x="6632" y="4276"/>
                    <a:pt x="5951" y="2276"/>
                    <a:pt x="5053" y="350"/>
                  </a:cubicBezTo>
                  <a:close/>
                  <a:moveTo>
                    <a:pt x="6069" y="1"/>
                  </a:moveTo>
                  <a:cubicBezTo>
                    <a:pt x="5976" y="1"/>
                    <a:pt x="5859" y="22"/>
                    <a:pt x="5730" y="57"/>
                  </a:cubicBezTo>
                  <a:cubicBezTo>
                    <a:pt x="6718" y="2093"/>
                    <a:pt x="7488" y="4219"/>
                    <a:pt x="8051" y="6408"/>
                  </a:cubicBezTo>
                  <a:cubicBezTo>
                    <a:pt x="8130" y="5909"/>
                    <a:pt x="7966" y="5371"/>
                    <a:pt x="7830" y="4810"/>
                  </a:cubicBezTo>
                  <a:cubicBezTo>
                    <a:pt x="7431" y="3192"/>
                    <a:pt x="6893" y="1619"/>
                    <a:pt x="6251" y="79"/>
                  </a:cubicBezTo>
                  <a:cubicBezTo>
                    <a:pt x="6229" y="22"/>
                    <a:pt x="6162" y="1"/>
                    <a:pt x="6069" y="1"/>
                  </a:cubicBezTo>
                  <a:close/>
                  <a:moveTo>
                    <a:pt x="1287" y="8084"/>
                  </a:moveTo>
                  <a:cubicBezTo>
                    <a:pt x="1012" y="8180"/>
                    <a:pt x="745" y="8323"/>
                    <a:pt x="556" y="8501"/>
                  </a:cubicBezTo>
                  <a:cubicBezTo>
                    <a:pt x="467" y="8584"/>
                    <a:pt x="0" y="9011"/>
                    <a:pt x="364" y="9011"/>
                  </a:cubicBezTo>
                  <a:cubicBezTo>
                    <a:pt x="378" y="9011"/>
                    <a:pt x="396" y="9011"/>
                    <a:pt x="413" y="9008"/>
                  </a:cubicBezTo>
                  <a:cubicBezTo>
                    <a:pt x="856" y="8969"/>
                    <a:pt x="1295" y="8922"/>
                    <a:pt x="1733" y="8868"/>
                  </a:cubicBezTo>
                  <a:cubicBezTo>
                    <a:pt x="1555" y="8658"/>
                    <a:pt x="1387" y="8358"/>
                    <a:pt x="1287" y="8084"/>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7"/>
            <p:cNvSpPr/>
            <p:nvPr/>
          </p:nvSpPr>
          <p:spPr>
            <a:xfrm>
              <a:off x="-56275" y="3301800"/>
              <a:ext cx="3325" cy="4475"/>
            </a:xfrm>
            <a:custGeom>
              <a:avLst/>
              <a:gdLst/>
              <a:ahLst/>
              <a:cxnLst/>
              <a:rect l="l" t="t" r="r" b="b"/>
              <a:pathLst>
                <a:path w="133" h="179" extrusionOk="0">
                  <a:moveTo>
                    <a:pt x="0" y="1"/>
                  </a:moveTo>
                  <a:lnTo>
                    <a:pt x="0" y="1"/>
                  </a:lnTo>
                  <a:cubicBezTo>
                    <a:pt x="18" y="62"/>
                    <a:pt x="33" y="119"/>
                    <a:pt x="47" y="179"/>
                  </a:cubicBezTo>
                  <a:cubicBezTo>
                    <a:pt x="76" y="169"/>
                    <a:pt x="104" y="162"/>
                    <a:pt x="132" y="154"/>
                  </a:cubicBezTo>
                  <a:cubicBezTo>
                    <a:pt x="89" y="105"/>
                    <a:pt x="43" y="51"/>
                    <a:pt x="0"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7"/>
            <p:cNvSpPr/>
            <p:nvPr/>
          </p:nvSpPr>
          <p:spPr>
            <a:xfrm>
              <a:off x="-195250" y="3147325"/>
              <a:ext cx="169125" cy="220300"/>
            </a:xfrm>
            <a:custGeom>
              <a:avLst/>
              <a:gdLst/>
              <a:ahLst/>
              <a:cxnLst/>
              <a:rect l="l" t="t" r="r" b="b"/>
              <a:pathLst>
                <a:path w="6765" h="8812" extrusionOk="0">
                  <a:moveTo>
                    <a:pt x="4443" y="0"/>
                  </a:moveTo>
                  <a:cubicBezTo>
                    <a:pt x="4233" y="65"/>
                    <a:pt x="3987" y="171"/>
                    <a:pt x="3766" y="293"/>
                  </a:cubicBezTo>
                  <a:cubicBezTo>
                    <a:pt x="4664" y="2219"/>
                    <a:pt x="5345" y="4219"/>
                    <a:pt x="5823" y="6294"/>
                  </a:cubicBezTo>
                  <a:cubicBezTo>
                    <a:pt x="5780" y="6305"/>
                    <a:pt x="5737" y="6319"/>
                    <a:pt x="5691" y="6333"/>
                  </a:cubicBezTo>
                  <a:cubicBezTo>
                    <a:pt x="5920" y="6590"/>
                    <a:pt x="6140" y="6858"/>
                    <a:pt x="6362" y="7125"/>
                  </a:cubicBezTo>
                  <a:cubicBezTo>
                    <a:pt x="6601" y="6883"/>
                    <a:pt x="6718" y="6622"/>
                    <a:pt x="6764" y="6351"/>
                  </a:cubicBezTo>
                  <a:cubicBezTo>
                    <a:pt x="6201" y="4162"/>
                    <a:pt x="5431" y="2036"/>
                    <a:pt x="4443" y="0"/>
                  </a:cubicBezTo>
                  <a:close/>
                  <a:moveTo>
                    <a:pt x="4900" y="7275"/>
                  </a:moveTo>
                  <a:cubicBezTo>
                    <a:pt x="4582" y="7381"/>
                    <a:pt x="3902" y="7435"/>
                    <a:pt x="3762" y="7460"/>
                  </a:cubicBezTo>
                  <a:cubicBezTo>
                    <a:pt x="2692" y="7671"/>
                    <a:pt x="1619" y="7813"/>
                    <a:pt x="535" y="7910"/>
                  </a:cubicBezTo>
                  <a:cubicBezTo>
                    <a:pt x="367" y="7924"/>
                    <a:pt x="182" y="7967"/>
                    <a:pt x="0" y="8027"/>
                  </a:cubicBezTo>
                  <a:cubicBezTo>
                    <a:pt x="100" y="8301"/>
                    <a:pt x="268" y="8601"/>
                    <a:pt x="446" y="8811"/>
                  </a:cubicBezTo>
                  <a:cubicBezTo>
                    <a:pt x="1458" y="8690"/>
                    <a:pt x="2464" y="8523"/>
                    <a:pt x="3463" y="8301"/>
                  </a:cubicBezTo>
                  <a:cubicBezTo>
                    <a:pt x="4119" y="8155"/>
                    <a:pt x="4875" y="8010"/>
                    <a:pt x="5523" y="7699"/>
                  </a:cubicBezTo>
                  <a:cubicBezTo>
                    <a:pt x="5416" y="7564"/>
                    <a:pt x="5306" y="7424"/>
                    <a:pt x="5196" y="7286"/>
                  </a:cubicBezTo>
                  <a:lnTo>
                    <a:pt x="5128" y="7286"/>
                  </a:lnTo>
                  <a:cubicBezTo>
                    <a:pt x="5053" y="7286"/>
                    <a:pt x="4978" y="7282"/>
                    <a:pt x="4900" y="7275"/>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7"/>
            <p:cNvSpPr/>
            <p:nvPr/>
          </p:nvSpPr>
          <p:spPr>
            <a:xfrm>
              <a:off x="-65375" y="3305650"/>
              <a:ext cx="29200" cy="34150"/>
            </a:xfrm>
            <a:custGeom>
              <a:avLst/>
              <a:gdLst/>
              <a:ahLst/>
              <a:cxnLst/>
              <a:rect l="l" t="t" r="r" b="b"/>
              <a:pathLst>
                <a:path w="1168" h="1366" extrusionOk="0">
                  <a:moveTo>
                    <a:pt x="496" y="0"/>
                  </a:moveTo>
                  <a:cubicBezTo>
                    <a:pt x="468" y="8"/>
                    <a:pt x="440" y="15"/>
                    <a:pt x="411" y="25"/>
                  </a:cubicBezTo>
                  <a:cubicBezTo>
                    <a:pt x="457" y="204"/>
                    <a:pt x="500" y="389"/>
                    <a:pt x="532" y="578"/>
                  </a:cubicBezTo>
                  <a:cubicBezTo>
                    <a:pt x="578" y="828"/>
                    <a:pt x="333" y="938"/>
                    <a:pt x="1" y="953"/>
                  </a:cubicBezTo>
                  <a:cubicBezTo>
                    <a:pt x="111" y="1091"/>
                    <a:pt x="221" y="1231"/>
                    <a:pt x="328" y="1366"/>
                  </a:cubicBezTo>
                  <a:cubicBezTo>
                    <a:pt x="624" y="1227"/>
                    <a:pt x="899" y="1052"/>
                    <a:pt x="1131" y="828"/>
                  </a:cubicBezTo>
                  <a:cubicBezTo>
                    <a:pt x="1146" y="817"/>
                    <a:pt x="1156" y="806"/>
                    <a:pt x="1167" y="792"/>
                  </a:cubicBezTo>
                  <a:cubicBezTo>
                    <a:pt x="945" y="525"/>
                    <a:pt x="725" y="257"/>
                    <a:pt x="496"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7"/>
            <p:cNvSpPr/>
            <p:nvPr/>
          </p:nvSpPr>
          <p:spPr>
            <a:xfrm>
              <a:off x="-517950" y="3165500"/>
              <a:ext cx="439050" cy="151925"/>
            </a:xfrm>
            <a:custGeom>
              <a:avLst/>
              <a:gdLst/>
              <a:ahLst/>
              <a:cxnLst/>
              <a:rect l="l" t="t" r="r" b="b"/>
              <a:pathLst>
                <a:path w="17562" h="6077" extrusionOk="0">
                  <a:moveTo>
                    <a:pt x="8412" y="1"/>
                  </a:moveTo>
                  <a:cubicBezTo>
                    <a:pt x="5492" y="1"/>
                    <a:pt x="2599" y="667"/>
                    <a:pt x="186" y="2422"/>
                  </a:cubicBezTo>
                  <a:cubicBezTo>
                    <a:pt x="0" y="2561"/>
                    <a:pt x="232" y="2775"/>
                    <a:pt x="593" y="2946"/>
                  </a:cubicBezTo>
                  <a:cubicBezTo>
                    <a:pt x="909" y="2732"/>
                    <a:pt x="1263" y="2543"/>
                    <a:pt x="1651" y="2379"/>
                  </a:cubicBezTo>
                  <a:cubicBezTo>
                    <a:pt x="3759" y="1474"/>
                    <a:pt x="6223" y="932"/>
                    <a:pt x="8497" y="750"/>
                  </a:cubicBezTo>
                  <a:cubicBezTo>
                    <a:pt x="8808" y="725"/>
                    <a:pt x="9108" y="714"/>
                    <a:pt x="9403" y="714"/>
                  </a:cubicBezTo>
                  <a:cubicBezTo>
                    <a:pt x="12752" y="714"/>
                    <a:pt x="15340" y="2265"/>
                    <a:pt x="17562" y="4494"/>
                  </a:cubicBezTo>
                  <a:cubicBezTo>
                    <a:pt x="17430" y="3984"/>
                    <a:pt x="17284" y="3478"/>
                    <a:pt x="17123" y="2978"/>
                  </a:cubicBezTo>
                  <a:cubicBezTo>
                    <a:pt x="15668" y="1327"/>
                    <a:pt x="13418" y="471"/>
                    <a:pt x="11065" y="172"/>
                  </a:cubicBezTo>
                  <a:cubicBezTo>
                    <a:pt x="10188" y="62"/>
                    <a:pt x="9300" y="1"/>
                    <a:pt x="8412" y="1"/>
                  </a:cubicBezTo>
                  <a:close/>
                  <a:moveTo>
                    <a:pt x="16260" y="4497"/>
                  </a:moveTo>
                  <a:lnTo>
                    <a:pt x="16260" y="4497"/>
                  </a:lnTo>
                  <a:cubicBezTo>
                    <a:pt x="16460" y="4939"/>
                    <a:pt x="16609" y="5432"/>
                    <a:pt x="16706" y="5966"/>
                  </a:cubicBezTo>
                  <a:cubicBezTo>
                    <a:pt x="16713" y="6006"/>
                    <a:pt x="16728" y="6042"/>
                    <a:pt x="16745" y="6077"/>
                  </a:cubicBezTo>
                  <a:cubicBezTo>
                    <a:pt x="17016" y="6016"/>
                    <a:pt x="17287" y="5952"/>
                    <a:pt x="17558" y="5888"/>
                  </a:cubicBezTo>
                  <a:cubicBezTo>
                    <a:pt x="17148" y="5400"/>
                    <a:pt x="16720" y="4929"/>
                    <a:pt x="16260" y="4497"/>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7"/>
            <p:cNvSpPr/>
            <p:nvPr/>
          </p:nvSpPr>
          <p:spPr>
            <a:xfrm>
              <a:off x="-503150" y="3183350"/>
              <a:ext cx="432275" cy="129350"/>
            </a:xfrm>
            <a:custGeom>
              <a:avLst/>
              <a:gdLst/>
              <a:ahLst/>
              <a:cxnLst/>
              <a:rect l="l" t="t" r="r" b="b"/>
              <a:pathLst>
                <a:path w="17291" h="5174" extrusionOk="0">
                  <a:moveTo>
                    <a:pt x="8811" y="0"/>
                  </a:moveTo>
                  <a:cubicBezTo>
                    <a:pt x="8516" y="0"/>
                    <a:pt x="8216" y="11"/>
                    <a:pt x="7905" y="36"/>
                  </a:cubicBezTo>
                  <a:cubicBezTo>
                    <a:pt x="5631" y="218"/>
                    <a:pt x="3167" y="760"/>
                    <a:pt x="1059" y="1665"/>
                  </a:cubicBezTo>
                  <a:cubicBezTo>
                    <a:pt x="671" y="1829"/>
                    <a:pt x="317" y="2018"/>
                    <a:pt x="1" y="2232"/>
                  </a:cubicBezTo>
                  <a:cubicBezTo>
                    <a:pt x="300" y="2371"/>
                    <a:pt x="689" y="2478"/>
                    <a:pt x="1002" y="2478"/>
                  </a:cubicBezTo>
                  <a:cubicBezTo>
                    <a:pt x="1173" y="2478"/>
                    <a:pt x="1319" y="2446"/>
                    <a:pt x="1419" y="2375"/>
                  </a:cubicBezTo>
                  <a:cubicBezTo>
                    <a:pt x="3281" y="1020"/>
                    <a:pt x="6112" y="146"/>
                    <a:pt x="8801" y="146"/>
                  </a:cubicBezTo>
                  <a:cubicBezTo>
                    <a:pt x="11742" y="146"/>
                    <a:pt x="14513" y="1187"/>
                    <a:pt x="15668" y="3783"/>
                  </a:cubicBezTo>
                  <a:cubicBezTo>
                    <a:pt x="16128" y="4215"/>
                    <a:pt x="16556" y="4686"/>
                    <a:pt x="16966" y="5174"/>
                  </a:cubicBezTo>
                  <a:cubicBezTo>
                    <a:pt x="17073" y="5145"/>
                    <a:pt x="17184" y="5117"/>
                    <a:pt x="17291" y="5088"/>
                  </a:cubicBezTo>
                  <a:cubicBezTo>
                    <a:pt x="17251" y="4943"/>
                    <a:pt x="17216" y="4807"/>
                    <a:pt x="17202" y="4739"/>
                  </a:cubicBezTo>
                  <a:cubicBezTo>
                    <a:pt x="17130" y="4418"/>
                    <a:pt x="17055" y="4097"/>
                    <a:pt x="16970" y="3780"/>
                  </a:cubicBezTo>
                  <a:cubicBezTo>
                    <a:pt x="14748" y="1551"/>
                    <a:pt x="12160" y="0"/>
                    <a:pt x="8811"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7"/>
            <p:cNvSpPr/>
            <p:nvPr/>
          </p:nvSpPr>
          <p:spPr>
            <a:xfrm>
              <a:off x="-99325" y="3312675"/>
              <a:ext cx="30775" cy="16525"/>
            </a:xfrm>
            <a:custGeom>
              <a:avLst/>
              <a:gdLst/>
              <a:ahLst/>
              <a:cxnLst/>
              <a:rect l="l" t="t" r="r" b="b"/>
              <a:pathLst>
                <a:path w="1231" h="661" extrusionOk="0">
                  <a:moveTo>
                    <a:pt x="813" y="1"/>
                  </a:moveTo>
                  <a:cubicBezTo>
                    <a:pt x="542" y="65"/>
                    <a:pt x="271" y="129"/>
                    <a:pt x="0" y="190"/>
                  </a:cubicBezTo>
                  <a:cubicBezTo>
                    <a:pt x="150" y="433"/>
                    <a:pt x="624" y="611"/>
                    <a:pt x="1063" y="661"/>
                  </a:cubicBezTo>
                  <a:cubicBezTo>
                    <a:pt x="1141" y="632"/>
                    <a:pt x="1199" y="600"/>
                    <a:pt x="1216" y="568"/>
                  </a:cubicBezTo>
                  <a:cubicBezTo>
                    <a:pt x="1223" y="554"/>
                    <a:pt x="1227" y="532"/>
                    <a:pt x="1230" y="511"/>
                  </a:cubicBezTo>
                  <a:cubicBezTo>
                    <a:pt x="1092" y="340"/>
                    <a:pt x="952" y="168"/>
                    <a:pt x="813"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7"/>
            <p:cNvSpPr/>
            <p:nvPr/>
          </p:nvSpPr>
          <p:spPr>
            <a:xfrm>
              <a:off x="-79000" y="3310550"/>
              <a:ext cx="10800" cy="14900"/>
            </a:xfrm>
            <a:custGeom>
              <a:avLst/>
              <a:gdLst/>
              <a:ahLst/>
              <a:cxnLst/>
              <a:rect l="l" t="t" r="r" b="b"/>
              <a:pathLst>
                <a:path w="432" h="596" extrusionOk="0">
                  <a:moveTo>
                    <a:pt x="325" y="0"/>
                  </a:moveTo>
                  <a:cubicBezTo>
                    <a:pt x="218" y="29"/>
                    <a:pt x="107" y="57"/>
                    <a:pt x="0" y="86"/>
                  </a:cubicBezTo>
                  <a:cubicBezTo>
                    <a:pt x="139" y="253"/>
                    <a:pt x="279" y="425"/>
                    <a:pt x="417" y="596"/>
                  </a:cubicBezTo>
                  <a:cubicBezTo>
                    <a:pt x="432" y="464"/>
                    <a:pt x="378" y="218"/>
                    <a:pt x="325"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7"/>
            <p:cNvSpPr/>
            <p:nvPr/>
          </p:nvSpPr>
          <p:spPr>
            <a:xfrm>
              <a:off x="-89900" y="3239950"/>
              <a:ext cx="33650" cy="61875"/>
            </a:xfrm>
            <a:custGeom>
              <a:avLst/>
              <a:gdLst/>
              <a:ahLst/>
              <a:cxnLst/>
              <a:rect l="l" t="t" r="r" b="b"/>
              <a:pathLst>
                <a:path w="1346" h="2475" extrusionOk="0">
                  <a:moveTo>
                    <a:pt x="1" y="0"/>
                  </a:moveTo>
                  <a:lnTo>
                    <a:pt x="1" y="0"/>
                  </a:lnTo>
                  <a:cubicBezTo>
                    <a:pt x="162" y="500"/>
                    <a:pt x="308" y="1006"/>
                    <a:pt x="440" y="1516"/>
                  </a:cubicBezTo>
                  <a:cubicBezTo>
                    <a:pt x="750" y="1823"/>
                    <a:pt x="1049" y="2144"/>
                    <a:pt x="1345" y="2475"/>
                  </a:cubicBezTo>
                  <a:cubicBezTo>
                    <a:pt x="1067" y="1502"/>
                    <a:pt x="600" y="681"/>
                    <a:pt x="1"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7"/>
            <p:cNvSpPr/>
            <p:nvPr/>
          </p:nvSpPr>
          <p:spPr>
            <a:xfrm>
              <a:off x="-78925" y="3277825"/>
              <a:ext cx="23825" cy="32750"/>
            </a:xfrm>
            <a:custGeom>
              <a:avLst/>
              <a:gdLst/>
              <a:ahLst/>
              <a:cxnLst/>
              <a:rect l="l" t="t" r="r" b="b"/>
              <a:pathLst>
                <a:path w="953" h="1310" extrusionOk="0">
                  <a:moveTo>
                    <a:pt x="1" y="1"/>
                  </a:moveTo>
                  <a:lnTo>
                    <a:pt x="1" y="1"/>
                  </a:lnTo>
                  <a:cubicBezTo>
                    <a:pt x="86" y="318"/>
                    <a:pt x="161" y="639"/>
                    <a:pt x="233" y="960"/>
                  </a:cubicBezTo>
                  <a:cubicBezTo>
                    <a:pt x="247" y="1028"/>
                    <a:pt x="282" y="1164"/>
                    <a:pt x="322" y="1309"/>
                  </a:cubicBezTo>
                  <a:cubicBezTo>
                    <a:pt x="532" y="1256"/>
                    <a:pt x="742" y="1199"/>
                    <a:pt x="953" y="1138"/>
                  </a:cubicBezTo>
                  <a:cubicBezTo>
                    <a:pt x="939" y="1078"/>
                    <a:pt x="924" y="1021"/>
                    <a:pt x="906" y="960"/>
                  </a:cubicBezTo>
                  <a:cubicBezTo>
                    <a:pt x="610" y="629"/>
                    <a:pt x="311" y="308"/>
                    <a:pt x="1"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7"/>
            <p:cNvSpPr/>
            <p:nvPr/>
          </p:nvSpPr>
          <p:spPr>
            <a:xfrm>
              <a:off x="-70900" y="3306250"/>
              <a:ext cx="20000" cy="23225"/>
            </a:xfrm>
            <a:custGeom>
              <a:avLst/>
              <a:gdLst/>
              <a:ahLst/>
              <a:cxnLst/>
              <a:rect l="l" t="t" r="r" b="b"/>
              <a:pathLst>
                <a:path w="800" h="929" extrusionOk="0">
                  <a:moveTo>
                    <a:pt x="632" y="1"/>
                  </a:moveTo>
                  <a:cubicBezTo>
                    <a:pt x="421" y="62"/>
                    <a:pt x="211" y="119"/>
                    <a:pt x="1" y="172"/>
                  </a:cubicBezTo>
                  <a:cubicBezTo>
                    <a:pt x="54" y="390"/>
                    <a:pt x="108" y="636"/>
                    <a:pt x="93" y="768"/>
                  </a:cubicBezTo>
                  <a:lnTo>
                    <a:pt x="222" y="929"/>
                  </a:lnTo>
                  <a:cubicBezTo>
                    <a:pt x="554" y="914"/>
                    <a:pt x="799" y="804"/>
                    <a:pt x="753" y="554"/>
                  </a:cubicBezTo>
                  <a:cubicBezTo>
                    <a:pt x="721" y="365"/>
                    <a:pt x="678" y="180"/>
                    <a:pt x="632"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3" name="Google Shape;873;p37"/>
          <p:cNvSpPr txBox="1"/>
          <p:nvPr/>
        </p:nvSpPr>
        <p:spPr>
          <a:xfrm>
            <a:off x="6754908" y="3501991"/>
            <a:ext cx="2717100" cy="67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dirty="0">
                <a:latin typeface="Open Sans" panose="020B0606030504020204" pitchFamily="34" charset="0"/>
                <a:ea typeface="Open Sans" panose="020B0606030504020204" pitchFamily="34" charset="0"/>
                <a:cs typeface="Open Sans" panose="020B0606030504020204" pitchFamily="34" charset="0"/>
                <a:sym typeface="Muli"/>
              </a:rPr>
              <a:t>Output:</a:t>
            </a:r>
            <a:endParaRPr sz="23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Muli"/>
            </a:endParaRPr>
          </a:p>
        </p:txBody>
      </p:sp>
      <p:grpSp>
        <p:nvGrpSpPr>
          <p:cNvPr id="874" name="Google Shape;874;p37"/>
          <p:cNvGrpSpPr/>
          <p:nvPr/>
        </p:nvGrpSpPr>
        <p:grpSpPr>
          <a:xfrm rot="9640304">
            <a:off x="7619596" y="1758908"/>
            <a:ext cx="843231" cy="402227"/>
            <a:chOff x="-583650" y="3109250"/>
            <a:chExt cx="570275" cy="272025"/>
          </a:xfrm>
        </p:grpSpPr>
        <p:sp>
          <p:nvSpPr>
            <p:cNvPr id="875" name="Google Shape;875;p37"/>
            <p:cNvSpPr/>
            <p:nvPr/>
          </p:nvSpPr>
          <p:spPr>
            <a:xfrm>
              <a:off x="-583650" y="3186975"/>
              <a:ext cx="570275" cy="194300"/>
            </a:xfrm>
            <a:custGeom>
              <a:avLst/>
              <a:gdLst/>
              <a:ahLst/>
              <a:cxnLst/>
              <a:rect l="l" t="t" r="r" b="b"/>
              <a:pathLst>
                <a:path w="22811" h="7772" extrusionOk="0">
                  <a:moveTo>
                    <a:pt x="22543" y="6377"/>
                  </a:moveTo>
                  <a:lnTo>
                    <a:pt x="22543" y="6377"/>
                  </a:lnTo>
                  <a:cubicBezTo>
                    <a:pt x="22536" y="6381"/>
                    <a:pt x="22532" y="6384"/>
                    <a:pt x="22525" y="6384"/>
                  </a:cubicBezTo>
                  <a:cubicBezTo>
                    <a:pt x="22190" y="6488"/>
                    <a:pt x="21851" y="6580"/>
                    <a:pt x="21513" y="6669"/>
                  </a:cubicBezTo>
                  <a:cubicBezTo>
                    <a:pt x="21762" y="6905"/>
                    <a:pt x="22083" y="7030"/>
                    <a:pt x="22322" y="7030"/>
                  </a:cubicBezTo>
                  <a:cubicBezTo>
                    <a:pt x="22632" y="7030"/>
                    <a:pt x="22810" y="6822"/>
                    <a:pt x="22543" y="6377"/>
                  </a:cubicBezTo>
                  <a:close/>
                  <a:moveTo>
                    <a:pt x="12021" y="1"/>
                  </a:moveTo>
                  <a:cubicBezTo>
                    <a:pt x="9332" y="1"/>
                    <a:pt x="6501" y="875"/>
                    <a:pt x="4639" y="2230"/>
                  </a:cubicBezTo>
                  <a:cubicBezTo>
                    <a:pt x="4539" y="2301"/>
                    <a:pt x="4393" y="2333"/>
                    <a:pt x="4222" y="2333"/>
                  </a:cubicBezTo>
                  <a:cubicBezTo>
                    <a:pt x="3909" y="2333"/>
                    <a:pt x="3520" y="2226"/>
                    <a:pt x="3221" y="2087"/>
                  </a:cubicBezTo>
                  <a:cubicBezTo>
                    <a:pt x="1672" y="3100"/>
                    <a:pt x="860" y="4609"/>
                    <a:pt x="175" y="6448"/>
                  </a:cubicBezTo>
                  <a:cubicBezTo>
                    <a:pt x="0" y="6923"/>
                    <a:pt x="924" y="7771"/>
                    <a:pt x="1455" y="7771"/>
                  </a:cubicBezTo>
                  <a:cubicBezTo>
                    <a:pt x="1605" y="7771"/>
                    <a:pt x="1719" y="7707"/>
                    <a:pt x="1776" y="7553"/>
                  </a:cubicBezTo>
                  <a:cubicBezTo>
                    <a:pt x="2507" y="5593"/>
                    <a:pt x="3345" y="4002"/>
                    <a:pt x="5328" y="3100"/>
                  </a:cubicBezTo>
                  <a:cubicBezTo>
                    <a:pt x="6989" y="2348"/>
                    <a:pt x="8897" y="1905"/>
                    <a:pt x="10687" y="1599"/>
                  </a:cubicBezTo>
                  <a:cubicBezTo>
                    <a:pt x="11486" y="1463"/>
                    <a:pt x="12313" y="1374"/>
                    <a:pt x="13137" y="1374"/>
                  </a:cubicBezTo>
                  <a:cubicBezTo>
                    <a:pt x="14481" y="1374"/>
                    <a:pt x="15814" y="1610"/>
                    <a:pt x="17012" y="2255"/>
                  </a:cubicBezTo>
                  <a:cubicBezTo>
                    <a:pt x="17700" y="2626"/>
                    <a:pt x="18321" y="3100"/>
                    <a:pt x="18888" y="3638"/>
                  </a:cubicBezTo>
                  <a:cubicBezTo>
                    <a:pt x="17733" y="1042"/>
                    <a:pt x="14962" y="1"/>
                    <a:pt x="12021"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7"/>
            <p:cNvSpPr/>
            <p:nvPr/>
          </p:nvSpPr>
          <p:spPr>
            <a:xfrm>
              <a:off x="-198800" y="3109250"/>
              <a:ext cx="181150" cy="265500"/>
            </a:xfrm>
            <a:custGeom>
              <a:avLst/>
              <a:gdLst/>
              <a:ahLst/>
              <a:cxnLst/>
              <a:rect l="l" t="t" r="r" b="b"/>
              <a:pathLst>
                <a:path w="7246" h="10620" extrusionOk="0">
                  <a:moveTo>
                    <a:pt x="3302" y="1"/>
                  </a:moveTo>
                  <a:cubicBezTo>
                    <a:pt x="3137" y="1"/>
                    <a:pt x="3098" y="190"/>
                    <a:pt x="3359" y="697"/>
                  </a:cubicBezTo>
                  <a:cubicBezTo>
                    <a:pt x="3552" y="1067"/>
                    <a:pt x="3733" y="1441"/>
                    <a:pt x="3908" y="1816"/>
                  </a:cubicBezTo>
                  <a:cubicBezTo>
                    <a:pt x="4129" y="1694"/>
                    <a:pt x="4375" y="1588"/>
                    <a:pt x="4585" y="1523"/>
                  </a:cubicBezTo>
                  <a:cubicBezTo>
                    <a:pt x="4467" y="1285"/>
                    <a:pt x="4347" y="1042"/>
                    <a:pt x="4225" y="804"/>
                  </a:cubicBezTo>
                  <a:cubicBezTo>
                    <a:pt x="4008" y="383"/>
                    <a:pt x="3530" y="1"/>
                    <a:pt x="3302" y="1"/>
                  </a:cubicBezTo>
                  <a:close/>
                  <a:moveTo>
                    <a:pt x="6906" y="7874"/>
                  </a:moveTo>
                  <a:cubicBezTo>
                    <a:pt x="6860" y="8145"/>
                    <a:pt x="6743" y="8406"/>
                    <a:pt x="6504" y="8648"/>
                  </a:cubicBezTo>
                  <a:cubicBezTo>
                    <a:pt x="6675" y="8858"/>
                    <a:pt x="6842" y="9069"/>
                    <a:pt x="7006" y="9283"/>
                  </a:cubicBezTo>
                  <a:cubicBezTo>
                    <a:pt x="7064" y="9357"/>
                    <a:pt x="7110" y="9421"/>
                    <a:pt x="7149" y="9486"/>
                  </a:cubicBezTo>
                  <a:cubicBezTo>
                    <a:pt x="7245" y="9429"/>
                    <a:pt x="7214" y="9169"/>
                    <a:pt x="7199" y="9112"/>
                  </a:cubicBezTo>
                  <a:cubicBezTo>
                    <a:pt x="7110" y="8698"/>
                    <a:pt x="7010" y="8284"/>
                    <a:pt x="6906" y="7874"/>
                  </a:cubicBezTo>
                  <a:close/>
                  <a:moveTo>
                    <a:pt x="3979" y="8327"/>
                  </a:moveTo>
                  <a:cubicBezTo>
                    <a:pt x="2742" y="8595"/>
                    <a:pt x="1490" y="8773"/>
                    <a:pt x="217" y="8862"/>
                  </a:cubicBezTo>
                  <a:cubicBezTo>
                    <a:pt x="0" y="8876"/>
                    <a:pt x="14" y="9194"/>
                    <a:pt x="142" y="9550"/>
                  </a:cubicBezTo>
                  <a:cubicBezTo>
                    <a:pt x="324" y="9490"/>
                    <a:pt x="509" y="9447"/>
                    <a:pt x="677" y="9433"/>
                  </a:cubicBezTo>
                  <a:cubicBezTo>
                    <a:pt x="1761" y="9336"/>
                    <a:pt x="2834" y="9194"/>
                    <a:pt x="3904" y="8983"/>
                  </a:cubicBezTo>
                  <a:cubicBezTo>
                    <a:pt x="4044" y="8958"/>
                    <a:pt x="4724" y="8904"/>
                    <a:pt x="5042" y="8798"/>
                  </a:cubicBezTo>
                  <a:cubicBezTo>
                    <a:pt x="4603" y="8748"/>
                    <a:pt x="4129" y="8570"/>
                    <a:pt x="3979" y="8327"/>
                  </a:cubicBezTo>
                  <a:close/>
                  <a:moveTo>
                    <a:pt x="5665" y="9222"/>
                  </a:moveTo>
                  <a:cubicBezTo>
                    <a:pt x="5017" y="9533"/>
                    <a:pt x="4261" y="9678"/>
                    <a:pt x="3605" y="9824"/>
                  </a:cubicBezTo>
                  <a:cubicBezTo>
                    <a:pt x="2606" y="10046"/>
                    <a:pt x="1600" y="10213"/>
                    <a:pt x="588" y="10334"/>
                  </a:cubicBezTo>
                  <a:cubicBezTo>
                    <a:pt x="731" y="10506"/>
                    <a:pt x="884" y="10619"/>
                    <a:pt x="1023" y="10619"/>
                  </a:cubicBezTo>
                  <a:cubicBezTo>
                    <a:pt x="1027" y="10619"/>
                    <a:pt x="1034" y="10619"/>
                    <a:pt x="1037" y="10616"/>
                  </a:cubicBezTo>
                  <a:cubicBezTo>
                    <a:pt x="2767" y="10495"/>
                    <a:pt x="4454" y="10217"/>
                    <a:pt x="6119" y="9778"/>
                  </a:cubicBezTo>
                  <a:cubicBezTo>
                    <a:pt x="6068" y="9732"/>
                    <a:pt x="6022" y="9682"/>
                    <a:pt x="5979" y="9625"/>
                  </a:cubicBezTo>
                  <a:cubicBezTo>
                    <a:pt x="5876" y="9493"/>
                    <a:pt x="5769" y="9357"/>
                    <a:pt x="5665" y="9222"/>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7"/>
            <p:cNvSpPr/>
            <p:nvPr/>
          </p:nvSpPr>
          <p:spPr>
            <a:xfrm>
              <a:off x="-227425" y="3145900"/>
              <a:ext cx="203250" cy="225300"/>
            </a:xfrm>
            <a:custGeom>
              <a:avLst/>
              <a:gdLst/>
              <a:ahLst/>
              <a:cxnLst/>
              <a:rect l="l" t="t" r="r" b="b"/>
              <a:pathLst>
                <a:path w="8130" h="9012" extrusionOk="0">
                  <a:moveTo>
                    <a:pt x="5053" y="350"/>
                  </a:moveTo>
                  <a:cubicBezTo>
                    <a:pt x="4689" y="557"/>
                    <a:pt x="4397" y="814"/>
                    <a:pt x="4472" y="992"/>
                  </a:cubicBezTo>
                  <a:cubicBezTo>
                    <a:pt x="4850" y="1897"/>
                    <a:pt x="5199" y="2825"/>
                    <a:pt x="5502" y="3762"/>
                  </a:cubicBezTo>
                  <a:cubicBezTo>
                    <a:pt x="6101" y="4443"/>
                    <a:pt x="6568" y="5264"/>
                    <a:pt x="6846" y="6237"/>
                  </a:cubicBezTo>
                  <a:cubicBezTo>
                    <a:pt x="6889" y="6287"/>
                    <a:pt x="6935" y="6341"/>
                    <a:pt x="6978" y="6390"/>
                  </a:cubicBezTo>
                  <a:cubicBezTo>
                    <a:pt x="7024" y="6376"/>
                    <a:pt x="7067" y="6362"/>
                    <a:pt x="7110" y="6351"/>
                  </a:cubicBezTo>
                  <a:cubicBezTo>
                    <a:pt x="6632" y="4276"/>
                    <a:pt x="5951" y="2276"/>
                    <a:pt x="5053" y="350"/>
                  </a:cubicBezTo>
                  <a:close/>
                  <a:moveTo>
                    <a:pt x="6069" y="1"/>
                  </a:moveTo>
                  <a:cubicBezTo>
                    <a:pt x="5976" y="1"/>
                    <a:pt x="5859" y="22"/>
                    <a:pt x="5730" y="57"/>
                  </a:cubicBezTo>
                  <a:cubicBezTo>
                    <a:pt x="6718" y="2093"/>
                    <a:pt x="7488" y="4219"/>
                    <a:pt x="8051" y="6408"/>
                  </a:cubicBezTo>
                  <a:cubicBezTo>
                    <a:pt x="8130" y="5909"/>
                    <a:pt x="7966" y="5371"/>
                    <a:pt x="7830" y="4810"/>
                  </a:cubicBezTo>
                  <a:cubicBezTo>
                    <a:pt x="7431" y="3192"/>
                    <a:pt x="6893" y="1619"/>
                    <a:pt x="6251" y="79"/>
                  </a:cubicBezTo>
                  <a:cubicBezTo>
                    <a:pt x="6229" y="22"/>
                    <a:pt x="6162" y="1"/>
                    <a:pt x="6069" y="1"/>
                  </a:cubicBezTo>
                  <a:close/>
                  <a:moveTo>
                    <a:pt x="1287" y="8084"/>
                  </a:moveTo>
                  <a:cubicBezTo>
                    <a:pt x="1012" y="8180"/>
                    <a:pt x="745" y="8323"/>
                    <a:pt x="556" y="8501"/>
                  </a:cubicBezTo>
                  <a:cubicBezTo>
                    <a:pt x="467" y="8584"/>
                    <a:pt x="0" y="9011"/>
                    <a:pt x="364" y="9011"/>
                  </a:cubicBezTo>
                  <a:cubicBezTo>
                    <a:pt x="378" y="9011"/>
                    <a:pt x="396" y="9011"/>
                    <a:pt x="413" y="9008"/>
                  </a:cubicBezTo>
                  <a:cubicBezTo>
                    <a:pt x="856" y="8969"/>
                    <a:pt x="1295" y="8922"/>
                    <a:pt x="1733" y="8868"/>
                  </a:cubicBezTo>
                  <a:cubicBezTo>
                    <a:pt x="1555" y="8658"/>
                    <a:pt x="1387" y="8358"/>
                    <a:pt x="1287" y="8084"/>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7"/>
            <p:cNvSpPr/>
            <p:nvPr/>
          </p:nvSpPr>
          <p:spPr>
            <a:xfrm>
              <a:off x="-56275" y="3301800"/>
              <a:ext cx="3325" cy="4475"/>
            </a:xfrm>
            <a:custGeom>
              <a:avLst/>
              <a:gdLst/>
              <a:ahLst/>
              <a:cxnLst/>
              <a:rect l="l" t="t" r="r" b="b"/>
              <a:pathLst>
                <a:path w="133" h="179" extrusionOk="0">
                  <a:moveTo>
                    <a:pt x="0" y="1"/>
                  </a:moveTo>
                  <a:lnTo>
                    <a:pt x="0" y="1"/>
                  </a:lnTo>
                  <a:cubicBezTo>
                    <a:pt x="18" y="62"/>
                    <a:pt x="33" y="119"/>
                    <a:pt x="47" y="179"/>
                  </a:cubicBezTo>
                  <a:cubicBezTo>
                    <a:pt x="76" y="169"/>
                    <a:pt x="104" y="162"/>
                    <a:pt x="132" y="154"/>
                  </a:cubicBezTo>
                  <a:cubicBezTo>
                    <a:pt x="89" y="105"/>
                    <a:pt x="43" y="51"/>
                    <a:pt x="0"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7"/>
            <p:cNvSpPr/>
            <p:nvPr/>
          </p:nvSpPr>
          <p:spPr>
            <a:xfrm>
              <a:off x="-195250" y="3147325"/>
              <a:ext cx="169125" cy="220300"/>
            </a:xfrm>
            <a:custGeom>
              <a:avLst/>
              <a:gdLst/>
              <a:ahLst/>
              <a:cxnLst/>
              <a:rect l="l" t="t" r="r" b="b"/>
              <a:pathLst>
                <a:path w="6765" h="8812" extrusionOk="0">
                  <a:moveTo>
                    <a:pt x="4443" y="0"/>
                  </a:moveTo>
                  <a:cubicBezTo>
                    <a:pt x="4233" y="65"/>
                    <a:pt x="3987" y="171"/>
                    <a:pt x="3766" y="293"/>
                  </a:cubicBezTo>
                  <a:cubicBezTo>
                    <a:pt x="4664" y="2219"/>
                    <a:pt x="5345" y="4219"/>
                    <a:pt x="5823" y="6294"/>
                  </a:cubicBezTo>
                  <a:cubicBezTo>
                    <a:pt x="5780" y="6305"/>
                    <a:pt x="5737" y="6319"/>
                    <a:pt x="5691" y="6333"/>
                  </a:cubicBezTo>
                  <a:cubicBezTo>
                    <a:pt x="5920" y="6590"/>
                    <a:pt x="6140" y="6858"/>
                    <a:pt x="6362" y="7125"/>
                  </a:cubicBezTo>
                  <a:cubicBezTo>
                    <a:pt x="6601" y="6883"/>
                    <a:pt x="6718" y="6622"/>
                    <a:pt x="6764" y="6351"/>
                  </a:cubicBezTo>
                  <a:cubicBezTo>
                    <a:pt x="6201" y="4162"/>
                    <a:pt x="5431" y="2036"/>
                    <a:pt x="4443" y="0"/>
                  </a:cubicBezTo>
                  <a:close/>
                  <a:moveTo>
                    <a:pt x="4900" y="7275"/>
                  </a:moveTo>
                  <a:cubicBezTo>
                    <a:pt x="4582" y="7381"/>
                    <a:pt x="3902" y="7435"/>
                    <a:pt x="3762" y="7460"/>
                  </a:cubicBezTo>
                  <a:cubicBezTo>
                    <a:pt x="2692" y="7671"/>
                    <a:pt x="1619" y="7813"/>
                    <a:pt x="535" y="7910"/>
                  </a:cubicBezTo>
                  <a:cubicBezTo>
                    <a:pt x="367" y="7924"/>
                    <a:pt x="182" y="7967"/>
                    <a:pt x="0" y="8027"/>
                  </a:cubicBezTo>
                  <a:cubicBezTo>
                    <a:pt x="100" y="8301"/>
                    <a:pt x="268" y="8601"/>
                    <a:pt x="446" y="8811"/>
                  </a:cubicBezTo>
                  <a:cubicBezTo>
                    <a:pt x="1458" y="8690"/>
                    <a:pt x="2464" y="8523"/>
                    <a:pt x="3463" y="8301"/>
                  </a:cubicBezTo>
                  <a:cubicBezTo>
                    <a:pt x="4119" y="8155"/>
                    <a:pt x="4875" y="8010"/>
                    <a:pt x="5523" y="7699"/>
                  </a:cubicBezTo>
                  <a:cubicBezTo>
                    <a:pt x="5416" y="7564"/>
                    <a:pt x="5306" y="7424"/>
                    <a:pt x="5196" y="7286"/>
                  </a:cubicBezTo>
                  <a:lnTo>
                    <a:pt x="5128" y="7286"/>
                  </a:lnTo>
                  <a:cubicBezTo>
                    <a:pt x="5053" y="7286"/>
                    <a:pt x="4978" y="7282"/>
                    <a:pt x="4900" y="7275"/>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7"/>
            <p:cNvSpPr/>
            <p:nvPr/>
          </p:nvSpPr>
          <p:spPr>
            <a:xfrm>
              <a:off x="-65375" y="3305650"/>
              <a:ext cx="29200" cy="34150"/>
            </a:xfrm>
            <a:custGeom>
              <a:avLst/>
              <a:gdLst/>
              <a:ahLst/>
              <a:cxnLst/>
              <a:rect l="l" t="t" r="r" b="b"/>
              <a:pathLst>
                <a:path w="1168" h="1366" extrusionOk="0">
                  <a:moveTo>
                    <a:pt x="496" y="0"/>
                  </a:moveTo>
                  <a:cubicBezTo>
                    <a:pt x="468" y="8"/>
                    <a:pt x="440" y="15"/>
                    <a:pt x="411" y="25"/>
                  </a:cubicBezTo>
                  <a:cubicBezTo>
                    <a:pt x="457" y="204"/>
                    <a:pt x="500" y="389"/>
                    <a:pt x="532" y="578"/>
                  </a:cubicBezTo>
                  <a:cubicBezTo>
                    <a:pt x="578" y="828"/>
                    <a:pt x="333" y="938"/>
                    <a:pt x="1" y="953"/>
                  </a:cubicBezTo>
                  <a:cubicBezTo>
                    <a:pt x="111" y="1091"/>
                    <a:pt x="221" y="1231"/>
                    <a:pt x="328" y="1366"/>
                  </a:cubicBezTo>
                  <a:cubicBezTo>
                    <a:pt x="624" y="1227"/>
                    <a:pt x="899" y="1052"/>
                    <a:pt x="1131" y="828"/>
                  </a:cubicBezTo>
                  <a:cubicBezTo>
                    <a:pt x="1146" y="817"/>
                    <a:pt x="1156" y="806"/>
                    <a:pt x="1167" y="792"/>
                  </a:cubicBezTo>
                  <a:cubicBezTo>
                    <a:pt x="945" y="525"/>
                    <a:pt x="725" y="257"/>
                    <a:pt x="496"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7"/>
            <p:cNvSpPr/>
            <p:nvPr/>
          </p:nvSpPr>
          <p:spPr>
            <a:xfrm>
              <a:off x="-517950" y="3165500"/>
              <a:ext cx="439050" cy="151925"/>
            </a:xfrm>
            <a:custGeom>
              <a:avLst/>
              <a:gdLst/>
              <a:ahLst/>
              <a:cxnLst/>
              <a:rect l="l" t="t" r="r" b="b"/>
              <a:pathLst>
                <a:path w="17562" h="6077" extrusionOk="0">
                  <a:moveTo>
                    <a:pt x="8412" y="1"/>
                  </a:moveTo>
                  <a:cubicBezTo>
                    <a:pt x="5492" y="1"/>
                    <a:pt x="2599" y="667"/>
                    <a:pt x="186" y="2422"/>
                  </a:cubicBezTo>
                  <a:cubicBezTo>
                    <a:pt x="0" y="2561"/>
                    <a:pt x="232" y="2775"/>
                    <a:pt x="593" y="2946"/>
                  </a:cubicBezTo>
                  <a:cubicBezTo>
                    <a:pt x="909" y="2732"/>
                    <a:pt x="1263" y="2543"/>
                    <a:pt x="1651" y="2379"/>
                  </a:cubicBezTo>
                  <a:cubicBezTo>
                    <a:pt x="3759" y="1474"/>
                    <a:pt x="6223" y="932"/>
                    <a:pt x="8497" y="750"/>
                  </a:cubicBezTo>
                  <a:cubicBezTo>
                    <a:pt x="8808" y="725"/>
                    <a:pt x="9108" y="714"/>
                    <a:pt x="9403" y="714"/>
                  </a:cubicBezTo>
                  <a:cubicBezTo>
                    <a:pt x="12752" y="714"/>
                    <a:pt x="15340" y="2265"/>
                    <a:pt x="17562" y="4494"/>
                  </a:cubicBezTo>
                  <a:cubicBezTo>
                    <a:pt x="17430" y="3984"/>
                    <a:pt x="17284" y="3478"/>
                    <a:pt x="17123" y="2978"/>
                  </a:cubicBezTo>
                  <a:cubicBezTo>
                    <a:pt x="15668" y="1327"/>
                    <a:pt x="13418" y="471"/>
                    <a:pt x="11065" y="172"/>
                  </a:cubicBezTo>
                  <a:cubicBezTo>
                    <a:pt x="10188" y="62"/>
                    <a:pt x="9300" y="1"/>
                    <a:pt x="8412" y="1"/>
                  </a:cubicBezTo>
                  <a:close/>
                  <a:moveTo>
                    <a:pt x="16260" y="4497"/>
                  </a:moveTo>
                  <a:lnTo>
                    <a:pt x="16260" y="4497"/>
                  </a:lnTo>
                  <a:cubicBezTo>
                    <a:pt x="16460" y="4939"/>
                    <a:pt x="16609" y="5432"/>
                    <a:pt x="16706" y="5966"/>
                  </a:cubicBezTo>
                  <a:cubicBezTo>
                    <a:pt x="16713" y="6006"/>
                    <a:pt x="16728" y="6042"/>
                    <a:pt x="16745" y="6077"/>
                  </a:cubicBezTo>
                  <a:cubicBezTo>
                    <a:pt x="17016" y="6016"/>
                    <a:pt x="17287" y="5952"/>
                    <a:pt x="17558" y="5888"/>
                  </a:cubicBezTo>
                  <a:cubicBezTo>
                    <a:pt x="17148" y="5400"/>
                    <a:pt x="16720" y="4929"/>
                    <a:pt x="16260" y="4497"/>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7"/>
            <p:cNvSpPr/>
            <p:nvPr/>
          </p:nvSpPr>
          <p:spPr>
            <a:xfrm>
              <a:off x="-503150" y="3183350"/>
              <a:ext cx="432275" cy="129350"/>
            </a:xfrm>
            <a:custGeom>
              <a:avLst/>
              <a:gdLst/>
              <a:ahLst/>
              <a:cxnLst/>
              <a:rect l="l" t="t" r="r" b="b"/>
              <a:pathLst>
                <a:path w="17291" h="5174" extrusionOk="0">
                  <a:moveTo>
                    <a:pt x="8811" y="0"/>
                  </a:moveTo>
                  <a:cubicBezTo>
                    <a:pt x="8516" y="0"/>
                    <a:pt x="8216" y="11"/>
                    <a:pt x="7905" y="36"/>
                  </a:cubicBezTo>
                  <a:cubicBezTo>
                    <a:pt x="5631" y="218"/>
                    <a:pt x="3167" y="760"/>
                    <a:pt x="1059" y="1665"/>
                  </a:cubicBezTo>
                  <a:cubicBezTo>
                    <a:pt x="671" y="1829"/>
                    <a:pt x="317" y="2018"/>
                    <a:pt x="1" y="2232"/>
                  </a:cubicBezTo>
                  <a:cubicBezTo>
                    <a:pt x="300" y="2371"/>
                    <a:pt x="689" y="2478"/>
                    <a:pt x="1002" y="2478"/>
                  </a:cubicBezTo>
                  <a:cubicBezTo>
                    <a:pt x="1173" y="2478"/>
                    <a:pt x="1319" y="2446"/>
                    <a:pt x="1419" y="2375"/>
                  </a:cubicBezTo>
                  <a:cubicBezTo>
                    <a:pt x="3281" y="1020"/>
                    <a:pt x="6112" y="146"/>
                    <a:pt x="8801" y="146"/>
                  </a:cubicBezTo>
                  <a:cubicBezTo>
                    <a:pt x="11742" y="146"/>
                    <a:pt x="14513" y="1187"/>
                    <a:pt x="15668" y="3783"/>
                  </a:cubicBezTo>
                  <a:cubicBezTo>
                    <a:pt x="16128" y="4215"/>
                    <a:pt x="16556" y="4686"/>
                    <a:pt x="16966" y="5174"/>
                  </a:cubicBezTo>
                  <a:cubicBezTo>
                    <a:pt x="17073" y="5145"/>
                    <a:pt x="17184" y="5117"/>
                    <a:pt x="17291" y="5088"/>
                  </a:cubicBezTo>
                  <a:cubicBezTo>
                    <a:pt x="17251" y="4943"/>
                    <a:pt x="17216" y="4807"/>
                    <a:pt x="17202" y="4739"/>
                  </a:cubicBezTo>
                  <a:cubicBezTo>
                    <a:pt x="17130" y="4418"/>
                    <a:pt x="17055" y="4097"/>
                    <a:pt x="16970" y="3780"/>
                  </a:cubicBezTo>
                  <a:cubicBezTo>
                    <a:pt x="14748" y="1551"/>
                    <a:pt x="12160" y="0"/>
                    <a:pt x="8811"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p:cNvSpPr/>
            <p:nvPr/>
          </p:nvSpPr>
          <p:spPr>
            <a:xfrm>
              <a:off x="-99325" y="3312675"/>
              <a:ext cx="30775" cy="16525"/>
            </a:xfrm>
            <a:custGeom>
              <a:avLst/>
              <a:gdLst/>
              <a:ahLst/>
              <a:cxnLst/>
              <a:rect l="l" t="t" r="r" b="b"/>
              <a:pathLst>
                <a:path w="1231" h="661" extrusionOk="0">
                  <a:moveTo>
                    <a:pt x="813" y="1"/>
                  </a:moveTo>
                  <a:cubicBezTo>
                    <a:pt x="542" y="65"/>
                    <a:pt x="271" y="129"/>
                    <a:pt x="0" y="190"/>
                  </a:cubicBezTo>
                  <a:cubicBezTo>
                    <a:pt x="150" y="433"/>
                    <a:pt x="624" y="611"/>
                    <a:pt x="1063" y="661"/>
                  </a:cubicBezTo>
                  <a:cubicBezTo>
                    <a:pt x="1141" y="632"/>
                    <a:pt x="1199" y="600"/>
                    <a:pt x="1216" y="568"/>
                  </a:cubicBezTo>
                  <a:cubicBezTo>
                    <a:pt x="1223" y="554"/>
                    <a:pt x="1227" y="532"/>
                    <a:pt x="1230" y="511"/>
                  </a:cubicBezTo>
                  <a:cubicBezTo>
                    <a:pt x="1092" y="340"/>
                    <a:pt x="952" y="168"/>
                    <a:pt x="813"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7"/>
            <p:cNvSpPr/>
            <p:nvPr/>
          </p:nvSpPr>
          <p:spPr>
            <a:xfrm>
              <a:off x="-79000" y="3310550"/>
              <a:ext cx="10800" cy="14900"/>
            </a:xfrm>
            <a:custGeom>
              <a:avLst/>
              <a:gdLst/>
              <a:ahLst/>
              <a:cxnLst/>
              <a:rect l="l" t="t" r="r" b="b"/>
              <a:pathLst>
                <a:path w="432" h="596" extrusionOk="0">
                  <a:moveTo>
                    <a:pt x="325" y="0"/>
                  </a:moveTo>
                  <a:cubicBezTo>
                    <a:pt x="218" y="29"/>
                    <a:pt x="107" y="57"/>
                    <a:pt x="0" y="86"/>
                  </a:cubicBezTo>
                  <a:cubicBezTo>
                    <a:pt x="139" y="253"/>
                    <a:pt x="279" y="425"/>
                    <a:pt x="417" y="596"/>
                  </a:cubicBezTo>
                  <a:cubicBezTo>
                    <a:pt x="432" y="464"/>
                    <a:pt x="378" y="218"/>
                    <a:pt x="325"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7"/>
            <p:cNvSpPr/>
            <p:nvPr/>
          </p:nvSpPr>
          <p:spPr>
            <a:xfrm>
              <a:off x="-89900" y="3239950"/>
              <a:ext cx="33650" cy="61875"/>
            </a:xfrm>
            <a:custGeom>
              <a:avLst/>
              <a:gdLst/>
              <a:ahLst/>
              <a:cxnLst/>
              <a:rect l="l" t="t" r="r" b="b"/>
              <a:pathLst>
                <a:path w="1346" h="2475" extrusionOk="0">
                  <a:moveTo>
                    <a:pt x="1" y="0"/>
                  </a:moveTo>
                  <a:lnTo>
                    <a:pt x="1" y="0"/>
                  </a:lnTo>
                  <a:cubicBezTo>
                    <a:pt x="162" y="500"/>
                    <a:pt x="308" y="1006"/>
                    <a:pt x="440" y="1516"/>
                  </a:cubicBezTo>
                  <a:cubicBezTo>
                    <a:pt x="750" y="1823"/>
                    <a:pt x="1049" y="2144"/>
                    <a:pt x="1345" y="2475"/>
                  </a:cubicBezTo>
                  <a:cubicBezTo>
                    <a:pt x="1067" y="1502"/>
                    <a:pt x="600" y="681"/>
                    <a:pt x="1"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p:cNvSpPr/>
            <p:nvPr/>
          </p:nvSpPr>
          <p:spPr>
            <a:xfrm>
              <a:off x="-78925" y="3277825"/>
              <a:ext cx="23825" cy="32750"/>
            </a:xfrm>
            <a:custGeom>
              <a:avLst/>
              <a:gdLst/>
              <a:ahLst/>
              <a:cxnLst/>
              <a:rect l="l" t="t" r="r" b="b"/>
              <a:pathLst>
                <a:path w="953" h="1310" extrusionOk="0">
                  <a:moveTo>
                    <a:pt x="1" y="1"/>
                  </a:moveTo>
                  <a:lnTo>
                    <a:pt x="1" y="1"/>
                  </a:lnTo>
                  <a:cubicBezTo>
                    <a:pt x="86" y="318"/>
                    <a:pt x="161" y="639"/>
                    <a:pt x="233" y="960"/>
                  </a:cubicBezTo>
                  <a:cubicBezTo>
                    <a:pt x="247" y="1028"/>
                    <a:pt x="282" y="1164"/>
                    <a:pt x="322" y="1309"/>
                  </a:cubicBezTo>
                  <a:cubicBezTo>
                    <a:pt x="532" y="1256"/>
                    <a:pt x="742" y="1199"/>
                    <a:pt x="953" y="1138"/>
                  </a:cubicBezTo>
                  <a:cubicBezTo>
                    <a:pt x="939" y="1078"/>
                    <a:pt x="924" y="1021"/>
                    <a:pt x="906" y="960"/>
                  </a:cubicBezTo>
                  <a:cubicBezTo>
                    <a:pt x="610" y="629"/>
                    <a:pt x="311" y="308"/>
                    <a:pt x="1"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7"/>
            <p:cNvSpPr/>
            <p:nvPr/>
          </p:nvSpPr>
          <p:spPr>
            <a:xfrm>
              <a:off x="-70900" y="3306250"/>
              <a:ext cx="20000" cy="23225"/>
            </a:xfrm>
            <a:custGeom>
              <a:avLst/>
              <a:gdLst/>
              <a:ahLst/>
              <a:cxnLst/>
              <a:rect l="l" t="t" r="r" b="b"/>
              <a:pathLst>
                <a:path w="800" h="929" extrusionOk="0">
                  <a:moveTo>
                    <a:pt x="632" y="1"/>
                  </a:moveTo>
                  <a:cubicBezTo>
                    <a:pt x="421" y="62"/>
                    <a:pt x="211" y="119"/>
                    <a:pt x="1" y="172"/>
                  </a:cubicBezTo>
                  <a:cubicBezTo>
                    <a:pt x="54" y="390"/>
                    <a:pt x="108" y="636"/>
                    <a:pt x="93" y="768"/>
                  </a:cubicBezTo>
                  <a:lnTo>
                    <a:pt x="222" y="929"/>
                  </a:lnTo>
                  <a:cubicBezTo>
                    <a:pt x="554" y="914"/>
                    <a:pt x="799" y="804"/>
                    <a:pt x="753" y="554"/>
                  </a:cubicBezTo>
                  <a:cubicBezTo>
                    <a:pt x="721" y="365"/>
                    <a:pt x="678" y="180"/>
                    <a:pt x="632"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8" name="Google Shape;888;p37"/>
          <p:cNvSpPr txBox="1"/>
          <p:nvPr/>
        </p:nvSpPr>
        <p:spPr>
          <a:xfrm>
            <a:off x="6822007" y="1175414"/>
            <a:ext cx="2717100" cy="67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dirty="0">
                <a:latin typeface="Open Sans" panose="020B0606030504020204" pitchFamily="34" charset="0"/>
                <a:ea typeface="Open Sans" panose="020B0606030504020204" pitchFamily="34" charset="0"/>
                <a:cs typeface="Open Sans" panose="020B0606030504020204" pitchFamily="34" charset="0"/>
                <a:sym typeface="Muli"/>
              </a:rPr>
              <a:t>Code Written:</a:t>
            </a:r>
            <a:endParaRPr sz="23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Muli"/>
            </a:endParaRPr>
          </a:p>
        </p:txBody>
      </p:sp>
      <p:pic>
        <p:nvPicPr>
          <p:cNvPr id="889" name="Google Shape;889;p37"/>
          <p:cNvPicPr preferRelativeResize="0"/>
          <p:nvPr/>
        </p:nvPicPr>
        <p:blipFill>
          <a:blip r:embed="rId3">
            <a:alphaModFix/>
          </a:blip>
          <a:stretch>
            <a:fillRect/>
          </a:stretch>
        </p:blipFill>
        <p:spPr>
          <a:xfrm>
            <a:off x="331025" y="1167525"/>
            <a:ext cx="6884025" cy="1304199"/>
          </a:xfrm>
          <a:prstGeom prst="rect">
            <a:avLst/>
          </a:prstGeom>
          <a:noFill/>
          <a:ln>
            <a:noFill/>
          </a:ln>
        </p:spPr>
      </p:pic>
      <p:pic>
        <p:nvPicPr>
          <p:cNvPr id="890" name="Google Shape;890;p37"/>
          <p:cNvPicPr preferRelativeResize="0"/>
          <p:nvPr/>
        </p:nvPicPr>
        <p:blipFill>
          <a:blip r:embed="rId4">
            <a:alphaModFix/>
          </a:blip>
          <a:stretch>
            <a:fillRect/>
          </a:stretch>
        </p:blipFill>
        <p:spPr>
          <a:xfrm>
            <a:off x="331025" y="2719835"/>
            <a:ext cx="6884025" cy="215414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38"/>
          <p:cNvSpPr txBox="1">
            <a:spLocks noGrp="1"/>
          </p:cNvSpPr>
          <p:nvPr>
            <p:ph type="title"/>
          </p:nvPr>
        </p:nvSpPr>
        <p:spPr>
          <a:xfrm>
            <a:off x="1378050" y="2344774"/>
            <a:ext cx="6387900" cy="940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2"/>
              </a:buClr>
              <a:buSzPts val="990"/>
              <a:buFont typeface="Arial"/>
              <a:buNone/>
            </a:pPr>
            <a:r>
              <a:rPr lang="en"/>
              <a:t>Constant Variables</a:t>
            </a:r>
            <a:endParaRPr/>
          </a:p>
        </p:txBody>
      </p:sp>
      <p:sp>
        <p:nvSpPr>
          <p:cNvPr id="896" name="Google Shape;896;p38"/>
          <p:cNvSpPr txBox="1">
            <a:spLocks noGrp="1"/>
          </p:cNvSpPr>
          <p:nvPr>
            <p:ph type="title" idx="2"/>
          </p:nvPr>
        </p:nvSpPr>
        <p:spPr>
          <a:xfrm>
            <a:off x="3843750" y="1322001"/>
            <a:ext cx="1456500" cy="816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03</a:t>
            </a:r>
            <a:endParaRPr/>
          </a:p>
        </p:txBody>
      </p:sp>
      <p:grpSp>
        <p:nvGrpSpPr>
          <p:cNvPr id="897" name="Google Shape;897;p38"/>
          <p:cNvGrpSpPr/>
          <p:nvPr/>
        </p:nvGrpSpPr>
        <p:grpSpPr>
          <a:xfrm>
            <a:off x="3928443" y="2086030"/>
            <a:ext cx="1287126" cy="176025"/>
            <a:chOff x="4345425" y="2175475"/>
            <a:chExt cx="800750" cy="176025"/>
          </a:xfrm>
        </p:grpSpPr>
        <p:sp>
          <p:nvSpPr>
            <p:cNvPr id="898" name="Google Shape;898;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38"/>
          <p:cNvGrpSpPr/>
          <p:nvPr/>
        </p:nvGrpSpPr>
        <p:grpSpPr>
          <a:xfrm>
            <a:off x="1541738" y="3108974"/>
            <a:ext cx="6053350" cy="176025"/>
            <a:chOff x="4345425" y="2175475"/>
            <a:chExt cx="800750" cy="176025"/>
          </a:xfrm>
        </p:grpSpPr>
        <p:sp>
          <p:nvSpPr>
            <p:cNvPr id="901" name="Google Shape;901;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38"/>
          <p:cNvGrpSpPr/>
          <p:nvPr/>
        </p:nvGrpSpPr>
        <p:grpSpPr>
          <a:xfrm rot="372491" flipH="1">
            <a:off x="1097518" y="3478413"/>
            <a:ext cx="595061" cy="675849"/>
            <a:chOff x="5464100" y="4208075"/>
            <a:chExt cx="494625" cy="579650"/>
          </a:xfrm>
        </p:grpSpPr>
        <p:sp>
          <p:nvSpPr>
            <p:cNvPr id="904" name="Google Shape;904;p38"/>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8"/>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8"/>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8"/>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8"/>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8"/>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8"/>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8"/>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8"/>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8"/>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8"/>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8"/>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38"/>
          <p:cNvGrpSpPr/>
          <p:nvPr/>
        </p:nvGrpSpPr>
        <p:grpSpPr>
          <a:xfrm rot="9456294">
            <a:off x="6849678" y="3273665"/>
            <a:ext cx="2306042" cy="512923"/>
            <a:chOff x="7051300" y="3461525"/>
            <a:chExt cx="2305989" cy="512912"/>
          </a:xfrm>
        </p:grpSpPr>
        <p:sp>
          <p:nvSpPr>
            <p:cNvPr id="917" name="Google Shape;917;p38"/>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8"/>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8"/>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8"/>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8"/>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8"/>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8"/>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8"/>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8"/>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8"/>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8"/>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8"/>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8"/>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8"/>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8"/>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8"/>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5" name="Google Shape;935;p38"/>
          <p:cNvGrpSpPr/>
          <p:nvPr/>
        </p:nvGrpSpPr>
        <p:grpSpPr>
          <a:xfrm rot="854098">
            <a:off x="7782856" y="510397"/>
            <a:ext cx="639528" cy="438002"/>
            <a:chOff x="5501450" y="2545600"/>
            <a:chExt cx="639525" cy="438000"/>
          </a:xfrm>
        </p:grpSpPr>
        <p:sp>
          <p:nvSpPr>
            <p:cNvPr id="936" name="Google Shape;936;p38"/>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38"/>
          <p:cNvGrpSpPr/>
          <p:nvPr/>
        </p:nvGrpSpPr>
        <p:grpSpPr>
          <a:xfrm>
            <a:off x="3063192" y="4008175"/>
            <a:ext cx="3061347" cy="176025"/>
            <a:chOff x="4345425" y="2175475"/>
            <a:chExt cx="800750" cy="176025"/>
          </a:xfrm>
        </p:grpSpPr>
        <p:sp>
          <p:nvSpPr>
            <p:cNvPr id="939" name="Google Shape;939;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95"/>
                                        </p:tgtEl>
                                        <p:attrNameLst>
                                          <p:attrName>style.visibility</p:attrName>
                                        </p:attrNameLst>
                                      </p:cBhvr>
                                      <p:to>
                                        <p:strVal val="visible"/>
                                      </p:to>
                                    </p:set>
                                    <p:anim calcmode="lin" valueType="num">
                                      <p:cBhvr additive="base">
                                        <p:cTn id="7" dur="1000"/>
                                        <p:tgtEl>
                                          <p:spTgt spid="895"/>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896"/>
                                        </p:tgtEl>
                                        <p:attrNameLst>
                                          <p:attrName>style.visibility</p:attrName>
                                        </p:attrNameLst>
                                      </p:cBhvr>
                                      <p:to>
                                        <p:strVal val="visible"/>
                                      </p:to>
                                    </p:set>
                                    <p:anim calcmode="lin" valueType="num">
                                      <p:cBhvr additive="base">
                                        <p:cTn id="10" dur="1000"/>
                                        <p:tgtEl>
                                          <p:spTgt spid="896"/>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897"/>
                                        </p:tgtEl>
                                        <p:attrNameLst>
                                          <p:attrName>style.visibility</p:attrName>
                                        </p:attrNameLst>
                                      </p:cBhvr>
                                      <p:to>
                                        <p:strVal val="visible"/>
                                      </p:to>
                                    </p:set>
                                    <p:anim calcmode="lin" valueType="num">
                                      <p:cBhvr additive="base">
                                        <p:cTn id="13" dur="1000"/>
                                        <p:tgtEl>
                                          <p:spTgt spid="897"/>
                                        </p:tgtEl>
                                        <p:attrNameLst>
                                          <p:attrName>ppt_y</p:attrName>
                                        </p:attrNameLst>
                                      </p:cBhvr>
                                      <p:tavLst>
                                        <p:tav tm="0">
                                          <p:val>
                                            <p:strVal val="#ppt_y-1"/>
                                          </p:val>
                                        </p:tav>
                                        <p:tav tm="100000">
                                          <p:val>
                                            <p:strVal val="#ppt_y"/>
                                          </p:val>
                                        </p:tav>
                                      </p:tavLst>
                                    </p:anim>
                                  </p:childTnLst>
                                </p:cTn>
                              </p:par>
                              <p:par>
                                <p:cTn id="14" presetID="2" presetClass="entr" presetSubtype="1" fill="hold" nodeType="withEffect">
                                  <p:stCondLst>
                                    <p:cond delay="0"/>
                                  </p:stCondLst>
                                  <p:childTnLst>
                                    <p:set>
                                      <p:cBhvr>
                                        <p:cTn id="15" dur="1" fill="hold">
                                          <p:stCondLst>
                                            <p:cond delay="0"/>
                                          </p:stCondLst>
                                        </p:cTn>
                                        <p:tgtEl>
                                          <p:spTgt spid="900"/>
                                        </p:tgtEl>
                                        <p:attrNameLst>
                                          <p:attrName>style.visibility</p:attrName>
                                        </p:attrNameLst>
                                      </p:cBhvr>
                                      <p:to>
                                        <p:strVal val="visible"/>
                                      </p:to>
                                    </p:set>
                                    <p:anim calcmode="lin" valueType="num">
                                      <p:cBhvr additive="base">
                                        <p:cTn id="16" dur="1000"/>
                                        <p:tgtEl>
                                          <p:spTgt spid="90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03"/>
                                        </p:tgtEl>
                                        <p:attrNameLst>
                                          <p:attrName>style.visibility</p:attrName>
                                        </p:attrNameLst>
                                      </p:cBhvr>
                                      <p:to>
                                        <p:strVal val="visible"/>
                                      </p:to>
                                    </p:set>
                                    <p:anim calcmode="lin" valueType="num">
                                      <p:cBhvr additive="base">
                                        <p:cTn id="21" dur="1000"/>
                                        <p:tgtEl>
                                          <p:spTgt spid="903"/>
                                        </p:tgtEl>
                                        <p:attrNameLst>
                                          <p:attrName>ppt_y</p:attrName>
                                        </p:attrNameLst>
                                      </p:cBhvr>
                                      <p:tavLst>
                                        <p:tav tm="0">
                                          <p:val>
                                            <p:strVal val="#ppt_y+1"/>
                                          </p:val>
                                        </p:tav>
                                        <p:tav tm="100000">
                                          <p:val>
                                            <p:strVal val="#ppt_y"/>
                                          </p:val>
                                        </p:tav>
                                      </p:tavLst>
                                    </p:anim>
                                  </p:childTnLst>
                                </p:cTn>
                              </p:par>
                              <p:par>
                                <p:cTn id="22" presetID="2" presetClass="entr" presetSubtype="1" fill="hold" nodeType="withEffect">
                                  <p:stCondLst>
                                    <p:cond delay="0"/>
                                  </p:stCondLst>
                                  <p:childTnLst>
                                    <p:set>
                                      <p:cBhvr>
                                        <p:cTn id="23" dur="1" fill="hold">
                                          <p:stCondLst>
                                            <p:cond delay="0"/>
                                          </p:stCondLst>
                                        </p:cTn>
                                        <p:tgtEl>
                                          <p:spTgt spid="935"/>
                                        </p:tgtEl>
                                        <p:attrNameLst>
                                          <p:attrName>style.visibility</p:attrName>
                                        </p:attrNameLst>
                                      </p:cBhvr>
                                      <p:to>
                                        <p:strVal val="visible"/>
                                      </p:to>
                                    </p:set>
                                    <p:anim calcmode="lin" valueType="num">
                                      <p:cBhvr additive="base">
                                        <p:cTn id="24" dur="1000"/>
                                        <p:tgtEl>
                                          <p:spTgt spid="935"/>
                                        </p:tgtEl>
                                        <p:attrNameLst>
                                          <p:attrName>ppt_y</p:attrName>
                                        </p:attrNameLst>
                                      </p:cBhvr>
                                      <p:tavLst>
                                        <p:tav tm="0">
                                          <p:val>
                                            <p:strVal val="#ppt_y-1"/>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916"/>
                                        </p:tgtEl>
                                        <p:attrNameLst>
                                          <p:attrName>style.visibility</p:attrName>
                                        </p:attrNameLst>
                                      </p:cBhvr>
                                      <p:to>
                                        <p:strVal val="visible"/>
                                      </p:to>
                                    </p:set>
                                    <p:anim calcmode="lin" valueType="num">
                                      <p:cBhvr additive="base">
                                        <p:cTn id="27" dur="1000"/>
                                        <p:tgtEl>
                                          <p:spTgt spid="91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grpSp>
        <p:nvGrpSpPr>
          <p:cNvPr id="945" name="Google Shape;945;p39"/>
          <p:cNvGrpSpPr/>
          <p:nvPr/>
        </p:nvGrpSpPr>
        <p:grpSpPr>
          <a:xfrm rot="774136">
            <a:off x="6275094" y="2461968"/>
            <a:ext cx="1303213" cy="585343"/>
            <a:chOff x="4345425" y="2175475"/>
            <a:chExt cx="800750" cy="176025"/>
          </a:xfrm>
        </p:grpSpPr>
        <p:sp>
          <p:nvSpPr>
            <p:cNvPr id="946" name="Google Shape;946;p3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8" name="Google Shape;948;p39"/>
          <p:cNvSpPr txBox="1">
            <a:spLocks noGrp="1"/>
          </p:cNvSpPr>
          <p:nvPr>
            <p:ph type="body" idx="1"/>
          </p:nvPr>
        </p:nvSpPr>
        <p:spPr>
          <a:xfrm>
            <a:off x="271400" y="2111738"/>
            <a:ext cx="3894300" cy="1285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1200"/>
              </a:spcAft>
              <a:buClr>
                <a:schemeClr val="dk2"/>
              </a:buClr>
              <a:buSzPct val="47826"/>
              <a:buFont typeface="Arial"/>
              <a:buNone/>
            </a:pPr>
            <a:r>
              <a:rPr lang="en" sz="2300" dirty="0"/>
              <a:t>Constant variable refers to a variable that is assigned a value once and remains unchanged throughout the program's execution.</a:t>
            </a:r>
            <a:endParaRPr sz="2300" dirty="0"/>
          </a:p>
        </p:txBody>
      </p:sp>
      <p:sp>
        <p:nvSpPr>
          <p:cNvPr id="949" name="Google Shape;949;p39"/>
          <p:cNvSpPr txBox="1">
            <a:spLocks noGrp="1"/>
          </p:cNvSpPr>
          <p:nvPr>
            <p:ph type="subTitle" idx="4"/>
          </p:nvPr>
        </p:nvSpPr>
        <p:spPr>
          <a:xfrm>
            <a:off x="5300100" y="2471050"/>
            <a:ext cx="32532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None/>
            </a:pPr>
            <a:r>
              <a:rPr lang="en" sz="2600"/>
              <a:t>Constant Naming</a:t>
            </a:r>
            <a:endParaRPr sz="2600"/>
          </a:p>
        </p:txBody>
      </p:sp>
      <p:sp>
        <p:nvSpPr>
          <p:cNvPr id="950" name="Google Shape;950;p39"/>
          <p:cNvSpPr txBox="1">
            <a:spLocks noGrp="1"/>
          </p:cNvSpPr>
          <p:nvPr>
            <p:ph type="title"/>
          </p:nvPr>
        </p:nvSpPr>
        <p:spPr>
          <a:xfrm>
            <a:off x="720000" y="540000"/>
            <a:ext cx="3378600" cy="1017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2"/>
              </a:buClr>
              <a:buSzPts val="1100"/>
              <a:buFont typeface="Arial"/>
              <a:buNone/>
            </a:pPr>
            <a:r>
              <a:rPr lang="en" dirty="0"/>
              <a:t>What is a Constant?</a:t>
            </a:r>
            <a:endParaRPr dirty="0"/>
          </a:p>
        </p:txBody>
      </p:sp>
      <p:sp>
        <p:nvSpPr>
          <p:cNvPr id="951" name="Google Shape;951;p39"/>
          <p:cNvSpPr txBox="1">
            <a:spLocks noGrp="1"/>
          </p:cNvSpPr>
          <p:nvPr>
            <p:ph type="body" idx="2"/>
          </p:nvPr>
        </p:nvSpPr>
        <p:spPr>
          <a:xfrm>
            <a:off x="5398950" y="2864844"/>
            <a:ext cx="3055500" cy="12858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1600"/>
              </a:spcAft>
              <a:buClr>
                <a:schemeClr val="dk2"/>
              </a:buClr>
              <a:buSzPts val="1100"/>
              <a:buFont typeface="Arial"/>
              <a:buNone/>
            </a:pPr>
            <a:r>
              <a:rPr lang="en" sz="2300" dirty="0">
                <a:latin typeface="Open Sans" panose="020B0606030504020204" pitchFamily="34" charset="0"/>
                <a:ea typeface="Open Sans" panose="020B0606030504020204" pitchFamily="34" charset="0"/>
                <a:cs typeface="Open Sans" panose="020B0606030504020204" pitchFamily="34" charset="0"/>
              </a:rPr>
              <a:t>Use all capital letters to represent a Constant Variable</a:t>
            </a:r>
            <a:endParaRPr sz="23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952" name="Google Shape;952;p39"/>
          <p:cNvGrpSpPr/>
          <p:nvPr/>
        </p:nvGrpSpPr>
        <p:grpSpPr>
          <a:xfrm>
            <a:off x="6682192" y="859247"/>
            <a:ext cx="1491960" cy="454575"/>
            <a:chOff x="6157325" y="1245050"/>
            <a:chExt cx="554900" cy="169075"/>
          </a:xfrm>
        </p:grpSpPr>
        <p:sp>
          <p:nvSpPr>
            <p:cNvPr id="953" name="Google Shape;953;p39"/>
            <p:cNvSpPr/>
            <p:nvPr/>
          </p:nvSpPr>
          <p:spPr>
            <a:xfrm>
              <a:off x="6157325" y="1320350"/>
              <a:ext cx="47050" cy="41875"/>
            </a:xfrm>
            <a:custGeom>
              <a:avLst/>
              <a:gdLst/>
              <a:ahLst/>
              <a:cxnLst/>
              <a:rect l="l" t="t" r="r" b="b"/>
              <a:pathLst>
                <a:path w="1882" h="1675" extrusionOk="0">
                  <a:moveTo>
                    <a:pt x="1759" y="0"/>
                  </a:moveTo>
                  <a:cubicBezTo>
                    <a:pt x="1737" y="0"/>
                    <a:pt x="1714" y="11"/>
                    <a:pt x="1694" y="37"/>
                  </a:cubicBezTo>
                  <a:cubicBezTo>
                    <a:pt x="1494" y="263"/>
                    <a:pt x="1268" y="463"/>
                    <a:pt x="1042" y="689"/>
                  </a:cubicBezTo>
                  <a:cubicBezTo>
                    <a:pt x="842" y="463"/>
                    <a:pt x="641" y="263"/>
                    <a:pt x="416" y="62"/>
                  </a:cubicBezTo>
                  <a:cubicBezTo>
                    <a:pt x="387" y="26"/>
                    <a:pt x="349" y="10"/>
                    <a:pt x="313" y="10"/>
                  </a:cubicBezTo>
                  <a:cubicBezTo>
                    <a:pt x="226" y="10"/>
                    <a:pt x="152" y="99"/>
                    <a:pt x="240" y="188"/>
                  </a:cubicBezTo>
                  <a:cubicBezTo>
                    <a:pt x="441" y="413"/>
                    <a:pt x="641" y="639"/>
                    <a:pt x="842" y="839"/>
                  </a:cubicBezTo>
                  <a:cubicBezTo>
                    <a:pt x="591" y="1040"/>
                    <a:pt x="316" y="1190"/>
                    <a:pt x="90" y="1416"/>
                  </a:cubicBezTo>
                  <a:cubicBezTo>
                    <a:pt x="1" y="1505"/>
                    <a:pt x="91" y="1674"/>
                    <a:pt x="200" y="1674"/>
                  </a:cubicBezTo>
                  <a:cubicBezTo>
                    <a:pt x="213" y="1674"/>
                    <a:pt x="227" y="1672"/>
                    <a:pt x="240" y="1666"/>
                  </a:cubicBezTo>
                  <a:cubicBezTo>
                    <a:pt x="541" y="1541"/>
                    <a:pt x="817" y="1290"/>
                    <a:pt x="1068" y="1065"/>
                  </a:cubicBezTo>
                  <a:cubicBezTo>
                    <a:pt x="1193" y="1215"/>
                    <a:pt x="1343" y="1366"/>
                    <a:pt x="1494" y="1466"/>
                  </a:cubicBezTo>
                  <a:cubicBezTo>
                    <a:pt x="1525" y="1481"/>
                    <a:pt x="1556" y="1488"/>
                    <a:pt x="1584" y="1488"/>
                  </a:cubicBezTo>
                  <a:cubicBezTo>
                    <a:pt x="1694" y="1488"/>
                    <a:pt x="1769" y="1385"/>
                    <a:pt x="1669" y="1265"/>
                  </a:cubicBezTo>
                  <a:cubicBezTo>
                    <a:pt x="1569" y="1115"/>
                    <a:pt x="1418" y="990"/>
                    <a:pt x="1268" y="864"/>
                  </a:cubicBezTo>
                  <a:cubicBezTo>
                    <a:pt x="1469" y="639"/>
                    <a:pt x="1669" y="413"/>
                    <a:pt x="1844" y="163"/>
                  </a:cubicBezTo>
                  <a:cubicBezTo>
                    <a:pt x="1882" y="88"/>
                    <a:pt x="1823" y="0"/>
                    <a:pt x="1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9"/>
            <p:cNvSpPr/>
            <p:nvPr/>
          </p:nvSpPr>
          <p:spPr>
            <a:xfrm>
              <a:off x="6224725" y="1327375"/>
              <a:ext cx="46400" cy="9125"/>
            </a:xfrm>
            <a:custGeom>
              <a:avLst/>
              <a:gdLst/>
              <a:ahLst/>
              <a:cxnLst/>
              <a:rect l="l" t="t" r="r" b="b"/>
              <a:pathLst>
                <a:path w="1856" h="365" extrusionOk="0">
                  <a:moveTo>
                    <a:pt x="1282" y="1"/>
                  </a:moveTo>
                  <a:cubicBezTo>
                    <a:pt x="1160" y="1"/>
                    <a:pt x="1041" y="7"/>
                    <a:pt x="928" y="7"/>
                  </a:cubicBezTo>
                  <a:lnTo>
                    <a:pt x="151" y="7"/>
                  </a:lnTo>
                  <a:cubicBezTo>
                    <a:pt x="1" y="7"/>
                    <a:pt x="26" y="258"/>
                    <a:pt x="151" y="258"/>
                  </a:cubicBezTo>
                  <a:cubicBezTo>
                    <a:pt x="427" y="283"/>
                    <a:pt x="677" y="308"/>
                    <a:pt x="953" y="308"/>
                  </a:cubicBezTo>
                  <a:cubicBezTo>
                    <a:pt x="1135" y="328"/>
                    <a:pt x="1334" y="365"/>
                    <a:pt x="1536" y="365"/>
                  </a:cubicBezTo>
                  <a:cubicBezTo>
                    <a:pt x="1584" y="365"/>
                    <a:pt x="1632" y="363"/>
                    <a:pt x="1680" y="358"/>
                  </a:cubicBezTo>
                  <a:cubicBezTo>
                    <a:pt x="1855" y="308"/>
                    <a:pt x="1780" y="82"/>
                    <a:pt x="1655" y="32"/>
                  </a:cubicBezTo>
                  <a:cubicBezTo>
                    <a:pt x="1529" y="7"/>
                    <a:pt x="1404" y="1"/>
                    <a:pt x="1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9"/>
            <p:cNvSpPr/>
            <p:nvPr/>
          </p:nvSpPr>
          <p:spPr>
            <a:xfrm>
              <a:off x="6217875" y="1343050"/>
              <a:ext cx="49475" cy="9600"/>
            </a:xfrm>
            <a:custGeom>
              <a:avLst/>
              <a:gdLst/>
              <a:ahLst/>
              <a:cxnLst/>
              <a:rect l="l" t="t" r="r" b="b"/>
              <a:pathLst>
                <a:path w="1979" h="384" extrusionOk="0">
                  <a:moveTo>
                    <a:pt x="134" y="0"/>
                  </a:moveTo>
                  <a:cubicBezTo>
                    <a:pt x="0" y="0"/>
                    <a:pt x="13" y="236"/>
                    <a:pt x="174" y="282"/>
                  </a:cubicBezTo>
                  <a:cubicBezTo>
                    <a:pt x="475" y="357"/>
                    <a:pt x="801" y="382"/>
                    <a:pt x="1102" y="382"/>
                  </a:cubicBezTo>
                  <a:cubicBezTo>
                    <a:pt x="1157" y="382"/>
                    <a:pt x="1215" y="383"/>
                    <a:pt x="1274" y="383"/>
                  </a:cubicBezTo>
                  <a:cubicBezTo>
                    <a:pt x="1512" y="383"/>
                    <a:pt x="1768" y="367"/>
                    <a:pt x="1929" y="207"/>
                  </a:cubicBezTo>
                  <a:cubicBezTo>
                    <a:pt x="1979" y="157"/>
                    <a:pt x="1954" y="32"/>
                    <a:pt x="1854" y="32"/>
                  </a:cubicBezTo>
                  <a:cubicBezTo>
                    <a:pt x="1787" y="12"/>
                    <a:pt x="1721" y="4"/>
                    <a:pt x="1655" y="4"/>
                  </a:cubicBezTo>
                  <a:cubicBezTo>
                    <a:pt x="1471" y="4"/>
                    <a:pt x="1286" y="63"/>
                    <a:pt x="1102" y="82"/>
                  </a:cubicBezTo>
                  <a:cubicBezTo>
                    <a:pt x="801" y="82"/>
                    <a:pt x="500" y="57"/>
                    <a:pt x="174" y="7"/>
                  </a:cubicBezTo>
                  <a:cubicBezTo>
                    <a:pt x="160" y="2"/>
                    <a:pt x="147"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9"/>
            <p:cNvSpPr/>
            <p:nvPr/>
          </p:nvSpPr>
          <p:spPr>
            <a:xfrm>
              <a:off x="6284250" y="1264050"/>
              <a:ext cx="44700" cy="50275"/>
            </a:xfrm>
            <a:custGeom>
              <a:avLst/>
              <a:gdLst/>
              <a:ahLst/>
              <a:cxnLst/>
              <a:rect l="l" t="t" r="r" b="b"/>
              <a:pathLst>
                <a:path w="1788" h="2011" extrusionOk="0">
                  <a:moveTo>
                    <a:pt x="495" y="0"/>
                  </a:moveTo>
                  <a:cubicBezTo>
                    <a:pt x="458" y="0"/>
                    <a:pt x="427" y="25"/>
                    <a:pt x="427" y="84"/>
                  </a:cubicBezTo>
                  <a:cubicBezTo>
                    <a:pt x="402" y="510"/>
                    <a:pt x="402" y="911"/>
                    <a:pt x="376" y="1337"/>
                  </a:cubicBezTo>
                  <a:cubicBezTo>
                    <a:pt x="376" y="1411"/>
                    <a:pt x="445" y="1499"/>
                    <a:pt x="522" y="1499"/>
                  </a:cubicBezTo>
                  <a:cubicBezTo>
                    <a:pt x="548" y="1499"/>
                    <a:pt x="576" y="1488"/>
                    <a:pt x="602" y="1462"/>
                  </a:cubicBezTo>
                  <a:cubicBezTo>
                    <a:pt x="727" y="1387"/>
                    <a:pt x="878" y="1262"/>
                    <a:pt x="1028" y="1212"/>
                  </a:cubicBezTo>
                  <a:cubicBezTo>
                    <a:pt x="1080" y="1186"/>
                    <a:pt x="1128" y="1173"/>
                    <a:pt x="1173" y="1173"/>
                  </a:cubicBezTo>
                  <a:cubicBezTo>
                    <a:pt x="1300" y="1173"/>
                    <a:pt x="1392" y="1276"/>
                    <a:pt x="1429" y="1462"/>
                  </a:cubicBezTo>
                  <a:cubicBezTo>
                    <a:pt x="1354" y="1537"/>
                    <a:pt x="1279" y="1588"/>
                    <a:pt x="1204" y="1613"/>
                  </a:cubicBezTo>
                  <a:cubicBezTo>
                    <a:pt x="878" y="1713"/>
                    <a:pt x="502" y="1713"/>
                    <a:pt x="176" y="1713"/>
                  </a:cubicBezTo>
                  <a:cubicBezTo>
                    <a:pt x="1" y="1713"/>
                    <a:pt x="51" y="1963"/>
                    <a:pt x="176" y="1989"/>
                  </a:cubicBezTo>
                  <a:cubicBezTo>
                    <a:pt x="271" y="2000"/>
                    <a:pt x="413" y="2011"/>
                    <a:pt x="573" y="2011"/>
                  </a:cubicBezTo>
                  <a:cubicBezTo>
                    <a:pt x="1087" y="2011"/>
                    <a:pt x="1787" y="1903"/>
                    <a:pt x="1730" y="1387"/>
                  </a:cubicBezTo>
                  <a:cubicBezTo>
                    <a:pt x="1730" y="1136"/>
                    <a:pt x="1479" y="936"/>
                    <a:pt x="1254" y="911"/>
                  </a:cubicBezTo>
                  <a:cubicBezTo>
                    <a:pt x="1213" y="902"/>
                    <a:pt x="1173" y="898"/>
                    <a:pt x="1134" y="898"/>
                  </a:cubicBezTo>
                  <a:cubicBezTo>
                    <a:pt x="957" y="898"/>
                    <a:pt x="796" y="984"/>
                    <a:pt x="652" y="1086"/>
                  </a:cubicBezTo>
                  <a:cubicBezTo>
                    <a:pt x="652" y="760"/>
                    <a:pt x="627" y="460"/>
                    <a:pt x="627" y="134"/>
                  </a:cubicBezTo>
                  <a:cubicBezTo>
                    <a:pt x="627" y="58"/>
                    <a:pt x="553"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9"/>
            <p:cNvSpPr/>
            <p:nvPr/>
          </p:nvSpPr>
          <p:spPr>
            <a:xfrm>
              <a:off x="6255000" y="1287300"/>
              <a:ext cx="30525" cy="9800"/>
            </a:xfrm>
            <a:custGeom>
              <a:avLst/>
              <a:gdLst/>
              <a:ahLst/>
              <a:cxnLst/>
              <a:rect l="l" t="t" r="r" b="b"/>
              <a:pathLst>
                <a:path w="1221" h="392" extrusionOk="0">
                  <a:moveTo>
                    <a:pt x="633" y="1"/>
                  </a:moveTo>
                  <a:cubicBezTo>
                    <a:pt x="472" y="1"/>
                    <a:pt x="310" y="20"/>
                    <a:pt x="193" y="31"/>
                  </a:cubicBezTo>
                  <a:cubicBezTo>
                    <a:pt x="1" y="55"/>
                    <a:pt x="62" y="333"/>
                    <a:pt x="245" y="333"/>
                  </a:cubicBezTo>
                  <a:cubicBezTo>
                    <a:pt x="252" y="333"/>
                    <a:pt x="260" y="333"/>
                    <a:pt x="268" y="332"/>
                  </a:cubicBezTo>
                  <a:cubicBezTo>
                    <a:pt x="444" y="332"/>
                    <a:pt x="619" y="332"/>
                    <a:pt x="820" y="357"/>
                  </a:cubicBezTo>
                  <a:cubicBezTo>
                    <a:pt x="888" y="371"/>
                    <a:pt x="949" y="392"/>
                    <a:pt x="1011" y="392"/>
                  </a:cubicBezTo>
                  <a:cubicBezTo>
                    <a:pt x="1062" y="392"/>
                    <a:pt x="1114" y="377"/>
                    <a:pt x="1171" y="332"/>
                  </a:cubicBezTo>
                  <a:cubicBezTo>
                    <a:pt x="1221" y="307"/>
                    <a:pt x="1196" y="231"/>
                    <a:pt x="1171" y="181"/>
                  </a:cubicBezTo>
                  <a:cubicBezTo>
                    <a:pt x="1069" y="37"/>
                    <a:pt x="852" y="1"/>
                    <a:pt x="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9"/>
            <p:cNvSpPr/>
            <p:nvPr/>
          </p:nvSpPr>
          <p:spPr>
            <a:xfrm>
              <a:off x="6334375" y="1284100"/>
              <a:ext cx="37000" cy="37050"/>
            </a:xfrm>
            <a:custGeom>
              <a:avLst/>
              <a:gdLst/>
              <a:ahLst/>
              <a:cxnLst/>
              <a:rect l="l" t="t" r="r" b="b"/>
              <a:pathLst>
                <a:path w="1480" h="1482" extrusionOk="0">
                  <a:moveTo>
                    <a:pt x="916" y="0"/>
                  </a:moveTo>
                  <a:cubicBezTo>
                    <a:pt x="875" y="0"/>
                    <a:pt x="838" y="25"/>
                    <a:pt x="828" y="84"/>
                  </a:cubicBezTo>
                  <a:cubicBezTo>
                    <a:pt x="803" y="334"/>
                    <a:pt x="752" y="560"/>
                    <a:pt x="677" y="786"/>
                  </a:cubicBezTo>
                  <a:cubicBezTo>
                    <a:pt x="502" y="811"/>
                    <a:pt x="326" y="836"/>
                    <a:pt x="176" y="836"/>
                  </a:cubicBezTo>
                  <a:cubicBezTo>
                    <a:pt x="1" y="861"/>
                    <a:pt x="76" y="1111"/>
                    <a:pt x="201" y="1111"/>
                  </a:cubicBezTo>
                  <a:cubicBezTo>
                    <a:pt x="326" y="1086"/>
                    <a:pt x="452" y="1061"/>
                    <a:pt x="577" y="1061"/>
                  </a:cubicBezTo>
                  <a:cubicBezTo>
                    <a:pt x="527" y="1161"/>
                    <a:pt x="502" y="1262"/>
                    <a:pt x="527" y="1362"/>
                  </a:cubicBezTo>
                  <a:cubicBezTo>
                    <a:pt x="527" y="1435"/>
                    <a:pt x="581" y="1482"/>
                    <a:pt x="639" y="1482"/>
                  </a:cubicBezTo>
                  <a:cubicBezTo>
                    <a:pt x="660" y="1482"/>
                    <a:pt x="682" y="1476"/>
                    <a:pt x="702" y="1462"/>
                  </a:cubicBezTo>
                  <a:cubicBezTo>
                    <a:pt x="828" y="1362"/>
                    <a:pt x="903" y="1187"/>
                    <a:pt x="928" y="1011"/>
                  </a:cubicBezTo>
                  <a:cubicBezTo>
                    <a:pt x="1103" y="1011"/>
                    <a:pt x="1304" y="1011"/>
                    <a:pt x="1429" y="911"/>
                  </a:cubicBezTo>
                  <a:cubicBezTo>
                    <a:pt x="1479" y="861"/>
                    <a:pt x="1479" y="786"/>
                    <a:pt x="1429" y="760"/>
                  </a:cubicBezTo>
                  <a:cubicBezTo>
                    <a:pt x="1341" y="731"/>
                    <a:pt x="1253" y="719"/>
                    <a:pt x="1165" y="719"/>
                  </a:cubicBezTo>
                  <a:cubicBezTo>
                    <a:pt x="1103" y="719"/>
                    <a:pt x="1040" y="725"/>
                    <a:pt x="978" y="735"/>
                  </a:cubicBezTo>
                  <a:cubicBezTo>
                    <a:pt x="1028" y="535"/>
                    <a:pt x="1053" y="334"/>
                    <a:pt x="1053" y="134"/>
                  </a:cubicBezTo>
                  <a:cubicBezTo>
                    <a:pt x="1053" y="58"/>
                    <a:pt x="979" y="0"/>
                    <a:pt x="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9"/>
            <p:cNvSpPr/>
            <p:nvPr/>
          </p:nvSpPr>
          <p:spPr>
            <a:xfrm>
              <a:off x="6379900" y="1245050"/>
              <a:ext cx="273425" cy="77750"/>
            </a:xfrm>
            <a:custGeom>
              <a:avLst/>
              <a:gdLst/>
              <a:ahLst/>
              <a:cxnLst/>
              <a:rect l="l" t="t" r="r" b="b"/>
              <a:pathLst>
                <a:path w="10937" h="3110" extrusionOk="0">
                  <a:moveTo>
                    <a:pt x="2086" y="1"/>
                  </a:moveTo>
                  <a:cubicBezTo>
                    <a:pt x="1680" y="1"/>
                    <a:pt x="1294" y="60"/>
                    <a:pt x="1087" y="292"/>
                  </a:cubicBezTo>
                  <a:cubicBezTo>
                    <a:pt x="886" y="518"/>
                    <a:pt x="886" y="944"/>
                    <a:pt x="861" y="1195"/>
                  </a:cubicBezTo>
                  <a:cubicBezTo>
                    <a:pt x="811" y="1671"/>
                    <a:pt x="761" y="2147"/>
                    <a:pt x="711" y="2623"/>
                  </a:cubicBezTo>
                  <a:cubicBezTo>
                    <a:pt x="535" y="2348"/>
                    <a:pt x="360" y="2047"/>
                    <a:pt x="185" y="1746"/>
                  </a:cubicBezTo>
                  <a:cubicBezTo>
                    <a:pt x="168" y="1721"/>
                    <a:pt x="140" y="1710"/>
                    <a:pt x="112" y="1710"/>
                  </a:cubicBezTo>
                  <a:cubicBezTo>
                    <a:pt x="57" y="1710"/>
                    <a:pt x="1" y="1754"/>
                    <a:pt x="34" y="1821"/>
                  </a:cubicBezTo>
                  <a:cubicBezTo>
                    <a:pt x="235" y="2222"/>
                    <a:pt x="460" y="2623"/>
                    <a:pt x="686" y="3024"/>
                  </a:cubicBezTo>
                  <a:cubicBezTo>
                    <a:pt x="712" y="3077"/>
                    <a:pt x="774" y="3109"/>
                    <a:pt x="826" y="3109"/>
                  </a:cubicBezTo>
                  <a:cubicBezTo>
                    <a:pt x="872" y="3109"/>
                    <a:pt x="911" y="3083"/>
                    <a:pt x="911" y="3024"/>
                  </a:cubicBezTo>
                  <a:cubicBezTo>
                    <a:pt x="1037" y="2072"/>
                    <a:pt x="836" y="718"/>
                    <a:pt x="1889" y="317"/>
                  </a:cubicBezTo>
                  <a:cubicBezTo>
                    <a:pt x="2002" y="272"/>
                    <a:pt x="2155" y="257"/>
                    <a:pt x="2325" y="257"/>
                  </a:cubicBezTo>
                  <a:cubicBezTo>
                    <a:pt x="2723" y="257"/>
                    <a:pt x="3212" y="343"/>
                    <a:pt x="3493" y="343"/>
                  </a:cubicBezTo>
                  <a:cubicBezTo>
                    <a:pt x="3969" y="343"/>
                    <a:pt x="4445" y="343"/>
                    <a:pt x="4921" y="368"/>
                  </a:cubicBezTo>
                  <a:cubicBezTo>
                    <a:pt x="6342" y="386"/>
                    <a:pt x="7775" y="445"/>
                    <a:pt x="9213" y="445"/>
                  </a:cubicBezTo>
                  <a:cubicBezTo>
                    <a:pt x="9728" y="445"/>
                    <a:pt x="10245" y="438"/>
                    <a:pt x="10761" y="418"/>
                  </a:cubicBezTo>
                  <a:cubicBezTo>
                    <a:pt x="10937" y="418"/>
                    <a:pt x="10886" y="117"/>
                    <a:pt x="10736" y="117"/>
                  </a:cubicBezTo>
                  <a:cubicBezTo>
                    <a:pt x="9580" y="47"/>
                    <a:pt x="8412" y="26"/>
                    <a:pt x="7244" y="26"/>
                  </a:cubicBezTo>
                  <a:cubicBezTo>
                    <a:pt x="5906" y="26"/>
                    <a:pt x="4567" y="53"/>
                    <a:pt x="3242" y="67"/>
                  </a:cubicBezTo>
                  <a:cubicBezTo>
                    <a:pt x="2960" y="67"/>
                    <a:pt x="2512" y="1"/>
                    <a:pt x="2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9"/>
            <p:cNvSpPr/>
            <p:nvPr/>
          </p:nvSpPr>
          <p:spPr>
            <a:xfrm>
              <a:off x="6441975" y="1278000"/>
              <a:ext cx="42800" cy="51575"/>
            </a:xfrm>
            <a:custGeom>
              <a:avLst/>
              <a:gdLst/>
              <a:ahLst/>
              <a:cxnLst/>
              <a:rect l="l" t="t" r="r" b="b"/>
              <a:pathLst>
                <a:path w="1712" h="2063" extrusionOk="0">
                  <a:moveTo>
                    <a:pt x="405" y="1"/>
                  </a:moveTo>
                  <a:cubicBezTo>
                    <a:pt x="367" y="1"/>
                    <a:pt x="333" y="22"/>
                    <a:pt x="333" y="77"/>
                  </a:cubicBezTo>
                  <a:cubicBezTo>
                    <a:pt x="333" y="528"/>
                    <a:pt x="283" y="979"/>
                    <a:pt x="283" y="1456"/>
                  </a:cubicBezTo>
                  <a:cubicBezTo>
                    <a:pt x="283" y="1525"/>
                    <a:pt x="368" y="1619"/>
                    <a:pt x="445" y="1619"/>
                  </a:cubicBezTo>
                  <a:cubicBezTo>
                    <a:pt x="479" y="1619"/>
                    <a:pt x="511" y="1602"/>
                    <a:pt x="534" y="1556"/>
                  </a:cubicBezTo>
                  <a:cubicBezTo>
                    <a:pt x="634" y="1405"/>
                    <a:pt x="709" y="1255"/>
                    <a:pt x="860" y="1155"/>
                  </a:cubicBezTo>
                  <a:cubicBezTo>
                    <a:pt x="933" y="1106"/>
                    <a:pt x="1002" y="1081"/>
                    <a:pt x="1063" y="1081"/>
                  </a:cubicBezTo>
                  <a:cubicBezTo>
                    <a:pt x="1189" y="1081"/>
                    <a:pt x="1285" y="1186"/>
                    <a:pt x="1336" y="1405"/>
                  </a:cubicBezTo>
                  <a:cubicBezTo>
                    <a:pt x="1311" y="1506"/>
                    <a:pt x="1235" y="1581"/>
                    <a:pt x="1160" y="1631"/>
                  </a:cubicBezTo>
                  <a:cubicBezTo>
                    <a:pt x="1042" y="1705"/>
                    <a:pt x="802" y="1770"/>
                    <a:pt x="589" y="1770"/>
                  </a:cubicBezTo>
                  <a:cubicBezTo>
                    <a:pt x="440" y="1770"/>
                    <a:pt x="305" y="1738"/>
                    <a:pt x="233" y="1656"/>
                  </a:cubicBezTo>
                  <a:cubicBezTo>
                    <a:pt x="209" y="1638"/>
                    <a:pt x="182" y="1630"/>
                    <a:pt x="156" y="1630"/>
                  </a:cubicBezTo>
                  <a:cubicBezTo>
                    <a:pt x="74" y="1630"/>
                    <a:pt x="0" y="1711"/>
                    <a:pt x="58" y="1806"/>
                  </a:cubicBezTo>
                  <a:cubicBezTo>
                    <a:pt x="158" y="2007"/>
                    <a:pt x="347" y="2063"/>
                    <a:pt x="559" y="2063"/>
                  </a:cubicBezTo>
                  <a:cubicBezTo>
                    <a:pt x="665" y="2063"/>
                    <a:pt x="776" y="2049"/>
                    <a:pt x="885" y="2032"/>
                  </a:cubicBezTo>
                  <a:cubicBezTo>
                    <a:pt x="1235" y="2007"/>
                    <a:pt x="1586" y="1806"/>
                    <a:pt x="1662" y="1431"/>
                  </a:cubicBezTo>
                  <a:cubicBezTo>
                    <a:pt x="1712" y="1105"/>
                    <a:pt x="1511" y="854"/>
                    <a:pt x="1210" y="804"/>
                  </a:cubicBezTo>
                  <a:cubicBezTo>
                    <a:pt x="1154" y="789"/>
                    <a:pt x="1101" y="782"/>
                    <a:pt x="1049" y="782"/>
                  </a:cubicBezTo>
                  <a:cubicBezTo>
                    <a:pt x="846" y="782"/>
                    <a:pt x="679" y="890"/>
                    <a:pt x="559" y="1030"/>
                  </a:cubicBezTo>
                  <a:cubicBezTo>
                    <a:pt x="534" y="704"/>
                    <a:pt x="534" y="403"/>
                    <a:pt x="509" y="77"/>
                  </a:cubicBezTo>
                  <a:cubicBezTo>
                    <a:pt x="509" y="35"/>
                    <a:pt x="454"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9"/>
            <p:cNvSpPr/>
            <p:nvPr/>
          </p:nvSpPr>
          <p:spPr>
            <a:xfrm>
              <a:off x="6481950" y="1268900"/>
              <a:ext cx="35400" cy="27425"/>
            </a:xfrm>
            <a:custGeom>
              <a:avLst/>
              <a:gdLst/>
              <a:ahLst/>
              <a:cxnLst/>
              <a:rect l="l" t="t" r="r" b="b"/>
              <a:pathLst>
                <a:path w="1416" h="1097" extrusionOk="0">
                  <a:moveTo>
                    <a:pt x="256" y="0"/>
                  </a:moveTo>
                  <a:cubicBezTo>
                    <a:pt x="175" y="0"/>
                    <a:pt x="97" y="47"/>
                    <a:pt x="37" y="165"/>
                  </a:cubicBezTo>
                  <a:cubicBezTo>
                    <a:pt x="1" y="221"/>
                    <a:pt x="86" y="303"/>
                    <a:pt x="153" y="303"/>
                  </a:cubicBezTo>
                  <a:cubicBezTo>
                    <a:pt x="177" y="303"/>
                    <a:pt x="200" y="292"/>
                    <a:pt x="213" y="266"/>
                  </a:cubicBezTo>
                  <a:cubicBezTo>
                    <a:pt x="228" y="250"/>
                    <a:pt x="242" y="244"/>
                    <a:pt x="253" y="244"/>
                  </a:cubicBezTo>
                  <a:cubicBezTo>
                    <a:pt x="338" y="244"/>
                    <a:pt x="338" y="592"/>
                    <a:pt x="338" y="592"/>
                  </a:cubicBezTo>
                  <a:cubicBezTo>
                    <a:pt x="338" y="667"/>
                    <a:pt x="338" y="717"/>
                    <a:pt x="363" y="792"/>
                  </a:cubicBezTo>
                  <a:cubicBezTo>
                    <a:pt x="413" y="917"/>
                    <a:pt x="489" y="1018"/>
                    <a:pt x="614" y="1068"/>
                  </a:cubicBezTo>
                  <a:cubicBezTo>
                    <a:pt x="667" y="1089"/>
                    <a:pt x="720" y="1097"/>
                    <a:pt x="773" y="1097"/>
                  </a:cubicBezTo>
                  <a:cubicBezTo>
                    <a:pt x="845" y="1097"/>
                    <a:pt x="917" y="1082"/>
                    <a:pt x="990" y="1068"/>
                  </a:cubicBezTo>
                  <a:cubicBezTo>
                    <a:pt x="1115" y="1043"/>
                    <a:pt x="1291" y="1043"/>
                    <a:pt x="1391" y="917"/>
                  </a:cubicBezTo>
                  <a:cubicBezTo>
                    <a:pt x="1416" y="892"/>
                    <a:pt x="1391" y="842"/>
                    <a:pt x="1366" y="792"/>
                  </a:cubicBezTo>
                  <a:cubicBezTo>
                    <a:pt x="1306" y="718"/>
                    <a:pt x="1230" y="696"/>
                    <a:pt x="1146" y="696"/>
                  </a:cubicBezTo>
                  <a:cubicBezTo>
                    <a:pt x="1088" y="696"/>
                    <a:pt x="1026" y="707"/>
                    <a:pt x="965" y="717"/>
                  </a:cubicBezTo>
                  <a:cubicBezTo>
                    <a:pt x="898" y="730"/>
                    <a:pt x="824" y="758"/>
                    <a:pt x="762" y="758"/>
                  </a:cubicBezTo>
                  <a:cubicBezTo>
                    <a:pt x="707" y="758"/>
                    <a:pt x="662" y="737"/>
                    <a:pt x="639" y="667"/>
                  </a:cubicBezTo>
                  <a:cubicBezTo>
                    <a:pt x="614" y="566"/>
                    <a:pt x="639" y="441"/>
                    <a:pt x="614" y="366"/>
                  </a:cubicBezTo>
                  <a:cubicBezTo>
                    <a:pt x="581" y="183"/>
                    <a:pt x="415"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9"/>
            <p:cNvSpPr/>
            <p:nvPr/>
          </p:nvSpPr>
          <p:spPr>
            <a:xfrm>
              <a:off x="6523800" y="1310425"/>
              <a:ext cx="53075" cy="12150"/>
            </a:xfrm>
            <a:custGeom>
              <a:avLst/>
              <a:gdLst/>
              <a:ahLst/>
              <a:cxnLst/>
              <a:rect l="l" t="t" r="r" b="b"/>
              <a:pathLst>
                <a:path w="2123" h="486" extrusionOk="0">
                  <a:moveTo>
                    <a:pt x="1513" y="0"/>
                  </a:moveTo>
                  <a:cubicBezTo>
                    <a:pt x="1075" y="0"/>
                    <a:pt x="597" y="107"/>
                    <a:pt x="193" y="184"/>
                  </a:cubicBezTo>
                  <a:cubicBezTo>
                    <a:pt x="1" y="208"/>
                    <a:pt x="85" y="486"/>
                    <a:pt x="248" y="486"/>
                  </a:cubicBezTo>
                  <a:cubicBezTo>
                    <a:pt x="254" y="486"/>
                    <a:pt x="261" y="485"/>
                    <a:pt x="268" y="484"/>
                  </a:cubicBezTo>
                  <a:cubicBezTo>
                    <a:pt x="544" y="434"/>
                    <a:pt x="820" y="409"/>
                    <a:pt x="1095" y="384"/>
                  </a:cubicBezTo>
                  <a:cubicBezTo>
                    <a:pt x="1164" y="378"/>
                    <a:pt x="1235" y="376"/>
                    <a:pt x="1306" y="376"/>
                  </a:cubicBezTo>
                  <a:cubicBezTo>
                    <a:pt x="1378" y="376"/>
                    <a:pt x="1451" y="378"/>
                    <a:pt x="1525" y="378"/>
                  </a:cubicBezTo>
                  <a:cubicBezTo>
                    <a:pt x="1672" y="378"/>
                    <a:pt x="1822" y="372"/>
                    <a:pt x="1973" y="334"/>
                  </a:cubicBezTo>
                  <a:cubicBezTo>
                    <a:pt x="2123" y="284"/>
                    <a:pt x="2023" y="58"/>
                    <a:pt x="1897" y="33"/>
                  </a:cubicBezTo>
                  <a:cubicBezTo>
                    <a:pt x="1775" y="10"/>
                    <a:pt x="1646"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9"/>
            <p:cNvSpPr/>
            <p:nvPr/>
          </p:nvSpPr>
          <p:spPr>
            <a:xfrm>
              <a:off x="6581250" y="1283075"/>
              <a:ext cx="36800" cy="48550"/>
            </a:xfrm>
            <a:custGeom>
              <a:avLst/>
              <a:gdLst/>
              <a:ahLst/>
              <a:cxnLst/>
              <a:rect l="l" t="t" r="r" b="b"/>
              <a:pathLst>
                <a:path w="1472" h="1942" extrusionOk="0">
                  <a:moveTo>
                    <a:pt x="128" y="0"/>
                  </a:moveTo>
                  <a:cubicBezTo>
                    <a:pt x="94" y="0"/>
                    <a:pt x="61" y="22"/>
                    <a:pt x="50" y="75"/>
                  </a:cubicBezTo>
                  <a:cubicBezTo>
                    <a:pt x="0" y="375"/>
                    <a:pt x="151" y="726"/>
                    <a:pt x="451" y="877"/>
                  </a:cubicBezTo>
                  <a:cubicBezTo>
                    <a:pt x="534" y="918"/>
                    <a:pt x="647" y="937"/>
                    <a:pt x="766" y="937"/>
                  </a:cubicBezTo>
                  <a:cubicBezTo>
                    <a:pt x="863" y="937"/>
                    <a:pt x="963" y="924"/>
                    <a:pt x="1053" y="902"/>
                  </a:cubicBezTo>
                  <a:lnTo>
                    <a:pt x="1053" y="902"/>
                  </a:lnTo>
                  <a:cubicBezTo>
                    <a:pt x="1028" y="952"/>
                    <a:pt x="1003" y="1002"/>
                    <a:pt x="1003" y="1052"/>
                  </a:cubicBezTo>
                  <a:cubicBezTo>
                    <a:pt x="928" y="1303"/>
                    <a:pt x="827" y="1553"/>
                    <a:pt x="827" y="1804"/>
                  </a:cubicBezTo>
                  <a:cubicBezTo>
                    <a:pt x="827" y="1859"/>
                    <a:pt x="895" y="1942"/>
                    <a:pt x="961" y="1942"/>
                  </a:cubicBezTo>
                  <a:cubicBezTo>
                    <a:pt x="984" y="1942"/>
                    <a:pt x="1008" y="1931"/>
                    <a:pt x="1028" y="1904"/>
                  </a:cubicBezTo>
                  <a:cubicBezTo>
                    <a:pt x="1153" y="1679"/>
                    <a:pt x="1178" y="1428"/>
                    <a:pt x="1253" y="1177"/>
                  </a:cubicBezTo>
                  <a:cubicBezTo>
                    <a:pt x="1304" y="902"/>
                    <a:pt x="1379" y="626"/>
                    <a:pt x="1454" y="350"/>
                  </a:cubicBezTo>
                  <a:cubicBezTo>
                    <a:pt x="1472" y="262"/>
                    <a:pt x="1377" y="173"/>
                    <a:pt x="1302" y="173"/>
                  </a:cubicBezTo>
                  <a:cubicBezTo>
                    <a:pt x="1271" y="173"/>
                    <a:pt x="1243" y="188"/>
                    <a:pt x="1228" y="225"/>
                  </a:cubicBezTo>
                  <a:cubicBezTo>
                    <a:pt x="1203" y="325"/>
                    <a:pt x="1203" y="400"/>
                    <a:pt x="1178" y="476"/>
                  </a:cubicBezTo>
                  <a:lnTo>
                    <a:pt x="1153" y="476"/>
                  </a:lnTo>
                  <a:cubicBezTo>
                    <a:pt x="991" y="499"/>
                    <a:pt x="872" y="629"/>
                    <a:pt x="697" y="629"/>
                  </a:cubicBezTo>
                  <a:cubicBezTo>
                    <a:pt x="682" y="629"/>
                    <a:pt x="667" y="628"/>
                    <a:pt x="652" y="626"/>
                  </a:cubicBezTo>
                  <a:cubicBezTo>
                    <a:pt x="376" y="576"/>
                    <a:pt x="226" y="350"/>
                    <a:pt x="226" y="100"/>
                  </a:cubicBezTo>
                  <a:cubicBezTo>
                    <a:pt x="226" y="42"/>
                    <a:pt x="175"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9"/>
            <p:cNvSpPr/>
            <p:nvPr/>
          </p:nvSpPr>
          <p:spPr>
            <a:xfrm>
              <a:off x="6626975" y="1299300"/>
              <a:ext cx="36375" cy="29225"/>
            </a:xfrm>
            <a:custGeom>
              <a:avLst/>
              <a:gdLst/>
              <a:ahLst/>
              <a:cxnLst/>
              <a:rect l="l" t="t" r="r" b="b"/>
              <a:pathLst>
                <a:path w="1455" h="1169" extrusionOk="0">
                  <a:moveTo>
                    <a:pt x="1032" y="0"/>
                  </a:moveTo>
                  <a:cubicBezTo>
                    <a:pt x="633" y="0"/>
                    <a:pt x="264" y="199"/>
                    <a:pt x="51" y="553"/>
                  </a:cubicBezTo>
                  <a:cubicBezTo>
                    <a:pt x="1" y="604"/>
                    <a:pt x="26" y="679"/>
                    <a:pt x="51" y="729"/>
                  </a:cubicBezTo>
                  <a:cubicBezTo>
                    <a:pt x="139" y="852"/>
                    <a:pt x="276" y="913"/>
                    <a:pt x="419" y="913"/>
                  </a:cubicBezTo>
                  <a:cubicBezTo>
                    <a:pt x="480" y="913"/>
                    <a:pt x="542" y="902"/>
                    <a:pt x="602" y="879"/>
                  </a:cubicBezTo>
                  <a:cubicBezTo>
                    <a:pt x="803" y="829"/>
                    <a:pt x="928" y="704"/>
                    <a:pt x="1079" y="579"/>
                  </a:cubicBezTo>
                  <a:cubicBezTo>
                    <a:pt x="1079" y="754"/>
                    <a:pt x="1079" y="954"/>
                    <a:pt x="1154" y="1080"/>
                  </a:cubicBezTo>
                  <a:cubicBezTo>
                    <a:pt x="1182" y="1136"/>
                    <a:pt x="1234" y="1169"/>
                    <a:pt x="1283" y="1169"/>
                  </a:cubicBezTo>
                  <a:cubicBezTo>
                    <a:pt x="1321" y="1169"/>
                    <a:pt x="1357" y="1149"/>
                    <a:pt x="1379" y="1105"/>
                  </a:cubicBezTo>
                  <a:cubicBezTo>
                    <a:pt x="1455" y="879"/>
                    <a:pt x="1379" y="579"/>
                    <a:pt x="1379" y="353"/>
                  </a:cubicBezTo>
                  <a:cubicBezTo>
                    <a:pt x="1357" y="263"/>
                    <a:pt x="1294" y="174"/>
                    <a:pt x="1192" y="174"/>
                  </a:cubicBezTo>
                  <a:cubicBezTo>
                    <a:pt x="1180" y="174"/>
                    <a:pt x="1167" y="175"/>
                    <a:pt x="1154" y="178"/>
                  </a:cubicBezTo>
                  <a:cubicBezTo>
                    <a:pt x="1003" y="228"/>
                    <a:pt x="878" y="353"/>
                    <a:pt x="728" y="453"/>
                  </a:cubicBezTo>
                  <a:cubicBezTo>
                    <a:pt x="659" y="522"/>
                    <a:pt x="507" y="632"/>
                    <a:pt x="386" y="632"/>
                  </a:cubicBezTo>
                  <a:cubicBezTo>
                    <a:pt x="374" y="632"/>
                    <a:pt x="363" y="631"/>
                    <a:pt x="352" y="629"/>
                  </a:cubicBezTo>
                  <a:cubicBezTo>
                    <a:pt x="527" y="353"/>
                    <a:pt x="803" y="203"/>
                    <a:pt x="1129" y="178"/>
                  </a:cubicBezTo>
                  <a:cubicBezTo>
                    <a:pt x="1229" y="152"/>
                    <a:pt x="1179" y="2"/>
                    <a:pt x="1104" y="2"/>
                  </a:cubicBezTo>
                  <a:cubicBezTo>
                    <a:pt x="1080" y="1"/>
                    <a:pt x="1056" y="0"/>
                    <a:pt x="1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9"/>
            <p:cNvSpPr/>
            <p:nvPr/>
          </p:nvSpPr>
          <p:spPr>
            <a:xfrm>
              <a:off x="6673350" y="1296825"/>
              <a:ext cx="38875" cy="34700"/>
            </a:xfrm>
            <a:custGeom>
              <a:avLst/>
              <a:gdLst/>
              <a:ahLst/>
              <a:cxnLst/>
              <a:rect l="l" t="t" r="r" b="b"/>
              <a:pathLst>
                <a:path w="1555" h="1388" extrusionOk="0">
                  <a:moveTo>
                    <a:pt x="1028" y="1"/>
                  </a:moveTo>
                  <a:cubicBezTo>
                    <a:pt x="552" y="1"/>
                    <a:pt x="1" y="402"/>
                    <a:pt x="101" y="953"/>
                  </a:cubicBezTo>
                  <a:cubicBezTo>
                    <a:pt x="151" y="1229"/>
                    <a:pt x="351" y="1354"/>
                    <a:pt x="602" y="1379"/>
                  </a:cubicBezTo>
                  <a:cubicBezTo>
                    <a:pt x="655" y="1384"/>
                    <a:pt x="715" y="1387"/>
                    <a:pt x="776" y="1387"/>
                  </a:cubicBezTo>
                  <a:cubicBezTo>
                    <a:pt x="1033" y="1387"/>
                    <a:pt x="1338" y="1336"/>
                    <a:pt x="1479" y="1154"/>
                  </a:cubicBezTo>
                  <a:cubicBezTo>
                    <a:pt x="1554" y="1079"/>
                    <a:pt x="1479" y="953"/>
                    <a:pt x="1404" y="953"/>
                  </a:cubicBezTo>
                  <a:cubicBezTo>
                    <a:pt x="1396" y="952"/>
                    <a:pt x="1387" y="952"/>
                    <a:pt x="1376" y="952"/>
                  </a:cubicBezTo>
                  <a:cubicBezTo>
                    <a:pt x="1232" y="952"/>
                    <a:pt x="901" y="1049"/>
                    <a:pt x="665" y="1049"/>
                  </a:cubicBezTo>
                  <a:cubicBezTo>
                    <a:pt x="514" y="1049"/>
                    <a:pt x="402" y="1009"/>
                    <a:pt x="402" y="878"/>
                  </a:cubicBezTo>
                  <a:cubicBezTo>
                    <a:pt x="402" y="552"/>
                    <a:pt x="777" y="277"/>
                    <a:pt x="1078" y="226"/>
                  </a:cubicBezTo>
                  <a:cubicBezTo>
                    <a:pt x="1204" y="201"/>
                    <a:pt x="1153" y="1"/>
                    <a:pt x="1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9"/>
            <p:cNvSpPr/>
            <p:nvPr/>
          </p:nvSpPr>
          <p:spPr>
            <a:xfrm>
              <a:off x="6295525" y="1342575"/>
              <a:ext cx="356550" cy="21250"/>
            </a:xfrm>
            <a:custGeom>
              <a:avLst/>
              <a:gdLst/>
              <a:ahLst/>
              <a:cxnLst/>
              <a:rect l="l" t="t" r="r" b="b"/>
              <a:pathLst>
                <a:path w="14262" h="850" extrusionOk="0">
                  <a:moveTo>
                    <a:pt x="126" y="0"/>
                  </a:moveTo>
                  <a:cubicBezTo>
                    <a:pt x="1" y="0"/>
                    <a:pt x="26" y="201"/>
                    <a:pt x="126" y="201"/>
                  </a:cubicBezTo>
                  <a:cubicBezTo>
                    <a:pt x="2507" y="477"/>
                    <a:pt x="4913" y="602"/>
                    <a:pt x="7319" y="702"/>
                  </a:cubicBezTo>
                  <a:cubicBezTo>
                    <a:pt x="8744" y="750"/>
                    <a:pt x="10221" y="849"/>
                    <a:pt x="11676" y="849"/>
                  </a:cubicBezTo>
                  <a:cubicBezTo>
                    <a:pt x="12499" y="849"/>
                    <a:pt x="13315" y="818"/>
                    <a:pt x="14111" y="727"/>
                  </a:cubicBezTo>
                  <a:cubicBezTo>
                    <a:pt x="14261" y="702"/>
                    <a:pt x="14236" y="502"/>
                    <a:pt x="14111" y="477"/>
                  </a:cubicBezTo>
                  <a:cubicBezTo>
                    <a:pt x="13055" y="385"/>
                    <a:pt x="11983" y="367"/>
                    <a:pt x="10909" y="367"/>
                  </a:cubicBezTo>
                  <a:cubicBezTo>
                    <a:pt x="10204" y="367"/>
                    <a:pt x="9497" y="374"/>
                    <a:pt x="8794" y="374"/>
                  </a:cubicBezTo>
                  <a:cubicBezTo>
                    <a:pt x="8233" y="374"/>
                    <a:pt x="7673" y="369"/>
                    <a:pt x="7119" y="351"/>
                  </a:cubicBezTo>
                  <a:cubicBezTo>
                    <a:pt x="4788" y="251"/>
                    <a:pt x="2457" y="101"/>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9"/>
            <p:cNvSpPr/>
            <p:nvPr/>
          </p:nvSpPr>
          <p:spPr>
            <a:xfrm>
              <a:off x="6402675" y="1373100"/>
              <a:ext cx="75050" cy="40425"/>
            </a:xfrm>
            <a:custGeom>
              <a:avLst/>
              <a:gdLst/>
              <a:ahLst/>
              <a:cxnLst/>
              <a:rect l="l" t="t" r="r" b="b"/>
              <a:pathLst>
                <a:path w="3002" h="1617" extrusionOk="0">
                  <a:moveTo>
                    <a:pt x="1148" y="1"/>
                  </a:moveTo>
                  <a:cubicBezTo>
                    <a:pt x="943" y="1"/>
                    <a:pt x="707" y="104"/>
                    <a:pt x="552" y="208"/>
                  </a:cubicBezTo>
                  <a:cubicBezTo>
                    <a:pt x="444" y="273"/>
                    <a:pt x="522" y="449"/>
                    <a:pt x="625" y="449"/>
                  </a:cubicBezTo>
                  <a:cubicBezTo>
                    <a:pt x="642" y="449"/>
                    <a:pt x="660" y="444"/>
                    <a:pt x="677" y="434"/>
                  </a:cubicBezTo>
                  <a:cubicBezTo>
                    <a:pt x="746" y="385"/>
                    <a:pt x="811" y="359"/>
                    <a:pt x="871" y="359"/>
                  </a:cubicBezTo>
                  <a:cubicBezTo>
                    <a:pt x="966" y="359"/>
                    <a:pt x="1052" y="422"/>
                    <a:pt x="1128" y="559"/>
                  </a:cubicBezTo>
                  <a:cubicBezTo>
                    <a:pt x="1028" y="634"/>
                    <a:pt x="903" y="709"/>
                    <a:pt x="777" y="784"/>
                  </a:cubicBezTo>
                  <a:cubicBezTo>
                    <a:pt x="577" y="885"/>
                    <a:pt x="376" y="960"/>
                    <a:pt x="176" y="1010"/>
                  </a:cubicBezTo>
                  <a:cubicBezTo>
                    <a:pt x="0" y="1060"/>
                    <a:pt x="126" y="1286"/>
                    <a:pt x="226" y="1311"/>
                  </a:cubicBezTo>
                  <a:cubicBezTo>
                    <a:pt x="752" y="1436"/>
                    <a:pt x="1304" y="1536"/>
                    <a:pt x="1830" y="1586"/>
                  </a:cubicBezTo>
                  <a:cubicBezTo>
                    <a:pt x="1989" y="1597"/>
                    <a:pt x="2144" y="1617"/>
                    <a:pt x="2293" y="1617"/>
                  </a:cubicBezTo>
                  <a:cubicBezTo>
                    <a:pt x="2494" y="1617"/>
                    <a:pt x="2684" y="1580"/>
                    <a:pt x="2858" y="1436"/>
                  </a:cubicBezTo>
                  <a:cubicBezTo>
                    <a:pt x="3002" y="1333"/>
                    <a:pt x="2858" y="1128"/>
                    <a:pt x="2719" y="1128"/>
                  </a:cubicBezTo>
                  <a:cubicBezTo>
                    <a:pt x="2689" y="1128"/>
                    <a:pt x="2659" y="1138"/>
                    <a:pt x="2632" y="1160"/>
                  </a:cubicBezTo>
                  <a:cubicBezTo>
                    <a:pt x="2483" y="1267"/>
                    <a:pt x="2292" y="1301"/>
                    <a:pt x="2092" y="1301"/>
                  </a:cubicBezTo>
                  <a:cubicBezTo>
                    <a:pt x="1822" y="1301"/>
                    <a:pt x="1534" y="1239"/>
                    <a:pt x="1304" y="1211"/>
                  </a:cubicBezTo>
                  <a:cubicBezTo>
                    <a:pt x="1153" y="1185"/>
                    <a:pt x="1003" y="1160"/>
                    <a:pt x="853" y="1135"/>
                  </a:cubicBezTo>
                  <a:cubicBezTo>
                    <a:pt x="1228" y="985"/>
                    <a:pt x="1655" y="709"/>
                    <a:pt x="1554" y="358"/>
                  </a:cubicBezTo>
                  <a:cubicBezTo>
                    <a:pt x="1506" y="92"/>
                    <a:pt x="1340" y="1"/>
                    <a:pt x="1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9"/>
            <p:cNvSpPr/>
            <p:nvPr/>
          </p:nvSpPr>
          <p:spPr>
            <a:xfrm>
              <a:off x="6485375" y="1381475"/>
              <a:ext cx="44375" cy="32650"/>
            </a:xfrm>
            <a:custGeom>
              <a:avLst/>
              <a:gdLst/>
              <a:ahLst/>
              <a:cxnLst/>
              <a:rect l="l" t="t" r="r" b="b"/>
              <a:pathLst>
                <a:path w="1775" h="1306" extrusionOk="0">
                  <a:moveTo>
                    <a:pt x="978" y="0"/>
                  </a:moveTo>
                  <a:cubicBezTo>
                    <a:pt x="822" y="0"/>
                    <a:pt x="663" y="65"/>
                    <a:pt x="527" y="174"/>
                  </a:cubicBezTo>
                  <a:cubicBezTo>
                    <a:pt x="301" y="349"/>
                    <a:pt x="1" y="650"/>
                    <a:pt x="201" y="926"/>
                  </a:cubicBezTo>
                  <a:cubicBezTo>
                    <a:pt x="288" y="1070"/>
                    <a:pt x="440" y="1123"/>
                    <a:pt x="602" y="1123"/>
                  </a:cubicBezTo>
                  <a:cubicBezTo>
                    <a:pt x="722" y="1123"/>
                    <a:pt x="846" y="1094"/>
                    <a:pt x="953" y="1051"/>
                  </a:cubicBezTo>
                  <a:cubicBezTo>
                    <a:pt x="1078" y="1001"/>
                    <a:pt x="1204" y="951"/>
                    <a:pt x="1304" y="850"/>
                  </a:cubicBezTo>
                  <a:cubicBezTo>
                    <a:pt x="1304" y="1051"/>
                    <a:pt x="1379" y="1201"/>
                    <a:pt x="1580" y="1302"/>
                  </a:cubicBezTo>
                  <a:cubicBezTo>
                    <a:pt x="1590" y="1304"/>
                    <a:pt x="1601" y="1305"/>
                    <a:pt x="1611" y="1305"/>
                  </a:cubicBezTo>
                  <a:cubicBezTo>
                    <a:pt x="1699" y="1305"/>
                    <a:pt x="1775" y="1216"/>
                    <a:pt x="1730" y="1126"/>
                  </a:cubicBezTo>
                  <a:cubicBezTo>
                    <a:pt x="1605" y="876"/>
                    <a:pt x="1580" y="675"/>
                    <a:pt x="1655" y="374"/>
                  </a:cubicBezTo>
                  <a:cubicBezTo>
                    <a:pt x="1672" y="272"/>
                    <a:pt x="1573" y="170"/>
                    <a:pt x="1493" y="170"/>
                  </a:cubicBezTo>
                  <a:cubicBezTo>
                    <a:pt x="1454" y="170"/>
                    <a:pt x="1420" y="193"/>
                    <a:pt x="1404" y="249"/>
                  </a:cubicBezTo>
                  <a:cubicBezTo>
                    <a:pt x="1304" y="575"/>
                    <a:pt x="953" y="825"/>
                    <a:pt x="602" y="825"/>
                  </a:cubicBezTo>
                  <a:cubicBezTo>
                    <a:pt x="502" y="825"/>
                    <a:pt x="402" y="825"/>
                    <a:pt x="477" y="675"/>
                  </a:cubicBezTo>
                  <a:cubicBezTo>
                    <a:pt x="502" y="600"/>
                    <a:pt x="602" y="525"/>
                    <a:pt x="652" y="475"/>
                  </a:cubicBezTo>
                  <a:cubicBezTo>
                    <a:pt x="759" y="350"/>
                    <a:pt x="905" y="237"/>
                    <a:pt x="1070" y="237"/>
                  </a:cubicBezTo>
                  <a:cubicBezTo>
                    <a:pt x="1137" y="237"/>
                    <a:pt x="1207" y="256"/>
                    <a:pt x="1279" y="299"/>
                  </a:cubicBezTo>
                  <a:cubicBezTo>
                    <a:pt x="1296" y="312"/>
                    <a:pt x="1312" y="318"/>
                    <a:pt x="1326" y="318"/>
                  </a:cubicBezTo>
                  <a:cubicBezTo>
                    <a:pt x="1393" y="318"/>
                    <a:pt x="1416" y="190"/>
                    <a:pt x="1354" y="149"/>
                  </a:cubicBezTo>
                  <a:cubicBezTo>
                    <a:pt x="1240" y="46"/>
                    <a:pt x="1110" y="0"/>
                    <a:pt x="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9" name="Google Shape;969;p39"/>
          <p:cNvGrpSpPr/>
          <p:nvPr/>
        </p:nvGrpSpPr>
        <p:grpSpPr>
          <a:xfrm rot="1514788">
            <a:off x="5041770" y="1187651"/>
            <a:ext cx="1376274" cy="908487"/>
            <a:chOff x="5248525" y="821375"/>
            <a:chExt cx="1082824" cy="694544"/>
          </a:xfrm>
        </p:grpSpPr>
        <p:sp>
          <p:nvSpPr>
            <p:cNvPr id="970" name="Google Shape;970;p39"/>
            <p:cNvSpPr/>
            <p:nvPr/>
          </p:nvSpPr>
          <p:spPr>
            <a:xfrm>
              <a:off x="5386964" y="1033865"/>
              <a:ext cx="843217" cy="475585"/>
            </a:xfrm>
            <a:custGeom>
              <a:avLst/>
              <a:gdLst/>
              <a:ahLst/>
              <a:cxnLst/>
              <a:rect l="l" t="t" r="r" b="b"/>
              <a:pathLst>
                <a:path w="24870" h="14027" extrusionOk="0">
                  <a:moveTo>
                    <a:pt x="2110" y="1"/>
                  </a:moveTo>
                  <a:lnTo>
                    <a:pt x="172" y="5463"/>
                  </a:lnTo>
                  <a:lnTo>
                    <a:pt x="0" y="5941"/>
                  </a:lnTo>
                  <a:lnTo>
                    <a:pt x="22760" y="14026"/>
                  </a:lnTo>
                  <a:lnTo>
                    <a:pt x="22995" y="13368"/>
                  </a:lnTo>
                  <a:lnTo>
                    <a:pt x="24870" y="8086"/>
                  </a:lnTo>
                  <a:lnTo>
                    <a:pt x="2110" y="1"/>
                  </a:lnTo>
                  <a:close/>
                </a:path>
              </a:pathLst>
            </a:custGeom>
            <a:solidFill>
              <a:srgbClr val="028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9"/>
            <p:cNvSpPr/>
            <p:nvPr/>
          </p:nvSpPr>
          <p:spPr>
            <a:xfrm>
              <a:off x="5455115" y="824528"/>
              <a:ext cx="851795" cy="486876"/>
            </a:xfrm>
            <a:custGeom>
              <a:avLst/>
              <a:gdLst/>
              <a:ahLst/>
              <a:cxnLst/>
              <a:rect l="l" t="t" r="r" b="b"/>
              <a:pathLst>
                <a:path w="25123" h="14360" extrusionOk="0">
                  <a:moveTo>
                    <a:pt x="2209" y="0"/>
                  </a:moveTo>
                  <a:lnTo>
                    <a:pt x="0" y="6220"/>
                  </a:lnTo>
                  <a:lnTo>
                    <a:pt x="22914" y="14359"/>
                  </a:lnTo>
                  <a:lnTo>
                    <a:pt x="25122" y="8140"/>
                  </a:lnTo>
                  <a:lnTo>
                    <a:pt x="2209" y="0"/>
                  </a:lnTo>
                  <a:close/>
                </a:path>
              </a:pathLst>
            </a:custGeom>
            <a:solidFill>
              <a:srgbClr val="00A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9"/>
            <p:cNvSpPr/>
            <p:nvPr/>
          </p:nvSpPr>
          <p:spPr>
            <a:xfrm>
              <a:off x="5343564" y="832157"/>
              <a:ext cx="980431" cy="665352"/>
            </a:xfrm>
            <a:custGeom>
              <a:avLst/>
              <a:gdLst/>
              <a:ahLst/>
              <a:cxnLst/>
              <a:rect l="l" t="t" r="r" b="b"/>
              <a:pathLst>
                <a:path w="28917" h="19624" extrusionOk="0">
                  <a:moveTo>
                    <a:pt x="3858" y="0"/>
                  </a:moveTo>
                  <a:lnTo>
                    <a:pt x="0" y="10853"/>
                  </a:lnTo>
                  <a:cubicBezTo>
                    <a:pt x="36" y="10889"/>
                    <a:pt x="72" y="10916"/>
                    <a:pt x="118" y="10934"/>
                  </a:cubicBezTo>
                  <a:lnTo>
                    <a:pt x="1452" y="11412"/>
                  </a:lnTo>
                  <a:lnTo>
                    <a:pt x="3390" y="5950"/>
                  </a:lnTo>
                  <a:lnTo>
                    <a:pt x="5328" y="496"/>
                  </a:lnTo>
                  <a:lnTo>
                    <a:pt x="3994" y="27"/>
                  </a:lnTo>
                  <a:cubicBezTo>
                    <a:pt x="3948" y="18"/>
                    <a:pt x="3903" y="9"/>
                    <a:pt x="3858" y="0"/>
                  </a:cubicBezTo>
                  <a:close/>
                  <a:moveTo>
                    <a:pt x="28061" y="8681"/>
                  </a:moveTo>
                  <a:lnTo>
                    <a:pt x="26150" y="14035"/>
                  </a:lnTo>
                  <a:lnTo>
                    <a:pt x="24275" y="19317"/>
                  </a:lnTo>
                  <a:lnTo>
                    <a:pt x="25140" y="19624"/>
                  </a:lnTo>
                  <a:lnTo>
                    <a:pt x="28917" y="8978"/>
                  </a:lnTo>
                  <a:lnTo>
                    <a:pt x="28061" y="8681"/>
                  </a:lnTo>
                  <a:close/>
                </a:path>
              </a:pathLst>
            </a:custGeom>
            <a:solidFill>
              <a:srgbClr val="AFA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9"/>
            <p:cNvSpPr/>
            <p:nvPr/>
          </p:nvSpPr>
          <p:spPr>
            <a:xfrm>
              <a:off x="5248525" y="830292"/>
              <a:ext cx="225875" cy="369870"/>
            </a:xfrm>
            <a:custGeom>
              <a:avLst/>
              <a:gdLst/>
              <a:ahLst/>
              <a:cxnLst/>
              <a:rect l="l" t="t" r="r" b="b"/>
              <a:pathLst>
                <a:path w="6662" h="10909" extrusionOk="0">
                  <a:moveTo>
                    <a:pt x="5792" y="0"/>
                  </a:moveTo>
                  <a:cubicBezTo>
                    <a:pt x="3890" y="0"/>
                    <a:pt x="2470" y="856"/>
                    <a:pt x="1550" y="2561"/>
                  </a:cubicBezTo>
                  <a:cubicBezTo>
                    <a:pt x="1019" y="3553"/>
                    <a:pt x="640" y="4607"/>
                    <a:pt x="424" y="5743"/>
                  </a:cubicBezTo>
                  <a:cubicBezTo>
                    <a:pt x="0" y="7934"/>
                    <a:pt x="802" y="9655"/>
                    <a:pt x="2803" y="10908"/>
                  </a:cubicBezTo>
                  <a:lnTo>
                    <a:pt x="6661" y="55"/>
                  </a:lnTo>
                  <a:cubicBezTo>
                    <a:pt x="6361" y="18"/>
                    <a:pt x="6071" y="0"/>
                    <a:pt x="579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9"/>
            <p:cNvSpPr/>
            <p:nvPr/>
          </p:nvSpPr>
          <p:spPr>
            <a:xfrm>
              <a:off x="5250356" y="821375"/>
              <a:ext cx="1080993" cy="694544"/>
            </a:xfrm>
            <a:custGeom>
              <a:avLst/>
              <a:gdLst/>
              <a:ahLst/>
              <a:cxnLst/>
              <a:rect l="l" t="t" r="r" b="b"/>
              <a:pathLst>
                <a:path w="31883" h="20485" extrusionOk="0">
                  <a:moveTo>
                    <a:pt x="30903" y="9238"/>
                  </a:moveTo>
                  <a:lnTo>
                    <a:pt x="31425" y="9422"/>
                  </a:lnTo>
                  <a:lnTo>
                    <a:pt x="31425" y="9422"/>
                  </a:lnTo>
                  <a:cubicBezTo>
                    <a:pt x="31154" y="10260"/>
                    <a:pt x="30869" y="11089"/>
                    <a:pt x="30584" y="11910"/>
                  </a:cubicBezTo>
                  <a:cubicBezTo>
                    <a:pt x="30287" y="12803"/>
                    <a:pt x="29971" y="13686"/>
                    <a:pt x="29656" y="14578"/>
                  </a:cubicBezTo>
                  <a:lnTo>
                    <a:pt x="28700" y="17238"/>
                  </a:lnTo>
                  <a:cubicBezTo>
                    <a:pt x="28398" y="18060"/>
                    <a:pt x="28088" y="18875"/>
                    <a:pt x="27770" y="19697"/>
                  </a:cubicBezTo>
                  <a:lnTo>
                    <a:pt x="27770" y="19697"/>
                  </a:lnTo>
                  <a:lnTo>
                    <a:pt x="27262" y="19517"/>
                  </a:lnTo>
                  <a:lnTo>
                    <a:pt x="27262" y="19517"/>
                  </a:lnTo>
                  <a:cubicBezTo>
                    <a:pt x="27552" y="18623"/>
                    <a:pt x="27856" y="17736"/>
                    <a:pt x="28160" y="16841"/>
                  </a:cubicBezTo>
                  <a:cubicBezTo>
                    <a:pt x="28493" y="15894"/>
                    <a:pt x="28818" y="14948"/>
                    <a:pt x="29160" y="14002"/>
                  </a:cubicBezTo>
                  <a:cubicBezTo>
                    <a:pt x="29503" y="13055"/>
                    <a:pt x="29836" y="12109"/>
                    <a:pt x="30179" y="11171"/>
                  </a:cubicBezTo>
                  <a:cubicBezTo>
                    <a:pt x="30419" y="10523"/>
                    <a:pt x="30660" y="9880"/>
                    <a:pt x="30903" y="9238"/>
                  </a:cubicBezTo>
                  <a:close/>
                  <a:moveTo>
                    <a:pt x="5751" y="373"/>
                  </a:moveTo>
                  <a:cubicBezTo>
                    <a:pt x="6073" y="381"/>
                    <a:pt x="6404" y="417"/>
                    <a:pt x="6717" y="470"/>
                  </a:cubicBezTo>
                  <a:lnTo>
                    <a:pt x="6717" y="470"/>
                  </a:lnTo>
                  <a:cubicBezTo>
                    <a:pt x="6935" y="557"/>
                    <a:pt x="7145" y="636"/>
                    <a:pt x="7355" y="724"/>
                  </a:cubicBezTo>
                  <a:cubicBezTo>
                    <a:pt x="7581" y="814"/>
                    <a:pt x="7797" y="904"/>
                    <a:pt x="8013" y="994"/>
                  </a:cubicBezTo>
                  <a:cubicBezTo>
                    <a:pt x="8013" y="994"/>
                    <a:pt x="8013" y="1003"/>
                    <a:pt x="8013" y="1003"/>
                  </a:cubicBezTo>
                  <a:cubicBezTo>
                    <a:pt x="8033" y="1009"/>
                    <a:pt x="8052" y="1011"/>
                    <a:pt x="8071" y="1011"/>
                  </a:cubicBezTo>
                  <a:cubicBezTo>
                    <a:pt x="8152" y="1011"/>
                    <a:pt x="8228" y="966"/>
                    <a:pt x="8257" y="886"/>
                  </a:cubicBezTo>
                  <a:lnTo>
                    <a:pt x="8257" y="877"/>
                  </a:lnTo>
                  <a:lnTo>
                    <a:pt x="8414" y="444"/>
                  </a:lnTo>
                  <a:lnTo>
                    <a:pt x="8414" y="444"/>
                  </a:lnTo>
                  <a:cubicBezTo>
                    <a:pt x="10263" y="1072"/>
                    <a:pt x="12104" y="1701"/>
                    <a:pt x="13945" y="2347"/>
                  </a:cubicBezTo>
                  <a:cubicBezTo>
                    <a:pt x="15847" y="3005"/>
                    <a:pt x="17749" y="3672"/>
                    <a:pt x="19641" y="4339"/>
                  </a:cubicBezTo>
                  <a:lnTo>
                    <a:pt x="22490" y="5348"/>
                  </a:lnTo>
                  <a:lnTo>
                    <a:pt x="25329" y="6367"/>
                  </a:lnTo>
                  <a:cubicBezTo>
                    <a:pt x="27160" y="7029"/>
                    <a:pt x="28991" y="7701"/>
                    <a:pt x="30814" y="8396"/>
                  </a:cubicBezTo>
                  <a:lnTo>
                    <a:pt x="30814" y="8396"/>
                  </a:lnTo>
                  <a:cubicBezTo>
                    <a:pt x="30764" y="8551"/>
                    <a:pt x="30714" y="8705"/>
                    <a:pt x="30664" y="8859"/>
                  </a:cubicBezTo>
                  <a:lnTo>
                    <a:pt x="30664" y="8859"/>
                  </a:lnTo>
                  <a:cubicBezTo>
                    <a:pt x="30645" y="8878"/>
                    <a:pt x="30630" y="8901"/>
                    <a:pt x="30620" y="8927"/>
                  </a:cubicBezTo>
                  <a:cubicBezTo>
                    <a:pt x="30610" y="8958"/>
                    <a:pt x="30607" y="8990"/>
                    <a:pt x="30611" y="9019"/>
                  </a:cubicBezTo>
                  <a:lnTo>
                    <a:pt x="30611" y="9019"/>
                  </a:lnTo>
                  <a:cubicBezTo>
                    <a:pt x="30384" y="9706"/>
                    <a:pt x="30151" y="10391"/>
                    <a:pt x="29917" y="11072"/>
                  </a:cubicBezTo>
                  <a:cubicBezTo>
                    <a:pt x="29602" y="12027"/>
                    <a:pt x="29259" y="12974"/>
                    <a:pt x="28926" y="13920"/>
                  </a:cubicBezTo>
                  <a:cubicBezTo>
                    <a:pt x="28592" y="14867"/>
                    <a:pt x="28250" y="15804"/>
                    <a:pt x="27907" y="16751"/>
                  </a:cubicBezTo>
                  <a:cubicBezTo>
                    <a:pt x="27557" y="17694"/>
                    <a:pt x="27216" y="18628"/>
                    <a:pt x="26847" y="19562"/>
                  </a:cubicBezTo>
                  <a:lnTo>
                    <a:pt x="26847" y="19562"/>
                  </a:lnTo>
                  <a:cubicBezTo>
                    <a:pt x="26846" y="19565"/>
                    <a:pt x="26845" y="19569"/>
                    <a:pt x="26844" y="19572"/>
                  </a:cubicBezTo>
                  <a:lnTo>
                    <a:pt x="26841" y="19578"/>
                  </a:lnTo>
                  <a:lnTo>
                    <a:pt x="26841" y="19578"/>
                  </a:lnTo>
                  <a:cubicBezTo>
                    <a:pt x="26840" y="19580"/>
                    <a:pt x="26838" y="19581"/>
                    <a:pt x="26835" y="19581"/>
                  </a:cubicBezTo>
                  <a:cubicBezTo>
                    <a:pt x="26832" y="19592"/>
                    <a:pt x="26830" y="19603"/>
                    <a:pt x="26829" y="19614"/>
                  </a:cubicBezTo>
                  <a:lnTo>
                    <a:pt x="26829" y="19614"/>
                  </a:lnTo>
                  <a:lnTo>
                    <a:pt x="26673" y="20051"/>
                  </a:lnTo>
                  <a:lnTo>
                    <a:pt x="26673" y="20051"/>
                  </a:lnTo>
                  <a:cubicBezTo>
                    <a:pt x="24831" y="19414"/>
                    <a:pt x="22989" y="18785"/>
                    <a:pt x="21147" y="18148"/>
                  </a:cubicBezTo>
                  <a:lnTo>
                    <a:pt x="15450" y="16147"/>
                  </a:lnTo>
                  <a:lnTo>
                    <a:pt x="9753" y="14137"/>
                  </a:lnTo>
                  <a:cubicBezTo>
                    <a:pt x="7921" y="13474"/>
                    <a:pt x="6090" y="12811"/>
                    <a:pt x="4274" y="12091"/>
                  </a:cubicBezTo>
                  <a:lnTo>
                    <a:pt x="4274" y="12091"/>
                  </a:lnTo>
                  <a:lnTo>
                    <a:pt x="4381" y="11793"/>
                  </a:lnTo>
                  <a:cubicBezTo>
                    <a:pt x="4417" y="11694"/>
                    <a:pt x="4363" y="11586"/>
                    <a:pt x="4264" y="11550"/>
                  </a:cubicBezTo>
                  <a:cubicBezTo>
                    <a:pt x="3813" y="11397"/>
                    <a:pt x="3371" y="11252"/>
                    <a:pt x="2921" y="11099"/>
                  </a:cubicBezTo>
                  <a:lnTo>
                    <a:pt x="2921" y="11099"/>
                  </a:lnTo>
                  <a:lnTo>
                    <a:pt x="2957" y="11108"/>
                  </a:lnTo>
                  <a:cubicBezTo>
                    <a:pt x="2398" y="10784"/>
                    <a:pt x="1884" y="10378"/>
                    <a:pt x="1460" y="9891"/>
                  </a:cubicBezTo>
                  <a:cubicBezTo>
                    <a:pt x="1046" y="9404"/>
                    <a:pt x="739" y="8828"/>
                    <a:pt x="595" y="8215"/>
                  </a:cubicBezTo>
                  <a:cubicBezTo>
                    <a:pt x="442" y="7602"/>
                    <a:pt x="451" y="6962"/>
                    <a:pt x="550" y="6331"/>
                  </a:cubicBezTo>
                  <a:cubicBezTo>
                    <a:pt x="604" y="6015"/>
                    <a:pt x="685" y="5700"/>
                    <a:pt x="766" y="5393"/>
                  </a:cubicBezTo>
                  <a:cubicBezTo>
                    <a:pt x="856" y="5078"/>
                    <a:pt x="956" y="4771"/>
                    <a:pt x="1055" y="4465"/>
                  </a:cubicBezTo>
                  <a:cubicBezTo>
                    <a:pt x="1514" y="3266"/>
                    <a:pt x="2010" y="2022"/>
                    <a:pt x="3029" y="1211"/>
                  </a:cubicBezTo>
                  <a:cubicBezTo>
                    <a:pt x="3534" y="814"/>
                    <a:pt x="4147" y="562"/>
                    <a:pt x="4787" y="454"/>
                  </a:cubicBezTo>
                  <a:cubicBezTo>
                    <a:pt x="5102" y="391"/>
                    <a:pt x="5426" y="373"/>
                    <a:pt x="5751" y="373"/>
                  </a:cubicBezTo>
                  <a:close/>
                  <a:moveTo>
                    <a:pt x="8302" y="1"/>
                  </a:moveTo>
                  <a:cubicBezTo>
                    <a:pt x="8223" y="1"/>
                    <a:pt x="8150" y="51"/>
                    <a:pt x="8122" y="129"/>
                  </a:cubicBezTo>
                  <a:lnTo>
                    <a:pt x="8113" y="129"/>
                  </a:lnTo>
                  <a:lnTo>
                    <a:pt x="7956" y="581"/>
                  </a:lnTo>
                  <a:lnTo>
                    <a:pt x="7956" y="581"/>
                  </a:lnTo>
                  <a:cubicBezTo>
                    <a:pt x="7792" y="532"/>
                    <a:pt x="7628" y="479"/>
                    <a:pt x="7464" y="427"/>
                  </a:cubicBezTo>
                  <a:cubicBezTo>
                    <a:pt x="7238" y="363"/>
                    <a:pt x="7013" y="291"/>
                    <a:pt x="6788" y="219"/>
                  </a:cubicBezTo>
                  <a:lnTo>
                    <a:pt x="6779" y="219"/>
                  </a:lnTo>
                  <a:cubicBezTo>
                    <a:pt x="6779" y="210"/>
                    <a:pt x="6770" y="210"/>
                    <a:pt x="6761" y="210"/>
                  </a:cubicBezTo>
                  <a:cubicBezTo>
                    <a:pt x="6451" y="177"/>
                    <a:pt x="6140" y="157"/>
                    <a:pt x="5828" y="157"/>
                  </a:cubicBezTo>
                  <a:cubicBezTo>
                    <a:pt x="5468" y="157"/>
                    <a:pt x="5108" y="183"/>
                    <a:pt x="4750" y="246"/>
                  </a:cubicBezTo>
                  <a:cubicBezTo>
                    <a:pt x="4083" y="363"/>
                    <a:pt x="3434" y="616"/>
                    <a:pt x="2876" y="994"/>
                  </a:cubicBezTo>
                  <a:cubicBezTo>
                    <a:pt x="2299" y="1373"/>
                    <a:pt x="1821" y="1887"/>
                    <a:pt x="1442" y="2464"/>
                  </a:cubicBezTo>
                  <a:cubicBezTo>
                    <a:pt x="1253" y="2752"/>
                    <a:pt x="1100" y="3050"/>
                    <a:pt x="956" y="3347"/>
                  </a:cubicBezTo>
                  <a:cubicBezTo>
                    <a:pt x="802" y="3654"/>
                    <a:pt x="676" y="3969"/>
                    <a:pt x="568" y="4294"/>
                  </a:cubicBezTo>
                  <a:cubicBezTo>
                    <a:pt x="343" y="4934"/>
                    <a:pt x="171" y="5583"/>
                    <a:pt x="81" y="6268"/>
                  </a:cubicBezTo>
                  <a:cubicBezTo>
                    <a:pt x="0" y="6944"/>
                    <a:pt x="27" y="7647"/>
                    <a:pt x="225" y="8314"/>
                  </a:cubicBezTo>
                  <a:cubicBezTo>
                    <a:pt x="406" y="8981"/>
                    <a:pt x="766" y="9594"/>
                    <a:pt x="1208" y="10108"/>
                  </a:cubicBezTo>
                  <a:cubicBezTo>
                    <a:pt x="1659" y="10630"/>
                    <a:pt x="2209" y="11045"/>
                    <a:pt x="2776" y="11397"/>
                  </a:cubicBezTo>
                  <a:cubicBezTo>
                    <a:pt x="2785" y="11406"/>
                    <a:pt x="2794" y="11415"/>
                    <a:pt x="2803" y="11415"/>
                  </a:cubicBezTo>
                  <a:lnTo>
                    <a:pt x="2812" y="11415"/>
                  </a:lnTo>
                  <a:cubicBezTo>
                    <a:pt x="3194" y="11555"/>
                    <a:pt x="3575" y="11695"/>
                    <a:pt x="3957" y="11841"/>
                  </a:cubicBezTo>
                  <a:lnTo>
                    <a:pt x="3957" y="11841"/>
                  </a:lnTo>
                  <a:lnTo>
                    <a:pt x="3849" y="12136"/>
                  </a:lnTo>
                  <a:lnTo>
                    <a:pt x="3840" y="12154"/>
                  </a:lnTo>
                  <a:cubicBezTo>
                    <a:pt x="3813" y="12253"/>
                    <a:pt x="3867" y="12361"/>
                    <a:pt x="3966" y="12388"/>
                  </a:cubicBezTo>
                  <a:cubicBezTo>
                    <a:pt x="5886" y="12992"/>
                    <a:pt x="7788" y="13650"/>
                    <a:pt x="9690" y="14317"/>
                  </a:cubicBezTo>
                  <a:lnTo>
                    <a:pt x="15378" y="16345"/>
                  </a:lnTo>
                  <a:lnTo>
                    <a:pt x="21057" y="18400"/>
                  </a:lnTo>
                  <a:cubicBezTo>
                    <a:pt x="22950" y="19076"/>
                    <a:pt x="24833" y="19779"/>
                    <a:pt x="26726" y="20473"/>
                  </a:cubicBezTo>
                  <a:cubicBezTo>
                    <a:pt x="26747" y="20481"/>
                    <a:pt x="26769" y="20485"/>
                    <a:pt x="26791" y="20485"/>
                  </a:cubicBezTo>
                  <a:cubicBezTo>
                    <a:pt x="26871" y="20485"/>
                    <a:pt x="26950" y="20435"/>
                    <a:pt x="26979" y="20356"/>
                  </a:cubicBezTo>
                  <a:lnTo>
                    <a:pt x="27142" y="19880"/>
                  </a:lnTo>
                  <a:lnTo>
                    <a:pt x="27142" y="19880"/>
                  </a:lnTo>
                  <a:lnTo>
                    <a:pt x="27817" y="20122"/>
                  </a:lnTo>
                  <a:lnTo>
                    <a:pt x="27835" y="20131"/>
                  </a:lnTo>
                  <a:cubicBezTo>
                    <a:pt x="27852" y="20136"/>
                    <a:pt x="27869" y="20138"/>
                    <a:pt x="27886" y="20138"/>
                  </a:cubicBezTo>
                  <a:cubicBezTo>
                    <a:pt x="27967" y="20138"/>
                    <a:pt x="28040" y="20087"/>
                    <a:pt x="28069" y="20005"/>
                  </a:cubicBezTo>
                  <a:cubicBezTo>
                    <a:pt x="28358" y="19112"/>
                    <a:pt x="28655" y="18220"/>
                    <a:pt x="28962" y="17328"/>
                  </a:cubicBezTo>
                  <a:lnTo>
                    <a:pt x="29890" y="14660"/>
                  </a:lnTo>
                  <a:cubicBezTo>
                    <a:pt x="30215" y="13776"/>
                    <a:pt x="30530" y="12893"/>
                    <a:pt x="30855" y="12009"/>
                  </a:cubicBezTo>
                  <a:cubicBezTo>
                    <a:pt x="31179" y="11126"/>
                    <a:pt x="31504" y="10243"/>
                    <a:pt x="31846" y="9368"/>
                  </a:cubicBezTo>
                  <a:cubicBezTo>
                    <a:pt x="31846" y="9368"/>
                    <a:pt x="31846" y="9359"/>
                    <a:pt x="31846" y="9359"/>
                  </a:cubicBezTo>
                  <a:cubicBezTo>
                    <a:pt x="31882" y="9260"/>
                    <a:pt x="31837" y="9152"/>
                    <a:pt x="31738" y="9116"/>
                  </a:cubicBezTo>
                  <a:lnTo>
                    <a:pt x="31729" y="9116"/>
                  </a:lnTo>
                  <a:lnTo>
                    <a:pt x="31043" y="8870"/>
                  </a:lnTo>
                  <a:lnTo>
                    <a:pt x="31043" y="8870"/>
                  </a:lnTo>
                  <a:cubicBezTo>
                    <a:pt x="31109" y="8697"/>
                    <a:pt x="31176" y="8523"/>
                    <a:pt x="31242" y="8350"/>
                  </a:cubicBezTo>
                  <a:cubicBezTo>
                    <a:pt x="31242" y="8350"/>
                    <a:pt x="31242" y="8341"/>
                    <a:pt x="31242" y="8341"/>
                  </a:cubicBezTo>
                  <a:cubicBezTo>
                    <a:pt x="31278" y="8242"/>
                    <a:pt x="31224" y="8133"/>
                    <a:pt x="31125" y="8097"/>
                  </a:cubicBezTo>
                  <a:cubicBezTo>
                    <a:pt x="29214" y="7466"/>
                    <a:pt x="27303" y="6817"/>
                    <a:pt x="25410" y="6150"/>
                  </a:cubicBezTo>
                  <a:lnTo>
                    <a:pt x="22562" y="5150"/>
                  </a:lnTo>
                  <a:lnTo>
                    <a:pt x="19714" y="4131"/>
                  </a:lnTo>
                  <a:cubicBezTo>
                    <a:pt x="17821" y="3455"/>
                    <a:pt x="15928" y="2779"/>
                    <a:pt x="14035" y="2085"/>
                  </a:cubicBezTo>
                  <a:cubicBezTo>
                    <a:pt x="12142" y="1409"/>
                    <a:pt x="10258" y="706"/>
                    <a:pt x="8365" y="12"/>
                  </a:cubicBezTo>
                  <a:cubicBezTo>
                    <a:pt x="8344" y="4"/>
                    <a:pt x="8323" y="1"/>
                    <a:pt x="8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9"/>
            <p:cNvSpPr/>
            <p:nvPr/>
          </p:nvSpPr>
          <p:spPr>
            <a:xfrm>
              <a:off x="5385438" y="842193"/>
              <a:ext cx="146402" cy="383398"/>
            </a:xfrm>
            <a:custGeom>
              <a:avLst/>
              <a:gdLst/>
              <a:ahLst/>
              <a:cxnLst/>
              <a:rect l="l" t="t" r="r" b="b"/>
              <a:pathLst>
                <a:path w="4318" h="11308" extrusionOk="0">
                  <a:moveTo>
                    <a:pt x="4098" y="1"/>
                  </a:moveTo>
                  <a:cubicBezTo>
                    <a:pt x="4017" y="1"/>
                    <a:pt x="3941" y="57"/>
                    <a:pt x="3912" y="137"/>
                  </a:cubicBezTo>
                  <a:cubicBezTo>
                    <a:pt x="3624" y="1057"/>
                    <a:pt x="3299" y="1967"/>
                    <a:pt x="2984" y="2877"/>
                  </a:cubicBezTo>
                  <a:lnTo>
                    <a:pt x="2001" y="5609"/>
                  </a:lnTo>
                  <a:lnTo>
                    <a:pt x="1028" y="8331"/>
                  </a:lnTo>
                  <a:cubicBezTo>
                    <a:pt x="703" y="9241"/>
                    <a:pt x="361" y="10143"/>
                    <a:pt x="36" y="11053"/>
                  </a:cubicBezTo>
                  <a:cubicBezTo>
                    <a:pt x="0" y="11152"/>
                    <a:pt x="54" y="11269"/>
                    <a:pt x="154" y="11296"/>
                  </a:cubicBezTo>
                  <a:cubicBezTo>
                    <a:pt x="174" y="11304"/>
                    <a:pt x="196" y="11308"/>
                    <a:pt x="217" y="11308"/>
                  </a:cubicBezTo>
                  <a:cubicBezTo>
                    <a:pt x="295" y="11308"/>
                    <a:pt x="368" y="11257"/>
                    <a:pt x="397" y="11179"/>
                  </a:cubicBezTo>
                  <a:cubicBezTo>
                    <a:pt x="712" y="10269"/>
                    <a:pt x="1028" y="9358"/>
                    <a:pt x="1343" y="8448"/>
                  </a:cubicBezTo>
                  <a:lnTo>
                    <a:pt x="2308" y="5717"/>
                  </a:lnTo>
                  <a:lnTo>
                    <a:pt x="3272" y="2985"/>
                  </a:lnTo>
                  <a:cubicBezTo>
                    <a:pt x="3597" y="2075"/>
                    <a:pt x="3921" y="1165"/>
                    <a:pt x="4273" y="263"/>
                  </a:cubicBezTo>
                  <a:cubicBezTo>
                    <a:pt x="4282" y="263"/>
                    <a:pt x="4282" y="254"/>
                    <a:pt x="4282" y="254"/>
                  </a:cubicBezTo>
                  <a:cubicBezTo>
                    <a:pt x="4318" y="155"/>
                    <a:pt x="4255" y="47"/>
                    <a:pt x="4156" y="11"/>
                  </a:cubicBezTo>
                  <a:cubicBezTo>
                    <a:pt x="4136" y="4"/>
                    <a:pt x="4117" y="1"/>
                    <a:pt x="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39"/>
          <p:cNvGrpSpPr/>
          <p:nvPr/>
        </p:nvGrpSpPr>
        <p:grpSpPr>
          <a:xfrm flipH="1">
            <a:off x="719922" y="934457"/>
            <a:ext cx="3253287" cy="176025"/>
            <a:chOff x="4345425" y="2175475"/>
            <a:chExt cx="800750" cy="176025"/>
          </a:xfrm>
        </p:grpSpPr>
        <p:sp>
          <p:nvSpPr>
            <p:cNvPr id="977" name="Google Shape;977;p3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39"/>
          <p:cNvGrpSpPr/>
          <p:nvPr/>
        </p:nvGrpSpPr>
        <p:grpSpPr>
          <a:xfrm flipH="1">
            <a:off x="719986" y="1396579"/>
            <a:ext cx="2997127" cy="176025"/>
            <a:chOff x="4345425" y="2175475"/>
            <a:chExt cx="800750" cy="176025"/>
          </a:xfrm>
        </p:grpSpPr>
        <p:sp>
          <p:nvSpPr>
            <p:cNvPr id="980" name="Google Shape;980;p3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40"/>
          <p:cNvSpPr txBox="1">
            <a:spLocks noGrp="1"/>
          </p:cNvSpPr>
          <p:nvPr>
            <p:ph type="subTitle" idx="4"/>
          </p:nvPr>
        </p:nvSpPr>
        <p:spPr>
          <a:xfrm>
            <a:off x="5565688" y="2094806"/>
            <a:ext cx="25062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2307"/>
              <a:buFont typeface="Arial"/>
              <a:buNone/>
            </a:pPr>
            <a:r>
              <a:rPr lang="en" sz="2600"/>
              <a:t>3.) Principal</a:t>
            </a:r>
            <a:endParaRPr sz="2600"/>
          </a:p>
        </p:txBody>
      </p:sp>
      <p:sp>
        <p:nvSpPr>
          <p:cNvPr id="987" name="Google Shape;987;p40"/>
          <p:cNvSpPr txBox="1">
            <a:spLocks noGrp="1"/>
          </p:cNvSpPr>
          <p:nvPr>
            <p:ph type="subTitle" idx="1"/>
          </p:nvPr>
        </p:nvSpPr>
        <p:spPr>
          <a:xfrm>
            <a:off x="906900" y="3615868"/>
            <a:ext cx="25062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2307"/>
              <a:buFont typeface="Arial"/>
              <a:buNone/>
            </a:pPr>
            <a:r>
              <a:rPr lang="en" sz="2600"/>
              <a:t>2.) John Deere</a:t>
            </a:r>
            <a:endParaRPr sz="2600"/>
          </a:p>
        </p:txBody>
      </p:sp>
      <p:sp>
        <p:nvSpPr>
          <p:cNvPr id="988" name="Google Shape;988;p40"/>
          <p:cNvSpPr txBox="1">
            <a:spLocks noGrp="1"/>
          </p:cNvSpPr>
          <p:nvPr>
            <p:ph type="subTitle" idx="3"/>
          </p:nvPr>
        </p:nvSpPr>
        <p:spPr>
          <a:xfrm>
            <a:off x="420650" y="2094800"/>
            <a:ext cx="34401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2307"/>
              <a:buFont typeface="Arial"/>
              <a:buNone/>
            </a:pPr>
            <a:r>
              <a:rPr lang="en" sz="2600" dirty="0"/>
              <a:t>1.) Student Number</a:t>
            </a:r>
            <a:endParaRPr sz="2600" dirty="0"/>
          </a:p>
        </p:txBody>
      </p:sp>
      <p:sp>
        <p:nvSpPr>
          <p:cNvPr id="989" name="Google Shape;989;p40"/>
          <p:cNvSpPr txBox="1">
            <a:spLocks noGrp="1"/>
          </p:cNvSpPr>
          <p:nvPr>
            <p:ph type="subTitle" idx="2"/>
          </p:nvPr>
        </p:nvSpPr>
        <p:spPr>
          <a:xfrm>
            <a:off x="5565696" y="3615868"/>
            <a:ext cx="25062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2307"/>
              <a:buFont typeface="Arial"/>
              <a:buNone/>
            </a:pPr>
            <a:r>
              <a:rPr lang="en" sz="2600"/>
              <a:t>4.) Class 17</a:t>
            </a:r>
            <a:endParaRPr sz="2600"/>
          </a:p>
        </p:txBody>
      </p:sp>
      <p:sp>
        <p:nvSpPr>
          <p:cNvPr id="990" name="Google Shape;990;p40"/>
          <p:cNvSpPr txBox="1">
            <a:spLocks noGrp="1"/>
          </p:cNvSpPr>
          <p:nvPr>
            <p:ph type="subTitle" idx="5"/>
          </p:nvPr>
        </p:nvSpPr>
        <p:spPr>
          <a:xfrm>
            <a:off x="361925" y="2469400"/>
            <a:ext cx="3591300" cy="572700"/>
          </a:xfrm>
          <a:prstGeom prst="rect">
            <a:avLst/>
          </a:prstGeom>
        </p:spPr>
        <p:txBody>
          <a:bodyPr spcFirstLastPara="1" wrap="square" lIns="91425" tIns="91425" rIns="91425" bIns="91425" anchor="t" anchorCtr="0">
            <a:normAutofit fontScale="85000" lnSpcReduction="10000"/>
          </a:bodyPr>
          <a:lstStyle/>
          <a:p>
            <a:pPr marL="0" lvl="0" indent="0" algn="ctr" rtl="0">
              <a:spcBef>
                <a:spcPts val="0"/>
              </a:spcBef>
              <a:spcAft>
                <a:spcPts val="0"/>
              </a:spcAft>
              <a:buClr>
                <a:schemeClr val="dk2"/>
              </a:buClr>
              <a:buSzPct val="47826"/>
              <a:buFont typeface="Arial"/>
              <a:buNone/>
            </a:pPr>
            <a:r>
              <a:rPr lang="en" sz="2300" dirty="0">
                <a:latin typeface="Open Sans" panose="020B0606030504020204" pitchFamily="34" charset="0"/>
                <a:ea typeface="Open Sans" panose="020B0606030504020204" pitchFamily="34" charset="0"/>
                <a:cs typeface="Open Sans" panose="020B0606030504020204" pitchFamily="34" charset="0"/>
              </a:rPr>
              <a:t>Answer: STUDENT_NUMBER</a:t>
            </a:r>
            <a:endParaRPr sz="2300" dirty="0">
              <a:latin typeface="Open Sans" panose="020B0606030504020204" pitchFamily="34" charset="0"/>
              <a:ea typeface="Open Sans" panose="020B0606030504020204" pitchFamily="34" charset="0"/>
              <a:cs typeface="Open Sans" panose="020B0606030504020204" pitchFamily="34" charset="0"/>
            </a:endParaRPr>
          </a:p>
        </p:txBody>
      </p:sp>
      <p:sp>
        <p:nvSpPr>
          <p:cNvPr id="991" name="Google Shape;991;p40"/>
          <p:cNvSpPr txBox="1">
            <a:spLocks noGrp="1"/>
          </p:cNvSpPr>
          <p:nvPr>
            <p:ph type="subTitle" idx="6"/>
          </p:nvPr>
        </p:nvSpPr>
        <p:spPr>
          <a:xfrm>
            <a:off x="5388702" y="2470638"/>
            <a:ext cx="28602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2"/>
              </a:buClr>
              <a:buSzPct val="47826"/>
              <a:buFont typeface="Arial"/>
              <a:buNone/>
            </a:pPr>
            <a:r>
              <a:rPr lang="en" sz="2300" dirty="0">
                <a:latin typeface="Open Sans" panose="020B0606030504020204" pitchFamily="34" charset="0"/>
                <a:ea typeface="Open Sans" panose="020B0606030504020204" pitchFamily="34" charset="0"/>
                <a:cs typeface="Open Sans" panose="020B0606030504020204" pitchFamily="34" charset="0"/>
              </a:rPr>
              <a:t>Answer: PRINCIPAL</a:t>
            </a:r>
            <a:endParaRPr sz="2300" dirty="0">
              <a:latin typeface="Open Sans" panose="020B0606030504020204" pitchFamily="34" charset="0"/>
              <a:ea typeface="Open Sans" panose="020B0606030504020204" pitchFamily="34" charset="0"/>
              <a:cs typeface="Open Sans" panose="020B0606030504020204" pitchFamily="34" charset="0"/>
            </a:endParaRPr>
          </a:p>
        </p:txBody>
      </p:sp>
      <p:sp>
        <p:nvSpPr>
          <p:cNvPr id="992" name="Google Shape;992;p40"/>
          <p:cNvSpPr txBox="1">
            <a:spLocks noGrp="1"/>
          </p:cNvSpPr>
          <p:nvPr>
            <p:ph type="subTitle" idx="7"/>
          </p:nvPr>
        </p:nvSpPr>
        <p:spPr>
          <a:xfrm>
            <a:off x="710600" y="3974600"/>
            <a:ext cx="2860200" cy="5727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Clr>
                <a:schemeClr val="dk2"/>
              </a:buClr>
              <a:buSzPct val="47826"/>
              <a:buFont typeface="Arial"/>
              <a:buNone/>
            </a:pPr>
            <a:r>
              <a:rPr lang="en" sz="2300" dirty="0">
                <a:latin typeface="Open Sans" panose="020B0606030504020204" pitchFamily="34" charset="0"/>
                <a:ea typeface="Open Sans" panose="020B0606030504020204" pitchFamily="34" charset="0"/>
                <a:cs typeface="Open Sans" panose="020B0606030504020204" pitchFamily="34" charset="0"/>
              </a:rPr>
              <a:t>Answer: JOHN_DEERE</a:t>
            </a:r>
            <a:endParaRPr sz="2300" dirty="0">
              <a:latin typeface="Open Sans" panose="020B0606030504020204" pitchFamily="34" charset="0"/>
              <a:ea typeface="Open Sans" panose="020B0606030504020204" pitchFamily="34" charset="0"/>
              <a:cs typeface="Open Sans" panose="020B0606030504020204" pitchFamily="34" charset="0"/>
            </a:endParaRPr>
          </a:p>
        </p:txBody>
      </p:sp>
      <p:sp>
        <p:nvSpPr>
          <p:cNvPr id="993" name="Google Shape;993;p40"/>
          <p:cNvSpPr txBox="1">
            <a:spLocks noGrp="1"/>
          </p:cNvSpPr>
          <p:nvPr>
            <p:ph type="subTitle" idx="8"/>
          </p:nvPr>
        </p:nvSpPr>
        <p:spPr>
          <a:xfrm>
            <a:off x="5565688" y="3991211"/>
            <a:ext cx="2506200" cy="5727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Clr>
                <a:schemeClr val="dk2"/>
              </a:buClr>
              <a:buSzPct val="47826"/>
              <a:buFont typeface="Arial"/>
              <a:buNone/>
            </a:pPr>
            <a:r>
              <a:rPr lang="en" sz="2300" dirty="0">
                <a:latin typeface="Open Sans" panose="020B0606030504020204" pitchFamily="34" charset="0"/>
                <a:ea typeface="Open Sans" panose="020B0606030504020204" pitchFamily="34" charset="0"/>
                <a:cs typeface="Open Sans" panose="020B0606030504020204" pitchFamily="34" charset="0"/>
              </a:rPr>
              <a:t>Answer: CLASS_17</a:t>
            </a:r>
            <a:endParaRPr sz="2300" dirty="0">
              <a:latin typeface="Open Sans" panose="020B0606030504020204" pitchFamily="34" charset="0"/>
              <a:ea typeface="Open Sans" panose="020B0606030504020204" pitchFamily="34" charset="0"/>
              <a:cs typeface="Open Sans" panose="020B0606030504020204" pitchFamily="34" charset="0"/>
            </a:endParaRPr>
          </a:p>
        </p:txBody>
      </p:sp>
      <p:sp>
        <p:nvSpPr>
          <p:cNvPr id="994" name="Google Shape;994;p40"/>
          <p:cNvSpPr txBox="1">
            <a:spLocks noGrp="1"/>
          </p:cNvSpPr>
          <p:nvPr>
            <p:ph type="title"/>
          </p:nvPr>
        </p:nvSpPr>
        <p:spPr>
          <a:xfrm>
            <a:off x="155700" y="540000"/>
            <a:ext cx="4207500" cy="996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
              <a:t>Change These Variables Into the Constant Format</a:t>
            </a:r>
            <a:endParaRPr/>
          </a:p>
        </p:txBody>
      </p:sp>
      <p:grpSp>
        <p:nvGrpSpPr>
          <p:cNvPr id="995" name="Google Shape;995;p40"/>
          <p:cNvGrpSpPr/>
          <p:nvPr/>
        </p:nvGrpSpPr>
        <p:grpSpPr>
          <a:xfrm flipH="1">
            <a:off x="155948" y="947150"/>
            <a:ext cx="3970038" cy="176025"/>
            <a:chOff x="4345425" y="2175475"/>
            <a:chExt cx="800750" cy="176025"/>
          </a:xfrm>
        </p:grpSpPr>
        <p:sp>
          <p:nvSpPr>
            <p:cNvPr id="996" name="Google Shape;996;p4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8" name="Google Shape;998;p40"/>
          <p:cNvGrpSpPr/>
          <p:nvPr/>
        </p:nvGrpSpPr>
        <p:grpSpPr>
          <a:xfrm flipH="1">
            <a:off x="155563" y="1409250"/>
            <a:ext cx="3484303" cy="176025"/>
            <a:chOff x="4345425" y="2175475"/>
            <a:chExt cx="800750" cy="176025"/>
          </a:xfrm>
        </p:grpSpPr>
        <p:sp>
          <p:nvSpPr>
            <p:cNvPr id="999" name="Google Shape;999;p4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40"/>
          <p:cNvGrpSpPr/>
          <p:nvPr/>
        </p:nvGrpSpPr>
        <p:grpSpPr>
          <a:xfrm rot="2210750">
            <a:off x="5587690" y="679440"/>
            <a:ext cx="976434" cy="1313229"/>
            <a:chOff x="5941025" y="1169275"/>
            <a:chExt cx="976375" cy="1313150"/>
          </a:xfrm>
        </p:grpSpPr>
        <p:sp>
          <p:nvSpPr>
            <p:cNvPr id="1002" name="Google Shape;1002;p40"/>
            <p:cNvSpPr/>
            <p:nvPr/>
          </p:nvSpPr>
          <p:spPr>
            <a:xfrm>
              <a:off x="5957175" y="1169275"/>
              <a:ext cx="960225" cy="1294975"/>
            </a:xfrm>
            <a:custGeom>
              <a:avLst/>
              <a:gdLst/>
              <a:ahLst/>
              <a:cxnLst/>
              <a:rect l="l" t="t" r="r" b="b"/>
              <a:pathLst>
                <a:path w="38409" h="51799" extrusionOk="0">
                  <a:moveTo>
                    <a:pt x="24906" y="11400"/>
                  </a:moveTo>
                  <a:cubicBezTo>
                    <a:pt x="26915" y="11400"/>
                    <a:pt x="28559" y="13330"/>
                    <a:pt x="29437" y="15627"/>
                  </a:cubicBezTo>
                  <a:lnTo>
                    <a:pt x="29437" y="15627"/>
                  </a:lnTo>
                  <a:cubicBezTo>
                    <a:pt x="28804" y="15759"/>
                    <a:pt x="28165" y="15830"/>
                    <a:pt x="27538" y="15830"/>
                  </a:cubicBezTo>
                  <a:cubicBezTo>
                    <a:pt x="25304" y="15830"/>
                    <a:pt x="23217" y="14928"/>
                    <a:pt x="22048" y="12679"/>
                  </a:cubicBezTo>
                  <a:lnTo>
                    <a:pt x="22048" y="12679"/>
                  </a:lnTo>
                  <a:cubicBezTo>
                    <a:pt x="23050" y="11780"/>
                    <a:pt x="24014" y="11400"/>
                    <a:pt x="24906" y="11400"/>
                  </a:cubicBezTo>
                  <a:close/>
                  <a:moveTo>
                    <a:pt x="16098" y="22002"/>
                  </a:moveTo>
                  <a:cubicBezTo>
                    <a:pt x="17912" y="22002"/>
                    <a:pt x="19841" y="23543"/>
                    <a:pt x="20924" y="24766"/>
                  </a:cubicBezTo>
                  <a:cubicBezTo>
                    <a:pt x="21653" y="25600"/>
                    <a:pt x="22307" y="26598"/>
                    <a:pt x="22544" y="27617"/>
                  </a:cubicBezTo>
                  <a:lnTo>
                    <a:pt x="22544" y="27617"/>
                  </a:lnTo>
                  <a:cubicBezTo>
                    <a:pt x="22079" y="27689"/>
                    <a:pt x="21602" y="27724"/>
                    <a:pt x="21120" y="27724"/>
                  </a:cubicBezTo>
                  <a:cubicBezTo>
                    <a:pt x="18809" y="27724"/>
                    <a:pt x="16382" y="26930"/>
                    <a:pt x="14579" y="25702"/>
                  </a:cubicBezTo>
                  <a:cubicBezTo>
                    <a:pt x="14054" y="25314"/>
                    <a:pt x="13323" y="24789"/>
                    <a:pt x="13323" y="24081"/>
                  </a:cubicBezTo>
                  <a:cubicBezTo>
                    <a:pt x="13323" y="23145"/>
                    <a:pt x="14556" y="22301"/>
                    <a:pt x="15355" y="22095"/>
                  </a:cubicBezTo>
                  <a:cubicBezTo>
                    <a:pt x="15599" y="22032"/>
                    <a:pt x="15847" y="22002"/>
                    <a:pt x="16098" y="22002"/>
                  </a:cubicBezTo>
                  <a:close/>
                  <a:moveTo>
                    <a:pt x="9232" y="31775"/>
                  </a:moveTo>
                  <a:cubicBezTo>
                    <a:pt x="10916" y="31775"/>
                    <a:pt x="13002" y="32678"/>
                    <a:pt x="14389" y="33975"/>
                  </a:cubicBezTo>
                  <a:lnTo>
                    <a:pt x="14389" y="33975"/>
                  </a:lnTo>
                  <a:cubicBezTo>
                    <a:pt x="13462" y="34171"/>
                    <a:pt x="12527" y="34290"/>
                    <a:pt x="11580" y="34290"/>
                  </a:cubicBezTo>
                  <a:cubicBezTo>
                    <a:pt x="11227" y="34290"/>
                    <a:pt x="10872" y="34274"/>
                    <a:pt x="10516" y="34238"/>
                  </a:cubicBezTo>
                  <a:cubicBezTo>
                    <a:pt x="9785" y="34170"/>
                    <a:pt x="5585" y="33051"/>
                    <a:pt x="7822" y="32047"/>
                  </a:cubicBezTo>
                  <a:cubicBezTo>
                    <a:pt x="8233" y="31861"/>
                    <a:pt x="8713" y="31775"/>
                    <a:pt x="9232" y="31775"/>
                  </a:cubicBezTo>
                  <a:close/>
                  <a:moveTo>
                    <a:pt x="33094" y="0"/>
                  </a:moveTo>
                  <a:cubicBezTo>
                    <a:pt x="32622" y="0"/>
                    <a:pt x="32308" y="765"/>
                    <a:pt x="32816" y="1142"/>
                  </a:cubicBezTo>
                  <a:cubicBezTo>
                    <a:pt x="35076" y="2831"/>
                    <a:pt x="37381" y="5273"/>
                    <a:pt x="37130" y="8355"/>
                  </a:cubicBezTo>
                  <a:cubicBezTo>
                    <a:pt x="36947" y="10660"/>
                    <a:pt x="35327" y="12646"/>
                    <a:pt x="33455" y="13901"/>
                  </a:cubicBezTo>
                  <a:cubicBezTo>
                    <a:pt x="32631" y="14469"/>
                    <a:pt x="31697" y="14940"/>
                    <a:pt x="30720" y="15274"/>
                  </a:cubicBezTo>
                  <a:lnTo>
                    <a:pt x="30720" y="15274"/>
                  </a:lnTo>
                  <a:cubicBezTo>
                    <a:pt x="30421" y="14430"/>
                    <a:pt x="30015" y="13627"/>
                    <a:pt x="29506" y="12897"/>
                  </a:cubicBezTo>
                  <a:cubicBezTo>
                    <a:pt x="28280" y="11170"/>
                    <a:pt x="26642" y="10280"/>
                    <a:pt x="24956" y="10280"/>
                  </a:cubicBezTo>
                  <a:cubicBezTo>
                    <a:pt x="23568" y="10280"/>
                    <a:pt x="22149" y="10884"/>
                    <a:pt x="20901" y="12121"/>
                  </a:cubicBezTo>
                  <a:cubicBezTo>
                    <a:pt x="20696" y="12326"/>
                    <a:pt x="20696" y="12600"/>
                    <a:pt x="20810" y="12851"/>
                  </a:cubicBezTo>
                  <a:cubicBezTo>
                    <a:pt x="22100" y="15817"/>
                    <a:pt x="24703" y="17013"/>
                    <a:pt x="27487" y="17013"/>
                  </a:cubicBezTo>
                  <a:cubicBezTo>
                    <a:pt x="28251" y="17013"/>
                    <a:pt x="29030" y="16923"/>
                    <a:pt x="29799" y="16754"/>
                  </a:cubicBezTo>
                  <a:lnTo>
                    <a:pt x="29799" y="16754"/>
                  </a:lnTo>
                  <a:cubicBezTo>
                    <a:pt x="30098" y="17897"/>
                    <a:pt x="30206" y="19066"/>
                    <a:pt x="30077" y="20087"/>
                  </a:cubicBezTo>
                  <a:cubicBezTo>
                    <a:pt x="29643" y="23556"/>
                    <a:pt x="27178" y="26090"/>
                    <a:pt x="23983" y="27254"/>
                  </a:cubicBezTo>
                  <a:cubicBezTo>
                    <a:pt x="23891" y="27287"/>
                    <a:pt x="23798" y="27318"/>
                    <a:pt x="23704" y="27348"/>
                  </a:cubicBezTo>
                  <a:lnTo>
                    <a:pt x="23704" y="27348"/>
                  </a:lnTo>
                  <a:cubicBezTo>
                    <a:pt x="23640" y="27081"/>
                    <a:pt x="23551" y="26806"/>
                    <a:pt x="23435" y="26523"/>
                  </a:cubicBezTo>
                  <a:cubicBezTo>
                    <a:pt x="22361" y="23931"/>
                    <a:pt x="19065" y="20836"/>
                    <a:pt x="16037" y="20836"/>
                  </a:cubicBezTo>
                  <a:cubicBezTo>
                    <a:pt x="14879" y="20836"/>
                    <a:pt x="13761" y="21288"/>
                    <a:pt x="12821" y="22392"/>
                  </a:cubicBezTo>
                  <a:cubicBezTo>
                    <a:pt x="9785" y="25953"/>
                    <a:pt x="16884" y="28235"/>
                    <a:pt x="19235" y="28692"/>
                  </a:cubicBezTo>
                  <a:cubicBezTo>
                    <a:pt x="19868" y="28814"/>
                    <a:pt x="20509" y="28873"/>
                    <a:pt x="21148" y="28873"/>
                  </a:cubicBezTo>
                  <a:cubicBezTo>
                    <a:pt x="21640" y="28873"/>
                    <a:pt x="22131" y="28838"/>
                    <a:pt x="22617" y="28769"/>
                  </a:cubicBezTo>
                  <a:lnTo>
                    <a:pt x="22617" y="28769"/>
                  </a:lnTo>
                  <a:cubicBezTo>
                    <a:pt x="22543" y="29373"/>
                    <a:pt x="22277" y="29966"/>
                    <a:pt x="21746" y="30518"/>
                  </a:cubicBezTo>
                  <a:cubicBezTo>
                    <a:pt x="20239" y="32070"/>
                    <a:pt x="18002" y="32960"/>
                    <a:pt x="15948" y="33576"/>
                  </a:cubicBezTo>
                  <a:cubicBezTo>
                    <a:pt x="15872" y="33599"/>
                    <a:pt x="15796" y="33621"/>
                    <a:pt x="15720" y="33642"/>
                  </a:cubicBezTo>
                  <a:lnTo>
                    <a:pt x="15720" y="33642"/>
                  </a:lnTo>
                  <a:cubicBezTo>
                    <a:pt x="14484" y="32339"/>
                    <a:pt x="12654" y="31465"/>
                    <a:pt x="11018" y="31020"/>
                  </a:cubicBezTo>
                  <a:cubicBezTo>
                    <a:pt x="10410" y="30851"/>
                    <a:pt x="9597" y="30690"/>
                    <a:pt x="8797" y="30690"/>
                  </a:cubicBezTo>
                  <a:cubicBezTo>
                    <a:pt x="7764" y="30690"/>
                    <a:pt x="6752" y="30957"/>
                    <a:pt x="6225" y="31819"/>
                  </a:cubicBezTo>
                  <a:cubicBezTo>
                    <a:pt x="5426" y="33074"/>
                    <a:pt x="6590" y="34238"/>
                    <a:pt x="7685" y="34741"/>
                  </a:cubicBezTo>
                  <a:cubicBezTo>
                    <a:pt x="8836" y="35291"/>
                    <a:pt x="10132" y="35499"/>
                    <a:pt x="11432" y="35499"/>
                  </a:cubicBezTo>
                  <a:cubicBezTo>
                    <a:pt x="12503" y="35499"/>
                    <a:pt x="13578" y="35358"/>
                    <a:pt x="14579" y="35151"/>
                  </a:cubicBezTo>
                  <a:cubicBezTo>
                    <a:pt x="14799" y="35105"/>
                    <a:pt x="15030" y="35052"/>
                    <a:pt x="15268" y="34994"/>
                  </a:cubicBezTo>
                  <a:lnTo>
                    <a:pt x="15268" y="34994"/>
                  </a:lnTo>
                  <a:cubicBezTo>
                    <a:pt x="15743" y="35703"/>
                    <a:pt x="15988" y="36474"/>
                    <a:pt x="15880" y="37251"/>
                  </a:cubicBezTo>
                  <a:cubicBezTo>
                    <a:pt x="15423" y="40629"/>
                    <a:pt x="11223" y="43323"/>
                    <a:pt x="8712" y="45103"/>
                  </a:cubicBezTo>
                  <a:cubicBezTo>
                    <a:pt x="5996" y="47043"/>
                    <a:pt x="3006" y="48664"/>
                    <a:pt x="450" y="50810"/>
                  </a:cubicBezTo>
                  <a:cubicBezTo>
                    <a:pt x="0" y="51205"/>
                    <a:pt x="415" y="51799"/>
                    <a:pt x="901" y="51799"/>
                  </a:cubicBezTo>
                  <a:cubicBezTo>
                    <a:pt x="1032" y="51799"/>
                    <a:pt x="1168" y="51756"/>
                    <a:pt x="1294" y="51654"/>
                  </a:cubicBezTo>
                  <a:cubicBezTo>
                    <a:pt x="4764" y="48732"/>
                    <a:pt x="8895" y="46678"/>
                    <a:pt x="12410" y="43779"/>
                  </a:cubicBezTo>
                  <a:cubicBezTo>
                    <a:pt x="14807" y="41771"/>
                    <a:pt x="18482" y="38301"/>
                    <a:pt x="16610" y="34855"/>
                  </a:cubicBezTo>
                  <a:cubicBezTo>
                    <a:pt x="16574" y="34789"/>
                    <a:pt x="16537" y="34724"/>
                    <a:pt x="16499" y="34659"/>
                  </a:cubicBezTo>
                  <a:lnTo>
                    <a:pt x="16499" y="34659"/>
                  </a:lnTo>
                  <a:cubicBezTo>
                    <a:pt x="19757" y="33680"/>
                    <a:pt x="23709" y="31734"/>
                    <a:pt x="23827" y="28524"/>
                  </a:cubicBezTo>
                  <a:lnTo>
                    <a:pt x="23827" y="28524"/>
                  </a:lnTo>
                  <a:cubicBezTo>
                    <a:pt x="26264" y="27880"/>
                    <a:pt x="28468" y="26370"/>
                    <a:pt x="29872" y="24172"/>
                  </a:cubicBezTo>
                  <a:cubicBezTo>
                    <a:pt x="31306" y="21905"/>
                    <a:pt x="31667" y="19032"/>
                    <a:pt x="31053" y="16408"/>
                  </a:cubicBezTo>
                  <a:lnTo>
                    <a:pt x="31053" y="16408"/>
                  </a:lnTo>
                  <a:cubicBezTo>
                    <a:pt x="32330" y="15981"/>
                    <a:pt x="33542" y="15346"/>
                    <a:pt x="34574" y="14563"/>
                  </a:cubicBezTo>
                  <a:cubicBezTo>
                    <a:pt x="36628" y="13011"/>
                    <a:pt x="38271" y="10706"/>
                    <a:pt x="38340" y="8058"/>
                  </a:cubicBezTo>
                  <a:cubicBezTo>
                    <a:pt x="38408" y="4657"/>
                    <a:pt x="35966" y="2009"/>
                    <a:pt x="33409" y="115"/>
                  </a:cubicBezTo>
                  <a:cubicBezTo>
                    <a:pt x="33302" y="35"/>
                    <a:pt x="33194" y="0"/>
                    <a:pt x="33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5941025" y="2320575"/>
              <a:ext cx="182525" cy="161850"/>
            </a:xfrm>
            <a:custGeom>
              <a:avLst/>
              <a:gdLst/>
              <a:ahLst/>
              <a:cxnLst/>
              <a:rect l="l" t="t" r="r" b="b"/>
              <a:pathLst>
                <a:path w="7301" h="6474" extrusionOk="0">
                  <a:moveTo>
                    <a:pt x="2509" y="1"/>
                  </a:moveTo>
                  <a:cubicBezTo>
                    <a:pt x="2274" y="1"/>
                    <a:pt x="2039" y="120"/>
                    <a:pt x="1940" y="398"/>
                  </a:cubicBezTo>
                  <a:cubicBezTo>
                    <a:pt x="1347" y="2133"/>
                    <a:pt x="662" y="3844"/>
                    <a:pt x="91" y="5602"/>
                  </a:cubicBezTo>
                  <a:cubicBezTo>
                    <a:pt x="0" y="5876"/>
                    <a:pt x="206" y="6287"/>
                    <a:pt x="502" y="6332"/>
                  </a:cubicBezTo>
                  <a:cubicBezTo>
                    <a:pt x="1173" y="6430"/>
                    <a:pt x="1849" y="6474"/>
                    <a:pt x="2524" y="6474"/>
                  </a:cubicBezTo>
                  <a:cubicBezTo>
                    <a:pt x="3895" y="6474"/>
                    <a:pt x="5266" y="6296"/>
                    <a:pt x="6597" y="6036"/>
                  </a:cubicBezTo>
                  <a:cubicBezTo>
                    <a:pt x="7301" y="5886"/>
                    <a:pt x="7067" y="4879"/>
                    <a:pt x="6437" y="4879"/>
                  </a:cubicBezTo>
                  <a:cubicBezTo>
                    <a:pt x="6393" y="4879"/>
                    <a:pt x="6347" y="4884"/>
                    <a:pt x="6300" y="4894"/>
                  </a:cubicBezTo>
                  <a:cubicBezTo>
                    <a:pt x="5084" y="5131"/>
                    <a:pt x="3792" y="5303"/>
                    <a:pt x="2514" y="5303"/>
                  </a:cubicBezTo>
                  <a:cubicBezTo>
                    <a:pt x="2157" y="5303"/>
                    <a:pt x="1801" y="5289"/>
                    <a:pt x="1448" y="5260"/>
                  </a:cubicBezTo>
                  <a:lnTo>
                    <a:pt x="1448" y="5260"/>
                  </a:lnTo>
                  <a:cubicBezTo>
                    <a:pt x="1970" y="3743"/>
                    <a:pt x="2561" y="2239"/>
                    <a:pt x="3082" y="717"/>
                  </a:cubicBezTo>
                  <a:cubicBezTo>
                    <a:pt x="3234" y="287"/>
                    <a:pt x="2873" y="1"/>
                    <a:pt x="2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4" name="Google Shape;1004;p40"/>
          <p:cNvGrpSpPr/>
          <p:nvPr/>
        </p:nvGrpSpPr>
        <p:grpSpPr>
          <a:xfrm rot="1866236">
            <a:off x="6333437" y="809389"/>
            <a:ext cx="2928624" cy="358006"/>
            <a:chOff x="2142525" y="3876725"/>
            <a:chExt cx="2414850" cy="295200"/>
          </a:xfrm>
        </p:grpSpPr>
        <p:sp>
          <p:nvSpPr>
            <p:cNvPr id="1005" name="Google Shape;1005;p40"/>
            <p:cNvSpPr/>
            <p:nvPr/>
          </p:nvSpPr>
          <p:spPr>
            <a:xfrm>
              <a:off x="2147925" y="3884850"/>
              <a:ext cx="91075" cy="132625"/>
            </a:xfrm>
            <a:custGeom>
              <a:avLst/>
              <a:gdLst/>
              <a:ahLst/>
              <a:cxnLst/>
              <a:rect l="l" t="t" r="r" b="b"/>
              <a:pathLst>
                <a:path w="3643" h="5305" extrusionOk="0">
                  <a:moveTo>
                    <a:pt x="2786" y="1"/>
                  </a:moveTo>
                  <a:cubicBezTo>
                    <a:pt x="2678" y="1"/>
                    <a:pt x="2570" y="2"/>
                    <a:pt x="2462" y="4"/>
                  </a:cubicBezTo>
                  <a:cubicBezTo>
                    <a:pt x="992" y="94"/>
                    <a:pt x="208" y="897"/>
                    <a:pt x="118" y="2420"/>
                  </a:cubicBezTo>
                  <a:cubicBezTo>
                    <a:pt x="1" y="3961"/>
                    <a:pt x="659" y="4872"/>
                    <a:pt x="2101" y="5169"/>
                  </a:cubicBezTo>
                  <a:cubicBezTo>
                    <a:pt x="2498" y="5223"/>
                    <a:pt x="2894" y="5268"/>
                    <a:pt x="3282" y="5305"/>
                  </a:cubicBezTo>
                  <a:cubicBezTo>
                    <a:pt x="3174" y="3601"/>
                    <a:pt x="3291" y="1843"/>
                    <a:pt x="3643" y="22"/>
                  </a:cubicBezTo>
                  <a:cubicBezTo>
                    <a:pt x="3365" y="9"/>
                    <a:pt x="3079" y="1"/>
                    <a:pt x="2786" y="1"/>
                  </a:cubicBezTo>
                  <a:close/>
                </a:path>
              </a:pathLst>
            </a:custGeom>
            <a:solidFill>
              <a:srgbClr val="F7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2227250" y="3885400"/>
              <a:ext cx="45775" cy="135000"/>
            </a:xfrm>
            <a:custGeom>
              <a:avLst/>
              <a:gdLst/>
              <a:ahLst/>
              <a:cxnLst/>
              <a:rect l="l" t="t" r="r" b="b"/>
              <a:pathLst>
                <a:path w="1831" h="5400" extrusionOk="0">
                  <a:moveTo>
                    <a:pt x="470" y="0"/>
                  </a:moveTo>
                  <a:cubicBezTo>
                    <a:pt x="118" y="1821"/>
                    <a:pt x="1" y="3579"/>
                    <a:pt x="109" y="5283"/>
                  </a:cubicBezTo>
                  <a:cubicBezTo>
                    <a:pt x="560" y="5337"/>
                    <a:pt x="1010" y="5373"/>
                    <a:pt x="1461" y="5400"/>
                  </a:cubicBezTo>
                  <a:cubicBezTo>
                    <a:pt x="1416" y="3669"/>
                    <a:pt x="1533" y="1902"/>
                    <a:pt x="1831" y="100"/>
                  </a:cubicBezTo>
                  <a:cubicBezTo>
                    <a:pt x="1389" y="54"/>
                    <a:pt x="938" y="18"/>
                    <a:pt x="470" y="0"/>
                  </a:cubicBezTo>
                  <a:close/>
                </a:path>
              </a:pathLst>
            </a:custGeom>
            <a:solidFill>
              <a:srgbClr val="D7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2262625" y="3878875"/>
              <a:ext cx="121050" cy="159625"/>
            </a:xfrm>
            <a:custGeom>
              <a:avLst/>
              <a:gdLst/>
              <a:ahLst/>
              <a:cxnLst/>
              <a:rect l="l" t="t" r="r" b="b"/>
              <a:pathLst>
                <a:path w="4842" h="6385" extrusionOk="0">
                  <a:moveTo>
                    <a:pt x="3846" y="1837"/>
                  </a:moveTo>
                  <a:cubicBezTo>
                    <a:pt x="3853" y="1837"/>
                    <a:pt x="3860" y="1838"/>
                    <a:pt x="3868" y="1839"/>
                  </a:cubicBezTo>
                  <a:cubicBezTo>
                    <a:pt x="4075" y="1857"/>
                    <a:pt x="4156" y="2208"/>
                    <a:pt x="4111" y="2911"/>
                  </a:cubicBezTo>
                  <a:cubicBezTo>
                    <a:pt x="4129" y="3552"/>
                    <a:pt x="4010" y="3877"/>
                    <a:pt x="3754" y="3877"/>
                  </a:cubicBezTo>
                  <a:cubicBezTo>
                    <a:pt x="3747" y="3877"/>
                    <a:pt x="3740" y="3876"/>
                    <a:pt x="3733" y="3876"/>
                  </a:cubicBezTo>
                  <a:cubicBezTo>
                    <a:pt x="3561" y="3858"/>
                    <a:pt x="3471" y="3696"/>
                    <a:pt x="3453" y="3371"/>
                  </a:cubicBezTo>
                  <a:cubicBezTo>
                    <a:pt x="3471" y="3047"/>
                    <a:pt x="3489" y="2875"/>
                    <a:pt x="3489" y="2866"/>
                  </a:cubicBezTo>
                  <a:cubicBezTo>
                    <a:pt x="3533" y="2180"/>
                    <a:pt x="3652" y="1837"/>
                    <a:pt x="3846" y="1837"/>
                  </a:cubicBezTo>
                  <a:close/>
                  <a:moveTo>
                    <a:pt x="2439" y="1490"/>
                  </a:moveTo>
                  <a:cubicBezTo>
                    <a:pt x="2468" y="1490"/>
                    <a:pt x="2500" y="1504"/>
                    <a:pt x="2534" y="1532"/>
                  </a:cubicBezTo>
                  <a:cubicBezTo>
                    <a:pt x="2551" y="1524"/>
                    <a:pt x="2567" y="1520"/>
                    <a:pt x="2582" y="1520"/>
                  </a:cubicBezTo>
                  <a:cubicBezTo>
                    <a:pt x="2752" y="1520"/>
                    <a:pt x="2807" y="2039"/>
                    <a:pt x="2732" y="3083"/>
                  </a:cubicBezTo>
                  <a:cubicBezTo>
                    <a:pt x="2723" y="4084"/>
                    <a:pt x="2586" y="4589"/>
                    <a:pt x="2321" y="4589"/>
                  </a:cubicBezTo>
                  <a:cubicBezTo>
                    <a:pt x="2314" y="4589"/>
                    <a:pt x="2307" y="4589"/>
                    <a:pt x="2300" y="4588"/>
                  </a:cubicBezTo>
                  <a:cubicBezTo>
                    <a:pt x="2119" y="4579"/>
                    <a:pt x="2029" y="4318"/>
                    <a:pt x="2038" y="3813"/>
                  </a:cubicBezTo>
                  <a:cubicBezTo>
                    <a:pt x="2074" y="3308"/>
                    <a:pt x="2092" y="3056"/>
                    <a:pt x="2092" y="3038"/>
                  </a:cubicBezTo>
                  <a:cubicBezTo>
                    <a:pt x="2110" y="2695"/>
                    <a:pt x="2137" y="2380"/>
                    <a:pt x="2182" y="2109"/>
                  </a:cubicBezTo>
                  <a:cubicBezTo>
                    <a:pt x="2239" y="1695"/>
                    <a:pt x="2325" y="1490"/>
                    <a:pt x="2439" y="1490"/>
                  </a:cubicBezTo>
                  <a:close/>
                  <a:moveTo>
                    <a:pt x="961" y="1020"/>
                  </a:moveTo>
                  <a:cubicBezTo>
                    <a:pt x="977" y="1020"/>
                    <a:pt x="994" y="1026"/>
                    <a:pt x="1011" y="1037"/>
                  </a:cubicBezTo>
                  <a:cubicBezTo>
                    <a:pt x="1013" y="1036"/>
                    <a:pt x="1016" y="1036"/>
                    <a:pt x="1019" y="1036"/>
                  </a:cubicBezTo>
                  <a:cubicBezTo>
                    <a:pt x="1220" y="1036"/>
                    <a:pt x="1280" y="1659"/>
                    <a:pt x="1191" y="2920"/>
                  </a:cubicBezTo>
                  <a:cubicBezTo>
                    <a:pt x="1164" y="4156"/>
                    <a:pt x="1024" y="4778"/>
                    <a:pt x="760" y="4778"/>
                  </a:cubicBezTo>
                  <a:cubicBezTo>
                    <a:pt x="757" y="4778"/>
                    <a:pt x="753" y="4778"/>
                    <a:pt x="749" y="4777"/>
                  </a:cubicBezTo>
                  <a:cubicBezTo>
                    <a:pt x="578" y="4768"/>
                    <a:pt x="497" y="4444"/>
                    <a:pt x="506" y="3822"/>
                  </a:cubicBezTo>
                  <a:cubicBezTo>
                    <a:pt x="551" y="3209"/>
                    <a:pt x="569" y="2893"/>
                    <a:pt x="569" y="2875"/>
                  </a:cubicBezTo>
                  <a:cubicBezTo>
                    <a:pt x="651" y="1639"/>
                    <a:pt x="787" y="1020"/>
                    <a:pt x="961" y="1020"/>
                  </a:cubicBezTo>
                  <a:close/>
                  <a:moveTo>
                    <a:pt x="3609" y="4159"/>
                  </a:moveTo>
                  <a:cubicBezTo>
                    <a:pt x="3633" y="4159"/>
                    <a:pt x="3660" y="4161"/>
                    <a:pt x="3688" y="4164"/>
                  </a:cubicBezTo>
                  <a:cubicBezTo>
                    <a:pt x="3904" y="4191"/>
                    <a:pt x="4012" y="4309"/>
                    <a:pt x="3994" y="4516"/>
                  </a:cubicBezTo>
                  <a:cubicBezTo>
                    <a:pt x="3986" y="4714"/>
                    <a:pt x="3878" y="4805"/>
                    <a:pt x="3688" y="4805"/>
                  </a:cubicBezTo>
                  <a:cubicBezTo>
                    <a:pt x="3679" y="4805"/>
                    <a:pt x="3670" y="4805"/>
                    <a:pt x="3661" y="4804"/>
                  </a:cubicBezTo>
                  <a:cubicBezTo>
                    <a:pt x="3534" y="4795"/>
                    <a:pt x="3444" y="4732"/>
                    <a:pt x="3381" y="4624"/>
                  </a:cubicBezTo>
                  <a:cubicBezTo>
                    <a:pt x="3336" y="4543"/>
                    <a:pt x="3318" y="4480"/>
                    <a:pt x="3318" y="4426"/>
                  </a:cubicBezTo>
                  <a:cubicBezTo>
                    <a:pt x="3334" y="4244"/>
                    <a:pt x="3433" y="4159"/>
                    <a:pt x="3609" y="4159"/>
                  </a:cubicBezTo>
                  <a:close/>
                  <a:moveTo>
                    <a:pt x="1193" y="0"/>
                  </a:moveTo>
                  <a:cubicBezTo>
                    <a:pt x="966" y="0"/>
                    <a:pt x="719" y="42"/>
                    <a:pt x="452" y="126"/>
                  </a:cubicBezTo>
                  <a:cubicBezTo>
                    <a:pt x="434" y="207"/>
                    <a:pt x="416" y="279"/>
                    <a:pt x="416" y="361"/>
                  </a:cubicBezTo>
                  <a:cubicBezTo>
                    <a:pt x="118" y="2163"/>
                    <a:pt x="1" y="3930"/>
                    <a:pt x="46" y="5661"/>
                  </a:cubicBezTo>
                  <a:cubicBezTo>
                    <a:pt x="37" y="5751"/>
                    <a:pt x="37" y="5841"/>
                    <a:pt x="46" y="5931"/>
                  </a:cubicBezTo>
                  <a:cubicBezTo>
                    <a:pt x="376" y="6070"/>
                    <a:pt x="691" y="6139"/>
                    <a:pt x="991" y="6139"/>
                  </a:cubicBezTo>
                  <a:cubicBezTo>
                    <a:pt x="1200" y="6139"/>
                    <a:pt x="1401" y="6106"/>
                    <a:pt x="1596" y="6039"/>
                  </a:cubicBezTo>
                  <a:cubicBezTo>
                    <a:pt x="1886" y="6173"/>
                    <a:pt x="2179" y="6240"/>
                    <a:pt x="2475" y="6240"/>
                  </a:cubicBezTo>
                  <a:cubicBezTo>
                    <a:pt x="2677" y="6240"/>
                    <a:pt x="2879" y="6209"/>
                    <a:pt x="3084" y="6147"/>
                  </a:cubicBezTo>
                  <a:cubicBezTo>
                    <a:pt x="3292" y="6305"/>
                    <a:pt x="3525" y="6385"/>
                    <a:pt x="3784" y="6385"/>
                  </a:cubicBezTo>
                  <a:cubicBezTo>
                    <a:pt x="3986" y="6385"/>
                    <a:pt x="4203" y="6336"/>
                    <a:pt x="4436" y="6238"/>
                  </a:cubicBezTo>
                  <a:cubicBezTo>
                    <a:pt x="4418" y="5769"/>
                    <a:pt x="4418" y="5309"/>
                    <a:pt x="4418" y="4858"/>
                  </a:cubicBezTo>
                  <a:cubicBezTo>
                    <a:pt x="4427" y="3975"/>
                    <a:pt x="4481" y="3101"/>
                    <a:pt x="4580" y="2244"/>
                  </a:cubicBezTo>
                  <a:cubicBezTo>
                    <a:pt x="4652" y="1640"/>
                    <a:pt x="4733" y="1037"/>
                    <a:pt x="4841" y="433"/>
                  </a:cubicBezTo>
                  <a:cubicBezTo>
                    <a:pt x="4604" y="322"/>
                    <a:pt x="4342" y="266"/>
                    <a:pt x="4057" y="266"/>
                  </a:cubicBezTo>
                  <a:cubicBezTo>
                    <a:pt x="3877" y="266"/>
                    <a:pt x="3688" y="288"/>
                    <a:pt x="3489" y="333"/>
                  </a:cubicBezTo>
                  <a:cubicBezTo>
                    <a:pt x="3200" y="184"/>
                    <a:pt x="2913" y="108"/>
                    <a:pt x="2630" y="108"/>
                  </a:cubicBezTo>
                  <a:cubicBezTo>
                    <a:pt x="2419" y="108"/>
                    <a:pt x="2210" y="150"/>
                    <a:pt x="2002" y="234"/>
                  </a:cubicBezTo>
                  <a:cubicBezTo>
                    <a:pt x="1773" y="78"/>
                    <a:pt x="1502" y="0"/>
                    <a:pt x="1193" y="0"/>
                  </a:cubicBezTo>
                  <a:close/>
                </a:path>
              </a:pathLst>
            </a:custGeom>
            <a:solidFill>
              <a:srgbClr val="FCAD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2275025" y="3904375"/>
              <a:ext cx="91525" cy="94625"/>
            </a:xfrm>
            <a:custGeom>
              <a:avLst/>
              <a:gdLst/>
              <a:ahLst/>
              <a:cxnLst/>
              <a:rect l="l" t="t" r="r" b="b"/>
              <a:pathLst>
                <a:path w="3661" h="3785" extrusionOk="0">
                  <a:moveTo>
                    <a:pt x="3350" y="817"/>
                  </a:moveTo>
                  <a:cubicBezTo>
                    <a:pt x="3156" y="817"/>
                    <a:pt x="3037" y="1160"/>
                    <a:pt x="2993" y="1846"/>
                  </a:cubicBezTo>
                  <a:cubicBezTo>
                    <a:pt x="2993" y="1855"/>
                    <a:pt x="2975" y="2027"/>
                    <a:pt x="2957" y="2351"/>
                  </a:cubicBezTo>
                  <a:cubicBezTo>
                    <a:pt x="2975" y="2676"/>
                    <a:pt x="3065" y="2847"/>
                    <a:pt x="3237" y="2856"/>
                  </a:cubicBezTo>
                  <a:cubicBezTo>
                    <a:pt x="3244" y="2856"/>
                    <a:pt x="3251" y="2857"/>
                    <a:pt x="3258" y="2857"/>
                  </a:cubicBezTo>
                  <a:cubicBezTo>
                    <a:pt x="3514" y="2857"/>
                    <a:pt x="3633" y="2532"/>
                    <a:pt x="3615" y="1891"/>
                  </a:cubicBezTo>
                  <a:cubicBezTo>
                    <a:pt x="3660" y="1188"/>
                    <a:pt x="3579" y="837"/>
                    <a:pt x="3372" y="819"/>
                  </a:cubicBezTo>
                  <a:cubicBezTo>
                    <a:pt x="3364" y="818"/>
                    <a:pt x="3357" y="817"/>
                    <a:pt x="3350" y="817"/>
                  </a:cubicBezTo>
                  <a:close/>
                  <a:moveTo>
                    <a:pt x="1943" y="470"/>
                  </a:moveTo>
                  <a:cubicBezTo>
                    <a:pt x="1829" y="470"/>
                    <a:pt x="1743" y="675"/>
                    <a:pt x="1686" y="1089"/>
                  </a:cubicBezTo>
                  <a:cubicBezTo>
                    <a:pt x="1641" y="1360"/>
                    <a:pt x="1614" y="1675"/>
                    <a:pt x="1596" y="2018"/>
                  </a:cubicBezTo>
                  <a:cubicBezTo>
                    <a:pt x="1596" y="2036"/>
                    <a:pt x="1578" y="2288"/>
                    <a:pt x="1542" y="2793"/>
                  </a:cubicBezTo>
                  <a:cubicBezTo>
                    <a:pt x="1533" y="3298"/>
                    <a:pt x="1623" y="3559"/>
                    <a:pt x="1804" y="3568"/>
                  </a:cubicBezTo>
                  <a:cubicBezTo>
                    <a:pt x="1811" y="3569"/>
                    <a:pt x="1818" y="3569"/>
                    <a:pt x="1825" y="3569"/>
                  </a:cubicBezTo>
                  <a:cubicBezTo>
                    <a:pt x="2090" y="3569"/>
                    <a:pt x="2227" y="3064"/>
                    <a:pt x="2236" y="2063"/>
                  </a:cubicBezTo>
                  <a:cubicBezTo>
                    <a:pt x="2311" y="1019"/>
                    <a:pt x="2256" y="500"/>
                    <a:pt x="2086" y="500"/>
                  </a:cubicBezTo>
                  <a:cubicBezTo>
                    <a:pt x="2071" y="500"/>
                    <a:pt x="2055" y="504"/>
                    <a:pt x="2038" y="512"/>
                  </a:cubicBezTo>
                  <a:cubicBezTo>
                    <a:pt x="2004" y="484"/>
                    <a:pt x="1972" y="470"/>
                    <a:pt x="1943" y="470"/>
                  </a:cubicBezTo>
                  <a:close/>
                  <a:moveTo>
                    <a:pt x="465" y="0"/>
                  </a:moveTo>
                  <a:cubicBezTo>
                    <a:pt x="291" y="0"/>
                    <a:pt x="155" y="619"/>
                    <a:pt x="73" y="1855"/>
                  </a:cubicBezTo>
                  <a:cubicBezTo>
                    <a:pt x="73" y="1873"/>
                    <a:pt x="55" y="2189"/>
                    <a:pt x="10" y="2802"/>
                  </a:cubicBezTo>
                  <a:cubicBezTo>
                    <a:pt x="1" y="3424"/>
                    <a:pt x="82" y="3748"/>
                    <a:pt x="253" y="3757"/>
                  </a:cubicBezTo>
                  <a:cubicBezTo>
                    <a:pt x="257" y="3758"/>
                    <a:pt x="261" y="3758"/>
                    <a:pt x="264" y="3758"/>
                  </a:cubicBezTo>
                  <a:cubicBezTo>
                    <a:pt x="528" y="3758"/>
                    <a:pt x="668" y="3136"/>
                    <a:pt x="695" y="1900"/>
                  </a:cubicBezTo>
                  <a:cubicBezTo>
                    <a:pt x="784" y="639"/>
                    <a:pt x="724" y="16"/>
                    <a:pt x="523" y="16"/>
                  </a:cubicBezTo>
                  <a:cubicBezTo>
                    <a:pt x="520" y="16"/>
                    <a:pt x="517" y="16"/>
                    <a:pt x="515" y="17"/>
                  </a:cubicBezTo>
                  <a:cubicBezTo>
                    <a:pt x="498" y="6"/>
                    <a:pt x="481" y="0"/>
                    <a:pt x="465" y="0"/>
                  </a:cubicBezTo>
                  <a:close/>
                  <a:moveTo>
                    <a:pt x="3113" y="3139"/>
                  </a:moveTo>
                  <a:cubicBezTo>
                    <a:pt x="2937" y="3139"/>
                    <a:pt x="2838" y="3224"/>
                    <a:pt x="2822" y="3406"/>
                  </a:cubicBezTo>
                  <a:cubicBezTo>
                    <a:pt x="2822" y="3460"/>
                    <a:pt x="2840" y="3523"/>
                    <a:pt x="2885" y="3604"/>
                  </a:cubicBezTo>
                  <a:cubicBezTo>
                    <a:pt x="2948" y="3712"/>
                    <a:pt x="3038" y="3775"/>
                    <a:pt x="3165" y="3784"/>
                  </a:cubicBezTo>
                  <a:cubicBezTo>
                    <a:pt x="3174" y="3785"/>
                    <a:pt x="3183" y="3785"/>
                    <a:pt x="3192" y="3785"/>
                  </a:cubicBezTo>
                  <a:cubicBezTo>
                    <a:pt x="3382" y="3785"/>
                    <a:pt x="3490" y="3694"/>
                    <a:pt x="3498" y="3496"/>
                  </a:cubicBezTo>
                  <a:cubicBezTo>
                    <a:pt x="3516" y="3289"/>
                    <a:pt x="3408" y="3171"/>
                    <a:pt x="3192" y="3144"/>
                  </a:cubicBezTo>
                  <a:cubicBezTo>
                    <a:pt x="3164" y="3141"/>
                    <a:pt x="3137" y="3139"/>
                    <a:pt x="3113" y="3139"/>
                  </a:cubicBezTo>
                  <a:close/>
                </a:path>
              </a:pathLst>
            </a:custGeom>
            <a:solidFill>
              <a:srgbClr val="FFD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4200850" y="4019700"/>
              <a:ext cx="243175" cy="145150"/>
            </a:xfrm>
            <a:custGeom>
              <a:avLst/>
              <a:gdLst/>
              <a:ahLst/>
              <a:cxnLst/>
              <a:rect l="l" t="t" r="r" b="b"/>
              <a:pathLst>
                <a:path w="9727" h="5806" extrusionOk="0">
                  <a:moveTo>
                    <a:pt x="2290" y="1"/>
                  </a:moveTo>
                  <a:cubicBezTo>
                    <a:pt x="1821" y="289"/>
                    <a:pt x="1299" y="632"/>
                    <a:pt x="731" y="1019"/>
                  </a:cubicBezTo>
                  <a:cubicBezTo>
                    <a:pt x="334" y="1290"/>
                    <a:pt x="91" y="1506"/>
                    <a:pt x="1" y="1668"/>
                  </a:cubicBezTo>
                  <a:cubicBezTo>
                    <a:pt x="73" y="1767"/>
                    <a:pt x="325" y="1885"/>
                    <a:pt x="758" y="2029"/>
                  </a:cubicBezTo>
                  <a:cubicBezTo>
                    <a:pt x="1181" y="2164"/>
                    <a:pt x="1803" y="2371"/>
                    <a:pt x="2597" y="2669"/>
                  </a:cubicBezTo>
                  <a:cubicBezTo>
                    <a:pt x="3390" y="2939"/>
                    <a:pt x="4075" y="3128"/>
                    <a:pt x="4634" y="3237"/>
                  </a:cubicBezTo>
                  <a:cubicBezTo>
                    <a:pt x="3516" y="3489"/>
                    <a:pt x="2579" y="3696"/>
                    <a:pt x="1812" y="3832"/>
                  </a:cubicBezTo>
                  <a:cubicBezTo>
                    <a:pt x="1037" y="3967"/>
                    <a:pt x="559" y="4129"/>
                    <a:pt x="379" y="4318"/>
                  </a:cubicBezTo>
                  <a:cubicBezTo>
                    <a:pt x="343" y="4354"/>
                    <a:pt x="541" y="4598"/>
                    <a:pt x="992" y="5039"/>
                  </a:cubicBezTo>
                  <a:cubicBezTo>
                    <a:pt x="1443" y="5499"/>
                    <a:pt x="1740" y="5752"/>
                    <a:pt x="1894" y="5806"/>
                  </a:cubicBezTo>
                  <a:lnTo>
                    <a:pt x="9591" y="4399"/>
                  </a:lnTo>
                  <a:cubicBezTo>
                    <a:pt x="9195" y="3777"/>
                    <a:pt x="9240" y="3011"/>
                    <a:pt x="9727" y="2110"/>
                  </a:cubicBezTo>
                  <a:lnTo>
                    <a:pt x="2290" y="1"/>
                  </a:lnTo>
                  <a:close/>
                </a:path>
              </a:pathLst>
            </a:custGeom>
            <a:solidFill>
              <a:srgbClr val="DE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4430700" y="4072425"/>
              <a:ext cx="121050" cy="57275"/>
            </a:xfrm>
            <a:custGeom>
              <a:avLst/>
              <a:gdLst/>
              <a:ahLst/>
              <a:cxnLst/>
              <a:rect l="l" t="t" r="r" b="b"/>
              <a:pathLst>
                <a:path w="4842" h="2291" extrusionOk="0">
                  <a:moveTo>
                    <a:pt x="533" y="1"/>
                  </a:moveTo>
                  <a:cubicBezTo>
                    <a:pt x="46" y="902"/>
                    <a:pt x="1" y="1668"/>
                    <a:pt x="397" y="2290"/>
                  </a:cubicBezTo>
                  <a:lnTo>
                    <a:pt x="4841" y="1164"/>
                  </a:lnTo>
                  <a:lnTo>
                    <a:pt x="5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2373050" y="3934975"/>
              <a:ext cx="1943650" cy="192700"/>
            </a:xfrm>
            <a:custGeom>
              <a:avLst/>
              <a:gdLst/>
              <a:ahLst/>
              <a:cxnLst/>
              <a:rect l="l" t="t" r="r" b="b"/>
              <a:pathLst>
                <a:path w="77746" h="7708" extrusionOk="0">
                  <a:moveTo>
                    <a:pt x="1228" y="844"/>
                  </a:moveTo>
                  <a:cubicBezTo>
                    <a:pt x="1302" y="844"/>
                    <a:pt x="1386" y="857"/>
                    <a:pt x="1479" y="884"/>
                  </a:cubicBezTo>
                  <a:lnTo>
                    <a:pt x="17298" y="2020"/>
                  </a:lnTo>
                  <a:cubicBezTo>
                    <a:pt x="17605" y="2065"/>
                    <a:pt x="17749" y="2227"/>
                    <a:pt x="17731" y="2497"/>
                  </a:cubicBezTo>
                  <a:cubicBezTo>
                    <a:pt x="17722" y="2605"/>
                    <a:pt x="17686" y="2705"/>
                    <a:pt x="17632" y="2804"/>
                  </a:cubicBezTo>
                  <a:cubicBezTo>
                    <a:pt x="17551" y="2907"/>
                    <a:pt x="17447" y="2956"/>
                    <a:pt x="17318" y="2956"/>
                  </a:cubicBezTo>
                  <a:cubicBezTo>
                    <a:pt x="17289" y="2956"/>
                    <a:pt x="17258" y="2953"/>
                    <a:pt x="17226" y="2948"/>
                  </a:cubicBezTo>
                  <a:lnTo>
                    <a:pt x="1245" y="1839"/>
                  </a:lnTo>
                  <a:cubicBezTo>
                    <a:pt x="938" y="1785"/>
                    <a:pt x="794" y="1605"/>
                    <a:pt x="812" y="1307"/>
                  </a:cubicBezTo>
                  <a:cubicBezTo>
                    <a:pt x="833" y="1000"/>
                    <a:pt x="973" y="844"/>
                    <a:pt x="1228" y="844"/>
                  </a:cubicBezTo>
                  <a:close/>
                  <a:moveTo>
                    <a:pt x="18849" y="2164"/>
                  </a:moveTo>
                  <a:cubicBezTo>
                    <a:pt x="18912" y="2164"/>
                    <a:pt x="18981" y="2170"/>
                    <a:pt x="19056" y="2182"/>
                  </a:cubicBezTo>
                  <a:cubicBezTo>
                    <a:pt x="19489" y="2254"/>
                    <a:pt x="19696" y="2443"/>
                    <a:pt x="19669" y="2768"/>
                  </a:cubicBezTo>
                  <a:cubicBezTo>
                    <a:pt x="19653" y="3057"/>
                    <a:pt x="19469" y="3195"/>
                    <a:pt x="19119" y="3195"/>
                  </a:cubicBezTo>
                  <a:cubicBezTo>
                    <a:pt x="19088" y="3195"/>
                    <a:pt x="19055" y="3194"/>
                    <a:pt x="19020" y="3191"/>
                  </a:cubicBezTo>
                  <a:cubicBezTo>
                    <a:pt x="18741" y="3173"/>
                    <a:pt x="18533" y="3083"/>
                    <a:pt x="18416" y="2912"/>
                  </a:cubicBezTo>
                  <a:cubicBezTo>
                    <a:pt x="18362" y="2822"/>
                    <a:pt x="18335" y="2723"/>
                    <a:pt x="18344" y="2623"/>
                  </a:cubicBezTo>
                  <a:cubicBezTo>
                    <a:pt x="18359" y="2315"/>
                    <a:pt x="18531" y="2164"/>
                    <a:pt x="18849" y="2164"/>
                  </a:cubicBezTo>
                  <a:close/>
                  <a:moveTo>
                    <a:pt x="163" y="0"/>
                  </a:moveTo>
                  <a:cubicBezTo>
                    <a:pt x="64" y="857"/>
                    <a:pt x="10" y="1731"/>
                    <a:pt x="1" y="2614"/>
                  </a:cubicBezTo>
                  <a:lnTo>
                    <a:pt x="73491" y="7707"/>
                  </a:lnTo>
                  <a:cubicBezTo>
                    <a:pt x="73671" y="7509"/>
                    <a:pt x="74149" y="7356"/>
                    <a:pt x="74924" y="7221"/>
                  </a:cubicBezTo>
                  <a:cubicBezTo>
                    <a:pt x="75691" y="7085"/>
                    <a:pt x="76628" y="6878"/>
                    <a:pt x="77746" y="6626"/>
                  </a:cubicBezTo>
                  <a:cubicBezTo>
                    <a:pt x="77187" y="6517"/>
                    <a:pt x="76502" y="6328"/>
                    <a:pt x="75709" y="6058"/>
                  </a:cubicBezTo>
                  <a:cubicBezTo>
                    <a:pt x="74915" y="5760"/>
                    <a:pt x="74293" y="5553"/>
                    <a:pt x="73870" y="5418"/>
                  </a:cubicBezTo>
                  <a:cubicBezTo>
                    <a:pt x="73437" y="5274"/>
                    <a:pt x="73185" y="5156"/>
                    <a:pt x="73113" y="5057"/>
                  </a:cubicBezTo>
                  <a:lnTo>
                    <a:pt x="163" y="0"/>
                  </a:lnTo>
                  <a:close/>
                </a:path>
              </a:pathLst>
            </a:custGeom>
            <a:solidFill>
              <a:srgbClr val="EC8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2392900" y="3956075"/>
              <a:ext cx="472575" cy="58775"/>
            </a:xfrm>
            <a:custGeom>
              <a:avLst/>
              <a:gdLst/>
              <a:ahLst/>
              <a:cxnLst/>
              <a:rect l="l" t="t" r="r" b="b"/>
              <a:pathLst>
                <a:path w="18903" h="2351" extrusionOk="0">
                  <a:moveTo>
                    <a:pt x="434" y="0"/>
                  </a:moveTo>
                  <a:cubicBezTo>
                    <a:pt x="179" y="0"/>
                    <a:pt x="39" y="156"/>
                    <a:pt x="18" y="463"/>
                  </a:cubicBezTo>
                  <a:cubicBezTo>
                    <a:pt x="0" y="761"/>
                    <a:pt x="144" y="941"/>
                    <a:pt x="451" y="995"/>
                  </a:cubicBezTo>
                  <a:lnTo>
                    <a:pt x="16432" y="2104"/>
                  </a:lnTo>
                  <a:cubicBezTo>
                    <a:pt x="16464" y="2109"/>
                    <a:pt x="16495" y="2112"/>
                    <a:pt x="16524" y="2112"/>
                  </a:cubicBezTo>
                  <a:cubicBezTo>
                    <a:pt x="16653" y="2112"/>
                    <a:pt x="16757" y="2063"/>
                    <a:pt x="16838" y="1960"/>
                  </a:cubicBezTo>
                  <a:cubicBezTo>
                    <a:pt x="16892" y="1861"/>
                    <a:pt x="16928" y="1761"/>
                    <a:pt x="16937" y="1653"/>
                  </a:cubicBezTo>
                  <a:cubicBezTo>
                    <a:pt x="16955" y="1383"/>
                    <a:pt x="16811" y="1221"/>
                    <a:pt x="16495" y="1176"/>
                  </a:cubicBezTo>
                  <a:lnTo>
                    <a:pt x="685" y="40"/>
                  </a:lnTo>
                  <a:cubicBezTo>
                    <a:pt x="592" y="13"/>
                    <a:pt x="508" y="0"/>
                    <a:pt x="434" y="0"/>
                  </a:cubicBezTo>
                  <a:close/>
                  <a:moveTo>
                    <a:pt x="18055" y="1320"/>
                  </a:moveTo>
                  <a:cubicBezTo>
                    <a:pt x="17737" y="1320"/>
                    <a:pt x="17565" y="1471"/>
                    <a:pt x="17550" y="1779"/>
                  </a:cubicBezTo>
                  <a:cubicBezTo>
                    <a:pt x="17541" y="1879"/>
                    <a:pt x="17568" y="1978"/>
                    <a:pt x="17622" y="2068"/>
                  </a:cubicBezTo>
                  <a:cubicBezTo>
                    <a:pt x="17739" y="2239"/>
                    <a:pt x="17947" y="2329"/>
                    <a:pt x="18226" y="2347"/>
                  </a:cubicBezTo>
                  <a:cubicBezTo>
                    <a:pt x="18261" y="2350"/>
                    <a:pt x="18294" y="2351"/>
                    <a:pt x="18325" y="2351"/>
                  </a:cubicBezTo>
                  <a:cubicBezTo>
                    <a:pt x="18675" y="2351"/>
                    <a:pt x="18859" y="2213"/>
                    <a:pt x="18875" y="1924"/>
                  </a:cubicBezTo>
                  <a:cubicBezTo>
                    <a:pt x="18902" y="1599"/>
                    <a:pt x="18695" y="1410"/>
                    <a:pt x="18262" y="1338"/>
                  </a:cubicBezTo>
                  <a:cubicBezTo>
                    <a:pt x="18187" y="1326"/>
                    <a:pt x="18118" y="1320"/>
                    <a:pt x="18055" y="1320"/>
                  </a:cubicBezTo>
                  <a:close/>
                </a:path>
              </a:pathLst>
            </a:custGeom>
            <a:solidFill>
              <a:srgbClr val="FFB2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2373050" y="3889675"/>
              <a:ext cx="1885075" cy="275175"/>
            </a:xfrm>
            <a:custGeom>
              <a:avLst/>
              <a:gdLst/>
              <a:ahLst/>
              <a:cxnLst/>
              <a:rect l="l" t="t" r="r" b="b"/>
              <a:pathLst>
                <a:path w="75403" h="11007" extrusionOk="0">
                  <a:moveTo>
                    <a:pt x="424" y="1"/>
                  </a:moveTo>
                  <a:cubicBezTo>
                    <a:pt x="316" y="605"/>
                    <a:pt x="235" y="1208"/>
                    <a:pt x="163" y="1812"/>
                  </a:cubicBezTo>
                  <a:lnTo>
                    <a:pt x="73113" y="6869"/>
                  </a:lnTo>
                  <a:cubicBezTo>
                    <a:pt x="73203" y="6707"/>
                    <a:pt x="73446" y="6491"/>
                    <a:pt x="73843" y="6220"/>
                  </a:cubicBezTo>
                  <a:cubicBezTo>
                    <a:pt x="74411" y="5833"/>
                    <a:pt x="74933" y="5490"/>
                    <a:pt x="75402" y="5202"/>
                  </a:cubicBezTo>
                  <a:lnTo>
                    <a:pt x="424" y="1"/>
                  </a:lnTo>
                  <a:close/>
                  <a:moveTo>
                    <a:pt x="1" y="4426"/>
                  </a:moveTo>
                  <a:cubicBezTo>
                    <a:pt x="1" y="4877"/>
                    <a:pt x="1" y="5337"/>
                    <a:pt x="19" y="5806"/>
                  </a:cubicBezTo>
                  <a:lnTo>
                    <a:pt x="75006" y="11007"/>
                  </a:lnTo>
                  <a:cubicBezTo>
                    <a:pt x="74852" y="10953"/>
                    <a:pt x="74555" y="10700"/>
                    <a:pt x="74104" y="10240"/>
                  </a:cubicBezTo>
                  <a:cubicBezTo>
                    <a:pt x="73653" y="9799"/>
                    <a:pt x="73455" y="9555"/>
                    <a:pt x="73491" y="9519"/>
                  </a:cubicBezTo>
                  <a:lnTo>
                    <a:pt x="1" y="4426"/>
                  </a:lnTo>
                  <a:close/>
                </a:path>
              </a:pathLst>
            </a:custGeom>
            <a:solidFill>
              <a:srgbClr val="C45A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2142525" y="3876725"/>
              <a:ext cx="2414850" cy="291950"/>
            </a:xfrm>
            <a:custGeom>
              <a:avLst/>
              <a:gdLst/>
              <a:ahLst/>
              <a:cxnLst/>
              <a:rect l="l" t="t" r="r" b="b"/>
              <a:pathLst>
                <a:path w="96594" h="11678" extrusionOk="0">
                  <a:moveTo>
                    <a:pt x="3079" y="479"/>
                  </a:moveTo>
                  <a:cubicBezTo>
                    <a:pt x="3263" y="479"/>
                    <a:pt x="3448" y="485"/>
                    <a:pt x="3633" y="492"/>
                  </a:cubicBezTo>
                  <a:cubicBezTo>
                    <a:pt x="4094" y="507"/>
                    <a:pt x="4554" y="537"/>
                    <a:pt x="5014" y="606"/>
                  </a:cubicBezTo>
                  <a:lnTo>
                    <a:pt x="5014" y="606"/>
                  </a:lnTo>
                  <a:cubicBezTo>
                    <a:pt x="4945" y="1432"/>
                    <a:pt x="4863" y="2251"/>
                    <a:pt x="4805" y="3079"/>
                  </a:cubicBezTo>
                  <a:cubicBezTo>
                    <a:pt x="4738" y="3903"/>
                    <a:pt x="4703" y="4719"/>
                    <a:pt x="4669" y="5549"/>
                  </a:cubicBezTo>
                  <a:lnTo>
                    <a:pt x="4669" y="5549"/>
                  </a:lnTo>
                  <a:lnTo>
                    <a:pt x="4075" y="5521"/>
                  </a:lnTo>
                  <a:cubicBezTo>
                    <a:pt x="3813" y="5512"/>
                    <a:pt x="3552" y="5503"/>
                    <a:pt x="3291" y="5467"/>
                  </a:cubicBezTo>
                  <a:cubicBezTo>
                    <a:pt x="3029" y="5440"/>
                    <a:pt x="2777" y="5413"/>
                    <a:pt x="2515" y="5368"/>
                  </a:cubicBezTo>
                  <a:cubicBezTo>
                    <a:pt x="2452" y="5359"/>
                    <a:pt x="2380" y="5350"/>
                    <a:pt x="2326" y="5341"/>
                  </a:cubicBezTo>
                  <a:cubicBezTo>
                    <a:pt x="2263" y="5323"/>
                    <a:pt x="2200" y="5314"/>
                    <a:pt x="2146" y="5296"/>
                  </a:cubicBezTo>
                  <a:cubicBezTo>
                    <a:pt x="2020" y="5260"/>
                    <a:pt x="1903" y="5215"/>
                    <a:pt x="1794" y="5161"/>
                  </a:cubicBezTo>
                  <a:cubicBezTo>
                    <a:pt x="1335" y="4962"/>
                    <a:pt x="965" y="4620"/>
                    <a:pt x="794" y="4196"/>
                  </a:cubicBezTo>
                  <a:cubicBezTo>
                    <a:pt x="604" y="3764"/>
                    <a:pt x="577" y="3277"/>
                    <a:pt x="623" y="2781"/>
                  </a:cubicBezTo>
                  <a:cubicBezTo>
                    <a:pt x="650" y="2276"/>
                    <a:pt x="749" y="1799"/>
                    <a:pt x="992" y="1402"/>
                  </a:cubicBezTo>
                  <a:cubicBezTo>
                    <a:pt x="1226" y="1005"/>
                    <a:pt x="1632" y="726"/>
                    <a:pt x="2110" y="591"/>
                  </a:cubicBezTo>
                  <a:cubicBezTo>
                    <a:pt x="2227" y="555"/>
                    <a:pt x="2353" y="537"/>
                    <a:pt x="2479" y="510"/>
                  </a:cubicBezTo>
                  <a:cubicBezTo>
                    <a:pt x="2606" y="492"/>
                    <a:pt x="2714" y="483"/>
                    <a:pt x="2849" y="483"/>
                  </a:cubicBezTo>
                  <a:cubicBezTo>
                    <a:pt x="2926" y="480"/>
                    <a:pt x="3002" y="479"/>
                    <a:pt x="3079" y="479"/>
                  </a:cubicBezTo>
                  <a:close/>
                  <a:moveTo>
                    <a:pt x="6040" y="167"/>
                  </a:moveTo>
                  <a:cubicBezTo>
                    <a:pt x="6292" y="167"/>
                    <a:pt x="6554" y="266"/>
                    <a:pt x="6689" y="483"/>
                  </a:cubicBezTo>
                  <a:lnTo>
                    <a:pt x="6797" y="510"/>
                  </a:lnTo>
                  <a:cubicBezTo>
                    <a:pt x="6808" y="513"/>
                    <a:pt x="6819" y="516"/>
                    <a:pt x="6831" y="516"/>
                  </a:cubicBezTo>
                  <a:cubicBezTo>
                    <a:pt x="6847" y="516"/>
                    <a:pt x="6862" y="511"/>
                    <a:pt x="6878" y="501"/>
                  </a:cubicBezTo>
                  <a:cubicBezTo>
                    <a:pt x="7042" y="368"/>
                    <a:pt x="7246" y="317"/>
                    <a:pt x="7449" y="317"/>
                  </a:cubicBezTo>
                  <a:cubicBezTo>
                    <a:pt x="7481" y="317"/>
                    <a:pt x="7513" y="318"/>
                    <a:pt x="7545" y="320"/>
                  </a:cubicBezTo>
                  <a:cubicBezTo>
                    <a:pt x="7789" y="347"/>
                    <a:pt x="8014" y="438"/>
                    <a:pt x="8203" y="591"/>
                  </a:cubicBezTo>
                  <a:lnTo>
                    <a:pt x="8293" y="618"/>
                  </a:lnTo>
                  <a:cubicBezTo>
                    <a:pt x="8302" y="618"/>
                    <a:pt x="8320" y="618"/>
                    <a:pt x="8338" y="609"/>
                  </a:cubicBezTo>
                  <a:cubicBezTo>
                    <a:pt x="8520" y="518"/>
                    <a:pt x="8717" y="472"/>
                    <a:pt x="8915" y="472"/>
                  </a:cubicBezTo>
                  <a:cubicBezTo>
                    <a:pt x="8933" y="472"/>
                    <a:pt x="8951" y="473"/>
                    <a:pt x="8969" y="474"/>
                  </a:cubicBezTo>
                  <a:cubicBezTo>
                    <a:pt x="9186" y="483"/>
                    <a:pt x="9402" y="546"/>
                    <a:pt x="9564" y="690"/>
                  </a:cubicBezTo>
                  <a:lnTo>
                    <a:pt x="9582" y="699"/>
                  </a:lnTo>
                  <a:cubicBezTo>
                    <a:pt x="9600" y="708"/>
                    <a:pt x="9618" y="708"/>
                    <a:pt x="9636" y="708"/>
                  </a:cubicBezTo>
                  <a:cubicBezTo>
                    <a:pt x="12764" y="789"/>
                    <a:pt x="15883" y="1068"/>
                    <a:pt x="19011" y="1276"/>
                  </a:cubicBezTo>
                  <a:lnTo>
                    <a:pt x="28385" y="1934"/>
                  </a:lnTo>
                  <a:lnTo>
                    <a:pt x="47125" y="3241"/>
                  </a:lnTo>
                  <a:lnTo>
                    <a:pt x="84614" y="5873"/>
                  </a:lnTo>
                  <a:lnTo>
                    <a:pt x="84587" y="5873"/>
                  </a:lnTo>
                  <a:lnTo>
                    <a:pt x="87517" y="6702"/>
                  </a:lnTo>
                  <a:cubicBezTo>
                    <a:pt x="88003" y="6846"/>
                    <a:pt x="88490" y="6982"/>
                    <a:pt x="88986" y="7117"/>
                  </a:cubicBezTo>
                  <a:cubicBezTo>
                    <a:pt x="89473" y="7252"/>
                    <a:pt x="89959" y="7387"/>
                    <a:pt x="90455" y="7522"/>
                  </a:cubicBezTo>
                  <a:lnTo>
                    <a:pt x="91924" y="7919"/>
                  </a:lnTo>
                  <a:lnTo>
                    <a:pt x="93403" y="8307"/>
                  </a:lnTo>
                  <a:cubicBezTo>
                    <a:pt x="94178" y="8513"/>
                    <a:pt x="94948" y="8725"/>
                    <a:pt x="95712" y="8973"/>
                  </a:cubicBezTo>
                  <a:lnTo>
                    <a:pt x="95712" y="8973"/>
                  </a:lnTo>
                  <a:cubicBezTo>
                    <a:pt x="94921" y="9193"/>
                    <a:pt x="94126" y="9408"/>
                    <a:pt x="93331" y="9623"/>
                  </a:cubicBezTo>
                  <a:cubicBezTo>
                    <a:pt x="92835" y="9758"/>
                    <a:pt x="92330" y="9893"/>
                    <a:pt x="91834" y="10010"/>
                  </a:cubicBezTo>
                  <a:cubicBezTo>
                    <a:pt x="91321" y="10109"/>
                    <a:pt x="90816" y="10209"/>
                    <a:pt x="90311" y="10299"/>
                  </a:cubicBezTo>
                  <a:cubicBezTo>
                    <a:pt x="89292" y="10488"/>
                    <a:pt x="88265" y="10641"/>
                    <a:pt x="87246" y="10822"/>
                  </a:cubicBezTo>
                  <a:cubicBezTo>
                    <a:pt x="86231" y="10992"/>
                    <a:pt x="85224" y="11181"/>
                    <a:pt x="84209" y="11370"/>
                  </a:cubicBezTo>
                  <a:lnTo>
                    <a:pt x="84209" y="11370"/>
                  </a:lnTo>
                  <a:lnTo>
                    <a:pt x="46747" y="8811"/>
                  </a:lnTo>
                  <a:lnTo>
                    <a:pt x="27998" y="7522"/>
                  </a:lnTo>
                  <a:cubicBezTo>
                    <a:pt x="21751" y="7090"/>
                    <a:pt x="15495" y="6684"/>
                    <a:pt x="9258" y="6134"/>
                  </a:cubicBezTo>
                  <a:cubicBezTo>
                    <a:pt x="9250" y="6132"/>
                    <a:pt x="9242" y="6131"/>
                    <a:pt x="9234" y="6131"/>
                  </a:cubicBezTo>
                  <a:cubicBezTo>
                    <a:pt x="9216" y="6131"/>
                    <a:pt x="9198" y="6137"/>
                    <a:pt x="9186" y="6143"/>
                  </a:cubicBezTo>
                  <a:lnTo>
                    <a:pt x="9168" y="6143"/>
                  </a:lnTo>
                  <a:cubicBezTo>
                    <a:pt x="8978" y="6260"/>
                    <a:pt x="8762" y="6324"/>
                    <a:pt x="8555" y="6324"/>
                  </a:cubicBezTo>
                  <a:cubicBezTo>
                    <a:pt x="8347" y="6315"/>
                    <a:pt x="8140" y="6233"/>
                    <a:pt x="8005" y="6080"/>
                  </a:cubicBezTo>
                  <a:cubicBezTo>
                    <a:pt x="7987" y="6053"/>
                    <a:pt x="7951" y="6035"/>
                    <a:pt x="7906" y="6035"/>
                  </a:cubicBezTo>
                  <a:lnTo>
                    <a:pt x="7834" y="6044"/>
                  </a:lnTo>
                  <a:cubicBezTo>
                    <a:pt x="7655" y="6153"/>
                    <a:pt x="7450" y="6201"/>
                    <a:pt x="7242" y="6201"/>
                  </a:cubicBezTo>
                  <a:cubicBezTo>
                    <a:pt x="7208" y="6201"/>
                    <a:pt x="7174" y="6200"/>
                    <a:pt x="7140" y="6197"/>
                  </a:cubicBezTo>
                  <a:cubicBezTo>
                    <a:pt x="7022" y="6188"/>
                    <a:pt x="6905" y="6161"/>
                    <a:pt x="6797" y="6116"/>
                  </a:cubicBezTo>
                  <a:cubicBezTo>
                    <a:pt x="6680" y="6080"/>
                    <a:pt x="6581" y="6026"/>
                    <a:pt x="6482" y="5954"/>
                  </a:cubicBezTo>
                  <a:lnTo>
                    <a:pt x="6464" y="5945"/>
                  </a:lnTo>
                  <a:cubicBezTo>
                    <a:pt x="6446" y="5927"/>
                    <a:pt x="6423" y="5918"/>
                    <a:pt x="6400" y="5918"/>
                  </a:cubicBezTo>
                  <a:cubicBezTo>
                    <a:pt x="6378" y="5918"/>
                    <a:pt x="6355" y="5927"/>
                    <a:pt x="6337" y="5945"/>
                  </a:cubicBezTo>
                  <a:cubicBezTo>
                    <a:pt x="6172" y="6073"/>
                    <a:pt x="5962" y="6132"/>
                    <a:pt x="5750" y="6132"/>
                  </a:cubicBezTo>
                  <a:cubicBezTo>
                    <a:pt x="5708" y="6132"/>
                    <a:pt x="5667" y="6130"/>
                    <a:pt x="5625" y="6125"/>
                  </a:cubicBezTo>
                  <a:cubicBezTo>
                    <a:pt x="5499" y="6116"/>
                    <a:pt x="5373" y="6080"/>
                    <a:pt x="5256" y="6035"/>
                  </a:cubicBezTo>
                  <a:cubicBezTo>
                    <a:pt x="5183" y="6007"/>
                    <a:pt x="5110" y="5972"/>
                    <a:pt x="5042" y="5928"/>
                  </a:cubicBezTo>
                  <a:lnTo>
                    <a:pt x="5042" y="5928"/>
                  </a:lnTo>
                  <a:cubicBezTo>
                    <a:pt x="5040" y="5891"/>
                    <a:pt x="5040" y="5853"/>
                    <a:pt x="5039" y="5815"/>
                  </a:cubicBezTo>
                  <a:lnTo>
                    <a:pt x="5039" y="5815"/>
                  </a:lnTo>
                  <a:cubicBezTo>
                    <a:pt x="5047" y="5791"/>
                    <a:pt x="5051" y="5764"/>
                    <a:pt x="5048" y="5738"/>
                  </a:cubicBezTo>
                  <a:cubicBezTo>
                    <a:pt x="5048" y="5736"/>
                    <a:pt x="5048" y="5735"/>
                    <a:pt x="5048" y="5733"/>
                  </a:cubicBezTo>
                  <a:lnTo>
                    <a:pt x="5048" y="5733"/>
                  </a:lnTo>
                  <a:cubicBezTo>
                    <a:pt x="5048" y="5729"/>
                    <a:pt x="5047" y="5724"/>
                    <a:pt x="5046" y="5719"/>
                  </a:cubicBezTo>
                  <a:lnTo>
                    <a:pt x="5046" y="5719"/>
                  </a:lnTo>
                  <a:cubicBezTo>
                    <a:pt x="4949" y="4851"/>
                    <a:pt x="4959" y="3974"/>
                    <a:pt x="5012" y="3097"/>
                  </a:cubicBezTo>
                  <a:cubicBezTo>
                    <a:pt x="5075" y="2213"/>
                    <a:pt x="5193" y="1330"/>
                    <a:pt x="5409" y="474"/>
                  </a:cubicBezTo>
                  <a:cubicBezTo>
                    <a:pt x="5409" y="465"/>
                    <a:pt x="5418" y="447"/>
                    <a:pt x="5418" y="438"/>
                  </a:cubicBezTo>
                  <a:cubicBezTo>
                    <a:pt x="5418" y="428"/>
                    <a:pt x="5417" y="418"/>
                    <a:pt x="5416" y="408"/>
                  </a:cubicBezTo>
                  <a:lnTo>
                    <a:pt x="5416" y="408"/>
                  </a:lnTo>
                  <a:cubicBezTo>
                    <a:pt x="5420" y="381"/>
                    <a:pt x="5424" y="352"/>
                    <a:pt x="5429" y="324"/>
                  </a:cubicBezTo>
                  <a:lnTo>
                    <a:pt x="5429" y="324"/>
                  </a:lnTo>
                  <a:cubicBezTo>
                    <a:pt x="5503" y="283"/>
                    <a:pt x="5580" y="250"/>
                    <a:pt x="5661" y="221"/>
                  </a:cubicBezTo>
                  <a:cubicBezTo>
                    <a:pt x="5787" y="185"/>
                    <a:pt x="5914" y="167"/>
                    <a:pt x="6040" y="167"/>
                  </a:cubicBezTo>
                  <a:close/>
                  <a:moveTo>
                    <a:pt x="5907" y="1"/>
                  </a:moveTo>
                  <a:cubicBezTo>
                    <a:pt x="5814" y="1"/>
                    <a:pt x="5721" y="5"/>
                    <a:pt x="5625" y="5"/>
                  </a:cubicBezTo>
                  <a:cubicBezTo>
                    <a:pt x="5509" y="12"/>
                    <a:pt x="5398" y="25"/>
                    <a:pt x="5279" y="25"/>
                  </a:cubicBezTo>
                  <a:cubicBezTo>
                    <a:pt x="5250" y="25"/>
                    <a:pt x="5222" y="25"/>
                    <a:pt x="5193" y="23"/>
                  </a:cubicBezTo>
                  <a:cubicBezTo>
                    <a:pt x="5166" y="23"/>
                    <a:pt x="5129" y="41"/>
                    <a:pt x="5111" y="77"/>
                  </a:cubicBezTo>
                  <a:lnTo>
                    <a:pt x="5066" y="167"/>
                  </a:lnTo>
                  <a:cubicBezTo>
                    <a:pt x="5061" y="193"/>
                    <a:pt x="5056" y="217"/>
                    <a:pt x="5051" y="242"/>
                  </a:cubicBezTo>
                  <a:lnTo>
                    <a:pt x="5051" y="242"/>
                  </a:lnTo>
                  <a:lnTo>
                    <a:pt x="3642" y="194"/>
                  </a:lnTo>
                  <a:lnTo>
                    <a:pt x="2849" y="167"/>
                  </a:lnTo>
                  <a:cubicBezTo>
                    <a:pt x="2812" y="164"/>
                    <a:pt x="2773" y="163"/>
                    <a:pt x="2732" y="163"/>
                  </a:cubicBezTo>
                  <a:cubicBezTo>
                    <a:pt x="2635" y="163"/>
                    <a:pt x="2530" y="170"/>
                    <a:pt x="2434" y="176"/>
                  </a:cubicBezTo>
                  <a:cubicBezTo>
                    <a:pt x="2299" y="194"/>
                    <a:pt x="2164" y="212"/>
                    <a:pt x="2020" y="239"/>
                  </a:cubicBezTo>
                  <a:cubicBezTo>
                    <a:pt x="1749" y="293"/>
                    <a:pt x="1479" y="383"/>
                    <a:pt x="1217" y="528"/>
                  </a:cubicBezTo>
                  <a:cubicBezTo>
                    <a:pt x="965" y="681"/>
                    <a:pt x="740" y="879"/>
                    <a:pt x="568" y="1114"/>
                  </a:cubicBezTo>
                  <a:cubicBezTo>
                    <a:pt x="208" y="1600"/>
                    <a:pt x="82" y="2195"/>
                    <a:pt x="46" y="2736"/>
                  </a:cubicBezTo>
                  <a:cubicBezTo>
                    <a:pt x="1" y="3286"/>
                    <a:pt x="64" y="3890"/>
                    <a:pt x="343" y="4413"/>
                  </a:cubicBezTo>
                  <a:cubicBezTo>
                    <a:pt x="487" y="4674"/>
                    <a:pt x="686" y="4899"/>
                    <a:pt x="920" y="5080"/>
                  </a:cubicBezTo>
                  <a:cubicBezTo>
                    <a:pt x="1145" y="5260"/>
                    <a:pt x="1407" y="5386"/>
                    <a:pt x="1668" y="5476"/>
                  </a:cubicBezTo>
                  <a:cubicBezTo>
                    <a:pt x="1794" y="5521"/>
                    <a:pt x="1930" y="5557"/>
                    <a:pt x="2065" y="5593"/>
                  </a:cubicBezTo>
                  <a:cubicBezTo>
                    <a:pt x="2128" y="5611"/>
                    <a:pt x="2200" y="5620"/>
                    <a:pt x="2272" y="5639"/>
                  </a:cubicBezTo>
                  <a:cubicBezTo>
                    <a:pt x="2335" y="5648"/>
                    <a:pt x="2398" y="5648"/>
                    <a:pt x="2470" y="5657"/>
                  </a:cubicBezTo>
                  <a:cubicBezTo>
                    <a:pt x="2732" y="5684"/>
                    <a:pt x="2993" y="5720"/>
                    <a:pt x="3255" y="5756"/>
                  </a:cubicBezTo>
                  <a:cubicBezTo>
                    <a:pt x="3723" y="5827"/>
                    <a:pt x="4184" y="5885"/>
                    <a:pt x="4651" y="5928"/>
                  </a:cubicBezTo>
                  <a:lnTo>
                    <a:pt x="4651" y="5928"/>
                  </a:lnTo>
                  <a:cubicBezTo>
                    <a:pt x="4651" y="5964"/>
                    <a:pt x="4654" y="6000"/>
                    <a:pt x="4661" y="6035"/>
                  </a:cubicBezTo>
                  <a:lnTo>
                    <a:pt x="4661" y="6080"/>
                  </a:lnTo>
                  <a:cubicBezTo>
                    <a:pt x="4670" y="6143"/>
                    <a:pt x="4715" y="6188"/>
                    <a:pt x="4778" y="6197"/>
                  </a:cubicBezTo>
                  <a:cubicBezTo>
                    <a:pt x="4922" y="6215"/>
                    <a:pt x="5057" y="6242"/>
                    <a:pt x="5193" y="6260"/>
                  </a:cubicBezTo>
                  <a:cubicBezTo>
                    <a:pt x="5337" y="6279"/>
                    <a:pt x="5472" y="6297"/>
                    <a:pt x="5607" y="6306"/>
                  </a:cubicBezTo>
                  <a:cubicBezTo>
                    <a:pt x="5742" y="6315"/>
                    <a:pt x="5887" y="6324"/>
                    <a:pt x="6022" y="6324"/>
                  </a:cubicBezTo>
                  <a:cubicBezTo>
                    <a:pt x="6133" y="6324"/>
                    <a:pt x="6243" y="6318"/>
                    <a:pt x="6358" y="6316"/>
                  </a:cubicBezTo>
                  <a:lnTo>
                    <a:pt x="6358" y="6316"/>
                  </a:lnTo>
                  <a:cubicBezTo>
                    <a:pt x="6479" y="6347"/>
                    <a:pt x="6594" y="6371"/>
                    <a:pt x="6716" y="6396"/>
                  </a:cubicBezTo>
                  <a:cubicBezTo>
                    <a:pt x="6851" y="6423"/>
                    <a:pt x="6986" y="6441"/>
                    <a:pt x="7122" y="6450"/>
                  </a:cubicBezTo>
                  <a:cubicBezTo>
                    <a:pt x="7185" y="6454"/>
                    <a:pt x="7247" y="6456"/>
                    <a:pt x="7308" y="6456"/>
                  </a:cubicBezTo>
                  <a:cubicBezTo>
                    <a:pt x="7485" y="6456"/>
                    <a:pt x="7658" y="6441"/>
                    <a:pt x="7841" y="6424"/>
                  </a:cubicBezTo>
                  <a:lnTo>
                    <a:pt x="7841" y="6424"/>
                  </a:lnTo>
                  <a:cubicBezTo>
                    <a:pt x="8064" y="6538"/>
                    <a:pt x="8301" y="6612"/>
                    <a:pt x="8546" y="6612"/>
                  </a:cubicBezTo>
                  <a:cubicBezTo>
                    <a:pt x="8578" y="6614"/>
                    <a:pt x="8609" y="6615"/>
                    <a:pt x="8641" y="6615"/>
                  </a:cubicBezTo>
                  <a:cubicBezTo>
                    <a:pt x="8860" y="6615"/>
                    <a:pt x="9068" y="6567"/>
                    <a:pt x="9276" y="6515"/>
                  </a:cubicBezTo>
                  <a:lnTo>
                    <a:pt x="9276" y="6515"/>
                  </a:lnTo>
                  <a:cubicBezTo>
                    <a:pt x="15516" y="6831"/>
                    <a:pt x="21748" y="7298"/>
                    <a:pt x="27980" y="7730"/>
                  </a:cubicBezTo>
                  <a:lnTo>
                    <a:pt x="46729" y="9037"/>
                  </a:lnTo>
                  <a:lnTo>
                    <a:pt x="84218" y="11678"/>
                  </a:lnTo>
                  <a:lnTo>
                    <a:pt x="84254" y="11678"/>
                  </a:lnTo>
                  <a:cubicBezTo>
                    <a:pt x="85272" y="11489"/>
                    <a:pt x="86291" y="11308"/>
                    <a:pt x="87309" y="11110"/>
                  </a:cubicBezTo>
                  <a:cubicBezTo>
                    <a:pt x="88328" y="10921"/>
                    <a:pt x="89337" y="10704"/>
                    <a:pt x="90356" y="10515"/>
                  </a:cubicBezTo>
                  <a:cubicBezTo>
                    <a:pt x="90861" y="10416"/>
                    <a:pt x="91375" y="10335"/>
                    <a:pt x="91879" y="10245"/>
                  </a:cubicBezTo>
                  <a:cubicBezTo>
                    <a:pt x="92384" y="10127"/>
                    <a:pt x="92889" y="10001"/>
                    <a:pt x="93394" y="9875"/>
                  </a:cubicBezTo>
                  <a:cubicBezTo>
                    <a:pt x="94403" y="9641"/>
                    <a:pt x="95404" y="9397"/>
                    <a:pt x="96422" y="9181"/>
                  </a:cubicBezTo>
                  <a:lnTo>
                    <a:pt x="96431" y="9172"/>
                  </a:lnTo>
                  <a:cubicBezTo>
                    <a:pt x="96504" y="9163"/>
                    <a:pt x="96558" y="9100"/>
                    <a:pt x="96576" y="9028"/>
                  </a:cubicBezTo>
                  <a:cubicBezTo>
                    <a:pt x="96594" y="8920"/>
                    <a:pt x="96522" y="8820"/>
                    <a:pt x="96422" y="8802"/>
                  </a:cubicBezTo>
                  <a:cubicBezTo>
                    <a:pt x="95422" y="8613"/>
                    <a:pt x="94439" y="8361"/>
                    <a:pt x="93457" y="8090"/>
                  </a:cubicBezTo>
                  <a:cubicBezTo>
                    <a:pt x="92970" y="7955"/>
                    <a:pt x="92474" y="7829"/>
                    <a:pt x="91988" y="7685"/>
                  </a:cubicBezTo>
                  <a:lnTo>
                    <a:pt x="90527" y="7252"/>
                  </a:lnTo>
                  <a:cubicBezTo>
                    <a:pt x="90041" y="7099"/>
                    <a:pt x="89554" y="6955"/>
                    <a:pt x="89067" y="6819"/>
                  </a:cubicBezTo>
                  <a:cubicBezTo>
                    <a:pt x="88580" y="6675"/>
                    <a:pt x="88094" y="6531"/>
                    <a:pt x="87607" y="6396"/>
                  </a:cubicBezTo>
                  <a:lnTo>
                    <a:pt x="84668" y="5566"/>
                  </a:lnTo>
                  <a:cubicBezTo>
                    <a:pt x="84659" y="5557"/>
                    <a:pt x="84650" y="5557"/>
                    <a:pt x="84641" y="5557"/>
                  </a:cubicBezTo>
                  <a:lnTo>
                    <a:pt x="47143" y="2988"/>
                  </a:lnTo>
                  <a:lnTo>
                    <a:pt x="28403" y="1708"/>
                  </a:lnTo>
                  <a:lnTo>
                    <a:pt x="19029" y="1059"/>
                  </a:lnTo>
                  <a:cubicBezTo>
                    <a:pt x="15901" y="834"/>
                    <a:pt x="12773" y="672"/>
                    <a:pt x="9663" y="320"/>
                  </a:cubicBezTo>
                  <a:lnTo>
                    <a:pt x="9663" y="320"/>
                  </a:lnTo>
                  <a:lnTo>
                    <a:pt x="9727" y="338"/>
                  </a:lnTo>
                  <a:cubicBezTo>
                    <a:pt x="9474" y="293"/>
                    <a:pt x="9231" y="248"/>
                    <a:pt x="8987" y="239"/>
                  </a:cubicBezTo>
                  <a:cubicBezTo>
                    <a:pt x="8898" y="233"/>
                    <a:pt x="8808" y="231"/>
                    <a:pt x="8717" y="231"/>
                  </a:cubicBezTo>
                  <a:cubicBezTo>
                    <a:pt x="8618" y="231"/>
                    <a:pt x="8519" y="233"/>
                    <a:pt x="8419" y="233"/>
                  </a:cubicBezTo>
                  <a:cubicBezTo>
                    <a:pt x="8391" y="233"/>
                    <a:pt x="8363" y="233"/>
                    <a:pt x="8335" y="232"/>
                  </a:cubicBezTo>
                  <a:lnTo>
                    <a:pt x="8335" y="232"/>
                  </a:lnTo>
                  <a:cubicBezTo>
                    <a:pt x="8081" y="150"/>
                    <a:pt x="7827" y="85"/>
                    <a:pt x="7572" y="68"/>
                  </a:cubicBezTo>
                  <a:cubicBezTo>
                    <a:pt x="7534" y="66"/>
                    <a:pt x="7496" y="64"/>
                    <a:pt x="7458" y="64"/>
                  </a:cubicBezTo>
                  <a:cubicBezTo>
                    <a:pt x="7355" y="64"/>
                    <a:pt x="7254" y="73"/>
                    <a:pt x="7149" y="86"/>
                  </a:cubicBezTo>
                  <a:cubicBezTo>
                    <a:pt x="7039" y="93"/>
                    <a:pt x="6930" y="112"/>
                    <a:pt x="6811" y="129"/>
                  </a:cubicBezTo>
                  <a:lnTo>
                    <a:pt x="6811" y="129"/>
                  </a:lnTo>
                  <a:cubicBezTo>
                    <a:pt x="6696" y="97"/>
                    <a:pt x="6584" y="71"/>
                    <a:pt x="6473" y="50"/>
                  </a:cubicBezTo>
                  <a:cubicBezTo>
                    <a:pt x="6328" y="23"/>
                    <a:pt x="6184" y="5"/>
                    <a:pt x="6049" y="5"/>
                  </a:cubicBezTo>
                  <a:cubicBezTo>
                    <a:pt x="6001" y="2"/>
                    <a:pt x="5954" y="1"/>
                    <a:pt x="5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2297125" y="3977050"/>
              <a:ext cx="10375" cy="58250"/>
            </a:xfrm>
            <a:custGeom>
              <a:avLst/>
              <a:gdLst/>
              <a:ahLst/>
              <a:cxnLst/>
              <a:rect l="l" t="t" r="r" b="b"/>
              <a:pathLst>
                <a:path w="415" h="2330" extrusionOk="0">
                  <a:moveTo>
                    <a:pt x="214" y="0"/>
                  </a:moveTo>
                  <a:cubicBezTo>
                    <a:pt x="203" y="0"/>
                    <a:pt x="192" y="1"/>
                    <a:pt x="180" y="3"/>
                  </a:cubicBezTo>
                  <a:cubicBezTo>
                    <a:pt x="72" y="12"/>
                    <a:pt x="0" y="111"/>
                    <a:pt x="18" y="219"/>
                  </a:cubicBezTo>
                  <a:cubicBezTo>
                    <a:pt x="63" y="535"/>
                    <a:pt x="63" y="850"/>
                    <a:pt x="63" y="1175"/>
                  </a:cubicBezTo>
                  <a:cubicBezTo>
                    <a:pt x="54" y="1490"/>
                    <a:pt x="45" y="1806"/>
                    <a:pt x="18" y="2121"/>
                  </a:cubicBezTo>
                  <a:cubicBezTo>
                    <a:pt x="18" y="2130"/>
                    <a:pt x="18" y="2139"/>
                    <a:pt x="18" y="2157"/>
                  </a:cubicBezTo>
                  <a:cubicBezTo>
                    <a:pt x="27" y="2251"/>
                    <a:pt x="116" y="2329"/>
                    <a:pt x="218" y="2329"/>
                  </a:cubicBezTo>
                  <a:cubicBezTo>
                    <a:pt x="223" y="2329"/>
                    <a:pt x="229" y="2329"/>
                    <a:pt x="234" y="2329"/>
                  </a:cubicBezTo>
                  <a:cubicBezTo>
                    <a:pt x="343" y="2320"/>
                    <a:pt x="415" y="2229"/>
                    <a:pt x="406" y="2121"/>
                  </a:cubicBezTo>
                  <a:lnTo>
                    <a:pt x="406" y="2103"/>
                  </a:lnTo>
                  <a:cubicBezTo>
                    <a:pt x="379" y="1797"/>
                    <a:pt x="370" y="1481"/>
                    <a:pt x="361" y="1166"/>
                  </a:cubicBezTo>
                  <a:cubicBezTo>
                    <a:pt x="361" y="859"/>
                    <a:pt x="361" y="544"/>
                    <a:pt x="406" y="228"/>
                  </a:cubicBezTo>
                  <a:lnTo>
                    <a:pt x="406" y="219"/>
                  </a:lnTo>
                  <a:cubicBezTo>
                    <a:pt x="406" y="201"/>
                    <a:pt x="406" y="183"/>
                    <a:pt x="406" y="165"/>
                  </a:cubicBezTo>
                  <a:cubicBezTo>
                    <a:pt x="390" y="68"/>
                    <a:pt x="308" y="0"/>
                    <a:pt x="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2334525" y="3993050"/>
              <a:ext cx="10850" cy="45625"/>
            </a:xfrm>
            <a:custGeom>
              <a:avLst/>
              <a:gdLst/>
              <a:ahLst/>
              <a:cxnLst/>
              <a:rect l="l" t="t" r="r" b="b"/>
              <a:pathLst>
                <a:path w="434" h="1825" extrusionOk="0">
                  <a:moveTo>
                    <a:pt x="211" y="0"/>
                  </a:moveTo>
                  <a:cubicBezTo>
                    <a:pt x="201" y="0"/>
                    <a:pt x="191" y="1"/>
                    <a:pt x="181" y="3"/>
                  </a:cubicBezTo>
                  <a:cubicBezTo>
                    <a:pt x="73" y="21"/>
                    <a:pt x="0" y="120"/>
                    <a:pt x="9" y="228"/>
                  </a:cubicBezTo>
                  <a:cubicBezTo>
                    <a:pt x="45" y="454"/>
                    <a:pt x="55" y="679"/>
                    <a:pt x="55" y="904"/>
                  </a:cubicBezTo>
                  <a:cubicBezTo>
                    <a:pt x="64" y="1130"/>
                    <a:pt x="64" y="1355"/>
                    <a:pt x="18" y="1589"/>
                  </a:cubicBezTo>
                  <a:cubicBezTo>
                    <a:pt x="9" y="1616"/>
                    <a:pt x="9" y="1653"/>
                    <a:pt x="18" y="1680"/>
                  </a:cubicBezTo>
                  <a:cubicBezTo>
                    <a:pt x="48" y="1767"/>
                    <a:pt x="124" y="1825"/>
                    <a:pt x="209" y="1825"/>
                  </a:cubicBezTo>
                  <a:cubicBezTo>
                    <a:pt x="229" y="1825"/>
                    <a:pt x="250" y="1822"/>
                    <a:pt x="271" y="1815"/>
                  </a:cubicBezTo>
                  <a:cubicBezTo>
                    <a:pt x="370" y="1788"/>
                    <a:pt x="433" y="1671"/>
                    <a:pt x="406" y="1571"/>
                  </a:cubicBezTo>
                  <a:cubicBezTo>
                    <a:pt x="343" y="1346"/>
                    <a:pt x="325" y="1130"/>
                    <a:pt x="325" y="904"/>
                  </a:cubicBezTo>
                  <a:cubicBezTo>
                    <a:pt x="334" y="679"/>
                    <a:pt x="352" y="463"/>
                    <a:pt x="397" y="246"/>
                  </a:cubicBezTo>
                  <a:cubicBezTo>
                    <a:pt x="406" y="219"/>
                    <a:pt x="406" y="192"/>
                    <a:pt x="406" y="174"/>
                  </a:cubicBezTo>
                  <a:cubicBezTo>
                    <a:pt x="390" y="76"/>
                    <a:pt x="307" y="0"/>
                    <a:pt x="211" y="0"/>
                  </a:cubicBezTo>
                  <a:close/>
                </a:path>
              </a:pathLst>
            </a:custGeom>
            <a:solidFill>
              <a:srgbClr val="42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2368775" y="3930000"/>
              <a:ext cx="1895650" cy="136475"/>
            </a:xfrm>
            <a:custGeom>
              <a:avLst/>
              <a:gdLst/>
              <a:ahLst/>
              <a:cxnLst/>
              <a:rect l="l" t="t" r="r" b="b"/>
              <a:pathLst>
                <a:path w="75826" h="5459" extrusionOk="0">
                  <a:moveTo>
                    <a:pt x="334" y="0"/>
                  </a:moveTo>
                  <a:cubicBezTo>
                    <a:pt x="234" y="0"/>
                    <a:pt x="153" y="70"/>
                    <a:pt x="145" y="163"/>
                  </a:cubicBezTo>
                  <a:lnTo>
                    <a:pt x="145" y="172"/>
                  </a:lnTo>
                  <a:cubicBezTo>
                    <a:pt x="154" y="848"/>
                    <a:pt x="91" y="1515"/>
                    <a:pt x="64" y="2191"/>
                  </a:cubicBezTo>
                  <a:cubicBezTo>
                    <a:pt x="46" y="2525"/>
                    <a:pt x="37" y="2859"/>
                    <a:pt x="28" y="3192"/>
                  </a:cubicBezTo>
                  <a:lnTo>
                    <a:pt x="1" y="4202"/>
                  </a:lnTo>
                  <a:cubicBezTo>
                    <a:pt x="1" y="4211"/>
                    <a:pt x="1" y="4220"/>
                    <a:pt x="1" y="4229"/>
                  </a:cubicBezTo>
                  <a:cubicBezTo>
                    <a:pt x="9" y="4331"/>
                    <a:pt x="98" y="4401"/>
                    <a:pt x="199" y="4401"/>
                  </a:cubicBezTo>
                  <a:cubicBezTo>
                    <a:pt x="205" y="4401"/>
                    <a:pt x="211" y="4400"/>
                    <a:pt x="217" y="4400"/>
                  </a:cubicBezTo>
                  <a:cubicBezTo>
                    <a:pt x="325" y="4391"/>
                    <a:pt x="397" y="4292"/>
                    <a:pt x="388" y="4184"/>
                  </a:cubicBezTo>
                  <a:cubicBezTo>
                    <a:pt x="352" y="3850"/>
                    <a:pt x="325" y="3526"/>
                    <a:pt x="316" y="3192"/>
                  </a:cubicBezTo>
                  <a:cubicBezTo>
                    <a:pt x="307" y="2859"/>
                    <a:pt x="307" y="2525"/>
                    <a:pt x="316" y="2191"/>
                  </a:cubicBezTo>
                  <a:cubicBezTo>
                    <a:pt x="332" y="1593"/>
                    <a:pt x="356" y="988"/>
                    <a:pt x="482" y="395"/>
                  </a:cubicBezTo>
                  <a:lnTo>
                    <a:pt x="482" y="395"/>
                  </a:lnTo>
                  <a:cubicBezTo>
                    <a:pt x="3476" y="513"/>
                    <a:pt x="6462" y="726"/>
                    <a:pt x="9447" y="930"/>
                  </a:cubicBezTo>
                  <a:lnTo>
                    <a:pt x="18569" y="1552"/>
                  </a:lnTo>
                  <a:lnTo>
                    <a:pt x="36804" y="2804"/>
                  </a:lnTo>
                  <a:lnTo>
                    <a:pt x="55039" y="4075"/>
                  </a:lnTo>
                  <a:lnTo>
                    <a:pt x="64162" y="4715"/>
                  </a:lnTo>
                  <a:lnTo>
                    <a:pt x="68714" y="5031"/>
                  </a:lnTo>
                  <a:lnTo>
                    <a:pt x="70994" y="5193"/>
                  </a:lnTo>
                  <a:cubicBezTo>
                    <a:pt x="71760" y="5256"/>
                    <a:pt x="72517" y="5265"/>
                    <a:pt x="73275" y="5446"/>
                  </a:cubicBezTo>
                  <a:lnTo>
                    <a:pt x="73284" y="5455"/>
                  </a:lnTo>
                  <a:cubicBezTo>
                    <a:pt x="73296" y="5457"/>
                    <a:pt x="73307" y="5458"/>
                    <a:pt x="73319" y="5458"/>
                  </a:cubicBezTo>
                  <a:cubicBezTo>
                    <a:pt x="73385" y="5458"/>
                    <a:pt x="73440" y="5416"/>
                    <a:pt x="73455" y="5346"/>
                  </a:cubicBezTo>
                  <a:cubicBezTo>
                    <a:pt x="73473" y="5274"/>
                    <a:pt x="73545" y="5175"/>
                    <a:pt x="73617" y="5094"/>
                  </a:cubicBezTo>
                  <a:cubicBezTo>
                    <a:pt x="73689" y="5013"/>
                    <a:pt x="73770" y="4932"/>
                    <a:pt x="73861" y="4851"/>
                  </a:cubicBezTo>
                  <a:cubicBezTo>
                    <a:pt x="74041" y="4706"/>
                    <a:pt x="74239" y="4571"/>
                    <a:pt x="74428" y="4436"/>
                  </a:cubicBezTo>
                  <a:cubicBezTo>
                    <a:pt x="74627" y="4301"/>
                    <a:pt x="74825" y="4175"/>
                    <a:pt x="75032" y="4057"/>
                  </a:cubicBezTo>
                  <a:cubicBezTo>
                    <a:pt x="75240" y="3949"/>
                    <a:pt x="75456" y="3841"/>
                    <a:pt x="75681" y="3751"/>
                  </a:cubicBezTo>
                  <a:cubicBezTo>
                    <a:pt x="75699" y="3742"/>
                    <a:pt x="75717" y="3733"/>
                    <a:pt x="75735" y="3715"/>
                  </a:cubicBezTo>
                  <a:cubicBezTo>
                    <a:pt x="75817" y="3643"/>
                    <a:pt x="75826" y="3517"/>
                    <a:pt x="75753" y="3435"/>
                  </a:cubicBezTo>
                  <a:cubicBezTo>
                    <a:pt x="75714" y="3391"/>
                    <a:pt x="75659" y="3368"/>
                    <a:pt x="75604" y="3368"/>
                  </a:cubicBezTo>
                  <a:cubicBezTo>
                    <a:pt x="75557" y="3368"/>
                    <a:pt x="75511" y="3384"/>
                    <a:pt x="75474" y="3417"/>
                  </a:cubicBezTo>
                  <a:cubicBezTo>
                    <a:pt x="75294" y="3580"/>
                    <a:pt x="75104" y="3733"/>
                    <a:pt x="74915" y="3868"/>
                  </a:cubicBezTo>
                  <a:cubicBezTo>
                    <a:pt x="74726" y="4012"/>
                    <a:pt x="74528" y="4148"/>
                    <a:pt x="74329" y="4283"/>
                  </a:cubicBezTo>
                  <a:lnTo>
                    <a:pt x="73725" y="4670"/>
                  </a:lnTo>
                  <a:cubicBezTo>
                    <a:pt x="73617" y="4733"/>
                    <a:pt x="73518" y="4806"/>
                    <a:pt x="73419" y="4878"/>
                  </a:cubicBezTo>
                  <a:cubicBezTo>
                    <a:pt x="73347" y="4937"/>
                    <a:pt x="73270" y="4991"/>
                    <a:pt x="73195" y="5068"/>
                  </a:cubicBezTo>
                  <a:lnTo>
                    <a:pt x="73195" y="5068"/>
                  </a:lnTo>
                  <a:cubicBezTo>
                    <a:pt x="73017" y="5083"/>
                    <a:pt x="72839" y="5089"/>
                    <a:pt x="72662" y="5089"/>
                  </a:cubicBezTo>
                  <a:cubicBezTo>
                    <a:pt x="72107" y="5089"/>
                    <a:pt x="71560" y="5030"/>
                    <a:pt x="71012" y="5004"/>
                  </a:cubicBezTo>
                  <a:lnTo>
                    <a:pt x="68732" y="4842"/>
                  </a:lnTo>
                  <a:lnTo>
                    <a:pt x="64171" y="4535"/>
                  </a:lnTo>
                  <a:lnTo>
                    <a:pt x="55048" y="3904"/>
                  </a:lnTo>
                  <a:lnTo>
                    <a:pt x="36813" y="2651"/>
                  </a:lnTo>
                  <a:lnTo>
                    <a:pt x="18578" y="1371"/>
                  </a:lnTo>
                  <a:lnTo>
                    <a:pt x="9456" y="731"/>
                  </a:lnTo>
                  <a:cubicBezTo>
                    <a:pt x="6418" y="515"/>
                    <a:pt x="3381" y="308"/>
                    <a:pt x="352" y="1"/>
                  </a:cubicBezTo>
                  <a:cubicBezTo>
                    <a:pt x="346" y="1"/>
                    <a:pt x="340" y="0"/>
                    <a:pt x="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4430700" y="4072425"/>
              <a:ext cx="13325" cy="57275"/>
            </a:xfrm>
            <a:custGeom>
              <a:avLst/>
              <a:gdLst/>
              <a:ahLst/>
              <a:cxnLst/>
              <a:rect l="l" t="t" r="r" b="b"/>
              <a:pathLst>
                <a:path w="533" h="2291" fill="none" extrusionOk="0">
                  <a:moveTo>
                    <a:pt x="533" y="1"/>
                  </a:moveTo>
                  <a:cubicBezTo>
                    <a:pt x="46" y="902"/>
                    <a:pt x="1" y="1668"/>
                    <a:pt x="397" y="2290"/>
                  </a:cubicBezTo>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4195450" y="4056625"/>
              <a:ext cx="126900" cy="115300"/>
            </a:xfrm>
            <a:custGeom>
              <a:avLst/>
              <a:gdLst/>
              <a:ahLst/>
              <a:cxnLst/>
              <a:rect l="l" t="t" r="r" b="b"/>
              <a:pathLst>
                <a:path w="5076" h="4612" extrusionOk="0">
                  <a:moveTo>
                    <a:pt x="660" y="2885"/>
                  </a:moveTo>
                  <a:cubicBezTo>
                    <a:pt x="657" y="2892"/>
                    <a:pt x="655" y="2895"/>
                    <a:pt x="649" y="2895"/>
                  </a:cubicBezTo>
                  <a:cubicBezTo>
                    <a:pt x="653" y="2892"/>
                    <a:pt x="656" y="2888"/>
                    <a:pt x="660" y="2885"/>
                  </a:cubicBezTo>
                  <a:close/>
                  <a:moveTo>
                    <a:pt x="218" y="0"/>
                  </a:moveTo>
                  <a:cubicBezTo>
                    <a:pt x="177" y="0"/>
                    <a:pt x="136" y="12"/>
                    <a:pt x="99" y="38"/>
                  </a:cubicBezTo>
                  <a:cubicBezTo>
                    <a:pt x="18" y="101"/>
                    <a:pt x="0" y="218"/>
                    <a:pt x="63" y="308"/>
                  </a:cubicBezTo>
                  <a:cubicBezTo>
                    <a:pt x="126" y="381"/>
                    <a:pt x="190" y="408"/>
                    <a:pt x="244" y="444"/>
                  </a:cubicBezTo>
                  <a:cubicBezTo>
                    <a:pt x="298" y="471"/>
                    <a:pt x="343" y="489"/>
                    <a:pt x="397" y="516"/>
                  </a:cubicBezTo>
                  <a:cubicBezTo>
                    <a:pt x="496" y="552"/>
                    <a:pt x="604" y="588"/>
                    <a:pt x="703" y="624"/>
                  </a:cubicBezTo>
                  <a:lnTo>
                    <a:pt x="1289" y="804"/>
                  </a:lnTo>
                  <a:cubicBezTo>
                    <a:pt x="1686" y="921"/>
                    <a:pt x="2074" y="1048"/>
                    <a:pt x="2461" y="1183"/>
                  </a:cubicBezTo>
                  <a:cubicBezTo>
                    <a:pt x="2840" y="1318"/>
                    <a:pt x="3236" y="1453"/>
                    <a:pt x="3624" y="1588"/>
                  </a:cubicBezTo>
                  <a:cubicBezTo>
                    <a:pt x="3795" y="1643"/>
                    <a:pt x="3964" y="1697"/>
                    <a:pt x="4135" y="1750"/>
                  </a:cubicBezTo>
                  <a:lnTo>
                    <a:pt x="4135" y="1750"/>
                  </a:lnTo>
                  <a:cubicBezTo>
                    <a:pt x="4004" y="1784"/>
                    <a:pt x="3873" y="1817"/>
                    <a:pt x="3741" y="1850"/>
                  </a:cubicBezTo>
                  <a:lnTo>
                    <a:pt x="2668" y="2111"/>
                  </a:lnTo>
                  <a:lnTo>
                    <a:pt x="2137" y="2237"/>
                  </a:lnTo>
                  <a:cubicBezTo>
                    <a:pt x="1956" y="2282"/>
                    <a:pt x="1776" y="2309"/>
                    <a:pt x="1596" y="2355"/>
                  </a:cubicBezTo>
                  <a:cubicBezTo>
                    <a:pt x="1406" y="2391"/>
                    <a:pt x="1226" y="2445"/>
                    <a:pt x="1055" y="2508"/>
                  </a:cubicBezTo>
                  <a:cubicBezTo>
                    <a:pt x="875" y="2571"/>
                    <a:pt x="694" y="2643"/>
                    <a:pt x="541" y="2787"/>
                  </a:cubicBezTo>
                  <a:lnTo>
                    <a:pt x="550" y="2787"/>
                  </a:lnTo>
                  <a:cubicBezTo>
                    <a:pt x="541" y="2796"/>
                    <a:pt x="523" y="2814"/>
                    <a:pt x="523" y="2823"/>
                  </a:cubicBezTo>
                  <a:cubicBezTo>
                    <a:pt x="514" y="2850"/>
                    <a:pt x="523" y="2850"/>
                    <a:pt x="514" y="2859"/>
                  </a:cubicBezTo>
                  <a:cubicBezTo>
                    <a:pt x="514" y="2877"/>
                    <a:pt x="523" y="2886"/>
                    <a:pt x="523" y="2895"/>
                  </a:cubicBezTo>
                  <a:cubicBezTo>
                    <a:pt x="532" y="2913"/>
                    <a:pt x="541" y="2931"/>
                    <a:pt x="541" y="2940"/>
                  </a:cubicBezTo>
                  <a:cubicBezTo>
                    <a:pt x="559" y="2967"/>
                    <a:pt x="577" y="2986"/>
                    <a:pt x="586" y="3004"/>
                  </a:cubicBezTo>
                  <a:cubicBezTo>
                    <a:pt x="613" y="3040"/>
                    <a:pt x="649" y="3076"/>
                    <a:pt x="676" y="3112"/>
                  </a:cubicBezTo>
                  <a:cubicBezTo>
                    <a:pt x="739" y="3184"/>
                    <a:pt x="794" y="3247"/>
                    <a:pt x="857" y="3319"/>
                  </a:cubicBezTo>
                  <a:cubicBezTo>
                    <a:pt x="983" y="3445"/>
                    <a:pt x="1109" y="3571"/>
                    <a:pt x="1226" y="3707"/>
                  </a:cubicBezTo>
                  <a:cubicBezTo>
                    <a:pt x="1352" y="3833"/>
                    <a:pt x="1488" y="3959"/>
                    <a:pt x="1605" y="4094"/>
                  </a:cubicBezTo>
                  <a:lnTo>
                    <a:pt x="1794" y="4293"/>
                  </a:lnTo>
                  <a:cubicBezTo>
                    <a:pt x="1830" y="4329"/>
                    <a:pt x="1866" y="4365"/>
                    <a:pt x="1902" y="4401"/>
                  </a:cubicBezTo>
                  <a:cubicBezTo>
                    <a:pt x="1947" y="4437"/>
                    <a:pt x="1983" y="4473"/>
                    <a:pt x="2046" y="4509"/>
                  </a:cubicBezTo>
                  <a:lnTo>
                    <a:pt x="2173" y="4581"/>
                  </a:lnTo>
                  <a:cubicBezTo>
                    <a:pt x="2211" y="4600"/>
                    <a:pt x="2254" y="4611"/>
                    <a:pt x="2298" y="4611"/>
                  </a:cubicBezTo>
                  <a:cubicBezTo>
                    <a:pt x="2337" y="4611"/>
                    <a:pt x="2378" y="4602"/>
                    <a:pt x="2416" y="4581"/>
                  </a:cubicBezTo>
                  <a:cubicBezTo>
                    <a:pt x="2533" y="4509"/>
                    <a:pt x="2578" y="4356"/>
                    <a:pt x="2506" y="4238"/>
                  </a:cubicBezTo>
                  <a:cubicBezTo>
                    <a:pt x="2462" y="4157"/>
                    <a:pt x="2376" y="4111"/>
                    <a:pt x="2284" y="4111"/>
                  </a:cubicBezTo>
                  <a:cubicBezTo>
                    <a:pt x="2244" y="4111"/>
                    <a:pt x="2202" y="4120"/>
                    <a:pt x="2164" y="4139"/>
                  </a:cubicBezTo>
                  <a:cubicBezTo>
                    <a:pt x="2160" y="4146"/>
                    <a:pt x="2151" y="4149"/>
                    <a:pt x="2140" y="4149"/>
                  </a:cubicBezTo>
                  <a:cubicBezTo>
                    <a:pt x="2122" y="4149"/>
                    <a:pt x="2096" y="4141"/>
                    <a:pt x="2074" y="4130"/>
                  </a:cubicBezTo>
                  <a:cubicBezTo>
                    <a:pt x="2037" y="4121"/>
                    <a:pt x="2001" y="4103"/>
                    <a:pt x="1956" y="4085"/>
                  </a:cubicBezTo>
                  <a:cubicBezTo>
                    <a:pt x="1884" y="4049"/>
                    <a:pt x="1812" y="3995"/>
                    <a:pt x="1740" y="3941"/>
                  </a:cubicBezTo>
                  <a:cubicBezTo>
                    <a:pt x="1596" y="3842"/>
                    <a:pt x="1470" y="3716"/>
                    <a:pt x="1343" y="3589"/>
                  </a:cubicBezTo>
                  <a:cubicBezTo>
                    <a:pt x="1217" y="3463"/>
                    <a:pt x="1091" y="3337"/>
                    <a:pt x="965" y="3211"/>
                  </a:cubicBezTo>
                  <a:cubicBezTo>
                    <a:pt x="902" y="3148"/>
                    <a:pt x="848" y="3085"/>
                    <a:pt x="785" y="3013"/>
                  </a:cubicBezTo>
                  <a:cubicBezTo>
                    <a:pt x="757" y="2986"/>
                    <a:pt x="730" y="2949"/>
                    <a:pt x="703" y="2913"/>
                  </a:cubicBezTo>
                  <a:cubicBezTo>
                    <a:pt x="695" y="2896"/>
                    <a:pt x="686" y="2887"/>
                    <a:pt x="677" y="2870"/>
                  </a:cubicBezTo>
                  <a:lnTo>
                    <a:pt x="677" y="2870"/>
                  </a:lnTo>
                  <a:cubicBezTo>
                    <a:pt x="792" y="2769"/>
                    <a:pt x="950" y="2710"/>
                    <a:pt x="1100" y="2652"/>
                  </a:cubicBezTo>
                  <a:cubicBezTo>
                    <a:pt x="1271" y="2598"/>
                    <a:pt x="1452" y="2562"/>
                    <a:pt x="1632" y="2526"/>
                  </a:cubicBezTo>
                  <a:cubicBezTo>
                    <a:pt x="1803" y="2490"/>
                    <a:pt x="1992" y="2472"/>
                    <a:pt x="2173" y="2427"/>
                  </a:cubicBezTo>
                  <a:lnTo>
                    <a:pt x="2713" y="2328"/>
                  </a:lnTo>
                  <a:lnTo>
                    <a:pt x="3804" y="2120"/>
                  </a:lnTo>
                  <a:cubicBezTo>
                    <a:pt x="4165" y="2057"/>
                    <a:pt x="4534" y="1994"/>
                    <a:pt x="4895" y="1949"/>
                  </a:cubicBezTo>
                  <a:cubicBezTo>
                    <a:pt x="4985" y="1931"/>
                    <a:pt x="5048" y="1868"/>
                    <a:pt x="5057" y="1778"/>
                  </a:cubicBezTo>
                  <a:cubicBezTo>
                    <a:pt x="5075" y="1669"/>
                    <a:pt x="4994" y="1579"/>
                    <a:pt x="4895" y="1570"/>
                  </a:cubicBezTo>
                  <a:lnTo>
                    <a:pt x="4886" y="1570"/>
                  </a:lnTo>
                  <a:lnTo>
                    <a:pt x="4886" y="1561"/>
                  </a:lnTo>
                  <a:cubicBezTo>
                    <a:pt x="4489" y="1525"/>
                    <a:pt x="4093" y="1444"/>
                    <a:pt x="3696" y="1336"/>
                  </a:cubicBezTo>
                  <a:cubicBezTo>
                    <a:pt x="3299" y="1237"/>
                    <a:pt x="2921" y="1111"/>
                    <a:pt x="2533" y="975"/>
                  </a:cubicBezTo>
                  <a:cubicBezTo>
                    <a:pt x="2146" y="840"/>
                    <a:pt x="1758" y="705"/>
                    <a:pt x="1370" y="561"/>
                  </a:cubicBezTo>
                  <a:cubicBezTo>
                    <a:pt x="1181" y="489"/>
                    <a:pt x="992" y="417"/>
                    <a:pt x="812" y="335"/>
                  </a:cubicBezTo>
                  <a:cubicBezTo>
                    <a:pt x="712" y="290"/>
                    <a:pt x="631" y="254"/>
                    <a:pt x="541" y="200"/>
                  </a:cubicBezTo>
                  <a:cubicBezTo>
                    <a:pt x="505" y="182"/>
                    <a:pt x="460" y="155"/>
                    <a:pt x="433" y="128"/>
                  </a:cubicBezTo>
                  <a:cubicBezTo>
                    <a:pt x="397" y="110"/>
                    <a:pt x="370" y="74"/>
                    <a:pt x="370" y="74"/>
                  </a:cubicBezTo>
                  <a:cubicBezTo>
                    <a:pt x="332" y="26"/>
                    <a:pt x="276"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2368100" y="3995375"/>
              <a:ext cx="1847425" cy="137250"/>
            </a:xfrm>
            <a:custGeom>
              <a:avLst/>
              <a:gdLst/>
              <a:ahLst/>
              <a:cxnLst/>
              <a:rect l="l" t="t" r="r" b="b"/>
              <a:pathLst>
                <a:path w="73897" h="5490" extrusionOk="0">
                  <a:moveTo>
                    <a:pt x="208" y="0"/>
                  </a:moveTo>
                  <a:cubicBezTo>
                    <a:pt x="100" y="0"/>
                    <a:pt x="10" y="81"/>
                    <a:pt x="0" y="189"/>
                  </a:cubicBezTo>
                  <a:cubicBezTo>
                    <a:pt x="0" y="289"/>
                    <a:pt x="82" y="388"/>
                    <a:pt x="190" y="388"/>
                  </a:cubicBezTo>
                  <a:cubicBezTo>
                    <a:pt x="6319" y="694"/>
                    <a:pt x="12440" y="1136"/>
                    <a:pt x="18569" y="1560"/>
                  </a:cubicBezTo>
                  <a:lnTo>
                    <a:pt x="36940" y="2840"/>
                  </a:lnTo>
                  <a:lnTo>
                    <a:pt x="55310" y="4138"/>
                  </a:lnTo>
                  <a:lnTo>
                    <a:pt x="64495" y="4787"/>
                  </a:lnTo>
                  <a:lnTo>
                    <a:pt x="69092" y="5111"/>
                  </a:lnTo>
                  <a:lnTo>
                    <a:pt x="71382" y="5273"/>
                  </a:lnTo>
                  <a:cubicBezTo>
                    <a:pt x="72148" y="5327"/>
                    <a:pt x="72914" y="5381"/>
                    <a:pt x="73680" y="5490"/>
                  </a:cubicBezTo>
                  <a:lnTo>
                    <a:pt x="73698" y="5490"/>
                  </a:lnTo>
                  <a:cubicBezTo>
                    <a:pt x="73806" y="5490"/>
                    <a:pt x="73897" y="5399"/>
                    <a:pt x="73897" y="5291"/>
                  </a:cubicBezTo>
                  <a:cubicBezTo>
                    <a:pt x="73897" y="5183"/>
                    <a:pt x="73815" y="5102"/>
                    <a:pt x="73707" y="5102"/>
                  </a:cubicBezTo>
                  <a:cubicBezTo>
                    <a:pt x="72932" y="5093"/>
                    <a:pt x="72166" y="5048"/>
                    <a:pt x="71409" y="4994"/>
                  </a:cubicBezTo>
                  <a:lnTo>
                    <a:pt x="69110" y="4832"/>
                  </a:lnTo>
                  <a:lnTo>
                    <a:pt x="64513" y="4525"/>
                  </a:lnTo>
                  <a:lnTo>
                    <a:pt x="55328" y="3903"/>
                  </a:lnTo>
                  <a:lnTo>
                    <a:pt x="36949" y="2650"/>
                  </a:lnTo>
                  <a:lnTo>
                    <a:pt x="18578" y="1379"/>
                  </a:lnTo>
                  <a:cubicBezTo>
                    <a:pt x="12458" y="956"/>
                    <a:pt x="6328" y="550"/>
                    <a:pt x="2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0"/>
                                        </p:tgtEl>
                                        <p:attrNameLst>
                                          <p:attrName>style.visibility</p:attrName>
                                        </p:attrNameLst>
                                      </p:cBhvr>
                                      <p:to>
                                        <p:strVal val="visible"/>
                                      </p:to>
                                    </p:set>
                                    <p:animEffect transition="in" filter="fade">
                                      <p:cBhvr>
                                        <p:cTn id="7" dur="1000"/>
                                        <p:tgtEl>
                                          <p:spTgt spid="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41"/>
          <p:cNvSpPr txBox="1">
            <a:spLocks noGrp="1"/>
          </p:cNvSpPr>
          <p:nvPr>
            <p:ph type="title"/>
          </p:nvPr>
        </p:nvSpPr>
        <p:spPr>
          <a:xfrm>
            <a:off x="1378050" y="2344774"/>
            <a:ext cx="6387900" cy="940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2"/>
              </a:buClr>
              <a:buSzPts val="990"/>
              <a:buFont typeface="Arial"/>
              <a:buNone/>
            </a:pPr>
            <a:r>
              <a:rPr lang="en"/>
              <a:t>Camel Case</a:t>
            </a:r>
            <a:endParaRPr/>
          </a:p>
        </p:txBody>
      </p:sp>
      <p:sp>
        <p:nvSpPr>
          <p:cNvPr id="1026" name="Google Shape;1026;p41"/>
          <p:cNvSpPr txBox="1">
            <a:spLocks noGrp="1"/>
          </p:cNvSpPr>
          <p:nvPr>
            <p:ph type="title" idx="2"/>
          </p:nvPr>
        </p:nvSpPr>
        <p:spPr>
          <a:xfrm>
            <a:off x="3843750" y="1322001"/>
            <a:ext cx="1456500" cy="816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04</a:t>
            </a:r>
            <a:endParaRPr/>
          </a:p>
        </p:txBody>
      </p:sp>
      <p:grpSp>
        <p:nvGrpSpPr>
          <p:cNvPr id="1027" name="Google Shape;1027;p41"/>
          <p:cNvGrpSpPr/>
          <p:nvPr/>
        </p:nvGrpSpPr>
        <p:grpSpPr>
          <a:xfrm>
            <a:off x="3928443" y="2086030"/>
            <a:ext cx="1287126" cy="176025"/>
            <a:chOff x="4345425" y="2175475"/>
            <a:chExt cx="800750" cy="176025"/>
          </a:xfrm>
        </p:grpSpPr>
        <p:sp>
          <p:nvSpPr>
            <p:cNvPr id="1028" name="Google Shape;1028;p4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1"/>
          <p:cNvGrpSpPr/>
          <p:nvPr/>
        </p:nvGrpSpPr>
        <p:grpSpPr>
          <a:xfrm>
            <a:off x="1541738" y="3108974"/>
            <a:ext cx="6053350" cy="176025"/>
            <a:chOff x="4345425" y="2175475"/>
            <a:chExt cx="800750" cy="176025"/>
          </a:xfrm>
        </p:grpSpPr>
        <p:sp>
          <p:nvSpPr>
            <p:cNvPr id="1031" name="Google Shape;1031;p4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41"/>
          <p:cNvGrpSpPr/>
          <p:nvPr/>
        </p:nvGrpSpPr>
        <p:grpSpPr>
          <a:xfrm rot="372491" flipH="1">
            <a:off x="1097518" y="3478413"/>
            <a:ext cx="595061" cy="675849"/>
            <a:chOff x="5464100" y="4208075"/>
            <a:chExt cx="494625" cy="579650"/>
          </a:xfrm>
        </p:grpSpPr>
        <p:sp>
          <p:nvSpPr>
            <p:cNvPr id="1034" name="Google Shape;1034;p41"/>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1"/>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6" name="Google Shape;1046;p41"/>
          <p:cNvGrpSpPr/>
          <p:nvPr/>
        </p:nvGrpSpPr>
        <p:grpSpPr>
          <a:xfrm rot="9456294">
            <a:off x="6849678" y="3273665"/>
            <a:ext cx="2306042" cy="512923"/>
            <a:chOff x="7051300" y="3461525"/>
            <a:chExt cx="2305989" cy="512912"/>
          </a:xfrm>
        </p:grpSpPr>
        <p:sp>
          <p:nvSpPr>
            <p:cNvPr id="1047" name="Google Shape;1047;p41"/>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1"/>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1"/>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1"/>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1"/>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41"/>
          <p:cNvGrpSpPr/>
          <p:nvPr/>
        </p:nvGrpSpPr>
        <p:grpSpPr>
          <a:xfrm rot="854098">
            <a:off x="7782856" y="510397"/>
            <a:ext cx="639528" cy="438002"/>
            <a:chOff x="5501450" y="2545600"/>
            <a:chExt cx="639525" cy="438000"/>
          </a:xfrm>
        </p:grpSpPr>
        <p:sp>
          <p:nvSpPr>
            <p:cNvPr id="1066" name="Google Shape;1066;p41"/>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025"/>
                                        </p:tgtEl>
                                        <p:attrNameLst>
                                          <p:attrName>style.visibility</p:attrName>
                                        </p:attrNameLst>
                                      </p:cBhvr>
                                      <p:to>
                                        <p:strVal val="visible"/>
                                      </p:to>
                                    </p:set>
                                    <p:anim calcmode="lin" valueType="num">
                                      <p:cBhvr additive="base">
                                        <p:cTn id="7" dur="1000"/>
                                        <p:tgtEl>
                                          <p:spTgt spid="1025"/>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 calcmode="lin" valueType="num">
                                      <p:cBhvr additive="base">
                                        <p:cTn id="10" dur="1000"/>
                                        <p:tgtEl>
                                          <p:spTgt spid="1026"/>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1000"/>
                                        <p:tgtEl>
                                          <p:spTgt spid="1027"/>
                                        </p:tgtEl>
                                        <p:attrNameLst>
                                          <p:attrName>ppt_y</p:attrName>
                                        </p:attrNameLst>
                                      </p:cBhvr>
                                      <p:tavLst>
                                        <p:tav tm="0">
                                          <p:val>
                                            <p:strVal val="#ppt_y-1"/>
                                          </p:val>
                                        </p:tav>
                                        <p:tav tm="100000">
                                          <p:val>
                                            <p:strVal val="#ppt_y"/>
                                          </p:val>
                                        </p:tav>
                                      </p:tavLst>
                                    </p:anim>
                                  </p:childTnLst>
                                </p:cTn>
                              </p:par>
                              <p:par>
                                <p:cTn id="14" presetID="2" presetClass="entr" presetSubtype="1" fill="hold" nodeType="withEffect">
                                  <p:stCondLst>
                                    <p:cond delay="0"/>
                                  </p:stCondLst>
                                  <p:childTnLst>
                                    <p:set>
                                      <p:cBhvr>
                                        <p:cTn id="15" dur="1" fill="hold">
                                          <p:stCondLst>
                                            <p:cond delay="0"/>
                                          </p:stCondLst>
                                        </p:cTn>
                                        <p:tgtEl>
                                          <p:spTgt spid="1030"/>
                                        </p:tgtEl>
                                        <p:attrNameLst>
                                          <p:attrName>style.visibility</p:attrName>
                                        </p:attrNameLst>
                                      </p:cBhvr>
                                      <p:to>
                                        <p:strVal val="visible"/>
                                      </p:to>
                                    </p:set>
                                    <p:anim calcmode="lin" valueType="num">
                                      <p:cBhvr additive="base">
                                        <p:cTn id="16" dur="1000"/>
                                        <p:tgtEl>
                                          <p:spTgt spid="103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33"/>
                                        </p:tgtEl>
                                        <p:attrNameLst>
                                          <p:attrName>style.visibility</p:attrName>
                                        </p:attrNameLst>
                                      </p:cBhvr>
                                      <p:to>
                                        <p:strVal val="visible"/>
                                      </p:to>
                                    </p:set>
                                    <p:anim calcmode="lin" valueType="num">
                                      <p:cBhvr additive="base">
                                        <p:cTn id="21" dur="1000"/>
                                        <p:tgtEl>
                                          <p:spTgt spid="1033"/>
                                        </p:tgtEl>
                                        <p:attrNameLst>
                                          <p:attrName>ppt_y</p:attrName>
                                        </p:attrNameLst>
                                      </p:cBhvr>
                                      <p:tavLst>
                                        <p:tav tm="0">
                                          <p:val>
                                            <p:strVal val="#ppt_y+1"/>
                                          </p:val>
                                        </p:tav>
                                        <p:tav tm="100000">
                                          <p:val>
                                            <p:strVal val="#ppt_y"/>
                                          </p:val>
                                        </p:tav>
                                      </p:tavLst>
                                    </p:anim>
                                  </p:childTnLst>
                                </p:cTn>
                              </p:par>
                              <p:par>
                                <p:cTn id="22" presetID="2" presetClass="entr" presetSubtype="1" fill="hold" nodeType="withEffect">
                                  <p:stCondLst>
                                    <p:cond delay="0"/>
                                  </p:stCondLst>
                                  <p:childTnLst>
                                    <p:set>
                                      <p:cBhvr>
                                        <p:cTn id="23" dur="1" fill="hold">
                                          <p:stCondLst>
                                            <p:cond delay="0"/>
                                          </p:stCondLst>
                                        </p:cTn>
                                        <p:tgtEl>
                                          <p:spTgt spid="1065"/>
                                        </p:tgtEl>
                                        <p:attrNameLst>
                                          <p:attrName>style.visibility</p:attrName>
                                        </p:attrNameLst>
                                      </p:cBhvr>
                                      <p:to>
                                        <p:strVal val="visible"/>
                                      </p:to>
                                    </p:set>
                                    <p:anim calcmode="lin" valueType="num">
                                      <p:cBhvr additive="base">
                                        <p:cTn id="24" dur="1000"/>
                                        <p:tgtEl>
                                          <p:spTgt spid="1065"/>
                                        </p:tgtEl>
                                        <p:attrNameLst>
                                          <p:attrName>ppt_y</p:attrName>
                                        </p:attrNameLst>
                                      </p:cBhvr>
                                      <p:tavLst>
                                        <p:tav tm="0">
                                          <p:val>
                                            <p:strVal val="#ppt_y-1"/>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046"/>
                                        </p:tgtEl>
                                        <p:attrNameLst>
                                          <p:attrName>style.visibility</p:attrName>
                                        </p:attrNameLst>
                                      </p:cBhvr>
                                      <p:to>
                                        <p:strVal val="visible"/>
                                      </p:to>
                                    </p:set>
                                    <p:anim calcmode="lin" valueType="num">
                                      <p:cBhvr additive="base">
                                        <p:cTn id="27" dur="1000"/>
                                        <p:tgtEl>
                                          <p:spTgt spid="104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grpSp>
        <p:nvGrpSpPr>
          <p:cNvPr id="1072" name="Google Shape;1072;p42"/>
          <p:cNvGrpSpPr/>
          <p:nvPr/>
        </p:nvGrpSpPr>
        <p:grpSpPr>
          <a:xfrm rot="774136">
            <a:off x="6470819" y="2086568"/>
            <a:ext cx="1303213" cy="585343"/>
            <a:chOff x="4345425" y="2175475"/>
            <a:chExt cx="800750" cy="176025"/>
          </a:xfrm>
        </p:grpSpPr>
        <p:sp>
          <p:nvSpPr>
            <p:cNvPr id="1073" name="Google Shape;1073;p4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5" name="Google Shape;1075;p42"/>
          <p:cNvSpPr txBox="1">
            <a:spLocks noGrp="1"/>
          </p:cNvSpPr>
          <p:nvPr>
            <p:ph type="subTitle" idx="3"/>
          </p:nvPr>
        </p:nvSpPr>
        <p:spPr>
          <a:xfrm>
            <a:off x="5869325" y="2095645"/>
            <a:ext cx="25062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2307"/>
              <a:buFont typeface="Arial"/>
              <a:buNone/>
            </a:pPr>
            <a:r>
              <a:rPr lang="en" sz="2600"/>
              <a:t>Camel Case</a:t>
            </a:r>
            <a:endParaRPr sz="2600"/>
          </a:p>
        </p:txBody>
      </p:sp>
      <p:sp>
        <p:nvSpPr>
          <p:cNvPr id="1076" name="Google Shape;1076;p42"/>
          <p:cNvSpPr txBox="1">
            <a:spLocks noGrp="1"/>
          </p:cNvSpPr>
          <p:nvPr>
            <p:ph type="body" idx="1"/>
          </p:nvPr>
        </p:nvSpPr>
        <p:spPr>
          <a:xfrm>
            <a:off x="5557775" y="2489453"/>
            <a:ext cx="3129300" cy="20049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Clr>
                <a:schemeClr val="dk2"/>
              </a:buClr>
              <a:buSzPts val="1100"/>
              <a:buFont typeface="Arial"/>
              <a:buNone/>
            </a:pPr>
            <a:r>
              <a:rPr lang="en" sz="2300" dirty="0"/>
              <a:t>Uses Capital letters to show when a new word starts</a:t>
            </a:r>
            <a:endParaRPr sz="2300" dirty="0"/>
          </a:p>
          <a:p>
            <a:pPr marL="0" lvl="0" indent="0" algn="ctr" rtl="0">
              <a:spcBef>
                <a:spcPts val="1200"/>
              </a:spcBef>
              <a:spcAft>
                <a:spcPts val="1200"/>
              </a:spcAft>
              <a:buClr>
                <a:schemeClr val="dk2"/>
              </a:buClr>
              <a:buSzPts val="1100"/>
              <a:buFont typeface="Arial"/>
              <a:buNone/>
            </a:pPr>
            <a:r>
              <a:rPr lang="en" sz="2300" dirty="0"/>
              <a:t>Ex: </a:t>
            </a:r>
            <a:r>
              <a:rPr lang="en" sz="2300" b="1" dirty="0"/>
              <a:t>e</a:t>
            </a:r>
            <a:r>
              <a:rPr lang="en" sz="2300" dirty="0"/>
              <a:t>xample</a:t>
            </a:r>
            <a:r>
              <a:rPr lang="en" sz="2300" b="1" dirty="0"/>
              <a:t>S</a:t>
            </a:r>
            <a:r>
              <a:rPr lang="en" sz="2300" dirty="0"/>
              <a:t>entence</a:t>
            </a:r>
            <a:endParaRPr sz="2300" dirty="0"/>
          </a:p>
        </p:txBody>
      </p:sp>
      <p:sp>
        <p:nvSpPr>
          <p:cNvPr id="1077" name="Google Shape;1077;p42"/>
          <p:cNvSpPr txBox="1">
            <a:spLocks noGrp="1"/>
          </p:cNvSpPr>
          <p:nvPr>
            <p:ph type="title"/>
          </p:nvPr>
        </p:nvSpPr>
        <p:spPr>
          <a:xfrm>
            <a:off x="720000" y="540000"/>
            <a:ext cx="3378600" cy="1017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2"/>
              </a:buClr>
              <a:buSzPct val="30555"/>
              <a:buFont typeface="Arial"/>
              <a:buNone/>
            </a:pPr>
            <a:r>
              <a:rPr lang="en"/>
              <a:t>What is Camel Case?</a:t>
            </a:r>
            <a:endParaRPr/>
          </a:p>
        </p:txBody>
      </p:sp>
      <p:grpSp>
        <p:nvGrpSpPr>
          <p:cNvPr id="1078" name="Google Shape;1078;p42"/>
          <p:cNvGrpSpPr/>
          <p:nvPr/>
        </p:nvGrpSpPr>
        <p:grpSpPr>
          <a:xfrm>
            <a:off x="6682192" y="859247"/>
            <a:ext cx="1491960" cy="454575"/>
            <a:chOff x="6157325" y="1245050"/>
            <a:chExt cx="554900" cy="169075"/>
          </a:xfrm>
        </p:grpSpPr>
        <p:sp>
          <p:nvSpPr>
            <p:cNvPr id="1079" name="Google Shape;1079;p42"/>
            <p:cNvSpPr/>
            <p:nvPr/>
          </p:nvSpPr>
          <p:spPr>
            <a:xfrm>
              <a:off x="6157325" y="1320350"/>
              <a:ext cx="47050" cy="41875"/>
            </a:xfrm>
            <a:custGeom>
              <a:avLst/>
              <a:gdLst/>
              <a:ahLst/>
              <a:cxnLst/>
              <a:rect l="l" t="t" r="r" b="b"/>
              <a:pathLst>
                <a:path w="1882" h="1675" extrusionOk="0">
                  <a:moveTo>
                    <a:pt x="1759" y="0"/>
                  </a:moveTo>
                  <a:cubicBezTo>
                    <a:pt x="1737" y="0"/>
                    <a:pt x="1714" y="11"/>
                    <a:pt x="1694" y="37"/>
                  </a:cubicBezTo>
                  <a:cubicBezTo>
                    <a:pt x="1494" y="263"/>
                    <a:pt x="1268" y="463"/>
                    <a:pt x="1042" y="689"/>
                  </a:cubicBezTo>
                  <a:cubicBezTo>
                    <a:pt x="842" y="463"/>
                    <a:pt x="641" y="263"/>
                    <a:pt x="416" y="62"/>
                  </a:cubicBezTo>
                  <a:cubicBezTo>
                    <a:pt x="387" y="26"/>
                    <a:pt x="349" y="10"/>
                    <a:pt x="313" y="10"/>
                  </a:cubicBezTo>
                  <a:cubicBezTo>
                    <a:pt x="226" y="10"/>
                    <a:pt x="152" y="99"/>
                    <a:pt x="240" y="188"/>
                  </a:cubicBezTo>
                  <a:cubicBezTo>
                    <a:pt x="441" y="413"/>
                    <a:pt x="641" y="639"/>
                    <a:pt x="842" y="839"/>
                  </a:cubicBezTo>
                  <a:cubicBezTo>
                    <a:pt x="591" y="1040"/>
                    <a:pt x="316" y="1190"/>
                    <a:pt x="90" y="1416"/>
                  </a:cubicBezTo>
                  <a:cubicBezTo>
                    <a:pt x="1" y="1505"/>
                    <a:pt x="91" y="1674"/>
                    <a:pt x="200" y="1674"/>
                  </a:cubicBezTo>
                  <a:cubicBezTo>
                    <a:pt x="213" y="1674"/>
                    <a:pt x="227" y="1672"/>
                    <a:pt x="240" y="1666"/>
                  </a:cubicBezTo>
                  <a:cubicBezTo>
                    <a:pt x="541" y="1541"/>
                    <a:pt x="817" y="1290"/>
                    <a:pt x="1068" y="1065"/>
                  </a:cubicBezTo>
                  <a:cubicBezTo>
                    <a:pt x="1193" y="1215"/>
                    <a:pt x="1343" y="1366"/>
                    <a:pt x="1494" y="1466"/>
                  </a:cubicBezTo>
                  <a:cubicBezTo>
                    <a:pt x="1525" y="1481"/>
                    <a:pt x="1556" y="1488"/>
                    <a:pt x="1584" y="1488"/>
                  </a:cubicBezTo>
                  <a:cubicBezTo>
                    <a:pt x="1694" y="1488"/>
                    <a:pt x="1769" y="1385"/>
                    <a:pt x="1669" y="1265"/>
                  </a:cubicBezTo>
                  <a:cubicBezTo>
                    <a:pt x="1569" y="1115"/>
                    <a:pt x="1418" y="990"/>
                    <a:pt x="1268" y="864"/>
                  </a:cubicBezTo>
                  <a:cubicBezTo>
                    <a:pt x="1469" y="639"/>
                    <a:pt x="1669" y="413"/>
                    <a:pt x="1844" y="163"/>
                  </a:cubicBezTo>
                  <a:cubicBezTo>
                    <a:pt x="1882" y="88"/>
                    <a:pt x="1823" y="0"/>
                    <a:pt x="1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2"/>
            <p:cNvSpPr/>
            <p:nvPr/>
          </p:nvSpPr>
          <p:spPr>
            <a:xfrm>
              <a:off x="6224725" y="1327375"/>
              <a:ext cx="46400" cy="9125"/>
            </a:xfrm>
            <a:custGeom>
              <a:avLst/>
              <a:gdLst/>
              <a:ahLst/>
              <a:cxnLst/>
              <a:rect l="l" t="t" r="r" b="b"/>
              <a:pathLst>
                <a:path w="1856" h="365" extrusionOk="0">
                  <a:moveTo>
                    <a:pt x="1282" y="1"/>
                  </a:moveTo>
                  <a:cubicBezTo>
                    <a:pt x="1160" y="1"/>
                    <a:pt x="1041" y="7"/>
                    <a:pt x="928" y="7"/>
                  </a:cubicBezTo>
                  <a:lnTo>
                    <a:pt x="151" y="7"/>
                  </a:lnTo>
                  <a:cubicBezTo>
                    <a:pt x="1" y="7"/>
                    <a:pt x="26" y="258"/>
                    <a:pt x="151" y="258"/>
                  </a:cubicBezTo>
                  <a:cubicBezTo>
                    <a:pt x="427" y="283"/>
                    <a:pt x="677" y="308"/>
                    <a:pt x="953" y="308"/>
                  </a:cubicBezTo>
                  <a:cubicBezTo>
                    <a:pt x="1135" y="328"/>
                    <a:pt x="1334" y="365"/>
                    <a:pt x="1536" y="365"/>
                  </a:cubicBezTo>
                  <a:cubicBezTo>
                    <a:pt x="1584" y="365"/>
                    <a:pt x="1632" y="363"/>
                    <a:pt x="1680" y="358"/>
                  </a:cubicBezTo>
                  <a:cubicBezTo>
                    <a:pt x="1855" y="308"/>
                    <a:pt x="1780" y="82"/>
                    <a:pt x="1655" y="32"/>
                  </a:cubicBezTo>
                  <a:cubicBezTo>
                    <a:pt x="1529" y="7"/>
                    <a:pt x="1404" y="1"/>
                    <a:pt x="1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2"/>
            <p:cNvSpPr/>
            <p:nvPr/>
          </p:nvSpPr>
          <p:spPr>
            <a:xfrm>
              <a:off x="6217875" y="1343050"/>
              <a:ext cx="49475" cy="9600"/>
            </a:xfrm>
            <a:custGeom>
              <a:avLst/>
              <a:gdLst/>
              <a:ahLst/>
              <a:cxnLst/>
              <a:rect l="l" t="t" r="r" b="b"/>
              <a:pathLst>
                <a:path w="1979" h="384" extrusionOk="0">
                  <a:moveTo>
                    <a:pt x="134" y="0"/>
                  </a:moveTo>
                  <a:cubicBezTo>
                    <a:pt x="0" y="0"/>
                    <a:pt x="13" y="236"/>
                    <a:pt x="174" y="282"/>
                  </a:cubicBezTo>
                  <a:cubicBezTo>
                    <a:pt x="475" y="357"/>
                    <a:pt x="801" y="382"/>
                    <a:pt x="1102" y="382"/>
                  </a:cubicBezTo>
                  <a:cubicBezTo>
                    <a:pt x="1157" y="382"/>
                    <a:pt x="1215" y="383"/>
                    <a:pt x="1274" y="383"/>
                  </a:cubicBezTo>
                  <a:cubicBezTo>
                    <a:pt x="1512" y="383"/>
                    <a:pt x="1768" y="367"/>
                    <a:pt x="1929" y="207"/>
                  </a:cubicBezTo>
                  <a:cubicBezTo>
                    <a:pt x="1979" y="157"/>
                    <a:pt x="1954" y="32"/>
                    <a:pt x="1854" y="32"/>
                  </a:cubicBezTo>
                  <a:cubicBezTo>
                    <a:pt x="1787" y="12"/>
                    <a:pt x="1721" y="4"/>
                    <a:pt x="1655" y="4"/>
                  </a:cubicBezTo>
                  <a:cubicBezTo>
                    <a:pt x="1471" y="4"/>
                    <a:pt x="1286" y="63"/>
                    <a:pt x="1102" y="82"/>
                  </a:cubicBezTo>
                  <a:cubicBezTo>
                    <a:pt x="801" y="82"/>
                    <a:pt x="500" y="57"/>
                    <a:pt x="174" y="7"/>
                  </a:cubicBezTo>
                  <a:cubicBezTo>
                    <a:pt x="160" y="2"/>
                    <a:pt x="147"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2"/>
            <p:cNvSpPr/>
            <p:nvPr/>
          </p:nvSpPr>
          <p:spPr>
            <a:xfrm>
              <a:off x="6284250" y="1264050"/>
              <a:ext cx="44700" cy="50275"/>
            </a:xfrm>
            <a:custGeom>
              <a:avLst/>
              <a:gdLst/>
              <a:ahLst/>
              <a:cxnLst/>
              <a:rect l="l" t="t" r="r" b="b"/>
              <a:pathLst>
                <a:path w="1788" h="2011" extrusionOk="0">
                  <a:moveTo>
                    <a:pt x="495" y="0"/>
                  </a:moveTo>
                  <a:cubicBezTo>
                    <a:pt x="458" y="0"/>
                    <a:pt x="427" y="25"/>
                    <a:pt x="427" y="84"/>
                  </a:cubicBezTo>
                  <a:cubicBezTo>
                    <a:pt x="402" y="510"/>
                    <a:pt x="402" y="911"/>
                    <a:pt x="376" y="1337"/>
                  </a:cubicBezTo>
                  <a:cubicBezTo>
                    <a:pt x="376" y="1411"/>
                    <a:pt x="445" y="1499"/>
                    <a:pt x="522" y="1499"/>
                  </a:cubicBezTo>
                  <a:cubicBezTo>
                    <a:pt x="548" y="1499"/>
                    <a:pt x="576" y="1488"/>
                    <a:pt x="602" y="1462"/>
                  </a:cubicBezTo>
                  <a:cubicBezTo>
                    <a:pt x="727" y="1387"/>
                    <a:pt x="878" y="1262"/>
                    <a:pt x="1028" y="1212"/>
                  </a:cubicBezTo>
                  <a:cubicBezTo>
                    <a:pt x="1080" y="1186"/>
                    <a:pt x="1128" y="1173"/>
                    <a:pt x="1173" y="1173"/>
                  </a:cubicBezTo>
                  <a:cubicBezTo>
                    <a:pt x="1300" y="1173"/>
                    <a:pt x="1392" y="1276"/>
                    <a:pt x="1429" y="1462"/>
                  </a:cubicBezTo>
                  <a:cubicBezTo>
                    <a:pt x="1354" y="1537"/>
                    <a:pt x="1279" y="1588"/>
                    <a:pt x="1204" y="1613"/>
                  </a:cubicBezTo>
                  <a:cubicBezTo>
                    <a:pt x="878" y="1713"/>
                    <a:pt x="502" y="1713"/>
                    <a:pt x="176" y="1713"/>
                  </a:cubicBezTo>
                  <a:cubicBezTo>
                    <a:pt x="1" y="1713"/>
                    <a:pt x="51" y="1963"/>
                    <a:pt x="176" y="1989"/>
                  </a:cubicBezTo>
                  <a:cubicBezTo>
                    <a:pt x="271" y="2000"/>
                    <a:pt x="413" y="2011"/>
                    <a:pt x="573" y="2011"/>
                  </a:cubicBezTo>
                  <a:cubicBezTo>
                    <a:pt x="1087" y="2011"/>
                    <a:pt x="1787" y="1903"/>
                    <a:pt x="1730" y="1387"/>
                  </a:cubicBezTo>
                  <a:cubicBezTo>
                    <a:pt x="1730" y="1136"/>
                    <a:pt x="1479" y="936"/>
                    <a:pt x="1254" y="911"/>
                  </a:cubicBezTo>
                  <a:cubicBezTo>
                    <a:pt x="1213" y="902"/>
                    <a:pt x="1173" y="898"/>
                    <a:pt x="1134" y="898"/>
                  </a:cubicBezTo>
                  <a:cubicBezTo>
                    <a:pt x="957" y="898"/>
                    <a:pt x="796" y="984"/>
                    <a:pt x="652" y="1086"/>
                  </a:cubicBezTo>
                  <a:cubicBezTo>
                    <a:pt x="652" y="760"/>
                    <a:pt x="627" y="460"/>
                    <a:pt x="627" y="134"/>
                  </a:cubicBezTo>
                  <a:cubicBezTo>
                    <a:pt x="627" y="58"/>
                    <a:pt x="553"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2"/>
            <p:cNvSpPr/>
            <p:nvPr/>
          </p:nvSpPr>
          <p:spPr>
            <a:xfrm>
              <a:off x="6255000" y="1287300"/>
              <a:ext cx="30525" cy="9800"/>
            </a:xfrm>
            <a:custGeom>
              <a:avLst/>
              <a:gdLst/>
              <a:ahLst/>
              <a:cxnLst/>
              <a:rect l="l" t="t" r="r" b="b"/>
              <a:pathLst>
                <a:path w="1221" h="392" extrusionOk="0">
                  <a:moveTo>
                    <a:pt x="633" y="1"/>
                  </a:moveTo>
                  <a:cubicBezTo>
                    <a:pt x="472" y="1"/>
                    <a:pt x="310" y="20"/>
                    <a:pt x="193" y="31"/>
                  </a:cubicBezTo>
                  <a:cubicBezTo>
                    <a:pt x="1" y="55"/>
                    <a:pt x="62" y="333"/>
                    <a:pt x="245" y="333"/>
                  </a:cubicBezTo>
                  <a:cubicBezTo>
                    <a:pt x="252" y="333"/>
                    <a:pt x="260" y="333"/>
                    <a:pt x="268" y="332"/>
                  </a:cubicBezTo>
                  <a:cubicBezTo>
                    <a:pt x="444" y="332"/>
                    <a:pt x="619" y="332"/>
                    <a:pt x="820" y="357"/>
                  </a:cubicBezTo>
                  <a:cubicBezTo>
                    <a:pt x="888" y="371"/>
                    <a:pt x="949" y="392"/>
                    <a:pt x="1011" y="392"/>
                  </a:cubicBezTo>
                  <a:cubicBezTo>
                    <a:pt x="1062" y="392"/>
                    <a:pt x="1114" y="377"/>
                    <a:pt x="1171" y="332"/>
                  </a:cubicBezTo>
                  <a:cubicBezTo>
                    <a:pt x="1221" y="307"/>
                    <a:pt x="1196" y="231"/>
                    <a:pt x="1171" y="181"/>
                  </a:cubicBezTo>
                  <a:cubicBezTo>
                    <a:pt x="1069" y="37"/>
                    <a:pt x="852" y="1"/>
                    <a:pt x="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2"/>
            <p:cNvSpPr/>
            <p:nvPr/>
          </p:nvSpPr>
          <p:spPr>
            <a:xfrm>
              <a:off x="6334375" y="1284100"/>
              <a:ext cx="37000" cy="37050"/>
            </a:xfrm>
            <a:custGeom>
              <a:avLst/>
              <a:gdLst/>
              <a:ahLst/>
              <a:cxnLst/>
              <a:rect l="l" t="t" r="r" b="b"/>
              <a:pathLst>
                <a:path w="1480" h="1482" extrusionOk="0">
                  <a:moveTo>
                    <a:pt x="916" y="0"/>
                  </a:moveTo>
                  <a:cubicBezTo>
                    <a:pt x="875" y="0"/>
                    <a:pt x="838" y="25"/>
                    <a:pt x="828" y="84"/>
                  </a:cubicBezTo>
                  <a:cubicBezTo>
                    <a:pt x="803" y="334"/>
                    <a:pt x="752" y="560"/>
                    <a:pt x="677" y="786"/>
                  </a:cubicBezTo>
                  <a:cubicBezTo>
                    <a:pt x="502" y="811"/>
                    <a:pt x="326" y="836"/>
                    <a:pt x="176" y="836"/>
                  </a:cubicBezTo>
                  <a:cubicBezTo>
                    <a:pt x="1" y="861"/>
                    <a:pt x="76" y="1111"/>
                    <a:pt x="201" y="1111"/>
                  </a:cubicBezTo>
                  <a:cubicBezTo>
                    <a:pt x="326" y="1086"/>
                    <a:pt x="452" y="1061"/>
                    <a:pt x="577" y="1061"/>
                  </a:cubicBezTo>
                  <a:cubicBezTo>
                    <a:pt x="527" y="1161"/>
                    <a:pt x="502" y="1262"/>
                    <a:pt x="527" y="1362"/>
                  </a:cubicBezTo>
                  <a:cubicBezTo>
                    <a:pt x="527" y="1435"/>
                    <a:pt x="581" y="1482"/>
                    <a:pt x="639" y="1482"/>
                  </a:cubicBezTo>
                  <a:cubicBezTo>
                    <a:pt x="660" y="1482"/>
                    <a:pt x="682" y="1476"/>
                    <a:pt x="702" y="1462"/>
                  </a:cubicBezTo>
                  <a:cubicBezTo>
                    <a:pt x="828" y="1362"/>
                    <a:pt x="903" y="1187"/>
                    <a:pt x="928" y="1011"/>
                  </a:cubicBezTo>
                  <a:cubicBezTo>
                    <a:pt x="1103" y="1011"/>
                    <a:pt x="1304" y="1011"/>
                    <a:pt x="1429" y="911"/>
                  </a:cubicBezTo>
                  <a:cubicBezTo>
                    <a:pt x="1479" y="861"/>
                    <a:pt x="1479" y="786"/>
                    <a:pt x="1429" y="760"/>
                  </a:cubicBezTo>
                  <a:cubicBezTo>
                    <a:pt x="1341" y="731"/>
                    <a:pt x="1253" y="719"/>
                    <a:pt x="1165" y="719"/>
                  </a:cubicBezTo>
                  <a:cubicBezTo>
                    <a:pt x="1103" y="719"/>
                    <a:pt x="1040" y="725"/>
                    <a:pt x="978" y="735"/>
                  </a:cubicBezTo>
                  <a:cubicBezTo>
                    <a:pt x="1028" y="535"/>
                    <a:pt x="1053" y="334"/>
                    <a:pt x="1053" y="134"/>
                  </a:cubicBezTo>
                  <a:cubicBezTo>
                    <a:pt x="1053" y="58"/>
                    <a:pt x="979" y="0"/>
                    <a:pt x="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2"/>
            <p:cNvSpPr/>
            <p:nvPr/>
          </p:nvSpPr>
          <p:spPr>
            <a:xfrm>
              <a:off x="6379900" y="1245050"/>
              <a:ext cx="273425" cy="77750"/>
            </a:xfrm>
            <a:custGeom>
              <a:avLst/>
              <a:gdLst/>
              <a:ahLst/>
              <a:cxnLst/>
              <a:rect l="l" t="t" r="r" b="b"/>
              <a:pathLst>
                <a:path w="10937" h="3110" extrusionOk="0">
                  <a:moveTo>
                    <a:pt x="2086" y="1"/>
                  </a:moveTo>
                  <a:cubicBezTo>
                    <a:pt x="1680" y="1"/>
                    <a:pt x="1294" y="60"/>
                    <a:pt x="1087" y="292"/>
                  </a:cubicBezTo>
                  <a:cubicBezTo>
                    <a:pt x="886" y="518"/>
                    <a:pt x="886" y="944"/>
                    <a:pt x="861" y="1195"/>
                  </a:cubicBezTo>
                  <a:cubicBezTo>
                    <a:pt x="811" y="1671"/>
                    <a:pt x="761" y="2147"/>
                    <a:pt x="711" y="2623"/>
                  </a:cubicBezTo>
                  <a:cubicBezTo>
                    <a:pt x="535" y="2348"/>
                    <a:pt x="360" y="2047"/>
                    <a:pt x="185" y="1746"/>
                  </a:cubicBezTo>
                  <a:cubicBezTo>
                    <a:pt x="168" y="1721"/>
                    <a:pt x="140" y="1710"/>
                    <a:pt x="112" y="1710"/>
                  </a:cubicBezTo>
                  <a:cubicBezTo>
                    <a:pt x="57" y="1710"/>
                    <a:pt x="1" y="1754"/>
                    <a:pt x="34" y="1821"/>
                  </a:cubicBezTo>
                  <a:cubicBezTo>
                    <a:pt x="235" y="2222"/>
                    <a:pt x="460" y="2623"/>
                    <a:pt x="686" y="3024"/>
                  </a:cubicBezTo>
                  <a:cubicBezTo>
                    <a:pt x="712" y="3077"/>
                    <a:pt x="774" y="3109"/>
                    <a:pt x="826" y="3109"/>
                  </a:cubicBezTo>
                  <a:cubicBezTo>
                    <a:pt x="872" y="3109"/>
                    <a:pt x="911" y="3083"/>
                    <a:pt x="911" y="3024"/>
                  </a:cubicBezTo>
                  <a:cubicBezTo>
                    <a:pt x="1037" y="2072"/>
                    <a:pt x="836" y="718"/>
                    <a:pt x="1889" y="317"/>
                  </a:cubicBezTo>
                  <a:cubicBezTo>
                    <a:pt x="2002" y="272"/>
                    <a:pt x="2155" y="257"/>
                    <a:pt x="2325" y="257"/>
                  </a:cubicBezTo>
                  <a:cubicBezTo>
                    <a:pt x="2723" y="257"/>
                    <a:pt x="3212" y="343"/>
                    <a:pt x="3493" y="343"/>
                  </a:cubicBezTo>
                  <a:cubicBezTo>
                    <a:pt x="3969" y="343"/>
                    <a:pt x="4445" y="343"/>
                    <a:pt x="4921" y="368"/>
                  </a:cubicBezTo>
                  <a:cubicBezTo>
                    <a:pt x="6342" y="386"/>
                    <a:pt x="7775" y="445"/>
                    <a:pt x="9213" y="445"/>
                  </a:cubicBezTo>
                  <a:cubicBezTo>
                    <a:pt x="9728" y="445"/>
                    <a:pt x="10245" y="438"/>
                    <a:pt x="10761" y="418"/>
                  </a:cubicBezTo>
                  <a:cubicBezTo>
                    <a:pt x="10937" y="418"/>
                    <a:pt x="10886" y="117"/>
                    <a:pt x="10736" y="117"/>
                  </a:cubicBezTo>
                  <a:cubicBezTo>
                    <a:pt x="9580" y="47"/>
                    <a:pt x="8412" y="26"/>
                    <a:pt x="7244" y="26"/>
                  </a:cubicBezTo>
                  <a:cubicBezTo>
                    <a:pt x="5906" y="26"/>
                    <a:pt x="4567" y="53"/>
                    <a:pt x="3242" y="67"/>
                  </a:cubicBezTo>
                  <a:cubicBezTo>
                    <a:pt x="2960" y="67"/>
                    <a:pt x="2512" y="1"/>
                    <a:pt x="2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2"/>
            <p:cNvSpPr/>
            <p:nvPr/>
          </p:nvSpPr>
          <p:spPr>
            <a:xfrm>
              <a:off x="6441975" y="1278000"/>
              <a:ext cx="42800" cy="51575"/>
            </a:xfrm>
            <a:custGeom>
              <a:avLst/>
              <a:gdLst/>
              <a:ahLst/>
              <a:cxnLst/>
              <a:rect l="l" t="t" r="r" b="b"/>
              <a:pathLst>
                <a:path w="1712" h="2063" extrusionOk="0">
                  <a:moveTo>
                    <a:pt x="405" y="1"/>
                  </a:moveTo>
                  <a:cubicBezTo>
                    <a:pt x="367" y="1"/>
                    <a:pt x="333" y="22"/>
                    <a:pt x="333" y="77"/>
                  </a:cubicBezTo>
                  <a:cubicBezTo>
                    <a:pt x="333" y="528"/>
                    <a:pt x="283" y="979"/>
                    <a:pt x="283" y="1456"/>
                  </a:cubicBezTo>
                  <a:cubicBezTo>
                    <a:pt x="283" y="1525"/>
                    <a:pt x="368" y="1619"/>
                    <a:pt x="445" y="1619"/>
                  </a:cubicBezTo>
                  <a:cubicBezTo>
                    <a:pt x="479" y="1619"/>
                    <a:pt x="511" y="1602"/>
                    <a:pt x="534" y="1556"/>
                  </a:cubicBezTo>
                  <a:cubicBezTo>
                    <a:pt x="634" y="1405"/>
                    <a:pt x="709" y="1255"/>
                    <a:pt x="860" y="1155"/>
                  </a:cubicBezTo>
                  <a:cubicBezTo>
                    <a:pt x="933" y="1106"/>
                    <a:pt x="1002" y="1081"/>
                    <a:pt x="1063" y="1081"/>
                  </a:cubicBezTo>
                  <a:cubicBezTo>
                    <a:pt x="1189" y="1081"/>
                    <a:pt x="1285" y="1186"/>
                    <a:pt x="1336" y="1405"/>
                  </a:cubicBezTo>
                  <a:cubicBezTo>
                    <a:pt x="1311" y="1506"/>
                    <a:pt x="1235" y="1581"/>
                    <a:pt x="1160" y="1631"/>
                  </a:cubicBezTo>
                  <a:cubicBezTo>
                    <a:pt x="1042" y="1705"/>
                    <a:pt x="802" y="1770"/>
                    <a:pt x="589" y="1770"/>
                  </a:cubicBezTo>
                  <a:cubicBezTo>
                    <a:pt x="440" y="1770"/>
                    <a:pt x="305" y="1738"/>
                    <a:pt x="233" y="1656"/>
                  </a:cubicBezTo>
                  <a:cubicBezTo>
                    <a:pt x="209" y="1638"/>
                    <a:pt x="182" y="1630"/>
                    <a:pt x="156" y="1630"/>
                  </a:cubicBezTo>
                  <a:cubicBezTo>
                    <a:pt x="74" y="1630"/>
                    <a:pt x="0" y="1711"/>
                    <a:pt x="58" y="1806"/>
                  </a:cubicBezTo>
                  <a:cubicBezTo>
                    <a:pt x="158" y="2007"/>
                    <a:pt x="347" y="2063"/>
                    <a:pt x="559" y="2063"/>
                  </a:cubicBezTo>
                  <a:cubicBezTo>
                    <a:pt x="665" y="2063"/>
                    <a:pt x="776" y="2049"/>
                    <a:pt x="885" y="2032"/>
                  </a:cubicBezTo>
                  <a:cubicBezTo>
                    <a:pt x="1235" y="2007"/>
                    <a:pt x="1586" y="1806"/>
                    <a:pt x="1662" y="1431"/>
                  </a:cubicBezTo>
                  <a:cubicBezTo>
                    <a:pt x="1712" y="1105"/>
                    <a:pt x="1511" y="854"/>
                    <a:pt x="1210" y="804"/>
                  </a:cubicBezTo>
                  <a:cubicBezTo>
                    <a:pt x="1154" y="789"/>
                    <a:pt x="1101" y="782"/>
                    <a:pt x="1049" y="782"/>
                  </a:cubicBezTo>
                  <a:cubicBezTo>
                    <a:pt x="846" y="782"/>
                    <a:pt x="679" y="890"/>
                    <a:pt x="559" y="1030"/>
                  </a:cubicBezTo>
                  <a:cubicBezTo>
                    <a:pt x="534" y="704"/>
                    <a:pt x="534" y="403"/>
                    <a:pt x="509" y="77"/>
                  </a:cubicBezTo>
                  <a:cubicBezTo>
                    <a:pt x="509" y="35"/>
                    <a:pt x="454"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2"/>
            <p:cNvSpPr/>
            <p:nvPr/>
          </p:nvSpPr>
          <p:spPr>
            <a:xfrm>
              <a:off x="6481950" y="1268900"/>
              <a:ext cx="35400" cy="27425"/>
            </a:xfrm>
            <a:custGeom>
              <a:avLst/>
              <a:gdLst/>
              <a:ahLst/>
              <a:cxnLst/>
              <a:rect l="l" t="t" r="r" b="b"/>
              <a:pathLst>
                <a:path w="1416" h="1097" extrusionOk="0">
                  <a:moveTo>
                    <a:pt x="256" y="0"/>
                  </a:moveTo>
                  <a:cubicBezTo>
                    <a:pt x="175" y="0"/>
                    <a:pt x="97" y="47"/>
                    <a:pt x="37" y="165"/>
                  </a:cubicBezTo>
                  <a:cubicBezTo>
                    <a:pt x="1" y="221"/>
                    <a:pt x="86" y="303"/>
                    <a:pt x="153" y="303"/>
                  </a:cubicBezTo>
                  <a:cubicBezTo>
                    <a:pt x="177" y="303"/>
                    <a:pt x="200" y="292"/>
                    <a:pt x="213" y="266"/>
                  </a:cubicBezTo>
                  <a:cubicBezTo>
                    <a:pt x="228" y="250"/>
                    <a:pt x="242" y="244"/>
                    <a:pt x="253" y="244"/>
                  </a:cubicBezTo>
                  <a:cubicBezTo>
                    <a:pt x="338" y="244"/>
                    <a:pt x="338" y="592"/>
                    <a:pt x="338" y="592"/>
                  </a:cubicBezTo>
                  <a:cubicBezTo>
                    <a:pt x="338" y="667"/>
                    <a:pt x="338" y="717"/>
                    <a:pt x="363" y="792"/>
                  </a:cubicBezTo>
                  <a:cubicBezTo>
                    <a:pt x="413" y="917"/>
                    <a:pt x="489" y="1018"/>
                    <a:pt x="614" y="1068"/>
                  </a:cubicBezTo>
                  <a:cubicBezTo>
                    <a:pt x="667" y="1089"/>
                    <a:pt x="720" y="1097"/>
                    <a:pt x="773" y="1097"/>
                  </a:cubicBezTo>
                  <a:cubicBezTo>
                    <a:pt x="845" y="1097"/>
                    <a:pt x="917" y="1082"/>
                    <a:pt x="990" y="1068"/>
                  </a:cubicBezTo>
                  <a:cubicBezTo>
                    <a:pt x="1115" y="1043"/>
                    <a:pt x="1291" y="1043"/>
                    <a:pt x="1391" y="917"/>
                  </a:cubicBezTo>
                  <a:cubicBezTo>
                    <a:pt x="1416" y="892"/>
                    <a:pt x="1391" y="842"/>
                    <a:pt x="1366" y="792"/>
                  </a:cubicBezTo>
                  <a:cubicBezTo>
                    <a:pt x="1306" y="718"/>
                    <a:pt x="1230" y="696"/>
                    <a:pt x="1146" y="696"/>
                  </a:cubicBezTo>
                  <a:cubicBezTo>
                    <a:pt x="1088" y="696"/>
                    <a:pt x="1026" y="707"/>
                    <a:pt x="965" y="717"/>
                  </a:cubicBezTo>
                  <a:cubicBezTo>
                    <a:pt x="898" y="730"/>
                    <a:pt x="824" y="758"/>
                    <a:pt x="762" y="758"/>
                  </a:cubicBezTo>
                  <a:cubicBezTo>
                    <a:pt x="707" y="758"/>
                    <a:pt x="662" y="737"/>
                    <a:pt x="639" y="667"/>
                  </a:cubicBezTo>
                  <a:cubicBezTo>
                    <a:pt x="614" y="566"/>
                    <a:pt x="639" y="441"/>
                    <a:pt x="614" y="366"/>
                  </a:cubicBezTo>
                  <a:cubicBezTo>
                    <a:pt x="581" y="183"/>
                    <a:pt x="415"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2"/>
            <p:cNvSpPr/>
            <p:nvPr/>
          </p:nvSpPr>
          <p:spPr>
            <a:xfrm>
              <a:off x="6523800" y="1310425"/>
              <a:ext cx="53075" cy="12150"/>
            </a:xfrm>
            <a:custGeom>
              <a:avLst/>
              <a:gdLst/>
              <a:ahLst/>
              <a:cxnLst/>
              <a:rect l="l" t="t" r="r" b="b"/>
              <a:pathLst>
                <a:path w="2123" h="486" extrusionOk="0">
                  <a:moveTo>
                    <a:pt x="1513" y="0"/>
                  </a:moveTo>
                  <a:cubicBezTo>
                    <a:pt x="1075" y="0"/>
                    <a:pt x="597" y="107"/>
                    <a:pt x="193" y="184"/>
                  </a:cubicBezTo>
                  <a:cubicBezTo>
                    <a:pt x="1" y="208"/>
                    <a:pt x="85" y="486"/>
                    <a:pt x="248" y="486"/>
                  </a:cubicBezTo>
                  <a:cubicBezTo>
                    <a:pt x="254" y="486"/>
                    <a:pt x="261" y="485"/>
                    <a:pt x="268" y="484"/>
                  </a:cubicBezTo>
                  <a:cubicBezTo>
                    <a:pt x="544" y="434"/>
                    <a:pt x="820" y="409"/>
                    <a:pt x="1095" y="384"/>
                  </a:cubicBezTo>
                  <a:cubicBezTo>
                    <a:pt x="1164" y="378"/>
                    <a:pt x="1235" y="376"/>
                    <a:pt x="1306" y="376"/>
                  </a:cubicBezTo>
                  <a:cubicBezTo>
                    <a:pt x="1378" y="376"/>
                    <a:pt x="1451" y="378"/>
                    <a:pt x="1525" y="378"/>
                  </a:cubicBezTo>
                  <a:cubicBezTo>
                    <a:pt x="1672" y="378"/>
                    <a:pt x="1822" y="372"/>
                    <a:pt x="1973" y="334"/>
                  </a:cubicBezTo>
                  <a:cubicBezTo>
                    <a:pt x="2123" y="284"/>
                    <a:pt x="2023" y="58"/>
                    <a:pt x="1897" y="33"/>
                  </a:cubicBezTo>
                  <a:cubicBezTo>
                    <a:pt x="1775" y="10"/>
                    <a:pt x="1646"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2"/>
            <p:cNvSpPr/>
            <p:nvPr/>
          </p:nvSpPr>
          <p:spPr>
            <a:xfrm>
              <a:off x="6581250" y="1283075"/>
              <a:ext cx="36800" cy="48550"/>
            </a:xfrm>
            <a:custGeom>
              <a:avLst/>
              <a:gdLst/>
              <a:ahLst/>
              <a:cxnLst/>
              <a:rect l="l" t="t" r="r" b="b"/>
              <a:pathLst>
                <a:path w="1472" h="1942" extrusionOk="0">
                  <a:moveTo>
                    <a:pt x="128" y="0"/>
                  </a:moveTo>
                  <a:cubicBezTo>
                    <a:pt x="94" y="0"/>
                    <a:pt x="61" y="22"/>
                    <a:pt x="50" y="75"/>
                  </a:cubicBezTo>
                  <a:cubicBezTo>
                    <a:pt x="0" y="375"/>
                    <a:pt x="151" y="726"/>
                    <a:pt x="451" y="877"/>
                  </a:cubicBezTo>
                  <a:cubicBezTo>
                    <a:pt x="534" y="918"/>
                    <a:pt x="647" y="937"/>
                    <a:pt x="766" y="937"/>
                  </a:cubicBezTo>
                  <a:cubicBezTo>
                    <a:pt x="863" y="937"/>
                    <a:pt x="963" y="924"/>
                    <a:pt x="1053" y="902"/>
                  </a:cubicBezTo>
                  <a:lnTo>
                    <a:pt x="1053" y="902"/>
                  </a:lnTo>
                  <a:cubicBezTo>
                    <a:pt x="1028" y="952"/>
                    <a:pt x="1003" y="1002"/>
                    <a:pt x="1003" y="1052"/>
                  </a:cubicBezTo>
                  <a:cubicBezTo>
                    <a:pt x="928" y="1303"/>
                    <a:pt x="827" y="1553"/>
                    <a:pt x="827" y="1804"/>
                  </a:cubicBezTo>
                  <a:cubicBezTo>
                    <a:pt x="827" y="1859"/>
                    <a:pt x="895" y="1942"/>
                    <a:pt x="961" y="1942"/>
                  </a:cubicBezTo>
                  <a:cubicBezTo>
                    <a:pt x="984" y="1942"/>
                    <a:pt x="1008" y="1931"/>
                    <a:pt x="1028" y="1904"/>
                  </a:cubicBezTo>
                  <a:cubicBezTo>
                    <a:pt x="1153" y="1679"/>
                    <a:pt x="1178" y="1428"/>
                    <a:pt x="1253" y="1177"/>
                  </a:cubicBezTo>
                  <a:cubicBezTo>
                    <a:pt x="1304" y="902"/>
                    <a:pt x="1379" y="626"/>
                    <a:pt x="1454" y="350"/>
                  </a:cubicBezTo>
                  <a:cubicBezTo>
                    <a:pt x="1472" y="262"/>
                    <a:pt x="1377" y="173"/>
                    <a:pt x="1302" y="173"/>
                  </a:cubicBezTo>
                  <a:cubicBezTo>
                    <a:pt x="1271" y="173"/>
                    <a:pt x="1243" y="188"/>
                    <a:pt x="1228" y="225"/>
                  </a:cubicBezTo>
                  <a:cubicBezTo>
                    <a:pt x="1203" y="325"/>
                    <a:pt x="1203" y="400"/>
                    <a:pt x="1178" y="476"/>
                  </a:cubicBezTo>
                  <a:lnTo>
                    <a:pt x="1153" y="476"/>
                  </a:lnTo>
                  <a:cubicBezTo>
                    <a:pt x="991" y="499"/>
                    <a:pt x="872" y="629"/>
                    <a:pt x="697" y="629"/>
                  </a:cubicBezTo>
                  <a:cubicBezTo>
                    <a:pt x="682" y="629"/>
                    <a:pt x="667" y="628"/>
                    <a:pt x="652" y="626"/>
                  </a:cubicBezTo>
                  <a:cubicBezTo>
                    <a:pt x="376" y="576"/>
                    <a:pt x="226" y="350"/>
                    <a:pt x="226" y="100"/>
                  </a:cubicBezTo>
                  <a:cubicBezTo>
                    <a:pt x="226" y="42"/>
                    <a:pt x="175"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2"/>
            <p:cNvSpPr/>
            <p:nvPr/>
          </p:nvSpPr>
          <p:spPr>
            <a:xfrm>
              <a:off x="6626975" y="1299300"/>
              <a:ext cx="36375" cy="29225"/>
            </a:xfrm>
            <a:custGeom>
              <a:avLst/>
              <a:gdLst/>
              <a:ahLst/>
              <a:cxnLst/>
              <a:rect l="l" t="t" r="r" b="b"/>
              <a:pathLst>
                <a:path w="1455" h="1169" extrusionOk="0">
                  <a:moveTo>
                    <a:pt x="1032" y="0"/>
                  </a:moveTo>
                  <a:cubicBezTo>
                    <a:pt x="633" y="0"/>
                    <a:pt x="264" y="199"/>
                    <a:pt x="51" y="553"/>
                  </a:cubicBezTo>
                  <a:cubicBezTo>
                    <a:pt x="1" y="604"/>
                    <a:pt x="26" y="679"/>
                    <a:pt x="51" y="729"/>
                  </a:cubicBezTo>
                  <a:cubicBezTo>
                    <a:pt x="139" y="852"/>
                    <a:pt x="276" y="913"/>
                    <a:pt x="419" y="913"/>
                  </a:cubicBezTo>
                  <a:cubicBezTo>
                    <a:pt x="480" y="913"/>
                    <a:pt x="542" y="902"/>
                    <a:pt x="602" y="879"/>
                  </a:cubicBezTo>
                  <a:cubicBezTo>
                    <a:pt x="803" y="829"/>
                    <a:pt x="928" y="704"/>
                    <a:pt x="1079" y="579"/>
                  </a:cubicBezTo>
                  <a:cubicBezTo>
                    <a:pt x="1079" y="754"/>
                    <a:pt x="1079" y="954"/>
                    <a:pt x="1154" y="1080"/>
                  </a:cubicBezTo>
                  <a:cubicBezTo>
                    <a:pt x="1182" y="1136"/>
                    <a:pt x="1234" y="1169"/>
                    <a:pt x="1283" y="1169"/>
                  </a:cubicBezTo>
                  <a:cubicBezTo>
                    <a:pt x="1321" y="1169"/>
                    <a:pt x="1357" y="1149"/>
                    <a:pt x="1379" y="1105"/>
                  </a:cubicBezTo>
                  <a:cubicBezTo>
                    <a:pt x="1455" y="879"/>
                    <a:pt x="1379" y="579"/>
                    <a:pt x="1379" y="353"/>
                  </a:cubicBezTo>
                  <a:cubicBezTo>
                    <a:pt x="1357" y="263"/>
                    <a:pt x="1294" y="174"/>
                    <a:pt x="1192" y="174"/>
                  </a:cubicBezTo>
                  <a:cubicBezTo>
                    <a:pt x="1180" y="174"/>
                    <a:pt x="1167" y="175"/>
                    <a:pt x="1154" y="178"/>
                  </a:cubicBezTo>
                  <a:cubicBezTo>
                    <a:pt x="1003" y="228"/>
                    <a:pt x="878" y="353"/>
                    <a:pt x="728" y="453"/>
                  </a:cubicBezTo>
                  <a:cubicBezTo>
                    <a:pt x="659" y="522"/>
                    <a:pt x="507" y="632"/>
                    <a:pt x="386" y="632"/>
                  </a:cubicBezTo>
                  <a:cubicBezTo>
                    <a:pt x="374" y="632"/>
                    <a:pt x="363" y="631"/>
                    <a:pt x="352" y="629"/>
                  </a:cubicBezTo>
                  <a:cubicBezTo>
                    <a:pt x="527" y="353"/>
                    <a:pt x="803" y="203"/>
                    <a:pt x="1129" y="178"/>
                  </a:cubicBezTo>
                  <a:cubicBezTo>
                    <a:pt x="1229" y="152"/>
                    <a:pt x="1179" y="2"/>
                    <a:pt x="1104" y="2"/>
                  </a:cubicBezTo>
                  <a:cubicBezTo>
                    <a:pt x="1080" y="1"/>
                    <a:pt x="1056" y="0"/>
                    <a:pt x="1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2"/>
            <p:cNvSpPr/>
            <p:nvPr/>
          </p:nvSpPr>
          <p:spPr>
            <a:xfrm>
              <a:off x="6673350" y="1296825"/>
              <a:ext cx="38875" cy="34700"/>
            </a:xfrm>
            <a:custGeom>
              <a:avLst/>
              <a:gdLst/>
              <a:ahLst/>
              <a:cxnLst/>
              <a:rect l="l" t="t" r="r" b="b"/>
              <a:pathLst>
                <a:path w="1555" h="1388" extrusionOk="0">
                  <a:moveTo>
                    <a:pt x="1028" y="1"/>
                  </a:moveTo>
                  <a:cubicBezTo>
                    <a:pt x="552" y="1"/>
                    <a:pt x="1" y="402"/>
                    <a:pt x="101" y="953"/>
                  </a:cubicBezTo>
                  <a:cubicBezTo>
                    <a:pt x="151" y="1229"/>
                    <a:pt x="351" y="1354"/>
                    <a:pt x="602" y="1379"/>
                  </a:cubicBezTo>
                  <a:cubicBezTo>
                    <a:pt x="655" y="1384"/>
                    <a:pt x="715" y="1387"/>
                    <a:pt x="776" y="1387"/>
                  </a:cubicBezTo>
                  <a:cubicBezTo>
                    <a:pt x="1033" y="1387"/>
                    <a:pt x="1338" y="1336"/>
                    <a:pt x="1479" y="1154"/>
                  </a:cubicBezTo>
                  <a:cubicBezTo>
                    <a:pt x="1554" y="1079"/>
                    <a:pt x="1479" y="953"/>
                    <a:pt x="1404" y="953"/>
                  </a:cubicBezTo>
                  <a:cubicBezTo>
                    <a:pt x="1396" y="952"/>
                    <a:pt x="1387" y="952"/>
                    <a:pt x="1376" y="952"/>
                  </a:cubicBezTo>
                  <a:cubicBezTo>
                    <a:pt x="1232" y="952"/>
                    <a:pt x="901" y="1049"/>
                    <a:pt x="665" y="1049"/>
                  </a:cubicBezTo>
                  <a:cubicBezTo>
                    <a:pt x="514" y="1049"/>
                    <a:pt x="402" y="1009"/>
                    <a:pt x="402" y="878"/>
                  </a:cubicBezTo>
                  <a:cubicBezTo>
                    <a:pt x="402" y="552"/>
                    <a:pt x="777" y="277"/>
                    <a:pt x="1078" y="226"/>
                  </a:cubicBezTo>
                  <a:cubicBezTo>
                    <a:pt x="1204" y="201"/>
                    <a:pt x="1153" y="1"/>
                    <a:pt x="1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2"/>
            <p:cNvSpPr/>
            <p:nvPr/>
          </p:nvSpPr>
          <p:spPr>
            <a:xfrm>
              <a:off x="6295525" y="1342575"/>
              <a:ext cx="356550" cy="21250"/>
            </a:xfrm>
            <a:custGeom>
              <a:avLst/>
              <a:gdLst/>
              <a:ahLst/>
              <a:cxnLst/>
              <a:rect l="l" t="t" r="r" b="b"/>
              <a:pathLst>
                <a:path w="14262" h="850" extrusionOk="0">
                  <a:moveTo>
                    <a:pt x="126" y="0"/>
                  </a:moveTo>
                  <a:cubicBezTo>
                    <a:pt x="1" y="0"/>
                    <a:pt x="26" y="201"/>
                    <a:pt x="126" y="201"/>
                  </a:cubicBezTo>
                  <a:cubicBezTo>
                    <a:pt x="2507" y="477"/>
                    <a:pt x="4913" y="602"/>
                    <a:pt x="7319" y="702"/>
                  </a:cubicBezTo>
                  <a:cubicBezTo>
                    <a:pt x="8744" y="750"/>
                    <a:pt x="10221" y="849"/>
                    <a:pt x="11676" y="849"/>
                  </a:cubicBezTo>
                  <a:cubicBezTo>
                    <a:pt x="12499" y="849"/>
                    <a:pt x="13315" y="818"/>
                    <a:pt x="14111" y="727"/>
                  </a:cubicBezTo>
                  <a:cubicBezTo>
                    <a:pt x="14261" y="702"/>
                    <a:pt x="14236" y="502"/>
                    <a:pt x="14111" y="477"/>
                  </a:cubicBezTo>
                  <a:cubicBezTo>
                    <a:pt x="13055" y="385"/>
                    <a:pt x="11983" y="367"/>
                    <a:pt x="10909" y="367"/>
                  </a:cubicBezTo>
                  <a:cubicBezTo>
                    <a:pt x="10204" y="367"/>
                    <a:pt x="9497" y="374"/>
                    <a:pt x="8794" y="374"/>
                  </a:cubicBezTo>
                  <a:cubicBezTo>
                    <a:pt x="8233" y="374"/>
                    <a:pt x="7673" y="369"/>
                    <a:pt x="7119" y="351"/>
                  </a:cubicBezTo>
                  <a:cubicBezTo>
                    <a:pt x="4788" y="251"/>
                    <a:pt x="2457" y="101"/>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2"/>
            <p:cNvSpPr/>
            <p:nvPr/>
          </p:nvSpPr>
          <p:spPr>
            <a:xfrm>
              <a:off x="6402675" y="1373100"/>
              <a:ext cx="75050" cy="40425"/>
            </a:xfrm>
            <a:custGeom>
              <a:avLst/>
              <a:gdLst/>
              <a:ahLst/>
              <a:cxnLst/>
              <a:rect l="l" t="t" r="r" b="b"/>
              <a:pathLst>
                <a:path w="3002" h="1617" extrusionOk="0">
                  <a:moveTo>
                    <a:pt x="1148" y="1"/>
                  </a:moveTo>
                  <a:cubicBezTo>
                    <a:pt x="943" y="1"/>
                    <a:pt x="707" y="104"/>
                    <a:pt x="552" y="208"/>
                  </a:cubicBezTo>
                  <a:cubicBezTo>
                    <a:pt x="444" y="273"/>
                    <a:pt x="522" y="449"/>
                    <a:pt x="625" y="449"/>
                  </a:cubicBezTo>
                  <a:cubicBezTo>
                    <a:pt x="642" y="449"/>
                    <a:pt x="660" y="444"/>
                    <a:pt x="677" y="434"/>
                  </a:cubicBezTo>
                  <a:cubicBezTo>
                    <a:pt x="746" y="385"/>
                    <a:pt x="811" y="359"/>
                    <a:pt x="871" y="359"/>
                  </a:cubicBezTo>
                  <a:cubicBezTo>
                    <a:pt x="966" y="359"/>
                    <a:pt x="1052" y="422"/>
                    <a:pt x="1128" y="559"/>
                  </a:cubicBezTo>
                  <a:cubicBezTo>
                    <a:pt x="1028" y="634"/>
                    <a:pt x="903" y="709"/>
                    <a:pt x="777" y="784"/>
                  </a:cubicBezTo>
                  <a:cubicBezTo>
                    <a:pt x="577" y="885"/>
                    <a:pt x="376" y="960"/>
                    <a:pt x="176" y="1010"/>
                  </a:cubicBezTo>
                  <a:cubicBezTo>
                    <a:pt x="0" y="1060"/>
                    <a:pt x="126" y="1286"/>
                    <a:pt x="226" y="1311"/>
                  </a:cubicBezTo>
                  <a:cubicBezTo>
                    <a:pt x="752" y="1436"/>
                    <a:pt x="1304" y="1536"/>
                    <a:pt x="1830" y="1586"/>
                  </a:cubicBezTo>
                  <a:cubicBezTo>
                    <a:pt x="1989" y="1597"/>
                    <a:pt x="2144" y="1617"/>
                    <a:pt x="2293" y="1617"/>
                  </a:cubicBezTo>
                  <a:cubicBezTo>
                    <a:pt x="2494" y="1617"/>
                    <a:pt x="2684" y="1580"/>
                    <a:pt x="2858" y="1436"/>
                  </a:cubicBezTo>
                  <a:cubicBezTo>
                    <a:pt x="3002" y="1333"/>
                    <a:pt x="2858" y="1128"/>
                    <a:pt x="2719" y="1128"/>
                  </a:cubicBezTo>
                  <a:cubicBezTo>
                    <a:pt x="2689" y="1128"/>
                    <a:pt x="2659" y="1138"/>
                    <a:pt x="2632" y="1160"/>
                  </a:cubicBezTo>
                  <a:cubicBezTo>
                    <a:pt x="2483" y="1267"/>
                    <a:pt x="2292" y="1301"/>
                    <a:pt x="2092" y="1301"/>
                  </a:cubicBezTo>
                  <a:cubicBezTo>
                    <a:pt x="1822" y="1301"/>
                    <a:pt x="1534" y="1239"/>
                    <a:pt x="1304" y="1211"/>
                  </a:cubicBezTo>
                  <a:cubicBezTo>
                    <a:pt x="1153" y="1185"/>
                    <a:pt x="1003" y="1160"/>
                    <a:pt x="853" y="1135"/>
                  </a:cubicBezTo>
                  <a:cubicBezTo>
                    <a:pt x="1228" y="985"/>
                    <a:pt x="1655" y="709"/>
                    <a:pt x="1554" y="358"/>
                  </a:cubicBezTo>
                  <a:cubicBezTo>
                    <a:pt x="1506" y="92"/>
                    <a:pt x="1340" y="1"/>
                    <a:pt x="1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2"/>
            <p:cNvSpPr/>
            <p:nvPr/>
          </p:nvSpPr>
          <p:spPr>
            <a:xfrm>
              <a:off x="6485375" y="1381475"/>
              <a:ext cx="44375" cy="32650"/>
            </a:xfrm>
            <a:custGeom>
              <a:avLst/>
              <a:gdLst/>
              <a:ahLst/>
              <a:cxnLst/>
              <a:rect l="l" t="t" r="r" b="b"/>
              <a:pathLst>
                <a:path w="1775" h="1306" extrusionOk="0">
                  <a:moveTo>
                    <a:pt x="978" y="0"/>
                  </a:moveTo>
                  <a:cubicBezTo>
                    <a:pt x="822" y="0"/>
                    <a:pt x="663" y="65"/>
                    <a:pt x="527" y="174"/>
                  </a:cubicBezTo>
                  <a:cubicBezTo>
                    <a:pt x="301" y="349"/>
                    <a:pt x="1" y="650"/>
                    <a:pt x="201" y="926"/>
                  </a:cubicBezTo>
                  <a:cubicBezTo>
                    <a:pt x="288" y="1070"/>
                    <a:pt x="440" y="1123"/>
                    <a:pt x="602" y="1123"/>
                  </a:cubicBezTo>
                  <a:cubicBezTo>
                    <a:pt x="722" y="1123"/>
                    <a:pt x="846" y="1094"/>
                    <a:pt x="953" y="1051"/>
                  </a:cubicBezTo>
                  <a:cubicBezTo>
                    <a:pt x="1078" y="1001"/>
                    <a:pt x="1204" y="951"/>
                    <a:pt x="1304" y="850"/>
                  </a:cubicBezTo>
                  <a:cubicBezTo>
                    <a:pt x="1304" y="1051"/>
                    <a:pt x="1379" y="1201"/>
                    <a:pt x="1580" y="1302"/>
                  </a:cubicBezTo>
                  <a:cubicBezTo>
                    <a:pt x="1590" y="1304"/>
                    <a:pt x="1601" y="1305"/>
                    <a:pt x="1611" y="1305"/>
                  </a:cubicBezTo>
                  <a:cubicBezTo>
                    <a:pt x="1699" y="1305"/>
                    <a:pt x="1775" y="1216"/>
                    <a:pt x="1730" y="1126"/>
                  </a:cubicBezTo>
                  <a:cubicBezTo>
                    <a:pt x="1605" y="876"/>
                    <a:pt x="1580" y="675"/>
                    <a:pt x="1655" y="374"/>
                  </a:cubicBezTo>
                  <a:cubicBezTo>
                    <a:pt x="1672" y="272"/>
                    <a:pt x="1573" y="170"/>
                    <a:pt x="1493" y="170"/>
                  </a:cubicBezTo>
                  <a:cubicBezTo>
                    <a:pt x="1454" y="170"/>
                    <a:pt x="1420" y="193"/>
                    <a:pt x="1404" y="249"/>
                  </a:cubicBezTo>
                  <a:cubicBezTo>
                    <a:pt x="1304" y="575"/>
                    <a:pt x="953" y="825"/>
                    <a:pt x="602" y="825"/>
                  </a:cubicBezTo>
                  <a:cubicBezTo>
                    <a:pt x="502" y="825"/>
                    <a:pt x="402" y="825"/>
                    <a:pt x="477" y="675"/>
                  </a:cubicBezTo>
                  <a:cubicBezTo>
                    <a:pt x="502" y="600"/>
                    <a:pt x="602" y="525"/>
                    <a:pt x="652" y="475"/>
                  </a:cubicBezTo>
                  <a:cubicBezTo>
                    <a:pt x="759" y="350"/>
                    <a:pt x="905" y="237"/>
                    <a:pt x="1070" y="237"/>
                  </a:cubicBezTo>
                  <a:cubicBezTo>
                    <a:pt x="1137" y="237"/>
                    <a:pt x="1207" y="256"/>
                    <a:pt x="1279" y="299"/>
                  </a:cubicBezTo>
                  <a:cubicBezTo>
                    <a:pt x="1296" y="312"/>
                    <a:pt x="1312" y="318"/>
                    <a:pt x="1326" y="318"/>
                  </a:cubicBezTo>
                  <a:cubicBezTo>
                    <a:pt x="1393" y="318"/>
                    <a:pt x="1416" y="190"/>
                    <a:pt x="1354" y="149"/>
                  </a:cubicBezTo>
                  <a:cubicBezTo>
                    <a:pt x="1240" y="46"/>
                    <a:pt x="1110" y="0"/>
                    <a:pt x="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5" name="Google Shape;1095;p42"/>
          <p:cNvGrpSpPr/>
          <p:nvPr/>
        </p:nvGrpSpPr>
        <p:grpSpPr>
          <a:xfrm rot="1514788">
            <a:off x="5041770" y="1187651"/>
            <a:ext cx="1376274" cy="908487"/>
            <a:chOff x="5248525" y="821375"/>
            <a:chExt cx="1082824" cy="694544"/>
          </a:xfrm>
        </p:grpSpPr>
        <p:sp>
          <p:nvSpPr>
            <p:cNvPr id="1096" name="Google Shape;1096;p42"/>
            <p:cNvSpPr/>
            <p:nvPr/>
          </p:nvSpPr>
          <p:spPr>
            <a:xfrm>
              <a:off x="5386964" y="1033865"/>
              <a:ext cx="843217" cy="475585"/>
            </a:xfrm>
            <a:custGeom>
              <a:avLst/>
              <a:gdLst/>
              <a:ahLst/>
              <a:cxnLst/>
              <a:rect l="l" t="t" r="r" b="b"/>
              <a:pathLst>
                <a:path w="24870" h="14027" extrusionOk="0">
                  <a:moveTo>
                    <a:pt x="2110" y="1"/>
                  </a:moveTo>
                  <a:lnTo>
                    <a:pt x="172" y="5463"/>
                  </a:lnTo>
                  <a:lnTo>
                    <a:pt x="0" y="5941"/>
                  </a:lnTo>
                  <a:lnTo>
                    <a:pt x="22760" y="14026"/>
                  </a:lnTo>
                  <a:lnTo>
                    <a:pt x="22995" y="13368"/>
                  </a:lnTo>
                  <a:lnTo>
                    <a:pt x="24870" y="8086"/>
                  </a:lnTo>
                  <a:lnTo>
                    <a:pt x="2110" y="1"/>
                  </a:lnTo>
                  <a:close/>
                </a:path>
              </a:pathLst>
            </a:custGeom>
            <a:solidFill>
              <a:srgbClr val="028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2"/>
            <p:cNvSpPr/>
            <p:nvPr/>
          </p:nvSpPr>
          <p:spPr>
            <a:xfrm>
              <a:off x="5455115" y="824528"/>
              <a:ext cx="851795" cy="486876"/>
            </a:xfrm>
            <a:custGeom>
              <a:avLst/>
              <a:gdLst/>
              <a:ahLst/>
              <a:cxnLst/>
              <a:rect l="l" t="t" r="r" b="b"/>
              <a:pathLst>
                <a:path w="25123" h="14360" extrusionOk="0">
                  <a:moveTo>
                    <a:pt x="2209" y="0"/>
                  </a:moveTo>
                  <a:lnTo>
                    <a:pt x="0" y="6220"/>
                  </a:lnTo>
                  <a:lnTo>
                    <a:pt x="22914" y="14359"/>
                  </a:lnTo>
                  <a:lnTo>
                    <a:pt x="25122" y="8140"/>
                  </a:lnTo>
                  <a:lnTo>
                    <a:pt x="2209" y="0"/>
                  </a:lnTo>
                  <a:close/>
                </a:path>
              </a:pathLst>
            </a:custGeom>
            <a:solidFill>
              <a:srgbClr val="00A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2"/>
            <p:cNvSpPr/>
            <p:nvPr/>
          </p:nvSpPr>
          <p:spPr>
            <a:xfrm>
              <a:off x="5343564" y="832157"/>
              <a:ext cx="980431" cy="665352"/>
            </a:xfrm>
            <a:custGeom>
              <a:avLst/>
              <a:gdLst/>
              <a:ahLst/>
              <a:cxnLst/>
              <a:rect l="l" t="t" r="r" b="b"/>
              <a:pathLst>
                <a:path w="28917" h="19624" extrusionOk="0">
                  <a:moveTo>
                    <a:pt x="3858" y="0"/>
                  </a:moveTo>
                  <a:lnTo>
                    <a:pt x="0" y="10853"/>
                  </a:lnTo>
                  <a:cubicBezTo>
                    <a:pt x="36" y="10889"/>
                    <a:pt x="72" y="10916"/>
                    <a:pt x="118" y="10934"/>
                  </a:cubicBezTo>
                  <a:lnTo>
                    <a:pt x="1452" y="11412"/>
                  </a:lnTo>
                  <a:lnTo>
                    <a:pt x="3390" y="5950"/>
                  </a:lnTo>
                  <a:lnTo>
                    <a:pt x="5328" y="496"/>
                  </a:lnTo>
                  <a:lnTo>
                    <a:pt x="3994" y="27"/>
                  </a:lnTo>
                  <a:cubicBezTo>
                    <a:pt x="3948" y="18"/>
                    <a:pt x="3903" y="9"/>
                    <a:pt x="3858" y="0"/>
                  </a:cubicBezTo>
                  <a:close/>
                  <a:moveTo>
                    <a:pt x="28061" y="8681"/>
                  </a:moveTo>
                  <a:lnTo>
                    <a:pt x="26150" y="14035"/>
                  </a:lnTo>
                  <a:lnTo>
                    <a:pt x="24275" y="19317"/>
                  </a:lnTo>
                  <a:lnTo>
                    <a:pt x="25140" y="19624"/>
                  </a:lnTo>
                  <a:lnTo>
                    <a:pt x="28917" y="8978"/>
                  </a:lnTo>
                  <a:lnTo>
                    <a:pt x="28061" y="8681"/>
                  </a:lnTo>
                  <a:close/>
                </a:path>
              </a:pathLst>
            </a:custGeom>
            <a:solidFill>
              <a:srgbClr val="AFA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2"/>
            <p:cNvSpPr/>
            <p:nvPr/>
          </p:nvSpPr>
          <p:spPr>
            <a:xfrm>
              <a:off x="5248525" y="830292"/>
              <a:ext cx="225875" cy="369870"/>
            </a:xfrm>
            <a:custGeom>
              <a:avLst/>
              <a:gdLst/>
              <a:ahLst/>
              <a:cxnLst/>
              <a:rect l="l" t="t" r="r" b="b"/>
              <a:pathLst>
                <a:path w="6662" h="10909" extrusionOk="0">
                  <a:moveTo>
                    <a:pt x="5792" y="0"/>
                  </a:moveTo>
                  <a:cubicBezTo>
                    <a:pt x="3890" y="0"/>
                    <a:pt x="2470" y="856"/>
                    <a:pt x="1550" y="2561"/>
                  </a:cubicBezTo>
                  <a:cubicBezTo>
                    <a:pt x="1019" y="3553"/>
                    <a:pt x="640" y="4607"/>
                    <a:pt x="424" y="5743"/>
                  </a:cubicBezTo>
                  <a:cubicBezTo>
                    <a:pt x="0" y="7934"/>
                    <a:pt x="802" y="9655"/>
                    <a:pt x="2803" y="10908"/>
                  </a:cubicBezTo>
                  <a:lnTo>
                    <a:pt x="6661" y="55"/>
                  </a:lnTo>
                  <a:cubicBezTo>
                    <a:pt x="6361" y="18"/>
                    <a:pt x="6071" y="0"/>
                    <a:pt x="579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2"/>
            <p:cNvSpPr/>
            <p:nvPr/>
          </p:nvSpPr>
          <p:spPr>
            <a:xfrm>
              <a:off x="5250356" y="821375"/>
              <a:ext cx="1080993" cy="694544"/>
            </a:xfrm>
            <a:custGeom>
              <a:avLst/>
              <a:gdLst/>
              <a:ahLst/>
              <a:cxnLst/>
              <a:rect l="l" t="t" r="r" b="b"/>
              <a:pathLst>
                <a:path w="31883" h="20485" extrusionOk="0">
                  <a:moveTo>
                    <a:pt x="30903" y="9238"/>
                  </a:moveTo>
                  <a:lnTo>
                    <a:pt x="31425" y="9422"/>
                  </a:lnTo>
                  <a:lnTo>
                    <a:pt x="31425" y="9422"/>
                  </a:lnTo>
                  <a:cubicBezTo>
                    <a:pt x="31154" y="10260"/>
                    <a:pt x="30869" y="11089"/>
                    <a:pt x="30584" y="11910"/>
                  </a:cubicBezTo>
                  <a:cubicBezTo>
                    <a:pt x="30287" y="12803"/>
                    <a:pt x="29971" y="13686"/>
                    <a:pt x="29656" y="14578"/>
                  </a:cubicBezTo>
                  <a:lnTo>
                    <a:pt x="28700" y="17238"/>
                  </a:lnTo>
                  <a:cubicBezTo>
                    <a:pt x="28398" y="18060"/>
                    <a:pt x="28088" y="18875"/>
                    <a:pt x="27770" y="19697"/>
                  </a:cubicBezTo>
                  <a:lnTo>
                    <a:pt x="27770" y="19697"/>
                  </a:lnTo>
                  <a:lnTo>
                    <a:pt x="27262" y="19517"/>
                  </a:lnTo>
                  <a:lnTo>
                    <a:pt x="27262" y="19517"/>
                  </a:lnTo>
                  <a:cubicBezTo>
                    <a:pt x="27552" y="18623"/>
                    <a:pt x="27856" y="17736"/>
                    <a:pt x="28160" y="16841"/>
                  </a:cubicBezTo>
                  <a:cubicBezTo>
                    <a:pt x="28493" y="15894"/>
                    <a:pt x="28818" y="14948"/>
                    <a:pt x="29160" y="14002"/>
                  </a:cubicBezTo>
                  <a:cubicBezTo>
                    <a:pt x="29503" y="13055"/>
                    <a:pt x="29836" y="12109"/>
                    <a:pt x="30179" y="11171"/>
                  </a:cubicBezTo>
                  <a:cubicBezTo>
                    <a:pt x="30419" y="10523"/>
                    <a:pt x="30660" y="9880"/>
                    <a:pt x="30903" y="9238"/>
                  </a:cubicBezTo>
                  <a:close/>
                  <a:moveTo>
                    <a:pt x="5751" y="373"/>
                  </a:moveTo>
                  <a:cubicBezTo>
                    <a:pt x="6073" y="381"/>
                    <a:pt x="6404" y="417"/>
                    <a:pt x="6717" y="470"/>
                  </a:cubicBezTo>
                  <a:lnTo>
                    <a:pt x="6717" y="470"/>
                  </a:lnTo>
                  <a:cubicBezTo>
                    <a:pt x="6935" y="557"/>
                    <a:pt x="7145" y="636"/>
                    <a:pt x="7355" y="724"/>
                  </a:cubicBezTo>
                  <a:cubicBezTo>
                    <a:pt x="7581" y="814"/>
                    <a:pt x="7797" y="904"/>
                    <a:pt x="8013" y="994"/>
                  </a:cubicBezTo>
                  <a:cubicBezTo>
                    <a:pt x="8013" y="994"/>
                    <a:pt x="8013" y="1003"/>
                    <a:pt x="8013" y="1003"/>
                  </a:cubicBezTo>
                  <a:cubicBezTo>
                    <a:pt x="8033" y="1009"/>
                    <a:pt x="8052" y="1011"/>
                    <a:pt x="8071" y="1011"/>
                  </a:cubicBezTo>
                  <a:cubicBezTo>
                    <a:pt x="8152" y="1011"/>
                    <a:pt x="8228" y="966"/>
                    <a:pt x="8257" y="886"/>
                  </a:cubicBezTo>
                  <a:lnTo>
                    <a:pt x="8257" y="877"/>
                  </a:lnTo>
                  <a:lnTo>
                    <a:pt x="8414" y="444"/>
                  </a:lnTo>
                  <a:lnTo>
                    <a:pt x="8414" y="444"/>
                  </a:lnTo>
                  <a:cubicBezTo>
                    <a:pt x="10263" y="1072"/>
                    <a:pt x="12104" y="1701"/>
                    <a:pt x="13945" y="2347"/>
                  </a:cubicBezTo>
                  <a:cubicBezTo>
                    <a:pt x="15847" y="3005"/>
                    <a:pt x="17749" y="3672"/>
                    <a:pt x="19641" y="4339"/>
                  </a:cubicBezTo>
                  <a:lnTo>
                    <a:pt x="22490" y="5348"/>
                  </a:lnTo>
                  <a:lnTo>
                    <a:pt x="25329" y="6367"/>
                  </a:lnTo>
                  <a:cubicBezTo>
                    <a:pt x="27160" y="7029"/>
                    <a:pt x="28991" y="7701"/>
                    <a:pt x="30814" y="8396"/>
                  </a:cubicBezTo>
                  <a:lnTo>
                    <a:pt x="30814" y="8396"/>
                  </a:lnTo>
                  <a:cubicBezTo>
                    <a:pt x="30764" y="8551"/>
                    <a:pt x="30714" y="8705"/>
                    <a:pt x="30664" y="8859"/>
                  </a:cubicBezTo>
                  <a:lnTo>
                    <a:pt x="30664" y="8859"/>
                  </a:lnTo>
                  <a:cubicBezTo>
                    <a:pt x="30645" y="8878"/>
                    <a:pt x="30630" y="8901"/>
                    <a:pt x="30620" y="8927"/>
                  </a:cubicBezTo>
                  <a:cubicBezTo>
                    <a:pt x="30610" y="8958"/>
                    <a:pt x="30607" y="8990"/>
                    <a:pt x="30611" y="9019"/>
                  </a:cubicBezTo>
                  <a:lnTo>
                    <a:pt x="30611" y="9019"/>
                  </a:lnTo>
                  <a:cubicBezTo>
                    <a:pt x="30384" y="9706"/>
                    <a:pt x="30151" y="10391"/>
                    <a:pt x="29917" y="11072"/>
                  </a:cubicBezTo>
                  <a:cubicBezTo>
                    <a:pt x="29602" y="12027"/>
                    <a:pt x="29259" y="12974"/>
                    <a:pt x="28926" y="13920"/>
                  </a:cubicBezTo>
                  <a:cubicBezTo>
                    <a:pt x="28592" y="14867"/>
                    <a:pt x="28250" y="15804"/>
                    <a:pt x="27907" y="16751"/>
                  </a:cubicBezTo>
                  <a:cubicBezTo>
                    <a:pt x="27557" y="17694"/>
                    <a:pt x="27216" y="18628"/>
                    <a:pt x="26847" y="19562"/>
                  </a:cubicBezTo>
                  <a:lnTo>
                    <a:pt x="26847" y="19562"/>
                  </a:lnTo>
                  <a:cubicBezTo>
                    <a:pt x="26846" y="19565"/>
                    <a:pt x="26845" y="19569"/>
                    <a:pt x="26844" y="19572"/>
                  </a:cubicBezTo>
                  <a:lnTo>
                    <a:pt x="26841" y="19578"/>
                  </a:lnTo>
                  <a:lnTo>
                    <a:pt x="26841" y="19578"/>
                  </a:lnTo>
                  <a:cubicBezTo>
                    <a:pt x="26840" y="19580"/>
                    <a:pt x="26838" y="19581"/>
                    <a:pt x="26835" y="19581"/>
                  </a:cubicBezTo>
                  <a:cubicBezTo>
                    <a:pt x="26832" y="19592"/>
                    <a:pt x="26830" y="19603"/>
                    <a:pt x="26829" y="19614"/>
                  </a:cubicBezTo>
                  <a:lnTo>
                    <a:pt x="26829" y="19614"/>
                  </a:lnTo>
                  <a:lnTo>
                    <a:pt x="26673" y="20051"/>
                  </a:lnTo>
                  <a:lnTo>
                    <a:pt x="26673" y="20051"/>
                  </a:lnTo>
                  <a:cubicBezTo>
                    <a:pt x="24831" y="19414"/>
                    <a:pt x="22989" y="18785"/>
                    <a:pt x="21147" y="18148"/>
                  </a:cubicBezTo>
                  <a:lnTo>
                    <a:pt x="15450" y="16147"/>
                  </a:lnTo>
                  <a:lnTo>
                    <a:pt x="9753" y="14137"/>
                  </a:lnTo>
                  <a:cubicBezTo>
                    <a:pt x="7921" y="13474"/>
                    <a:pt x="6090" y="12811"/>
                    <a:pt x="4274" y="12091"/>
                  </a:cubicBezTo>
                  <a:lnTo>
                    <a:pt x="4274" y="12091"/>
                  </a:lnTo>
                  <a:lnTo>
                    <a:pt x="4381" y="11793"/>
                  </a:lnTo>
                  <a:cubicBezTo>
                    <a:pt x="4417" y="11694"/>
                    <a:pt x="4363" y="11586"/>
                    <a:pt x="4264" y="11550"/>
                  </a:cubicBezTo>
                  <a:cubicBezTo>
                    <a:pt x="3813" y="11397"/>
                    <a:pt x="3371" y="11252"/>
                    <a:pt x="2921" y="11099"/>
                  </a:cubicBezTo>
                  <a:lnTo>
                    <a:pt x="2921" y="11099"/>
                  </a:lnTo>
                  <a:lnTo>
                    <a:pt x="2957" y="11108"/>
                  </a:lnTo>
                  <a:cubicBezTo>
                    <a:pt x="2398" y="10784"/>
                    <a:pt x="1884" y="10378"/>
                    <a:pt x="1460" y="9891"/>
                  </a:cubicBezTo>
                  <a:cubicBezTo>
                    <a:pt x="1046" y="9404"/>
                    <a:pt x="739" y="8828"/>
                    <a:pt x="595" y="8215"/>
                  </a:cubicBezTo>
                  <a:cubicBezTo>
                    <a:pt x="442" y="7602"/>
                    <a:pt x="451" y="6962"/>
                    <a:pt x="550" y="6331"/>
                  </a:cubicBezTo>
                  <a:cubicBezTo>
                    <a:pt x="604" y="6015"/>
                    <a:pt x="685" y="5700"/>
                    <a:pt x="766" y="5393"/>
                  </a:cubicBezTo>
                  <a:cubicBezTo>
                    <a:pt x="856" y="5078"/>
                    <a:pt x="956" y="4771"/>
                    <a:pt x="1055" y="4465"/>
                  </a:cubicBezTo>
                  <a:cubicBezTo>
                    <a:pt x="1514" y="3266"/>
                    <a:pt x="2010" y="2022"/>
                    <a:pt x="3029" y="1211"/>
                  </a:cubicBezTo>
                  <a:cubicBezTo>
                    <a:pt x="3534" y="814"/>
                    <a:pt x="4147" y="562"/>
                    <a:pt x="4787" y="454"/>
                  </a:cubicBezTo>
                  <a:cubicBezTo>
                    <a:pt x="5102" y="391"/>
                    <a:pt x="5426" y="373"/>
                    <a:pt x="5751" y="373"/>
                  </a:cubicBezTo>
                  <a:close/>
                  <a:moveTo>
                    <a:pt x="8302" y="1"/>
                  </a:moveTo>
                  <a:cubicBezTo>
                    <a:pt x="8223" y="1"/>
                    <a:pt x="8150" y="51"/>
                    <a:pt x="8122" y="129"/>
                  </a:cubicBezTo>
                  <a:lnTo>
                    <a:pt x="8113" y="129"/>
                  </a:lnTo>
                  <a:lnTo>
                    <a:pt x="7956" y="581"/>
                  </a:lnTo>
                  <a:lnTo>
                    <a:pt x="7956" y="581"/>
                  </a:lnTo>
                  <a:cubicBezTo>
                    <a:pt x="7792" y="532"/>
                    <a:pt x="7628" y="479"/>
                    <a:pt x="7464" y="427"/>
                  </a:cubicBezTo>
                  <a:cubicBezTo>
                    <a:pt x="7238" y="363"/>
                    <a:pt x="7013" y="291"/>
                    <a:pt x="6788" y="219"/>
                  </a:cubicBezTo>
                  <a:lnTo>
                    <a:pt x="6779" y="219"/>
                  </a:lnTo>
                  <a:cubicBezTo>
                    <a:pt x="6779" y="210"/>
                    <a:pt x="6770" y="210"/>
                    <a:pt x="6761" y="210"/>
                  </a:cubicBezTo>
                  <a:cubicBezTo>
                    <a:pt x="6451" y="177"/>
                    <a:pt x="6140" y="157"/>
                    <a:pt x="5828" y="157"/>
                  </a:cubicBezTo>
                  <a:cubicBezTo>
                    <a:pt x="5468" y="157"/>
                    <a:pt x="5108" y="183"/>
                    <a:pt x="4750" y="246"/>
                  </a:cubicBezTo>
                  <a:cubicBezTo>
                    <a:pt x="4083" y="363"/>
                    <a:pt x="3434" y="616"/>
                    <a:pt x="2876" y="994"/>
                  </a:cubicBezTo>
                  <a:cubicBezTo>
                    <a:pt x="2299" y="1373"/>
                    <a:pt x="1821" y="1887"/>
                    <a:pt x="1442" y="2464"/>
                  </a:cubicBezTo>
                  <a:cubicBezTo>
                    <a:pt x="1253" y="2752"/>
                    <a:pt x="1100" y="3050"/>
                    <a:pt x="956" y="3347"/>
                  </a:cubicBezTo>
                  <a:cubicBezTo>
                    <a:pt x="802" y="3654"/>
                    <a:pt x="676" y="3969"/>
                    <a:pt x="568" y="4294"/>
                  </a:cubicBezTo>
                  <a:cubicBezTo>
                    <a:pt x="343" y="4934"/>
                    <a:pt x="171" y="5583"/>
                    <a:pt x="81" y="6268"/>
                  </a:cubicBezTo>
                  <a:cubicBezTo>
                    <a:pt x="0" y="6944"/>
                    <a:pt x="27" y="7647"/>
                    <a:pt x="225" y="8314"/>
                  </a:cubicBezTo>
                  <a:cubicBezTo>
                    <a:pt x="406" y="8981"/>
                    <a:pt x="766" y="9594"/>
                    <a:pt x="1208" y="10108"/>
                  </a:cubicBezTo>
                  <a:cubicBezTo>
                    <a:pt x="1659" y="10630"/>
                    <a:pt x="2209" y="11045"/>
                    <a:pt x="2776" y="11397"/>
                  </a:cubicBezTo>
                  <a:cubicBezTo>
                    <a:pt x="2785" y="11406"/>
                    <a:pt x="2794" y="11415"/>
                    <a:pt x="2803" y="11415"/>
                  </a:cubicBezTo>
                  <a:lnTo>
                    <a:pt x="2812" y="11415"/>
                  </a:lnTo>
                  <a:cubicBezTo>
                    <a:pt x="3194" y="11555"/>
                    <a:pt x="3575" y="11695"/>
                    <a:pt x="3957" y="11841"/>
                  </a:cubicBezTo>
                  <a:lnTo>
                    <a:pt x="3957" y="11841"/>
                  </a:lnTo>
                  <a:lnTo>
                    <a:pt x="3849" y="12136"/>
                  </a:lnTo>
                  <a:lnTo>
                    <a:pt x="3840" y="12154"/>
                  </a:lnTo>
                  <a:cubicBezTo>
                    <a:pt x="3813" y="12253"/>
                    <a:pt x="3867" y="12361"/>
                    <a:pt x="3966" y="12388"/>
                  </a:cubicBezTo>
                  <a:cubicBezTo>
                    <a:pt x="5886" y="12992"/>
                    <a:pt x="7788" y="13650"/>
                    <a:pt x="9690" y="14317"/>
                  </a:cubicBezTo>
                  <a:lnTo>
                    <a:pt x="15378" y="16345"/>
                  </a:lnTo>
                  <a:lnTo>
                    <a:pt x="21057" y="18400"/>
                  </a:lnTo>
                  <a:cubicBezTo>
                    <a:pt x="22950" y="19076"/>
                    <a:pt x="24833" y="19779"/>
                    <a:pt x="26726" y="20473"/>
                  </a:cubicBezTo>
                  <a:cubicBezTo>
                    <a:pt x="26747" y="20481"/>
                    <a:pt x="26769" y="20485"/>
                    <a:pt x="26791" y="20485"/>
                  </a:cubicBezTo>
                  <a:cubicBezTo>
                    <a:pt x="26871" y="20485"/>
                    <a:pt x="26950" y="20435"/>
                    <a:pt x="26979" y="20356"/>
                  </a:cubicBezTo>
                  <a:lnTo>
                    <a:pt x="27142" y="19880"/>
                  </a:lnTo>
                  <a:lnTo>
                    <a:pt x="27142" y="19880"/>
                  </a:lnTo>
                  <a:lnTo>
                    <a:pt x="27817" y="20122"/>
                  </a:lnTo>
                  <a:lnTo>
                    <a:pt x="27835" y="20131"/>
                  </a:lnTo>
                  <a:cubicBezTo>
                    <a:pt x="27852" y="20136"/>
                    <a:pt x="27869" y="20138"/>
                    <a:pt x="27886" y="20138"/>
                  </a:cubicBezTo>
                  <a:cubicBezTo>
                    <a:pt x="27967" y="20138"/>
                    <a:pt x="28040" y="20087"/>
                    <a:pt x="28069" y="20005"/>
                  </a:cubicBezTo>
                  <a:cubicBezTo>
                    <a:pt x="28358" y="19112"/>
                    <a:pt x="28655" y="18220"/>
                    <a:pt x="28962" y="17328"/>
                  </a:cubicBezTo>
                  <a:lnTo>
                    <a:pt x="29890" y="14660"/>
                  </a:lnTo>
                  <a:cubicBezTo>
                    <a:pt x="30215" y="13776"/>
                    <a:pt x="30530" y="12893"/>
                    <a:pt x="30855" y="12009"/>
                  </a:cubicBezTo>
                  <a:cubicBezTo>
                    <a:pt x="31179" y="11126"/>
                    <a:pt x="31504" y="10243"/>
                    <a:pt x="31846" y="9368"/>
                  </a:cubicBezTo>
                  <a:cubicBezTo>
                    <a:pt x="31846" y="9368"/>
                    <a:pt x="31846" y="9359"/>
                    <a:pt x="31846" y="9359"/>
                  </a:cubicBezTo>
                  <a:cubicBezTo>
                    <a:pt x="31882" y="9260"/>
                    <a:pt x="31837" y="9152"/>
                    <a:pt x="31738" y="9116"/>
                  </a:cubicBezTo>
                  <a:lnTo>
                    <a:pt x="31729" y="9116"/>
                  </a:lnTo>
                  <a:lnTo>
                    <a:pt x="31043" y="8870"/>
                  </a:lnTo>
                  <a:lnTo>
                    <a:pt x="31043" y="8870"/>
                  </a:lnTo>
                  <a:cubicBezTo>
                    <a:pt x="31109" y="8697"/>
                    <a:pt x="31176" y="8523"/>
                    <a:pt x="31242" y="8350"/>
                  </a:cubicBezTo>
                  <a:cubicBezTo>
                    <a:pt x="31242" y="8350"/>
                    <a:pt x="31242" y="8341"/>
                    <a:pt x="31242" y="8341"/>
                  </a:cubicBezTo>
                  <a:cubicBezTo>
                    <a:pt x="31278" y="8242"/>
                    <a:pt x="31224" y="8133"/>
                    <a:pt x="31125" y="8097"/>
                  </a:cubicBezTo>
                  <a:cubicBezTo>
                    <a:pt x="29214" y="7466"/>
                    <a:pt x="27303" y="6817"/>
                    <a:pt x="25410" y="6150"/>
                  </a:cubicBezTo>
                  <a:lnTo>
                    <a:pt x="22562" y="5150"/>
                  </a:lnTo>
                  <a:lnTo>
                    <a:pt x="19714" y="4131"/>
                  </a:lnTo>
                  <a:cubicBezTo>
                    <a:pt x="17821" y="3455"/>
                    <a:pt x="15928" y="2779"/>
                    <a:pt x="14035" y="2085"/>
                  </a:cubicBezTo>
                  <a:cubicBezTo>
                    <a:pt x="12142" y="1409"/>
                    <a:pt x="10258" y="706"/>
                    <a:pt x="8365" y="12"/>
                  </a:cubicBezTo>
                  <a:cubicBezTo>
                    <a:pt x="8344" y="4"/>
                    <a:pt x="8323" y="1"/>
                    <a:pt x="8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2"/>
            <p:cNvSpPr/>
            <p:nvPr/>
          </p:nvSpPr>
          <p:spPr>
            <a:xfrm>
              <a:off x="5385438" y="842193"/>
              <a:ext cx="146402" cy="383398"/>
            </a:xfrm>
            <a:custGeom>
              <a:avLst/>
              <a:gdLst/>
              <a:ahLst/>
              <a:cxnLst/>
              <a:rect l="l" t="t" r="r" b="b"/>
              <a:pathLst>
                <a:path w="4318" h="11308" extrusionOk="0">
                  <a:moveTo>
                    <a:pt x="4098" y="1"/>
                  </a:moveTo>
                  <a:cubicBezTo>
                    <a:pt x="4017" y="1"/>
                    <a:pt x="3941" y="57"/>
                    <a:pt x="3912" y="137"/>
                  </a:cubicBezTo>
                  <a:cubicBezTo>
                    <a:pt x="3624" y="1057"/>
                    <a:pt x="3299" y="1967"/>
                    <a:pt x="2984" y="2877"/>
                  </a:cubicBezTo>
                  <a:lnTo>
                    <a:pt x="2001" y="5609"/>
                  </a:lnTo>
                  <a:lnTo>
                    <a:pt x="1028" y="8331"/>
                  </a:lnTo>
                  <a:cubicBezTo>
                    <a:pt x="703" y="9241"/>
                    <a:pt x="361" y="10143"/>
                    <a:pt x="36" y="11053"/>
                  </a:cubicBezTo>
                  <a:cubicBezTo>
                    <a:pt x="0" y="11152"/>
                    <a:pt x="54" y="11269"/>
                    <a:pt x="154" y="11296"/>
                  </a:cubicBezTo>
                  <a:cubicBezTo>
                    <a:pt x="174" y="11304"/>
                    <a:pt x="196" y="11308"/>
                    <a:pt x="217" y="11308"/>
                  </a:cubicBezTo>
                  <a:cubicBezTo>
                    <a:pt x="295" y="11308"/>
                    <a:pt x="368" y="11257"/>
                    <a:pt x="397" y="11179"/>
                  </a:cubicBezTo>
                  <a:cubicBezTo>
                    <a:pt x="712" y="10269"/>
                    <a:pt x="1028" y="9358"/>
                    <a:pt x="1343" y="8448"/>
                  </a:cubicBezTo>
                  <a:lnTo>
                    <a:pt x="2308" y="5717"/>
                  </a:lnTo>
                  <a:lnTo>
                    <a:pt x="3272" y="2985"/>
                  </a:lnTo>
                  <a:cubicBezTo>
                    <a:pt x="3597" y="2075"/>
                    <a:pt x="3921" y="1165"/>
                    <a:pt x="4273" y="263"/>
                  </a:cubicBezTo>
                  <a:cubicBezTo>
                    <a:pt x="4282" y="263"/>
                    <a:pt x="4282" y="254"/>
                    <a:pt x="4282" y="254"/>
                  </a:cubicBezTo>
                  <a:cubicBezTo>
                    <a:pt x="4318" y="155"/>
                    <a:pt x="4255" y="47"/>
                    <a:pt x="4156" y="11"/>
                  </a:cubicBezTo>
                  <a:cubicBezTo>
                    <a:pt x="4136" y="4"/>
                    <a:pt x="4117" y="1"/>
                    <a:pt x="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2" name="Google Shape;1102;p42"/>
          <p:cNvSpPr txBox="1">
            <a:spLocks noGrp="1"/>
          </p:cNvSpPr>
          <p:nvPr>
            <p:ph type="body" idx="2"/>
          </p:nvPr>
        </p:nvSpPr>
        <p:spPr>
          <a:xfrm>
            <a:off x="306200" y="2092850"/>
            <a:ext cx="3824700" cy="1285800"/>
          </a:xfrm>
          <a:prstGeom prst="rect">
            <a:avLst/>
          </a:prstGeom>
        </p:spPr>
        <p:txBody>
          <a:bodyPr spcFirstLastPara="1" wrap="square" lIns="91425" tIns="91425" rIns="91425" bIns="91425" anchor="t" anchorCtr="0">
            <a:normAutofit fontScale="62500" lnSpcReduction="20000"/>
          </a:bodyPr>
          <a:lstStyle/>
          <a:p>
            <a:pPr marL="0" lvl="0" indent="0" algn="ctr" rtl="0">
              <a:spcBef>
                <a:spcPts val="0"/>
              </a:spcBef>
              <a:spcAft>
                <a:spcPts val="1600"/>
              </a:spcAft>
              <a:buClr>
                <a:schemeClr val="dk2"/>
              </a:buClr>
              <a:buSzPct val="47826"/>
              <a:buFont typeface="Arial"/>
              <a:buNone/>
            </a:pPr>
            <a:r>
              <a:rPr lang="en" sz="2300" dirty="0">
                <a:latin typeface="Open Sans" panose="020B0606030504020204" pitchFamily="34" charset="0"/>
                <a:ea typeface="Open Sans" panose="020B0606030504020204" pitchFamily="34" charset="0"/>
                <a:cs typeface="Open Sans" panose="020B0606030504020204" pitchFamily="34" charset="0"/>
              </a:rPr>
              <a:t>Is a way of naming Variables where the first word is lowercase and each subsequent word starts with a capital letter.</a:t>
            </a:r>
            <a:endParaRPr sz="23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103" name="Google Shape;1103;p42"/>
          <p:cNvGrpSpPr/>
          <p:nvPr/>
        </p:nvGrpSpPr>
        <p:grpSpPr>
          <a:xfrm flipH="1">
            <a:off x="719922" y="934457"/>
            <a:ext cx="3253287" cy="176025"/>
            <a:chOff x="4345425" y="2175475"/>
            <a:chExt cx="800750" cy="176025"/>
          </a:xfrm>
        </p:grpSpPr>
        <p:sp>
          <p:nvSpPr>
            <p:cNvPr id="1104" name="Google Shape;1104;p4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42"/>
          <p:cNvGrpSpPr/>
          <p:nvPr/>
        </p:nvGrpSpPr>
        <p:grpSpPr>
          <a:xfrm flipH="1">
            <a:off x="719986" y="1396579"/>
            <a:ext cx="2997127" cy="176025"/>
            <a:chOff x="4345425" y="2175475"/>
            <a:chExt cx="800750" cy="176025"/>
          </a:xfrm>
        </p:grpSpPr>
        <p:sp>
          <p:nvSpPr>
            <p:cNvPr id="1107" name="Google Shape;1107;p4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p43"/>
          <p:cNvSpPr txBox="1">
            <a:spLocks noGrp="1"/>
          </p:cNvSpPr>
          <p:nvPr>
            <p:ph type="subTitle" idx="4"/>
          </p:nvPr>
        </p:nvSpPr>
        <p:spPr>
          <a:xfrm>
            <a:off x="5565688" y="2094806"/>
            <a:ext cx="25062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2307"/>
              <a:buFont typeface="Arial"/>
              <a:buNone/>
            </a:pPr>
            <a:r>
              <a:rPr lang="en" sz="2600"/>
              <a:t>3.) Principal</a:t>
            </a:r>
            <a:endParaRPr sz="2600"/>
          </a:p>
        </p:txBody>
      </p:sp>
      <p:sp>
        <p:nvSpPr>
          <p:cNvPr id="1114" name="Google Shape;1114;p43"/>
          <p:cNvSpPr txBox="1">
            <a:spLocks noGrp="1"/>
          </p:cNvSpPr>
          <p:nvPr>
            <p:ph type="subTitle" idx="1"/>
          </p:nvPr>
        </p:nvSpPr>
        <p:spPr>
          <a:xfrm>
            <a:off x="906900" y="3615868"/>
            <a:ext cx="25062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2307"/>
              <a:buFont typeface="Arial"/>
              <a:buNone/>
            </a:pPr>
            <a:r>
              <a:rPr lang="en" sz="2600"/>
              <a:t>2.) John Deere</a:t>
            </a:r>
            <a:endParaRPr sz="2600"/>
          </a:p>
        </p:txBody>
      </p:sp>
      <p:sp>
        <p:nvSpPr>
          <p:cNvPr id="1115" name="Google Shape;1115;p43"/>
          <p:cNvSpPr txBox="1">
            <a:spLocks noGrp="1"/>
          </p:cNvSpPr>
          <p:nvPr>
            <p:ph type="subTitle" idx="3"/>
          </p:nvPr>
        </p:nvSpPr>
        <p:spPr>
          <a:xfrm>
            <a:off x="420650" y="2094800"/>
            <a:ext cx="34401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2307"/>
              <a:buFont typeface="Arial"/>
              <a:buNone/>
            </a:pPr>
            <a:r>
              <a:rPr lang="en" sz="2600"/>
              <a:t>1.) Student Number</a:t>
            </a:r>
            <a:endParaRPr sz="2600"/>
          </a:p>
        </p:txBody>
      </p:sp>
      <p:sp>
        <p:nvSpPr>
          <p:cNvPr id="1116" name="Google Shape;1116;p43"/>
          <p:cNvSpPr txBox="1">
            <a:spLocks noGrp="1"/>
          </p:cNvSpPr>
          <p:nvPr>
            <p:ph type="subTitle" idx="2"/>
          </p:nvPr>
        </p:nvSpPr>
        <p:spPr>
          <a:xfrm>
            <a:off x="5565696" y="3615868"/>
            <a:ext cx="25062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2307"/>
              <a:buFont typeface="Arial"/>
              <a:buNone/>
            </a:pPr>
            <a:r>
              <a:rPr lang="en" sz="2600"/>
              <a:t>4.) Class 17</a:t>
            </a:r>
            <a:endParaRPr sz="2600"/>
          </a:p>
        </p:txBody>
      </p:sp>
      <p:sp>
        <p:nvSpPr>
          <p:cNvPr id="1117" name="Google Shape;1117;p43"/>
          <p:cNvSpPr txBox="1">
            <a:spLocks noGrp="1"/>
          </p:cNvSpPr>
          <p:nvPr>
            <p:ph type="subTitle" idx="5"/>
          </p:nvPr>
        </p:nvSpPr>
        <p:spPr>
          <a:xfrm>
            <a:off x="361925" y="2500857"/>
            <a:ext cx="3591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2"/>
              </a:buClr>
              <a:buSzPts val="1100"/>
              <a:buFont typeface="Arial"/>
              <a:buNone/>
            </a:pPr>
            <a:r>
              <a:rPr lang="en" sz="2300" dirty="0">
                <a:latin typeface="Open Sans" panose="020B0606030504020204" pitchFamily="34" charset="0"/>
                <a:ea typeface="Open Sans" panose="020B0606030504020204" pitchFamily="34" charset="0"/>
                <a:cs typeface="Open Sans" panose="020B0606030504020204" pitchFamily="34" charset="0"/>
              </a:rPr>
              <a:t>Answer: studentNumber</a:t>
            </a:r>
            <a:endParaRPr sz="2300" dirty="0">
              <a:latin typeface="Open Sans" panose="020B0606030504020204" pitchFamily="34" charset="0"/>
              <a:ea typeface="Open Sans" panose="020B0606030504020204" pitchFamily="34" charset="0"/>
              <a:cs typeface="Open Sans" panose="020B0606030504020204" pitchFamily="34" charset="0"/>
            </a:endParaRPr>
          </a:p>
        </p:txBody>
      </p:sp>
      <p:sp>
        <p:nvSpPr>
          <p:cNvPr id="1118" name="Google Shape;1118;p43"/>
          <p:cNvSpPr txBox="1">
            <a:spLocks noGrp="1"/>
          </p:cNvSpPr>
          <p:nvPr>
            <p:ph type="subTitle" idx="6"/>
          </p:nvPr>
        </p:nvSpPr>
        <p:spPr>
          <a:xfrm>
            <a:off x="5388702" y="2502095"/>
            <a:ext cx="28602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2"/>
              </a:buClr>
              <a:buSzPts val="1100"/>
              <a:buFont typeface="Arial"/>
              <a:buNone/>
            </a:pPr>
            <a:r>
              <a:rPr lang="en" sz="2300" dirty="0">
                <a:latin typeface="Open Sans" panose="020B0606030504020204" pitchFamily="34" charset="0"/>
                <a:ea typeface="Open Sans" panose="020B0606030504020204" pitchFamily="34" charset="0"/>
                <a:cs typeface="Open Sans" panose="020B0606030504020204" pitchFamily="34" charset="0"/>
              </a:rPr>
              <a:t>Answer: principal</a:t>
            </a:r>
            <a:endParaRPr sz="2300" dirty="0">
              <a:latin typeface="Open Sans" panose="020B0606030504020204" pitchFamily="34" charset="0"/>
              <a:ea typeface="Open Sans" panose="020B0606030504020204" pitchFamily="34" charset="0"/>
              <a:cs typeface="Open Sans" panose="020B0606030504020204" pitchFamily="34" charset="0"/>
            </a:endParaRPr>
          </a:p>
        </p:txBody>
      </p:sp>
      <p:sp>
        <p:nvSpPr>
          <p:cNvPr id="1119" name="Google Shape;1119;p43"/>
          <p:cNvSpPr txBox="1">
            <a:spLocks noGrp="1"/>
          </p:cNvSpPr>
          <p:nvPr>
            <p:ph type="subTitle" idx="7"/>
          </p:nvPr>
        </p:nvSpPr>
        <p:spPr>
          <a:xfrm>
            <a:off x="710600" y="3974600"/>
            <a:ext cx="28602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2"/>
              </a:buClr>
              <a:buSzPts val="1100"/>
              <a:buFont typeface="Arial"/>
              <a:buNone/>
            </a:pPr>
            <a:r>
              <a:rPr lang="en" sz="2300" dirty="0">
                <a:latin typeface="Open Sans" panose="020B0606030504020204" pitchFamily="34" charset="0"/>
                <a:ea typeface="Open Sans" panose="020B0606030504020204" pitchFamily="34" charset="0"/>
                <a:cs typeface="Open Sans" panose="020B0606030504020204" pitchFamily="34" charset="0"/>
              </a:rPr>
              <a:t>Answer: johnDeere</a:t>
            </a:r>
            <a:endParaRPr sz="2300" dirty="0">
              <a:latin typeface="Open Sans" panose="020B0606030504020204" pitchFamily="34" charset="0"/>
              <a:ea typeface="Open Sans" panose="020B0606030504020204" pitchFamily="34" charset="0"/>
              <a:cs typeface="Open Sans" panose="020B0606030504020204" pitchFamily="34" charset="0"/>
            </a:endParaRPr>
          </a:p>
        </p:txBody>
      </p:sp>
      <p:sp>
        <p:nvSpPr>
          <p:cNvPr id="1120" name="Google Shape;1120;p43"/>
          <p:cNvSpPr txBox="1">
            <a:spLocks noGrp="1"/>
          </p:cNvSpPr>
          <p:nvPr>
            <p:ph type="subTitle" idx="8"/>
          </p:nvPr>
        </p:nvSpPr>
        <p:spPr>
          <a:xfrm>
            <a:off x="5565688" y="4022668"/>
            <a:ext cx="25062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2"/>
              </a:buClr>
              <a:buSzPts val="1100"/>
              <a:buFont typeface="Arial"/>
              <a:buNone/>
            </a:pPr>
            <a:r>
              <a:rPr lang="en" sz="2300" dirty="0">
                <a:latin typeface="Open Sans" panose="020B0606030504020204" pitchFamily="34" charset="0"/>
                <a:ea typeface="Open Sans" panose="020B0606030504020204" pitchFamily="34" charset="0"/>
                <a:cs typeface="Open Sans" panose="020B0606030504020204" pitchFamily="34" charset="0"/>
              </a:rPr>
              <a:t>Answer: class17</a:t>
            </a:r>
            <a:endParaRPr sz="2300" dirty="0">
              <a:latin typeface="Open Sans" panose="020B0606030504020204" pitchFamily="34" charset="0"/>
              <a:ea typeface="Open Sans" panose="020B0606030504020204" pitchFamily="34" charset="0"/>
              <a:cs typeface="Open Sans" panose="020B0606030504020204" pitchFamily="34" charset="0"/>
            </a:endParaRPr>
          </a:p>
        </p:txBody>
      </p:sp>
      <p:sp>
        <p:nvSpPr>
          <p:cNvPr id="1121" name="Google Shape;1121;p43"/>
          <p:cNvSpPr txBox="1">
            <a:spLocks noGrp="1"/>
          </p:cNvSpPr>
          <p:nvPr>
            <p:ph type="title"/>
          </p:nvPr>
        </p:nvSpPr>
        <p:spPr>
          <a:xfrm>
            <a:off x="155700" y="540000"/>
            <a:ext cx="4207500" cy="996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
              <a:t>Change These Variables Into the Camel Case Format</a:t>
            </a:r>
            <a:endParaRPr/>
          </a:p>
        </p:txBody>
      </p:sp>
      <p:grpSp>
        <p:nvGrpSpPr>
          <p:cNvPr id="1122" name="Google Shape;1122;p43"/>
          <p:cNvGrpSpPr/>
          <p:nvPr/>
        </p:nvGrpSpPr>
        <p:grpSpPr>
          <a:xfrm flipH="1">
            <a:off x="155948" y="947150"/>
            <a:ext cx="3970038" cy="176025"/>
            <a:chOff x="4345425" y="2175475"/>
            <a:chExt cx="800750" cy="176025"/>
          </a:xfrm>
        </p:grpSpPr>
        <p:sp>
          <p:nvSpPr>
            <p:cNvPr id="1123" name="Google Shape;1123;p4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43"/>
          <p:cNvGrpSpPr/>
          <p:nvPr/>
        </p:nvGrpSpPr>
        <p:grpSpPr>
          <a:xfrm flipH="1">
            <a:off x="155563" y="1409250"/>
            <a:ext cx="3484303" cy="176025"/>
            <a:chOff x="4345425" y="2175475"/>
            <a:chExt cx="800750" cy="176025"/>
          </a:xfrm>
        </p:grpSpPr>
        <p:sp>
          <p:nvSpPr>
            <p:cNvPr id="1126" name="Google Shape;1126;p4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43"/>
          <p:cNvGrpSpPr/>
          <p:nvPr/>
        </p:nvGrpSpPr>
        <p:grpSpPr>
          <a:xfrm rot="2210750">
            <a:off x="5587690" y="679440"/>
            <a:ext cx="976434" cy="1313229"/>
            <a:chOff x="5941025" y="1169275"/>
            <a:chExt cx="976375" cy="1313150"/>
          </a:xfrm>
        </p:grpSpPr>
        <p:sp>
          <p:nvSpPr>
            <p:cNvPr id="1129" name="Google Shape;1129;p43"/>
            <p:cNvSpPr/>
            <p:nvPr/>
          </p:nvSpPr>
          <p:spPr>
            <a:xfrm>
              <a:off x="5957175" y="1169275"/>
              <a:ext cx="960225" cy="1294975"/>
            </a:xfrm>
            <a:custGeom>
              <a:avLst/>
              <a:gdLst/>
              <a:ahLst/>
              <a:cxnLst/>
              <a:rect l="l" t="t" r="r" b="b"/>
              <a:pathLst>
                <a:path w="38409" h="51799" extrusionOk="0">
                  <a:moveTo>
                    <a:pt x="24906" y="11400"/>
                  </a:moveTo>
                  <a:cubicBezTo>
                    <a:pt x="26915" y="11400"/>
                    <a:pt x="28559" y="13330"/>
                    <a:pt x="29437" y="15627"/>
                  </a:cubicBezTo>
                  <a:lnTo>
                    <a:pt x="29437" y="15627"/>
                  </a:lnTo>
                  <a:cubicBezTo>
                    <a:pt x="28804" y="15759"/>
                    <a:pt x="28165" y="15830"/>
                    <a:pt x="27538" y="15830"/>
                  </a:cubicBezTo>
                  <a:cubicBezTo>
                    <a:pt x="25304" y="15830"/>
                    <a:pt x="23217" y="14928"/>
                    <a:pt x="22048" y="12679"/>
                  </a:cubicBezTo>
                  <a:lnTo>
                    <a:pt x="22048" y="12679"/>
                  </a:lnTo>
                  <a:cubicBezTo>
                    <a:pt x="23050" y="11780"/>
                    <a:pt x="24014" y="11400"/>
                    <a:pt x="24906" y="11400"/>
                  </a:cubicBezTo>
                  <a:close/>
                  <a:moveTo>
                    <a:pt x="16098" y="22002"/>
                  </a:moveTo>
                  <a:cubicBezTo>
                    <a:pt x="17912" y="22002"/>
                    <a:pt x="19841" y="23543"/>
                    <a:pt x="20924" y="24766"/>
                  </a:cubicBezTo>
                  <a:cubicBezTo>
                    <a:pt x="21653" y="25600"/>
                    <a:pt x="22307" y="26598"/>
                    <a:pt x="22544" y="27617"/>
                  </a:cubicBezTo>
                  <a:lnTo>
                    <a:pt x="22544" y="27617"/>
                  </a:lnTo>
                  <a:cubicBezTo>
                    <a:pt x="22079" y="27689"/>
                    <a:pt x="21602" y="27724"/>
                    <a:pt x="21120" y="27724"/>
                  </a:cubicBezTo>
                  <a:cubicBezTo>
                    <a:pt x="18809" y="27724"/>
                    <a:pt x="16382" y="26930"/>
                    <a:pt x="14579" y="25702"/>
                  </a:cubicBezTo>
                  <a:cubicBezTo>
                    <a:pt x="14054" y="25314"/>
                    <a:pt x="13323" y="24789"/>
                    <a:pt x="13323" y="24081"/>
                  </a:cubicBezTo>
                  <a:cubicBezTo>
                    <a:pt x="13323" y="23145"/>
                    <a:pt x="14556" y="22301"/>
                    <a:pt x="15355" y="22095"/>
                  </a:cubicBezTo>
                  <a:cubicBezTo>
                    <a:pt x="15599" y="22032"/>
                    <a:pt x="15847" y="22002"/>
                    <a:pt x="16098" y="22002"/>
                  </a:cubicBezTo>
                  <a:close/>
                  <a:moveTo>
                    <a:pt x="9232" y="31775"/>
                  </a:moveTo>
                  <a:cubicBezTo>
                    <a:pt x="10916" y="31775"/>
                    <a:pt x="13002" y="32678"/>
                    <a:pt x="14389" y="33975"/>
                  </a:cubicBezTo>
                  <a:lnTo>
                    <a:pt x="14389" y="33975"/>
                  </a:lnTo>
                  <a:cubicBezTo>
                    <a:pt x="13462" y="34171"/>
                    <a:pt x="12527" y="34290"/>
                    <a:pt x="11580" y="34290"/>
                  </a:cubicBezTo>
                  <a:cubicBezTo>
                    <a:pt x="11227" y="34290"/>
                    <a:pt x="10872" y="34274"/>
                    <a:pt x="10516" y="34238"/>
                  </a:cubicBezTo>
                  <a:cubicBezTo>
                    <a:pt x="9785" y="34170"/>
                    <a:pt x="5585" y="33051"/>
                    <a:pt x="7822" y="32047"/>
                  </a:cubicBezTo>
                  <a:cubicBezTo>
                    <a:pt x="8233" y="31861"/>
                    <a:pt x="8713" y="31775"/>
                    <a:pt x="9232" y="31775"/>
                  </a:cubicBezTo>
                  <a:close/>
                  <a:moveTo>
                    <a:pt x="33094" y="0"/>
                  </a:moveTo>
                  <a:cubicBezTo>
                    <a:pt x="32622" y="0"/>
                    <a:pt x="32308" y="765"/>
                    <a:pt x="32816" y="1142"/>
                  </a:cubicBezTo>
                  <a:cubicBezTo>
                    <a:pt x="35076" y="2831"/>
                    <a:pt x="37381" y="5273"/>
                    <a:pt x="37130" y="8355"/>
                  </a:cubicBezTo>
                  <a:cubicBezTo>
                    <a:pt x="36947" y="10660"/>
                    <a:pt x="35327" y="12646"/>
                    <a:pt x="33455" y="13901"/>
                  </a:cubicBezTo>
                  <a:cubicBezTo>
                    <a:pt x="32631" y="14469"/>
                    <a:pt x="31697" y="14940"/>
                    <a:pt x="30720" y="15274"/>
                  </a:cubicBezTo>
                  <a:lnTo>
                    <a:pt x="30720" y="15274"/>
                  </a:lnTo>
                  <a:cubicBezTo>
                    <a:pt x="30421" y="14430"/>
                    <a:pt x="30015" y="13627"/>
                    <a:pt x="29506" y="12897"/>
                  </a:cubicBezTo>
                  <a:cubicBezTo>
                    <a:pt x="28280" y="11170"/>
                    <a:pt x="26642" y="10280"/>
                    <a:pt x="24956" y="10280"/>
                  </a:cubicBezTo>
                  <a:cubicBezTo>
                    <a:pt x="23568" y="10280"/>
                    <a:pt x="22149" y="10884"/>
                    <a:pt x="20901" y="12121"/>
                  </a:cubicBezTo>
                  <a:cubicBezTo>
                    <a:pt x="20696" y="12326"/>
                    <a:pt x="20696" y="12600"/>
                    <a:pt x="20810" y="12851"/>
                  </a:cubicBezTo>
                  <a:cubicBezTo>
                    <a:pt x="22100" y="15817"/>
                    <a:pt x="24703" y="17013"/>
                    <a:pt x="27487" y="17013"/>
                  </a:cubicBezTo>
                  <a:cubicBezTo>
                    <a:pt x="28251" y="17013"/>
                    <a:pt x="29030" y="16923"/>
                    <a:pt x="29799" y="16754"/>
                  </a:cubicBezTo>
                  <a:lnTo>
                    <a:pt x="29799" y="16754"/>
                  </a:lnTo>
                  <a:cubicBezTo>
                    <a:pt x="30098" y="17897"/>
                    <a:pt x="30206" y="19066"/>
                    <a:pt x="30077" y="20087"/>
                  </a:cubicBezTo>
                  <a:cubicBezTo>
                    <a:pt x="29643" y="23556"/>
                    <a:pt x="27178" y="26090"/>
                    <a:pt x="23983" y="27254"/>
                  </a:cubicBezTo>
                  <a:cubicBezTo>
                    <a:pt x="23891" y="27287"/>
                    <a:pt x="23798" y="27318"/>
                    <a:pt x="23704" y="27348"/>
                  </a:cubicBezTo>
                  <a:lnTo>
                    <a:pt x="23704" y="27348"/>
                  </a:lnTo>
                  <a:cubicBezTo>
                    <a:pt x="23640" y="27081"/>
                    <a:pt x="23551" y="26806"/>
                    <a:pt x="23435" y="26523"/>
                  </a:cubicBezTo>
                  <a:cubicBezTo>
                    <a:pt x="22361" y="23931"/>
                    <a:pt x="19065" y="20836"/>
                    <a:pt x="16037" y="20836"/>
                  </a:cubicBezTo>
                  <a:cubicBezTo>
                    <a:pt x="14879" y="20836"/>
                    <a:pt x="13761" y="21288"/>
                    <a:pt x="12821" y="22392"/>
                  </a:cubicBezTo>
                  <a:cubicBezTo>
                    <a:pt x="9785" y="25953"/>
                    <a:pt x="16884" y="28235"/>
                    <a:pt x="19235" y="28692"/>
                  </a:cubicBezTo>
                  <a:cubicBezTo>
                    <a:pt x="19868" y="28814"/>
                    <a:pt x="20509" y="28873"/>
                    <a:pt x="21148" y="28873"/>
                  </a:cubicBezTo>
                  <a:cubicBezTo>
                    <a:pt x="21640" y="28873"/>
                    <a:pt x="22131" y="28838"/>
                    <a:pt x="22617" y="28769"/>
                  </a:cubicBezTo>
                  <a:lnTo>
                    <a:pt x="22617" y="28769"/>
                  </a:lnTo>
                  <a:cubicBezTo>
                    <a:pt x="22543" y="29373"/>
                    <a:pt x="22277" y="29966"/>
                    <a:pt x="21746" y="30518"/>
                  </a:cubicBezTo>
                  <a:cubicBezTo>
                    <a:pt x="20239" y="32070"/>
                    <a:pt x="18002" y="32960"/>
                    <a:pt x="15948" y="33576"/>
                  </a:cubicBezTo>
                  <a:cubicBezTo>
                    <a:pt x="15872" y="33599"/>
                    <a:pt x="15796" y="33621"/>
                    <a:pt x="15720" y="33642"/>
                  </a:cubicBezTo>
                  <a:lnTo>
                    <a:pt x="15720" y="33642"/>
                  </a:lnTo>
                  <a:cubicBezTo>
                    <a:pt x="14484" y="32339"/>
                    <a:pt x="12654" y="31465"/>
                    <a:pt x="11018" y="31020"/>
                  </a:cubicBezTo>
                  <a:cubicBezTo>
                    <a:pt x="10410" y="30851"/>
                    <a:pt x="9597" y="30690"/>
                    <a:pt x="8797" y="30690"/>
                  </a:cubicBezTo>
                  <a:cubicBezTo>
                    <a:pt x="7764" y="30690"/>
                    <a:pt x="6752" y="30957"/>
                    <a:pt x="6225" y="31819"/>
                  </a:cubicBezTo>
                  <a:cubicBezTo>
                    <a:pt x="5426" y="33074"/>
                    <a:pt x="6590" y="34238"/>
                    <a:pt x="7685" y="34741"/>
                  </a:cubicBezTo>
                  <a:cubicBezTo>
                    <a:pt x="8836" y="35291"/>
                    <a:pt x="10132" y="35499"/>
                    <a:pt x="11432" y="35499"/>
                  </a:cubicBezTo>
                  <a:cubicBezTo>
                    <a:pt x="12503" y="35499"/>
                    <a:pt x="13578" y="35358"/>
                    <a:pt x="14579" y="35151"/>
                  </a:cubicBezTo>
                  <a:cubicBezTo>
                    <a:pt x="14799" y="35105"/>
                    <a:pt x="15030" y="35052"/>
                    <a:pt x="15268" y="34994"/>
                  </a:cubicBezTo>
                  <a:lnTo>
                    <a:pt x="15268" y="34994"/>
                  </a:lnTo>
                  <a:cubicBezTo>
                    <a:pt x="15743" y="35703"/>
                    <a:pt x="15988" y="36474"/>
                    <a:pt x="15880" y="37251"/>
                  </a:cubicBezTo>
                  <a:cubicBezTo>
                    <a:pt x="15423" y="40629"/>
                    <a:pt x="11223" y="43323"/>
                    <a:pt x="8712" y="45103"/>
                  </a:cubicBezTo>
                  <a:cubicBezTo>
                    <a:pt x="5996" y="47043"/>
                    <a:pt x="3006" y="48664"/>
                    <a:pt x="450" y="50810"/>
                  </a:cubicBezTo>
                  <a:cubicBezTo>
                    <a:pt x="0" y="51205"/>
                    <a:pt x="415" y="51799"/>
                    <a:pt x="901" y="51799"/>
                  </a:cubicBezTo>
                  <a:cubicBezTo>
                    <a:pt x="1032" y="51799"/>
                    <a:pt x="1168" y="51756"/>
                    <a:pt x="1294" y="51654"/>
                  </a:cubicBezTo>
                  <a:cubicBezTo>
                    <a:pt x="4764" y="48732"/>
                    <a:pt x="8895" y="46678"/>
                    <a:pt x="12410" y="43779"/>
                  </a:cubicBezTo>
                  <a:cubicBezTo>
                    <a:pt x="14807" y="41771"/>
                    <a:pt x="18482" y="38301"/>
                    <a:pt x="16610" y="34855"/>
                  </a:cubicBezTo>
                  <a:cubicBezTo>
                    <a:pt x="16574" y="34789"/>
                    <a:pt x="16537" y="34724"/>
                    <a:pt x="16499" y="34659"/>
                  </a:cubicBezTo>
                  <a:lnTo>
                    <a:pt x="16499" y="34659"/>
                  </a:lnTo>
                  <a:cubicBezTo>
                    <a:pt x="19757" y="33680"/>
                    <a:pt x="23709" y="31734"/>
                    <a:pt x="23827" y="28524"/>
                  </a:cubicBezTo>
                  <a:lnTo>
                    <a:pt x="23827" y="28524"/>
                  </a:lnTo>
                  <a:cubicBezTo>
                    <a:pt x="26264" y="27880"/>
                    <a:pt x="28468" y="26370"/>
                    <a:pt x="29872" y="24172"/>
                  </a:cubicBezTo>
                  <a:cubicBezTo>
                    <a:pt x="31306" y="21905"/>
                    <a:pt x="31667" y="19032"/>
                    <a:pt x="31053" y="16408"/>
                  </a:cubicBezTo>
                  <a:lnTo>
                    <a:pt x="31053" y="16408"/>
                  </a:lnTo>
                  <a:cubicBezTo>
                    <a:pt x="32330" y="15981"/>
                    <a:pt x="33542" y="15346"/>
                    <a:pt x="34574" y="14563"/>
                  </a:cubicBezTo>
                  <a:cubicBezTo>
                    <a:pt x="36628" y="13011"/>
                    <a:pt x="38271" y="10706"/>
                    <a:pt x="38340" y="8058"/>
                  </a:cubicBezTo>
                  <a:cubicBezTo>
                    <a:pt x="38408" y="4657"/>
                    <a:pt x="35966" y="2009"/>
                    <a:pt x="33409" y="115"/>
                  </a:cubicBezTo>
                  <a:cubicBezTo>
                    <a:pt x="33302" y="35"/>
                    <a:pt x="33194" y="0"/>
                    <a:pt x="33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3"/>
            <p:cNvSpPr/>
            <p:nvPr/>
          </p:nvSpPr>
          <p:spPr>
            <a:xfrm>
              <a:off x="5941025" y="2320575"/>
              <a:ext cx="182525" cy="161850"/>
            </a:xfrm>
            <a:custGeom>
              <a:avLst/>
              <a:gdLst/>
              <a:ahLst/>
              <a:cxnLst/>
              <a:rect l="l" t="t" r="r" b="b"/>
              <a:pathLst>
                <a:path w="7301" h="6474" extrusionOk="0">
                  <a:moveTo>
                    <a:pt x="2509" y="1"/>
                  </a:moveTo>
                  <a:cubicBezTo>
                    <a:pt x="2274" y="1"/>
                    <a:pt x="2039" y="120"/>
                    <a:pt x="1940" y="398"/>
                  </a:cubicBezTo>
                  <a:cubicBezTo>
                    <a:pt x="1347" y="2133"/>
                    <a:pt x="662" y="3844"/>
                    <a:pt x="91" y="5602"/>
                  </a:cubicBezTo>
                  <a:cubicBezTo>
                    <a:pt x="0" y="5876"/>
                    <a:pt x="206" y="6287"/>
                    <a:pt x="502" y="6332"/>
                  </a:cubicBezTo>
                  <a:cubicBezTo>
                    <a:pt x="1173" y="6430"/>
                    <a:pt x="1849" y="6474"/>
                    <a:pt x="2524" y="6474"/>
                  </a:cubicBezTo>
                  <a:cubicBezTo>
                    <a:pt x="3895" y="6474"/>
                    <a:pt x="5266" y="6296"/>
                    <a:pt x="6597" y="6036"/>
                  </a:cubicBezTo>
                  <a:cubicBezTo>
                    <a:pt x="7301" y="5886"/>
                    <a:pt x="7067" y="4879"/>
                    <a:pt x="6437" y="4879"/>
                  </a:cubicBezTo>
                  <a:cubicBezTo>
                    <a:pt x="6393" y="4879"/>
                    <a:pt x="6347" y="4884"/>
                    <a:pt x="6300" y="4894"/>
                  </a:cubicBezTo>
                  <a:cubicBezTo>
                    <a:pt x="5084" y="5131"/>
                    <a:pt x="3792" y="5303"/>
                    <a:pt x="2514" y="5303"/>
                  </a:cubicBezTo>
                  <a:cubicBezTo>
                    <a:pt x="2157" y="5303"/>
                    <a:pt x="1801" y="5289"/>
                    <a:pt x="1448" y="5260"/>
                  </a:cubicBezTo>
                  <a:lnTo>
                    <a:pt x="1448" y="5260"/>
                  </a:lnTo>
                  <a:cubicBezTo>
                    <a:pt x="1970" y="3743"/>
                    <a:pt x="2561" y="2239"/>
                    <a:pt x="3082" y="717"/>
                  </a:cubicBezTo>
                  <a:cubicBezTo>
                    <a:pt x="3234" y="287"/>
                    <a:pt x="2873" y="1"/>
                    <a:pt x="2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1" name="Google Shape;1131;p43"/>
          <p:cNvGrpSpPr/>
          <p:nvPr/>
        </p:nvGrpSpPr>
        <p:grpSpPr>
          <a:xfrm rot="1866236">
            <a:off x="6333437" y="809389"/>
            <a:ext cx="2928624" cy="358006"/>
            <a:chOff x="2142525" y="3876725"/>
            <a:chExt cx="2414850" cy="295200"/>
          </a:xfrm>
        </p:grpSpPr>
        <p:sp>
          <p:nvSpPr>
            <p:cNvPr id="1132" name="Google Shape;1132;p43"/>
            <p:cNvSpPr/>
            <p:nvPr/>
          </p:nvSpPr>
          <p:spPr>
            <a:xfrm>
              <a:off x="2147925" y="3884850"/>
              <a:ext cx="91075" cy="132625"/>
            </a:xfrm>
            <a:custGeom>
              <a:avLst/>
              <a:gdLst/>
              <a:ahLst/>
              <a:cxnLst/>
              <a:rect l="l" t="t" r="r" b="b"/>
              <a:pathLst>
                <a:path w="3643" h="5305" extrusionOk="0">
                  <a:moveTo>
                    <a:pt x="2786" y="1"/>
                  </a:moveTo>
                  <a:cubicBezTo>
                    <a:pt x="2678" y="1"/>
                    <a:pt x="2570" y="2"/>
                    <a:pt x="2462" y="4"/>
                  </a:cubicBezTo>
                  <a:cubicBezTo>
                    <a:pt x="992" y="94"/>
                    <a:pt x="208" y="897"/>
                    <a:pt x="118" y="2420"/>
                  </a:cubicBezTo>
                  <a:cubicBezTo>
                    <a:pt x="1" y="3961"/>
                    <a:pt x="659" y="4872"/>
                    <a:pt x="2101" y="5169"/>
                  </a:cubicBezTo>
                  <a:cubicBezTo>
                    <a:pt x="2498" y="5223"/>
                    <a:pt x="2894" y="5268"/>
                    <a:pt x="3282" y="5305"/>
                  </a:cubicBezTo>
                  <a:cubicBezTo>
                    <a:pt x="3174" y="3601"/>
                    <a:pt x="3291" y="1843"/>
                    <a:pt x="3643" y="22"/>
                  </a:cubicBezTo>
                  <a:cubicBezTo>
                    <a:pt x="3365" y="9"/>
                    <a:pt x="3079" y="1"/>
                    <a:pt x="2786" y="1"/>
                  </a:cubicBezTo>
                  <a:close/>
                </a:path>
              </a:pathLst>
            </a:custGeom>
            <a:solidFill>
              <a:srgbClr val="F7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3"/>
            <p:cNvSpPr/>
            <p:nvPr/>
          </p:nvSpPr>
          <p:spPr>
            <a:xfrm>
              <a:off x="2227250" y="3885400"/>
              <a:ext cx="45775" cy="135000"/>
            </a:xfrm>
            <a:custGeom>
              <a:avLst/>
              <a:gdLst/>
              <a:ahLst/>
              <a:cxnLst/>
              <a:rect l="l" t="t" r="r" b="b"/>
              <a:pathLst>
                <a:path w="1831" h="5400" extrusionOk="0">
                  <a:moveTo>
                    <a:pt x="470" y="0"/>
                  </a:moveTo>
                  <a:cubicBezTo>
                    <a:pt x="118" y="1821"/>
                    <a:pt x="1" y="3579"/>
                    <a:pt x="109" y="5283"/>
                  </a:cubicBezTo>
                  <a:cubicBezTo>
                    <a:pt x="560" y="5337"/>
                    <a:pt x="1010" y="5373"/>
                    <a:pt x="1461" y="5400"/>
                  </a:cubicBezTo>
                  <a:cubicBezTo>
                    <a:pt x="1416" y="3669"/>
                    <a:pt x="1533" y="1902"/>
                    <a:pt x="1831" y="100"/>
                  </a:cubicBezTo>
                  <a:cubicBezTo>
                    <a:pt x="1389" y="54"/>
                    <a:pt x="938" y="18"/>
                    <a:pt x="470" y="0"/>
                  </a:cubicBezTo>
                  <a:close/>
                </a:path>
              </a:pathLst>
            </a:custGeom>
            <a:solidFill>
              <a:srgbClr val="D7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3"/>
            <p:cNvSpPr/>
            <p:nvPr/>
          </p:nvSpPr>
          <p:spPr>
            <a:xfrm>
              <a:off x="2262625" y="3878875"/>
              <a:ext cx="121050" cy="159625"/>
            </a:xfrm>
            <a:custGeom>
              <a:avLst/>
              <a:gdLst/>
              <a:ahLst/>
              <a:cxnLst/>
              <a:rect l="l" t="t" r="r" b="b"/>
              <a:pathLst>
                <a:path w="4842" h="6385" extrusionOk="0">
                  <a:moveTo>
                    <a:pt x="3846" y="1837"/>
                  </a:moveTo>
                  <a:cubicBezTo>
                    <a:pt x="3853" y="1837"/>
                    <a:pt x="3860" y="1838"/>
                    <a:pt x="3868" y="1839"/>
                  </a:cubicBezTo>
                  <a:cubicBezTo>
                    <a:pt x="4075" y="1857"/>
                    <a:pt x="4156" y="2208"/>
                    <a:pt x="4111" y="2911"/>
                  </a:cubicBezTo>
                  <a:cubicBezTo>
                    <a:pt x="4129" y="3552"/>
                    <a:pt x="4010" y="3877"/>
                    <a:pt x="3754" y="3877"/>
                  </a:cubicBezTo>
                  <a:cubicBezTo>
                    <a:pt x="3747" y="3877"/>
                    <a:pt x="3740" y="3876"/>
                    <a:pt x="3733" y="3876"/>
                  </a:cubicBezTo>
                  <a:cubicBezTo>
                    <a:pt x="3561" y="3858"/>
                    <a:pt x="3471" y="3696"/>
                    <a:pt x="3453" y="3371"/>
                  </a:cubicBezTo>
                  <a:cubicBezTo>
                    <a:pt x="3471" y="3047"/>
                    <a:pt x="3489" y="2875"/>
                    <a:pt x="3489" y="2866"/>
                  </a:cubicBezTo>
                  <a:cubicBezTo>
                    <a:pt x="3533" y="2180"/>
                    <a:pt x="3652" y="1837"/>
                    <a:pt x="3846" y="1837"/>
                  </a:cubicBezTo>
                  <a:close/>
                  <a:moveTo>
                    <a:pt x="2439" y="1490"/>
                  </a:moveTo>
                  <a:cubicBezTo>
                    <a:pt x="2468" y="1490"/>
                    <a:pt x="2500" y="1504"/>
                    <a:pt x="2534" y="1532"/>
                  </a:cubicBezTo>
                  <a:cubicBezTo>
                    <a:pt x="2551" y="1524"/>
                    <a:pt x="2567" y="1520"/>
                    <a:pt x="2582" y="1520"/>
                  </a:cubicBezTo>
                  <a:cubicBezTo>
                    <a:pt x="2752" y="1520"/>
                    <a:pt x="2807" y="2039"/>
                    <a:pt x="2732" y="3083"/>
                  </a:cubicBezTo>
                  <a:cubicBezTo>
                    <a:pt x="2723" y="4084"/>
                    <a:pt x="2586" y="4589"/>
                    <a:pt x="2321" y="4589"/>
                  </a:cubicBezTo>
                  <a:cubicBezTo>
                    <a:pt x="2314" y="4589"/>
                    <a:pt x="2307" y="4589"/>
                    <a:pt x="2300" y="4588"/>
                  </a:cubicBezTo>
                  <a:cubicBezTo>
                    <a:pt x="2119" y="4579"/>
                    <a:pt x="2029" y="4318"/>
                    <a:pt x="2038" y="3813"/>
                  </a:cubicBezTo>
                  <a:cubicBezTo>
                    <a:pt x="2074" y="3308"/>
                    <a:pt x="2092" y="3056"/>
                    <a:pt x="2092" y="3038"/>
                  </a:cubicBezTo>
                  <a:cubicBezTo>
                    <a:pt x="2110" y="2695"/>
                    <a:pt x="2137" y="2380"/>
                    <a:pt x="2182" y="2109"/>
                  </a:cubicBezTo>
                  <a:cubicBezTo>
                    <a:pt x="2239" y="1695"/>
                    <a:pt x="2325" y="1490"/>
                    <a:pt x="2439" y="1490"/>
                  </a:cubicBezTo>
                  <a:close/>
                  <a:moveTo>
                    <a:pt x="961" y="1020"/>
                  </a:moveTo>
                  <a:cubicBezTo>
                    <a:pt x="977" y="1020"/>
                    <a:pt x="994" y="1026"/>
                    <a:pt x="1011" y="1037"/>
                  </a:cubicBezTo>
                  <a:cubicBezTo>
                    <a:pt x="1013" y="1036"/>
                    <a:pt x="1016" y="1036"/>
                    <a:pt x="1019" y="1036"/>
                  </a:cubicBezTo>
                  <a:cubicBezTo>
                    <a:pt x="1220" y="1036"/>
                    <a:pt x="1280" y="1659"/>
                    <a:pt x="1191" y="2920"/>
                  </a:cubicBezTo>
                  <a:cubicBezTo>
                    <a:pt x="1164" y="4156"/>
                    <a:pt x="1024" y="4778"/>
                    <a:pt x="760" y="4778"/>
                  </a:cubicBezTo>
                  <a:cubicBezTo>
                    <a:pt x="757" y="4778"/>
                    <a:pt x="753" y="4778"/>
                    <a:pt x="749" y="4777"/>
                  </a:cubicBezTo>
                  <a:cubicBezTo>
                    <a:pt x="578" y="4768"/>
                    <a:pt x="497" y="4444"/>
                    <a:pt x="506" y="3822"/>
                  </a:cubicBezTo>
                  <a:cubicBezTo>
                    <a:pt x="551" y="3209"/>
                    <a:pt x="569" y="2893"/>
                    <a:pt x="569" y="2875"/>
                  </a:cubicBezTo>
                  <a:cubicBezTo>
                    <a:pt x="651" y="1639"/>
                    <a:pt x="787" y="1020"/>
                    <a:pt x="961" y="1020"/>
                  </a:cubicBezTo>
                  <a:close/>
                  <a:moveTo>
                    <a:pt x="3609" y="4159"/>
                  </a:moveTo>
                  <a:cubicBezTo>
                    <a:pt x="3633" y="4159"/>
                    <a:pt x="3660" y="4161"/>
                    <a:pt x="3688" y="4164"/>
                  </a:cubicBezTo>
                  <a:cubicBezTo>
                    <a:pt x="3904" y="4191"/>
                    <a:pt x="4012" y="4309"/>
                    <a:pt x="3994" y="4516"/>
                  </a:cubicBezTo>
                  <a:cubicBezTo>
                    <a:pt x="3986" y="4714"/>
                    <a:pt x="3878" y="4805"/>
                    <a:pt x="3688" y="4805"/>
                  </a:cubicBezTo>
                  <a:cubicBezTo>
                    <a:pt x="3679" y="4805"/>
                    <a:pt x="3670" y="4805"/>
                    <a:pt x="3661" y="4804"/>
                  </a:cubicBezTo>
                  <a:cubicBezTo>
                    <a:pt x="3534" y="4795"/>
                    <a:pt x="3444" y="4732"/>
                    <a:pt x="3381" y="4624"/>
                  </a:cubicBezTo>
                  <a:cubicBezTo>
                    <a:pt x="3336" y="4543"/>
                    <a:pt x="3318" y="4480"/>
                    <a:pt x="3318" y="4426"/>
                  </a:cubicBezTo>
                  <a:cubicBezTo>
                    <a:pt x="3334" y="4244"/>
                    <a:pt x="3433" y="4159"/>
                    <a:pt x="3609" y="4159"/>
                  </a:cubicBezTo>
                  <a:close/>
                  <a:moveTo>
                    <a:pt x="1193" y="0"/>
                  </a:moveTo>
                  <a:cubicBezTo>
                    <a:pt x="966" y="0"/>
                    <a:pt x="719" y="42"/>
                    <a:pt x="452" y="126"/>
                  </a:cubicBezTo>
                  <a:cubicBezTo>
                    <a:pt x="434" y="207"/>
                    <a:pt x="416" y="279"/>
                    <a:pt x="416" y="361"/>
                  </a:cubicBezTo>
                  <a:cubicBezTo>
                    <a:pt x="118" y="2163"/>
                    <a:pt x="1" y="3930"/>
                    <a:pt x="46" y="5661"/>
                  </a:cubicBezTo>
                  <a:cubicBezTo>
                    <a:pt x="37" y="5751"/>
                    <a:pt x="37" y="5841"/>
                    <a:pt x="46" y="5931"/>
                  </a:cubicBezTo>
                  <a:cubicBezTo>
                    <a:pt x="376" y="6070"/>
                    <a:pt x="691" y="6139"/>
                    <a:pt x="991" y="6139"/>
                  </a:cubicBezTo>
                  <a:cubicBezTo>
                    <a:pt x="1200" y="6139"/>
                    <a:pt x="1401" y="6106"/>
                    <a:pt x="1596" y="6039"/>
                  </a:cubicBezTo>
                  <a:cubicBezTo>
                    <a:pt x="1886" y="6173"/>
                    <a:pt x="2179" y="6240"/>
                    <a:pt x="2475" y="6240"/>
                  </a:cubicBezTo>
                  <a:cubicBezTo>
                    <a:pt x="2677" y="6240"/>
                    <a:pt x="2879" y="6209"/>
                    <a:pt x="3084" y="6147"/>
                  </a:cubicBezTo>
                  <a:cubicBezTo>
                    <a:pt x="3292" y="6305"/>
                    <a:pt x="3525" y="6385"/>
                    <a:pt x="3784" y="6385"/>
                  </a:cubicBezTo>
                  <a:cubicBezTo>
                    <a:pt x="3986" y="6385"/>
                    <a:pt x="4203" y="6336"/>
                    <a:pt x="4436" y="6238"/>
                  </a:cubicBezTo>
                  <a:cubicBezTo>
                    <a:pt x="4418" y="5769"/>
                    <a:pt x="4418" y="5309"/>
                    <a:pt x="4418" y="4858"/>
                  </a:cubicBezTo>
                  <a:cubicBezTo>
                    <a:pt x="4427" y="3975"/>
                    <a:pt x="4481" y="3101"/>
                    <a:pt x="4580" y="2244"/>
                  </a:cubicBezTo>
                  <a:cubicBezTo>
                    <a:pt x="4652" y="1640"/>
                    <a:pt x="4733" y="1037"/>
                    <a:pt x="4841" y="433"/>
                  </a:cubicBezTo>
                  <a:cubicBezTo>
                    <a:pt x="4604" y="322"/>
                    <a:pt x="4342" y="266"/>
                    <a:pt x="4057" y="266"/>
                  </a:cubicBezTo>
                  <a:cubicBezTo>
                    <a:pt x="3877" y="266"/>
                    <a:pt x="3688" y="288"/>
                    <a:pt x="3489" y="333"/>
                  </a:cubicBezTo>
                  <a:cubicBezTo>
                    <a:pt x="3200" y="184"/>
                    <a:pt x="2913" y="108"/>
                    <a:pt x="2630" y="108"/>
                  </a:cubicBezTo>
                  <a:cubicBezTo>
                    <a:pt x="2419" y="108"/>
                    <a:pt x="2210" y="150"/>
                    <a:pt x="2002" y="234"/>
                  </a:cubicBezTo>
                  <a:cubicBezTo>
                    <a:pt x="1773" y="78"/>
                    <a:pt x="1502" y="0"/>
                    <a:pt x="1193" y="0"/>
                  </a:cubicBezTo>
                  <a:close/>
                </a:path>
              </a:pathLst>
            </a:custGeom>
            <a:solidFill>
              <a:srgbClr val="FCAD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3"/>
            <p:cNvSpPr/>
            <p:nvPr/>
          </p:nvSpPr>
          <p:spPr>
            <a:xfrm>
              <a:off x="2275025" y="3904375"/>
              <a:ext cx="91525" cy="94625"/>
            </a:xfrm>
            <a:custGeom>
              <a:avLst/>
              <a:gdLst/>
              <a:ahLst/>
              <a:cxnLst/>
              <a:rect l="l" t="t" r="r" b="b"/>
              <a:pathLst>
                <a:path w="3661" h="3785" extrusionOk="0">
                  <a:moveTo>
                    <a:pt x="3350" y="817"/>
                  </a:moveTo>
                  <a:cubicBezTo>
                    <a:pt x="3156" y="817"/>
                    <a:pt x="3037" y="1160"/>
                    <a:pt x="2993" y="1846"/>
                  </a:cubicBezTo>
                  <a:cubicBezTo>
                    <a:pt x="2993" y="1855"/>
                    <a:pt x="2975" y="2027"/>
                    <a:pt x="2957" y="2351"/>
                  </a:cubicBezTo>
                  <a:cubicBezTo>
                    <a:pt x="2975" y="2676"/>
                    <a:pt x="3065" y="2847"/>
                    <a:pt x="3237" y="2856"/>
                  </a:cubicBezTo>
                  <a:cubicBezTo>
                    <a:pt x="3244" y="2856"/>
                    <a:pt x="3251" y="2857"/>
                    <a:pt x="3258" y="2857"/>
                  </a:cubicBezTo>
                  <a:cubicBezTo>
                    <a:pt x="3514" y="2857"/>
                    <a:pt x="3633" y="2532"/>
                    <a:pt x="3615" y="1891"/>
                  </a:cubicBezTo>
                  <a:cubicBezTo>
                    <a:pt x="3660" y="1188"/>
                    <a:pt x="3579" y="837"/>
                    <a:pt x="3372" y="819"/>
                  </a:cubicBezTo>
                  <a:cubicBezTo>
                    <a:pt x="3364" y="818"/>
                    <a:pt x="3357" y="817"/>
                    <a:pt x="3350" y="817"/>
                  </a:cubicBezTo>
                  <a:close/>
                  <a:moveTo>
                    <a:pt x="1943" y="470"/>
                  </a:moveTo>
                  <a:cubicBezTo>
                    <a:pt x="1829" y="470"/>
                    <a:pt x="1743" y="675"/>
                    <a:pt x="1686" y="1089"/>
                  </a:cubicBezTo>
                  <a:cubicBezTo>
                    <a:pt x="1641" y="1360"/>
                    <a:pt x="1614" y="1675"/>
                    <a:pt x="1596" y="2018"/>
                  </a:cubicBezTo>
                  <a:cubicBezTo>
                    <a:pt x="1596" y="2036"/>
                    <a:pt x="1578" y="2288"/>
                    <a:pt x="1542" y="2793"/>
                  </a:cubicBezTo>
                  <a:cubicBezTo>
                    <a:pt x="1533" y="3298"/>
                    <a:pt x="1623" y="3559"/>
                    <a:pt x="1804" y="3568"/>
                  </a:cubicBezTo>
                  <a:cubicBezTo>
                    <a:pt x="1811" y="3569"/>
                    <a:pt x="1818" y="3569"/>
                    <a:pt x="1825" y="3569"/>
                  </a:cubicBezTo>
                  <a:cubicBezTo>
                    <a:pt x="2090" y="3569"/>
                    <a:pt x="2227" y="3064"/>
                    <a:pt x="2236" y="2063"/>
                  </a:cubicBezTo>
                  <a:cubicBezTo>
                    <a:pt x="2311" y="1019"/>
                    <a:pt x="2256" y="500"/>
                    <a:pt x="2086" y="500"/>
                  </a:cubicBezTo>
                  <a:cubicBezTo>
                    <a:pt x="2071" y="500"/>
                    <a:pt x="2055" y="504"/>
                    <a:pt x="2038" y="512"/>
                  </a:cubicBezTo>
                  <a:cubicBezTo>
                    <a:pt x="2004" y="484"/>
                    <a:pt x="1972" y="470"/>
                    <a:pt x="1943" y="470"/>
                  </a:cubicBezTo>
                  <a:close/>
                  <a:moveTo>
                    <a:pt x="465" y="0"/>
                  </a:moveTo>
                  <a:cubicBezTo>
                    <a:pt x="291" y="0"/>
                    <a:pt x="155" y="619"/>
                    <a:pt x="73" y="1855"/>
                  </a:cubicBezTo>
                  <a:cubicBezTo>
                    <a:pt x="73" y="1873"/>
                    <a:pt x="55" y="2189"/>
                    <a:pt x="10" y="2802"/>
                  </a:cubicBezTo>
                  <a:cubicBezTo>
                    <a:pt x="1" y="3424"/>
                    <a:pt x="82" y="3748"/>
                    <a:pt x="253" y="3757"/>
                  </a:cubicBezTo>
                  <a:cubicBezTo>
                    <a:pt x="257" y="3758"/>
                    <a:pt x="261" y="3758"/>
                    <a:pt x="264" y="3758"/>
                  </a:cubicBezTo>
                  <a:cubicBezTo>
                    <a:pt x="528" y="3758"/>
                    <a:pt x="668" y="3136"/>
                    <a:pt x="695" y="1900"/>
                  </a:cubicBezTo>
                  <a:cubicBezTo>
                    <a:pt x="784" y="639"/>
                    <a:pt x="724" y="16"/>
                    <a:pt x="523" y="16"/>
                  </a:cubicBezTo>
                  <a:cubicBezTo>
                    <a:pt x="520" y="16"/>
                    <a:pt x="517" y="16"/>
                    <a:pt x="515" y="17"/>
                  </a:cubicBezTo>
                  <a:cubicBezTo>
                    <a:pt x="498" y="6"/>
                    <a:pt x="481" y="0"/>
                    <a:pt x="465" y="0"/>
                  </a:cubicBezTo>
                  <a:close/>
                  <a:moveTo>
                    <a:pt x="3113" y="3139"/>
                  </a:moveTo>
                  <a:cubicBezTo>
                    <a:pt x="2937" y="3139"/>
                    <a:pt x="2838" y="3224"/>
                    <a:pt x="2822" y="3406"/>
                  </a:cubicBezTo>
                  <a:cubicBezTo>
                    <a:pt x="2822" y="3460"/>
                    <a:pt x="2840" y="3523"/>
                    <a:pt x="2885" y="3604"/>
                  </a:cubicBezTo>
                  <a:cubicBezTo>
                    <a:pt x="2948" y="3712"/>
                    <a:pt x="3038" y="3775"/>
                    <a:pt x="3165" y="3784"/>
                  </a:cubicBezTo>
                  <a:cubicBezTo>
                    <a:pt x="3174" y="3785"/>
                    <a:pt x="3183" y="3785"/>
                    <a:pt x="3192" y="3785"/>
                  </a:cubicBezTo>
                  <a:cubicBezTo>
                    <a:pt x="3382" y="3785"/>
                    <a:pt x="3490" y="3694"/>
                    <a:pt x="3498" y="3496"/>
                  </a:cubicBezTo>
                  <a:cubicBezTo>
                    <a:pt x="3516" y="3289"/>
                    <a:pt x="3408" y="3171"/>
                    <a:pt x="3192" y="3144"/>
                  </a:cubicBezTo>
                  <a:cubicBezTo>
                    <a:pt x="3164" y="3141"/>
                    <a:pt x="3137" y="3139"/>
                    <a:pt x="3113" y="3139"/>
                  </a:cubicBezTo>
                  <a:close/>
                </a:path>
              </a:pathLst>
            </a:custGeom>
            <a:solidFill>
              <a:srgbClr val="FFD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3"/>
            <p:cNvSpPr/>
            <p:nvPr/>
          </p:nvSpPr>
          <p:spPr>
            <a:xfrm>
              <a:off x="4200850" y="4019700"/>
              <a:ext cx="243175" cy="145150"/>
            </a:xfrm>
            <a:custGeom>
              <a:avLst/>
              <a:gdLst/>
              <a:ahLst/>
              <a:cxnLst/>
              <a:rect l="l" t="t" r="r" b="b"/>
              <a:pathLst>
                <a:path w="9727" h="5806" extrusionOk="0">
                  <a:moveTo>
                    <a:pt x="2290" y="1"/>
                  </a:moveTo>
                  <a:cubicBezTo>
                    <a:pt x="1821" y="289"/>
                    <a:pt x="1299" y="632"/>
                    <a:pt x="731" y="1019"/>
                  </a:cubicBezTo>
                  <a:cubicBezTo>
                    <a:pt x="334" y="1290"/>
                    <a:pt x="91" y="1506"/>
                    <a:pt x="1" y="1668"/>
                  </a:cubicBezTo>
                  <a:cubicBezTo>
                    <a:pt x="73" y="1767"/>
                    <a:pt x="325" y="1885"/>
                    <a:pt x="758" y="2029"/>
                  </a:cubicBezTo>
                  <a:cubicBezTo>
                    <a:pt x="1181" y="2164"/>
                    <a:pt x="1803" y="2371"/>
                    <a:pt x="2597" y="2669"/>
                  </a:cubicBezTo>
                  <a:cubicBezTo>
                    <a:pt x="3390" y="2939"/>
                    <a:pt x="4075" y="3128"/>
                    <a:pt x="4634" y="3237"/>
                  </a:cubicBezTo>
                  <a:cubicBezTo>
                    <a:pt x="3516" y="3489"/>
                    <a:pt x="2579" y="3696"/>
                    <a:pt x="1812" y="3832"/>
                  </a:cubicBezTo>
                  <a:cubicBezTo>
                    <a:pt x="1037" y="3967"/>
                    <a:pt x="559" y="4129"/>
                    <a:pt x="379" y="4318"/>
                  </a:cubicBezTo>
                  <a:cubicBezTo>
                    <a:pt x="343" y="4354"/>
                    <a:pt x="541" y="4598"/>
                    <a:pt x="992" y="5039"/>
                  </a:cubicBezTo>
                  <a:cubicBezTo>
                    <a:pt x="1443" y="5499"/>
                    <a:pt x="1740" y="5752"/>
                    <a:pt x="1894" y="5806"/>
                  </a:cubicBezTo>
                  <a:lnTo>
                    <a:pt x="9591" y="4399"/>
                  </a:lnTo>
                  <a:cubicBezTo>
                    <a:pt x="9195" y="3777"/>
                    <a:pt x="9240" y="3011"/>
                    <a:pt x="9727" y="2110"/>
                  </a:cubicBezTo>
                  <a:lnTo>
                    <a:pt x="2290" y="1"/>
                  </a:lnTo>
                  <a:close/>
                </a:path>
              </a:pathLst>
            </a:custGeom>
            <a:solidFill>
              <a:srgbClr val="DE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3"/>
            <p:cNvSpPr/>
            <p:nvPr/>
          </p:nvSpPr>
          <p:spPr>
            <a:xfrm>
              <a:off x="4430700" y="4072425"/>
              <a:ext cx="121050" cy="57275"/>
            </a:xfrm>
            <a:custGeom>
              <a:avLst/>
              <a:gdLst/>
              <a:ahLst/>
              <a:cxnLst/>
              <a:rect l="l" t="t" r="r" b="b"/>
              <a:pathLst>
                <a:path w="4842" h="2291" extrusionOk="0">
                  <a:moveTo>
                    <a:pt x="533" y="1"/>
                  </a:moveTo>
                  <a:cubicBezTo>
                    <a:pt x="46" y="902"/>
                    <a:pt x="1" y="1668"/>
                    <a:pt x="397" y="2290"/>
                  </a:cubicBezTo>
                  <a:lnTo>
                    <a:pt x="4841" y="1164"/>
                  </a:lnTo>
                  <a:lnTo>
                    <a:pt x="5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3"/>
            <p:cNvSpPr/>
            <p:nvPr/>
          </p:nvSpPr>
          <p:spPr>
            <a:xfrm>
              <a:off x="2373050" y="3934975"/>
              <a:ext cx="1943650" cy="192700"/>
            </a:xfrm>
            <a:custGeom>
              <a:avLst/>
              <a:gdLst/>
              <a:ahLst/>
              <a:cxnLst/>
              <a:rect l="l" t="t" r="r" b="b"/>
              <a:pathLst>
                <a:path w="77746" h="7708" extrusionOk="0">
                  <a:moveTo>
                    <a:pt x="1228" y="844"/>
                  </a:moveTo>
                  <a:cubicBezTo>
                    <a:pt x="1302" y="844"/>
                    <a:pt x="1386" y="857"/>
                    <a:pt x="1479" y="884"/>
                  </a:cubicBezTo>
                  <a:lnTo>
                    <a:pt x="17298" y="2020"/>
                  </a:lnTo>
                  <a:cubicBezTo>
                    <a:pt x="17605" y="2065"/>
                    <a:pt x="17749" y="2227"/>
                    <a:pt x="17731" y="2497"/>
                  </a:cubicBezTo>
                  <a:cubicBezTo>
                    <a:pt x="17722" y="2605"/>
                    <a:pt x="17686" y="2705"/>
                    <a:pt x="17632" y="2804"/>
                  </a:cubicBezTo>
                  <a:cubicBezTo>
                    <a:pt x="17551" y="2907"/>
                    <a:pt x="17447" y="2956"/>
                    <a:pt x="17318" y="2956"/>
                  </a:cubicBezTo>
                  <a:cubicBezTo>
                    <a:pt x="17289" y="2956"/>
                    <a:pt x="17258" y="2953"/>
                    <a:pt x="17226" y="2948"/>
                  </a:cubicBezTo>
                  <a:lnTo>
                    <a:pt x="1245" y="1839"/>
                  </a:lnTo>
                  <a:cubicBezTo>
                    <a:pt x="938" y="1785"/>
                    <a:pt x="794" y="1605"/>
                    <a:pt x="812" y="1307"/>
                  </a:cubicBezTo>
                  <a:cubicBezTo>
                    <a:pt x="833" y="1000"/>
                    <a:pt x="973" y="844"/>
                    <a:pt x="1228" y="844"/>
                  </a:cubicBezTo>
                  <a:close/>
                  <a:moveTo>
                    <a:pt x="18849" y="2164"/>
                  </a:moveTo>
                  <a:cubicBezTo>
                    <a:pt x="18912" y="2164"/>
                    <a:pt x="18981" y="2170"/>
                    <a:pt x="19056" y="2182"/>
                  </a:cubicBezTo>
                  <a:cubicBezTo>
                    <a:pt x="19489" y="2254"/>
                    <a:pt x="19696" y="2443"/>
                    <a:pt x="19669" y="2768"/>
                  </a:cubicBezTo>
                  <a:cubicBezTo>
                    <a:pt x="19653" y="3057"/>
                    <a:pt x="19469" y="3195"/>
                    <a:pt x="19119" y="3195"/>
                  </a:cubicBezTo>
                  <a:cubicBezTo>
                    <a:pt x="19088" y="3195"/>
                    <a:pt x="19055" y="3194"/>
                    <a:pt x="19020" y="3191"/>
                  </a:cubicBezTo>
                  <a:cubicBezTo>
                    <a:pt x="18741" y="3173"/>
                    <a:pt x="18533" y="3083"/>
                    <a:pt x="18416" y="2912"/>
                  </a:cubicBezTo>
                  <a:cubicBezTo>
                    <a:pt x="18362" y="2822"/>
                    <a:pt x="18335" y="2723"/>
                    <a:pt x="18344" y="2623"/>
                  </a:cubicBezTo>
                  <a:cubicBezTo>
                    <a:pt x="18359" y="2315"/>
                    <a:pt x="18531" y="2164"/>
                    <a:pt x="18849" y="2164"/>
                  </a:cubicBezTo>
                  <a:close/>
                  <a:moveTo>
                    <a:pt x="163" y="0"/>
                  </a:moveTo>
                  <a:cubicBezTo>
                    <a:pt x="64" y="857"/>
                    <a:pt x="10" y="1731"/>
                    <a:pt x="1" y="2614"/>
                  </a:cubicBezTo>
                  <a:lnTo>
                    <a:pt x="73491" y="7707"/>
                  </a:lnTo>
                  <a:cubicBezTo>
                    <a:pt x="73671" y="7509"/>
                    <a:pt x="74149" y="7356"/>
                    <a:pt x="74924" y="7221"/>
                  </a:cubicBezTo>
                  <a:cubicBezTo>
                    <a:pt x="75691" y="7085"/>
                    <a:pt x="76628" y="6878"/>
                    <a:pt x="77746" y="6626"/>
                  </a:cubicBezTo>
                  <a:cubicBezTo>
                    <a:pt x="77187" y="6517"/>
                    <a:pt x="76502" y="6328"/>
                    <a:pt x="75709" y="6058"/>
                  </a:cubicBezTo>
                  <a:cubicBezTo>
                    <a:pt x="74915" y="5760"/>
                    <a:pt x="74293" y="5553"/>
                    <a:pt x="73870" y="5418"/>
                  </a:cubicBezTo>
                  <a:cubicBezTo>
                    <a:pt x="73437" y="5274"/>
                    <a:pt x="73185" y="5156"/>
                    <a:pt x="73113" y="5057"/>
                  </a:cubicBezTo>
                  <a:lnTo>
                    <a:pt x="163" y="0"/>
                  </a:lnTo>
                  <a:close/>
                </a:path>
              </a:pathLst>
            </a:custGeom>
            <a:solidFill>
              <a:srgbClr val="EC8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3"/>
            <p:cNvSpPr/>
            <p:nvPr/>
          </p:nvSpPr>
          <p:spPr>
            <a:xfrm>
              <a:off x="2392900" y="3956075"/>
              <a:ext cx="472575" cy="58775"/>
            </a:xfrm>
            <a:custGeom>
              <a:avLst/>
              <a:gdLst/>
              <a:ahLst/>
              <a:cxnLst/>
              <a:rect l="l" t="t" r="r" b="b"/>
              <a:pathLst>
                <a:path w="18903" h="2351" extrusionOk="0">
                  <a:moveTo>
                    <a:pt x="434" y="0"/>
                  </a:moveTo>
                  <a:cubicBezTo>
                    <a:pt x="179" y="0"/>
                    <a:pt x="39" y="156"/>
                    <a:pt x="18" y="463"/>
                  </a:cubicBezTo>
                  <a:cubicBezTo>
                    <a:pt x="0" y="761"/>
                    <a:pt x="144" y="941"/>
                    <a:pt x="451" y="995"/>
                  </a:cubicBezTo>
                  <a:lnTo>
                    <a:pt x="16432" y="2104"/>
                  </a:lnTo>
                  <a:cubicBezTo>
                    <a:pt x="16464" y="2109"/>
                    <a:pt x="16495" y="2112"/>
                    <a:pt x="16524" y="2112"/>
                  </a:cubicBezTo>
                  <a:cubicBezTo>
                    <a:pt x="16653" y="2112"/>
                    <a:pt x="16757" y="2063"/>
                    <a:pt x="16838" y="1960"/>
                  </a:cubicBezTo>
                  <a:cubicBezTo>
                    <a:pt x="16892" y="1861"/>
                    <a:pt x="16928" y="1761"/>
                    <a:pt x="16937" y="1653"/>
                  </a:cubicBezTo>
                  <a:cubicBezTo>
                    <a:pt x="16955" y="1383"/>
                    <a:pt x="16811" y="1221"/>
                    <a:pt x="16495" y="1176"/>
                  </a:cubicBezTo>
                  <a:lnTo>
                    <a:pt x="685" y="40"/>
                  </a:lnTo>
                  <a:cubicBezTo>
                    <a:pt x="592" y="13"/>
                    <a:pt x="508" y="0"/>
                    <a:pt x="434" y="0"/>
                  </a:cubicBezTo>
                  <a:close/>
                  <a:moveTo>
                    <a:pt x="18055" y="1320"/>
                  </a:moveTo>
                  <a:cubicBezTo>
                    <a:pt x="17737" y="1320"/>
                    <a:pt x="17565" y="1471"/>
                    <a:pt x="17550" y="1779"/>
                  </a:cubicBezTo>
                  <a:cubicBezTo>
                    <a:pt x="17541" y="1879"/>
                    <a:pt x="17568" y="1978"/>
                    <a:pt x="17622" y="2068"/>
                  </a:cubicBezTo>
                  <a:cubicBezTo>
                    <a:pt x="17739" y="2239"/>
                    <a:pt x="17947" y="2329"/>
                    <a:pt x="18226" y="2347"/>
                  </a:cubicBezTo>
                  <a:cubicBezTo>
                    <a:pt x="18261" y="2350"/>
                    <a:pt x="18294" y="2351"/>
                    <a:pt x="18325" y="2351"/>
                  </a:cubicBezTo>
                  <a:cubicBezTo>
                    <a:pt x="18675" y="2351"/>
                    <a:pt x="18859" y="2213"/>
                    <a:pt x="18875" y="1924"/>
                  </a:cubicBezTo>
                  <a:cubicBezTo>
                    <a:pt x="18902" y="1599"/>
                    <a:pt x="18695" y="1410"/>
                    <a:pt x="18262" y="1338"/>
                  </a:cubicBezTo>
                  <a:cubicBezTo>
                    <a:pt x="18187" y="1326"/>
                    <a:pt x="18118" y="1320"/>
                    <a:pt x="18055" y="1320"/>
                  </a:cubicBezTo>
                  <a:close/>
                </a:path>
              </a:pathLst>
            </a:custGeom>
            <a:solidFill>
              <a:srgbClr val="FFB2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3"/>
            <p:cNvSpPr/>
            <p:nvPr/>
          </p:nvSpPr>
          <p:spPr>
            <a:xfrm>
              <a:off x="2373050" y="3889675"/>
              <a:ext cx="1885075" cy="275175"/>
            </a:xfrm>
            <a:custGeom>
              <a:avLst/>
              <a:gdLst/>
              <a:ahLst/>
              <a:cxnLst/>
              <a:rect l="l" t="t" r="r" b="b"/>
              <a:pathLst>
                <a:path w="75403" h="11007" extrusionOk="0">
                  <a:moveTo>
                    <a:pt x="424" y="1"/>
                  </a:moveTo>
                  <a:cubicBezTo>
                    <a:pt x="316" y="605"/>
                    <a:pt x="235" y="1208"/>
                    <a:pt x="163" y="1812"/>
                  </a:cubicBezTo>
                  <a:lnTo>
                    <a:pt x="73113" y="6869"/>
                  </a:lnTo>
                  <a:cubicBezTo>
                    <a:pt x="73203" y="6707"/>
                    <a:pt x="73446" y="6491"/>
                    <a:pt x="73843" y="6220"/>
                  </a:cubicBezTo>
                  <a:cubicBezTo>
                    <a:pt x="74411" y="5833"/>
                    <a:pt x="74933" y="5490"/>
                    <a:pt x="75402" y="5202"/>
                  </a:cubicBezTo>
                  <a:lnTo>
                    <a:pt x="424" y="1"/>
                  </a:lnTo>
                  <a:close/>
                  <a:moveTo>
                    <a:pt x="1" y="4426"/>
                  </a:moveTo>
                  <a:cubicBezTo>
                    <a:pt x="1" y="4877"/>
                    <a:pt x="1" y="5337"/>
                    <a:pt x="19" y="5806"/>
                  </a:cubicBezTo>
                  <a:lnTo>
                    <a:pt x="75006" y="11007"/>
                  </a:lnTo>
                  <a:cubicBezTo>
                    <a:pt x="74852" y="10953"/>
                    <a:pt x="74555" y="10700"/>
                    <a:pt x="74104" y="10240"/>
                  </a:cubicBezTo>
                  <a:cubicBezTo>
                    <a:pt x="73653" y="9799"/>
                    <a:pt x="73455" y="9555"/>
                    <a:pt x="73491" y="9519"/>
                  </a:cubicBezTo>
                  <a:lnTo>
                    <a:pt x="1" y="4426"/>
                  </a:lnTo>
                  <a:close/>
                </a:path>
              </a:pathLst>
            </a:custGeom>
            <a:solidFill>
              <a:srgbClr val="C45A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3"/>
            <p:cNvSpPr/>
            <p:nvPr/>
          </p:nvSpPr>
          <p:spPr>
            <a:xfrm>
              <a:off x="2142525" y="3876725"/>
              <a:ext cx="2414850" cy="291950"/>
            </a:xfrm>
            <a:custGeom>
              <a:avLst/>
              <a:gdLst/>
              <a:ahLst/>
              <a:cxnLst/>
              <a:rect l="l" t="t" r="r" b="b"/>
              <a:pathLst>
                <a:path w="96594" h="11678" extrusionOk="0">
                  <a:moveTo>
                    <a:pt x="3079" y="479"/>
                  </a:moveTo>
                  <a:cubicBezTo>
                    <a:pt x="3263" y="479"/>
                    <a:pt x="3448" y="485"/>
                    <a:pt x="3633" y="492"/>
                  </a:cubicBezTo>
                  <a:cubicBezTo>
                    <a:pt x="4094" y="507"/>
                    <a:pt x="4554" y="537"/>
                    <a:pt x="5014" y="606"/>
                  </a:cubicBezTo>
                  <a:lnTo>
                    <a:pt x="5014" y="606"/>
                  </a:lnTo>
                  <a:cubicBezTo>
                    <a:pt x="4945" y="1432"/>
                    <a:pt x="4863" y="2251"/>
                    <a:pt x="4805" y="3079"/>
                  </a:cubicBezTo>
                  <a:cubicBezTo>
                    <a:pt x="4738" y="3903"/>
                    <a:pt x="4703" y="4719"/>
                    <a:pt x="4669" y="5549"/>
                  </a:cubicBezTo>
                  <a:lnTo>
                    <a:pt x="4669" y="5549"/>
                  </a:lnTo>
                  <a:lnTo>
                    <a:pt x="4075" y="5521"/>
                  </a:lnTo>
                  <a:cubicBezTo>
                    <a:pt x="3813" y="5512"/>
                    <a:pt x="3552" y="5503"/>
                    <a:pt x="3291" y="5467"/>
                  </a:cubicBezTo>
                  <a:cubicBezTo>
                    <a:pt x="3029" y="5440"/>
                    <a:pt x="2777" y="5413"/>
                    <a:pt x="2515" y="5368"/>
                  </a:cubicBezTo>
                  <a:cubicBezTo>
                    <a:pt x="2452" y="5359"/>
                    <a:pt x="2380" y="5350"/>
                    <a:pt x="2326" y="5341"/>
                  </a:cubicBezTo>
                  <a:cubicBezTo>
                    <a:pt x="2263" y="5323"/>
                    <a:pt x="2200" y="5314"/>
                    <a:pt x="2146" y="5296"/>
                  </a:cubicBezTo>
                  <a:cubicBezTo>
                    <a:pt x="2020" y="5260"/>
                    <a:pt x="1903" y="5215"/>
                    <a:pt x="1794" y="5161"/>
                  </a:cubicBezTo>
                  <a:cubicBezTo>
                    <a:pt x="1335" y="4962"/>
                    <a:pt x="965" y="4620"/>
                    <a:pt x="794" y="4196"/>
                  </a:cubicBezTo>
                  <a:cubicBezTo>
                    <a:pt x="604" y="3764"/>
                    <a:pt x="577" y="3277"/>
                    <a:pt x="623" y="2781"/>
                  </a:cubicBezTo>
                  <a:cubicBezTo>
                    <a:pt x="650" y="2276"/>
                    <a:pt x="749" y="1799"/>
                    <a:pt x="992" y="1402"/>
                  </a:cubicBezTo>
                  <a:cubicBezTo>
                    <a:pt x="1226" y="1005"/>
                    <a:pt x="1632" y="726"/>
                    <a:pt x="2110" y="591"/>
                  </a:cubicBezTo>
                  <a:cubicBezTo>
                    <a:pt x="2227" y="555"/>
                    <a:pt x="2353" y="537"/>
                    <a:pt x="2479" y="510"/>
                  </a:cubicBezTo>
                  <a:cubicBezTo>
                    <a:pt x="2606" y="492"/>
                    <a:pt x="2714" y="483"/>
                    <a:pt x="2849" y="483"/>
                  </a:cubicBezTo>
                  <a:cubicBezTo>
                    <a:pt x="2926" y="480"/>
                    <a:pt x="3002" y="479"/>
                    <a:pt x="3079" y="479"/>
                  </a:cubicBezTo>
                  <a:close/>
                  <a:moveTo>
                    <a:pt x="6040" y="167"/>
                  </a:moveTo>
                  <a:cubicBezTo>
                    <a:pt x="6292" y="167"/>
                    <a:pt x="6554" y="266"/>
                    <a:pt x="6689" y="483"/>
                  </a:cubicBezTo>
                  <a:lnTo>
                    <a:pt x="6797" y="510"/>
                  </a:lnTo>
                  <a:cubicBezTo>
                    <a:pt x="6808" y="513"/>
                    <a:pt x="6819" y="516"/>
                    <a:pt x="6831" y="516"/>
                  </a:cubicBezTo>
                  <a:cubicBezTo>
                    <a:pt x="6847" y="516"/>
                    <a:pt x="6862" y="511"/>
                    <a:pt x="6878" y="501"/>
                  </a:cubicBezTo>
                  <a:cubicBezTo>
                    <a:pt x="7042" y="368"/>
                    <a:pt x="7246" y="317"/>
                    <a:pt x="7449" y="317"/>
                  </a:cubicBezTo>
                  <a:cubicBezTo>
                    <a:pt x="7481" y="317"/>
                    <a:pt x="7513" y="318"/>
                    <a:pt x="7545" y="320"/>
                  </a:cubicBezTo>
                  <a:cubicBezTo>
                    <a:pt x="7789" y="347"/>
                    <a:pt x="8014" y="438"/>
                    <a:pt x="8203" y="591"/>
                  </a:cubicBezTo>
                  <a:lnTo>
                    <a:pt x="8293" y="618"/>
                  </a:lnTo>
                  <a:cubicBezTo>
                    <a:pt x="8302" y="618"/>
                    <a:pt x="8320" y="618"/>
                    <a:pt x="8338" y="609"/>
                  </a:cubicBezTo>
                  <a:cubicBezTo>
                    <a:pt x="8520" y="518"/>
                    <a:pt x="8717" y="472"/>
                    <a:pt x="8915" y="472"/>
                  </a:cubicBezTo>
                  <a:cubicBezTo>
                    <a:pt x="8933" y="472"/>
                    <a:pt x="8951" y="473"/>
                    <a:pt x="8969" y="474"/>
                  </a:cubicBezTo>
                  <a:cubicBezTo>
                    <a:pt x="9186" y="483"/>
                    <a:pt x="9402" y="546"/>
                    <a:pt x="9564" y="690"/>
                  </a:cubicBezTo>
                  <a:lnTo>
                    <a:pt x="9582" y="699"/>
                  </a:lnTo>
                  <a:cubicBezTo>
                    <a:pt x="9600" y="708"/>
                    <a:pt x="9618" y="708"/>
                    <a:pt x="9636" y="708"/>
                  </a:cubicBezTo>
                  <a:cubicBezTo>
                    <a:pt x="12764" y="789"/>
                    <a:pt x="15883" y="1068"/>
                    <a:pt x="19011" y="1276"/>
                  </a:cubicBezTo>
                  <a:lnTo>
                    <a:pt x="28385" y="1934"/>
                  </a:lnTo>
                  <a:lnTo>
                    <a:pt x="47125" y="3241"/>
                  </a:lnTo>
                  <a:lnTo>
                    <a:pt x="84614" y="5873"/>
                  </a:lnTo>
                  <a:lnTo>
                    <a:pt x="84587" y="5873"/>
                  </a:lnTo>
                  <a:lnTo>
                    <a:pt x="87517" y="6702"/>
                  </a:lnTo>
                  <a:cubicBezTo>
                    <a:pt x="88003" y="6846"/>
                    <a:pt x="88490" y="6982"/>
                    <a:pt x="88986" y="7117"/>
                  </a:cubicBezTo>
                  <a:cubicBezTo>
                    <a:pt x="89473" y="7252"/>
                    <a:pt x="89959" y="7387"/>
                    <a:pt x="90455" y="7522"/>
                  </a:cubicBezTo>
                  <a:lnTo>
                    <a:pt x="91924" y="7919"/>
                  </a:lnTo>
                  <a:lnTo>
                    <a:pt x="93403" y="8307"/>
                  </a:lnTo>
                  <a:cubicBezTo>
                    <a:pt x="94178" y="8513"/>
                    <a:pt x="94948" y="8725"/>
                    <a:pt x="95712" y="8973"/>
                  </a:cubicBezTo>
                  <a:lnTo>
                    <a:pt x="95712" y="8973"/>
                  </a:lnTo>
                  <a:cubicBezTo>
                    <a:pt x="94921" y="9193"/>
                    <a:pt x="94126" y="9408"/>
                    <a:pt x="93331" y="9623"/>
                  </a:cubicBezTo>
                  <a:cubicBezTo>
                    <a:pt x="92835" y="9758"/>
                    <a:pt x="92330" y="9893"/>
                    <a:pt x="91834" y="10010"/>
                  </a:cubicBezTo>
                  <a:cubicBezTo>
                    <a:pt x="91321" y="10109"/>
                    <a:pt x="90816" y="10209"/>
                    <a:pt x="90311" y="10299"/>
                  </a:cubicBezTo>
                  <a:cubicBezTo>
                    <a:pt x="89292" y="10488"/>
                    <a:pt x="88265" y="10641"/>
                    <a:pt x="87246" y="10822"/>
                  </a:cubicBezTo>
                  <a:cubicBezTo>
                    <a:pt x="86231" y="10992"/>
                    <a:pt x="85224" y="11181"/>
                    <a:pt x="84209" y="11370"/>
                  </a:cubicBezTo>
                  <a:lnTo>
                    <a:pt x="84209" y="11370"/>
                  </a:lnTo>
                  <a:lnTo>
                    <a:pt x="46747" y="8811"/>
                  </a:lnTo>
                  <a:lnTo>
                    <a:pt x="27998" y="7522"/>
                  </a:lnTo>
                  <a:cubicBezTo>
                    <a:pt x="21751" y="7090"/>
                    <a:pt x="15495" y="6684"/>
                    <a:pt x="9258" y="6134"/>
                  </a:cubicBezTo>
                  <a:cubicBezTo>
                    <a:pt x="9250" y="6132"/>
                    <a:pt x="9242" y="6131"/>
                    <a:pt x="9234" y="6131"/>
                  </a:cubicBezTo>
                  <a:cubicBezTo>
                    <a:pt x="9216" y="6131"/>
                    <a:pt x="9198" y="6137"/>
                    <a:pt x="9186" y="6143"/>
                  </a:cubicBezTo>
                  <a:lnTo>
                    <a:pt x="9168" y="6143"/>
                  </a:lnTo>
                  <a:cubicBezTo>
                    <a:pt x="8978" y="6260"/>
                    <a:pt x="8762" y="6324"/>
                    <a:pt x="8555" y="6324"/>
                  </a:cubicBezTo>
                  <a:cubicBezTo>
                    <a:pt x="8347" y="6315"/>
                    <a:pt x="8140" y="6233"/>
                    <a:pt x="8005" y="6080"/>
                  </a:cubicBezTo>
                  <a:cubicBezTo>
                    <a:pt x="7987" y="6053"/>
                    <a:pt x="7951" y="6035"/>
                    <a:pt x="7906" y="6035"/>
                  </a:cubicBezTo>
                  <a:lnTo>
                    <a:pt x="7834" y="6044"/>
                  </a:lnTo>
                  <a:cubicBezTo>
                    <a:pt x="7655" y="6153"/>
                    <a:pt x="7450" y="6201"/>
                    <a:pt x="7242" y="6201"/>
                  </a:cubicBezTo>
                  <a:cubicBezTo>
                    <a:pt x="7208" y="6201"/>
                    <a:pt x="7174" y="6200"/>
                    <a:pt x="7140" y="6197"/>
                  </a:cubicBezTo>
                  <a:cubicBezTo>
                    <a:pt x="7022" y="6188"/>
                    <a:pt x="6905" y="6161"/>
                    <a:pt x="6797" y="6116"/>
                  </a:cubicBezTo>
                  <a:cubicBezTo>
                    <a:pt x="6680" y="6080"/>
                    <a:pt x="6581" y="6026"/>
                    <a:pt x="6482" y="5954"/>
                  </a:cubicBezTo>
                  <a:lnTo>
                    <a:pt x="6464" y="5945"/>
                  </a:lnTo>
                  <a:cubicBezTo>
                    <a:pt x="6446" y="5927"/>
                    <a:pt x="6423" y="5918"/>
                    <a:pt x="6400" y="5918"/>
                  </a:cubicBezTo>
                  <a:cubicBezTo>
                    <a:pt x="6378" y="5918"/>
                    <a:pt x="6355" y="5927"/>
                    <a:pt x="6337" y="5945"/>
                  </a:cubicBezTo>
                  <a:cubicBezTo>
                    <a:pt x="6172" y="6073"/>
                    <a:pt x="5962" y="6132"/>
                    <a:pt x="5750" y="6132"/>
                  </a:cubicBezTo>
                  <a:cubicBezTo>
                    <a:pt x="5708" y="6132"/>
                    <a:pt x="5667" y="6130"/>
                    <a:pt x="5625" y="6125"/>
                  </a:cubicBezTo>
                  <a:cubicBezTo>
                    <a:pt x="5499" y="6116"/>
                    <a:pt x="5373" y="6080"/>
                    <a:pt x="5256" y="6035"/>
                  </a:cubicBezTo>
                  <a:cubicBezTo>
                    <a:pt x="5183" y="6007"/>
                    <a:pt x="5110" y="5972"/>
                    <a:pt x="5042" y="5928"/>
                  </a:cubicBezTo>
                  <a:lnTo>
                    <a:pt x="5042" y="5928"/>
                  </a:lnTo>
                  <a:cubicBezTo>
                    <a:pt x="5040" y="5891"/>
                    <a:pt x="5040" y="5853"/>
                    <a:pt x="5039" y="5815"/>
                  </a:cubicBezTo>
                  <a:lnTo>
                    <a:pt x="5039" y="5815"/>
                  </a:lnTo>
                  <a:cubicBezTo>
                    <a:pt x="5047" y="5791"/>
                    <a:pt x="5051" y="5764"/>
                    <a:pt x="5048" y="5738"/>
                  </a:cubicBezTo>
                  <a:cubicBezTo>
                    <a:pt x="5048" y="5736"/>
                    <a:pt x="5048" y="5735"/>
                    <a:pt x="5048" y="5733"/>
                  </a:cubicBezTo>
                  <a:lnTo>
                    <a:pt x="5048" y="5733"/>
                  </a:lnTo>
                  <a:cubicBezTo>
                    <a:pt x="5048" y="5729"/>
                    <a:pt x="5047" y="5724"/>
                    <a:pt x="5046" y="5719"/>
                  </a:cubicBezTo>
                  <a:lnTo>
                    <a:pt x="5046" y="5719"/>
                  </a:lnTo>
                  <a:cubicBezTo>
                    <a:pt x="4949" y="4851"/>
                    <a:pt x="4959" y="3974"/>
                    <a:pt x="5012" y="3097"/>
                  </a:cubicBezTo>
                  <a:cubicBezTo>
                    <a:pt x="5075" y="2213"/>
                    <a:pt x="5193" y="1330"/>
                    <a:pt x="5409" y="474"/>
                  </a:cubicBezTo>
                  <a:cubicBezTo>
                    <a:pt x="5409" y="465"/>
                    <a:pt x="5418" y="447"/>
                    <a:pt x="5418" y="438"/>
                  </a:cubicBezTo>
                  <a:cubicBezTo>
                    <a:pt x="5418" y="428"/>
                    <a:pt x="5417" y="418"/>
                    <a:pt x="5416" y="408"/>
                  </a:cubicBezTo>
                  <a:lnTo>
                    <a:pt x="5416" y="408"/>
                  </a:lnTo>
                  <a:cubicBezTo>
                    <a:pt x="5420" y="381"/>
                    <a:pt x="5424" y="352"/>
                    <a:pt x="5429" y="324"/>
                  </a:cubicBezTo>
                  <a:lnTo>
                    <a:pt x="5429" y="324"/>
                  </a:lnTo>
                  <a:cubicBezTo>
                    <a:pt x="5503" y="283"/>
                    <a:pt x="5580" y="250"/>
                    <a:pt x="5661" y="221"/>
                  </a:cubicBezTo>
                  <a:cubicBezTo>
                    <a:pt x="5787" y="185"/>
                    <a:pt x="5914" y="167"/>
                    <a:pt x="6040" y="167"/>
                  </a:cubicBezTo>
                  <a:close/>
                  <a:moveTo>
                    <a:pt x="5907" y="1"/>
                  </a:moveTo>
                  <a:cubicBezTo>
                    <a:pt x="5814" y="1"/>
                    <a:pt x="5721" y="5"/>
                    <a:pt x="5625" y="5"/>
                  </a:cubicBezTo>
                  <a:cubicBezTo>
                    <a:pt x="5509" y="12"/>
                    <a:pt x="5398" y="25"/>
                    <a:pt x="5279" y="25"/>
                  </a:cubicBezTo>
                  <a:cubicBezTo>
                    <a:pt x="5250" y="25"/>
                    <a:pt x="5222" y="25"/>
                    <a:pt x="5193" y="23"/>
                  </a:cubicBezTo>
                  <a:cubicBezTo>
                    <a:pt x="5166" y="23"/>
                    <a:pt x="5129" y="41"/>
                    <a:pt x="5111" y="77"/>
                  </a:cubicBezTo>
                  <a:lnTo>
                    <a:pt x="5066" y="167"/>
                  </a:lnTo>
                  <a:cubicBezTo>
                    <a:pt x="5061" y="193"/>
                    <a:pt x="5056" y="217"/>
                    <a:pt x="5051" y="242"/>
                  </a:cubicBezTo>
                  <a:lnTo>
                    <a:pt x="5051" y="242"/>
                  </a:lnTo>
                  <a:lnTo>
                    <a:pt x="3642" y="194"/>
                  </a:lnTo>
                  <a:lnTo>
                    <a:pt x="2849" y="167"/>
                  </a:lnTo>
                  <a:cubicBezTo>
                    <a:pt x="2812" y="164"/>
                    <a:pt x="2773" y="163"/>
                    <a:pt x="2732" y="163"/>
                  </a:cubicBezTo>
                  <a:cubicBezTo>
                    <a:pt x="2635" y="163"/>
                    <a:pt x="2530" y="170"/>
                    <a:pt x="2434" y="176"/>
                  </a:cubicBezTo>
                  <a:cubicBezTo>
                    <a:pt x="2299" y="194"/>
                    <a:pt x="2164" y="212"/>
                    <a:pt x="2020" y="239"/>
                  </a:cubicBezTo>
                  <a:cubicBezTo>
                    <a:pt x="1749" y="293"/>
                    <a:pt x="1479" y="383"/>
                    <a:pt x="1217" y="528"/>
                  </a:cubicBezTo>
                  <a:cubicBezTo>
                    <a:pt x="965" y="681"/>
                    <a:pt x="740" y="879"/>
                    <a:pt x="568" y="1114"/>
                  </a:cubicBezTo>
                  <a:cubicBezTo>
                    <a:pt x="208" y="1600"/>
                    <a:pt x="82" y="2195"/>
                    <a:pt x="46" y="2736"/>
                  </a:cubicBezTo>
                  <a:cubicBezTo>
                    <a:pt x="1" y="3286"/>
                    <a:pt x="64" y="3890"/>
                    <a:pt x="343" y="4413"/>
                  </a:cubicBezTo>
                  <a:cubicBezTo>
                    <a:pt x="487" y="4674"/>
                    <a:pt x="686" y="4899"/>
                    <a:pt x="920" y="5080"/>
                  </a:cubicBezTo>
                  <a:cubicBezTo>
                    <a:pt x="1145" y="5260"/>
                    <a:pt x="1407" y="5386"/>
                    <a:pt x="1668" y="5476"/>
                  </a:cubicBezTo>
                  <a:cubicBezTo>
                    <a:pt x="1794" y="5521"/>
                    <a:pt x="1930" y="5557"/>
                    <a:pt x="2065" y="5593"/>
                  </a:cubicBezTo>
                  <a:cubicBezTo>
                    <a:pt x="2128" y="5611"/>
                    <a:pt x="2200" y="5620"/>
                    <a:pt x="2272" y="5639"/>
                  </a:cubicBezTo>
                  <a:cubicBezTo>
                    <a:pt x="2335" y="5648"/>
                    <a:pt x="2398" y="5648"/>
                    <a:pt x="2470" y="5657"/>
                  </a:cubicBezTo>
                  <a:cubicBezTo>
                    <a:pt x="2732" y="5684"/>
                    <a:pt x="2993" y="5720"/>
                    <a:pt x="3255" y="5756"/>
                  </a:cubicBezTo>
                  <a:cubicBezTo>
                    <a:pt x="3723" y="5827"/>
                    <a:pt x="4184" y="5885"/>
                    <a:pt x="4651" y="5928"/>
                  </a:cubicBezTo>
                  <a:lnTo>
                    <a:pt x="4651" y="5928"/>
                  </a:lnTo>
                  <a:cubicBezTo>
                    <a:pt x="4651" y="5964"/>
                    <a:pt x="4654" y="6000"/>
                    <a:pt x="4661" y="6035"/>
                  </a:cubicBezTo>
                  <a:lnTo>
                    <a:pt x="4661" y="6080"/>
                  </a:lnTo>
                  <a:cubicBezTo>
                    <a:pt x="4670" y="6143"/>
                    <a:pt x="4715" y="6188"/>
                    <a:pt x="4778" y="6197"/>
                  </a:cubicBezTo>
                  <a:cubicBezTo>
                    <a:pt x="4922" y="6215"/>
                    <a:pt x="5057" y="6242"/>
                    <a:pt x="5193" y="6260"/>
                  </a:cubicBezTo>
                  <a:cubicBezTo>
                    <a:pt x="5337" y="6279"/>
                    <a:pt x="5472" y="6297"/>
                    <a:pt x="5607" y="6306"/>
                  </a:cubicBezTo>
                  <a:cubicBezTo>
                    <a:pt x="5742" y="6315"/>
                    <a:pt x="5887" y="6324"/>
                    <a:pt x="6022" y="6324"/>
                  </a:cubicBezTo>
                  <a:cubicBezTo>
                    <a:pt x="6133" y="6324"/>
                    <a:pt x="6243" y="6318"/>
                    <a:pt x="6358" y="6316"/>
                  </a:cubicBezTo>
                  <a:lnTo>
                    <a:pt x="6358" y="6316"/>
                  </a:lnTo>
                  <a:cubicBezTo>
                    <a:pt x="6479" y="6347"/>
                    <a:pt x="6594" y="6371"/>
                    <a:pt x="6716" y="6396"/>
                  </a:cubicBezTo>
                  <a:cubicBezTo>
                    <a:pt x="6851" y="6423"/>
                    <a:pt x="6986" y="6441"/>
                    <a:pt x="7122" y="6450"/>
                  </a:cubicBezTo>
                  <a:cubicBezTo>
                    <a:pt x="7185" y="6454"/>
                    <a:pt x="7247" y="6456"/>
                    <a:pt x="7308" y="6456"/>
                  </a:cubicBezTo>
                  <a:cubicBezTo>
                    <a:pt x="7485" y="6456"/>
                    <a:pt x="7658" y="6441"/>
                    <a:pt x="7841" y="6424"/>
                  </a:cubicBezTo>
                  <a:lnTo>
                    <a:pt x="7841" y="6424"/>
                  </a:lnTo>
                  <a:cubicBezTo>
                    <a:pt x="8064" y="6538"/>
                    <a:pt x="8301" y="6612"/>
                    <a:pt x="8546" y="6612"/>
                  </a:cubicBezTo>
                  <a:cubicBezTo>
                    <a:pt x="8578" y="6614"/>
                    <a:pt x="8609" y="6615"/>
                    <a:pt x="8641" y="6615"/>
                  </a:cubicBezTo>
                  <a:cubicBezTo>
                    <a:pt x="8860" y="6615"/>
                    <a:pt x="9068" y="6567"/>
                    <a:pt x="9276" y="6515"/>
                  </a:cubicBezTo>
                  <a:lnTo>
                    <a:pt x="9276" y="6515"/>
                  </a:lnTo>
                  <a:cubicBezTo>
                    <a:pt x="15516" y="6831"/>
                    <a:pt x="21748" y="7298"/>
                    <a:pt x="27980" y="7730"/>
                  </a:cubicBezTo>
                  <a:lnTo>
                    <a:pt x="46729" y="9037"/>
                  </a:lnTo>
                  <a:lnTo>
                    <a:pt x="84218" y="11678"/>
                  </a:lnTo>
                  <a:lnTo>
                    <a:pt x="84254" y="11678"/>
                  </a:lnTo>
                  <a:cubicBezTo>
                    <a:pt x="85272" y="11489"/>
                    <a:pt x="86291" y="11308"/>
                    <a:pt x="87309" y="11110"/>
                  </a:cubicBezTo>
                  <a:cubicBezTo>
                    <a:pt x="88328" y="10921"/>
                    <a:pt x="89337" y="10704"/>
                    <a:pt x="90356" y="10515"/>
                  </a:cubicBezTo>
                  <a:cubicBezTo>
                    <a:pt x="90861" y="10416"/>
                    <a:pt x="91375" y="10335"/>
                    <a:pt x="91879" y="10245"/>
                  </a:cubicBezTo>
                  <a:cubicBezTo>
                    <a:pt x="92384" y="10127"/>
                    <a:pt x="92889" y="10001"/>
                    <a:pt x="93394" y="9875"/>
                  </a:cubicBezTo>
                  <a:cubicBezTo>
                    <a:pt x="94403" y="9641"/>
                    <a:pt x="95404" y="9397"/>
                    <a:pt x="96422" y="9181"/>
                  </a:cubicBezTo>
                  <a:lnTo>
                    <a:pt x="96431" y="9172"/>
                  </a:lnTo>
                  <a:cubicBezTo>
                    <a:pt x="96504" y="9163"/>
                    <a:pt x="96558" y="9100"/>
                    <a:pt x="96576" y="9028"/>
                  </a:cubicBezTo>
                  <a:cubicBezTo>
                    <a:pt x="96594" y="8920"/>
                    <a:pt x="96522" y="8820"/>
                    <a:pt x="96422" y="8802"/>
                  </a:cubicBezTo>
                  <a:cubicBezTo>
                    <a:pt x="95422" y="8613"/>
                    <a:pt x="94439" y="8361"/>
                    <a:pt x="93457" y="8090"/>
                  </a:cubicBezTo>
                  <a:cubicBezTo>
                    <a:pt x="92970" y="7955"/>
                    <a:pt x="92474" y="7829"/>
                    <a:pt x="91988" y="7685"/>
                  </a:cubicBezTo>
                  <a:lnTo>
                    <a:pt x="90527" y="7252"/>
                  </a:lnTo>
                  <a:cubicBezTo>
                    <a:pt x="90041" y="7099"/>
                    <a:pt x="89554" y="6955"/>
                    <a:pt x="89067" y="6819"/>
                  </a:cubicBezTo>
                  <a:cubicBezTo>
                    <a:pt x="88580" y="6675"/>
                    <a:pt x="88094" y="6531"/>
                    <a:pt x="87607" y="6396"/>
                  </a:cubicBezTo>
                  <a:lnTo>
                    <a:pt x="84668" y="5566"/>
                  </a:lnTo>
                  <a:cubicBezTo>
                    <a:pt x="84659" y="5557"/>
                    <a:pt x="84650" y="5557"/>
                    <a:pt x="84641" y="5557"/>
                  </a:cubicBezTo>
                  <a:lnTo>
                    <a:pt x="47143" y="2988"/>
                  </a:lnTo>
                  <a:lnTo>
                    <a:pt x="28403" y="1708"/>
                  </a:lnTo>
                  <a:lnTo>
                    <a:pt x="19029" y="1059"/>
                  </a:lnTo>
                  <a:cubicBezTo>
                    <a:pt x="15901" y="834"/>
                    <a:pt x="12773" y="672"/>
                    <a:pt x="9663" y="320"/>
                  </a:cubicBezTo>
                  <a:lnTo>
                    <a:pt x="9663" y="320"/>
                  </a:lnTo>
                  <a:lnTo>
                    <a:pt x="9727" y="338"/>
                  </a:lnTo>
                  <a:cubicBezTo>
                    <a:pt x="9474" y="293"/>
                    <a:pt x="9231" y="248"/>
                    <a:pt x="8987" y="239"/>
                  </a:cubicBezTo>
                  <a:cubicBezTo>
                    <a:pt x="8898" y="233"/>
                    <a:pt x="8808" y="231"/>
                    <a:pt x="8717" y="231"/>
                  </a:cubicBezTo>
                  <a:cubicBezTo>
                    <a:pt x="8618" y="231"/>
                    <a:pt x="8519" y="233"/>
                    <a:pt x="8419" y="233"/>
                  </a:cubicBezTo>
                  <a:cubicBezTo>
                    <a:pt x="8391" y="233"/>
                    <a:pt x="8363" y="233"/>
                    <a:pt x="8335" y="232"/>
                  </a:cubicBezTo>
                  <a:lnTo>
                    <a:pt x="8335" y="232"/>
                  </a:lnTo>
                  <a:cubicBezTo>
                    <a:pt x="8081" y="150"/>
                    <a:pt x="7827" y="85"/>
                    <a:pt x="7572" y="68"/>
                  </a:cubicBezTo>
                  <a:cubicBezTo>
                    <a:pt x="7534" y="66"/>
                    <a:pt x="7496" y="64"/>
                    <a:pt x="7458" y="64"/>
                  </a:cubicBezTo>
                  <a:cubicBezTo>
                    <a:pt x="7355" y="64"/>
                    <a:pt x="7254" y="73"/>
                    <a:pt x="7149" y="86"/>
                  </a:cubicBezTo>
                  <a:cubicBezTo>
                    <a:pt x="7039" y="93"/>
                    <a:pt x="6930" y="112"/>
                    <a:pt x="6811" y="129"/>
                  </a:cubicBezTo>
                  <a:lnTo>
                    <a:pt x="6811" y="129"/>
                  </a:lnTo>
                  <a:cubicBezTo>
                    <a:pt x="6696" y="97"/>
                    <a:pt x="6584" y="71"/>
                    <a:pt x="6473" y="50"/>
                  </a:cubicBezTo>
                  <a:cubicBezTo>
                    <a:pt x="6328" y="23"/>
                    <a:pt x="6184" y="5"/>
                    <a:pt x="6049" y="5"/>
                  </a:cubicBezTo>
                  <a:cubicBezTo>
                    <a:pt x="6001" y="2"/>
                    <a:pt x="5954" y="1"/>
                    <a:pt x="5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3"/>
            <p:cNvSpPr/>
            <p:nvPr/>
          </p:nvSpPr>
          <p:spPr>
            <a:xfrm>
              <a:off x="2297125" y="3977050"/>
              <a:ext cx="10375" cy="58250"/>
            </a:xfrm>
            <a:custGeom>
              <a:avLst/>
              <a:gdLst/>
              <a:ahLst/>
              <a:cxnLst/>
              <a:rect l="l" t="t" r="r" b="b"/>
              <a:pathLst>
                <a:path w="415" h="2330" extrusionOk="0">
                  <a:moveTo>
                    <a:pt x="214" y="0"/>
                  </a:moveTo>
                  <a:cubicBezTo>
                    <a:pt x="203" y="0"/>
                    <a:pt x="192" y="1"/>
                    <a:pt x="180" y="3"/>
                  </a:cubicBezTo>
                  <a:cubicBezTo>
                    <a:pt x="72" y="12"/>
                    <a:pt x="0" y="111"/>
                    <a:pt x="18" y="219"/>
                  </a:cubicBezTo>
                  <a:cubicBezTo>
                    <a:pt x="63" y="535"/>
                    <a:pt x="63" y="850"/>
                    <a:pt x="63" y="1175"/>
                  </a:cubicBezTo>
                  <a:cubicBezTo>
                    <a:pt x="54" y="1490"/>
                    <a:pt x="45" y="1806"/>
                    <a:pt x="18" y="2121"/>
                  </a:cubicBezTo>
                  <a:cubicBezTo>
                    <a:pt x="18" y="2130"/>
                    <a:pt x="18" y="2139"/>
                    <a:pt x="18" y="2157"/>
                  </a:cubicBezTo>
                  <a:cubicBezTo>
                    <a:pt x="27" y="2251"/>
                    <a:pt x="116" y="2329"/>
                    <a:pt x="218" y="2329"/>
                  </a:cubicBezTo>
                  <a:cubicBezTo>
                    <a:pt x="223" y="2329"/>
                    <a:pt x="229" y="2329"/>
                    <a:pt x="234" y="2329"/>
                  </a:cubicBezTo>
                  <a:cubicBezTo>
                    <a:pt x="343" y="2320"/>
                    <a:pt x="415" y="2229"/>
                    <a:pt x="406" y="2121"/>
                  </a:cubicBezTo>
                  <a:lnTo>
                    <a:pt x="406" y="2103"/>
                  </a:lnTo>
                  <a:cubicBezTo>
                    <a:pt x="379" y="1797"/>
                    <a:pt x="370" y="1481"/>
                    <a:pt x="361" y="1166"/>
                  </a:cubicBezTo>
                  <a:cubicBezTo>
                    <a:pt x="361" y="859"/>
                    <a:pt x="361" y="544"/>
                    <a:pt x="406" y="228"/>
                  </a:cubicBezTo>
                  <a:lnTo>
                    <a:pt x="406" y="219"/>
                  </a:lnTo>
                  <a:cubicBezTo>
                    <a:pt x="406" y="201"/>
                    <a:pt x="406" y="183"/>
                    <a:pt x="406" y="165"/>
                  </a:cubicBezTo>
                  <a:cubicBezTo>
                    <a:pt x="390" y="68"/>
                    <a:pt x="308" y="0"/>
                    <a:pt x="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3"/>
            <p:cNvSpPr/>
            <p:nvPr/>
          </p:nvSpPr>
          <p:spPr>
            <a:xfrm>
              <a:off x="2334525" y="3993050"/>
              <a:ext cx="10850" cy="45625"/>
            </a:xfrm>
            <a:custGeom>
              <a:avLst/>
              <a:gdLst/>
              <a:ahLst/>
              <a:cxnLst/>
              <a:rect l="l" t="t" r="r" b="b"/>
              <a:pathLst>
                <a:path w="434" h="1825" extrusionOk="0">
                  <a:moveTo>
                    <a:pt x="211" y="0"/>
                  </a:moveTo>
                  <a:cubicBezTo>
                    <a:pt x="201" y="0"/>
                    <a:pt x="191" y="1"/>
                    <a:pt x="181" y="3"/>
                  </a:cubicBezTo>
                  <a:cubicBezTo>
                    <a:pt x="73" y="21"/>
                    <a:pt x="0" y="120"/>
                    <a:pt x="9" y="228"/>
                  </a:cubicBezTo>
                  <a:cubicBezTo>
                    <a:pt x="45" y="454"/>
                    <a:pt x="55" y="679"/>
                    <a:pt x="55" y="904"/>
                  </a:cubicBezTo>
                  <a:cubicBezTo>
                    <a:pt x="64" y="1130"/>
                    <a:pt x="64" y="1355"/>
                    <a:pt x="18" y="1589"/>
                  </a:cubicBezTo>
                  <a:cubicBezTo>
                    <a:pt x="9" y="1616"/>
                    <a:pt x="9" y="1653"/>
                    <a:pt x="18" y="1680"/>
                  </a:cubicBezTo>
                  <a:cubicBezTo>
                    <a:pt x="48" y="1767"/>
                    <a:pt x="124" y="1825"/>
                    <a:pt x="209" y="1825"/>
                  </a:cubicBezTo>
                  <a:cubicBezTo>
                    <a:pt x="229" y="1825"/>
                    <a:pt x="250" y="1822"/>
                    <a:pt x="271" y="1815"/>
                  </a:cubicBezTo>
                  <a:cubicBezTo>
                    <a:pt x="370" y="1788"/>
                    <a:pt x="433" y="1671"/>
                    <a:pt x="406" y="1571"/>
                  </a:cubicBezTo>
                  <a:cubicBezTo>
                    <a:pt x="343" y="1346"/>
                    <a:pt x="325" y="1130"/>
                    <a:pt x="325" y="904"/>
                  </a:cubicBezTo>
                  <a:cubicBezTo>
                    <a:pt x="334" y="679"/>
                    <a:pt x="352" y="463"/>
                    <a:pt x="397" y="246"/>
                  </a:cubicBezTo>
                  <a:cubicBezTo>
                    <a:pt x="406" y="219"/>
                    <a:pt x="406" y="192"/>
                    <a:pt x="406" y="174"/>
                  </a:cubicBezTo>
                  <a:cubicBezTo>
                    <a:pt x="390" y="76"/>
                    <a:pt x="307" y="0"/>
                    <a:pt x="211" y="0"/>
                  </a:cubicBezTo>
                  <a:close/>
                </a:path>
              </a:pathLst>
            </a:custGeom>
            <a:solidFill>
              <a:srgbClr val="42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3"/>
            <p:cNvSpPr/>
            <p:nvPr/>
          </p:nvSpPr>
          <p:spPr>
            <a:xfrm>
              <a:off x="2368775" y="3930000"/>
              <a:ext cx="1895650" cy="136475"/>
            </a:xfrm>
            <a:custGeom>
              <a:avLst/>
              <a:gdLst/>
              <a:ahLst/>
              <a:cxnLst/>
              <a:rect l="l" t="t" r="r" b="b"/>
              <a:pathLst>
                <a:path w="75826" h="5459" extrusionOk="0">
                  <a:moveTo>
                    <a:pt x="334" y="0"/>
                  </a:moveTo>
                  <a:cubicBezTo>
                    <a:pt x="234" y="0"/>
                    <a:pt x="153" y="70"/>
                    <a:pt x="145" y="163"/>
                  </a:cubicBezTo>
                  <a:lnTo>
                    <a:pt x="145" y="172"/>
                  </a:lnTo>
                  <a:cubicBezTo>
                    <a:pt x="154" y="848"/>
                    <a:pt x="91" y="1515"/>
                    <a:pt x="64" y="2191"/>
                  </a:cubicBezTo>
                  <a:cubicBezTo>
                    <a:pt x="46" y="2525"/>
                    <a:pt x="37" y="2859"/>
                    <a:pt x="28" y="3192"/>
                  </a:cubicBezTo>
                  <a:lnTo>
                    <a:pt x="1" y="4202"/>
                  </a:lnTo>
                  <a:cubicBezTo>
                    <a:pt x="1" y="4211"/>
                    <a:pt x="1" y="4220"/>
                    <a:pt x="1" y="4229"/>
                  </a:cubicBezTo>
                  <a:cubicBezTo>
                    <a:pt x="9" y="4331"/>
                    <a:pt x="98" y="4401"/>
                    <a:pt x="199" y="4401"/>
                  </a:cubicBezTo>
                  <a:cubicBezTo>
                    <a:pt x="205" y="4401"/>
                    <a:pt x="211" y="4400"/>
                    <a:pt x="217" y="4400"/>
                  </a:cubicBezTo>
                  <a:cubicBezTo>
                    <a:pt x="325" y="4391"/>
                    <a:pt x="397" y="4292"/>
                    <a:pt x="388" y="4184"/>
                  </a:cubicBezTo>
                  <a:cubicBezTo>
                    <a:pt x="352" y="3850"/>
                    <a:pt x="325" y="3526"/>
                    <a:pt x="316" y="3192"/>
                  </a:cubicBezTo>
                  <a:cubicBezTo>
                    <a:pt x="307" y="2859"/>
                    <a:pt x="307" y="2525"/>
                    <a:pt x="316" y="2191"/>
                  </a:cubicBezTo>
                  <a:cubicBezTo>
                    <a:pt x="332" y="1593"/>
                    <a:pt x="356" y="988"/>
                    <a:pt x="482" y="395"/>
                  </a:cubicBezTo>
                  <a:lnTo>
                    <a:pt x="482" y="395"/>
                  </a:lnTo>
                  <a:cubicBezTo>
                    <a:pt x="3476" y="513"/>
                    <a:pt x="6462" y="726"/>
                    <a:pt x="9447" y="930"/>
                  </a:cubicBezTo>
                  <a:lnTo>
                    <a:pt x="18569" y="1552"/>
                  </a:lnTo>
                  <a:lnTo>
                    <a:pt x="36804" y="2804"/>
                  </a:lnTo>
                  <a:lnTo>
                    <a:pt x="55039" y="4075"/>
                  </a:lnTo>
                  <a:lnTo>
                    <a:pt x="64162" y="4715"/>
                  </a:lnTo>
                  <a:lnTo>
                    <a:pt x="68714" y="5031"/>
                  </a:lnTo>
                  <a:lnTo>
                    <a:pt x="70994" y="5193"/>
                  </a:lnTo>
                  <a:cubicBezTo>
                    <a:pt x="71760" y="5256"/>
                    <a:pt x="72517" y="5265"/>
                    <a:pt x="73275" y="5446"/>
                  </a:cubicBezTo>
                  <a:lnTo>
                    <a:pt x="73284" y="5455"/>
                  </a:lnTo>
                  <a:cubicBezTo>
                    <a:pt x="73296" y="5457"/>
                    <a:pt x="73307" y="5458"/>
                    <a:pt x="73319" y="5458"/>
                  </a:cubicBezTo>
                  <a:cubicBezTo>
                    <a:pt x="73385" y="5458"/>
                    <a:pt x="73440" y="5416"/>
                    <a:pt x="73455" y="5346"/>
                  </a:cubicBezTo>
                  <a:cubicBezTo>
                    <a:pt x="73473" y="5274"/>
                    <a:pt x="73545" y="5175"/>
                    <a:pt x="73617" y="5094"/>
                  </a:cubicBezTo>
                  <a:cubicBezTo>
                    <a:pt x="73689" y="5013"/>
                    <a:pt x="73770" y="4932"/>
                    <a:pt x="73861" y="4851"/>
                  </a:cubicBezTo>
                  <a:cubicBezTo>
                    <a:pt x="74041" y="4706"/>
                    <a:pt x="74239" y="4571"/>
                    <a:pt x="74428" y="4436"/>
                  </a:cubicBezTo>
                  <a:cubicBezTo>
                    <a:pt x="74627" y="4301"/>
                    <a:pt x="74825" y="4175"/>
                    <a:pt x="75032" y="4057"/>
                  </a:cubicBezTo>
                  <a:cubicBezTo>
                    <a:pt x="75240" y="3949"/>
                    <a:pt x="75456" y="3841"/>
                    <a:pt x="75681" y="3751"/>
                  </a:cubicBezTo>
                  <a:cubicBezTo>
                    <a:pt x="75699" y="3742"/>
                    <a:pt x="75717" y="3733"/>
                    <a:pt x="75735" y="3715"/>
                  </a:cubicBezTo>
                  <a:cubicBezTo>
                    <a:pt x="75817" y="3643"/>
                    <a:pt x="75826" y="3517"/>
                    <a:pt x="75753" y="3435"/>
                  </a:cubicBezTo>
                  <a:cubicBezTo>
                    <a:pt x="75714" y="3391"/>
                    <a:pt x="75659" y="3368"/>
                    <a:pt x="75604" y="3368"/>
                  </a:cubicBezTo>
                  <a:cubicBezTo>
                    <a:pt x="75557" y="3368"/>
                    <a:pt x="75511" y="3384"/>
                    <a:pt x="75474" y="3417"/>
                  </a:cubicBezTo>
                  <a:cubicBezTo>
                    <a:pt x="75294" y="3580"/>
                    <a:pt x="75104" y="3733"/>
                    <a:pt x="74915" y="3868"/>
                  </a:cubicBezTo>
                  <a:cubicBezTo>
                    <a:pt x="74726" y="4012"/>
                    <a:pt x="74528" y="4148"/>
                    <a:pt x="74329" y="4283"/>
                  </a:cubicBezTo>
                  <a:lnTo>
                    <a:pt x="73725" y="4670"/>
                  </a:lnTo>
                  <a:cubicBezTo>
                    <a:pt x="73617" y="4733"/>
                    <a:pt x="73518" y="4806"/>
                    <a:pt x="73419" y="4878"/>
                  </a:cubicBezTo>
                  <a:cubicBezTo>
                    <a:pt x="73347" y="4937"/>
                    <a:pt x="73270" y="4991"/>
                    <a:pt x="73195" y="5068"/>
                  </a:cubicBezTo>
                  <a:lnTo>
                    <a:pt x="73195" y="5068"/>
                  </a:lnTo>
                  <a:cubicBezTo>
                    <a:pt x="73017" y="5083"/>
                    <a:pt x="72839" y="5089"/>
                    <a:pt x="72662" y="5089"/>
                  </a:cubicBezTo>
                  <a:cubicBezTo>
                    <a:pt x="72107" y="5089"/>
                    <a:pt x="71560" y="5030"/>
                    <a:pt x="71012" y="5004"/>
                  </a:cubicBezTo>
                  <a:lnTo>
                    <a:pt x="68732" y="4842"/>
                  </a:lnTo>
                  <a:lnTo>
                    <a:pt x="64171" y="4535"/>
                  </a:lnTo>
                  <a:lnTo>
                    <a:pt x="55048" y="3904"/>
                  </a:lnTo>
                  <a:lnTo>
                    <a:pt x="36813" y="2651"/>
                  </a:lnTo>
                  <a:lnTo>
                    <a:pt x="18578" y="1371"/>
                  </a:lnTo>
                  <a:lnTo>
                    <a:pt x="9456" y="731"/>
                  </a:lnTo>
                  <a:cubicBezTo>
                    <a:pt x="6418" y="515"/>
                    <a:pt x="3381" y="308"/>
                    <a:pt x="352" y="1"/>
                  </a:cubicBezTo>
                  <a:cubicBezTo>
                    <a:pt x="346" y="1"/>
                    <a:pt x="340" y="0"/>
                    <a:pt x="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3"/>
            <p:cNvSpPr/>
            <p:nvPr/>
          </p:nvSpPr>
          <p:spPr>
            <a:xfrm>
              <a:off x="4430700" y="4072425"/>
              <a:ext cx="13325" cy="57275"/>
            </a:xfrm>
            <a:custGeom>
              <a:avLst/>
              <a:gdLst/>
              <a:ahLst/>
              <a:cxnLst/>
              <a:rect l="l" t="t" r="r" b="b"/>
              <a:pathLst>
                <a:path w="533" h="2291" fill="none" extrusionOk="0">
                  <a:moveTo>
                    <a:pt x="533" y="1"/>
                  </a:moveTo>
                  <a:cubicBezTo>
                    <a:pt x="46" y="902"/>
                    <a:pt x="1" y="1668"/>
                    <a:pt x="397" y="2290"/>
                  </a:cubicBezTo>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3"/>
            <p:cNvSpPr/>
            <p:nvPr/>
          </p:nvSpPr>
          <p:spPr>
            <a:xfrm>
              <a:off x="4195450" y="4056625"/>
              <a:ext cx="126900" cy="115300"/>
            </a:xfrm>
            <a:custGeom>
              <a:avLst/>
              <a:gdLst/>
              <a:ahLst/>
              <a:cxnLst/>
              <a:rect l="l" t="t" r="r" b="b"/>
              <a:pathLst>
                <a:path w="5076" h="4612" extrusionOk="0">
                  <a:moveTo>
                    <a:pt x="660" y="2885"/>
                  </a:moveTo>
                  <a:cubicBezTo>
                    <a:pt x="657" y="2892"/>
                    <a:pt x="655" y="2895"/>
                    <a:pt x="649" y="2895"/>
                  </a:cubicBezTo>
                  <a:cubicBezTo>
                    <a:pt x="653" y="2892"/>
                    <a:pt x="656" y="2888"/>
                    <a:pt x="660" y="2885"/>
                  </a:cubicBezTo>
                  <a:close/>
                  <a:moveTo>
                    <a:pt x="218" y="0"/>
                  </a:moveTo>
                  <a:cubicBezTo>
                    <a:pt x="177" y="0"/>
                    <a:pt x="136" y="12"/>
                    <a:pt x="99" y="38"/>
                  </a:cubicBezTo>
                  <a:cubicBezTo>
                    <a:pt x="18" y="101"/>
                    <a:pt x="0" y="218"/>
                    <a:pt x="63" y="308"/>
                  </a:cubicBezTo>
                  <a:cubicBezTo>
                    <a:pt x="126" y="381"/>
                    <a:pt x="190" y="408"/>
                    <a:pt x="244" y="444"/>
                  </a:cubicBezTo>
                  <a:cubicBezTo>
                    <a:pt x="298" y="471"/>
                    <a:pt x="343" y="489"/>
                    <a:pt x="397" y="516"/>
                  </a:cubicBezTo>
                  <a:cubicBezTo>
                    <a:pt x="496" y="552"/>
                    <a:pt x="604" y="588"/>
                    <a:pt x="703" y="624"/>
                  </a:cubicBezTo>
                  <a:lnTo>
                    <a:pt x="1289" y="804"/>
                  </a:lnTo>
                  <a:cubicBezTo>
                    <a:pt x="1686" y="921"/>
                    <a:pt x="2074" y="1048"/>
                    <a:pt x="2461" y="1183"/>
                  </a:cubicBezTo>
                  <a:cubicBezTo>
                    <a:pt x="2840" y="1318"/>
                    <a:pt x="3236" y="1453"/>
                    <a:pt x="3624" y="1588"/>
                  </a:cubicBezTo>
                  <a:cubicBezTo>
                    <a:pt x="3795" y="1643"/>
                    <a:pt x="3964" y="1697"/>
                    <a:pt x="4135" y="1750"/>
                  </a:cubicBezTo>
                  <a:lnTo>
                    <a:pt x="4135" y="1750"/>
                  </a:lnTo>
                  <a:cubicBezTo>
                    <a:pt x="4004" y="1784"/>
                    <a:pt x="3873" y="1817"/>
                    <a:pt x="3741" y="1850"/>
                  </a:cubicBezTo>
                  <a:lnTo>
                    <a:pt x="2668" y="2111"/>
                  </a:lnTo>
                  <a:lnTo>
                    <a:pt x="2137" y="2237"/>
                  </a:lnTo>
                  <a:cubicBezTo>
                    <a:pt x="1956" y="2282"/>
                    <a:pt x="1776" y="2309"/>
                    <a:pt x="1596" y="2355"/>
                  </a:cubicBezTo>
                  <a:cubicBezTo>
                    <a:pt x="1406" y="2391"/>
                    <a:pt x="1226" y="2445"/>
                    <a:pt x="1055" y="2508"/>
                  </a:cubicBezTo>
                  <a:cubicBezTo>
                    <a:pt x="875" y="2571"/>
                    <a:pt x="694" y="2643"/>
                    <a:pt x="541" y="2787"/>
                  </a:cubicBezTo>
                  <a:lnTo>
                    <a:pt x="550" y="2787"/>
                  </a:lnTo>
                  <a:cubicBezTo>
                    <a:pt x="541" y="2796"/>
                    <a:pt x="523" y="2814"/>
                    <a:pt x="523" y="2823"/>
                  </a:cubicBezTo>
                  <a:cubicBezTo>
                    <a:pt x="514" y="2850"/>
                    <a:pt x="523" y="2850"/>
                    <a:pt x="514" y="2859"/>
                  </a:cubicBezTo>
                  <a:cubicBezTo>
                    <a:pt x="514" y="2877"/>
                    <a:pt x="523" y="2886"/>
                    <a:pt x="523" y="2895"/>
                  </a:cubicBezTo>
                  <a:cubicBezTo>
                    <a:pt x="532" y="2913"/>
                    <a:pt x="541" y="2931"/>
                    <a:pt x="541" y="2940"/>
                  </a:cubicBezTo>
                  <a:cubicBezTo>
                    <a:pt x="559" y="2967"/>
                    <a:pt x="577" y="2986"/>
                    <a:pt x="586" y="3004"/>
                  </a:cubicBezTo>
                  <a:cubicBezTo>
                    <a:pt x="613" y="3040"/>
                    <a:pt x="649" y="3076"/>
                    <a:pt x="676" y="3112"/>
                  </a:cubicBezTo>
                  <a:cubicBezTo>
                    <a:pt x="739" y="3184"/>
                    <a:pt x="794" y="3247"/>
                    <a:pt x="857" y="3319"/>
                  </a:cubicBezTo>
                  <a:cubicBezTo>
                    <a:pt x="983" y="3445"/>
                    <a:pt x="1109" y="3571"/>
                    <a:pt x="1226" y="3707"/>
                  </a:cubicBezTo>
                  <a:cubicBezTo>
                    <a:pt x="1352" y="3833"/>
                    <a:pt x="1488" y="3959"/>
                    <a:pt x="1605" y="4094"/>
                  </a:cubicBezTo>
                  <a:lnTo>
                    <a:pt x="1794" y="4293"/>
                  </a:lnTo>
                  <a:cubicBezTo>
                    <a:pt x="1830" y="4329"/>
                    <a:pt x="1866" y="4365"/>
                    <a:pt x="1902" y="4401"/>
                  </a:cubicBezTo>
                  <a:cubicBezTo>
                    <a:pt x="1947" y="4437"/>
                    <a:pt x="1983" y="4473"/>
                    <a:pt x="2046" y="4509"/>
                  </a:cubicBezTo>
                  <a:lnTo>
                    <a:pt x="2173" y="4581"/>
                  </a:lnTo>
                  <a:cubicBezTo>
                    <a:pt x="2211" y="4600"/>
                    <a:pt x="2254" y="4611"/>
                    <a:pt x="2298" y="4611"/>
                  </a:cubicBezTo>
                  <a:cubicBezTo>
                    <a:pt x="2337" y="4611"/>
                    <a:pt x="2378" y="4602"/>
                    <a:pt x="2416" y="4581"/>
                  </a:cubicBezTo>
                  <a:cubicBezTo>
                    <a:pt x="2533" y="4509"/>
                    <a:pt x="2578" y="4356"/>
                    <a:pt x="2506" y="4238"/>
                  </a:cubicBezTo>
                  <a:cubicBezTo>
                    <a:pt x="2462" y="4157"/>
                    <a:pt x="2376" y="4111"/>
                    <a:pt x="2284" y="4111"/>
                  </a:cubicBezTo>
                  <a:cubicBezTo>
                    <a:pt x="2244" y="4111"/>
                    <a:pt x="2202" y="4120"/>
                    <a:pt x="2164" y="4139"/>
                  </a:cubicBezTo>
                  <a:cubicBezTo>
                    <a:pt x="2160" y="4146"/>
                    <a:pt x="2151" y="4149"/>
                    <a:pt x="2140" y="4149"/>
                  </a:cubicBezTo>
                  <a:cubicBezTo>
                    <a:pt x="2122" y="4149"/>
                    <a:pt x="2096" y="4141"/>
                    <a:pt x="2074" y="4130"/>
                  </a:cubicBezTo>
                  <a:cubicBezTo>
                    <a:pt x="2037" y="4121"/>
                    <a:pt x="2001" y="4103"/>
                    <a:pt x="1956" y="4085"/>
                  </a:cubicBezTo>
                  <a:cubicBezTo>
                    <a:pt x="1884" y="4049"/>
                    <a:pt x="1812" y="3995"/>
                    <a:pt x="1740" y="3941"/>
                  </a:cubicBezTo>
                  <a:cubicBezTo>
                    <a:pt x="1596" y="3842"/>
                    <a:pt x="1470" y="3716"/>
                    <a:pt x="1343" y="3589"/>
                  </a:cubicBezTo>
                  <a:cubicBezTo>
                    <a:pt x="1217" y="3463"/>
                    <a:pt x="1091" y="3337"/>
                    <a:pt x="965" y="3211"/>
                  </a:cubicBezTo>
                  <a:cubicBezTo>
                    <a:pt x="902" y="3148"/>
                    <a:pt x="848" y="3085"/>
                    <a:pt x="785" y="3013"/>
                  </a:cubicBezTo>
                  <a:cubicBezTo>
                    <a:pt x="757" y="2986"/>
                    <a:pt x="730" y="2949"/>
                    <a:pt x="703" y="2913"/>
                  </a:cubicBezTo>
                  <a:cubicBezTo>
                    <a:pt x="695" y="2896"/>
                    <a:pt x="686" y="2887"/>
                    <a:pt x="677" y="2870"/>
                  </a:cubicBezTo>
                  <a:lnTo>
                    <a:pt x="677" y="2870"/>
                  </a:lnTo>
                  <a:cubicBezTo>
                    <a:pt x="792" y="2769"/>
                    <a:pt x="950" y="2710"/>
                    <a:pt x="1100" y="2652"/>
                  </a:cubicBezTo>
                  <a:cubicBezTo>
                    <a:pt x="1271" y="2598"/>
                    <a:pt x="1452" y="2562"/>
                    <a:pt x="1632" y="2526"/>
                  </a:cubicBezTo>
                  <a:cubicBezTo>
                    <a:pt x="1803" y="2490"/>
                    <a:pt x="1992" y="2472"/>
                    <a:pt x="2173" y="2427"/>
                  </a:cubicBezTo>
                  <a:lnTo>
                    <a:pt x="2713" y="2328"/>
                  </a:lnTo>
                  <a:lnTo>
                    <a:pt x="3804" y="2120"/>
                  </a:lnTo>
                  <a:cubicBezTo>
                    <a:pt x="4165" y="2057"/>
                    <a:pt x="4534" y="1994"/>
                    <a:pt x="4895" y="1949"/>
                  </a:cubicBezTo>
                  <a:cubicBezTo>
                    <a:pt x="4985" y="1931"/>
                    <a:pt x="5048" y="1868"/>
                    <a:pt x="5057" y="1778"/>
                  </a:cubicBezTo>
                  <a:cubicBezTo>
                    <a:pt x="5075" y="1669"/>
                    <a:pt x="4994" y="1579"/>
                    <a:pt x="4895" y="1570"/>
                  </a:cubicBezTo>
                  <a:lnTo>
                    <a:pt x="4886" y="1570"/>
                  </a:lnTo>
                  <a:lnTo>
                    <a:pt x="4886" y="1561"/>
                  </a:lnTo>
                  <a:cubicBezTo>
                    <a:pt x="4489" y="1525"/>
                    <a:pt x="4093" y="1444"/>
                    <a:pt x="3696" y="1336"/>
                  </a:cubicBezTo>
                  <a:cubicBezTo>
                    <a:pt x="3299" y="1237"/>
                    <a:pt x="2921" y="1111"/>
                    <a:pt x="2533" y="975"/>
                  </a:cubicBezTo>
                  <a:cubicBezTo>
                    <a:pt x="2146" y="840"/>
                    <a:pt x="1758" y="705"/>
                    <a:pt x="1370" y="561"/>
                  </a:cubicBezTo>
                  <a:cubicBezTo>
                    <a:pt x="1181" y="489"/>
                    <a:pt x="992" y="417"/>
                    <a:pt x="812" y="335"/>
                  </a:cubicBezTo>
                  <a:cubicBezTo>
                    <a:pt x="712" y="290"/>
                    <a:pt x="631" y="254"/>
                    <a:pt x="541" y="200"/>
                  </a:cubicBezTo>
                  <a:cubicBezTo>
                    <a:pt x="505" y="182"/>
                    <a:pt x="460" y="155"/>
                    <a:pt x="433" y="128"/>
                  </a:cubicBezTo>
                  <a:cubicBezTo>
                    <a:pt x="397" y="110"/>
                    <a:pt x="370" y="74"/>
                    <a:pt x="370" y="74"/>
                  </a:cubicBezTo>
                  <a:cubicBezTo>
                    <a:pt x="332" y="26"/>
                    <a:pt x="276"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3"/>
            <p:cNvSpPr/>
            <p:nvPr/>
          </p:nvSpPr>
          <p:spPr>
            <a:xfrm>
              <a:off x="2368100" y="3995375"/>
              <a:ext cx="1847425" cy="137250"/>
            </a:xfrm>
            <a:custGeom>
              <a:avLst/>
              <a:gdLst/>
              <a:ahLst/>
              <a:cxnLst/>
              <a:rect l="l" t="t" r="r" b="b"/>
              <a:pathLst>
                <a:path w="73897" h="5490" extrusionOk="0">
                  <a:moveTo>
                    <a:pt x="208" y="0"/>
                  </a:moveTo>
                  <a:cubicBezTo>
                    <a:pt x="100" y="0"/>
                    <a:pt x="10" y="81"/>
                    <a:pt x="0" y="189"/>
                  </a:cubicBezTo>
                  <a:cubicBezTo>
                    <a:pt x="0" y="289"/>
                    <a:pt x="82" y="388"/>
                    <a:pt x="190" y="388"/>
                  </a:cubicBezTo>
                  <a:cubicBezTo>
                    <a:pt x="6319" y="694"/>
                    <a:pt x="12440" y="1136"/>
                    <a:pt x="18569" y="1560"/>
                  </a:cubicBezTo>
                  <a:lnTo>
                    <a:pt x="36940" y="2840"/>
                  </a:lnTo>
                  <a:lnTo>
                    <a:pt x="55310" y="4138"/>
                  </a:lnTo>
                  <a:lnTo>
                    <a:pt x="64495" y="4787"/>
                  </a:lnTo>
                  <a:lnTo>
                    <a:pt x="69092" y="5111"/>
                  </a:lnTo>
                  <a:lnTo>
                    <a:pt x="71382" y="5273"/>
                  </a:lnTo>
                  <a:cubicBezTo>
                    <a:pt x="72148" y="5327"/>
                    <a:pt x="72914" y="5381"/>
                    <a:pt x="73680" y="5490"/>
                  </a:cubicBezTo>
                  <a:lnTo>
                    <a:pt x="73698" y="5490"/>
                  </a:lnTo>
                  <a:cubicBezTo>
                    <a:pt x="73806" y="5490"/>
                    <a:pt x="73897" y="5399"/>
                    <a:pt x="73897" y="5291"/>
                  </a:cubicBezTo>
                  <a:cubicBezTo>
                    <a:pt x="73897" y="5183"/>
                    <a:pt x="73815" y="5102"/>
                    <a:pt x="73707" y="5102"/>
                  </a:cubicBezTo>
                  <a:cubicBezTo>
                    <a:pt x="72932" y="5093"/>
                    <a:pt x="72166" y="5048"/>
                    <a:pt x="71409" y="4994"/>
                  </a:cubicBezTo>
                  <a:lnTo>
                    <a:pt x="69110" y="4832"/>
                  </a:lnTo>
                  <a:lnTo>
                    <a:pt x="64513" y="4525"/>
                  </a:lnTo>
                  <a:lnTo>
                    <a:pt x="55328" y="3903"/>
                  </a:lnTo>
                  <a:lnTo>
                    <a:pt x="36949" y="2650"/>
                  </a:lnTo>
                  <a:lnTo>
                    <a:pt x="18578" y="1379"/>
                  </a:lnTo>
                  <a:cubicBezTo>
                    <a:pt x="12458" y="956"/>
                    <a:pt x="6328" y="550"/>
                    <a:pt x="2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7"/>
                                        </p:tgtEl>
                                        <p:attrNameLst>
                                          <p:attrName>style.visibility</p:attrName>
                                        </p:attrNameLst>
                                      </p:cBhvr>
                                      <p:to>
                                        <p:strVal val="visible"/>
                                      </p:to>
                                    </p:set>
                                    <p:animEffect transition="in" filter="fade">
                                      <p:cBhvr>
                                        <p:cTn id="7" dur="1000"/>
                                        <p:tgtEl>
                                          <p:spTgt spid="1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44"/>
          <p:cNvSpPr txBox="1">
            <a:spLocks noGrp="1"/>
          </p:cNvSpPr>
          <p:nvPr>
            <p:ph type="title"/>
          </p:nvPr>
        </p:nvSpPr>
        <p:spPr>
          <a:xfrm>
            <a:off x="1378050" y="2344774"/>
            <a:ext cx="6387900" cy="940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2"/>
              </a:buClr>
              <a:buSzPts val="990"/>
              <a:buFont typeface="Arial"/>
              <a:buNone/>
            </a:pPr>
            <a:r>
              <a:rPr lang="en" dirty="0"/>
              <a:t>Snake Case</a:t>
            </a:r>
            <a:endParaRPr dirty="0"/>
          </a:p>
        </p:txBody>
      </p:sp>
      <p:sp>
        <p:nvSpPr>
          <p:cNvPr id="1153" name="Google Shape;1153;p44"/>
          <p:cNvSpPr txBox="1">
            <a:spLocks noGrp="1"/>
          </p:cNvSpPr>
          <p:nvPr>
            <p:ph type="title" idx="2"/>
          </p:nvPr>
        </p:nvSpPr>
        <p:spPr>
          <a:xfrm>
            <a:off x="3843750" y="1322001"/>
            <a:ext cx="1456500" cy="816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05</a:t>
            </a:r>
            <a:endParaRPr/>
          </a:p>
        </p:txBody>
      </p:sp>
      <p:grpSp>
        <p:nvGrpSpPr>
          <p:cNvPr id="1154" name="Google Shape;1154;p44"/>
          <p:cNvGrpSpPr/>
          <p:nvPr/>
        </p:nvGrpSpPr>
        <p:grpSpPr>
          <a:xfrm>
            <a:off x="3928443" y="2086030"/>
            <a:ext cx="1287126" cy="176025"/>
            <a:chOff x="4345425" y="2175475"/>
            <a:chExt cx="800750" cy="176025"/>
          </a:xfrm>
        </p:grpSpPr>
        <p:sp>
          <p:nvSpPr>
            <p:cNvPr id="1155" name="Google Shape;1155;p4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7" name="Google Shape;1157;p44"/>
          <p:cNvGrpSpPr/>
          <p:nvPr/>
        </p:nvGrpSpPr>
        <p:grpSpPr>
          <a:xfrm>
            <a:off x="1541738" y="3108974"/>
            <a:ext cx="6053350" cy="176025"/>
            <a:chOff x="4345425" y="2175475"/>
            <a:chExt cx="800750" cy="176025"/>
          </a:xfrm>
        </p:grpSpPr>
        <p:sp>
          <p:nvSpPr>
            <p:cNvPr id="1158" name="Google Shape;1158;p4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44"/>
          <p:cNvGrpSpPr/>
          <p:nvPr/>
        </p:nvGrpSpPr>
        <p:grpSpPr>
          <a:xfrm rot="372491" flipH="1">
            <a:off x="1097518" y="3478413"/>
            <a:ext cx="595061" cy="675849"/>
            <a:chOff x="5464100" y="4208075"/>
            <a:chExt cx="494625" cy="579650"/>
          </a:xfrm>
        </p:grpSpPr>
        <p:sp>
          <p:nvSpPr>
            <p:cNvPr id="1161" name="Google Shape;1161;p44"/>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4"/>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4"/>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4"/>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4"/>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4"/>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4"/>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4"/>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4"/>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4"/>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4"/>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4"/>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44"/>
          <p:cNvGrpSpPr/>
          <p:nvPr/>
        </p:nvGrpSpPr>
        <p:grpSpPr>
          <a:xfrm rot="9456294">
            <a:off x="6849678" y="3273665"/>
            <a:ext cx="2306042" cy="512923"/>
            <a:chOff x="7051300" y="3461525"/>
            <a:chExt cx="2305989" cy="512912"/>
          </a:xfrm>
        </p:grpSpPr>
        <p:sp>
          <p:nvSpPr>
            <p:cNvPr id="1174" name="Google Shape;1174;p44"/>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4"/>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4"/>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4"/>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4"/>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4"/>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4"/>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4"/>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4"/>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4"/>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4"/>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4"/>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4"/>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4"/>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4"/>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4"/>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4"/>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4"/>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44"/>
          <p:cNvGrpSpPr/>
          <p:nvPr/>
        </p:nvGrpSpPr>
        <p:grpSpPr>
          <a:xfrm rot="854098">
            <a:off x="7782856" y="510397"/>
            <a:ext cx="639528" cy="438002"/>
            <a:chOff x="5501450" y="2545600"/>
            <a:chExt cx="639525" cy="438000"/>
          </a:xfrm>
        </p:grpSpPr>
        <p:sp>
          <p:nvSpPr>
            <p:cNvPr id="1193" name="Google Shape;1193;p44"/>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4"/>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5" name="Google Shape;1195;p44"/>
          <p:cNvGrpSpPr/>
          <p:nvPr/>
        </p:nvGrpSpPr>
        <p:grpSpPr>
          <a:xfrm>
            <a:off x="3063192" y="4008175"/>
            <a:ext cx="3061347" cy="176025"/>
            <a:chOff x="4345425" y="2175475"/>
            <a:chExt cx="800750" cy="176025"/>
          </a:xfrm>
        </p:grpSpPr>
        <p:sp>
          <p:nvSpPr>
            <p:cNvPr id="1196" name="Google Shape;1196;p4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152"/>
                                        </p:tgtEl>
                                        <p:attrNameLst>
                                          <p:attrName>style.visibility</p:attrName>
                                        </p:attrNameLst>
                                      </p:cBhvr>
                                      <p:to>
                                        <p:strVal val="visible"/>
                                      </p:to>
                                    </p:set>
                                    <p:anim calcmode="lin" valueType="num">
                                      <p:cBhvr additive="base">
                                        <p:cTn id="7" dur="1000"/>
                                        <p:tgtEl>
                                          <p:spTgt spid="1152"/>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1153"/>
                                        </p:tgtEl>
                                        <p:attrNameLst>
                                          <p:attrName>style.visibility</p:attrName>
                                        </p:attrNameLst>
                                      </p:cBhvr>
                                      <p:to>
                                        <p:strVal val="visible"/>
                                      </p:to>
                                    </p:set>
                                    <p:anim calcmode="lin" valueType="num">
                                      <p:cBhvr additive="base">
                                        <p:cTn id="10" dur="1000"/>
                                        <p:tgtEl>
                                          <p:spTgt spid="1153"/>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1154"/>
                                        </p:tgtEl>
                                        <p:attrNameLst>
                                          <p:attrName>style.visibility</p:attrName>
                                        </p:attrNameLst>
                                      </p:cBhvr>
                                      <p:to>
                                        <p:strVal val="visible"/>
                                      </p:to>
                                    </p:set>
                                    <p:anim calcmode="lin" valueType="num">
                                      <p:cBhvr additive="base">
                                        <p:cTn id="13" dur="1000"/>
                                        <p:tgtEl>
                                          <p:spTgt spid="1154"/>
                                        </p:tgtEl>
                                        <p:attrNameLst>
                                          <p:attrName>ppt_y</p:attrName>
                                        </p:attrNameLst>
                                      </p:cBhvr>
                                      <p:tavLst>
                                        <p:tav tm="0">
                                          <p:val>
                                            <p:strVal val="#ppt_y-1"/>
                                          </p:val>
                                        </p:tav>
                                        <p:tav tm="100000">
                                          <p:val>
                                            <p:strVal val="#ppt_y"/>
                                          </p:val>
                                        </p:tav>
                                      </p:tavLst>
                                    </p:anim>
                                  </p:childTnLst>
                                </p:cTn>
                              </p:par>
                              <p:par>
                                <p:cTn id="14" presetID="2" presetClass="entr" presetSubtype="1" fill="hold" nodeType="withEffect">
                                  <p:stCondLst>
                                    <p:cond delay="0"/>
                                  </p:stCondLst>
                                  <p:childTnLst>
                                    <p:set>
                                      <p:cBhvr>
                                        <p:cTn id="15" dur="1" fill="hold">
                                          <p:stCondLst>
                                            <p:cond delay="0"/>
                                          </p:stCondLst>
                                        </p:cTn>
                                        <p:tgtEl>
                                          <p:spTgt spid="1157"/>
                                        </p:tgtEl>
                                        <p:attrNameLst>
                                          <p:attrName>style.visibility</p:attrName>
                                        </p:attrNameLst>
                                      </p:cBhvr>
                                      <p:to>
                                        <p:strVal val="visible"/>
                                      </p:to>
                                    </p:set>
                                    <p:anim calcmode="lin" valueType="num">
                                      <p:cBhvr additive="base">
                                        <p:cTn id="16" dur="1000"/>
                                        <p:tgtEl>
                                          <p:spTgt spid="115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60"/>
                                        </p:tgtEl>
                                        <p:attrNameLst>
                                          <p:attrName>style.visibility</p:attrName>
                                        </p:attrNameLst>
                                      </p:cBhvr>
                                      <p:to>
                                        <p:strVal val="visible"/>
                                      </p:to>
                                    </p:set>
                                    <p:anim calcmode="lin" valueType="num">
                                      <p:cBhvr additive="base">
                                        <p:cTn id="21" dur="1000"/>
                                        <p:tgtEl>
                                          <p:spTgt spid="1160"/>
                                        </p:tgtEl>
                                        <p:attrNameLst>
                                          <p:attrName>ppt_y</p:attrName>
                                        </p:attrNameLst>
                                      </p:cBhvr>
                                      <p:tavLst>
                                        <p:tav tm="0">
                                          <p:val>
                                            <p:strVal val="#ppt_y+1"/>
                                          </p:val>
                                        </p:tav>
                                        <p:tav tm="100000">
                                          <p:val>
                                            <p:strVal val="#ppt_y"/>
                                          </p:val>
                                        </p:tav>
                                      </p:tavLst>
                                    </p:anim>
                                  </p:childTnLst>
                                </p:cTn>
                              </p:par>
                              <p:par>
                                <p:cTn id="22" presetID="2" presetClass="entr" presetSubtype="1" fill="hold" nodeType="withEffect">
                                  <p:stCondLst>
                                    <p:cond delay="0"/>
                                  </p:stCondLst>
                                  <p:childTnLst>
                                    <p:set>
                                      <p:cBhvr>
                                        <p:cTn id="23" dur="1" fill="hold">
                                          <p:stCondLst>
                                            <p:cond delay="0"/>
                                          </p:stCondLst>
                                        </p:cTn>
                                        <p:tgtEl>
                                          <p:spTgt spid="1192"/>
                                        </p:tgtEl>
                                        <p:attrNameLst>
                                          <p:attrName>style.visibility</p:attrName>
                                        </p:attrNameLst>
                                      </p:cBhvr>
                                      <p:to>
                                        <p:strVal val="visible"/>
                                      </p:to>
                                    </p:set>
                                    <p:anim calcmode="lin" valueType="num">
                                      <p:cBhvr additive="base">
                                        <p:cTn id="24" dur="1000"/>
                                        <p:tgtEl>
                                          <p:spTgt spid="1192"/>
                                        </p:tgtEl>
                                        <p:attrNameLst>
                                          <p:attrName>ppt_y</p:attrName>
                                        </p:attrNameLst>
                                      </p:cBhvr>
                                      <p:tavLst>
                                        <p:tav tm="0">
                                          <p:val>
                                            <p:strVal val="#ppt_y-1"/>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173"/>
                                        </p:tgtEl>
                                        <p:attrNameLst>
                                          <p:attrName>style.visibility</p:attrName>
                                        </p:attrNameLst>
                                      </p:cBhvr>
                                      <p:to>
                                        <p:strVal val="visible"/>
                                      </p:to>
                                    </p:set>
                                    <p:anim calcmode="lin" valueType="num">
                                      <p:cBhvr additive="base">
                                        <p:cTn id="27" dur="1000"/>
                                        <p:tgtEl>
                                          <p:spTgt spid="117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A1E55-9B23-C35D-0C58-DCDF49AF3DB0}"/>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C9B60617-F2ED-E9AC-2D05-4AA566680F98}"/>
              </a:ext>
            </a:extLst>
          </p:cNvPr>
          <p:cNvSpPr>
            <a:spLocks noGrp="1"/>
          </p:cNvSpPr>
          <p:nvPr>
            <p:ph type="body" idx="1"/>
          </p:nvPr>
        </p:nvSpPr>
        <p:spPr>
          <a:xfrm>
            <a:off x="311699" y="1389600"/>
            <a:ext cx="4136548" cy="3179400"/>
          </a:xfrm>
        </p:spPr>
        <p:txBody>
          <a:bodyPr/>
          <a:lstStyle/>
          <a:p>
            <a:r>
              <a:rPr lang="en-US" dirty="0"/>
              <a:t>Christian Lucht</a:t>
            </a:r>
          </a:p>
          <a:p>
            <a:r>
              <a:rPr lang="en-US" dirty="0"/>
              <a:t>Cloud Software Engineer at John Deere Financial</a:t>
            </a:r>
          </a:p>
          <a:p>
            <a:pPr lvl="1"/>
            <a:r>
              <a:rPr lang="en-US" dirty="0"/>
              <a:t>3 years at Deere</a:t>
            </a:r>
          </a:p>
          <a:p>
            <a:r>
              <a:rPr lang="en-US" dirty="0"/>
              <a:t>Graduated 2019 Iowa State University</a:t>
            </a:r>
          </a:p>
          <a:p>
            <a:pPr lvl="1"/>
            <a:r>
              <a:rPr lang="en-US" dirty="0"/>
              <a:t>Major: Computer Science</a:t>
            </a:r>
          </a:p>
          <a:p>
            <a:r>
              <a:rPr lang="en-US" dirty="0"/>
              <a:t>Hobbies:</a:t>
            </a:r>
          </a:p>
          <a:p>
            <a:pPr lvl="1"/>
            <a:r>
              <a:rPr lang="en-US" dirty="0"/>
              <a:t>Cornhole, Hiking, Games, Coding</a:t>
            </a:r>
          </a:p>
          <a:p>
            <a:r>
              <a:rPr lang="en-US" dirty="0"/>
              <a:t>Lives in West Des Moines Des Moines with wife and two dogs</a:t>
            </a:r>
          </a:p>
        </p:txBody>
      </p:sp>
    </p:spTree>
    <p:extLst>
      <p:ext uri="{BB962C8B-B14F-4D97-AF65-F5344CB8AC3E}">
        <p14:creationId xmlns:p14="http://schemas.microsoft.com/office/powerpoint/2010/main" val="18479635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grpSp>
        <p:nvGrpSpPr>
          <p:cNvPr id="1202" name="Google Shape;1202;p45"/>
          <p:cNvGrpSpPr/>
          <p:nvPr/>
        </p:nvGrpSpPr>
        <p:grpSpPr>
          <a:xfrm rot="774136">
            <a:off x="6470819" y="2086568"/>
            <a:ext cx="1303213" cy="585343"/>
            <a:chOff x="4345425" y="2175475"/>
            <a:chExt cx="800750" cy="176025"/>
          </a:xfrm>
        </p:grpSpPr>
        <p:sp>
          <p:nvSpPr>
            <p:cNvPr id="1203" name="Google Shape;1203;p4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5" name="Google Shape;1205;p45"/>
          <p:cNvSpPr txBox="1">
            <a:spLocks noGrp="1"/>
          </p:cNvSpPr>
          <p:nvPr>
            <p:ph type="subTitle" idx="3"/>
          </p:nvPr>
        </p:nvSpPr>
        <p:spPr>
          <a:xfrm>
            <a:off x="5869325" y="2095645"/>
            <a:ext cx="25062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2307"/>
              <a:buFont typeface="Arial"/>
              <a:buNone/>
            </a:pPr>
            <a:r>
              <a:rPr lang="en" sz="2600"/>
              <a:t>Snake Case</a:t>
            </a:r>
            <a:endParaRPr sz="2600"/>
          </a:p>
        </p:txBody>
      </p:sp>
      <p:sp>
        <p:nvSpPr>
          <p:cNvPr id="1206" name="Google Shape;1206;p45"/>
          <p:cNvSpPr txBox="1">
            <a:spLocks noGrp="1"/>
          </p:cNvSpPr>
          <p:nvPr>
            <p:ph type="body" idx="1"/>
          </p:nvPr>
        </p:nvSpPr>
        <p:spPr>
          <a:xfrm>
            <a:off x="5062489" y="2505604"/>
            <a:ext cx="3824700" cy="12858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Clr>
                <a:schemeClr val="dk2"/>
              </a:buClr>
              <a:buSzPct val="47826"/>
              <a:buFont typeface="Arial"/>
              <a:buNone/>
            </a:pPr>
            <a:r>
              <a:rPr lang="en" sz="2300" dirty="0"/>
              <a:t>Uses underscores to show when a new word starts</a:t>
            </a:r>
            <a:endParaRPr sz="2300" dirty="0"/>
          </a:p>
          <a:p>
            <a:pPr marL="0" lvl="0" indent="0" algn="ctr" rtl="0">
              <a:lnSpc>
                <a:spcPct val="80000"/>
              </a:lnSpc>
              <a:spcBef>
                <a:spcPts val="0"/>
              </a:spcBef>
              <a:spcAft>
                <a:spcPts val="0"/>
              </a:spcAft>
              <a:buClr>
                <a:schemeClr val="dk2"/>
              </a:buClr>
              <a:buSzPct val="47826"/>
              <a:buFont typeface="Arial"/>
              <a:buNone/>
            </a:pPr>
            <a:r>
              <a:rPr lang="en" sz="2300" dirty="0"/>
              <a:t>Ex: here_is_a_sentence</a:t>
            </a:r>
            <a:endParaRPr sz="2300" dirty="0"/>
          </a:p>
          <a:p>
            <a:pPr marL="0" lvl="0" indent="0" algn="ctr" rtl="0">
              <a:lnSpc>
                <a:spcPct val="80000"/>
              </a:lnSpc>
              <a:spcBef>
                <a:spcPts val="0"/>
              </a:spcBef>
              <a:spcAft>
                <a:spcPts val="0"/>
              </a:spcAft>
              <a:buClr>
                <a:schemeClr val="dk2"/>
              </a:buClr>
              <a:buSzPct val="47826"/>
              <a:buFont typeface="Arial"/>
              <a:buNone/>
            </a:pPr>
            <a:endParaRPr sz="2300" dirty="0"/>
          </a:p>
          <a:p>
            <a:pPr marL="0" lvl="0" indent="0" algn="ctr" rtl="0">
              <a:lnSpc>
                <a:spcPct val="80000"/>
              </a:lnSpc>
              <a:spcBef>
                <a:spcPts val="0"/>
              </a:spcBef>
              <a:spcAft>
                <a:spcPts val="1200"/>
              </a:spcAft>
              <a:buClr>
                <a:schemeClr val="dk2"/>
              </a:buClr>
              <a:buSzPct val="47826"/>
              <a:buFont typeface="Arial"/>
              <a:buNone/>
            </a:pPr>
            <a:endParaRPr sz="2300" dirty="0"/>
          </a:p>
        </p:txBody>
      </p:sp>
      <p:sp>
        <p:nvSpPr>
          <p:cNvPr id="1207" name="Google Shape;1207;p45"/>
          <p:cNvSpPr txBox="1">
            <a:spLocks noGrp="1"/>
          </p:cNvSpPr>
          <p:nvPr>
            <p:ph type="title"/>
          </p:nvPr>
        </p:nvSpPr>
        <p:spPr>
          <a:xfrm>
            <a:off x="720000" y="540000"/>
            <a:ext cx="3378600" cy="1017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2"/>
              </a:buClr>
              <a:buSzPct val="30555"/>
              <a:buFont typeface="Arial"/>
              <a:buNone/>
            </a:pPr>
            <a:r>
              <a:rPr lang="en"/>
              <a:t>What is Snake Case?</a:t>
            </a:r>
            <a:endParaRPr/>
          </a:p>
        </p:txBody>
      </p:sp>
      <p:grpSp>
        <p:nvGrpSpPr>
          <p:cNvPr id="1208" name="Google Shape;1208;p45"/>
          <p:cNvGrpSpPr/>
          <p:nvPr/>
        </p:nvGrpSpPr>
        <p:grpSpPr>
          <a:xfrm>
            <a:off x="6682192" y="859247"/>
            <a:ext cx="1491960" cy="454575"/>
            <a:chOff x="6157325" y="1245050"/>
            <a:chExt cx="554900" cy="169075"/>
          </a:xfrm>
        </p:grpSpPr>
        <p:sp>
          <p:nvSpPr>
            <p:cNvPr id="1209" name="Google Shape;1209;p45"/>
            <p:cNvSpPr/>
            <p:nvPr/>
          </p:nvSpPr>
          <p:spPr>
            <a:xfrm>
              <a:off x="6157325" y="1320350"/>
              <a:ext cx="47050" cy="41875"/>
            </a:xfrm>
            <a:custGeom>
              <a:avLst/>
              <a:gdLst/>
              <a:ahLst/>
              <a:cxnLst/>
              <a:rect l="l" t="t" r="r" b="b"/>
              <a:pathLst>
                <a:path w="1882" h="1675" extrusionOk="0">
                  <a:moveTo>
                    <a:pt x="1759" y="0"/>
                  </a:moveTo>
                  <a:cubicBezTo>
                    <a:pt x="1737" y="0"/>
                    <a:pt x="1714" y="11"/>
                    <a:pt x="1694" y="37"/>
                  </a:cubicBezTo>
                  <a:cubicBezTo>
                    <a:pt x="1494" y="263"/>
                    <a:pt x="1268" y="463"/>
                    <a:pt x="1042" y="689"/>
                  </a:cubicBezTo>
                  <a:cubicBezTo>
                    <a:pt x="842" y="463"/>
                    <a:pt x="641" y="263"/>
                    <a:pt x="416" y="62"/>
                  </a:cubicBezTo>
                  <a:cubicBezTo>
                    <a:pt x="387" y="26"/>
                    <a:pt x="349" y="10"/>
                    <a:pt x="313" y="10"/>
                  </a:cubicBezTo>
                  <a:cubicBezTo>
                    <a:pt x="226" y="10"/>
                    <a:pt x="152" y="99"/>
                    <a:pt x="240" y="188"/>
                  </a:cubicBezTo>
                  <a:cubicBezTo>
                    <a:pt x="441" y="413"/>
                    <a:pt x="641" y="639"/>
                    <a:pt x="842" y="839"/>
                  </a:cubicBezTo>
                  <a:cubicBezTo>
                    <a:pt x="591" y="1040"/>
                    <a:pt x="316" y="1190"/>
                    <a:pt x="90" y="1416"/>
                  </a:cubicBezTo>
                  <a:cubicBezTo>
                    <a:pt x="1" y="1505"/>
                    <a:pt x="91" y="1674"/>
                    <a:pt x="200" y="1674"/>
                  </a:cubicBezTo>
                  <a:cubicBezTo>
                    <a:pt x="213" y="1674"/>
                    <a:pt x="227" y="1672"/>
                    <a:pt x="240" y="1666"/>
                  </a:cubicBezTo>
                  <a:cubicBezTo>
                    <a:pt x="541" y="1541"/>
                    <a:pt x="817" y="1290"/>
                    <a:pt x="1068" y="1065"/>
                  </a:cubicBezTo>
                  <a:cubicBezTo>
                    <a:pt x="1193" y="1215"/>
                    <a:pt x="1343" y="1366"/>
                    <a:pt x="1494" y="1466"/>
                  </a:cubicBezTo>
                  <a:cubicBezTo>
                    <a:pt x="1525" y="1481"/>
                    <a:pt x="1556" y="1488"/>
                    <a:pt x="1584" y="1488"/>
                  </a:cubicBezTo>
                  <a:cubicBezTo>
                    <a:pt x="1694" y="1488"/>
                    <a:pt x="1769" y="1385"/>
                    <a:pt x="1669" y="1265"/>
                  </a:cubicBezTo>
                  <a:cubicBezTo>
                    <a:pt x="1569" y="1115"/>
                    <a:pt x="1418" y="990"/>
                    <a:pt x="1268" y="864"/>
                  </a:cubicBezTo>
                  <a:cubicBezTo>
                    <a:pt x="1469" y="639"/>
                    <a:pt x="1669" y="413"/>
                    <a:pt x="1844" y="163"/>
                  </a:cubicBezTo>
                  <a:cubicBezTo>
                    <a:pt x="1882" y="88"/>
                    <a:pt x="1823" y="0"/>
                    <a:pt x="1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5"/>
            <p:cNvSpPr/>
            <p:nvPr/>
          </p:nvSpPr>
          <p:spPr>
            <a:xfrm>
              <a:off x="6224725" y="1327375"/>
              <a:ext cx="46400" cy="9125"/>
            </a:xfrm>
            <a:custGeom>
              <a:avLst/>
              <a:gdLst/>
              <a:ahLst/>
              <a:cxnLst/>
              <a:rect l="l" t="t" r="r" b="b"/>
              <a:pathLst>
                <a:path w="1856" h="365" extrusionOk="0">
                  <a:moveTo>
                    <a:pt x="1282" y="1"/>
                  </a:moveTo>
                  <a:cubicBezTo>
                    <a:pt x="1160" y="1"/>
                    <a:pt x="1041" y="7"/>
                    <a:pt x="928" y="7"/>
                  </a:cubicBezTo>
                  <a:lnTo>
                    <a:pt x="151" y="7"/>
                  </a:lnTo>
                  <a:cubicBezTo>
                    <a:pt x="1" y="7"/>
                    <a:pt x="26" y="258"/>
                    <a:pt x="151" y="258"/>
                  </a:cubicBezTo>
                  <a:cubicBezTo>
                    <a:pt x="427" y="283"/>
                    <a:pt x="677" y="308"/>
                    <a:pt x="953" y="308"/>
                  </a:cubicBezTo>
                  <a:cubicBezTo>
                    <a:pt x="1135" y="328"/>
                    <a:pt x="1334" y="365"/>
                    <a:pt x="1536" y="365"/>
                  </a:cubicBezTo>
                  <a:cubicBezTo>
                    <a:pt x="1584" y="365"/>
                    <a:pt x="1632" y="363"/>
                    <a:pt x="1680" y="358"/>
                  </a:cubicBezTo>
                  <a:cubicBezTo>
                    <a:pt x="1855" y="308"/>
                    <a:pt x="1780" y="82"/>
                    <a:pt x="1655" y="32"/>
                  </a:cubicBezTo>
                  <a:cubicBezTo>
                    <a:pt x="1529" y="7"/>
                    <a:pt x="1404" y="1"/>
                    <a:pt x="1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5"/>
            <p:cNvSpPr/>
            <p:nvPr/>
          </p:nvSpPr>
          <p:spPr>
            <a:xfrm>
              <a:off x="6217875" y="1343050"/>
              <a:ext cx="49475" cy="9600"/>
            </a:xfrm>
            <a:custGeom>
              <a:avLst/>
              <a:gdLst/>
              <a:ahLst/>
              <a:cxnLst/>
              <a:rect l="l" t="t" r="r" b="b"/>
              <a:pathLst>
                <a:path w="1979" h="384" extrusionOk="0">
                  <a:moveTo>
                    <a:pt x="134" y="0"/>
                  </a:moveTo>
                  <a:cubicBezTo>
                    <a:pt x="0" y="0"/>
                    <a:pt x="13" y="236"/>
                    <a:pt x="174" y="282"/>
                  </a:cubicBezTo>
                  <a:cubicBezTo>
                    <a:pt x="475" y="357"/>
                    <a:pt x="801" y="382"/>
                    <a:pt x="1102" y="382"/>
                  </a:cubicBezTo>
                  <a:cubicBezTo>
                    <a:pt x="1157" y="382"/>
                    <a:pt x="1215" y="383"/>
                    <a:pt x="1274" y="383"/>
                  </a:cubicBezTo>
                  <a:cubicBezTo>
                    <a:pt x="1512" y="383"/>
                    <a:pt x="1768" y="367"/>
                    <a:pt x="1929" y="207"/>
                  </a:cubicBezTo>
                  <a:cubicBezTo>
                    <a:pt x="1979" y="157"/>
                    <a:pt x="1954" y="32"/>
                    <a:pt x="1854" y="32"/>
                  </a:cubicBezTo>
                  <a:cubicBezTo>
                    <a:pt x="1787" y="12"/>
                    <a:pt x="1721" y="4"/>
                    <a:pt x="1655" y="4"/>
                  </a:cubicBezTo>
                  <a:cubicBezTo>
                    <a:pt x="1471" y="4"/>
                    <a:pt x="1286" y="63"/>
                    <a:pt x="1102" y="82"/>
                  </a:cubicBezTo>
                  <a:cubicBezTo>
                    <a:pt x="801" y="82"/>
                    <a:pt x="500" y="57"/>
                    <a:pt x="174" y="7"/>
                  </a:cubicBezTo>
                  <a:cubicBezTo>
                    <a:pt x="160" y="2"/>
                    <a:pt x="147"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5"/>
            <p:cNvSpPr/>
            <p:nvPr/>
          </p:nvSpPr>
          <p:spPr>
            <a:xfrm>
              <a:off x="6284250" y="1264050"/>
              <a:ext cx="44700" cy="50275"/>
            </a:xfrm>
            <a:custGeom>
              <a:avLst/>
              <a:gdLst/>
              <a:ahLst/>
              <a:cxnLst/>
              <a:rect l="l" t="t" r="r" b="b"/>
              <a:pathLst>
                <a:path w="1788" h="2011" extrusionOk="0">
                  <a:moveTo>
                    <a:pt x="495" y="0"/>
                  </a:moveTo>
                  <a:cubicBezTo>
                    <a:pt x="458" y="0"/>
                    <a:pt x="427" y="25"/>
                    <a:pt x="427" y="84"/>
                  </a:cubicBezTo>
                  <a:cubicBezTo>
                    <a:pt x="402" y="510"/>
                    <a:pt x="402" y="911"/>
                    <a:pt x="376" y="1337"/>
                  </a:cubicBezTo>
                  <a:cubicBezTo>
                    <a:pt x="376" y="1411"/>
                    <a:pt x="445" y="1499"/>
                    <a:pt x="522" y="1499"/>
                  </a:cubicBezTo>
                  <a:cubicBezTo>
                    <a:pt x="548" y="1499"/>
                    <a:pt x="576" y="1488"/>
                    <a:pt x="602" y="1462"/>
                  </a:cubicBezTo>
                  <a:cubicBezTo>
                    <a:pt x="727" y="1387"/>
                    <a:pt x="878" y="1262"/>
                    <a:pt x="1028" y="1212"/>
                  </a:cubicBezTo>
                  <a:cubicBezTo>
                    <a:pt x="1080" y="1186"/>
                    <a:pt x="1128" y="1173"/>
                    <a:pt x="1173" y="1173"/>
                  </a:cubicBezTo>
                  <a:cubicBezTo>
                    <a:pt x="1300" y="1173"/>
                    <a:pt x="1392" y="1276"/>
                    <a:pt x="1429" y="1462"/>
                  </a:cubicBezTo>
                  <a:cubicBezTo>
                    <a:pt x="1354" y="1537"/>
                    <a:pt x="1279" y="1588"/>
                    <a:pt x="1204" y="1613"/>
                  </a:cubicBezTo>
                  <a:cubicBezTo>
                    <a:pt x="878" y="1713"/>
                    <a:pt x="502" y="1713"/>
                    <a:pt x="176" y="1713"/>
                  </a:cubicBezTo>
                  <a:cubicBezTo>
                    <a:pt x="1" y="1713"/>
                    <a:pt x="51" y="1963"/>
                    <a:pt x="176" y="1989"/>
                  </a:cubicBezTo>
                  <a:cubicBezTo>
                    <a:pt x="271" y="2000"/>
                    <a:pt x="413" y="2011"/>
                    <a:pt x="573" y="2011"/>
                  </a:cubicBezTo>
                  <a:cubicBezTo>
                    <a:pt x="1087" y="2011"/>
                    <a:pt x="1787" y="1903"/>
                    <a:pt x="1730" y="1387"/>
                  </a:cubicBezTo>
                  <a:cubicBezTo>
                    <a:pt x="1730" y="1136"/>
                    <a:pt x="1479" y="936"/>
                    <a:pt x="1254" y="911"/>
                  </a:cubicBezTo>
                  <a:cubicBezTo>
                    <a:pt x="1213" y="902"/>
                    <a:pt x="1173" y="898"/>
                    <a:pt x="1134" y="898"/>
                  </a:cubicBezTo>
                  <a:cubicBezTo>
                    <a:pt x="957" y="898"/>
                    <a:pt x="796" y="984"/>
                    <a:pt x="652" y="1086"/>
                  </a:cubicBezTo>
                  <a:cubicBezTo>
                    <a:pt x="652" y="760"/>
                    <a:pt x="627" y="460"/>
                    <a:pt x="627" y="134"/>
                  </a:cubicBezTo>
                  <a:cubicBezTo>
                    <a:pt x="627" y="58"/>
                    <a:pt x="553"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5"/>
            <p:cNvSpPr/>
            <p:nvPr/>
          </p:nvSpPr>
          <p:spPr>
            <a:xfrm>
              <a:off x="6255000" y="1287300"/>
              <a:ext cx="30525" cy="9800"/>
            </a:xfrm>
            <a:custGeom>
              <a:avLst/>
              <a:gdLst/>
              <a:ahLst/>
              <a:cxnLst/>
              <a:rect l="l" t="t" r="r" b="b"/>
              <a:pathLst>
                <a:path w="1221" h="392" extrusionOk="0">
                  <a:moveTo>
                    <a:pt x="633" y="1"/>
                  </a:moveTo>
                  <a:cubicBezTo>
                    <a:pt x="472" y="1"/>
                    <a:pt x="310" y="20"/>
                    <a:pt x="193" y="31"/>
                  </a:cubicBezTo>
                  <a:cubicBezTo>
                    <a:pt x="1" y="55"/>
                    <a:pt x="62" y="333"/>
                    <a:pt x="245" y="333"/>
                  </a:cubicBezTo>
                  <a:cubicBezTo>
                    <a:pt x="252" y="333"/>
                    <a:pt x="260" y="333"/>
                    <a:pt x="268" y="332"/>
                  </a:cubicBezTo>
                  <a:cubicBezTo>
                    <a:pt x="444" y="332"/>
                    <a:pt x="619" y="332"/>
                    <a:pt x="820" y="357"/>
                  </a:cubicBezTo>
                  <a:cubicBezTo>
                    <a:pt x="888" y="371"/>
                    <a:pt x="949" y="392"/>
                    <a:pt x="1011" y="392"/>
                  </a:cubicBezTo>
                  <a:cubicBezTo>
                    <a:pt x="1062" y="392"/>
                    <a:pt x="1114" y="377"/>
                    <a:pt x="1171" y="332"/>
                  </a:cubicBezTo>
                  <a:cubicBezTo>
                    <a:pt x="1221" y="307"/>
                    <a:pt x="1196" y="231"/>
                    <a:pt x="1171" y="181"/>
                  </a:cubicBezTo>
                  <a:cubicBezTo>
                    <a:pt x="1069" y="37"/>
                    <a:pt x="852" y="1"/>
                    <a:pt x="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5"/>
            <p:cNvSpPr/>
            <p:nvPr/>
          </p:nvSpPr>
          <p:spPr>
            <a:xfrm>
              <a:off x="6334375" y="1284100"/>
              <a:ext cx="37000" cy="37050"/>
            </a:xfrm>
            <a:custGeom>
              <a:avLst/>
              <a:gdLst/>
              <a:ahLst/>
              <a:cxnLst/>
              <a:rect l="l" t="t" r="r" b="b"/>
              <a:pathLst>
                <a:path w="1480" h="1482" extrusionOk="0">
                  <a:moveTo>
                    <a:pt x="916" y="0"/>
                  </a:moveTo>
                  <a:cubicBezTo>
                    <a:pt x="875" y="0"/>
                    <a:pt x="838" y="25"/>
                    <a:pt x="828" y="84"/>
                  </a:cubicBezTo>
                  <a:cubicBezTo>
                    <a:pt x="803" y="334"/>
                    <a:pt x="752" y="560"/>
                    <a:pt x="677" y="786"/>
                  </a:cubicBezTo>
                  <a:cubicBezTo>
                    <a:pt x="502" y="811"/>
                    <a:pt x="326" y="836"/>
                    <a:pt x="176" y="836"/>
                  </a:cubicBezTo>
                  <a:cubicBezTo>
                    <a:pt x="1" y="861"/>
                    <a:pt x="76" y="1111"/>
                    <a:pt x="201" y="1111"/>
                  </a:cubicBezTo>
                  <a:cubicBezTo>
                    <a:pt x="326" y="1086"/>
                    <a:pt x="452" y="1061"/>
                    <a:pt x="577" y="1061"/>
                  </a:cubicBezTo>
                  <a:cubicBezTo>
                    <a:pt x="527" y="1161"/>
                    <a:pt x="502" y="1262"/>
                    <a:pt x="527" y="1362"/>
                  </a:cubicBezTo>
                  <a:cubicBezTo>
                    <a:pt x="527" y="1435"/>
                    <a:pt x="581" y="1482"/>
                    <a:pt x="639" y="1482"/>
                  </a:cubicBezTo>
                  <a:cubicBezTo>
                    <a:pt x="660" y="1482"/>
                    <a:pt x="682" y="1476"/>
                    <a:pt x="702" y="1462"/>
                  </a:cubicBezTo>
                  <a:cubicBezTo>
                    <a:pt x="828" y="1362"/>
                    <a:pt x="903" y="1187"/>
                    <a:pt x="928" y="1011"/>
                  </a:cubicBezTo>
                  <a:cubicBezTo>
                    <a:pt x="1103" y="1011"/>
                    <a:pt x="1304" y="1011"/>
                    <a:pt x="1429" y="911"/>
                  </a:cubicBezTo>
                  <a:cubicBezTo>
                    <a:pt x="1479" y="861"/>
                    <a:pt x="1479" y="786"/>
                    <a:pt x="1429" y="760"/>
                  </a:cubicBezTo>
                  <a:cubicBezTo>
                    <a:pt x="1341" y="731"/>
                    <a:pt x="1253" y="719"/>
                    <a:pt x="1165" y="719"/>
                  </a:cubicBezTo>
                  <a:cubicBezTo>
                    <a:pt x="1103" y="719"/>
                    <a:pt x="1040" y="725"/>
                    <a:pt x="978" y="735"/>
                  </a:cubicBezTo>
                  <a:cubicBezTo>
                    <a:pt x="1028" y="535"/>
                    <a:pt x="1053" y="334"/>
                    <a:pt x="1053" y="134"/>
                  </a:cubicBezTo>
                  <a:cubicBezTo>
                    <a:pt x="1053" y="58"/>
                    <a:pt x="979" y="0"/>
                    <a:pt x="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5"/>
            <p:cNvSpPr/>
            <p:nvPr/>
          </p:nvSpPr>
          <p:spPr>
            <a:xfrm>
              <a:off x="6379900" y="1245050"/>
              <a:ext cx="273425" cy="77750"/>
            </a:xfrm>
            <a:custGeom>
              <a:avLst/>
              <a:gdLst/>
              <a:ahLst/>
              <a:cxnLst/>
              <a:rect l="l" t="t" r="r" b="b"/>
              <a:pathLst>
                <a:path w="10937" h="3110" extrusionOk="0">
                  <a:moveTo>
                    <a:pt x="2086" y="1"/>
                  </a:moveTo>
                  <a:cubicBezTo>
                    <a:pt x="1680" y="1"/>
                    <a:pt x="1294" y="60"/>
                    <a:pt x="1087" y="292"/>
                  </a:cubicBezTo>
                  <a:cubicBezTo>
                    <a:pt x="886" y="518"/>
                    <a:pt x="886" y="944"/>
                    <a:pt x="861" y="1195"/>
                  </a:cubicBezTo>
                  <a:cubicBezTo>
                    <a:pt x="811" y="1671"/>
                    <a:pt x="761" y="2147"/>
                    <a:pt x="711" y="2623"/>
                  </a:cubicBezTo>
                  <a:cubicBezTo>
                    <a:pt x="535" y="2348"/>
                    <a:pt x="360" y="2047"/>
                    <a:pt x="185" y="1746"/>
                  </a:cubicBezTo>
                  <a:cubicBezTo>
                    <a:pt x="168" y="1721"/>
                    <a:pt x="140" y="1710"/>
                    <a:pt x="112" y="1710"/>
                  </a:cubicBezTo>
                  <a:cubicBezTo>
                    <a:pt x="57" y="1710"/>
                    <a:pt x="1" y="1754"/>
                    <a:pt x="34" y="1821"/>
                  </a:cubicBezTo>
                  <a:cubicBezTo>
                    <a:pt x="235" y="2222"/>
                    <a:pt x="460" y="2623"/>
                    <a:pt x="686" y="3024"/>
                  </a:cubicBezTo>
                  <a:cubicBezTo>
                    <a:pt x="712" y="3077"/>
                    <a:pt x="774" y="3109"/>
                    <a:pt x="826" y="3109"/>
                  </a:cubicBezTo>
                  <a:cubicBezTo>
                    <a:pt x="872" y="3109"/>
                    <a:pt x="911" y="3083"/>
                    <a:pt x="911" y="3024"/>
                  </a:cubicBezTo>
                  <a:cubicBezTo>
                    <a:pt x="1037" y="2072"/>
                    <a:pt x="836" y="718"/>
                    <a:pt x="1889" y="317"/>
                  </a:cubicBezTo>
                  <a:cubicBezTo>
                    <a:pt x="2002" y="272"/>
                    <a:pt x="2155" y="257"/>
                    <a:pt x="2325" y="257"/>
                  </a:cubicBezTo>
                  <a:cubicBezTo>
                    <a:pt x="2723" y="257"/>
                    <a:pt x="3212" y="343"/>
                    <a:pt x="3493" y="343"/>
                  </a:cubicBezTo>
                  <a:cubicBezTo>
                    <a:pt x="3969" y="343"/>
                    <a:pt x="4445" y="343"/>
                    <a:pt x="4921" y="368"/>
                  </a:cubicBezTo>
                  <a:cubicBezTo>
                    <a:pt x="6342" y="386"/>
                    <a:pt x="7775" y="445"/>
                    <a:pt x="9213" y="445"/>
                  </a:cubicBezTo>
                  <a:cubicBezTo>
                    <a:pt x="9728" y="445"/>
                    <a:pt x="10245" y="438"/>
                    <a:pt x="10761" y="418"/>
                  </a:cubicBezTo>
                  <a:cubicBezTo>
                    <a:pt x="10937" y="418"/>
                    <a:pt x="10886" y="117"/>
                    <a:pt x="10736" y="117"/>
                  </a:cubicBezTo>
                  <a:cubicBezTo>
                    <a:pt x="9580" y="47"/>
                    <a:pt x="8412" y="26"/>
                    <a:pt x="7244" y="26"/>
                  </a:cubicBezTo>
                  <a:cubicBezTo>
                    <a:pt x="5906" y="26"/>
                    <a:pt x="4567" y="53"/>
                    <a:pt x="3242" y="67"/>
                  </a:cubicBezTo>
                  <a:cubicBezTo>
                    <a:pt x="2960" y="67"/>
                    <a:pt x="2512" y="1"/>
                    <a:pt x="2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5"/>
            <p:cNvSpPr/>
            <p:nvPr/>
          </p:nvSpPr>
          <p:spPr>
            <a:xfrm>
              <a:off x="6441975" y="1278000"/>
              <a:ext cx="42800" cy="51575"/>
            </a:xfrm>
            <a:custGeom>
              <a:avLst/>
              <a:gdLst/>
              <a:ahLst/>
              <a:cxnLst/>
              <a:rect l="l" t="t" r="r" b="b"/>
              <a:pathLst>
                <a:path w="1712" h="2063" extrusionOk="0">
                  <a:moveTo>
                    <a:pt x="405" y="1"/>
                  </a:moveTo>
                  <a:cubicBezTo>
                    <a:pt x="367" y="1"/>
                    <a:pt x="333" y="22"/>
                    <a:pt x="333" y="77"/>
                  </a:cubicBezTo>
                  <a:cubicBezTo>
                    <a:pt x="333" y="528"/>
                    <a:pt x="283" y="979"/>
                    <a:pt x="283" y="1456"/>
                  </a:cubicBezTo>
                  <a:cubicBezTo>
                    <a:pt x="283" y="1525"/>
                    <a:pt x="368" y="1619"/>
                    <a:pt x="445" y="1619"/>
                  </a:cubicBezTo>
                  <a:cubicBezTo>
                    <a:pt x="479" y="1619"/>
                    <a:pt x="511" y="1602"/>
                    <a:pt x="534" y="1556"/>
                  </a:cubicBezTo>
                  <a:cubicBezTo>
                    <a:pt x="634" y="1405"/>
                    <a:pt x="709" y="1255"/>
                    <a:pt x="860" y="1155"/>
                  </a:cubicBezTo>
                  <a:cubicBezTo>
                    <a:pt x="933" y="1106"/>
                    <a:pt x="1002" y="1081"/>
                    <a:pt x="1063" y="1081"/>
                  </a:cubicBezTo>
                  <a:cubicBezTo>
                    <a:pt x="1189" y="1081"/>
                    <a:pt x="1285" y="1186"/>
                    <a:pt x="1336" y="1405"/>
                  </a:cubicBezTo>
                  <a:cubicBezTo>
                    <a:pt x="1311" y="1506"/>
                    <a:pt x="1235" y="1581"/>
                    <a:pt x="1160" y="1631"/>
                  </a:cubicBezTo>
                  <a:cubicBezTo>
                    <a:pt x="1042" y="1705"/>
                    <a:pt x="802" y="1770"/>
                    <a:pt x="589" y="1770"/>
                  </a:cubicBezTo>
                  <a:cubicBezTo>
                    <a:pt x="440" y="1770"/>
                    <a:pt x="305" y="1738"/>
                    <a:pt x="233" y="1656"/>
                  </a:cubicBezTo>
                  <a:cubicBezTo>
                    <a:pt x="209" y="1638"/>
                    <a:pt x="182" y="1630"/>
                    <a:pt x="156" y="1630"/>
                  </a:cubicBezTo>
                  <a:cubicBezTo>
                    <a:pt x="74" y="1630"/>
                    <a:pt x="0" y="1711"/>
                    <a:pt x="58" y="1806"/>
                  </a:cubicBezTo>
                  <a:cubicBezTo>
                    <a:pt x="158" y="2007"/>
                    <a:pt x="347" y="2063"/>
                    <a:pt x="559" y="2063"/>
                  </a:cubicBezTo>
                  <a:cubicBezTo>
                    <a:pt x="665" y="2063"/>
                    <a:pt x="776" y="2049"/>
                    <a:pt x="885" y="2032"/>
                  </a:cubicBezTo>
                  <a:cubicBezTo>
                    <a:pt x="1235" y="2007"/>
                    <a:pt x="1586" y="1806"/>
                    <a:pt x="1662" y="1431"/>
                  </a:cubicBezTo>
                  <a:cubicBezTo>
                    <a:pt x="1712" y="1105"/>
                    <a:pt x="1511" y="854"/>
                    <a:pt x="1210" y="804"/>
                  </a:cubicBezTo>
                  <a:cubicBezTo>
                    <a:pt x="1154" y="789"/>
                    <a:pt x="1101" y="782"/>
                    <a:pt x="1049" y="782"/>
                  </a:cubicBezTo>
                  <a:cubicBezTo>
                    <a:pt x="846" y="782"/>
                    <a:pt x="679" y="890"/>
                    <a:pt x="559" y="1030"/>
                  </a:cubicBezTo>
                  <a:cubicBezTo>
                    <a:pt x="534" y="704"/>
                    <a:pt x="534" y="403"/>
                    <a:pt x="509" y="77"/>
                  </a:cubicBezTo>
                  <a:cubicBezTo>
                    <a:pt x="509" y="35"/>
                    <a:pt x="454"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5"/>
            <p:cNvSpPr/>
            <p:nvPr/>
          </p:nvSpPr>
          <p:spPr>
            <a:xfrm>
              <a:off x="6481950" y="1268900"/>
              <a:ext cx="35400" cy="27425"/>
            </a:xfrm>
            <a:custGeom>
              <a:avLst/>
              <a:gdLst/>
              <a:ahLst/>
              <a:cxnLst/>
              <a:rect l="l" t="t" r="r" b="b"/>
              <a:pathLst>
                <a:path w="1416" h="1097" extrusionOk="0">
                  <a:moveTo>
                    <a:pt x="256" y="0"/>
                  </a:moveTo>
                  <a:cubicBezTo>
                    <a:pt x="175" y="0"/>
                    <a:pt x="97" y="47"/>
                    <a:pt x="37" y="165"/>
                  </a:cubicBezTo>
                  <a:cubicBezTo>
                    <a:pt x="1" y="221"/>
                    <a:pt x="86" y="303"/>
                    <a:pt x="153" y="303"/>
                  </a:cubicBezTo>
                  <a:cubicBezTo>
                    <a:pt x="177" y="303"/>
                    <a:pt x="200" y="292"/>
                    <a:pt x="213" y="266"/>
                  </a:cubicBezTo>
                  <a:cubicBezTo>
                    <a:pt x="228" y="250"/>
                    <a:pt x="242" y="244"/>
                    <a:pt x="253" y="244"/>
                  </a:cubicBezTo>
                  <a:cubicBezTo>
                    <a:pt x="338" y="244"/>
                    <a:pt x="338" y="592"/>
                    <a:pt x="338" y="592"/>
                  </a:cubicBezTo>
                  <a:cubicBezTo>
                    <a:pt x="338" y="667"/>
                    <a:pt x="338" y="717"/>
                    <a:pt x="363" y="792"/>
                  </a:cubicBezTo>
                  <a:cubicBezTo>
                    <a:pt x="413" y="917"/>
                    <a:pt x="489" y="1018"/>
                    <a:pt x="614" y="1068"/>
                  </a:cubicBezTo>
                  <a:cubicBezTo>
                    <a:pt x="667" y="1089"/>
                    <a:pt x="720" y="1097"/>
                    <a:pt x="773" y="1097"/>
                  </a:cubicBezTo>
                  <a:cubicBezTo>
                    <a:pt x="845" y="1097"/>
                    <a:pt x="917" y="1082"/>
                    <a:pt x="990" y="1068"/>
                  </a:cubicBezTo>
                  <a:cubicBezTo>
                    <a:pt x="1115" y="1043"/>
                    <a:pt x="1291" y="1043"/>
                    <a:pt x="1391" y="917"/>
                  </a:cubicBezTo>
                  <a:cubicBezTo>
                    <a:pt x="1416" y="892"/>
                    <a:pt x="1391" y="842"/>
                    <a:pt x="1366" y="792"/>
                  </a:cubicBezTo>
                  <a:cubicBezTo>
                    <a:pt x="1306" y="718"/>
                    <a:pt x="1230" y="696"/>
                    <a:pt x="1146" y="696"/>
                  </a:cubicBezTo>
                  <a:cubicBezTo>
                    <a:pt x="1088" y="696"/>
                    <a:pt x="1026" y="707"/>
                    <a:pt x="965" y="717"/>
                  </a:cubicBezTo>
                  <a:cubicBezTo>
                    <a:pt x="898" y="730"/>
                    <a:pt x="824" y="758"/>
                    <a:pt x="762" y="758"/>
                  </a:cubicBezTo>
                  <a:cubicBezTo>
                    <a:pt x="707" y="758"/>
                    <a:pt x="662" y="737"/>
                    <a:pt x="639" y="667"/>
                  </a:cubicBezTo>
                  <a:cubicBezTo>
                    <a:pt x="614" y="566"/>
                    <a:pt x="639" y="441"/>
                    <a:pt x="614" y="366"/>
                  </a:cubicBezTo>
                  <a:cubicBezTo>
                    <a:pt x="581" y="183"/>
                    <a:pt x="415"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5"/>
            <p:cNvSpPr/>
            <p:nvPr/>
          </p:nvSpPr>
          <p:spPr>
            <a:xfrm>
              <a:off x="6523800" y="1310425"/>
              <a:ext cx="53075" cy="12150"/>
            </a:xfrm>
            <a:custGeom>
              <a:avLst/>
              <a:gdLst/>
              <a:ahLst/>
              <a:cxnLst/>
              <a:rect l="l" t="t" r="r" b="b"/>
              <a:pathLst>
                <a:path w="2123" h="486" extrusionOk="0">
                  <a:moveTo>
                    <a:pt x="1513" y="0"/>
                  </a:moveTo>
                  <a:cubicBezTo>
                    <a:pt x="1075" y="0"/>
                    <a:pt x="597" y="107"/>
                    <a:pt x="193" y="184"/>
                  </a:cubicBezTo>
                  <a:cubicBezTo>
                    <a:pt x="1" y="208"/>
                    <a:pt x="85" y="486"/>
                    <a:pt x="248" y="486"/>
                  </a:cubicBezTo>
                  <a:cubicBezTo>
                    <a:pt x="254" y="486"/>
                    <a:pt x="261" y="485"/>
                    <a:pt x="268" y="484"/>
                  </a:cubicBezTo>
                  <a:cubicBezTo>
                    <a:pt x="544" y="434"/>
                    <a:pt x="820" y="409"/>
                    <a:pt x="1095" y="384"/>
                  </a:cubicBezTo>
                  <a:cubicBezTo>
                    <a:pt x="1164" y="378"/>
                    <a:pt x="1235" y="376"/>
                    <a:pt x="1306" y="376"/>
                  </a:cubicBezTo>
                  <a:cubicBezTo>
                    <a:pt x="1378" y="376"/>
                    <a:pt x="1451" y="378"/>
                    <a:pt x="1525" y="378"/>
                  </a:cubicBezTo>
                  <a:cubicBezTo>
                    <a:pt x="1672" y="378"/>
                    <a:pt x="1822" y="372"/>
                    <a:pt x="1973" y="334"/>
                  </a:cubicBezTo>
                  <a:cubicBezTo>
                    <a:pt x="2123" y="284"/>
                    <a:pt x="2023" y="58"/>
                    <a:pt x="1897" y="33"/>
                  </a:cubicBezTo>
                  <a:cubicBezTo>
                    <a:pt x="1775" y="10"/>
                    <a:pt x="1646"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5"/>
            <p:cNvSpPr/>
            <p:nvPr/>
          </p:nvSpPr>
          <p:spPr>
            <a:xfrm>
              <a:off x="6581250" y="1283075"/>
              <a:ext cx="36800" cy="48550"/>
            </a:xfrm>
            <a:custGeom>
              <a:avLst/>
              <a:gdLst/>
              <a:ahLst/>
              <a:cxnLst/>
              <a:rect l="l" t="t" r="r" b="b"/>
              <a:pathLst>
                <a:path w="1472" h="1942" extrusionOk="0">
                  <a:moveTo>
                    <a:pt x="128" y="0"/>
                  </a:moveTo>
                  <a:cubicBezTo>
                    <a:pt x="94" y="0"/>
                    <a:pt x="61" y="22"/>
                    <a:pt x="50" y="75"/>
                  </a:cubicBezTo>
                  <a:cubicBezTo>
                    <a:pt x="0" y="375"/>
                    <a:pt x="151" y="726"/>
                    <a:pt x="451" y="877"/>
                  </a:cubicBezTo>
                  <a:cubicBezTo>
                    <a:pt x="534" y="918"/>
                    <a:pt x="647" y="937"/>
                    <a:pt x="766" y="937"/>
                  </a:cubicBezTo>
                  <a:cubicBezTo>
                    <a:pt x="863" y="937"/>
                    <a:pt x="963" y="924"/>
                    <a:pt x="1053" y="902"/>
                  </a:cubicBezTo>
                  <a:lnTo>
                    <a:pt x="1053" y="902"/>
                  </a:lnTo>
                  <a:cubicBezTo>
                    <a:pt x="1028" y="952"/>
                    <a:pt x="1003" y="1002"/>
                    <a:pt x="1003" y="1052"/>
                  </a:cubicBezTo>
                  <a:cubicBezTo>
                    <a:pt x="928" y="1303"/>
                    <a:pt x="827" y="1553"/>
                    <a:pt x="827" y="1804"/>
                  </a:cubicBezTo>
                  <a:cubicBezTo>
                    <a:pt x="827" y="1859"/>
                    <a:pt x="895" y="1942"/>
                    <a:pt x="961" y="1942"/>
                  </a:cubicBezTo>
                  <a:cubicBezTo>
                    <a:pt x="984" y="1942"/>
                    <a:pt x="1008" y="1931"/>
                    <a:pt x="1028" y="1904"/>
                  </a:cubicBezTo>
                  <a:cubicBezTo>
                    <a:pt x="1153" y="1679"/>
                    <a:pt x="1178" y="1428"/>
                    <a:pt x="1253" y="1177"/>
                  </a:cubicBezTo>
                  <a:cubicBezTo>
                    <a:pt x="1304" y="902"/>
                    <a:pt x="1379" y="626"/>
                    <a:pt x="1454" y="350"/>
                  </a:cubicBezTo>
                  <a:cubicBezTo>
                    <a:pt x="1472" y="262"/>
                    <a:pt x="1377" y="173"/>
                    <a:pt x="1302" y="173"/>
                  </a:cubicBezTo>
                  <a:cubicBezTo>
                    <a:pt x="1271" y="173"/>
                    <a:pt x="1243" y="188"/>
                    <a:pt x="1228" y="225"/>
                  </a:cubicBezTo>
                  <a:cubicBezTo>
                    <a:pt x="1203" y="325"/>
                    <a:pt x="1203" y="400"/>
                    <a:pt x="1178" y="476"/>
                  </a:cubicBezTo>
                  <a:lnTo>
                    <a:pt x="1153" y="476"/>
                  </a:lnTo>
                  <a:cubicBezTo>
                    <a:pt x="991" y="499"/>
                    <a:pt x="872" y="629"/>
                    <a:pt x="697" y="629"/>
                  </a:cubicBezTo>
                  <a:cubicBezTo>
                    <a:pt x="682" y="629"/>
                    <a:pt x="667" y="628"/>
                    <a:pt x="652" y="626"/>
                  </a:cubicBezTo>
                  <a:cubicBezTo>
                    <a:pt x="376" y="576"/>
                    <a:pt x="226" y="350"/>
                    <a:pt x="226" y="100"/>
                  </a:cubicBezTo>
                  <a:cubicBezTo>
                    <a:pt x="226" y="42"/>
                    <a:pt x="175"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5"/>
            <p:cNvSpPr/>
            <p:nvPr/>
          </p:nvSpPr>
          <p:spPr>
            <a:xfrm>
              <a:off x="6626975" y="1299300"/>
              <a:ext cx="36375" cy="29225"/>
            </a:xfrm>
            <a:custGeom>
              <a:avLst/>
              <a:gdLst/>
              <a:ahLst/>
              <a:cxnLst/>
              <a:rect l="l" t="t" r="r" b="b"/>
              <a:pathLst>
                <a:path w="1455" h="1169" extrusionOk="0">
                  <a:moveTo>
                    <a:pt x="1032" y="0"/>
                  </a:moveTo>
                  <a:cubicBezTo>
                    <a:pt x="633" y="0"/>
                    <a:pt x="264" y="199"/>
                    <a:pt x="51" y="553"/>
                  </a:cubicBezTo>
                  <a:cubicBezTo>
                    <a:pt x="1" y="604"/>
                    <a:pt x="26" y="679"/>
                    <a:pt x="51" y="729"/>
                  </a:cubicBezTo>
                  <a:cubicBezTo>
                    <a:pt x="139" y="852"/>
                    <a:pt x="276" y="913"/>
                    <a:pt x="419" y="913"/>
                  </a:cubicBezTo>
                  <a:cubicBezTo>
                    <a:pt x="480" y="913"/>
                    <a:pt x="542" y="902"/>
                    <a:pt x="602" y="879"/>
                  </a:cubicBezTo>
                  <a:cubicBezTo>
                    <a:pt x="803" y="829"/>
                    <a:pt x="928" y="704"/>
                    <a:pt x="1079" y="579"/>
                  </a:cubicBezTo>
                  <a:cubicBezTo>
                    <a:pt x="1079" y="754"/>
                    <a:pt x="1079" y="954"/>
                    <a:pt x="1154" y="1080"/>
                  </a:cubicBezTo>
                  <a:cubicBezTo>
                    <a:pt x="1182" y="1136"/>
                    <a:pt x="1234" y="1169"/>
                    <a:pt x="1283" y="1169"/>
                  </a:cubicBezTo>
                  <a:cubicBezTo>
                    <a:pt x="1321" y="1169"/>
                    <a:pt x="1357" y="1149"/>
                    <a:pt x="1379" y="1105"/>
                  </a:cubicBezTo>
                  <a:cubicBezTo>
                    <a:pt x="1455" y="879"/>
                    <a:pt x="1379" y="579"/>
                    <a:pt x="1379" y="353"/>
                  </a:cubicBezTo>
                  <a:cubicBezTo>
                    <a:pt x="1357" y="263"/>
                    <a:pt x="1294" y="174"/>
                    <a:pt x="1192" y="174"/>
                  </a:cubicBezTo>
                  <a:cubicBezTo>
                    <a:pt x="1180" y="174"/>
                    <a:pt x="1167" y="175"/>
                    <a:pt x="1154" y="178"/>
                  </a:cubicBezTo>
                  <a:cubicBezTo>
                    <a:pt x="1003" y="228"/>
                    <a:pt x="878" y="353"/>
                    <a:pt x="728" y="453"/>
                  </a:cubicBezTo>
                  <a:cubicBezTo>
                    <a:pt x="659" y="522"/>
                    <a:pt x="507" y="632"/>
                    <a:pt x="386" y="632"/>
                  </a:cubicBezTo>
                  <a:cubicBezTo>
                    <a:pt x="374" y="632"/>
                    <a:pt x="363" y="631"/>
                    <a:pt x="352" y="629"/>
                  </a:cubicBezTo>
                  <a:cubicBezTo>
                    <a:pt x="527" y="353"/>
                    <a:pt x="803" y="203"/>
                    <a:pt x="1129" y="178"/>
                  </a:cubicBezTo>
                  <a:cubicBezTo>
                    <a:pt x="1229" y="152"/>
                    <a:pt x="1179" y="2"/>
                    <a:pt x="1104" y="2"/>
                  </a:cubicBezTo>
                  <a:cubicBezTo>
                    <a:pt x="1080" y="1"/>
                    <a:pt x="1056" y="0"/>
                    <a:pt x="1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5"/>
            <p:cNvSpPr/>
            <p:nvPr/>
          </p:nvSpPr>
          <p:spPr>
            <a:xfrm>
              <a:off x="6673350" y="1296825"/>
              <a:ext cx="38875" cy="34700"/>
            </a:xfrm>
            <a:custGeom>
              <a:avLst/>
              <a:gdLst/>
              <a:ahLst/>
              <a:cxnLst/>
              <a:rect l="l" t="t" r="r" b="b"/>
              <a:pathLst>
                <a:path w="1555" h="1388" extrusionOk="0">
                  <a:moveTo>
                    <a:pt x="1028" y="1"/>
                  </a:moveTo>
                  <a:cubicBezTo>
                    <a:pt x="552" y="1"/>
                    <a:pt x="1" y="402"/>
                    <a:pt x="101" y="953"/>
                  </a:cubicBezTo>
                  <a:cubicBezTo>
                    <a:pt x="151" y="1229"/>
                    <a:pt x="351" y="1354"/>
                    <a:pt x="602" y="1379"/>
                  </a:cubicBezTo>
                  <a:cubicBezTo>
                    <a:pt x="655" y="1384"/>
                    <a:pt x="715" y="1387"/>
                    <a:pt x="776" y="1387"/>
                  </a:cubicBezTo>
                  <a:cubicBezTo>
                    <a:pt x="1033" y="1387"/>
                    <a:pt x="1338" y="1336"/>
                    <a:pt x="1479" y="1154"/>
                  </a:cubicBezTo>
                  <a:cubicBezTo>
                    <a:pt x="1554" y="1079"/>
                    <a:pt x="1479" y="953"/>
                    <a:pt x="1404" y="953"/>
                  </a:cubicBezTo>
                  <a:cubicBezTo>
                    <a:pt x="1396" y="952"/>
                    <a:pt x="1387" y="952"/>
                    <a:pt x="1376" y="952"/>
                  </a:cubicBezTo>
                  <a:cubicBezTo>
                    <a:pt x="1232" y="952"/>
                    <a:pt x="901" y="1049"/>
                    <a:pt x="665" y="1049"/>
                  </a:cubicBezTo>
                  <a:cubicBezTo>
                    <a:pt x="514" y="1049"/>
                    <a:pt x="402" y="1009"/>
                    <a:pt x="402" y="878"/>
                  </a:cubicBezTo>
                  <a:cubicBezTo>
                    <a:pt x="402" y="552"/>
                    <a:pt x="777" y="277"/>
                    <a:pt x="1078" y="226"/>
                  </a:cubicBezTo>
                  <a:cubicBezTo>
                    <a:pt x="1204" y="201"/>
                    <a:pt x="1153" y="1"/>
                    <a:pt x="1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5"/>
            <p:cNvSpPr/>
            <p:nvPr/>
          </p:nvSpPr>
          <p:spPr>
            <a:xfrm>
              <a:off x="6295525" y="1342575"/>
              <a:ext cx="356550" cy="21250"/>
            </a:xfrm>
            <a:custGeom>
              <a:avLst/>
              <a:gdLst/>
              <a:ahLst/>
              <a:cxnLst/>
              <a:rect l="l" t="t" r="r" b="b"/>
              <a:pathLst>
                <a:path w="14262" h="850" extrusionOk="0">
                  <a:moveTo>
                    <a:pt x="126" y="0"/>
                  </a:moveTo>
                  <a:cubicBezTo>
                    <a:pt x="1" y="0"/>
                    <a:pt x="26" y="201"/>
                    <a:pt x="126" y="201"/>
                  </a:cubicBezTo>
                  <a:cubicBezTo>
                    <a:pt x="2507" y="477"/>
                    <a:pt x="4913" y="602"/>
                    <a:pt x="7319" y="702"/>
                  </a:cubicBezTo>
                  <a:cubicBezTo>
                    <a:pt x="8744" y="750"/>
                    <a:pt x="10221" y="849"/>
                    <a:pt x="11676" y="849"/>
                  </a:cubicBezTo>
                  <a:cubicBezTo>
                    <a:pt x="12499" y="849"/>
                    <a:pt x="13315" y="818"/>
                    <a:pt x="14111" y="727"/>
                  </a:cubicBezTo>
                  <a:cubicBezTo>
                    <a:pt x="14261" y="702"/>
                    <a:pt x="14236" y="502"/>
                    <a:pt x="14111" y="477"/>
                  </a:cubicBezTo>
                  <a:cubicBezTo>
                    <a:pt x="13055" y="385"/>
                    <a:pt x="11983" y="367"/>
                    <a:pt x="10909" y="367"/>
                  </a:cubicBezTo>
                  <a:cubicBezTo>
                    <a:pt x="10204" y="367"/>
                    <a:pt x="9497" y="374"/>
                    <a:pt x="8794" y="374"/>
                  </a:cubicBezTo>
                  <a:cubicBezTo>
                    <a:pt x="8233" y="374"/>
                    <a:pt x="7673" y="369"/>
                    <a:pt x="7119" y="351"/>
                  </a:cubicBezTo>
                  <a:cubicBezTo>
                    <a:pt x="4788" y="251"/>
                    <a:pt x="2457" y="101"/>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5"/>
            <p:cNvSpPr/>
            <p:nvPr/>
          </p:nvSpPr>
          <p:spPr>
            <a:xfrm>
              <a:off x="6402675" y="1373100"/>
              <a:ext cx="75050" cy="40425"/>
            </a:xfrm>
            <a:custGeom>
              <a:avLst/>
              <a:gdLst/>
              <a:ahLst/>
              <a:cxnLst/>
              <a:rect l="l" t="t" r="r" b="b"/>
              <a:pathLst>
                <a:path w="3002" h="1617" extrusionOk="0">
                  <a:moveTo>
                    <a:pt x="1148" y="1"/>
                  </a:moveTo>
                  <a:cubicBezTo>
                    <a:pt x="943" y="1"/>
                    <a:pt x="707" y="104"/>
                    <a:pt x="552" y="208"/>
                  </a:cubicBezTo>
                  <a:cubicBezTo>
                    <a:pt x="444" y="273"/>
                    <a:pt x="522" y="449"/>
                    <a:pt x="625" y="449"/>
                  </a:cubicBezTo>
                  <a:cubicBezTo>
                    <a:pt x="642" y="449"/>
                    <a:pt x="660" y="444"/>
                    <a:pt x="677" y="434"/>
                  </a:cubicBezTo>
                  <a:cubicBezTo>
                    <a:pt x="746" y="385"/>
                    <a:pt x="811" y="359"/>
                    <a:pt x="871" y="359"/>
                  </a:cubicBezTo>
                  <a:cubicBezTo>
                    <a:pt x="966" y="359"/>
                    <a:pt x="1052" y="422"/>
                    <a:pt x="1128" y="559"/>
                  </a:cubicBezTo>
                  <a:cubicBezTo>
                    <a:pt x="1028" y="634"/>
                    <a:pt x="903" y="709"/>
                    <a:pt x="777" y="784"/>
                  </a:cubicBezTo>
                  <a:cubicBezTo>
                    <a:pt x="577" y="885"/>
                    <a:pt x="376" y="960"/>
                    <a:pt x="176" y="1010"/>
                  </a:cubicBezTo>
                  <a:cubicBezTo>
                    <a:pt x="0" y="1060"/>
                    <a:pt x="126" y="1286"/>
                    <a:pt x="226" y="1311"/>
                  </a:cubicBezTo>
                  <a:cubicBezTo>
                    <a:pt x="752" y="1436"/>
                    <a:pt x="1304" y="1536"/>
                    <a:pt x="1830" y="1586"/>
                  </a:cubicBezTo>
                  <a:cubicBezTo>
                    <a:pt x="1989" y="1597"/>
                    <a:pt x="2144" y="1617"/>
                    <a:pt x="2293" y="1617"/>
                  </a:cubicBezTo>
                  <a:cubicBezTo>
                    <a:pt x="2494" y="1617"/>
                    <a:pt x="2684" y="1580"/>
                    <a:pt x="2858" y="1436"/>
                  </a:cubicBezTo>
                  <a:cubicBezTo>
                    <a:pt x="3002" y="1333"/>
                    <a:pt x="2858" y="1128"/>
                    <a:pt x="2719" y="1128"/>
                  </a:cubicBezTo>
                  <a:cubicBezTo>
                    <a:pt x="2689" y="1128"/>
                    <a:pt x="2659" y="1138"/>
                    <a:pt x="2632" y="1160"/>
                  </a:cubicBezTo>
                  <a:cubicBezTo>
                    <a:pt x="2483" y="1267"/>
                    <a:pt x="2292" y="1301"/>
                    <a:pt x="2092" y="1301"/>
                  </a:cubicBezTo>
                  <a:cubicBezTo>
                    <a:pt x="1822" y="1301"/>
                    <a:pt x="1534" y="1239"/>
                    <a:pt x="1304" y="1211"/>
                  </a:cubicBezTo>
                  <a:cubicBezTo>
                    <a:pt x="1153" y="1185"/>
                    <a:pt x="1003" y="1160"/>
                    <a:pt x="853" y="1135"/>
                  </a:cubicBezTo>
                  <a:cubicBezTo>
                    <a:pt x="1228" y="985"/>
                    <a:pt x="1655" y="709"/>
                    <a:pt x="1554" y="358"/>
                  </a:cubicBezTo>
                  <a:cubicBezTo>
                    <a:pt x="1506" y="92"/>
                    <a:pt x="1340" y="1"/>
                    <a:pt x="1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5"/>
            <p:cNvSpPr/>
            <p:nvPr/>
          </p:nvSpPr>
          <p:spPr>
            <a:xfrm>
              <a:off x="6485375" y="1381475"/>
              <a:ext cx="44375" cy="32650"/>
            </a:xfrm>
            <a:custGeom>
              <a:avLst/>
              <a:gdLst/>
              <a:ahLst/>
              <a:cxnLst/>
              <a:rect l="l" t="t" r="r" b="b"/>
              <a:pathLst>
                <a:path w="1775" h="1306" extrusionOk="0">
                  <a:moveTo>
                    <a:pt x="978" y="0"/>
                  </a:moveTo>
                  <a:cubicBezTo>
                    <a:pt x="822" y="0"/>
                    <a:pt x="663" y="65"/>
                    <a:pt x="527" y="174"/>
                  </a:cubicBezTo>
                  <a:cubicBezTo>
                    <a:pt x="301" y="349"/>
                    <a:pt x="1" y="650"/>
                    <a:pt x="201" y="926"/>
                  </a:cubicBezTo>
                  <a:cubicBezTo>
                    <a:pt x="288" y="1070"/>
                    <a:pt x="440" y="1123"/>
                    <a:pt x="602" y="1123"/>
                  </a:cubicBezTo>
                  <a:cubicBezTo>
                    <a:pt x="722" y="1123"/>
                    <a:pt x="846" y="1094"/>
                    <a:pt x="953" y="1051"/>
                  </a:cubicBezTo>
                  <a:cubicBezTo>
                    <a:pt x="1078" y="1001"/>
                    <a:pt x="1204" y="951"/>
                    <a:pt x="1304" y="850"/>
                  </a:cubicBezTo>
                  <a:cubicBezTo>
                    <a:pt x="1304" y="1051"/>
                    <a:pt x="1379" y="1201"/>
                    <a:pt x="1580" y="1302"/>
                  </a:cubicBezTo>
                  <a:cubicBezTo>
                    <a:pt x="1590" y="1304"/>
                    <a:pt x="1601" y="1305"/>
                    <a:pt x="1611" y="1305"/>
                  </a:cubicBezTo>
                  <a:cubicBezTo>
                    <a:pt x="1699" y="1305"/>
                    <a:pt x="1775" y="1216"/>
                    <a:pt x="1730" y="1126"/>
                  </a:cubicBezTo>
                  <a:cubicBezTo>
                    <a:pt x="1605" y="876"/>
                    <a:pt x="1580" y="675"/>
                    <a:pt x="1655" y="374"/>
                  </a:cubicBezTo>
                  <a:cubicBezTo>
                    <a:pt x="1672" y="272"/>
                    <a:pt x="1573" y="170"/>
                    <a:pt x="1493" y="170"/>
                  </a:cubicBezTo>
                  <a:cubicBezTo>
                    <a:pt x="1454" y="170"/>
                    <a:pt x="1420" y="193"/>
                    <a:pt x="1404" y="249"/>
                  </a:cubicBezTo>
                  <a:cubicBezTo>
                    <a:pt x="1304" y="575"/>
                    <a:pt x="953" y="825"/>
                    <a:pt x="602" y="825"/>
                  </a:cubicBezTo>
                  <a:cubicBezTo>
                    <a:pt x="502" y="825"/>
                    <a:pt x="402" y="825"/>
                    <a:pt x="477" y="675"/>
                  </a:cubicBezTo>
                  <a:cubicBezTo>
                    <a:pt x="502" y="600"/>
                    <a:pt x="602" y="525"/>
                    <a:pt x="652" y="475"/>
                  </a:cubicBezTo>
                  <a:cubicBezTo>
                    <a:pt x="759" y="350"/>
                    <a:pt x="905" y="237"/>
                    <a:pt x="1070" y="237"/>
                  </a:cubicBezTo>
                  <a:cubicBezTo>
                    <a:pt x="1137" y="237"/>
                    <a:pt x="1207" y="256"/>
                    <a:pt x="1279" y="299"/>
                  </a:cubicBezTo>
                  <a:cubicBezTo>
                    <a:pt x="1296" y="312"/>
                    <a:pt x="1312" y="318"/>
                    <a:pt x="1326" y="318"/>
                  </a:cubicBezTo>
                  <a:cubicBezTo>
                    <a:pt x="1393" y="318"/>
                    <a:pt x="1416" y="190"/>
                    <a:pt x="1354" y="149"/>
                  </a:cubicBezTo>
                  <a:cubicBezTo>
                    <a:pt x="1240" y="46"/>
                    <a:pt x="1110" y="0"/>
                    <a:pt x="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 name="Google Shape;1225;p45"/>
          <p:cNvGrpSpPr/>
          <p:nvPr/>
        </p:nvGrpSpPr>
        <p:grpSpPr>
          <a:xfrm rot="1514788">
            <a:off x="5041770" y="1187651"/>
            <a:ext cx="1376274" cy="908487"/>
            <a:chOff x="5248525" y="821375"/>
            <a:chExt cx="1082824" cy="694544"/>
          </a:xfrm>
        </p:grpSpPr>
        <p:sp>
          <p:nvSpPr>
            <p:cNvPr id="1226" name="Google Shape;1226;p45"/>
            <p:cNvSpPr/>
            <p:nvPr/>
          </p:nvSpPr>
          <p:spPr>
            <a:xfrm>
              <a:off x="5386964" y="1033865"/>
              <a:ext cx="843217" cy="475585"/>
            </a:xfrm>
            <a:custGeom>
              <a:avLst/>
              <a:gdLst/>
              <a:ahLst/>
              <a:cxnLst/>
              <a:rect l="l" t="t" r="r" b="b"/>
              <a:pathLst>
                <a:path w="24870" h="14027" extrusionOk="0">
                  <a:moveTo>
                    <a:pt x="2110" y="1"/>
                  </a:moveTo>
                  <a:lnTo>
                    <a:pt x="172" y="5463"/>
                  </a:lnTo>
                  <a:lnTo>
                    <a:pt x="0" y="5941"/>
                  </a:lnTo>
                  <a:lnTo>
                    <a:pt x="22760" y="14026"/>
                  </a:lnTo>
                  <a:lnTo>
                    <a:pt x="22995" y="13368"/>
                  </a:lnTo>
                  <a:lnTo>
                    <a:pt x="24870" y="8086"/>
                  </a:lnTo>
                  <a:lnTo>
                    <a:pt x="2110" y="1"/>
                  </a:lnTo>
                  <a:close/>
                </a:path>
              </a:pathLst>
            </a:custGeom>
            <a:solidFill>
              <a:srgbClr val="028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5"/>
            <p:cNvSpPr/>
            <p:nvPr/>
          </p:nvSpPr>
          <p:spPr>
            <a:xfrm>
              <a:off x="5455115" y="824528"/>
              <a:ext cx="851795" cy="486876"/>
            </a:xfrm>
            <a:custGeom>
              <a:avLst/>
              <a:gdLst/>
              <a:ahLst/>
              <a:cxnLst/>
              <a:rect l="l" t="t" r="r" b="b"/>
              <a:pathLst>
                <a:path w="25123" h="14360" extrusionOk="0">
                  <a:moveTo>
                    <a:pt x="2209" y="0"/>
                  </a:moveTo>
                  <a:lnTo>
                    <a:pt x="0" y="6220"/>
                  </a:lnTo>
                  <a:lnTo>
                    <a:pt x="22914" y="14359"/>
                  </a:lnTo>
                  <a:lnTo>
                    <a:pt x="25122" y="8140"/>
                  </a:lnTo>
                  <a:lnTo>
                    <a:pt x="2209" y="0"/>
                  </a:lnTo>
                  <a:close/>
                </a:path>
              </a:pathLst>
            </a:custGeom>
            <a:solidFill>
              <a:srgbClr val="00A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5"/>
            <p:cNvSpPr/>
            <p:nvPr/>
          </p:nvSpPr>
          <p:spPr>
            <a:xfrm>
              <a:off x="5343564" y="832157"/>
              <a:ext cx="980431" cy="665352"/>
            </a:xfrm>
            <a:custGeom>
              <a:avLst/>
              <a:gdLst/>
              <a:ahLst/>
              <a:cxnLst/>
              <a:rect l="l" t="t" r="r" b="b"/>
              <a:pathLst>
                <a:path w="28917" h="19624" extrusionOk="0">
                  <a:moveTo>
                    <a:pt x="3858" y="0"/>
                  </a:moveTo>
                  <a:lnTo>
                    <a:pt x="0" y="10853"/>
                  </a:lnTo>
                  <a:cubicBezTo>
                    <a:pt x="36" y="10889"/>
                    <a:pt x="72" y="10916"/>
                    <a:pt x="118" y="10934"/>
                  </a:cubicBezTo>
                  <a:lnTo>
                    <a:pt x="1452" y="11412"/>
                  </a:lnTo>
                  <a:lnTo>
                    <a:pt x="3390" y="5950"/>
                  </a:lnTo>
                  <a:lnTo>
                    <a:pt x="5328" y="496"/>
                  </a:lnTo>
                  <a:lnTo>
                    <a:pt x="3994" y="27"/>
                  </a:lnTo>
                  <a:cubicBezTo>
                    <a:pt x="3948" y="18"/>
                    <a:pt x="3903" y="9"/>
                    <a:pt x="3858" y="0"/>
                  </a:cubicBezTo>
                  <a:close/>
                  <a:moveTo>
                    <a:pt x="28061" y="8681"/>
                  </a:moveTo>
                  <a:lnTo>
                    <a:pt x="26150" y="14035"/>
                  </a:lnTo>
                  <a:lnTo>
                    <a:pt x="24275" y="19317"/>
                  </a:lnTo>
                  <a:lnTo>
                    <a:pt x="25140" y="19624"/>
                  </a:lnTo>
                  <a:lnTo>
                    <a:pt x="28917" y="8978"/>
                  </a:lnTo>
                  <a:lnTo>
                    <a:pt x="28061" y="8681"/>
                  </a:lnTo>
                  <a:close/>
                </a:path>
              </a:pathLst>
            </a:custGeom>
            <a:solidFill>
              <a:srgbClr val="AFA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5"/>
            <p:cNvSpPr/>
            <p:nvPr/>
          </p:nvSpPr>
          <p:spPr>
            <a:xfrm>
              <a:off x="5248525" y="830292"/>
              <a:ext cx="225875" cy="369870"/>
            </a:xfrm>
            <a:custGeom>
              <a:avLst/>
              <a:gdLst/>
              <a:ahLst/>
              <a:cxnLst/>
              <a:rect l="l" t="t" r="r" b="b"/>
              <a:pathLst>
                <a:path w="6662" h="10909" extrusionOk="0">
                  <a:moveTo>
                    <a:pt x="5792" y="0"/>
                  </a:moveTo>
                  <a:cubicBezTo>
                    <a:pt x="3890" y="0"/>
                    <a:pt x="2470" y="856"/>
                    <a:pt x="1550" y="2561"/>
                  </a:cubicBezTo>
                  <a:cubicBezTo>
                    <a:pt x="1019" y="3553"/>
                    <a:pt x="640" y="4607"/>
                    <a:pt x="424" y="5743"/>
                  </a:cubicBezTo>
                  <a:cubicBezTo>
                    <a:pt x="0" y="7934"/>
                    <a:pt x="802" y="9655"/>
                    <a:pt x="2803" y="10908"/>
                  </a:cubicBezTo>
                  <a:lnTo>
                    <a:pt x="6661" y="55"/>
                  </a:lnTo>
                  <a:cubicBezTo>
                    <a:pt x="6361" y="18"/>
                    <a:pt x="6071" y="0"/>
                    <a:pt x="579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5"/>
            <p:cNvSpPr/>
            <p:nvPr/>
          </p:nvSpPr>
          <p:spPr>
            <a:xfrm>
              <a:off x="5250356" y="821375"/>
              <a:ext cx="1080993" cy="694544"/>
            </a:xfrm>
            <a:custGeom>
              <a:avLst/>
              <a:gdLst/>
              <a:ahLst/>
              <a:cxnLst/>
              <a:rect l="l" t="t" r="r" b="b"/>
              <a:pathLst>
                <a:path w="31883" h="20485" extrusionOk="0">
                  <a:moveTo>
                    <a:pt x="30903" y="9238"/>
                  </a:moveTo>
                  <a:lnTo>
                    <a:pt x="31425" y="9422"/>
                  </a:lnTo>
                  <a:lnTo>
                    <a:pt x="31425" y="9422"/>
                  </a:lnTo>
                  <a:cubicBezTo>
                    <a:pt x="31154" y="10260"/>
                    <a:pt x="30869" y="11089"/>
                    <a:pt x="30584" y="11910"/>
                  </a:cubicBezTo>
                  <a:cubicBezTo>
                    <a:pt x="30287" y="12803"/>
                    <a:pt x="29971" y="13686"/>
                    <a:pt x="29656" y="14578"/>
                  </a:cubicBezTo>
                  <a:lnTo>
                    <a:pt x="28700" y="17238"/>
                  </a:lnTo>
                  <a:cubicBezTo>
                    <a:pt x="28398" y="18060"/>
                    <a:pt x="28088" y="18875"/>
                    <a:pt x="27770" y="19697"/>
                  </a:cubicBezTo>
                  <a:lnTo>
                    <a:pt x="27770" y="19697"/>
                  </a:lnTo>
                  <a:lnTo>
                    <a:pt x="27262" y="19517"/>
                  </a:lnTo>
                  <a:lnTo>
                    <a:pt x="27262" y="19517"/>
                  </a:lnTo>
                  <a:cubicBezTo>
                    <a:pt x="27552" y="18623"/>
                    <a:pt x="27856" y="17736"/>
                    <a:pt x="28160" y="16841"/>
                  </a:cubicBezTo>
                  <a:cubicBezTo>
                    <a:pt x="28493" y="15894"/>
                    <a:pt x="28818" y="14948"/>
                    <a:pt x="29160" y="14002"/>
                  </a:cubicBezTo>
                  <a:cubicBezTo>
                    <a:pt x="29503" y="13055"/>
                    <a:pt x="29836" y="12109"/>
                    <a:pt x="30179" y="11171"/>
                  </a:cubicBezTo>
                  <a:cubicBezTo>
                    <a:pt x="30419" y="10523"/>
                    <a:pt x="30660" y="9880"/>
                    <a:pt x="30903" y="9238"/>
                  </a:cubicBezTo>
                  <a:close/>
                  <a:moveTo>
                    <a:pt x="5751" y="373"/>
                  </a:moveTo>
                  <a:cubicBezTo>
                    <a:pt x="6073" y="381"/>
                    <a:pt x="6404" y="417"/>
                    <a:pt x="6717" y="470"/>
                  </a:cubicBezTo>
                  <a:lnTo>
                    <a:pt x="6717" y="470"/>
                  </a:lnTo>
                  <a:cubicBezTo>
                    <a:pt x="6935" y="557"/>
                    <a:pt x="7145" y="636"/>
                    <a:pt x="7355" y="724"/>
                  </a:cubicBezTo>
                  <a:cubicBezTo>
                    <a:pt x="7581" y="814"/>
                    <a:pt x="7797" y="904"/>
                    <a:pt x="8013" y="994"/>
                  </a:cubicBezTo>
                  <a:cubicBezTo>
                    <a:pt x="8013" y="994"/>
                    <a:pt x="8013" y="1003"/>
                    <a:pt x="8013" y="1003"/>
                  </a:cubicBezTo>
                  <a:cubicBezTo>
                    <a:pt x="8033" y="1009"/>
                    <a:pt x="8052" y="1011"/>
                    <a:pt x="8071" y="1011"/>
                  </a:cubicBezTo>
                  <a:cubicBezTo>
                    <a:pt x="8152" y="1011"/>
                    <a:pt x="8228" y="966"/>
                    <a:pt x="8257" y="886"/>
                  </a:cubicBezTo>
                  <a:lnTo>
                    <a:pt x="8257" y="877"/>
                  </a:lnTo>
                  <a:lnTo>
                    <a:pt x="8414" y="444"/>
                  </a:lnTo>
                  <a:lnTo>
                    <a:pt x="8414" y="444"/>
                  </a:lnTo>
                  <a:cubicBezTo>
                    <a:pt x="10263" y="1072"/>
                    <a:pt x="12104" y="1701"/>
                    <a:pt x="13945" y="2347"/>
                  </a:cubicBezTo>
                  <a:cubicBezTo>
                    <a:pt x="15847" y="3005"/>
                    <a:pt x="17749" y="3672"/>
                    <a:pt x="19641" y="4339"/>
                  </a:cubicBezTo>
                  <a:lnTo>
                    <a:pt x="22490" y="5348"/>
                  </a:lnTo>
                  <a:lnTo>
                    <a:pt x="25329" y="6367"/>
                  </a:lnTo>
                  <a:cubicBezTo>
                    <a:pt x="27160" y="7029"/>
                    <a:pt x="28991" y="7701"/>
                    <a:pt x="30814" y="8396"/>
                  </a:cubicBezTo>
                  <a:lnTo>
                    <a:pt x="30814" y="8396"/>
                  </a:lnTo>
                  <a:cubicBezTo>
                    <a:pt x="30764" y="8551"/>
                    <a:pt x="30714" y="8705"/>
                    <a:pt x="30664" y="8859"/>
                  </a:cubicBezTo>
                  <a:lnTo>
                    <a:pt x="30664" y="8859"/>
                  </a:lnTo>
                  <a:cubicBezTo>
                    <a:pt x="30645" y="8878"/>
                    <a:pt x="30630" y="8901"/>
                    <a:pt x="30620" y="8927"/>
                  </a:cubicBezTo>
                  <a:cubicBezTo>
                    <a:pt x="30610" y="8958"/>
                    <a:pt x="30607" y="8990"/>
                    <a:pt x="30611" y="9019"/>
                  </a:cubicBezTo>
                  <a:lnTo>
                    <a:pt x="30611" y="9019"/>
                  </a:lnTo>
                  <a:cubicBezTo>
                    <a:pt x="30384" y="9706"/>
                    <a:pt x="30151" y="10391"/>
                    <a:pt x="29917" y="11072"/>
                  </a:cubicBezTo>
                  <a:cubicBezTo>
                    <a:pt x="29602" y="12027"/>
                    <a:pt x="29259" y="12974"/>
                    <a:pt x="28926" y="13920"/>
                  </a:cubicBezTo>
                  <a:cubicBezTo>
                    <a:pt x="28592" y="14867"/>
                    <a:pt x="28250" y="15804"/>
                    <a:pt x="27907" y="16751"/>
                  </a:cubicBezTo>
                  <a:cubicBezTo>
                    <a:pt x="27557" y="17694"/>
                    <a:pt x="27216" y="18628"/>
                    <a:pt x="26847" y="19562"/>
                  </a:cubicBezTo>
                  <a:lnTo>
                    <a:pt x="26847" y="19562"/>
                  </a:lnTo>
                  <a:cubicBezTo>
                    <a:pt x="26846" y="19565"/>
                    <a:pt x="26845" y="19569"/>
                    <a:pt x="26844" y="19572"/>
                  </a:cubicBezTo>
                  <a:lnTo>
                    <a:pt x="26841" y="19578"/>
                  </a:lnTo>
                  <a:lnTo>
                    <a:pt x="26841" y="19578"/>
                  </a:lnTo>
                  <a:cubicBezTo>
                    <a:pt x="26840" y="19580"/>
                    <a:pt x="26838" y="19581"/>
                    <a:pt x="26835" y="19581"/>
                  </a:cubicBezTo>
                  <a:cubicBezTo>
                    <a:pt x="26832" y="19592"/>
                    <a:pt x="26830" y="19603"/>
                    <a:pt x="26829" y="19614"/>
                  </a:cubicBezTo>
                  <a:lnTo>
                    <a:pt x="26829" y="19614"/>
                  </a:lnTo>
                  <a:lnTo>
                    <a:pt x="26673" y="20051"/>
                  </a:lnTo>
                  <a:lnTo>
                    <a:pt x="26673" y="20051"/>
                  </a:lnTo>
                  <a:cubicBezTo>
                    <a:pt x="24831" y="19414"/>
                    <a:pt x="22989" y="18785"/>
                    <a:pt x="21147" y="18148"/>
                  </a:cubicBezTo>
                  <a:lnTo>
                    <a:pt x="15450" y="16147"/>
                  </a:lnTo>
                  <a:lnTo>
                    <a:pt x="9753" y="14137"/>
                  </a:lnTo>
                  <a:cubicBezTo>
                    <a:pt x="7921" y="13474"/>
                    <a:pt x="6090" y="12811"/>
                    <a:pt x="4274" y="12091"/>
                  </a:cubicBezTo>
                  <a:lnTo>
                    <a:pt x="4274" y="12091"/>
                  </a:lnTo>
                  <a:lnTo>
                    <a:pt x="4381" y="11793"/>
                  </a:lnTo>
                  <a:cubicBezTo>
                    <a:pt x="4417" y="11694"/>
                    <a:pt x="4363" y="11586"/>
                    <a:pt x="4264" y="11550"/>
                  </a:cubicBezTo>
                  <a:cubicBezTo>
                    <a:pt x="3813" y="11397"/>
                    <a:pt x="3371" y="11252"/>
                    <a:pt x="2921" y="11099"/>
                  </a:cubicBezTo>
                  <a:lnTo>
                    <a:pt x="2921" y="11099"/>
                  </a:lnTo>
                  <a:lnTo>
                    <a:pt x="2957" y="11108"/>
                  </a:lnTo>
                  <a:cubicBezTo>
                    <a:pt x="2398" y="10784"/>
                    <a:pt x="1884" y="10378"/>
                    <a:pt x="1460" y="9891"/>
                  </a:cubicBezTo>
                  <a:cubicBezTo>
                    <a:pt x="1046" y="9404"/>
                    <a:pt x="739" y="8828"/>
                    <a:pt x="595" y="8215"/>
                  </a:cubicBezTo>
                  <a:cubicBezTo>
                    <a:pt x="442" y="7602"/>
                    <a:pt x="451" y="6962"/>
                    <a:pt x="550" y="6331"/>
                  </a:cubicBezTo>
                  <a:cubicBezTo>
                    <a:pt x="604" y="6015"/>
                    <a:pt x="685" y="5700"/>
                    <a:pt x="766" y="5393"/>
                  </a:cubicBezTo>
                  <a:cubicBezTo>
                    <a:pt x="856" y="5078"/>
                    <a:pt x="956" y="4771"/>
                    <a:pt x="1055" y="4465"/>
                  </a:cubicBezTo>
                  <a:cubicBezTo>
                    <a:pt x="1514" y="3266"/>
                    <a:pt x="2010" y="2022"/>
                    <a:pt x="3029" y="1211"/>
                  </a:cubicBezTo>
                  <a:cubicBezTo>
                    <a:pt x="3534" y="814"/>
                    <a:pt x="4147" y="562"/>
                    <a:pt x="4787" y="454"/>
                  </a:cubicBezTo>
                  <a:cubicBezTo>
                    <a:pt x="5102" y="391"/>
                    <a:pt x="5426" y="373"/>
                    <a:pt x="5751" y="373"/>
                  </a:cubicBezTo>
                  <a:close/>
                  <a:moveTo>
                    <a:pt x="8302" y="1"/>
                  </a:moveTo>
                  <a:cubicBezTo>
                    <a:pt x="8223" y="1"/>
                    <a:pt x="8150" y="51"/>
                    <a:pt x="8122" y="129"/>
                  </a:cubicBezTo>
                  <a:lnTo>
                    <a:pt x="8113" y="129"/>
                  </a:lnTo>
                  <a:lnTo>
                    <a:pt x="7956" y="581"/>
                  </a:lnTo>
                  <a:lnTo>
                    <a:pt x="7956" y="581"/>
                  </a:lnTo>
                  <a:cubicBezTo>
                    <a:pt x="7792" y="532"/>
                    <a:pt x="7628" y="479"/>
                    <a:pt x="7464" y="427"/>
                  </a:cubicBezTo>
                  <a:cubicBezTo>
                    <a:pt x="7238" y="363"/>
                    <a:pt x="7013" y="291"/>
                    <a:pt x="6788" y="219"/>
                  </a:cubicBezTo>
                  <a:lnTo>
                    <a:pt x="6779" y="219"/>
                  </a:lnTo>
                  <a:cubicBezTo>
                    <a:pt x="6779" y="210"/>
                    <a:pt x="6770" y="210"/>
                    <a:pt x="6761" y="210"/>
                  </a:cubicBezTo>
                  <a:cubicBezTo>
                    <a:pt x="6451" y="177"/>
                    <a:pt x="6140" y="157"/>
                    <a:pt x="5828" y="157"/>
                  </a:cubicBezTo>
                  <a:cubicBezTo>
                    <a:pt x="5468" y="157"/>
                    <a:pt x="5108" y="183"/>
                    <a:pt x="4750" y="246"/>
                  </a:cubicBezTo>
                  <a:cubicBezTo>
                    <a:pt x="4083" y="363"/>
                    <a:pt x="3434" y="616"/>
                    <a:pt x="2876" y="994"/>
                  </a:cubicBezTo>
                  <a:cubicBezTo>
                    <a:pt x="2299" y="1373"/>
                    <a:pt x="1821" y="1887"/>
                    <a:pt x="1442" y="2464"/>
                  </a:cubicBezTo>
                  <a:cubicBezTo>
                    <a:pt x="1253" y="2752"/>
                    <a:pt x="1100" y="3050"/>
                    <a:pt x="956" y="3347"/>
                  </a:cubicBezTo>
                  <a:cubicBezTo>
                    <a:pt x="802" y="3654"/>
                    <a:pt x="676" y="3969"/>
                    <a:pt x="568" y="4294"/>
                  </a:cubicBezTo>
                  <a:cubicBezTo>
                    <a:pt x="343" y="4934"/>
                    <a:pt x="171" y="5583"/>
                    <a:pt x="81" y="6268"/>
                  </a:cubicBezTo>
                  <a:cubicBezTo>
                    <a:pt x="0" y="6944"/>
                    <a:pt x="27" y="7647"/>
                    <a:pt x="225" y="8314"/>
                  </a:cubicBezTo>
                  <a:cubicBezTo>
                    <a:pt x="406" y="8981"/>
                    <a:pt x="766" y="9594"/>
                    <a:pt x="1208" y="10108"/>
                  </a:cubicBezTo>
                  <a:cubicBezTo>
                    <a:pt x="1659" y="10630"/>
                    <a:pt x="2209" y="11045"/>
                    <a:pt x="2776" y="11397"/>
                  </a:cubicBezTo>
                  <a:cubicBezTo>
                    <a:pt x="2785" y="11406"/>
                    <a:pt x="2794" y="11415"/>
                    <a:pt x="2803" y="11415"/>
                  </a:cubicBezTo>
                  <a:lnTo>
                    <a:pt x="2812" y="11415"/>
                  </a:lnTo>
                  <a:cubicBezTo>
                    <a:pt x="3194" y="11555"/>
                    <a:pt x="3575" y="11695"/>
                    <a:pt x="3957" y="11841"/>
                  </a:cubicBezTo>
                  <a:lnTo>
                    <a:pt x="3957" y="11841"/>
                  </a:lnTo>
                  <a:lnTo>
                    <a:pt x="3849" y="12136"/>
                  </a:lnTo>
                  <a:lnTo>
                    <a:pt x="3840" y="12154"/>
                  </a:lnTo>
                  <a:cubicBezTo>
                    <a:pt x="3813" y="12253"/>
                    <a:pt x="3867" y="12361"/>
                    <a:pt x="3966" y="12388"/>
                  </a:cubicBezTo>
                  <a:cubicBezTo>
                    <a:pt x="5886" y="12992"/>
                    <a:pt x="7788" y="13650"/>
                    <a:pt x="9690" y="14317"/>
                  </a:cubicBezTo>
                  <a:lnTo>
                    <a:pt x="15378" y="16345"/>
                  </a:lnTo>
                  <a:lnTo>
                    <a:pt x="21057" y="18400"/>
                  </a:lnTo>
                  <a:cubicBezTo>
                    <a:pt x="22950" y="19076"/>
                    <a:pt x="24833" y="19779"/>
                    <a:pt x="26726" y="20473"/>
                  </a:cubicBezTo>
                  <a:cubicBezTo>
                    <a:pt x="26747" y="20481"/>
                    <a:pt x="26769" y="20485"/>
                    <a:pt x="26791" y="20485"/>
                  </a:cubicBezTo>
                  <a:cubicBezTo>
                    <a:pt x="26871" y="20485"/>
                    <a:pt x="26950" y="20435"/>
                    <a:pt x="26979" y="20356"/>
                  </a:cubicBezTo>
                  <a:lnTo>
                    <a:pt x="27142" y="19880"/>
                  </a:lnTo>
                  <a:lnTo>
                    <a:pt x="27142" y="19880"/>
                  </a:lnTo>
                  <a:lnTo>
                    <a:pt x="27817" y="20122"/>
                  </a:lnTo>
                  <a:lnTo>
                    <a:pt x="27835" y="20131"/>
                  </a:lnTo>
                  <a:cubicBezTo>
                    <a:pt x="27852" y="20136"/>
                    <a:pt x="27869" y="20138"/>
                    <a:pt x="27886" y="20138"/>
                  </a:cubicBezTo>
                  <a:cubicBezTo>
                    <a:pt x="27967" y="20138"/>
                    <a:pt x="28040" y="20087"/>
                    <a:pt x="28069" y="20005"/>
                  </a:cubicBezTo>
                  <a:cubicBezTo>
                    <a:pt x="28358" y="19112"/>
                    <a:pt x="28655" y="18220"/>
                    <a:pt x="28962" y="17328"/>
                  </a:cubicBezTo>
                  <a:lnTo>
                    <a:pt x="29890" y="14660"/>
                  </a:lnTo>
                  <a:cubicBezTo>
                    <a:pt x="30215" y="13776"/>
                    <a:pt x="30530" y="12893"/>
                    <a:pt x="30855" y="12009"/>
                  </a:cubicBezTo>
                  <a:cubicBezTo>
                    <a:pt x="31179" y="11126"/>
                    <a:pt x="31504" y="10243"/>
                    <a:pt x="31846" y="9368"/>
                  </a:cubicBezTo>
                  <a:cubicBezTo>
                    <a:pt x="31846" y="9368"/>
                    <a:pt x="31846" y="9359"/>
                    <a:pt x="31846" y="9359"/>
                  </a:cubicBezTo>
                  <a:cubicBezTo>
                    <a:pt x="31882" y="9260"/>
                    <a:pt x="31837" y="9152"/>
                    <a:pt x="31738" y="9116"/>
                  </a:cubicBezTo>
                  <a:lnTo>
                    <a:pt x="31729" y="9116"/>
                  </a:lnTo>
                  <a:lnTo>
                    <a:pt x="31043" y="8870"/>
                  </a:lnTo>
                  <a:lnTo>
                    <a:pt x="31043" y="8870"/>
                  </a:lnTo>
                  <a:cubicBezTo>
                    <a:pt x="31109" y="8697"/>
                    <a:pt x="31176" y="8523"/>
                    <a:pt x="31242" y="8350"/>
                  </a:cubicBezTo>
                  <a:cubicBezTo>
                    <a:pt x="31242" y="8350"/>
                    <a:pt x="31242" y="8341"/>
                    <a:pt x="31242" y="8341"/>
                  </a:cubicBezTo>
                  <a:cubicBezTo>
                    <a:pt x="31278" y="8242"/>
                    <a:pt x="31224" y="8133"/>
                    <a:pt x="31125" y="8097"/>
                  </a:cubicBezTo>
                  <a:cubicBezTo>
                    <a:pt x="29214" y="7466"/>
                    <a:pt x="27303" y="6817"/>
                    <a:pt x="25410" y="6150"/>
                  </a:cubicBezTo>
                  <a:lnTo>
                    <a:pt x="22562" y="5150"/>
                  </a:lnTo>
                  <a:lnTo>
                    <a:pt x="19714" y="4131"/>
                  </a:lnTo>
                  <a:cubicBezTo>
                    <a:pt x="17821" y="3455"/>
                    <a:pt x="15928" y="2779"/>
                    <a:pt x="14035" y="2085"/>
                  </a:cubicBezTo>
                  <a:cubicBezTo>
                    <a:pt x="12142" y="1409"/>
                    <a:pt x="10258" y="706"/>
                    <a:pt x="8365" y="12"/>
                  </a:cubicBezTo>
                  <a:cubicBezTo>
                    <a:pt x="8344" y="4"/>
                    <a:pt x="8323" y="1"/>
                    <a:pt x="8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5"/>
            <p:cNvSpPr/>
            <p:nvPr/>
          </p:nvSpPr>
          <p:spPr>
            <a:xfrm>
              <a:off x="5385438" y="842193"/>
              <a:ext cx="146402" cy="383398"/>
            </a:xfrm>
            <a:custGeom>
              <a:avLst/>
              <a:gdLst/>
              <a:ahLst/>
              <a:cxnLst/>
              <a:rect l="l" t="t" r="r" b="b"/>
              <a:pathLst>
                <a:path w="4318" h="11308" extrusionOk="0">
                  <a:moveTo>
                    <a:pt x="4098" y="1"/>
                  </a:moveTo>
                  <a:cubicBezTo>
                    <a:pt x="4017" y="1"/>
                    <a:pt x="3941" y="57"/>
                    <a:pt x="3912" y="137"/>
                  </a:cubicBezTo>
                  <a:cubicBezTo>
                    <a:pt x="3624" y="1057"/>
                    <a:pt x="3299" y="1967"/>
                    <a:pt x="2984" y="2877"/>
                  </a:cubicBezTo>
                  <a:lnTo>
                    <a:pt x="2001" y="5609"/>
                  </a:lnTo>
                  <a:lnTo>
                    <a:pt x="1028" y="8331"/>
                  </a:lnTo>
                  <a:cubicBezTo>
                    <a:pt x="703" y="9241"/>
                    <a:pt x="361" y="10143"/>
                    <a:pt x="36" y="11053"/>
                  </a:cubicBezTo>
                  <a:cubicBezTo>
                    <a:pt x="0" y="11152"/>
                    <a:pt x="54" y="11269"/>
                    <a:pt x="154" y="11296"/>
                  </a:cubicBezTo>
                  <a:cubicBezTo>
                    <a:pt x="174" y="11304"/>
                    <a:pt x="196" y="11308"/>
                    <a:pt x="217" y="11308"/>
                  </a:cubicBezTo>
                  <a:cubicBezTo>
                    <a:pt x="295" y="11308"/>
                    <a:pt x="368" y="11257"/>
                    <a:pt x="397" y="11179"/>
                  </a:cubicBezTo>
                  <a:cubicBezTo>
                    <a:pt x="712" y="10269"/>
                    <a:pt x="1028" y="9358"/>
                    <a:pt x="1343" y="8448"/>
                  </a:cubicBezTo>
                  <a:lnTo>
                    <a:pt x="2308" y="5717"/>
                  </a:lnTo>
                  <a:lnTo>
                    <a:pt x="3272" y="2985"/>
                  </a:lnTo>
                  <a:cubicBezTo>
                    <a:pt x="3597" y="2075"/>
                    <a:pt x="3921" y="1165"/>
                    <a:pt x="4273" y="263"/>
                  </a:cubicBezTo>
                  <a:cubicBezTo>
                    <a:pt x="4282" y="263"/>
                    <a:pt x="4282" y="254"/>
                    <a:pt x="4282" y="254"/>
                  </a:cubicBezTo>
                  <a:cubicBezTo>
                    <a:pt x="4318" y="155"/>
                    <a:pt x="4255" y="47"/>
                    <a:pt x="4156" y="11"/>
                  </a:cubicBezTo>
                  <a:cubicBezTo>
                    <a:pt x="4136" y="4"/>
                    <a:pt x="4117" y="1"/>
                    <a:pt x="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2" name="Google Shape;1232;p45"/>
          <p:cNvSpPr txBox="1">
            <a:spLocks noGrp="1"/>
          </p:cNvSpPr>
          <p:nvPr>
            <p:ph type="body" idx="2"/>
          </p:nvPr>
        </p:nvSpPr>
        <p:spPr>
          <a:xfrm>
            <a:off x="190058" y="2167119"/>
            <a:ext cx="3824700" cy="1285800"/>
          </a:xfrm>
          <a:prstGeom prst="rect">
            <a:avLst/>
          </a:prstGeom>
        </p:spPr>
        <p:txBody>
          <a:bodyPr spcFirstLastPara="1" wrap="square" lIns="91425" tIns="91425" rIns="91425" bIns="91425" anchor="t" anchorCtr="0">
            <a:normAutofit fontScale="62500" lnSpcReduction="20000"/>
          </a:bodyPr>
          <a:lstStyle/>
          <a:p>
            <a:pPr marL="0" lvl="0" indent="0" algn="ctr" rtl="0">
              <a:lnSpc>
                <a:spcPct val="140000"/>
              </a:lnSpc>
              <a:spcBef>
                <a:spcPts val="0"/>
              </a:spcBef>
              <a:spcAft>
                <a:spcPts val="1600"/>
              </a:spcAft>
              <a:buClr>
                <a:schemeClr val="dk2"/>
              </a:buClr>
              <a:buSzPct val="47826"/>
              <a:buFont typeface="Arial"/>
              <a:buNone/>
            </a:pPr>
            <a:r>
              <a:rPr lang="en" sz="2300" dirty="0">
                <a:latin typeface="Open Sans" panose="020B0606030504020204" pitchFamily="34" charset="0"/>
                <a:ea typeface="Open Sans" panose="020B0606030504020204" pitchFamily="34" charset="0"/>
                <a:cs typeface="Open Sans" panose="020B0606030504020204" pitchFamily="34" charset="0"/>
              </a:rPr>
              <a:t>Snake case is a writing style where the variable name is separated by underscores and all letters are lowercase</a:t>
            </a:r>
            <a:endParaRPr sz="23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233" name="Google Shape;1233;p45"/>
          <p:cNvGrpSpPr/>
          <p:nvPr/>
        </p:nvGrpSpPr>
        <p:grpSpPr>
          <a:xfrm flipH="1">
            <a:off x="719922" y="934457"/>
            <a:ext cx="3253287" cy="176025"/>
            <a:chOff x="4345425" y="2175475"/>
            <a:chExt cx="800750" cy="176025"/>
          </a:xfrm>
        </p:grpSpPr>
        <p:sp>
          <p:nvSpPr>
            <p:cNvPr id="1234" name="Google Shape;1234;p4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1236;p45"/>
          <p:cNvGrpSpPr/>
          <p:nvPr/>
        </p:nvGrpSpPr>
        <p:grpSpPr>
          <a:xfrm flipH="1">
            <a:off x="719986" y="1396579"/>
            <a:ext cx="2997127" cy="176025"/>
            <a:chOff x="4345425" y="2175475"/>
            <a:chExt cx="800750" cy="176025"/>
          </a:xfrm>
        </p:grpSpPr>
        <p:sp>
          <p:nvSpPr>
            <p:cNvPr id="1237" name="Google Shape;1237;p4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3" name="Google Shape;1243;p46"/>
          <p:cNvSpPr txBox="1">
            <a:spLocks noGrp="1"/>
          </p:cNvSpPr>
          <p:nvPr>
            <p:ph type="subTitle" idx="4"/>
          </p:nvPr>
        </p:nvSpPr>
        <p:spPr>
          <a:xfrm>
            <a:off x="5319776" y="1652413"/>
            <a:ext cx="25062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2307"/>
              <a:buFont typeface="Arial"/>
              <a:buNone/>
            </a:pPr>
            <a:r>
              <a:rPr lang="en" sz="2600" dirty="0"/>
              <a:t>3.) Principal</a:t>
            </a:r>
            <a:endParaRPr sz="2600" dirty="0"/>
          </a:p>
        </p:txBody>
      </p:sp>
      <p:sp>
        <p:nvSpPr>
          <p:cNvPr id="1244" name="Google Shape;1244;p46"/>
          <p:cNvSpPr txBox="1">
            <a:spLocks noGrp="1"/>
          </p:cNvSpPr>
          <p:nvPr>
            <p:ph type="subTitle" idx="1"/>
          </p:nvPr>
        </p:nvSpPr>
        <p:spPr>
          <a:xfrm>
            <a:off x="917050" y="3323518"/>
            <a:ext cx="25062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2307"/>
              <a:buFont typeface="Arial"/>
              <a:buNone/>
            </a:pPr>
            <a:r>
              <a:rPr lang="en" sz="2600" dirty="0"/>
              <a:t>2.) John Deere</a:t>
            </a:r>
            <a:endParaRPr sz="2600" dirty="0"/>
          </a:p>
        </p:txBody>
      </p:sp>
      <p:sp>
        <p:nvSpPr>
          <p:cNvPr id="1245" name="Google Shape;1245;p46"/>
          <p:cNvSpPr txBox="1">
            <a:spLocks noGrp="1"/>
          </p:cNvSpPr>
          <p:nvPr>
            <p:ph type="subTitle" idx="3"/>
          </p:nvPr>
        </p:nvSpPr>
        <p:spPr>
          <a:xfrm>
            <a:off x="398249" y="1925275"/>
            <a:ext cx="33615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2307"/>
              <a:buFont typeface="Arial"/>
              <a:buNone/>
            </a:pPr>
            <a:r>
              <a:rPr lang="en" sz="2600" dirty="0"/>
              <a:t>1.) Student Number</a:t>
            </a:r>
            <a:endParaRPr sz="2600" dirty="0"/>
          </a:p>
        </p:txBody>
      </p:sp>
      <p:sp>
        <p:nvSpPr>
          <p:cNvPr id="1246" name="Google Shape;1246;p46"/>
          <p:cNvSpPr txBox="1">
            <a:spLocks noGrp="1"/>
          </p:cNvSpPr>
          <p:nvPr>
            <p:ph type="subTitle" idx="2"/>
          </p:nvPr>
        </p:nvSpPr>
        <p:spPr>
          <a:xfrm>
            <a:off x="4572000" y="3323518"/>
            <a:ext cx="25062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2307"/>
              <a:buFont typeface="Arial"/>
              <a:buNone/>
            </a:pPr>
            <a:r>
              <a:rPr lang="en" sz="2600" dirty="0"/>
              <a:t>4.) Class 17</a:t>
            </a:r>
            <a:endParaRPr sz="2600" dirty="0"/>
          </a:p>
        </p:txBody>
      </p:sp>
      <p:sp>
        <p:nvSpPr>
          <p:cNvPr id="1247" name="Google Shape;1247;p46"/>
          <p:cNvSpPr txBox="1">
            <a:spLocks noGrp="1"/>
          </p:cNvSpPr>
          <p:nvPr>
            <p:ph type="subTitle" idx="5"/>
          </p:nvPr>
        </p:nvSpPr>
        <p:spPr>
          <a:xfrm>
            <a:off x="1192057" y="2251926"/>
            <a:ext cx="2506200" cy="572700"/>
          </a:xfrm>
          <a:prstGeom prst="rect">
            <a:avLst/>
          </a:prstGeom>
        </p:spPr>
        <p:txBody>
          <a:bodyPr spcFirstLastPara="1" wrap="square" lIns="91425" tIns="91425" rIns="91425" bIns="91425" anchor="t" anchorCtr="0">
            <a:normAutofit fontScale="62500" lnSpcReduction="20000"/>
          </a:bodyPr>
          <a:lstStyle/>
          <a:p>
            <a:pPr marL="0" lvl="0" indent="0" algn="ctr" rtl="0">
              <a:spcBef>
                <a:spcPts val="0"/>
              </a:spcBef>
              <a:spcAft>
                <a:spcPts val="0"/>
              </a:spcAft>
              <a:buClr>
                <a:schemeClr val="dk2"/>
              </a:buClr>
              <a:buSzPct val="47826"/>
              <a:buFont typeface="Arial"/>
              <a:buNone/>
            </a:pPr>
            <a:r>
              <a:rPr lang="en" sz="2300" dirty="0">
                <a:latin typeface="Open Sans" panose="020B0606030504020204" pitchFamily="34" charset="0"/>
                <a:ea typeface="Open Sans" panose="020B0606030504020204" pitchFamily="34" charset="0"/>
                <a:cs typeface="Open Sans" panose="020B0606030504020204" pitchFamily="34" charset="0"/>
              </a:rPr>
              <a:t>Answer: student_number</a:t>
            </a:r>
            <a:endParaRPr sz="2300" dirty="0">
              <a:latin typeface="Open Sans" panose="020B0606030504020204" pitchFamily="34" charset="0"/>
              <a:ea typeface="Open Sans" panose="020B0606030504020204" pitchFamily="34" charset="0"/>
              <a:cs typeface="Open Sans" panose="020B0606030504020204" pitchFamily="34" charset="0"/>
            </a:endParaRPr>
          </a:p>
        </p:txBody>
      </p:sp>
      <p:sp>
        <p:nvSpPr>
          <p:cNvPr id="1248" name="Google Shape;1248;p46"/>
          <p:cNvSpPr txBox="1">
            <a:spLocks noGrp="1"/>
          </p:cNvSpPr>
          <p:nvPr>
            <p:ph type="subTitle" idx="6"/>
          </p:nvPr>
        </p:nvSpPr>
        <p:spPr>
          <a:xfrm>
            <a:off x="5742000" y="1889228"/>
            <a:ext cx="25062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2"/>
              </a:buClr>
              <a:buSzPct val="47826"/>
              <a:buFont typeface="Arial"/>
              <a:buNone/>
            </a:pPr>
            <a:r>
              <a:rPr lang="en" dirty="0">
                <a:latin typeface="Open Sans" panose="020B0606030504020204" pitchFamily="34" charset="0"/>
                <a:ea typeface="Open Sans" panose="020B0606030504020204" pitchFamily="34" charset="0"/>
                <a:cs typeface="Open Sans" panose="020B0606030504020204" pitchFamily="34" charset="0"/>
              </a:rPr>
              <a:t>Answer: principal</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49" name="Google Shape;1249;p46"/>
          <p:cNvSpPr txBox="1">
            <a:spLocks noGrp="1"/>
          </p:cNvSpPr>
          <p:nvPr>
            <p:ph type="subTitle" idx="7"/>
          </p:nvPr>
        </p:nvSpPr>
        <p:spPr>
          <a:xfrm>
            <a:off x="1322686" y="3603200"/>
            <a:ext cx="25062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2"/>
              </a:buClr>
              <a:buSzPct val="47826"/>
              <a:buFont typeface="Arial"/>
              <a:buNone/>
            </a:pPr>
            <a:r>
              <a:rPr lang="en" dirty="0">
                <a:latin typeface="Open Sans" panose="020B0606030504020204" pitchFamily="34" charset="0"/>
                <a:ea typeface="Open Sans" panose="020B0606030504020204" pitchFamily="34" charset="0"/>
                <a:cs typeface="Open Sans" panose="020B0606030504020204" pitchFamily="34" charset="0"/>
              </a:rPr>
              <a:t>Answer: john_deere</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250" name="Google Shape;1250;p46"/>
          <p:cNvSpPr txBox="1">
            <a:spLocks noGrp="1"/>
          </p:cNvSpPr>
          <p:nvPr>
            <p:ph type="subTitle" idx="8"/>
          </p:nvPr>
        </p:nvSpPr>
        <p:spPr>
          <a:xfrm>
            <a:off x="5054025" y="3616079"/>
            <a:ext cx="25062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2"/>
              </a:buClr>
              <a:buSzPct val="47826"/>
              <a:buFont typeface="Arial"/>
              <a:buNone/>
            </a:pPr>
            <a:r>
              <a:rPr lang="en" dirty="0">
                <a:latin typeface="Open Sans" panose="020B0606030504020204" pitchFamily="34" charset="0"/>
                <a:ea typeface="Open Sans" panose="020B0606030504020204" pitchFamily="34" charset="0"/>
                <a:cs typeface="Open Sans" panose="020B0606030504020204" pitchFamily="34" charset="0"/>
              </a:rPr>
              <a:t>Answer: class_17</a:t>
            </a:r>
            <a:endParaRPr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251" name="Google Shape;1251;p46"/>
          <p:cNvGrpSpPr/>
          <p:nvPr/>
        </p:nvGrpSpPr>
        <p:grpSpPr>
          <a:xfrm rot="10800000">
            <a:off x="141897" y="3330794"/>
            <a:ext cx="976473" cy="1313281"/>
            <a:chOff x="5941025" y="1169275"/>
            <a:chExt cx="976375" cy="1313150"/>
          </a:xfrm>
        </p:grpSpPr>
        <p:sp>
          <p:nvSpPr>
            <p:cNvPr id="1252" name="Google Shape;1252;p46"/>
            <p:cNvSpPr/>
            <p:nvPr/>
          </p:nvSpPr>
          <p:spPr>
            <a:xfrm>
              <a:off x="5957175" y="1169275"/>
              <a:ext cx="960225" cy="1294975"/>
            </a:xfrm>
            <a:custGeom>
              <a:avLst/>
              <a:gdLst/>
              <a:ahLst/>
              <a:cxnLst/>
              <a:rect l="l" t="t" r="r" b="b"/>
              <a:pathLst>
                <a:path w="38409" h="51799" extrusionOk="0">
                  <a:moveTo>
                    <a:pt x="24906" y="11400"/>
                  </a:moveTo>
                  <a:cubicBezTo>
                    <a:pt x="26915" y="11400"/>
                    <a:pt x="28559" y="13330"/>
                    <a:pt x="29437" y="15627"/>
                  </a:cubicBezTo>
                  <a:lnTo>
                    <a:pt x="29437" y="15627"/>
                  </a:lnTo>
                  <a:cubicBezTo>
                    <a:pt x="28804" y="15759"/>
                    <a:pt x="28165" y="15830"/>
                    <a:pt x="27538" y="15830"/>
                  </a:cubicBezTo>
                  <a:cubicBezTo>
                    <a:pt x="25304" y="15830"/>
                    <a:pt x="23217" y="14928"/>
                    <a:pt x="22048" y="12679"/>
                  </a:cubicBezTo>
                  <a:lnTo>
                    <a:pt x="22048" y="12679"/>
                  </a:lnTo>
                  <a:cubicBezTo>
                    <a:pt x="23050" y="11780"/>
                    <a:pt x="24014" y="11400"/>
                    <a:pt x="24906" y="11400"/>
                  </a:cubicBezTo>
                  <a:close/>
                  <a:moveTo>
                    <a:pt x="16098" y="22002"/>
                  </a:moveTo>
                  <a:cubicBezTo>
                    <a:pt x="17912" y="22002"/>
                    <a:pt x="19841" y="23543"/>
                    <a:pt x="20924" y="24766"/>
                  </a:cubicBezTo>
                  <a:cubicBezTo>
                    <a:pt x="21653" y="25600"/>
                    <a:pt x="22307" y="26598"/>
                    <a:pt x="22544" y="27617"/>
                  </a:cubicBezTo>
                  <a:lnTo>
                    <a:pt x="22544" y="27617"/>
                  </a:lnTo>
                  <a:cubicBezTo>
                    <a:pt x="22079" y="27689"/>
                    <a:pt x="21602" y="27724"/>
                    <a:pt x="21120" y="27724"/>
                  </a:cubicBezTo>
                  <a:cubicBezTo>
                    <a:pt x="18809" y="27724"/>
                    <a:pt x="16382" y="26930"/>
                    <a:pt x="14579" y="25702"/>
                  </a:cubicBezTo>
                  <a:cubicBezTo>
                    <a:pt x="14054" y="25314"/>
                    <a:pt x="13323" y="24789"/>
                    <a:pt x="13323" y="24081"/>
                  </a:cubicBezTo>
                  <a:cubicBezTo>
                    <a:pt x="13323" y="23145"/>
                    <a:pt x="14556" y="22301"/>
                    <a:pt x="15355" y="22095"/>
                  </a:cubicBezTo>
                  <a:cubicBezTo>
                    <a:pt x="15599" y="22032"/>
                    <a:pt x="15847" y="22002"/>
                    <a:pt x="16098" y="22002"/>
                  </a:cubicBezTo>
                  <a:close/>
                  <a:moveTo>
                    <a:pt x="9232" y="31775"/>
                  </a:moveTo>
                  <a:cubicBezTo>
                    <a:pt x="10916" y="31775"/>
                    <a:pt x="13002" y="32678"/>
                    <a:pt x="14389" y="33975"/>
                  </a:cubicBezTo>
                  <a:lnTo>
                    <a:pt x="14389" y="33975"/>
                  </a:lnTo>
                  <a:cubicBezTo>
                    <a:pt x="13462" y="34171"/>
                    <a:pt x="12527" y="34290"/>
                    <a:pt x="11580" y="34290"/>
                  </a:cubicBezTo>
                  <a:cubicBezTo>
                    <a:pt x="11227" y="34290"/>
                    <a:pt x="10872" y="34274"/>
                    <a:pt x="10516" y="34238"/>
                  </a:cubicBezTo>
                  <a:cubicBezTo>
                    <a:pt x="9785" y="34170"/>
                    <a:pt x="5585" y="33051"/>
                    <a:pt x="7822" y="32047"/>
                  </a:cubicBezTo>
                  <a:cubicBezTo>
                    <a:pt x="8233" y="31861"/>
                    <a:pt x="8713" y="31775"/>
                    <a:pt x="9232" y="31775"/>
                  </a:cubicBezTo>
                  <a:close/>
                  <a:moveTo>
                    <a:pt x="33094" y="0"/>
                  </a:moveTo>
                  <a:cubicBezTo>
                    <a:pt x="32622" y="0"/>
                    <a:pt x="32308" y="765"/>
                    <a:pt x="32816" y="1142"/>
                  </a:cubicBezTo>
                  <a:cubicBezTo>
                    <a:pt x="35076" y="2831"/>
                    <a:pt x="37381" y="5273"/>
                    <a:pt x="37130" y="8355"/>
                  </a:cubicBezTo>
                  <a:cubicBezTo>
                    <a:pt x="36947" y="10660"/>
                    <a:pt x="35327" y="12646"/>
                    <a:pt x="33455" y="13901"/>
                  </a:cubicBezTo>
                  <a:cubicBezTo>
                    <a:pt x="32631" y="14469"/>
                    <a:pt x="31697" y="14940"/>
                    <a:pt x="30720" y="15274"/>
                  </a:cubicBezTo>
                  <a:lnTo>
                    <a:pt x="30720" y="15274"/>
                  </a:lnTo>
                  <a:cubicBezTo>
                    <a:pt x="30421" y="14430"/>
                    <a:pt x="30015" y="13627"/>
                    <a:pt x="29506" y="12897"/>
                  </a:cubicBezTo>
                  <a:cubicBezTo>
                    <a:pt x="28280" y="11170"/>
                    <a:pt x="26642" y="10280"/>
                    <a:pt x="24956" y="10280"/>
                  </a:cubicBezTo>
                  <a:cubicBezTo>
                    <a:pt x="23568" y="10280"/>
                    <a:pt x="22149" y="10884"/>
                    <a:pt x="20901" y="12121"/>
                  </a:cubicBezTo>
                  <a:cubicBezTo>
                    <a:pt x="20696" y="12326"/>
                    <a:pt x="20696" y="12600"/>
                    <a:pt x="20810" y="12851"/>
                  </a:cubicBezTo>
                  <a:cubicBezTo>
                    <a:pt x="22100" y="15817"/>
                    <a:pt x="24703" y="17013"/>
                    <a:pt x="27487" y="17013"/>
                  </a:cubicBezTo>
                  <a:cubicBezTo>
                    <a:pt x="28251" y="17013"/>
                    <a:pt x="29030" y="16923"/>
                    <a:pt x="29799" y="16754"/>
                  </a:cubicBezTo>
                  <a:lnTo>
                    <a:pt x="29799" y="16754"/>
                  </a:lnTo>
                  <a:cubicBezTo>
                    <a:pt x="30098" y="17897"/>
                    <a:pt x="30206" y="19066"/>
                    <a:pt x="30077" y="20087"/>
                  </a:cubicBezTo>
                  <a:cubicBezTo>
                    <a:pt x="29643" y="23556"/>
                    <a:pt x="27178" y="26090"/>
                    <a:pt x="23983" y="27254"/>
                  </a:cubicBezTo>
                  <a:cubicBezTo>
                    <a:pt x="23891" y="27287"/>
                    <a:pt x="23798" y="27318"/>
                    <a:pt x="23704" y="27348"/>
                  </a:cubicBezTo>
                  <a:lnTo>
                    <a:pt x="23704" y="27348"/>
                  </a:lnTo>
                  <a:cubicBezTo>
                    <a:pt x="23640" y="27081"/>
                    <a:pt x="23551" y="26806"/>
                    <a:pt x="23435" y="26523"/>
                  </a:cubicBezTo>
                  <a:cubicBezTo>
                    <a:pt x="22361" y="23931"/>
                    <a:pt x="19065" y="20836"/>
                    <a:pt x="16037" y="20836"/>
                  </a:cubicBezTo>
                  <a:cubicBezTo>
                    <a:pt x="14879" y="20836"/>
                    <a:pt x="13761" y="21288"/>
                    <a:pt x="12821" y="22392"/>
                  </a:cubicBezTo>
                  <a:cubicBezTo>
                    <a:pt x="9785" y="25953"/>
                    <a:pt x="16884" y="28235"/>
                    <a:pt x="19235" y="28692"/>
                  </a:cubicBezTo>
                  <a:cubicBezTo>
                    <a:pt x="19868" y="28814"/>
                    <a:pt x="20509" y="28873"/>
                    <a:pt x="21148" y="28873"/>
                  </a:cubicBezTo>
                  <a:cubicBezTo>
                    <a:pt x="21640" y="28873"/>
                    <a:pt x="22131" y="28838"/>
                    <a:pt x="22617" y="28769"/>
                  </a:cubicBezTo>
                  <a:lnTo>
                    <a:pt x="22617" y="28769"/>
                  </a:lnTo>
                  <a:cubicBezTo>
                    <a:pt x="22543" y="29373"/>
                    <a:pt x="22277" y="29966"/>
                    <a:pt x="21746" y="30518"/>
                  </a:cubicBezTo>
                  <a:cubicBezTo>
                    <a:pt x="20239" y="32070"/>
                    <a:pt x="18002" y="32960"/>
                    <a:pt x="15948" y="33576"/>
                  </a:cubicBezTo>
                  <a:cubicBezTo>
                    <a:pt x="15872" y="33599"/>
                    <a:pt x="15796" y="33621"/>
                    <a:pt x="15720" y="33642"/>
                  </a:cubicBezTo>
                  <a:lnTo>
                    <a:pt x="15720" y="33642"/>
                  </a:lnTo>
                  <a:cubicBezTo>
                    <a:pt x="14484" y="32339"/>
                    <a:pt x="12654" y="31465"/>
                    <a:pt x="11018" y="31020"/>
                  </a:cubicBezTo>
                  <a:cubicBezTo>
                    <a:pt x="10410" y="30851"/>
                    <a:pt x="9597" y="30690"/>
                    <a:pt x="8797" y="30690"/>
                  </a:cubicBezTo>
                  <a:cubicBezTo>
                    <a:pt x="7764" y="30690"/>
                    <a:pt x="6752" y="30957"/>
                    <a:pt x="6225" y="31819"/>
                  </a:cubicBezTo>
                  <a:cubicBezTo>
                    <a:pt x="5426" y="33074"/>
                    <a:pt x="6590" y="34238"/>
                    <a:pt x="7685" y="34741"/>
                  </a:cubicBezTo>
                  <a:cubicBezTo>
                    <a:pt x="8836" y="35291"/>
                    <a:pt x="10132" y="35499"/>
                    <a:pt x="11432" y="35499"/>
                  </a:cubicBezTo>
                  <a:cubicBezTo>
                    <a:pt x="12503" y="35499"/>
                    <a:pt x="13578" y="35358"/>
                    <a:pt x="14579" y="35151"/>
                  </a:cubicBezTo>
                  <a:cubicBezTo>
                    <a:pt x="14799" y="35105"/>
                    <a:pt x="15030" y="35052"/>
                    <a:pt x="15268" y="34994"/>
                  </a:cubicBezTo>
                  <a:lnTo>
                    <a:pt x="15268" y="34994"/>
                  </a:lnTo>
                  <a:cubicBezTo>
                    <a:pt x="15743" y="35703"/>
                    <a:pt x="15988" y="36474"/>
                    <a:pt x="15880" y="37251"/>
                  </a:cubicBezTo>
                  <a:cubicBezTo>
                    <a:pt x="15423" y="40629"/>
                    <a:pt x="11223" y="43323"/>
                    <a:pt x="8712" y="45103"/>
                  </a:cubicBezTo>
                  <a:cubicBezTo>
                    <a:pt x="5996" y="47043"/>
                    <a:pt x="3006" y="48664"/>
                    <a:pt x="450" y="50810"/>
                  </a:cubicBezTo>
                  <a:cubicBezTo>
                    <a:pt x="0" y="51205"/>
                    <a:pt x="415" y="51799"/>
                    <a:pt x="901" y="51799"/>
                  </a:cubicBezTo>
                  <a:cubicBezTo>
                    <a:pt x="1032" y="51799"/>
                    <a:pt x="1168" y="51756"/>
                    <a:pt x="1294" y="51654"/>
                  </a:cubicBezTo>
                  <a:cubicBezTo>
                    <a:pt x="4764" y="48732"/>
                    <a:pt x="8895" y="46678"/>
                    <a:pt x="12410" y="43779"/>
                  </a:cubicBezTo>
                  <a:cubicBezTo>
                    <a:pt x="14807" y="41771"/>
                    <a:pt x="18482" y="38301"/>
                    <a:pt x="16610" y="34855"/>
                  </a:cubicBezTo>
                  <a:cubicBezTo>
                    <a:pt x="16574" y="34789"/>
                    <a:pt x="16537" y="34724"/>
                    <a:pt x="16499" y="34659"/>
                  </a:cubicBezTo>
                  <a:lnTo>
                    <a:pt x="16499" y="34659"/>
                  </a:lnTo>
                  <a:cubicBezTo>
                    <a:pt x="19757" y="33680"/>
                    <a:pt x="23709" y="31734"/>
                    <a:pt x="23827" y="28524"/>
                  </a:cubicBezTo>
                  <a:lnTo>
                    <a:pt x="23827" y="28524"/>
                  </a:lnTo>
                  <a:cubicBezTo>
                    <a:pt x="26264" y="27880"/>
                    <a:pt x="28468" y="26370"/>
                    <a:pt x="29872" y="24172"/>
                  </a:cubicBezTo>
                  <a:cubicBezTo>
                    <a:pt x="31306" y="21905"/>
                    <a:pt x="31667" y="19032"/>
                    <a:pt x="31053" y="16408"/>
                  </a:cubicBezTo>
                  <a:lnTo>
                    <a:pt x="31053" y="16408"/>
                  </a:lnTo>
                  <a:cubicBezTo>
                    <a:pt x="32330" y="15981"/>
                    <a:pt x="33542" y="15346"/>
                    <a:pt x="34574" y="14563"/>
                  </a:cubicBezTo>
                  <a:cubicBezTo>
                    <a:pt x="36628" y="13011"/>
                    <a:pt x="38271" y="10706"/>
                    <a:pt x="38340" y="8058"/>
                  </a:cubicBezTo>
                  <a:cubicBezTo>
                    <a:pt x="38408" y="4657"/>
                    <a:pt x="35966" y="2009"/>
                    <a:pt x="33409" y="115"/>
                  </a:cubicBezTo>
                  <a:cubicBezTo>
                    <a:pt x="33302" y="35"/>
                    <a:pt x="33194" y="0"/>
                    <a:pt x="33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6"/>
            <p:cNvSpPr/>
            <p:nvPr/>
          </p:nvSpPr>
          <p:spPr>
            <a:xfrm>
              <a:off x="5941025" y="2320575"/>
              <a:ext cx="182525" cy="161850"/>
            </a:xfrm>
            <a:custGeom>
              <a:avLst/>
              <a:gdLst/>
              <a:ahLst/>
              <a:cxnLst/>
              <a:rect l="l" t="t" r="r" b="b"/>
              <a:pathLst>
                <a:path w="7301" h="6474" extrusionOk="0">
                  <a:moveTo>
                    <a:pt x="2509" y="1"/>
                  </a:moveTo>
                  <a:cubicBezTo>
                    <a:pt x="2274" y="1"/>
                    <a:pt x="2039" y="120"/>
                    <a:pt x="1940" y="398"/>
                  </a:cubicBezTo>
                  <a:cubicBezTo>
                    <a:pt x="1347" y="2133"/>
                    <a:pt x="662" y="3844"/>
                    <a:pt x="91" y="5602"/>
                  </a:cubicBezTo>
                  <a:cubicBezTo>
                    <a:pt x="0" y="5876"/>
                    <a:pt x="206" y="6287"/>
                    <a:pt x="502" y="6332"/>
                  </a:cubicBezTo>
                  <a:cubicBezTo>
                    <a:pt x="1173" y="6430"/>
                    <a:pt x="1849" y="6474"/>
                    <a:pt x="2524" y="6474"/>
                  </a:cubicBezTo>
                  <a:cubicBezTo>
                    <a:pt x="3895" y="6474"/>
                    <a:pt x="5266" y="6296"/>
                    <a:pt x="6597" y="6036"/>
                  </a:cubicBezTo>
                  <a:cubicBezTo>
                    <a:pt x="7301" y="5886"/>
                    <a:pt x="7067" y="4879"/>
                    <a:pt x="6437" y="4879"/>
                  </a:cubicBezTo>
                  <a:cubicBezTo>
                    <a:pt x="6393" y="4879"/>
                    <a:pt x="6347" y="4884"/>
                    <a:pt x="6300" y="4894"/>
                  </a:cubicBezTo>
                  <a:cubicBezTo>
                    <a:pt x="5084" y="5131"/>
                    <a:pt x="3792" y="5303"/>
                    <a:pt x="2514" y="5303"/>
                  </a:cubicBezTo>
                  <a:cubicBezTo>
                    <a:pt x="2157" y="5303"/>
                    <a:pt x="1801" y="5289"/>
                    <a:pt x="1448" y="5260"/>
                  </a:cubicBezTo>
                  <a:lnTo>
                    <a:pt x="1448" y="5260"/>
                  </a:lnTo>
                  <a:cubicBezTo>
                    <a:pt x="1970" y="3743"/>
                    <a:pt x="2561" y="2239"/>
                    <a:pt x="3082" y="717"/>
                  </a:cubicBezTo>
                  <a:cubicBezTo>
                    <a:pt x="3234" y="287"/>
                    <a:pt x="2873" y="1"/>
                    <a:pt x="2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4" name="Google Shape;1254;p46"/>
          <p:cNvGrpSpPr/>
          <p:nvPr/>
        </p:nvGrpSpPr>
        <p:grpSpPr>
          <a:xfrm rot="6094662">
            <a:off x="6937480" y="3033023"/>
            <a:ext cx="2928672" cy="358011"/>
            <a:chOff x="2142525" y="3876725"/>
            <a:chExt cx="2414850" cy="295200"/>
          </a:xfrm>
        </p:grpSpPr>
        <p:sp>
          <p:nvSpPr>
            <p:cNvPr id="1255" name="Google Shape;1255;p46"/>
            <p:cNvSpPr/>
            <p:nvPr/>
          </p:nvSpPr>
          <p:spPr>
            <a:xfrm>
              <a:off x="2147925" y="3884850"/>
              <a:ext cx="91075" cy="132625"/>
            </a:xfrm>
            <a:custGeom>
              <a:avLst/>
              <a:gdLst/>
              <a:ahLst/>
              <a:cxnLst/>
              <a:rect l="l" t="t" r="r" b="b"/>
              <a:pathLst>
                <a:path w="3643" h="5305" extrusionOk="0">
                  <a:moveTo>
                    <a:pt x="2786" y="1"/>
                  </a:moveTo>
                  <a:cubicBezTo>
                    <a:pt x="2678" y="1"/>
                    <a:pt x="2570" y="2"/>
                    <a:pt x="2462" y="4"/>
                  </a:cubicBezTo>
                  <a:cubicBezTo>
                    <a:pt x="992" y="94"/>
                    <a:pt x="208" y="897"/>
                    <a:pt x="118" y="2420"/>
                  </a:cubicBezTo>
                  <a:cubicBezTo>
                    <a:pt x="1" y="3961"/>
                    <a:pt x="659" y="4872"/>
                    <a:pt x="2101" y="5169"/>
                  </a:cubicBezTo>
                  <a:cubicBezTo>
                    <a:pt x="2498" y="5223"/>
                    <a:pt x="2894" y="5268"/>
                    <a:pt x="3282" y="5305"/>
                  </a:cubicBezTo>
                  <a:cubicBezTo>
                    <a:pt x="3174" y="3601"/>
                    <a:pt x="3291" y="1843"/>
                    <a:pt x="3643" y="22"/>
                  </a:cubicBezTo>
                  <a:cubicBezTo>
                    <a:pt x="3365" y="9"/>
                    <a:pt x="3079" y="1"/>
                    <a:pt x="2786" y="1"/>
                  </a:cubicBezTo>
                  <a:close/>
                </a:path>
              </a:pathLst>
            </a:custGeom>
            <a:solidFill>
              <a:srgbClr val="F7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6"/>
            <p:cNvSpPr/>
            <p:nvPr/>
          </p:nvSpPr>
          <p:spPr>
            <a:xfrm>
              <a:off x="2227250" y="3885400"/>
              <a:ext cx="45775" cy="135000"/>
            </a:xfrm>
            <a:custGeom>
              <a:avLst/>
              <a:gdLst/>
              <a:ahLst/>
              <a:cxnLst/>
              <a:rect l="l" t="t" r="r" b="b"/>
              <a:pathLst>
                <a:path w="1831" h="5400" extrusionOk="0">
                  <a:moveTo>
                    <a:pt x="470" y="0"/>
                  </a:moveTo>
                  <a:cubicBezTo>
                    <a:pt x="118" y="1821"/>
                    <a:pt x="1" y="3579"/>
                    <a:pt x="109" y="5283"/>
                  </a:cubicBezTo>
                  <a:cubicBezTo>
                    <a:pt x="560" y="5337"/>
                    <a:pt x="1010" y="5373"/>
                    <a:pt x="1461" y="5400"/>
                  </a:cubicBezTo>
                  <a:cubicBezTo>
                    <a:pt x="1416" y="3669"/>
                    <a:pt x="1533" y="1902"/>
                    <a:pt x="1831" y="100"/>
                  </a:cubicBezTo>
                  <a:cubicBezTo>
                    <a:pt x="1389" y="54"/>
                    <a:pt x="938" y="18"/>
                    <a:pt x="470" y="0"/>
                  </a:cubicBezTo>
                  <a:close/>
                </a:path>
              </a:pathLst>
            </a:custGeom>
            <a:solidFill>
              <a:srgbClr val="D7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6"/>
            <p:cNvSpPr/>
            <p:nvPr/>
          </p:nvSpPr>
          <p:spPr>
            <a:xfrm>
              <a:off x="2262625" y="3878875"/>
              <a:ext cx="121050" cy="159625"/>
            </a:xfrm>
            <a:custGeom>
              <a:avLst/>
              <a:gdLst/>
              <a:ahLst/>
              <a:cxnLst/>
              <a:rect l="l" t="t" r="r" b="b"/>
              <a:pathLst>
                <a:path w="4842" h="6385" extrusionOk="0">
                  <a:moveTo>
                    <a:pt x="3846" y="1837"/>
                  </a:moveTo>
                  <a:cubicBezTo>
                    <a:pt x="3853" y="1837"/>
                    <a:pt x="3860" y="1838"/>
                    <a:pt x="3868" y="1839"/>
                  </a:cubicBezTo>
                  <a:cubicBezTo>
                    <a:pt x="4075" y="1857"/>
                    <a:pt x="4156" y="2208"/>
                    <a:pt x="4111" y="2911"/>
                  </a:cubicBezTo>
                  <a:cubicBezTo>
                    <a:pt x="4129" y="3552"/>
                    <a:pt x="4010" y="3877"/>
                    <a:pt x="3754" y="3877"/>
                  </a:cubicBezTo>
                  <a:cubicBezTo>
                    <a:pt x="3747" y="3877"/>
                    <a:pt x="3740" y="3876"/>
                    <a:pt x="3733" y="3876"/>
                  </a:cubicBezTo>
                  <a:cubicBezTo>
                    <a:pt x="3561" y="3858"/>
                    <a:pt x="3471" y="3696"/>
                    <a:pt x="3453" y="3371"/>
                  </a:cubicBezTo>
                  <a:cubicBezTo>
                    <a:pt x="3471" y="3047"/>
                    <a:pt x="3489" y="2875"/>
                    <a:pt x="3489" y="2866"/>
                  </a:cubicBezTo>
                  <a:cubicBezTo>
                    <a:pt x="3533" y="2180"/>
                    <a:pt x="3652" y="1837"/>
                    <a:pt x="3846" y="1837"/>
                  </a:cubicBezTo>
                  <a:close/>
                  <a:moveTo>
                    <a:pt x="2439" y="1490"/>
                  </a:moveTo>
                  <a:cubicBezTo>
                    <a:pt x="2468" y="1490"/>
                    <a:pt x="2500" y="1504"/>
                    <a:pt x="2534" y="1532"/>
                  </a:cubicBezTo>
                  <a:cubicBezTo>
                    <a:pt x="2551" y="1524"/>
                    <a:pt x="2567" y="1520"/>
                    <a:pt x="2582" y="1520"/>
                  </a:cubicBezTo>
                  <a:cubicBezTo>
                    <a:pt x="2752" y="1520"/>
                    <a:pt x="2807" y="2039"/>
                    <a:pt x="2732" y="3083"/>
                  </a:cubicBezTo>
                  <a:cubicBezTo>
                    <a:pt x="2723" y="4084"/>
                    <a:pt x="2586" y="4589"/>
                    <a:pt x="2321" y="4589"/>
                  </a:cubicBezTo>
                  <a:cubicBezTo>
                    <a:pt x="2314" y="4589"/>
                    <a:pt x="2307" y="4589"/>
                    <a:pt x="2300" y="4588"/>
                  </a:cubicBezTo>
                  <a:cubicBezTo>
                    <a:pt x="2119" y="4579"/>
                    <a:pt x="2029" y="4318"/>
                    <a:pt x="2038" y="3813"/>
                  </a:cubicBezTo>
                  <a:cubicBezTo>
                    <a:pt x="2074" y="3308"/>
                    <a:pt x="2092" y="3056"/>
                    <a:pt x="2092" y="3038"/>
                  </a:cubicBezTo>
                  <a:cubicBezTo>
                    <a:pt x="2110" y="2695"/>
                    <a:pt x="2137" y="2380"/>
                    <a:pt x="2182" y="2109"/>
                  </a:cubicBezTo>
                  <a:cubicBezTo>
                    <a:pt x="2239" y="1695"/>
                    <a:pt x="2325" y="1490"/>
                    <a:pt x="2439" y="1490"/>
                  </a:cubicBezTo>
                  <a:close/>
                  <a:moveTo>
                    <a:pt x="961" y="1020"/>
                  </a:moveTo>
                  <a:cubicBezTo>
                    <a:pt x="977" y="1020"/>
                    <a:pt x="994" y="1026"/>
                    <a:pt x="1011" y="1037"/>
                  </a:cubicBezTo>
                  <a:cubicBezTo>
                    <a:pt x="1013" y="1036"/>
                    <a:pt x="1016" y="1036"/>
                    <a:pt x="1019" y="1036"/>
                  </a:cubicBezTo>
                  <a:cubicBezTo>
                    <a:pt x="1220" y="1036"/>
                    <a:pt x="1280" y="1659"/>
                    <a:pt x="1191" y="2920"/>
                  </a:cubicBezTo>
                  <a:cubicBezTo>
                    <a:pt x="1164" y="4156"/>
                    <a:pt x="1024" y="4778"/>
                    <a:pt x="760" y="4778"/>
                  </a:cubicBezTo>
                  <a:cubicBezTo>
                    <a:pt x="757" y="4778"/>
                    <a:pt x="753" y="4778"/>
                    <a:pt x="749" y="4777"/>
                  </a:cubicBezTo>
                  <a:cubicBezTo>
                    <a:pt x="578" y="4768"/>
                    <a:pt x="497" y="4444"/>
                    <a:pt x="506" y="3822"/>
                  </a:cubicBezTo>
                  <a:cubicBezTo>
                    <a:pt x="551" y="3209"/>
                    <a:pt x="569" y="2893"/>
                    <a:pt x="569" y="2875"/>
                  </a:cubicBezTo>
                  <a:cubicBezTo>
                    <a:pt x="651" y="1639"/>
                    <a:pt x="787" y="1020"/>
                    <a:pt x="961" y="1020"/>
                  </a:cubicBezTo>
                  <a:close/>
                  <a:moveTo>
                    <a:pt x="3609" y="4159"/>
                  </a:moveTo>
                  <a:cubicBezTo>
                    <a:pt x="3633" y="4159"/>
                    <a:pt x="3660" y="4161"/>
                    <a:pt x="3688" y="4164"/>
                  </a:cubicBezTo>
                  <a:cubicBezTo>
                    <a:pt x="3904" y="4191"/>
                    <a:pt x="4012" y="4309"/>
                    <a:pt x="3994" y="4516"/>
                  </a:cubicBezTo>
                  <a:cubicBezTo>
                    <a:pt x="3986" y="4714"/>
                    <a:pt x="3878" y="4805"/>
                    <a:pt x="3688" y="4805"/>
                  </a:cubicBezTo>
                  <a:cubicBezTo>
                    <a:pt x="3679" y="4805"/>
                    <a:pt x="3670" y="4805"/>
                    <a:pt x="3661" y="4804"/>
                  </a:cubicBezTo>
                  <a:cubicBezTo>
                    <a:pt x="3534" y="4795"/>
                    <a:pt x="3444" y="4732"/>
                    <a:pt x="3381" y="4624"/>
                  </a:cubicBezTo>
                  <a:cubicBezTo>
                    <a:pt x="3336" y="4543"/>
                    <a:pt x="3318" y="4480"/>
                    <a:pt x="3318" y="4426"/>
                  </a:cubicBezTo>
                  <a:cubicBezTo>
                    <a:pt x="3334" y="4244"/>
                    <a:pt x="3433" y="4159"/>
                    <a:pt x="3609" y="4159"/>
                  </a:cubicBezTo>
                  <a:close/>
                  <a:moveTo>
                    <a:pt x="1193" y="0"/>
                  </a:moveTo>
                  <a:cubicBezTo>
                    <a:pt x="966" y="0"/>
                    <a:pt x="719" y="42"/>
                    <a:pt x="452" y="126"/>
                  </a:cubicBezTo>
                  <a:cubicBezTo>
                    <a:pt x="434" y="207"/>
                    <a:pt x="416" y="279"/>
                    <a:pt x="416" y="361"/>
                  </a:cubicBezTo>
                  <a:cubicBezTo>
                    <a:pt x="118" y="2163"/>
                    <a:pt x="1" y="3930"/>
                    <a:pt x="46" y="5661"/>
                  </a:cubicBezTo>
                  <a:cubicBezTo>
                    <a:pt x="37" y="5751"/>
                    <a:pt x="37" y="5841"/>
                    <a:pt x="46" y="5931"/>
                  </a:cubicBezTo>
                  <a:cubicBezTo>
                    <a:pt x="376" y="6070"/>
                    <a:pt x="691" y="6139"/>
                    <a:pt x="991" y="6139"/>
                  </a:cubicBezTo>
                  <a:cubicBezTo>
                    <a:pt x="1200" y="6139"/>
                    <a:pt x="1401" y="6106"/>
                    <a:pt x="1596" y="6039"/>
                  </a:cubicBezTo>
                  <a:cubicBezTo>
                    <a:pt x="1886" y="6173"/>
                    <a:pt x="2179" y="6240"/>
                    <a:pt x="2475" y="6240"/>
                  </a:cubicBezTo>
                  <a:cubicBezTo>
                    <a:pt x="2677" y="6240"/>
                    <a:pt x="2879" y="6209"/>
                    <a:pt x="3084" y="6147"/>
                  </a:cubicBezTo>
                  <a:cubicBezTo>
                    <a:pt x="3292" y="6305"/>
                    <a:pt x="3525" y="6385"/>
                    <a:pt x="3784" y="6385"/>
                  </a:cubicBezTo>
                  <a:cubicBezTo>
                    <a:pt x="3986" y="6385"/>
                    <a:pt x="4203" y="6336"/>
                    <a:pt x="4436" y="6238"/>
                  </a:cubicBezTo>
                  <a:cubicBezTo>
                    <a:pt x="4418" y="5769"/>
                    <a:pt x="4418" y="5309"/>
                    <a:pt x="4418" y="4858"/>
                  </a:cubicBezTo>
                  <a:cubicBezTo>
                    <a:pt x="4427" y="3975"/>
                    <a:pt x="4481" y="3101"/>
                    <a:pt x="4580" y="2244"/>
                  </a:cubicBezTo>
                  <a:cubicBezTo>
                    <a:pt x="4652" y="1640"/>
                    <a:pt x="4733" y="1037"/>
                    <a:pt x="4841" y="433"/>
                  </a:cubicBezTo>
                  <a:cubicBezTo>
                    <a:pt x="4604" y="322"/>
                    <a:pt x="4342" y="266"/>
                    <a:pt x="4057" y="266"/>
                  </a:cubicBezTo>
                  <a:cubicBezTo>
                    <a:pt x="3877" y="266"/>
                    <a:pt x="3688" y="288"/>
                    <a:pt x="3489" y="333"/>
                  </a:cubicBezTo>
                  <a:cubicBezTo>
                    <a:pt x="3200" y="184"/>
                    <a:pt x="2913" y="108"/>
                    <a:pt x="2630" y="108"/>
                  </a:cubicBezTo>
                  <a:cubicBezTo>
                    <a:pt x="2419" y="108"/>
                    <a:pt x="2210" y="150"/>
                    <a:pt x="2002" y="234"/>
                  </a:cubicBezTo>
                  <a:cubicBezTo>
                    <a:pt x="1773" y="78"/>
                    <a:pt x="1502" y="0"/>
                    <a:pt x="1193" y="0"/>
                  </a:cubicBezTo>
                  <a:close/>
                </a:path>
              </a:pathLst>
            </a:custGeom>
            <a:solidFill>
              <a:srgbClr val="FCAD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6"/>
            <p:cNvSpPr/>
            <p:nvPr/>
          </p:nvSpPr>
          <p:spPr>
            <a:xfrm>
              <a:off x="2275025" y="3904375"/>
              <a:ext cx="91525" cy="94625"/>
            </a:xfrm>
            <a:custGeom>
              <a:avLst/>
              <a:gdLst/>
              <a:ahLst/>
              <a:cxnLst/>
              <a:rect l="l" t="t" r="r" b="b"/>
              <a:pathLst>
                <a:path w="3661" h="3785" extrusionOk="0">
                  <a:moveTo>
                    <a:pt x="3350" y="817"/>
                  </a:moveTo>
                  <a:cubicBezTo>
                    <a:pt x="3156" y="817"/>
                    <a:pt x="3037" y="1160"/>
                    <a:pt x="2993" y="1846"/>
                  </a:cubicBezTo>
                  <a:cubicBezTo>
                    <a:pt x="2993" y="1855"/>
                    <a:pt x="2975" y="2027"/>
                    <a:pt x="2957" y="2351"/>
                  </a:cubicBezTo>
                  <a:cubicBezTo>
                    <a:pt x="2975" y="2676"/>
                    <a:pt x="3065" y="2847"/>
                    <a:pt x="3237" y="2856"/>
                  </a:cubicBezTo>
                  <a:cubicBezTo>
                    <a:pt x="3244" y="2856"/>
                    <a:pt x="3251" y="2857"/>
                    <a:pt x="3258" y="2857"/>
                  </a:cubicBezTo>
                  <a:cubicBezTo>
                    <a:pt x="3514" y="2857"/>
                    <a:pt x="3633" y="2532"/>
                    <a:pt x="3615" y="1891"/>
                  </a:cubicBezTo>
                  <a:cubicBezTo>
                    <a:pt x="3660" y="1188"/>
                    <a:pt x="3579" y="837"/>
                    <a:pt x="3372" y="819"/>
                  </a:cubicBezTo>
                  <a:cubicBezTo>
                    <a:pt x="3364" y="818"/>
                    <a:pt x="3357" y="817"/>
                    <a:pt x="3350" y="817"/>
                  </a:cubicBezTo>
                  <a:close/>
                  <a:moveTo>
                    <a:pt x="1943" y="470"/>
                  </a:moveTo>
                  <a:cubicBezTo>
                    <a:pt x="1829" y="470"/>
                    <a:pt x="1743" y="675"/>
                    <a:pt x="1686" y="1089"/>
                  </a:cubicBezTo>
                  <a:cubicBezTo>
                    <a:pt x="1641" y="1360"/>
                    <a:pt x="1614" y="1675"/>
                    <a:pt x="1596" y="2018"/>
                  </a:cubicBezTo>
                  <a:cubicBezTo>
                    <a:pt x="1596" y="2036"/>
                    <a:pt x="1578" y="2288"/>
                    <a:pt x="1542" y="2793"/>
                  </a:cubicBezTo>
                  <a:cubicBezTo>
                    <a:pt x="1533" y="3298"/>
                    <a:pt x="1623" y="3559"/>
                    <a:pt x="1804" y="3568"/>
                  </a:cubicBezTo>
                  <a:cubicBezTo>
                    <a:pt x="1811" y="3569"/>
                    <a:pt x="1818" y="3569"/>
                    <a:pt x="1825" y="3569"/>
                  </a:cubicBezTo>
                  <a:cubicBezTo>
                    <a:pt x="2090" y="3569"/>
                    <a:pt x="2227" y="3064"/>
                    <a:pt x="2236" y="2063"/>
                  </a:cubicBezTo>
                  <a:cubicBezTo>
                    <a:pt x="2311" y="1019"/>
                    <a:pt x="2256" y="500"/>
                    <a:pt x="2086" y="500"/>
                  </a:cubicBezTo>
                  <a:cubicBezTo>
                    <a:pt x="2071" y="500"/>
                    <a:pt x="2055" y="504"/>
                    <a:pt x="2038" y="512"/>
                  </a:cubicBezTo>
                  <a:cubicBezTo>
                    <a:pt x="2004" y="484"/>
                    <a:pt x="1972" y="470"/>
                    <a:pt x="1943" y="470"/>
                  </a:cubicBezTo>
                  <a:close/>
                  <a:moveTo>
                    <a:pt x="465" y="0"/>
                  </a:moveTo>
                  <a:cubicBezTo>
                    <a:pt x="291" y="0"/>
                    <a:pt x="155" y="619"/>
                    <a:pt x="73" y="1855"/>
                  </a:cubicBezTo>
                  <a:cubicBezTo>
                    <a:pt x="73" y="1873"/>
                    <a:pt x="55" y="2189"/>
                    <a:pt x="10" y="2802"/>
                  </a:cubicBezTo>
                  <a:cubicBezTo>
                    <a:pt x="1" y="3424"/>
                    <a:pt x="82" y="3748"/>
                    <a:pt x="253" y="3757"/>
                  </a:cubicBezTo>
                  <a:cubicBezTo>
                    <a:pt x="257" y="3758"/>
                    <a:pt x="261" y="3758"/>
                    <a:pt x="264" y="3758"/>
                  </a:cubicBezTo>
                  <a:cubicBezTo>
                    <a:pt x="528" y="3758"/>
                    <a:pt x="668" y="3136"/>
                    <a:pt x="695" y="1900"/>
                  </a:cubicBezTo>
                  <a:cubicBezTo>
                    <a:pt x="784" y="639"/>
                    <a:pt x="724" y="16"/>
                    <a:pt x="523" y="16"/>
                  </a:cubicBezTo>
                  <a:cubicBezTo>
                    <a:pt x="520" y="16"/>
                    <a:pt x="517" y="16"/>
                    <a:pt x="515" y="17"/>
                  </a:cubicBezTo>
                  <a:cubicBezTo>
                    <a:pt x="498" y="6"/>
                    <a:pt x="481" y="0"/>
                    <a:pt x="465" y="0"/>
                  </a:cubicBezTo>
                  <a:close/>
                  <a:moveTo>
                    <a:pt x="3113" y="3139"/>
                  </a:moveTo>
                  <a:cubicBezTo>
                    <a:pt x="2937" y="3139"/>
                    <a:pt x="2838" y="3224"/>
                    <a:pt x="2822" y="3406"/>
                  </a:cubicBezTo>
                  <a:cubicBezTo>
                    <a:pt x="2822" y="3460"/>
                    <a:pt x="2840" y="3523"/>
                    <a:pt x="2885" y="3604"/>
                  </a:cubicBezTo>
                  <a:cubicBezTo>
                    <a:pt x="2948" y="3712"/>
                    <a:pt x="3038" y="3775"/>
                    <a:pt x="3165" y="3784"/>
                  </a:cubicBezTo>
                  <a:cubicBezTo>
                    <a:pt x="3174" y="3785"/>
                    <a:pt x="3183" y="3785"/>
                    <a:pt x="3192" y="3785"/>
                  </a:cubicBezTo>
                  <a:cubicBezTo>
                    <a:pt x="3382" y="3785"/>
                    <a:pt x="3490" y="3694"/>
                    <a:pt x="3498" y="3496"/>
                  </a:cubicBezTo>
                  <a:cubicBezTo>
                    <a:pt x="3516" y="3289"/>
                    <a:pt x="3408" y="3171"/>
                    <a:pt x="3192" y="3144"/>
                  </a:cubicBezTo>
                  <a:cubicBezTo>
                    <a:pt x="3164" y="3141"/>
                    <a:pt x="3137" y="3139"/>
                    <a:pt x="3113" y="3139"/>
                  </a:cubicBezTo>
                  <a:close/>
                </a:path>
              </a:pathLst>
            </a:custGeom>
            <a:solidFill>
              <a:srgbClr val="FFD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6"/>
            <p:cNvSpPr/>
            <p:nvPr/>
          </p:nvSpPr>
          <p:spPr>
            <a:xfrm>
              <a:off x="4200850" y="4019700"/>
              <a:ext cx="243175" cy="145150"/>
            </a:xfrm>
            <a:custGeom>
              <a:avLst/>
              <a:gdLst/>
              <a:ahLst/>
              <a:cxnLst/>
              <a:rect l="l" t="t" r="r" b="b"/>
              <a:pathLst>
                <a:path w="9727" h="5806" extrusionOk="0">
                  <a:moveTo>
                    <a:pt x="2290" y="1"/>
                  </a:moveTo>
                  <a:cubicBezTo>
                    <a:pt x="1821" y="289"/>
                    <a:pt x="1299" y="632"/>
                    <a:pt x="731" y="1019"/>
                  </a:cubicBezTo>
                  <a:cubicBezTo>
                    <a:pt x="334" y="1290"/>
                    <a:pt x="91" y="1506"/>
                    <a:pt x="1" y="1668"/>
                  </a:cubicBezTo>
                  <a:cubicBezTo>
                    <a:pt x="73" y="1767"/>
                    <a:pt x="325" y="1885"/>
                    <a:pt x="758" y="2029"/>
                  </a:cubicBezTo>
                  <a:cubicBezTo>
                    <a:pt x="1181" y="2164"/>
                    <a:pt x="1803" y="2371"/>
                    <a:pt x="2597" y="2669"/>
                  </a:cubicBezTo>
                  <a:cubicBezTo>
                    <a:pt x="3390" y="2939"/>
                    <a:pt x="4075" y="3128"/>
                    <a:pt x="4634" y="3237"/>
                  </a:cubicBezTo>
                  <a:cubicBezTo>
                    <a:pt x="3516" y="3489"/>
                    <a:pt x="2579" y="3696"/>
                    <a:pt x="1812" y="3832"/>
                  </a:cubicBezTo>
                  <a:cubicBezTo>
                    <a:pt x="1037" y="3967"/>
                    <a:pt x="559" y="4129"/>
                    <a:pt x="379" y="4318"/>
                  </a:cubicBezTo>
                  <a:cubicBezTo>
                    <a:pt x="343" y="4354"/>
                    <a:pt x="541" y="4598"/>
                    <a:pt x="992" y="5039"/>
                  </a:cubicBezTo>
                  <a:cubicBezTo>
                    <a:pt x="1443" y="5499"/>
                    <a:pt x="1740" y="5752"/>
                    <a:pt x="1894" y="5806"/>
                  </a:cubicBezTo>
                  <a:lnTo>
                    <a:pt x="9591" y="4399"/>
                  </a:lnTo>
                  <a:cubicBezTo>
                    <a:pt x="9195" y="3777"/>
                    <a:pt x="9240" y="3011"/>
                    <a:pt x="9727" y="2110"/>
                  </a:cubicBezTo>
                  <a:lnTo>
                    <a:pt x="2290" y="1"/>
                  </a:lnTo>
                  <a:close/>
                </a:path>
              </a:pathLst>
            </a:custGeom>
            <a:solidFill>
              <a:srgbClr val="DE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6"/>
            <p:cNvSpPr/>
            <p:nvPr/>
          </p:nvSpPr>
          <p:spPr>
            <a:xfrm>
              <a:off x="4430700" y="4072425"/>
              <a:ext cx="121050" cy="57275"/>
            </a:xfrm>
            <a:custGeom>
              <a:avLst/>
              <a:gdLst/>
              <a:ahLst/>
              <a:cxnLst/>
              <a:rect l="l" t="t" r="r" b="b"/>
              <a:pathLst>
                <a:path w="4842" h="2291" extrusionOk="0">
                  <a:moveTo>
                    <a:pt x="533" y="1"/>
                  </a:moveTo>
                  <a:cubicBezTo>
                    <a:pt x="46" y="902"/>
                    <a:pt x="1" y="1668"/>
                    <a:pt x="397" y="2290"/>
                  </a:cubicBezTo>
                  <a:lnTo>
                    <a:pt x="4841" y="1164"/>
                  </a:lnTo>
                  <a:lnTo>
                    <a:pt x="5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6"/>
            <p:cNvSpPr/>
            <p:nvPr/>
          </p:nvSpPr>
          <p:spPr>
            <a:xfrm>
              <a:off x="2373050" y="3934975"/>
              <a:ext cx="1943650" cy="192700"/>
            </a:xfrm>
            <a:custGeom>
              <a:avLst/>
              <a:gdLst/>
              <a:ahLst/>
              <a:cxnLst/>
              <a:rect l="l" t="t" r="r" b="b"/>
              <a:pathLst>
                <a:path w="77746" h="7708" extrusionOk="0">
                  <a:moveTo>
                    <a:pt x="1228" y="844"/>
                  </a:moveTo>
                  <a:cubicBezTo>
                    <a:pt x="1302" y="844"/>
                    <a:pt x="1386" y="857"/>
                    <a:pt x="1479" y="884"/>
                  </a:cubicBezTo>
                  <a:lnTo>
                    <a:pt x="17298" y="2020"/>
                  </a:lnTo>
                  <a:cubicBezTo>
                    <a:pt x="17605" y="2065"/>
                    <a:pt x="17749" y="2227"/>
                    <a:pt x="17731" y="2497"/>
                  </a:cubicBezTo>
                  <a:cubicBezTo>
                    <a:pt x="17722" y="2605"/>
                    <a:pt x="17686" y="2705"/>
                    <a:pt x="17632" y="2804"/>
                  </a:cubicBezTo>
                  <a:cubicBezTo>
                    <a:pt x="17551" y="2907"/>
                    <a:pt x="17447" y="2956"/>
                    <a:pt x="17318" y="2956"/>
                  </a:cubicBezTo>
                  <a:cubicBezTo>
                    <a:pt x="17289" y="2956"/>
                    <a:pt x="17258" y="2953"/>
                    <a:pt x="17226" y="2948"/>
                  </a:cubicBezTo>
                  <a:lnTo>
                    <a:pt x="1245" y="1839"/>
                  </a:lnTo>
                  <a:cubicBezTo>
                    <a:pt x="938" y="1785"/>
                    <a:pt x="794" y="1605"/>
                    <a:pt x="812" y="1307"/>
                  </a:cubicBezTo>
                  <a:cubicBezTo>
                    <a:pt x="833" y="1000"/>
                    <a:pt x="973" y="844"/>
                    <a:pt x="1228" y="844"/>
                  </a:cubicBezTo>
                  <a:close/>
                  <a:moveTo>
                    <a:pt x="18849" y="2164"/>
                  </a:moveTo>
                  <a:cubicBezTo>
                    <a:pt x="18912" y="2164"/>
                    <a:pt x="18981" y="2170"/>
                    <a:pt x="19056" y="2182"/>
                  </a:cubicBezTo>
                  <a:cubicBezTo>
                    <a:pt x="19489" y="2254"/>
                    <a:pt x="19696" y="2443"/>
                    <a:pt x="19669" y="2768"/>
                  </a:cubicBezTo>
                  <a:cubicBezTo>
                    <a:pt x="19653" y="3057"/>
                    <a:pt x="19469" y="3195"/>
                    <a:pt x="19119" y="3195"/>
                  </a:cubicBezTo>
                  <a:cubicBezTo>
                    <a:pt x="19088" y="3195"/>
                    <a:pt x="19055" y="3194"/>
                    <a:pt x="19020" y="3191"/>
                  </a:cubicBezTo>
                  <a:cubicBezTo>
                    <a:pt x="18741" y="3173"/>
                    <a:pt x="18533" y="3083"/>
                    <a:pt x="18416" y="2912"/>
                  </a:cubicBezTo>
                  <a:cubicBezTo>
                    <a:pt x="18362" y="2822"/>
                    <a:pt x="18335" y="2723"/>
                    <a:pt x="18344" y="2623"/>
                  </a:cubicBezTo>
                  <a:cubicBezTo>
                    <a:pt x="18359" y="2315"/>
                    <a:pt x="18531" y="2164"/>
                    <a:pt x="18849" y="2164"/>
                  </a:cubicBezTo>
                  <a:close/>
                  <a:moveTo>
                    <a:pt x="163" y="0"/>
                  </a:moveTo>
                  <a:cubicBezTo>
                    <a:pt x="64" y="857"/>
                    <a:pt x="10" y="1731"/>
                    <a:pt x="1" y="2614"/>
                  </a:cubicBezTo>
                  <a:lnTo>
                    <a:pt x="73491" y="7707"/>
                  </a:lnTo>
                  <a:cubicBezTo>
                    <a:pt x="73671" y="7509"/>
                    <a:pt x="74149" y="7356"/>
                    <a:pt x="74924" y="7221"/>
                  </a:cubicBezTo>
                  <a:cubicBezTo>
                    <a:pt x="75691" y="7085"/>
                    <a:pt x="76628" y="6878"/>
                    <a:pt x="77746" y="6626"/>
                  </a:cubicBezTo>
                  <a:cubicBezTo>
                    <a:pt x="77187" y="6517"/>
                    <a:pt x="76502" y="6328"/>
                    <a:pt x="75709" y="6058"/>
                  </a:cubicBezTo>
                  <a:cubicBezTo>
                    <a:pt x="74915" y="5760"/>
                    <a:pt x="74293" y="5553"/>
                    <a:pt x="73870" y="5418"/>
                  </a:cubicBezTo>
                  <a:cubicBezTo>
                    <a:pt x="73437" y="5274"/>
                    <a:pt x="73185" y="5156"/>
                    <a:pt x="73113" y="5057"/>
                  </a:cubicBezTo>
                  <a:lnTo>
                    <a:pt x="163" y="0"/>
                  </a:lnTo>
                  <a:close/>
                </a:path>
              </a:pathLst>
            </a:custGeom>
            <a:solidFill>
              <a:srgbClr val="EC8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6"/>
            <p:cNvSpPr/>
            <p:nvPr/>
          </p:nvSpPr>
          <p:spPr>
            <a:xfrm>
              <a:off x="2392900" y="3956075"/>
              <a:ext cx="472575" cy="58775"/>
            </a:xfrm>
            <a:custGeom>
              <a:avLst/>
              <a:gdLst/>
              <a:ahLst/>
              <a:cxnLst/>
              <a:rect l="l" t="t" r="r" b="b"/>
              <a:pathLst>
                <a:path w="18903" h="2351" extrusionOk="0">
                  <a:moveTo>
                    <a:pt x="434" y="0"/>
                  </a:moveTo>
                  <a:cubicBezTo>
                    <a:pt x="179" y="0"/>
                    <a:pt x="39" y="156"/>
                    <a:pt x="18" y="463"/>
                  </a:cubicBezTo>
                  <a:cubicBezTo>
                    <a:pt x="0" y="761"/>
                    <a:pt x="144" y="941"/>
                    <a:pt x="451" y="995"/>
                  </a:cubicBezTo>
                  <a:lnTo>
                    <a:pt x="16432" y="2104"/>
                  </a:lnTo>
                  <a:cubicBezTo>
                    <a:pt x="16464" y="2109"/>
                    <a:pt x="16495" y="2112"/>
                    <a:pt x="16524" y="2112"/>
                  </a:cubicBezTo>
                  <a:cubicBezTo>
                    <a:pt x="16653" y="2112"/>
                    <a:pt x="16757" y="2063"/>
                    <a:pt x="16838" y="1960"/>
                  </a:cubicBezTo>
                  <a:cubicBezTo>
                    <a:pt x="16892" y="1861"/>
                    <a:pt x="16928" y="1761"/>
                    <a:pt x="16937" y="1653"/>
                  </a:cubicBezTo>
                  <a:cubicBezTo>
                    <a:pt x="16955" y="1383"/>
                    <a:pt x="16811" y="1221"/>
                    <a:pt x="16495" y="1176"/>
                  </a:cubicBezTo>
                  <a:lnTo>
                    <a:pt x="685" y="40"/>
                  </a:lnTo>
                  <a:cubicBezTo>
                    <a:pt x="592" y="13"/>
                    <a:pt x="508" y="0"/>
                    <a:pt x="434" y="0"/>
                  </a:cubicBezTo>
                  <a:close/>
                  <a:moveTo>
                    <a:pt x="18055" y="1320"/>
                  </a:moveTo>
                  <a:cubicBezTo>
                    <a:pt x="17737" y="1320"/>
                    <a:pt x="17565" y="1471"/>
                    <a:pt x="17550" y="1779"/>
                  </a:cubicBezTo>
                  <a:cubicBezTo>
                    <a:pt x="17541" y="1879"/>
                    <a:pt x="17568" y="1978"/>
                    <a:pt x="17622" y="2068"/>
                  </a:cubicBezTo>
                  <a:cubicBezTo>
                    <a:pt x="17739" y="2239"/>
                    <a:pt x="17947" y="2329"/>
                    <a:pt x="18226" y="2347"/>
                  </a:cubicBezTo>
                  <a:cubicBezTo>
                    <a:pt x="18261" y="2350"/>
                    <a:pt x="18294" y="2351"/>
                    <a:pt x="18325" y="2351"/>
                  </a:cubicBezTo>
                  <a:cubicBezTo>
                    <a:pt x="18675" y="2351"/>
                    <a:pt x="18859" y="2213"/>
                    <a:pt x="18875" y="1924"/>
                  </a:cubicBezTo>
                  <a:cubicBezTo>
                    <a:pt x="18902" y="1599"/>
                    <a:pt x="18695" y="1410"/>
                    <a:pt x="18262" y="1338"/>
                  </a:cubicBezTo>
                  <a:cubicBezTo>
                    <a:pt x="18187" y="1326"/>
                    <a:pt x="18118" y="1320"/>
                    <a:pt x="18055" y="1320"/>
                  </a:cubicBezTo>
                  <a:close/>
                </a:path>
              </a:pathLst>
            </a:custGeom>
            <a:solidFill>
              <a:srgbClr val="FFB2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6"/>
            <p:cNvSpPr/>
            <p:nvPr/>
          </p:nvSpPr>
          <p:spPr>
            <a:xfrm>
              <a:off x="2373050" y="3889675"/>
              <a:ext cx="1885075" cy="275175"/>
            </a:xfrm>
            <a:custGeom>
              <a:avLst/>
              <a:gdLst/>
              <a:ahLst/>
              <a:cxnLst/>
              <a:rect l="l" t="t" r="r" b="b"/>
              <a:pathLst>
                <a:path w="75403" h="11007" extrusionOk="0">
                  <a:moveTo>
                    <a:pt x="424" y="1"/>
                  </a:moveTo>
                  <a:cubicBezTo>
                    <a:pt x="316" y="605"/>
                    <a:pt x="235" y="1208"/>
                    <a:pt x="163" y="1812"/>
                  </a:cubicBezTo>
                  <a:lnTo>
                    <a:pt x="73113" y="6869"/>
                  </a:lnTo>
                  <a:cubicBezTo>
                    <a:pt x="73203" y="6707"/>
                    <a:pt x="73446" y="6491"/>
                    <a:pt x="73843" y="6220"/>
                  </a:cubicBezTo>
                  <a:cubicBezTo>
                    <a:pt x="74411" y="5833"/>
                    <a:pt x="74933" y="5490"/>
                    <a:pt x="75402" y="5202"/>
                  </a:cubicBezTo>
                  <a:lnTo>
                    <a:pt x="424" y="1"/>
                  </a:lnTo>
                  <a:close/>
                  <a:moveTo>
                    <a:pt x="1" y="4426"/>
                  </a:moveTo>
                  <a:cubicBezTo>
                    <a:pt x="1" y="4877"/>
                    <a:pt x="1" y="5337"/>
                    <a:pt x="19" y="5806"/>
                  </a:cubicBezTo>
                  <a:lnTo>
                    <a:pt x="75006" y="11007"/>
                  </a:lnTo>
                  <a:cubicBezTo>
                    <a:pt x="74852" y="10953"/>
                    <a:pt x="74555" y="10700"/>
                    <a:pt x="74104" y="10240"/>
                  </a:cubicBezTo>
                  <a:cubicBezTo>
                    <a:pt x="73653" y="9799"/>
                    <a:pt x="73455" y="9555"/>
                    <a:pt x="73491" y="9519"/>
                  </a:cubicBezTo>
                  <a:lnTo>
                    <a:pt x="1" y="4426"/>
                  </a:lnTo>
                  <a:close/>
                </a:path>
              </a:pathLst>
            </a:custGeom>
            <a:solidFill>
              <a:srgbClr val="C45A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6"/>
            <p:cNvSpPr/>
            <p:nvPr/>
          </p:nvSpPr>
          <p:spPr>
            <a:xfrm>
              <a:off x="2142525" y="3876725"/>
              <a:ext cx="2414850" cy="291950"/>
            </a:xfrm>
            <a:custGeom>
              <a:avLst/>
              <a:gdLst/>
              <a:ahLst/>
              <a:cxnLst/>
              <a:rect l="l" t="t" r="r" b="b"/>
              <a:pathLst>
                <a:path w="96594" h="11678" extrusionOk="0">
                  <a:moveTo>
                    <a:pt x="3079" y="479"/>
                  </a:moveTo>
                  <a:cubicBezTo>
                    <a:pt x="3263" y="479"/>
                    <a:pt x="3448" y="485"/>
                    <a:pt x="3633" y="492"/>
                  </a:cubicBezTo>
                  <a:cubicBezTo>
                    <a:pt x="4094" y="507"/>
                    <a:pt x="4554" y="537"/>
                    <a:pt x="5014" y="606"/>
                  </a:cubicBezTo>
                  <a:lnTo>
                    <a:pt x="5014" y="606"/>
                  </a:lnTo>
                  <a:cubicBezTo>
                    <a:pt x="4945" y="1432"/>
                    <a:pt x="4863" y="2251"/>
                    <a:pt x="4805" y="3079"/>
                  </a:cubicBezTo>
                  <a:cubicBezTo>
                    <a:pt x="4738" y="3903"/>
                    <a:pt x="4703" y="4719"/>
                    <a:pt x="4669" y="5549"/>
                  </a:cubicBezTo>
                  <a:lnTo>
                    <a:pt x="4669" y="5549"/>
                  </a:lnTo>
                  <a:lnTo>
                    <a:pt x="4075" y="5521"/>
                  </a:lnTo>
                  <a:cubicBezTo>
                    <a:pt x="3813" y="5512"/>
                    <a:pt x="3552" y="5503"/>
                    <a:pt x="3291" y="5467"/>
                  </a:cubicBezTo>
                  <a:cubicBezTo>
                    <a:pt x="3029" y="5440"/>
                    <a:pt x="2777" y="5413"/>
                    <a:pt x="2515" y="5368"/>
                  </a:cubicBezTo>
                  <a:cubicBezTo>
                    <a:pt x="2452" y="5359"/>
                    <a:pt x="2380" y="5350"/>
                    <a:pt x="2326" y="5341"/>
                  </a:cubicBezTo>
                  <a:cubicBezTo>
                    <a:pt x="2263" y="5323"/>
                    <a:pt x="2200" y="5314"/>
                    <a:pt x="2146" y="5296"/>
                  </a:cubicBezTo>
                  <a:cubicBezTo>
                    <a:pt x="2020" y="5260"/>
                    <a:pt x="1903" y="5215"/>
                    <a:pt x="1794" y="5161"/>
                  </a:cubicBezTo>
                  <a:cubicBezTo>
                    <a:pt x="1335" y="4962"/>
                    <a:pt x="965" y="4620"/>
                    <a:pt x="794" y="4196"/>
                  </a:cubicBezTo>
                  <a:cubicBezTo>
                    <a:pt x="604" y="3764"/>
                    <a:pt x="577" y="3277"/>
                    <a:pt x="623" y="2781"/>
                  </a:cubicBezTo>
                  <a:cubicBezTo>
                    <a:pt x="650" y="2276"/>
                    <a:pt x="749" y="1799"/>
                    <a:pt x="992" y="1402"/>
                  </a:cubicBezTo>
                  <a:cubicBezTo>
                    <a:pt x="1226" y="1005"/>
                    <a:pt x="1632" y="726"/>
                    <a:pt x="2110" y="591"/>
                  </a:cubicBezTo>
                  <a:cubicBezTo>
                    <a:pt x="2227" y="555"/>
                    <a:pt x="2353" y="537"/>
                    <a:pt x="2479" y="510"/>
                  </a:cubicBezTo>
                  <a:cubicBezTo>
                    <a:pt x="2606" y="492"/>
                    <a:pt x="2714" y="483"/>
                    <a:pt x="2849" y="483"/>
                  </a:cubicBezTo>
                  <a:cubicBezTo>
                    <a:pt x="2926" y="480"/>
                    <a:pt x="3002" y="479"/>
                    <a:pt x="3079" y="479"/>
                  </a:cubicBezTo>
                  <a:close/>
                  <a:moveTo>
                    <a:pt x="6040" y="167"/>
                  </a:moveTo>
                  <a:cubicBezTo>
                    <a:pt x="6292" y="167"/>
                    <a:pt x="6554" y="266"/>
                    <a:pt x="6689" y="483"/>
                  </a:cubicBezTo>
                  <a:lnTo>
                    <a:pt x="6797" y="510"/>
                  </a:lnTo>
                  <a:cubicBezTo>
                    <a:pt x="6808" y="513"/>
                    <a:pt x="6819" y="516"/>
                    <a:pt x="6831" y="516"/>
                  </a:cubicBezTo>
                  <a:cubicBezTo>
                    <a:pt x="6847" y="516"/>
                    <a:pt x="6862" y="511"/>
                    <a:pt x="6878" y="501"/>
                  </a:cubicBezTo>
                  <a:cubicBezTo>
                    <a:pt x="7042" y="368"/>
                    <a:pt x="7246" y="317"/>
                    <a:pt x="7449" y="317"/>
                  </a:cubicBezTo>
                  <a:cubicBezTo>
                    <a:pt x="7481" y="317"/>
                    <a:pt x="7513" y="318"/>
                    <a:pt x="7545" y="320"/>
                  </a:cubicBezTo>
                  <a:cubicBezTo>
                    <a:pt x="7789" y="347"/>
                    <a:pt x="8014" y="438"/>
                    <a:pt x="8203" y="591"/>
                  </a:cubicBezTo>
                  <a:lnTo>
                    <a:pt x="8293" y="618"/>
                  </a:lnTo>
                  <a:cubicBezTo>
                    <a:pt x="8302" y="618"/>
                    <a:pt x="8320" y="618"/>
                    <a:pt x="8338" y="609"/>
                  </a:cubicBezTo>
                  <a:cubicBezTo>
                    <a:pt x="8520" y="518"/>
                    <a:pt x="8717" y="472"/>
                    <a:pt x="8915" y="472"/>
                  </a:cubicBezTo>
                  <a:cubicBezTo>
                    <a:pt x="8933" y="472"/>
                    <a:pt x="8951" y="473"/>
                    <a:pt x="8969" y="474"/>
                  </a:cubicBezTo>
                  <a:cubicBezTo>
                    <a:pt x="9186" y="483"/>
                    <a:pt x="9402" y="546"/>
                    <a:pt x="9564" y="690"/>
                  </a:cubicBezTo>
                  <a:lnTo>
                    <a:pt x="9582" y="699"/>
                  </a:lnTo>
                  <a:cubicBezTo>
                    <a:pt x="9600" y="708"/>
                    <a:pt x="9618" y="708"/>
                    <a:pt x="9636" y="708"/>
                  </a:cubicBezTo>
                  <a:cubicBezTo>
                    <a:pt x="12764" y="789"/>
                    <a:pt x="15883" y="1068"/>
                    <a:pt x="19011" y="1276"/>
                  </a:cubicBezTo>
                  <a:lnTo>
                    <a:pt x="28385" y="1934"/>
                  </a:lnTo>
                  <a:lnTo>
                    <a:pt x="47125" y="3241"/>
                  </a:lnTo>
                  <a:lnTo>
                    <a:pt x="84614" y="5873"/>
                  </a:lnTo>
                  <a:lnTo>
                    <a:pt x="84587" y="5873"/>
                  </a:lnTo>
                  <a:lnTo>
                    <a:pt x="87517" y="6702"/>
                  </a:lnTo>
                  <a:cubicBezTo>
                    <a:pt x="88003" y="6846"/>
                    <a:pt x="88490" y="6982"/>
                    <a:pt x="88986" y="7117"/>
                  </a:cubicBezTo>
                  <a:cubicBezTo>
                    <a:pt x="89473" y="7252"/>
                    <a:pt x="89959" y="7387"/>
                    <a:pt x="90455" y="7522"/>
                  </a:cubicBezTo>
                  <a:lnTo>
                    <a:pt x="91924" y="7919"/>
                  </a:lnTo>
                  <a:lnTo>
                    <a:pt x="93403" y="8307"/>
                  </a:lnTo>
                  <a:cubicBezTo>
                    <a:pt x="94178" y="8513"/>
                    <a:pt x="94948" y="8725"/>
                    <a:pt x="95712" y="8973"/>
                  </a:cubicBezTo>
                  <a:lnTo>
                    <a:pt x="95712" y="8973"/>
                  </a:lnTo>
                  <a:cubicBezTo>
                    <a:pt x="94921" y="9193"/>
                    <a:pt x="94126" y="9408"/>
                    <a:pt x="93331" y="9623"/>
                  </a:cubicBezTo>
                  <a:cubicBezTo>
                    <a:pt x="92835" y="9758"/>
                    <a:pt x="92330" y="9893"/>
                    <a:pt x="91834" y="10010"/>
                  </a:cubicBezTo>
                  <a:cubicBezTo>
                    <a:pt x="91321" y="10109"/>
                    <a:pt x="90816" y="10209"/>
                    <a:pt x="90311" y="10299"/>
                  </a:cubicBezTo>
                  <a:cubicBezTo>
                    <a:pt x="89292" y="10488"/>
                    <a:pt x="88265" y="10641"/>
                    <a:pt x="87246" y="10822"/>
                  </a:cubicBezTo>
                  <a:cubicBezTo>
                    <a:pt x="86231" y="10992"/>
                    <a:pt x="85224" y="11181"/>
                    <a:pt x="84209" y="11370"/>
                  </a:cubicBezTo>
                  <a:lnTo>
                    <a:pt x="84209" y="11370"/>
                  </a:lnTo>
                  <a:lnTo>
                    <a:pt x="46747" y="8811"/>
                  </a:lnTo>
                  <a:lnTo>
                    <a:pt x="27998" y="7522"/>
                  </a:lnTo>
                  <a:cubicBezTo>
                    <a:pt x="21751" y="7090"/>
                    <a:pt x="15495" y="6684"/>
                    <a:pt x="9258" y="6134"/>
                  </a:cubicBezTo>
                  <a:cubicBezTo>
                    <a:pt x="9250" y="6132"/>
                    <a:pt x="9242" y="6131"/>
                    <a:pt x="9234" y="6131"/>
                  </a:cubicBezTo>
                  <a:cubicBezTo>
                    <a:pt x="9216" y="6131"/>
                    <a:pt x="9198" y="6137"/>
                    <a:pt x="9186" y="6143"/>
                  </a:cubicBezTo>
                  <a:lnTo>
                    <a:pt x="9168" y="6143"/>
                  </a:lnTo>
                  <a:cubicBezTo>
                    <a:pt x="8978" y="6260"/>
                    <a:pt x="8762" y="6324"/>
                    <a:pt x="8555" y="6324"/>
                  </a:cubicBezTo>
                  <a:cubicBezTo>
                    <a:pt x="8347" y="6315"/>
                    <a:pt x="8140" y="6233"/>
                    <a:pt x="8005" y="6080"/>
                  </a:cubicBezTo>
                  <a:cubicBezTo>
                    <a:pt x="7987" y="6053"/>
                    <a:pt x="7951" y="6035"/>
                    <a:pt x="7906" y="6035"/>
                  </a:cubicBezTo>
                  <a:lnTo>
                    <a:pt x="7834" y="6044"/>
                  </a:lnTo>
                  <a:cubicBezTo>
                    <a:pt x="7655" y="6153"/>
                    <a:pt x="7450" y="6201"/>
                    <a:pt x="7242" y="6201"/>
                  </a:cubicBezTo>
                  <a:cubicBezTo>
                    <a:pt x="7208" y="6201"/>
                    <a:pt x="7174" y="6200"/>
                    <a:pt x="7140" y="6197"/>
                  </a:cubicBezTo>
                  <a:cubicBezTo>
                    <a:pt x="7022" y="6188"/>
                    <a:pt x="6905" y="6161"/>
                    <a:pt x="6797" y="6116"/>
                  </a:cubicBezTo>
                  <a:cubicBezTo>
                    <a:pt x="6680" y="6080"/>
                    <a:pt x="6581" y="6026"/>
                    <a:pt x="6482" y="5954"/>
                  </a:cubicBezTo>
                  <a:lnTo>
                    <a:pt x="6464" y="5945"/>
                  </a:lnTo>
                  <a:cubicBezTo>
                    <a:pt x="6446" y="5927"/>
                    <a:pt x="6423" y="5918"/>
                    <a:pt x="6400" y="5918"/>
                  </a:cubicBezTo>
                  <a:cubicBezTo>
                    <a:pt x="6378" y="5918"/>
                    <a:pt x="6355" y="5927"/>
                    <a:pt x="6337" y="5945"/>
                  </a:cubicBezTo>
                  <a:cubicBezTo>
                    <a:pt x="6172" y="6073"/>
                    <a:pt x="5962" y="6132"/>
                    <a:pt x="5750" y="6132"/>
                  </a:cubicBezTo>
                  <a:cubicBezTo>
                    <a:pt x="5708" y="6132"/>
                    <a:pt x="5667" y="6130"/>
                    <a:pt x="5625" y="6125"/>
                  </a:cubicBezTo>
                  <a:cubicBezTo>
                    <a:pt x="5499" y="6116"/>
                    <a:pt x="5373" y="6080"/>
                    <a:pt x="5256" y="6035"/>
                  </a:cubicBezTo>
                  <a:cubicBezTo>
                    <a:pt x="5183" y="6007"/>
                    <a:pt x="5110" y="5972"/>
                    <a:pt x="5042" y="5928"/>
                  </a:cubicBezTo>
                  <a:lnTo>
                    <a:pt x="5042" y="5928"/>
                  </a:lnTo>
                  <a:cubicBezTo>
                    <a:pt x="5040" y="5891"/>
                    <a:pt x="5040" y="5853"/>
                    <a:pt x="5039" y="5815"/>
                  </a:cubicBezTo>
                  <a:lnTo>
                    <a:pt x="5039" y="5815"/>
                  </a:lnTo>
                  <a:cubicBezTo>
                    <a:pt x="5047" y="5791"/>
                    <a:pt x="5051" y="5764"/>
                    <a:pt x="5048" y="5738"/>
                  </a:cubicBezTo>
                  <a:cubicBezTo>
                    <a:pt x="5048" y="5736"/>
                    <a:pt x="5048" y="5735"/>
                    <a:pt x="5048" y="5733"/>
                  </a:cubicBezTo>
                  <a:lnTo>
                    <a:pt x="5048" y="5733"/>
                  </a:lnTo>
                  <a:cubicBezTo>
                    <a:pt x="5048" y="5729"/>
                    <a:pt x="5047" y="5724"/>
                    <a:pt x="5046" y="5719"/>
                  </a:cubicBezTo>
                  <a:lnTo>
                    <a:pt x="5046" y="5719"/>
                  </a:lnTo>
                  <a:cubicBezTo>
                    <a:pt x="4949" y="4851"/>
                    <a:pt x="4959" y="3974"/>
                    <a:pt x="5012" y="3097"/>
                  </a:cubicBezTo>
                  <a:cubicBezTo>
                    <a:pt x="5075" y="2213"/>
                    <a:pt x="5193" y="1330"/>
                    <a:pt x="5409" y="474"/>
                  </a:cubicBezTo>
                  <a:cubicBezTo>
                    <a:pt x="5409" y="465"/>
                    <a:pt x="5418" y="447"/>
                    <a:pt x="5418" y="438"/>
                  </a:cubicBezTo>
                  <a:cubicBezTo>
                    <a:pt x="5418" y="428"/>
                    <a:pt x="5417" y="418"/>
                    <a:pt x="5416" y="408"/>
                  </a:cubicBezTo>
                  <a:lnTo>
                    <a:pt x="5416" y="408"/>
                  </a:lnTo>
                  <a:cubicBezTo>
                    <a:pt x="5420" y="381"/>
                    <a:pt x="5424" y="352"/>
                    <a:pt x="5429" y="324"/>
                  </a:cubicBezTo>
                  <a:lnTo>
                    <a:pt x="5429" y="324"/>
                  </a:lnTo>
                  <a:cubicBezTo>
                    <a:pt x="5503" y="283"/>
                    <a:pt x="5580" y="250"/>
                    <a:pt x="5661" y="221"/>
                  </a:cubicBezTo>
                  <a:cubicBezTo>
                    <a:pt x="5787" y="185"/>
                    <a:pt x="5914" y="167"/>
                    <a:pt x="6040" y="167"/>
                  </a:cubicBezTo>
                  <a:close/>
                  <a:moveTo>
                    <a:pt x="5907" y="1"/>
                  </a:moveTo>
                  <a:cubicBezTo>
                    <a:pt x="5814" y="1"/>
                    <a:pt x="5721" y="5"/>
                    <a:pt x="5625" y="5"/>
                  </a:cubicBezTo>
                  <a:cubicBezTo>
                    <a:pt x="5509" y="12"/>
                    <a:pt x="5398" y="25"/>
                    <a:pt x="5279" y="25"/>
                  </a:cubicBezTo>
                  <a:cubicBezTo>
                    <a:pt x="5250" y="25"/>
                    <a:pt x="5222" y="25"/>
                    <a:pt x="5193" y="23"/>
                  </a:cubicBezTo>
                  <a:cubicBezTo>
                    <a:pt x="5166" y="23"/>
                    <a:pt x="5129" y="41"/>
                    <a:pt x="5111" y="77"/>
                  </a:cubicBezTo>
                  <a:lnTo>
                    <a:pt x="5066" y="167"/>
                  </a:lnTo>
                  <a:cubicBezTo>
                    <a:pt x="5061" y="193"/>
                    <a:pt x="5056" y="217"/>
                    <a:pt x="5051" y="242"/>
                  </a:cubicBezTo>
                  <a:lnTo>
                    <a:pt x="5051" y="242"/>
                  </a:lnTo>
                  <a:lnTo>
                    <a:pt x="3642" y="194"/>
                  </a:lnTo>
                  <a:lnTo>
                    <a:pt x="2849" y="167"/>
                  </a:lnTo>
                  <a:cubicBezTo>
                    <a:pt x="2812" y="164"/>
                    <a:pt x="2773" y="163"/>
                    <a:pt x="2732" y="163"/>
                  </a:cubicBezTo>
                  <a:cubicBezTo>
                    <a:pt x="2635" y="163"/>
                    <a:pt x="2530" y="170"/>
                    <a:pt x="2434" y="176"/>
                  </a:cubicBezTo>
                  <a:cubicBezTo>
                    <a:pt x="2299" y="194"/>
                    <a:pt x="2164" y="212"/>
                    <a:pt x="2020" y="239"/>
                  </a:cubicBezTo>
                  <a:cubicBezTo>
                    <a:pt x="1749" y="293"/>
                    <a:pt x="1479" y="383"/>
                    <a:pt x="1217" y="528"/>
                  </a:cubicBezTo>
                  <a:cubicBezTo>
                    <a:pt x="965" y="681"/>
                    <a:pt x="740" y="879"/>
                    <a:pt x="568" y="1114"/>
                  </a:cubicBezTo>
                  <a:cubicBezTo>
                    <a:pt x="208" y="1600"/>
                    <a:pt x="82" y="2195"/>
                    <a:pt x="46" y="2736"/>
                  </a:cubicBezTo>
                  <a:cubicBezTo>
                    <a:pt x="1" y="3286"/>
                    <a:pt x="64" y="3890"/>
                    <a:pt x="343" y="4413"/>
                  </a:cubicBezTo>
                  <a:cubicBezTo>
                    <a:pt x="487" y="4674"/>
                    <a:pt x="686" y="4899"/>
                    <a:pt x="920" y="5080"/>
                  </a:cubicBezTo>
                  <a:cubicBezTo>
                    <a:pt x="1145" y="5260"/>
                    <a:pt x="1407" y="5386"/>
                    <a:pt x="1668" y="5476"/>
                  </a:cubicBezTo>
                  <a:cubicBezTo>
                    <a:pt x="1794" y="5521"/>
                    <a:pt x="1930" y="5557"/>
                    <a:pt x="2065" y="5593"/>
                  </a:cubicBezTo>
                  <a:cubicBezTo>
                    <a:pt x="2128" y="5611"/>
                    <a:pt x="2200" y="5620"/>
                    <a:pt x="2272" y="5639"/>
                  </a:cubicBezTo>
                  <a:cubicBezTo>
                    <a:pt x="2335" y="5648"/>
                    <a:pt x="2398" y="5648"/>
                    <a:pt x="2470" y="5657"/>
                  </a:cubicBezTo>
                  <a:cubicBezTo>
                    <a:pt x="2732" y="5684"/>
                    <a:pt x="2993" y="5720"/>
                    <a:pt x="3255" y="5756"/>
                  </a:cubicBezTo>
                  <a:cubicBezTo>
                    <a:pt x="3723" y="5827"/>
                    <a:pt x="4184" y="5885"/>
                    <a:pt x="4651" y="5928"/>
                  </a:cubicBezTo>
                  <a:lnTo>
                    <a:pt x="4651" y="5928"/>
                  </a:lnTo>
                  <a:cubicBezTo>
                    <a:pt x="4651" y="5964"/>
                    <a:pt x="4654" y="6000"/>
                    <a:pt x="4661" y="6035"/>
                  </a:cubicBezTo>
                  <a:lnTo>
                    <a:pt x="4661" y="6080"/>
                  </a:lnTo>
                  <a:cubicBezTo>
                    <a:pt x="4670" y="6143"/>
                    <a:pt x="4715" y="6188"/>
                    <a:pt x="4778" y="6197"/>
                  </a:cubicBezTo>
                  <a:cubicBezTo>
                    <a:pt x="4922" y="6215"/>
                    <a:pt x="5057" y="6242"/>
                    <a:pt x="5193" y="6260"/>
                  </a:cubicBezTo>
                  <a:cubicBezTo>
                    <a:pt x="5337" y="6279"/>
                    <a:pt x="5472" y="6297"/>
                    <a:pt x="5607" y="6306"/>
                  </a:cubicBezTo>
                  <a:cubicBezTo>
                    <a:pt x="5742" y="6315"/>
                    <a:pt x="5887" y="6324"/>
                    <a:pt x="6022" y="6324"/>
                  </a:cubicBezTo>
                  <a:cubicBezTo>
                    <a:pt x="6133" y="6324"/>
                    <a:pt x="6243" y="6318"/>
                    <a:pt x="6358" y="6316"/>
                  </a:cubicBezTo>
                  <a:lnTo>
                    <a:pt x="6358" y="6316"/>
                  </a:lnTo>
                  <a:cubicBezTo>
                    <a:pt x="6479" y="6347"/>
                    <a:pt x="6594" y="6371"/>
                    <a:pt x="6716" y="6396"/>
                  </a:cubicBezTo>
                  <a:cubicBezTo>
                    <a:pt x="6851" y="6423"/>
                    <a:pt x="6986" y="6441"/>
                    <a:pt x="7122" y="6450"/>
                  </a:cubicBezTo>
                  <a:cubicBezTo>
                    <a:pt x="7185" y="6454"/>
                    <a:pt x="7247" y="6456"/>
                    <a:pt x="7308" y="6456"/>
                  </a:cubicBezTo>
                  <a:cubicBezTo>
                    <a:pt x="7485" y="6456"/>
                    <a:pt x="7658" y="6441"/>
                    <a:pt x="7841" y="6424"/>
                  </a:cubicBezTo>
                  <a:lnTo>
                    <a:pt x="7841" y="6424"/>
                  </a:lnTo>
                  <a:cubicBezTo>
                    <a:pt x="8064" y="6538"/>
                    <a:pt x="8301" y="6612"/>
                    <a:pt x="8546" y="6612"/>
                  </a:cubicBezTo>
                  <a:cubicBezTo>
                    <a:pt x="8578" y="6614"/>
                    <a:pt x="8609" y="6615"/>
                    <a:pt x="8641" y="6615"/>
                  </a:cubicBezTo>
                  <a:cubicBezTo>
                    <a:pt x="8860" y="6615"/>
                    <a:pt x="9068" y="6567"/>
                    <a:pt x="9276" y="6515"/>
                  </a:cubicBezTo>
                  <a:lnTo>
                    <a:pt x="9276" y="6515"/>
                  </a:lnTo>
                  <a:cubicBezTo>
                    <a:pt x="15516" y="6831"/>
                    <a:pt x="21748" y="7298"/>
                    <a:pt x="27980" y="7730"/>
                  </a:cubicBezTo>
                  <a:lnTo>
                    <a:pt x="46729" y="9037"/>
                  </a:lnTo>
                  <a:lnTo>
                    <a:pt x="84218" y="11678"/>
                  </a:lnTo>
                  <a:lnTo>
                    <a:pt x="84254" y="11678"/>
                  </a:lnTo>
                  <a:cubicBezTo>
                    <a:pt x="85272" y="11489"/>
                    <a:pt x="86291" y="11308"/>
                    <a:pt x="87309" y="11110"/>
                  </a:cubicBezTo>
                  <a:cubicBezTo>
                    <a:pt x="88328" y="10921"/>
                    <a:pt x="89337" y="10704"/>
                    <a:pt x="90356" y="10515"/>
                  </a:cubicBezTo>
                  <a:cubicBezTo>
                    <a:pt x="90861" y="10416"/>
                    <a:pt x="91375" y="10335"/>
                    <a:pt x="91879" y="10245"/>
                  </a:cubicBezTo>
                  <a:cubicBezTo>
                    <a:pt x="92384" y="10127"/>
                    <a:pt x="92889" y="10001"/>
                    <a:pt x="93394" y="9875"/>
                  </a:cubicBezTo>
                  <a:cubicBezTo>
                    <a:pt x="94403" y="9641"/>
                    <a:pt x="95404" y="9397"/>
                    <a:pt x="96422" y="9181"/>
                  </a:cubicBezTo>
                  <a:lnTo>
                    <a:pt x="96431" y="9172"/>
                  </a:lnTo>
                  <a:cubicBezTo>
                    <a:pt x="96504" y="9163"/>
                    <a:pt x="96558" y="9100"/>
                    <a:pt x="96576" y="9028"/>
                  </a:cubicBezTo>
                  <a:cubicBezTo>
                    <a:pt x="96594" y="8920"/>
                    <a:pt x="96522" y="8820"/>
                    <a:pt x="96422" y="8802"/>
                  </a:cubicBezTo>
                  <a:cubicBezTo>
                    <a:pt x="95422" y="8613"/>
                    <a:pt x="94439" y="8361"/>
                    <a:pt x="93457" y="8090"/>
                  </a:cubicBezTo>
                  <a:cubicBezTo>
                    <a:pt x="92970" y="7955"/>
                    <a:pt x="92474" y="7829"/>
                    <a:pt x="91988" y="7685"/>
                  </a:cubicBezTo>
                  <a:lnTo>
                    <a:pt x="90527" y="7252"/>
                  </a:lnTo>
                  <a:cubicBezTo>
                    <a:pt x="90041" y="7099"/>
                    <a:pt x="89554" y="6955"/>
                    <a:pt x="89067" y="6819"/>
                  </a:cubicBezTo>
                  <a:cubicBezTo>
                    <a:pt x="88580" y="6675"/>
                    <a:pt x="88094" y="6531"/>
                    <a:pt x="87607" y="6396"/>
                  </a:cubicBezTo>
                  <a:lnTo>
                    <a:pt x="84668" y="5566"/>
                  </a:lnTo>
                  <a:cubicBezTo>
                    <a:pt x="84659" y="5557"/>
                    <a:pt x="84650" y="5557"/>
                    <a:pt x="84641" y="5557"/>
                  </a:cubicBezTo>
                  <a:lnTo>
                    <a:pt x="47143" y="2988"/>
                  </a:lnTo>
                  <a:lnTo>
                    <a:pt x="28403" y="1708"/>
                  </a:lnTo>
                  <a:lnTo>
                    <a:pt x="19029" y="1059"/>
                  </a:lnTo>
                  <a:cubicBezTo>
                    <a:pt x="15901" y="834"/>
                    <a:pt x="12773" y="672"/>
                    <a:pt x="9663" y="320"/>
                  </a:cubicBezTo>
                  <a:lnTo>
                    <a:pt x="9663" y="320"/>
                  </a:lnTo>
                  <a:lnTo>
                    <a:pt x="9727" y="338"/>
                  </a:lnTo>
                  <a:cubicBezTo>
                    <a:pt x="9474" y="293"/>
                    <a:pt x="9231" y="248"/>
                    <a:pt x="8987" y="239"/>
                  </a:cubicBezTo>
                  <a:cubicBezTo>
                    <a:pt x="8898" y="233"/>
                    <a:pt x="8808" y="231"/>
                    <a:pt x="8717" y="231"/>
                  </a:cubicBezTo>
                  <a:cubicBezTo>
                    <a:pt x="8618" y="231"/>
                    <a:pt x="8519" y="233"/>
                    <a:pt x="8419" y="233"/>
                  </a:cubicBezTo>
                  <a:cubicBezTo>
                    <a:pt x="8391" y="233"/>
                    <a:pt x="8363" y="233"/>
                    <a:pt x="8335" y="232"/>
                  </a:cubicBezTo>
                  <a:lnTo>
                    <a:pt x="8335" y="232"/>
                  </a:lnTo>
                  <a:cubicBezTo>
                    <a:pt x="8081" y="150"/>
                    <a:pt x="7827" y="85"/>
                    <a:pt x="7572" y="68"/>
                  </a:cubicBezTo>
                  <a:cubicBezTo>
                    <a:pt x="7534" y="66"/>
                    <a:pt x="7496" y="64"/>
                    <a:pt x="7458" y="64"/>
                  </a:cubicBezTo>
                  <a:cubicBezTo>
                    <a:pt x="7355" y="64"/>
                    <a:pt x="7254" y="73"/>
                    <a:pt x="7149" y="86"/>
                  </a:cubicBezTo>
                  <a:cubicBezTo>
                    <a:pt x="7039" y="93"/>
                    <a:pt x="6930" y="112"/>
                    <a:pt x="6811" y="129"/>
                  </a:cubicBezTo>
                  <a:lnTo>
                    <a:pt x="6811" y="129"/>
                  </a:lnTo>
                  <a:cubicBezTo>
                    <a:pt x="6696" y="97"/>
                    <a:pt x="6584" y="71"/>
                    <a:pt x="6473" y="50"/>
                  </a:cubicBezTo>
                  <a:cubicBezTo>
                    <a:pt x="6328" y="23"/>
                    <a:pt x="6184" y="5"/>
                    <a:pt x="6049" y="5"/>
                  </a:cubicBezTo>
                  <a:cubicBezTo>
                    <a:pt x="6001" y="2"/>
                    <a:pt x="5954" y="1"/>
                    <a:pt x="5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6"/>
            <p:cNvSpPr/>
            <p:nvPr/>
          </p:nvSpPr>
          <p:spPr>
            <a:xfrm>
              <a:off x="2297125" y="3977050"/>
              <a:ext cx="10375" cy="58250"/>
            </a:xfrm>
            <a:custGeom>
              <a:avLst/>
              <a:gdLst/>
              <a:ahLst/>
              <a:cxnLst/>
              <a:rect l="l" t="t" r="r" b="b"/>
              <a:pathLst>
                <a:path w="415" h="2330" extrusionOk="0">
                  <a:moveTo>
                    <a:pt x="214" y="0"/>
                  </a:moveTo>
                  <a:cubicBezTo>
                    <a:pt x="203" y="0"/>
                    <a:pt x="192" y="1"/>
                    <a:pt x="180" y="3"/>
                  </a:cubicBezTo>
                  <a:cubicBezTo>
                    <a:pt x="72" y="12"/>
                    <a:pt x="0" y="111"/>
                    <a:pt x="18" y="219"/>
                  </a:cubicBezTo>
                  <a:cubicBezTo>
                    <a:pt x="63" y="535"/>
                    <a:pt x="63" y="850"/>
                    <a:pt x="63" y="1175"/>
                  </a:cubicBezTo>
                  <a:cubicBezTo>
                    <a:pt x="54" y="1490"/>
                    <a:pt x="45" y="1806"/>
                    <a:pt x="18" y="2121"/>
                  </a:cubicBezTo>
                  <a:cubicBezTo>
                    <a:pt x="18" y="2130"/>
                    <a:pt x="18" y="2139"/>
                    <a:pt x="18" y="2157"/>
                  </a:cubicBezTo>
                  <a:cubicBezTo>
                    <a:pt x="27" y="2251"/>
                    <a:pt x="116" y="2329"/>
                    <a:pt x="218" y="2329"/>
                  </a:cubicBezTo>
                  <a:cubicBezTo>
                    <a:pt x="223" y="2329"/>
                    <a:pt x="229" y="2329"/>
                    <a:pt x="234" y="2329"/>
                  </a:cubicBezTo>
                  <a:cubicBezTo>
                    <a:pt x="343" y="2320"/>
                    <a:pt x="415" y="2229"/>
                    <a:pt x="406" y="2121"/>
                  </a:cubicBezTo>
                  <a:lnTo>
                    <a:pt x="406" y="2103"/>
                  </a:lnTo>
                  <a:cubicBezTo>
                    <a:pt x="379" y="1797"/>
                    <a:pt x="370" y="1481"/>
                    <a:pt x="361" y="1166"/>
                  </a:cubicBezTo>
                  <a:cubicBezTo>
                    <a:pt x="361" y="859"/>
                    <a:pt x="361" y="544"/>
                    <a:pt x="406" y="228"/>
                  </a:cubicBezTo>
                  <a:lnTo>
                    <a:pt x="406" y="219"/>
                  </a:lnTo>
                  <a:cubicBezTo>
                    <a:pt x="406" y="201"/>
                    <a:pt x="406" y="183"/>
                    <a:pt x="406" y="165"/>
                  </a:cubicBezTo>
                  <a:cubicBezTo>
                    <a:pt x="390" y="68"/>
                    <a:pt x="308" y="0"/>
                    <a:pt x="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6"/>
            <p:cNvSpPr/>
            <p:nvPr/>
          </p:nvSpPr>
          <p:spPr>
            <a:xfrm>
              <a:off x="2334525" y="3993050"/>
              <a:ext cx="10850" cy="45625"/>
            </a:xfrm>
            <a:custGeom>
              <a:avLst/>
              <a:gdLst/>
              <a:ahLst/>
              <a:cxnLst/>
              <a:rect l="l" t="t" r="r" b="b"/>
              <a:pathLst>
                <a:path w="434" h="1825" extrusionOk="0">
                  <a:moveTo>
                    <a:pt x="211" y="0"/>
                  </a:moveTo>
                  <a:cubicBezTo>
                    <a:pt x="201" y="0"/>
                    <a:pt x="191" y="1"/>
                    <a:pt x="181" y="3"/>
                  </a:cubicBezTo>
                  <a:cubicBezTo>
                    <a:pt x="73" y="21"/>
                    <a:pt x="0" y="120"/>
                    <a:pt x="9" y="228"/>
                  </a:cubicBezTo>
                  <a:cubicBezTo>
                    <a:pt x="45" y="454"/>
                    <a:pt x="55" y="679"/>
                    <a:pt x="55" y="904"/>
                  </a:cubicBezTo>
                  <a:cubicBezTo>
                    <a:pt x="64" y="1130"/>
                    <a:pt x="64" y="1355"/>
                    <a:pt x="18" y="1589"/>
                  </a:cubicBezTo>
                  <a:cubicBezTo>
                    <a:pt x="9" y="1616"/>
                    <a:pt x="9" y="1653"/>
                    <a:pt x="18" y="1680"/>
                  </a:cubicBezTo>
                  <a:cubicBezTo>
                    <a:pt x="48" y="1767"/>
                    <a:pt x="124" y="1825"/>
                    <a:pt x="209" y="1825"/>
                  </a:cubicBezTo>
                  <a:cubicBezTo>
                    <a:pt x="229" y="1825"/>
                    <a:pt x="250" y="1822"/>
                    <a:pt x="271" y="1815"/>
                  </a:cubicBezTo>
                  <a:cubicBezTo>
                    <a:pt x="370" y="1788"/>
                    <a:pt x="433" y="1671"/>
                    <a:pt x="406" y="1571"/>
                  </a:cubicBezTo>
                  <a:cubicBezTo>
                    <a:pt x="343" y="1346"/>
                    <a:pt x="325" y="1130"/>
                    <a:pt x="325" y="904"/>
                  </a:cubicBezTo>
                  <a:cubicBezTo>
                    <a:pt x="334" y="679"/>
                    <a:pt x="352" y="463"/>
                    <a:pt x="397" y="246"/>
                  </a:cubicBezTo>
                  <a:cubicBezTo>
                    <a:pt x="406" y="219"/>
                    <a:pt x="406" y="192"/>
                    <a:pt x="406" y="174"/>
                  </a:cubicBezTo>
                  <a:cubicBezTo>
                    <a:pt x="390" y="76"/>
                    <a:pt x="307" y="0"/>
                    <a:pt x="211" y="0"/>
                  </a:cubicBezTo>
                  <a:close/>
                </a:path>
              </a:pathLst>
            </a:custGeom>
            <a:solidFill>
              <a:srgbClr val="42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6"/>
            <p:cNvSpPr/>
            <p:nvPr/>
          </p:nvSpPr>
          <p:spPr>
            <a:xfrm>
              <a:off x="2368775" y="3930000"/>
              <a:ext cx="1895650" cy="136475"/>
            </a:xfrm>
            <a:custGeom>
              <a:avLst/>
              <a:gdLst/>
              <a:ahLst/>
              <a:cxnLst/>
              <a:rect l="l" t="t" r="r" b="b"/>
              <a:pathLst>
                <a:path w="75826" h="5459" extrusionOk="0">
                  <a:moveTo>
                    <a:pt x="334" y="0"/>
                  </a:moveTo>
                  <a:cubicBezTo>
                    <a:pt x="234" y="0"/>
                    <a:pt x="153" y="70"/>
                    <a:pt x="145" y="163"/>
                  </a:cubicBezTo>
                  <a:lnTo>
                    <a:pt x="145" y="172"/>
                  </a:lnTo>
                  <a:cubicBezTo>
                    <a:pt x="154" y="848"/>
                    <a:pt x="91" y="1515"/>
                    <a:pt x="64" y="2191"/>
                  </a:cubicBezTo>
                  <a:cubicBezTo>
                    <a:pt x="46" y="2525"/>
                    <a:pt x="37" y="2859"/>
                    <a:pt x="28" y="3192"/>
                  </a:cubicBezTo>
                  <a:lnTo>
                    <a:pt x="1" y="4202"/>
                  </a:lnTo>
                  <a:cubicBezTo>
                    <a:pt x="1" y="4211"/>
                    <a:pt x="1" y="4220"/>
                    <a:pt x="1" y="4229"/>
                  </a:cubicBezTo>
                  <a:cubicBezTo>
                    <a:pt x="9" y="4331"/>
                    <a:pt x="98" y="4401"/>
                    <a:pt x="199" y="4401"/>
                  </a:cubicBezTo>
                  <a:cubicBezTo>
                    <a:pt x="205" y="4401"/>
                    <a:pt x="211" y="4400"/>
                    <a:pt x="217" y="4400"/>
                  </a:cubicBezTo>
                  <a:cubicBezTo>
                    <a:pt x="325" y="4391"/>
                    <a:pt x="397" y="4292"/>
                    <a:pt x="388" y="4184"/>
                  </a:cubicBezTo>
                  <a:cubicBezTo>
                    <a:pt x="352" y="3850"/>
                    <a:pt x="325" y="3526"/>
                    <a:pt x="316" y="3192"/>
                  </a:cubicBezTo>
                  <a:cubicBezTo>
                    <a:pt x="307" y="2859"/>
                    <a:pt x="307" y="2525"/>
                    <a:pt x="316" y="2191"/>
                  </a:cubicBezTo>
                  <a:cubicBezTo>
                    <a:pt x="332" y="1593"/>
                    <a:pt x="356" y="988"/>
                    <a:pt x="482" y="395"/>
                  </a:cubicBezTo>
                  <a:lnTo>
                    <a:pt x="482" y="395"/>
                  </a:lnTo>
                  <a:cubicBezTo>
                    <a:pt x="3476" y="513"/>
                    <a:pt x="6462" y="726"/>
                    <a:pt x="9447" y="930"/>
                  </a:cubicBezTo>
                  <a:lnTo>
                    <a:pt x="18569" y="1552"/>
                  </a:lnTo>
                  <a:lnTo>
                    <a:pt x="36804" y="2804"/>
                  </a:lnTo>
                  <a:lnTo>
                    <a:pt x="55039" y="4075"/>
                  </a:lnTo>
                  <a:lnTo>
                    <a:pt x="64162" y="4715"/>
                  </a:lnTo>
                  <a:lnTo>
                    <a:pt x="68714" y="5031"/>
                  </a:lnTo>
                  <a:lnTo>
                    <a:pt x="70994" y="5193"/>
                  </a:lnTo>
                  <a:cubicBezTo>
                    <a:pt x="71760" y="5256"/>
                    <a:pt x="72517" y="5265"/>
                    <a:pt x="73275" y="5446"/>
                  </a:cubicBezTo>
                  <a:lnTo>
                    <a:pt x="73284" y="5455"/>
                  </a:lnTo>
                  <a:cubicBezTo>
                    <a:pt x="73296" y="5457"/>
                    <a:pt x="73307" y="5458"/>
                    <a:pt x="73319" y="5458"/>
                  </a:cubicBezTo>
                  <a:cubicBezTo>
                    <a:pt x="73385" y="5458"/>
                    <a:pt x="73440" y="5416"/>
                    <a:pt x="73455" y="5346"/>
                  </a:cubicBezTo>
                  <a:cubicBezTo>
                    <a:pt x="73473" y="5274"/>
                    <a:pt x="73545" y="5175"/>
                    <a:pt x="73617" y="5094"/>
                  </a:cubicBezTo>
                  <a:cubicBezTo>
                    <a:pt x="73689" y="5013"/>
                    <a:pt x="73770" y="4932"/>
                    <a:pt x="73861" y="4851"/>
                  </a:cubicBezTo>
                  <a:cubicBezTo>
                    <a:pt x="74041" y="4706"/>
                    <a:pt x="74239" y="4571"/>
                    <a:pt x="74428" y="4436"/>
                  </a:cubicBezTo>
                  <a:cubicBezTo>
                    <a:pt x="74627" y="4301"/>
                    <a:pt x="74825" y="4175"/>
                    <a:pt x="75032" y="4057"/>
                  </a:cubicBezTo>
                  <a:cubicBezTo>
                    <a:pt x="75240" y="3949"/>
                    <a:pt x="75456" y="3841"/>
                    <a:pt x="75681" y="3751"/>
                  </a:cubicBezTo>
                  <a:cubicBezTo>
                    <a:pt x="75699" y="3742"/>
                    <a:pt x="75717" y="3733"/>
                    <a:pt x="75735" y="3715"/>
                  </a:cubicBezTo>
                  <a:cubicBezTo>
                    <a:pt x="75817" y="3643"/>
                    <a:pt x="75826" y="3517"/>
                    <a:pt x="75753" y="3435"/>
                  </a:cubicBezTo>
                  <a:cubicBezTo>
                    <a:pt x="75714" y="3391"/>
                    <a:pt x="75659" y="3368"/>
                    <a:pt x="75604" y="3368"/>
                  </a:cubicBezTo>
                  <a:cubicBezTo>
                    <a:pt x="75557" y="3368"/>
                    <a:pt x="75511" y="3384"/>
                    <a:pt x="75474" y="3417"/>
                  </a:cubicBezTo>
                  <a:cubicBezTo>
                    <a:pt x="75294" y="3580"/>
                    <a:pt x="75104" y="3733"/>
                    <a:pt x="74915" y="3868"/>
                  </a:cubicBezTo>
                  <a:cubicBezTo>
                    <a:pt x="74726" y="4012"/>
                    <a:pt x="74528" y="4148"/>
                    <a:pt x="74329" y="4283"/>
                  </a:cubicBezTo>
                  <a:lnTo>
                    <a:pt x="73725" y="4670"/>
                  </a:lnTo>
                  <a:cubicBezTo>
                    <a:pt x="73617" y="4733"/>
                    <a:pt x="73518" y="4806"/>
                    <a:pt x="73419" y="4878"/>
                  </a:cubicBezTo>
                  <a:cubicBezTo>
                    <a:pt x="73347" y="4937"/>
                    <a:pt x="73270" y="4991"/>
                    <a:pt x="73195" y="5068"/>
                  </a:cubicBezTo>
                  <a:lnTo>
                    <a:pt x="73195" y="5068"/>
                  </a:lnTo>
                  <a:cubicBezTo>
                    <a:pt x="73017" y="5083"/>
                    <a:pt x="72839" y="5089"/>
                    <a:pt x="72662" y="5089"/>
                  </a:cubicBezTo>
                  <a:cubicBezTo>
                    <a:pt x="72107" y="5089"/>
                    <a:pt x="71560" y="5030"/>
                    <a:pt x="71012" y="5004"/>
                  </a:cubicBezTo>
                  <a:lnTo>
                    <a:pt x="68732" y="4842"/>
                  </a:lnTo>
                  <a:lnTo>
                    <a:pt x="64171" y="4535"/>
                  </a:lnTo>
                  <a:lnTo>
                    <a:pt x="55048" y="3904"/>
                  </a:lnTo>
                  <a:lnTo>
                    <a:pt x="36813" y="2651"/>
                  </a:lnTo>
                  <a:lnTo>
                    <a:pt x="18578" y="1371"/>
                  </a:lnTo>
                  <a:lnTo>
                    <a:pt x="9456" y="731"/>
                  </a:lnTo>
                  <a:cubicBezTo>
                    <a:pt x="6418" y="515"/>
                    <a:pt x="3381" y="308"/>
                    <a:pt x="352" y="1"/>
                  </a:cubicBezTo>
                  <a:cubicBezTo>
                    <a:pt x="346" y="1"/>
                    <a:pt x="340" y="0"/>
                    <a:pt x="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6"/>
            <p:cNvSpPr/>
            <p:nvPr/>
          </p:nvSpPr>
          <p:spPr>
            <a:xfrm>
              <a:off x="4430700" y="4072425"/>
              <a:ext cx="13325" cy="57275"/>
            </a:xfrm>
            <a:custGeom>
              <a:avLst/>
              <a:gdLst/>
              <a:ahLst/>
              <a:cxnLst/>
              <a:rect l="l" t="t" r="r" b="b"/>
              <a:pathLst>
                <a:path w="533" h="2291" fill="none" extrusionOk="0">
                  <a:moveTo>
                    <a:pt x="533" y="1"/>
                  </a:moveTo>
                  <a:cubicBezTo>
                    <a:pt x="46" y="902"/>
                    <a:pt x="1" y="1668"/>
                    <a:pt x="397" y="2290"/>
                  </a:cubicBezTo>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6"/>
            <p:cNvSpPr/>
            <p:nvPr/>
          </p:nvSpPr>
          <p:spPr>
            <a:xfrm>
              <a:off x="4195450" y="4056625"/>
              <a:ext cx="126900" cy="115300"/>
            </a:xfrm>
            <a:custGeom>
              <a:avLst/>
              <a:gdLst/>
              <a:ahLst/>
              <a:cxnLst/>
              <a:rect l="l" t="t" r="r" b="b"/>
              <a:pathLst>
                <a:path w="5076" h="4612" extrusionOk="0">
                  <a:moveTo>
                    <a:pt x="660" y="2885"/>
                  </a:moveTo>
                  <a:cubicBezTo>
                    <a:pt x="657" y="2892"/>
                    <a:pt x="655" y="2895"/>
                    <a:pt x="649" y="2895"/>
                  </a:cubicBezTo>
                  <a:cubicBezTo>
                    <a:pt x="653" y="2892"/>
                    <a:pt x="656" y="2888"/>
                    <a:pt x="660" y="2885"/>
                  </a:cubicBezTo>
                  <a:close/>
                  <a:moveTo>
                    <a:pt x="218" y="0"/>
                  </a:moveTo>
                  <a:cubicBezTo>
                    <a:pt x="177" y="0"/>
                    <a:pt x="136" y="12"/>
                    <a:pt x="99" y="38"/>
                  </a:cubicBezTo>
                  <a:cubicBezTo>
                    <a:pt x="18" y="101"/>
                    <a:pt x="0" y="218"/>
                    <a:pt x="63" y="308"/>
                  </a:cubicBezTo>
                  <a:cubicBezTo>
                    <a:pt x="126" y="381"/>
                    <a:pt x="190" y="408"/>
                    <a:pt x="244" y="444"/>
                  </a:cubicBezTo>
                  <a:cubicBezTo>
                    <a:pt x="298" y="471"/>
                    <a:pt x="343" y="489"/>
                    <a:pt x="397" y="516"/>
                  </a:cubicBezTo>
                  <a:cubicBezTo>
                    <a:pt x="496" y="552"/>
                    <a:pt x="604" y="588"/>
                    <a:pt x="703" y="624"/>
                  </a:cubicBezTo>
                  <a:lnTo>
                    <a:pt x="1289" y="804"/>
                  </a:lnTo>
                  <a:cubicBezTo>
                    <a:pt x="1686" y="921"/>
                    <a:pt x="2074" y="1048"/>
                    <a:pt x="2461" y="1183"/>
                  </a:cubicBezTo>
                  <a:cubicBezTo>
                    <a:pt x="2840" y="1318"/>
                    <a:pt x="3236" y="1453"/>
                    <a:pt x="3624" y="1588"/>
                  </a:cubicBezTo>
                  <a:cubicBezTo>
                    <a:pt x="3795" y="1643"/>
                    <a:pt x="3964" y="1697"/>
                    <a:pt x="4135" y="1750"/>
                  </a:cubicBezTo>
                  <a:lnTo>
                    <a:pt x="4135" y="1750"/>
                  </a:lnTo>
                  <a:cubicBezTo>
                    <a:pt x="4004" y="1784"/>
                    <a:pt x="3873" y="1817"/>
                    <a:pt x="3741" y="1850"/>
                  </a:cubicBezTo>
                  <a:lnTo>
                    <a:pt x="2668" y="2111"/>
                  </a:lnTo>
                  <a:lnTo>
                    <a:pt x="2137" y="2237"/>
                  </a:lnTo>
                  <a:cubicBezTo>
                    <a:pt x="1956" y="2282"/>
                    <a:pt x="1776" y="2309"/>
                    <a:pt x="1596" y="2355"/>
                  </a:cubicBezTo>
                  <a:cubicBezTo>
                    <a:pt x="1406" y="2391"/>
                    <a:pt x="1226" y="2445"/>
                    <a:pt x="1055" y="2508"/>
                  </a:cubicBezTo>
                  <a:cubicBezTo>
                    <a:pt x="875" y="2571"/>
                    <a:pt x="694" y="2643"/>
                    <a:pt x="541" y="2787"/>
                  </a:cubicBezTo>
                  <a:lnTo>
                    <a:pt x="550" y="2787"/>
                  </a:lnTo>
                  <a:cubicBezTo>
                    <a:pt x="541" y="2796"/>
                    <a:pt x="523" y="2814"/>
                    <a:pt x="523" y="2823"/>
                  </a:cubicBezTo>
                  <a:cubicBezTo>
                    <a:pt x="514" y="2850"/>
                    <a:pt x="523" y="2850"/>
                    <a:pt x="514" y="2859"/>
                  </a:cubicBezTo>
                  <a:cubicBezTo>
                    <a:pt x="514" y="2877"/>
                    <a:pt x="523" y="2886"/>
                    <a:pt x="523" y="2895"/>
                  </a:cubicBezTo>
                  <a:cubicBezTo>
                    <a:pt x="532" y="2913"/>
                    <a:pt x="541" y="2931"/>
                    <a:pt x="541" y="2940"/>
                  </a:cubicBezTo>
                  <a:cubicBezTo>
                    <a:pt x="559" y="2967"/>
                    <a:pt x="577" y="2986"/>
                    <a:pt x="586" y="3004"/>
                  </a:cubicBezTo>
                  <a:cubicBezTo>
                    <a:pt x="613" y="3040"/>
                    <a:pt x="649" y="3076"/>
                    <a:pt x="676" y="3112"/>
                  </a:cubicBezTo>
                  <a:cubicBezTo>
                    <a:pt x="739" y="3184"/>
                    <a:pt x="794" y="3247"/>
                    <a:pt x="857" y="3319"/>
                  </a:cubicBezTo>
                  <a:cubicBezTo>
                    <a:pt x="983" y="3445"/>
                    <a:pt x="1109" y="3571"/>
                    <a:pt x="1226" y="3707"/>
                  </a:cubicBezTo>
                  <a:cubicBezTo>
                    <a:pt x="1352" y="3833"/>
                    <a:pt x="1488" y="3959"/>
                    <a:pt x="1605" y="4094"/>
                  </a:cubicBezTo>
                  <a:lnTo>
                    <a:pt x="1794" y="4293"/>
                  </a:lnTo>
                  <a:cubicBezTo>
                    <a:pt x="1830" y="4329"/>
                    <a:pt x="1866" y="4365"/>
                    <a:pt x="1902" y="4401"/>
                  </a:cubicBezTo>
                  <a:cubicBezTo>
                    <a:pt x="1947" y="4437"/>
                    <a:pt x="1983" y="4473"/>
                    <a:pt x="2046" y="4509"/>
                  </a:cubicBezTo>
                  <a:lnTo>
                    <a:pt x="2173" y="4581"/>
                  </a:lnTo>
                  <a:cubicBezTo>
                    <a:pt x="2211" y="4600"/>
                    <a:pt x="2254" y="4611"/>
                    <a:pt x="2298" y="4611"/>
                  </a:cubicBezTo>
                  <a:cubicBezTo>
                    <a:pt x="2337" y="4611"/>
                    <a:pt x="2378" y="4602"/>
                    <a:pt x="2416" y="4581"/>
                  </a:cubicBezTo>
                  <a:cubicBezTo>
                    <a:pt x="2533" y="4509"/>
                    <a:pt x="2578" y="4356"/>
                    <a:pt x="2506" y="4238"/>
                  </a:cubicBezTo>
                  <a:cubicBezTo>
                    <a:pt x="2462" y="4157"/>
                    <a:pt x="2376" y="4111"/>
                    <a:pt x="2284" y="4111"/>
                  </a:cubicBezTo>
                  <a:cubicBezTo>
                    <a:pt x="2244" y="4111"/>
                    <a:pt x="2202" y="4120"/>
                    <a:pt x="2164" y="4139"/>
                  </a:cubicBezTo>
                  <a:cubicBezTo>
                    <a:pt x="2160" y="4146"/>
                    <a:pt x="2151" y="4149"/>
                    <a:pt x="2140" y="4149"/>
                  </a:cubicBezTo>
                  <a:cubicBezTo>
                    <a:pt x="2122" y="4149"/>
                    <a:pt x="2096" y="4141"/>
                    <a:pt x="2074" y="4130"/>
                  </a:cubicBezTo>
                  <a:cubicBezTo>
                    <a:pt x="2037" y="4121"/>
                    <a:pt x="2001" y="4103"/>
                    <a:pt x="1956" y="4085"/>
                  </a:cubicBezTo>
                  <a:cubicBezTo>
                    <a:pt x="1884" y="4049"/>
                    <a:pt x="1812" y="3995"/>
                    <a:pt x="1740" y="3941"/>
                  </a:cubicBezTo>
                  <a:cubicBezTo>
                    <a:pt x="1596" y="3842"/>
                    <a:pt x="1470" y="3716"/>
                    <a:pt x="1343" y="3589"/>
                  </a:cubicBezTo>
                  <a:cubicBezTo>
                    <a:pt x="1217" y="3463"/>
                    <a:pt x="1091" y="3337"/>
                    <a:pt x="965" y="3211"/>
                  </a:cubicBezTo>
                  <a:cubicBezTo>
                    <a:pt x="902" y="3148"/>
                    <a:pt x="848" y="3085"/>
                    <a:pt x="785" y="3013"/>
                  </a:cubicBezTo>
                  <a:cubicBezTo>
                    <a:pt x="757" y="2986"/>
                    <a:pt x="730" y="2949"/>
                    <a:pt x="703" y="2913"/>
                  </a:cubicBezTo>
                  <a:cubicBezTo>
                    <a:pt x="695" y="2896"/>
                    <a:pt x="686" y="2887"/>
                    <a:pt x="677" y="2870"/>
                  </a:cubicBezTo>
                  <a:lnTo>
                    <a:pt x="677" y="2870"/>
                  </a:lnTo>
                  <a:cubicBezTo>
                    <a:pt x="792" y="2769"/>
                    <a:pt x="950" y="2710"/>
                    <a:pt x="1100" y="2652"/>
                  </a:cubicBezTo>
                  <a:cubicBezTo>
                    <a:pt x="1271" y="2598"/>
                    <a:pt x="1452" y="2562"/>
                    <a:pt x="1632" y="2526"/>
                  </a:cubicBezTo>
                  <a:cubicBezTo>
                    <a:pt x="1803" y="2490"/>
                    <a:pt x="1992" y="2472"/>
                    <a:pt x="2173" y="2427"/>
                  </a:cubicBezTo>
                  <a:lnTo>
                    <a:pt x="2713" y="2328"/>
                  </a:lnTo>
                  <a:lnTo>
                    <a:pt x="3804" y="2120"/>
                  </a:lnTo>
                  <a:cubicBezTo>
                    <a:pt x="4165" y="2057"/>
                    <a:pt x="4534" y="1994"/>
                    <a:pt x="4895" y="1949"/>
                  </a:cubicBezTo>
                  <a:cubicBezTo>
                    <a:pt x="4985" y="1931"/>
                    <a:pt x="5048" y="1868"/>
                    <a:pt x="5057" y="1778"/>
                  </a:cubicBezTo>
                  <a:cubicBezTo>
                    <a:pt x="5075" y="1669"/>
                    <a:pt x="4994" y="1579"/>
                    <a:pt x="4895" y="1570"/>
                  </a:cubicBezTo>
                  <a:lnTo>
                    <a:pt x="4886" y="1570"/>
                  </a:lnTo>
                  <a:lnTo>
                    <a:pt x="4886" y="1561"/>
                  </a:lnTo>
                  <a:cubicBezTo>
                    <a:pt x="4489" y="1525"/>
                    <a:pt x="4093" y="1444"/>
                    <a:pt x="3696" y="1336"/>
                  </a:cubicBezTo>
                  <a:cubicBezTo>
                    <a:pt x="3299" y="1237"/>
                    <a:pt x="2921" y="1111"/>
                    <a:pt x="2533" y="975"/>
                  </a:cubicBezTo>
                  <a:cubicBezTo>
                    <a:pt x="2146" y="840"/>
                    <a:pt x="1758" y="705"/>
                    <a:pt x="1370" y="561"/>
                  </a:cubicBezTo>
                  <a:cubicBezTo>
                    <a:pt x="1181" y="489"/>
                    <a:pt x="992" y="417"/>
                    <a:pt x="812" y="335"/>
                  </a:cubicBezTo>
                  <a:cubicBezTo>
                    <a:pt x="712" y="290"/>
                    <a:pt x="631" y="254"/>
                    <a:pt x="541" y="200"/>
                  </a:cubicBezTo>
                  <a:cubicBezTo>
                    <a:pt x="505" y="182"/>
                    <a:pt x="460" y="155"/>
                    <a:pt x="433" y="128"/>
                  </a:cubicBezTo>
                  <a:cubicBezTo>
                    <a:pt x="397" y="110"/>
                    <a:pt x="370" y="74"/>
                    <a:pt x="370" y="74"/>
                  </a:cubicBezTo>
                  <a:cubicBezTo>
                    <a:pt x="332" y="26"/>
                    <a:pt x="276"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6"/>
            <p:cNvSpPr/>
            <p:nvPr/>
          </p:nvSpPr>
          <p:spPr>
            <a:xfrm>
              <a:off x="2368100" y="3995375"/>
              <a:ext cx="1847425" cy="137250"/>
            </a:xfrm>
            <a:custGeom>
              <a:avLst/>
              <a:gdLst/>
              <a:ahLst/>
              <a:cxnLst/>
              <a:rect l="l" t="t" r="r" b="b"/>
              <a:pathLst>
                <a:path w="73897" h="5490" extrusionOk="0">
                  <a:moveTo>
                    <a:pt x="208" y="0"/>
                  </a:moveTo>
                  <a:cubicBezTo>
                    <a:pt x="100" y="0"/>
                    <a:pt x="10" y="81"/>
                    <a:pt x="0" y="189"/>
                  </a:cubicBezTo>
                  <a:cubicBezTo>
                    <a:pt x="0" y="289"/>
                    <a:pt x="82" y="388"/>
                    <a:pt x="190" y="388"/>
                  </a:cubicBezTo>
                  <a:cubicBezTo>
                    <a:pt x="6319" y="694"/>
                    <a:pt x="12440" y="1136"/>
                    <a:pt x="18569" y="1560"/>
                  </a:cubicBezTo>
                  <a:lnTo>
                    <a:pt x="36940" y="2840"/>
                  </a:lnTo>
                  <a:lnTo>
                    <a:pt x="55310" y="4138"/>
                  </a:lnTo>
                  <a:lnTo>
                    <a:pt x="64495" y="4787"/>
                  </a:lnTo>
                  <a:lnTo>
                    <a:pt x="69092" y="5111"/>
                  </a:lnTo>
                  <a:lnTo>
                    <a:pt x="71382" y="5273"/>
                  </a:lnTo>
                  <a:cubicBezTo>
                    <a:pt x="72148" y="5327"/>
                    <a:pt x="72914" y="5381"/>
                    <a:pt x="73680" y="5490"/>
                  </a:cubicBezTo>
                  <a:lnTo>
                    <a:pt x="73698" y="5490"/>
                  </a:lnTo>
                  <a:cubicBezTo>
                    <a:pt x="73806" y="5490"/>
                    <a:pt x="73897" y="5399"/>
                    <a:pt x="73897" y="5291"/>
                  </a:cubicBezTo>
                  <a:cubicBezTo>
                    <a:pt x="73897" y="5183"/>
                    <a:pt x="73815" y="5102"/>
                    <a:pt x="73707" y="5102"/>
                  </a:cubicBezTo>
                  <a:cubicBezTo>
                    <a:pt x="72932" y="5093"/>
                    <a:pt x="72166" y="5048"/>
                    <a:pt x="71409" y="4994"/>
                  </a:cubicBezTo>
                  <a:lnTo>
                    <a:pt x="69110" y="4832"/>
                  </a:lnTo>
                  <a:lnTo>
                    <a:pt x="64513" y="4525"/>
                  </a:lnTo>
                  <a:lnTo>
                    <a:pt x="55328" y="3903"/>
                  </a:lnTo>
                  <a:lnTo>
                    <a:pt x="36949" y="2650"/>
                  </a:lnTo>
                  <a:lnTo>
                    <a:pt x="18578" y="1379"/>
                  </a:lnTo>
                  <a:cubicBezTo>
                    <a:pt x="12458" y="956"/>
                    <a:pt x="6328" y="550"/>
                    <a:pt x="2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1" name="Google Shape;1271;p46"/>
          <p:cNvSpPr txBox="1">
            <a:spLocks noGrp="1"/>
          </p:cNvSpPr>
          <p:nvPr>
            <p:ph type="title"/>
          </p:nvPr>
        </p:nvSpPr>
        <p:spPr>
          <a:xfrm>
            <a:off x="155700" y="540000"/>
            <a:ext cx="4207500" cy="996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
              <a:t>Change These Variables Into the Snake Case Format</a:t>
            </a:r>
            <a:endParaRPr/>
          </a:p>
        </p:txBody>
      </p:sp>
      <p:grpSp>
        <p:nvGrpSpPr>
          <p:cNvPr id="1272" name="Google Shape;1272;p46"/>
          <p:cNvGrpSpPr/>
          <p:nvPr/>
        </p:nvGrpSpPr>
        <p:grpSpPr>
          <a:xfrm flipH="1">
            <a:off x="155948" y="947150"/>
            <a:ext cx="3970038" cy="176025"/>
            <a:chOff x="4345425" y="2175475"/>
            <a:chExt cx="800750" cy="176025"/>
          </a:xfrm>
        </p:grpSpPr>
        <p:sp>
          <p:nvSpPr>
            <p:cNvPr id="1273" name="Google Shape;1273;p4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46"/>
          <p:cNvGrpSpPr/>
          <p:nvPr/>
        </p:nvGrpSpPr>
        <p:grpSpPr>
          <a:xfrm flipH="1">
            <a:off x="155563" y="1409250"/>
            <a:ext cx="3484303" cy="176025"/>
            <a:chOff x="4345425" y="2175475"/>
            <a:chExt cx="800750" cy="176025"/>
          </a:xfrm>
        </p:grpSpPr>
        <p:sp>
          <p:nvSpPr>
            <p:cNvPr id="1276" name="Google Shape;1276;p4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7"/>
                                        </p:tgtEl>
                                        <p:attrNameLst>
                                          <p:attrName>style.visibility</p:attrName>
                                        </p:attrNameLst>
                                      </p:cBhvr>
                                      <p:to>
                                        <p:strVal val="visible"/>
                                      </p:to>
                                    </p:set>
                                    <p:animEffect transition="in" filter="fade">
                                      <p:cBhvr>
                                        <p:cTn id="7" dur="1000"/>
                                        <p:tgtEl>
                                          <p:spTgt spid="12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49"/>
                                        </p:tgtEl>
                                        <p:attrNameLst>
                                          <p:attrName>style.visibility</p:attrName>
                                        </p:attrNameLst>
                                      </p:cBhvr>
                                      <p:to>
                                        <p:strVal val="visible"/>
                                      </p:to>
                                    </p:set>
                                    <p:animEffect transition="in" filter="fade">
                                      <p:cBhvr>
                                        <p:cTn id="12" dur="1000"/>
                                        <p:tgtEl>
                                          <p:spTgt spid="12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48"/>
                                        </p:tgtEl>
                                        <p:attrNameLst>
                                          <p:attrName>style.visibility</p:attrName>
                                        </p:attrNameLst>
                                      </p:cBhvr>
                                      <p:to>
                                        <p:strVal val="visible"/>
                                      </p:to>
                                    </p:set>
                                    <p:animEffect transition="in" filter="fade">
                                      <p:cBhvr>
                                        <p:cTn id="17" dur="1000"/>
                                        <p:tgtEl>
                                          <p:spTgt spid="12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50"/>
                                        </p:tgtEl>
                                        <p:attrNameLst>
                                          <p:attrName>style.visibility</p:attrName>
                                        </p:attrNameLst>
                                      </p:cBhvr>
                                      <p:to>
                                        <p:strVal val="visible"/>
                                      </p:to>
                                    </p:set>
                                    <p:animEffect transition="in" filter="fade">
                                      <p:cBhvr>
                                        <p:cTn id="22" dur="1000"/>
                                        <p:tgtEl>
                                          <p:spTgt spid="1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81"/>
        <p:cNvGrpSpPr/>
        <p:nvPr/>
      </p:nvGrpSpPr>
      <p:grpSpPr>
        <a:xfrm>
          <a:off x="0" y="0"/>
          <a:ext cx="0" cy="0"/>
          <a:chOff x="0" y="0"/>
          <a:chExt cx="0" cy="0"/>
        </a:xfrm>
      </p:grpSpPr>
      <p:sp>
        <p:nvSpPr>
          <p:cNvPr id="1282" name="Google Shape;1282;p47"/>
          <p:cNvSpPr txBox="1">
            <a:spLocks noGrp="1"/>
          </p:cNvSpPr>
          <p:nvPr>
            <p:ph type="title"/>
          </p:nvPr>
        </p:nvSpPr>
        <p:spPr>
          <a:xfrm>
            <a:off x="1378050" y="2344774"/>
            <a:ext cx="6387900" cy="940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2"/>
              </a:buClr>
              <a:buSzPts val="990"/>
              <a:buFont typeface="Arial"/>
              <a:buNone/>
            </a:pPr>
            <a:r>
              <a:rPr lang="en"/>
              <a:t>Review</a:t>
            </a:r>
            <a:endParaRPr/>
          </a:p>
        </p:txBody>
      </p:sp>
      <p:sp>
        <p:nvSpPr>
          <p:cNvPr id="1283" name="Google Shape;1283;p47"/>
          <p:cNvSpPr txBox="1">
            <a:spLocks noGrp="1"/>
          </p:cNvSpPr>
          <p:nvPr>
            <p:ph type="title" idx="2"/>
          </p:nvPr>
        </p:nvSpPr>
        <p:spPr>
          <a:xfrm>
            <a:off x="3843750" y="1322001"/>
            <a:ext cx="1456500" cy="816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06</a:t>
            </a:r>
            <a:endParaRPr/>
          </a:p>
        </p:txBody>
      </p:sp>
      <p:grpSp>
        <p:nvGrpSpPr>
          <p:cNvPr id="1284" name="Google Shape;1284;p47"/>
          <p:cNvGrpSpPr/>
          <p:nvPr/>
        </p:nvGrpSpPr>
        <p:grpSpPr>
          <a:xfrm>
            <a:off x="3928443" y="2086030"/>
            <a:ext cx="1287126" cy="176025"/>
            <a:chOff x="4345425" y="2175475"/>
            <a:chExt cx="800750" cy="176025"/>
          </a:xfrm>
        </p:grpSpPr>
        <p:sp>
          <p:nvSpPr>
            <p:cNvPr id="1285" name="Google Shape;1285;p47"/>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7"/>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7" name="Google Shape;1287;p47"/>
          <p:cNvGrpSpPr/>
          <p:nvPr/>
        </p:nvGrpSpPr>
        <p:grpSpPr>
          <a:xfrm>
            <a:off x="1541738" y="3108974"/>
            <a:ext cx="6053350" cy="176025"/>
            <a:chOff x="4345425" y="2175475"/>
            <a:chExt cx="800750" cy="176025"/>
          </a:xfrm>
        </p:grpSpPr>
        <p:sp>
          <p:nvSpPr>
            <p:cNvPr id="1288" name="Google Shape;1288;p47"/>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7"/>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0" name="Google Shape;1290;p47"/>
          <p:cNvGrpSpPr/>
          <p:nvPr/>
        </p:nvGrpSpPr>
        <p:grpSpPr>
          <a:xfrm rot="372491" flipH="1">
            <a:off x="1097518" y="3478413"/>
            <a:ext cx="595061" cy="675849"/>
            <a:chOff x="5464100" y="4208075"/>
            <a:chExt cx="494625" cy="579650"/>
          </a:xfrm>
        </p:grpSpPr>
        <p:sp>
          <p:nvSpPr>
            <p:cNvPr id="1291" name="Google Shape;1291;p47"/>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7"/>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7"/>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7"/>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7"/>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7"/>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7"/>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7"/>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7"/>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7"/>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7"/>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7"/>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3" name="Google Shape;1303;p47"/>
          <p:cNvGrpSpPr/>
          <p:nvPr/>
        </p:nvGrpSpPr>
        <p:grpSpPr>
          <a:xfrm rot="9456294">
            <a:off x="6849678" y="3273665"/>
            <a:ext cx="2306042" cy="512923"/>
            <a:chOff x="7051300" y="3461525"/>
            <a:chExt cx="2305989" cy="512912"/>
          </a:xfrm>
        </p:grpSpPr>
        <p:sp>
          <p:nvSpPr>
            <p:cNvPr id="1304" name="Google Shape;1304;p47"/>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7"/>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7"/>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7"/>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7"/>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7"/>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7"/>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7"/>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7"/>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7"/>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7"/>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7"/>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7"/>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7"/>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7"/>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7"/>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7"/>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7"/>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47"/>
          <p:cNvGrpSpPr/>
          <p:nvPr/>
        </p:nvGrpSpPr>
        <p:grpSpPr>
          <a:xfrm rot="854098">
            <a:off x="7782856" y="510397"/>
            <a:ext cx="639528" cy="438002"/>
            <a:chOff x="5501450" y="2545600"/>
            <a:chExt cx="639525" cy="438000"/>
          </a:xfrm>
        </p:grpSpPr>
        <p:sp>
          <p:nvSpPr>
            <p:cNvPr id="1323" name="Google Shape;1323;p47"/>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7"/>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5" name="Google Shape;1325;p47"/>
          <p:cNvGrpSpPr/>
          <p:nvPr/>
        </p:nvGrpSpPr>
        <p:grpSpPr>
          <a:xfrm>
            <a:off x="3063192" y="4008175"/>
            <a:ext cx="3061347" cy="176025"/>
            <a:chOff x="4345425" y="2175475"/>
            <a:chExt cx="800750" cy="176025"/>
          </a:xfrm>
        </p:grpSpPr>
        <p:sp>
          <p:nvSpPr>
            <p:cNvPr id="1326" name="Google Shape;1326;p47"/>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7"/>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282"/>
                                        </p:tgtEl>
                                        <p:attrNameLst>
                                          <p:attrName>style.visibility</p:attrName>
                                        </p:attrNameLst>
                                      </p:cBhvr>
                                      <p:to>
                                        <p:strVal val="visible"/>
                                      </p:to>
                                    </p:set>
                                    <p:anim calcmode="lin" valueType="num">
                                      <p:cBhvr additive="base">
                                        <p:cTn id="7" dur="1000"/>
                                        <p:tgtEl>
                                          <p:spTgt spid="1282"/>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1283"/>
                                        </p:tgtEl>
                                        <p:attrNameLst>
                                          <p:attrName>style.visibility</p:attrName>
                                        </p:attrNameLst>
                                      </p:cBhvr>
                                      <p:to>
                                        <p:strVal val="visible"/>
                                      </p:to>
                                    </p:set>
                                    <p:anim calcmode="lin" valueType="num">
                                      <p:cBhvr additive="base">
                                        <p:cTn id="10" dur="1000"/>
                                        <p:tgtEl>
                                          <p:spTgt spid="1283"/>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1284"/>
                                        </p:tgtEl>
                                        <p:attrNameLst>
                                          <p:attrName>style.visibility</p:attrName>
                                        </p:attrNameLst>
                                      </p:cBhvr>
                                      <p:to>
                                        <p:strVal val="visible"/>
                                      </p:to>
                                    </p:set>
                                    <p:anim calcmode="lin" valueType="num">
                                      <p:cBhvr additive="base">
                                        <p:cTn id="13" dur="1000"/>
                                        <p:tgtEl>
                                          <p:spTgt spid="1284"/>
                                        </p:tgtEl>
                                        <p:attrNameLst>
                                          <p:attrName>ppt_y</p:attrName>
                                        </p:attrNameLst>
                                      </p:cBhvr>
                                      <p:tavLst>
                                        <p:tav tm="0">
                                          <p:val>
                                            <p:strVal val="#ppt_y-1"/>
                                          </p:val>
                                        </p:tav>
                                        <p:tav tm="100000">
                                          <p:val>
                                            <p:strVal val="#ppt_y"/>
                                          </p:val>
                                        </p:tav>
                                      </p:tavLst>
                                    </p:anim>
                                  </p:childTnLst>
                                </p:cTn>
                              </p:par>
                              <p:par>
                                <p:cTn id="14" presetID="2" presetClass="entr" presetSubtype="1" fill="hold" nodeType="withEffect">
                                  <p:stCondLst>
                                    <p:cond delay="0"/>
                                  </p:stCondLst>
                                  <p:childTnLst>
                                    <p:set>
                                      <p:cBhvr>
                                        <p:cTn id="15" dur="1" fill="hold">
                                          <p:stCondLst>
                                            <p:cond delay="0"/>
                                          </p:stCondLst>
                                        </p:cTn>
                                        <p:tgtEl>
                                          <p:spTgt spid="1287"/>
                                        </p:tgtEl>
                                        <p:attrNameLst>
                                          <p:attrName>style.visibility</p:attrName>
                                        </p:attrNameLst>
                                      </p:cBhvr>
                                      <p:to>
                                        <p:strVal val="visible"/>
                                      </p:to>
                                    </p:set>
                                    <p:anim calcmode="lin" valueType="num">
                                      <p:cBhvr additive="base">
                                        <p:cTn id="16" dur="1000"/>
                                        <p:tgtEl>
                                          <p:spTgt spid="128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90"/>
                                        </p:tgtEl>
                                        <p:attrNameLst>
                                          <p:attrName>style.visibility</p:attrName>
                                        </p:attrNameLst>
                                      </p:cBhvr>
                                      <p:to>
                                        <p:strVal val="visible"/>
                                      </p:to>
                                    </p:set>
                                    <p:anim calcmode="lin" valueType="num">
                                      <p:cBhvr additive="base">
                                        <p:cTn id="21" dur="1000"/>
                                        <p:tgtEl>
                                          <p:spTgt spid="1290"/>
                                        </p:tgtEl>
                                        <p:attrNameLst>
                                          <p:attrName>ppt_y</p:attrName>
                                        </p:attrNameLst>
                                      </p:cBhvr>
                                      <p:tavLst>
                                        <p:tav tm="0">
                                          <p:val>
                                            <p:strVal val="#ppt_y+1"/>
                                          </p:val>
                                        </p:tav>
                                        <p:tav tm="100000">
                                          <p:val>
                                            <p:strVal val="#ppt_y"/>
                                          </p:val>
                                        </p:tav>
                                      </p:tavLst>
                                    </p:anim>
                                  </p:childTnLst>
                                </p:cTn>
                              </p:par>
                              <p:par>
                                <p:cTn id="22" presetID="2" presetClass="entr" presetSubtype="1" fill="hold" nodeType="withEffect">
                                  <p:stCondLst>
                                    <p:cond delay="0"/>
                                  </p:stCondLst>
                                  <p:childTnLst>
                                    <p:set>
                                      <p:cBhvr>
                                        <p:cTn id="23" dur="1" fill="hold">
                                          <p:stCondLst>
                                            <p:cond delay="0"/>
                                          </p:stCondLst>
                                        </p:cTn>
                                        <p:tgtEl>
                                          <p:spTgt spid="1322"/>
                                        </p:tgtEl>
                                        <p:attrNameLst>
                                          <p:attrName>style.visibility</p:attrName>
                                        </p:attrNameLst>
                                      </p:cBhvr>
                                      <p:to>
                                        <p:strVal val="visible"/>
                                      </p:to>
                                    </p:set>
                                    <p:anim calcmode="lin" valueType="num">
                                      <p:cBhvr additive="base">
                                        <p:cTn id="24" dur="1000"/>
                                        <p:tgtEl>
                                          <p:spTgt spid="1322"/>
                                        </p:tgtEl>
                                        <p:attrNameLst>
                                          <p:attrName>ppt_y</p:attrName>
                                        </p:attrNameLst>
                                      </p:cBhvr>
                                      <p:tavLst>
                                        <p:tav tm="0">
                                          <p:val>
                                            <p:strVal val="#ppt_y-1"/>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303"/>
                                        </p:tgtEl>
                                        <p:attrNameLst>
                                          <p:attrName>style.visibility</p:attrName>
                                        </p:attrNameLst>
                                      </p:cBhvr>
                                      <p:to>
                                        <p:strVal val="visible"/>
                                      </p:to>
                                    </p:set>
                                    <p:anim calcmode="lin" valueType="num">
                                      <p:cBhvr additive="base">
                                        <p:cTn id="27" dur="1000"/>
                                        <p:tgtEl>
                                          <p:spTgt spid="130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grpSp>
        <p:nvGrpSpPr>
          <p:cNvPr id="1332" name="Google Shape;1332;p48"/>
          <p:cNvGrpSpPr/>
          <p:nvPr/>
        </p:nvGrpSpPr>
        <p:grpSpPr>
          <a:xfrm rot="774136">
            <a:off x="1375994" y="2704721"/>
            <a:ext cx="1303213" cy="585343"/>
            <a:chOff x="4345425" y="2175475"/>
            <a:chExt cx="800750" cy="176025"/>
          </a:xfrm>
        </p:grpSpPr>
        <p:sp>
          <p:nvSpPr>
            <p:cNvPr id="1333" name="Google Shape;1333;p4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5" name="Google Shape;1335;p48"/>
          <p:cNvGrpSpPr/>
          <p:nvPr/>
        </p:nvGrpSpPr>
        <p:grpSpPr>
          <a:xfrm rot="774136">
            <a:off x="6294794" y="2704721"/>
            <a:ext cx="1303213" cy="585343"/>
            <a:chOff x="4345425" y="2175475"/>
            <a:chExt cx="800750" cy="176025"/>
          </a:xfrm>
        </p:grpSpPr>
        <p:sp>
          <p:nvSpPr>
            <p:cNvPr id="1336" name="Google Shape;1336;p4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8" name="Google Shape;1338;p48"/>
          <p:cNvSpPr txBox="1">
            <a:spLocks noGrp="1"/>
          </p:cNvSpPr>
          <p:nvPr>
            <p:ph type="subTitle" idx="3"/>
          </p:nvPr>
        </p:nvSpPr>
        <p:spPr>
          <a:xfrm>
            <a:off x="774500" y="2700795"/>
            <a:ext cx="25062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2307"/>
              <a:buFont typeface="Arial"/>
              <a:buNone/>
            </a:pPr>
            <a:r>
              <a:rPr lang="en" sz="2600"/>
              <a:t>Numbers</a:t>
            </a:r>
            <a:endParaRPr sz="2600"/>
          </a:p>
        </p:txBody>
      </p:sp>
      <p:sp>
        <p:nvSpPr>
          <p:cNvPr id="1339" name="Google Shape;1339;p48"/>
          <p:cNvSpPr txBox="1">
            <a:spLocks noGrp="1"/>
          </p:cNvSpPr>
          <p:nvPr>
            <p:ph type="body" idx="1"/>
          </p:nvPr>
        </p:nvSpPr>
        <p:spPr>
          <a:xfrm>
            <a:off x="-72277" y="3052502"/>
            <a:ext cx="4220400" cy="14691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Clr>
                <a:schemeClr val="dk2"/>
              </a:buClr>
              <a:buSzPts val="1100"/>
              <a:buFont typeface="Arial"/>
              <a:buNone/>
            </a:pPr>
            <a:r>
              <a:rPr lang="en" sz="2300" dirty="0"/>
              <a:t>Variables are unable to start with a number</a:t>
            </a:r>
            <a:endParaRPr sz="2300" dirty="0"/>
          </a:p>
          <a:p>
            <a:pPr marL="0" lvl="0" indent="0" algn="ctr" rtl="0">
              <a:spcBef>
                <a:spcPts val="1200"/>
              </a:spcBef>
              <a:spcAft>
                <a:spcPts val="1200"/>
              </a:spcAft>
              <a:buClr>
                <a:schemeClr val="dk2"/>
              </a:buClr>
              <a:buSzPts val="1100"/>
              <a:buFont typeface="Arial"/>
              <a:buNone/>
            </a:pPr>
            <a:r>
              <a:rPr lang="en" sz="2300" dirty="0"/>
              <a:t>Ex: 1option = 10</a:t>
            </a:r>
            <a:endParaRPr sz="2300" dirty="0"/>
          </a:p>
        </p:txBody>
      </p:sp>
      <p:sp>
        <p:nvSpPr>
          <p:cNvPr id="1340" name="Google Shape;1340;p48"/>
          <p:cNvSpPr txBox="1">
            <a:spLocks noGrp="1"/>
          </p:cNvSpPr>
          <p:nvPr>
            <p:ph type="subTitle" idx="4"/>
          </p:nvPr>
        </p:nvSpPr>
        <p:spPr>
          <a:xfrm>
            <a:off x="5693300" y="2713798"/>
            <a:ext cx="25062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None/>
            </a:pPr>
            <a:r>
              <a:rPr lang="en" sz="2600"/>
              <a:t>Spaces</a:t>
            </a:r>
            <a:endParaRPr sz="2600"/>
          </a:p>
        </p:txBody>
      </p:sp>
      <p:sp>
        <p:nvSpPr>
          <p:cNvPr id="1341" name="Google Shape;1341;p48"/>
          <p:cNvSpPr txBox="1">
            <a:spLocks noGrp="1"/>
          </p:cNvSpPr>
          <p:nvPr>
            <p:ph type="title"/>
          </p:nvPr>
        </p:nvSpPr>
        <p:spPr>
          <a:xfrm>
            <a:off x="720000" y="540000"/>
            <a:ext cx="3378600" cy="1017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2"/>
              </a:buClr>
              <a:buSzPct val="30555"/>
              <a:buFont typeface="Arial"/>
              <a:buNone/>
            </a:pPr>
            <a:r>
              <a:rPr lang="en"/>
              <a:t>Variable Name</a:t>
            </a:r>
            <a:endParaRPr/>
          </a:p>
          <a:p>
            <a:pPr marL="0" lvl="0" indent="0" algn="ctr" rtl="0">
              <a:spcBef>
                <a:spcPts val="0"/>
              </a:spcBef>
              <a:spcAft>
                <a:spcPts val="0"/>
              </a:spcAft>
              <a:buClr>
                <a:schemeClr val="dk2"/>
              </a:buClr>
              <a:buSzPct val="30555"/>
              <a:buFont typeface="Arial"/>
              <a:buNone/>
            </a:pPr>
            <a:r>
              <a:rPr lang="en"/>
              <a:t>Rules</a:t>
            </a:r>
            <a:endParaRPr/>
          </a:p>
        </p:txBody>
      </p:sp>
      <p:sp>
        <p:nvSpPr>
          <p:cNvPr id="1342" name="Google Shape;1342;p48"/>
          <p:cNvSpPr txBox="1">
            <a:spLocks noGrp="1"/>
          </p:cNvSpPr>
          <p:nvPr>
            <p:ph type="body" idx="2"/>
          </p:nvPr>
        </p:nvSpPr>
        <p:spPr>
          <a:xfrm>
            <a:off x="4993600" y="3107600"/>
            <a:ext cx="3870900" cy="1285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7826"/>
              <a:buFont typeface="Arial"/>
              <a:buNone/>
            </a:pPr>
            <a:r>
              <a:rPr lang="en" sz="2300" dirty="0">
                <a:latin typeface="Open Sans" panose="020B0606030504020204" pitchFamily="34" charset="0"/>
                <a:ea typeface="Open Sans" panose="020B0606030504020204" pitchFamily="34" charset="0"/>
                <a:cs typeface="Open Sans" panose="020B0606030504020204" pitchFamily="34" charset="0"/>
              </a:rPr>
              <a:t>There cannot be spaces between numbers/words</a:t>
            </a:r>
            <a:endParaRPr sz="2300" dirty="0">
              <a:latin typeface="Open Sans" panose="020B0606030504020204" pitchFamily="34" charset="0"/>
              <a:ea typeface="Open Sans" panose="020B0606030504020204" pitchFamily="34" charset="0"/>
              <a:cs typeface="Open Sans" panose="020B0606030504020204" pitchFamily="34" charset="0"/>
            </a:endParaRPr>
          </a:p>
          <a:p>
            <a:pPr marL="0" lvl="0" indent="0" algn="ctr" rtl="0">
              <a:spcBef>
                <a:spcPts val="1600"/>
              </a:spcBef>
              <a:spcAft>
                <a:spcPts val="1600"/>
              </a:spcAft>
              <a:buClr>
                <a:schemeClr val="dk2"/>
              </a:buClr>
              <a:buSzPct val="47826"/>
              <a:buFont typeface="Arial"/>
              <a:buNone/>
            </a:pPr>
            <a:r>
              <a:rPr lang="en" sz="2300" dirty="0">
                <a:latin typeface="Open Sans" panose="020B0606030504020204" pitchFamily="34" charset="0"/>
                <a:ea typeface="Open Sans" panose="020B0606030504020204" pitchFamily="34" charset="0"/>
                <a:cs typeface="Open Sans" panose="020B0606030504020204" pitchFamily="34" charset="0"/>
              </a:rPr>
              <a:t>Ex: option 1 = 10</a:t>
            </a:r>
            <a:endParaRPr sz="23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343" name="Google Shape;1343;p48"/>
          <p:cNvGrpSpPr/>
          <p:nvPr/>
        </p:nvGrpSpPr>
        <p:grpSpPr>
          <a:xfrm>
            <a:off x="4164292" y="583047"/>
            <a:ext cx="1491960" cy="454575"/>
            <a:chOff x="6157325" y="1245050"/>
            <a:chExt cx="554900" cy="169075"/>
          </a:xfrm>
        </p:grpSpPr>
        <p:sp>
          <p:nvSpPr>
            <p:cNvPr id="1344" name="Google Shape;1344;p48"/>
            <p:cNvSpPr/>
            <p:nvPr/>
          </p:nvSpPr>
          <p:spPr>
            <a:xfrm>
              <a:off x="6157325" y="1320350"/>
              <a:ext cx="47050" cy="41875"/>
            </a:xfrm>
            <a:custGeom>
              <a:avLst/>
              <a:gdLst/>
              <a:ahLst/>
              <a:cxnLst/>
              <a:rect l="l" t="t" r="r" b="b"/>
              <a:pathLst>
                <a:path w="1882" h="1675" extrusionOk="0">
                  <a:moveTo>
                    <a:pt x="1759" y="0"/>
                  </a:moveTo>
                  <a:cubicBezTo>
                    <a:pt x="1737" y="0"/>
                    <a:pt x="1714" y="11"/>
                    <a:pt x="1694" y="37"/>
                  </a:cubicBezTo>
                  <a:cubicBezTo>
                    <a:pt x="1494" y="263"/>
                    <a:pt x="1268" y="463"/>
                    <a:pt x="1042" y="689"/>
                  </a:cubicBezTo>
                  <a:cubicBezTo>
                    <a:pt x="842" y="463"/>
                    <a:pt x="641" y="263"/>
                    <a:pt x="416" y="62"/>
                  </a:cubicBezTo>
                  <a:cubicBezTo>
                    <a:pt x="387" y="26"/>
                    <a:pt x="349" y="10"/>
                    <a:pt x="313" y="10"/>
                  </a:cubicBezTo>
                  <a:cubicBezTo>
                    <a:pt x="226" y="10"/>
                    <a:pt x="152" y="99"/>
                    <a:pt x="240" y="188"/>
                  </a:cubicBezTo>
                  <a:cubicBezTo>
                    <a:pt x="441" y="413"/>
                    <a:pt x="641" y="639"/>
                    <a:pt x="842" y="839"/>
                  </a:cubicBezTo>
                  <a:cubicBezTo>
                    <a:pt x="591" y="1040"/>
                    <a:pt x="316" y="1190"/>
                    <a:pt x="90" y="1416"/>
                  </a:cubicBezTo>
                  <a:cubicBezTo>
                    <a:pt x="1" y="1505"/>
                    <a:pt x="91" y="1674"/>
                    <a:pt x="200" y="1674"/>
                  </a:cubicBezTo>
                  <a:cubicBezTo>
                    <a:pt x="213" y="1674"/>
                    <a:pt x="227" y="1672"/>
                    <a:pt x="240" y="1666"/>
                  </a:cubicBezTo>
                  <a:cubicBezTo>
                    <a:pt x="541" y="1541"/>
                    <a:pt x="817" y="1290"/>
                    <a:pt x="1068" y="1065"/>
                  </a:cubicBezTo>
                  <a:cubicBezTo>
                    <a:pt x="1193" y="1215"/>
                    <a:pt x="1343" y="1366"/>
                    <a:pt x="1494" y="1466"/>
                  </a:cubicBezTo>
                  <a:cubicBezTo>
                    <a:pt x="1525" y="1481"/>
                    <a:pt x="1556" y="1488"/>
                    <a:pt x="1584" y="1488"/>
                  </a:cubicBezTo>
                  <a:cubicBezTo>
                    <a:pt x="1694" y="1488"/>
                    <a:pt x="1769" y="1385"/>
                    <a:pt x="1669" y="1265"/>
                  </a:cubicBezTo>
                  <a:cubicBezTo>
                    <a:pt x="1569" y="1115"/>
                    <a:pt x="1418" y="990"/>
                    <a:pt x="1268" y="864"/>
                  </a:cubicBezTo>
                  <a:cubicBezTo>
                    <a:pt x="1469" y="639"/>
                    <a:pt x="1669" y="413"/>
                    <a:pt x="1844" y="163"/>
                  </a:cubicBezTo>
                  <a:cubicBezTo>
                    <a:pt x="1882" y="88"/>
                    <a:pt x="1823" y="0"/>
                    <a:pt x="1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8"/>
            <p:cNvSpPr/>
            <p:nvPr/>
          </p:nvSpPr>
          <p:spPr>
            <a:xfrm>
              <a:off x="6224725" y="1327375"/>
              <a:ext cx="46400" cy="9125"/>
            </a:xfrm>
            <a:custGeom>
              <a:avLst/>
              <a:gdLst/>
              <a:ahLst/>
              <a:cxnLst/>
              <a:rect l="l" t="t" r="r" b="b"/>
              <a:pathLst>
                <a:path w="1856" h="365" extrusionOk="0">
                  <a:moveTo>
                    <a:pt x="1282" y="1"/>
                  </a:moveTo>
                  <a:cubicBezTo>
                    <a:pt x="1160" y="1"/>
                    <a:pt x="1041" y="7"/>
                    <a:pt x="928" y="7"/>
                  </a:cubicBezTo>
                  <a:lnTo>
                    <a:pt x="151" y="7"/>
                  </a:lnTo>
                  <a:cubicBezTo>
                    <a:pt x="1" y="7"/>
                    <a:pt x="26" y="258"/>
                    <a:pt x="151" y="258"/>
                  </a:cubicBezTo>
                  <a:cubicBezTo>
                    <a:pt x="427" y="283"/>
                    <a:pt x="677" y="308"/>
                    <a:pt x="953" y="308"/>
                  </a:cubicBezTo>
                  <a:cubicBezTo>
                    <a:pt x="1135" y="328"/>
                    <a:pt x="1334" y="365"/>
                    <a:pt x="1536" y="365"/>
                  </a:cubicBezTo>
                  <a:cubicBezTo>
                    <a:pt x="1584" y="365"/>
                    <a:pt x="1632" y="363"/>
                    <a:pt x="1680" y="358"/>
                  </a:cubicBezTo>
                  <a:cubicBezTo>
                    <a:pt x="1855" y="308"/>
                    <a:pt x="1780" y="82"/>
                    <a:pt x="1655" y="32"/>
                  </a:cubicBezTo>
                  <a:cubicBezTo>
                    <a:pt x="1529" y="7"/>
                    <a:pt x="1404" y="1"/>
                    <a:pt x="1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8"/>
            <p:cNvSpPr/>
            <p:nvPr/>
          </p:nvSpPr>
          <p:spPr>
            <a:xfrm>
              <a:off x="6217875" y="1343050"/>
              <a:ext cx="49475" cy="9600"/>
            </a:xfrm>
            <a:custGeom>
              <a:avLst/>
              <a:gdLst/>
              <a:ahLst/>
              <a:cxnLst/>
              <a:rect l="l" t="t" r="r" b="b"/>
              <a:pathLst>
                <a:path w="1979" h="384" extrusionOk="0">
                  <a:moveTo>
                    <a:pt x="134" y="0"/>
                  </a:moveTo>
                  <a:cubicBezTo>
                    <a:pt x="0" y="0"/>
                    <a:pt x="13" y="236"/>
                    <a:pt x="174" y="282"/>
                  </a:cubicBezTo>
                  <a:cubicBezTo>
                    <a:pt x="475" y="357"/>
                    <a:pt x="801" y="382"/>
                    <a:pt x="1102" y="382"/>
                  </a:cubicBezTo>
                  <a:cubicBezTo>
                    <a:pt x="1157" y="382"/>
                    <a:pt x="1215" y="383"/>
                    <a:pt x="1274" y="383"/>
                  </a:cubicBezTo>
                  <a:cubicBezTo>
                    <a:pt x="1512" y="383"/>
                    <a:pt x="1768" y="367"/>
                    <a:pt x="1929" y="207"/>
                  </a:cubicBezTo>
                  <a:cubicBezTo>
                    <a:pt x="1979" y="157"/>
                    <a:pt x="1954" y="32"/>
                    <a:pt x="1854" y="32"/>
                  </a:cubicBezTo>
                  <a:cubicBezTo>
                    <a:pt x="1787" y="12"/>
                    <a:pt x="1721" y="4"/>
                    <a:pt x="1655" y="4"/>
                  </a:cubicBezTo>
                  <a:cubicBezTo>
                    <a:pt x="1471" y="4"/>
                    <a:pt x="1286" y="63"/>
                    <a:pt x="1102" y="82"/>
                  </a:cubicBezTo>
                  <a:cubicBezTo>
                    <a:pt x="801" y="82"/>
                    <a:pt x="500" y="57"/>
                    <a:pt x="174" y="7"/>
                  </a:cubicBezTo>
                  <a:cubicBezTo>
                    <a:pt x="160" y="2"/>
                    <a:pt x="147"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8"/>
            <p:cNvSpPr/>
            <p:nvPr/>
          </p:nvSpPr>
          <p:spPr>
            <a:xfrm>
              <a:off x="6284250" y="1264050"/>
              <a:ext cx="44700" cy="50275"/>
            </a:xfrm>
            <a:custGeom>
              <a:avLst/>
              <a:gdLst/>
              <a:ahLst/>
              <a:cxnLst/>
              <a:rect l="l" t="t" r="r" b="b"/>
              <a:pathLst>
                <a:path w="1788" h="2011" extrusionOk="0">
                  <a:moveTo>
                    <a:pt x="495" y="0"/>
                  </a:moveTo>
                  <a:cubicBezTo>
                    <a:pt x="458" y="0"/>
                    <a:pt x="427" y="25"/>
                    <a:pt x="427" y="84"/>
                  </a:cubicBezTo>
                  <a:cubicBezTo>
                    <a:pt x="402" y="510"/>
                    <a:pt x="402" y="911"/>
                    <a:pt x="376" y="1337"/>
                  </a:cubicBezTo>
                  <a:cubicBezTo>
                    <a:pt x="376" y="1411"/>
                    <a:pt x="445" y="1499"/>
                    <a:pt x="522" y="1499"/>
                  </a:cubicBezTo>
                  <a:cubicBezTo>
                    <a:pt x="548" y="1499"/>
                    <a:pt x="576" y="1488"/>
                    <a:pt x="602" y="1462"/>
                  </a:cubicBezTo>
                  <a:cubicBezTo>
                    <a:pt x="727" y="1387"/>
                    <a:pt x="878" y="1262"/>
                    <a:pt x="1028" y="1212"/>
                  </a:cubicBezTo>
                  <a:cubicBezTo>
                    <a:pt x="1080" y="1186"/>
                    <a:pt x="1128" y="1173"/>
                    <a:pt x="1173" y="1173"/>
                  </a:cubicBezTo>
                  <a:cubicBezTo>
                    <a:pt x="1300" y="1173"/>
                    <a:pt x="1392" y="1276"/>
                    <a:pt x="1429" y="1462"/>
                  </a:cubicBezTo>
                  <a:cubicBezTo>
                    <a:pt x="1354" y="1537"/>
                    <a:pt x="1279" y="1588"/>
                    <a:pt x="1204" y="1613"/>
                  </a:cubicBezTo>
                  <a:cubicBezTo>
                    <a:pt x="878" y="1713"/>
                    <a:pt x="502" y="1713"/>
                    <a:pt x="176" y="1713"/>
                  </a:cubicBezTo>
                  <a:cubicBezTo>
                    <a:pt x="1" y="1713"/>
                    <a:pt x="51" y="1963"/>
                    <a:pt x="176" y="1989"/>
                  </a:cubicBezTo>
                  <a:cubicBezTo>
                    <a:pt x="271" y="2000"/>
                    <a:pt x="413" y="2011"/>
                    <a:pt x="573" y="2011"/>
                  </a:cubicBezTo>
                  <a:cubicBezTo>
                    <a:pt x="1087" y="2011"/>
                    <a:pt x="1787" y="1903"/>
                    <a:pt x="1730" y="1387"/>
                  </a:cubicBezTo>
                  <a:cubicBezTo>
                    <a:pt x="1730" y="1136"/>
                    <a:pt x="1479" y="936"/>
                    <a:pt x="1254" y="911"/>
                  </a:cubicBezTo>
                  <a:cubicBezTo>
                    <a:pt x="1213" y="902"/>
                    <a:pt x="1173" y="898"/>
                    <a:pt x="1134" y="898"/>
                  </a:cubicBezTo>
                  <a:cubicBezTo>
                    <a:pt x="957" y="898"/>
                    <a:pt x="796" y="984"/>
                    <a:pt x="652" y="1086"/>
                  </a:cubicBezTo>
                  <a:cubicBezTo>
                    <a:pt x="652" y="760"/>
                    <a:pt x="627" y="460"/>
                    <a:pt x="627" y="134"/>
                  </a:cubicBezTo>
                  <a:cubicBezTo>
                    <a:pt x="627" y="58"/>
                    <a:pt x="553"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8"/>
            <p:cNvSpPr/>
            <p:nvPr/>
          </p:nvSpPr>
          <p:spPr>
            <a:xfrm>
              <a:off x="6255000" y="1287300"/>
              <a:ext cx="30525" cy="9800"/>
            </a:xfrm>
            <a:custGeom>
              <a:avLst/>
              <a:gdLst/>
              <a:ahLst/>
              <a:cxnLst/>
              <a:rect l="l" t="t" r="r" b="b"/>
              <a:pathLst>
                <a:path w="1221" h="392" extrusionOk="0">
                  <a:moveTo>
                    <a:pt x="633" y="1"/>
                  </a:moveTo>
                  <a:cubicBezTo>
                    <a:pt x="472" y="1"/>
                    <a:pt x="310" y="20"/>
                    <a:pt x="193" y="31"/>
                  </a:cubicBezTo>
                  <a:cubicBezTo>
                    <a:pt x="1" y="55"/>
                    <a:pt x="62" y="333"/>
                    <a:pt x="245" y="333"/>
                  </a:cubicBezTo>
                  <a:cubicBezTo>
                    <a:pt x="252" y="333"/>
                    <a:pt x="260" y="333"/>
                    <a:pt x="268" y="332"/>
                  </a:cubicBezTo>
                  <a:cubicBezTo>
                    <a:pt x="444" y="332"/>
                    <a:pt x="619" y="332"/>
                    <a:pt x="820" y="357"/>
                  </a:cubicBezTo>
                  <a:cubicBezTo>
                    <a:pt x="888" y="371"/>
                    <a:pt x="949" y="392"/>
                    <a:pt x="1011" y="392"/>
                  </a:cubicBezTo>
                  <a:cubicBezTo>
                    <a:pt x="1062" y="392"/>
                    <a:pt x="1114" y="377"/>
                    <a:pt x="1171" y="332"/>
                  </a:cubicBezTo>
                  <a:cubicBezTo>
                    <a:pt x="1221" y="307"/>
                    <a:pt x="1196" y="231"/>
                    <a:pt x="1171" y="181"/>
                  </a:cubicBezTo>
                  <a:cubicBezTo>
                    <a:pt x="1069" y="37"/>
                    <a:pt x="852" y="1"/>
                    <a:pt x="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8"/>
            <p:cNvSpPr/>
            <p:nvPr/>
          </p:nvSpPr>
          <p:spPr>
            <a:xfrm>
              <a:off x="6334375" y="1284100"/>
              <a:ext cx="37000" cy="37050"/>
            </a:xfrm>
            <a:custGeom>
              <a:avLst/>
              <a:gdLst/>
              <a:ahLst/>
              <a:cxnLst/>
              <a:rect l="l" t="t" r="r" b="b"/>
              <a:pathLst>
                <a:path w="1480" h="1482" extrusionOk="0">
                  <a:moveTo>
                    <a:pt x="916" y="0"/>
                  </a:moveTo>
                  <a:cubicBezTo>
                    <a:pt x="875" y="0"/>
                    <a:pt x="838" y="25"/>
                    <a:pt x="828" y="84"/>
                  </a:cubicBezTo>
                  <a:cubicBezTo>
                    <a:pt x="803" y="334"/>
                    <a:pt x="752" y="560"/>
                    <a:pt x="677" y="786"/>
                  </a:cubicBezTo>
                  <a:cubicBezTo>
                    <a:pt x="502" y="811"/>
                    <a:pt x="326" y="836"/>
                    <a:pt x="176" y="836"/>
                  </a:cubicBezTo>
                  <a:cubicBezTo>
                    <a:pt x="1" y="861"/>
                    <a:pt x="76" y="1111"/>
                    <a:pt x="201" y="1111"/>
                  </a:cubicBezTo>
                  <a:cubicBezTo>
                    <a:pt x="326" y="1086"/>
                    <a:pt x="452" y="1061"/>
                    <a:pt x="577" y="1061"/>
                  </a:cubicBezTo>
                  <a:cubicBezTo>
                    <a:pt x="527" y="1161"/>
                    <a:pt x="502" y="1262"/>
                    <a:pt x="527" y="1362"/>
                  </a:cubicBezTo>
                  <a:cubicBezTo>
                    <a:pt x="527" y="1435"/>
                    <a:pt x="581" y="1482"/>
                    <a:pt x="639" y="1482"/>
                  </a:cubicBezTo>
                  <a:cubicBezTo>
                    <a:pt x="660" y="1482"/>
                    <a:pt x="682" y="1476"/>
                    <a:pt x="702" y="1462"/>
                  </a:cubicBezTo>
                  <a:cubicBezTo>
                    <a:pt x="828" y="1362"/>
                    <a:pt x="903" y="1187"/>
                    <a:pt x="928" y="1011"/>
                  </a:cubicBezTo>
                  <a:cubicBezTo>
                    <a:pt x="1103" y="1011"/>
                    <a:pt x="1304" y="1011"/>
                    <a:pt x="1429" y="911"/>
                  </a:cubicBezTo>
                  <a:cubicBezTo>
                    <a:pt x="1479" y="861"/>
                    <a:pt x="1479" y="786"/>
                    <a:pt x="1429" y="760"/>
                  </a:cubicBezTo>
                  <a:cubicBezTo>
                    <a:pt x="1341" y="731"/>
                    <a:pt x="1253" y="719"/>
                    <a:pt x="1165" y="719"/>
                  </a:cubicBezTo>
                  <a:cubicBezTo>
                    <a:pt x="1103" y="719"/>
                    <a:pt x="1040" y="725"/>
                    <a:pt x="978" y="735"/>
                  </a:cubicBezTo>
                  <a:cubicBezTo>
                    <a:pt x="1028" y="535"/>
                    <a:pt x="1053" y="334"/>
                    <a:pt x="1053" y="134"/>
                  </a:cubicBezTo>
                  <a:cubicBezTo>
                    <a:pt x="1053" y="58"/>
                    <a:pt x="979" y="0"/>
                    <a:pt x="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p:cNvSpPr/>
            <p:nvPr/>
          </p:nvSpPr>
          <p:spPr>
            <a:xfrm>
              <a:off x="6379900" y="1245050"/>
              <a:ext cx="273425" cy="77750"/>
            </a:xfrm>
            <a:custGeom>
              <a:avLst/>
              <a:gdLst/>
              <a:ahLst/>
              <a:cxnLst/>
              <a:rect l="l" t="t" r="r" b="b"/>
              <a:pathLst>
                <a:path w="10937" h="3110" extrusionOk="0">
                  <a:moveTo>
                    <a:pt x="2086" y="1"/>
                  </a:moveTo>
                  <a:cubicBezTo>
                    <a:pt x="1680" y="1"/>
                    <a:pt x="1294" y="60"/>
                    <a:pt x="1087" y="292"/>
                  </a:cubicBezTo>
                  <a:cubicBezTo>
                    <a:pt x="886" y="518"/>
                    <a:pt x="886" y="944"/>
                    <a:pt x="861" y="1195"/>
                  </a:cubicBezTo>
                  <a:cubicBezTo>
                    <a:pt x="811" y="1671"/>
                    <a:pt x="761" y="2147"/>
                    <a:pt x="711" y="2623"/>
                  </a:cubicBezTo>
                  <a:cubicBezTo>
                    <a:pt x="535" y="2348"/>
                    <a:pt x="360" y="2047"/>
                    <a:pt x="185" y="1746"/>
                  </a:cubicBezTo>
                  <a:cubicBezTo>
                    <a:pt x="168" y="1721"/>
                    <a:pt x="140" y="1710"/>
                    <a:pt x="112" y="1710"/>
                  </a:cubicBezTo>
                  <a:cubicBezTo>
                    <a:pt x="57" y="1710"/>
                    <a:pt x="1" y="1754"/>
                    <a:pt x="34" y="1821"/>
                  </a:cubicBezTo>
                  <a:cubicBezTo>
                    <a:pt x="235" y="2222"/>
                    <a:pt x="460" y="2623"/>
                    <a:pt x="686" y="3024"/>
                  </a:cubicBezTo>
                  <a:cubicBezTo>
                    <a:pt x="712" y="3077"/>
                    <a:pt x="774" y="3109"/>
                    <a:pt x="826" y="3109"/>
                  </a:cubicBezTo>
                  <a:cubicBezTo>
                    <a:pt x="872" y="3109"/>
                    <a:pt x="911" y="3083"/>
                    <a:pt x="911" y="3024"/>
                  </a:cubicBezTo>
                  <a:cubicBezTo>
                    <a:pt x="1037" y="2072"/>
                    <a:pt x="836" y="718"/>
                    <a:pt x="1889" y="317"/>
                  </a:cubicBezTo>
                  <a:cubicBezTo>
                    <a:pt x="2002" y="272"/>
                    <a:pt x="2155" y="257"/>
                    <a:pt x="2325" y="257"/>
                  </a:cubicBezTo>
                  <a:cubicBezTo>
                    <a:pt x="2723" y="257"/>
                    <a:pt x="3212" y="343"/>
                    <a:pt x="3493" y="343"/>
                  </a:cubicBezTo>
                  <a:cubicBezTo>
                    <a:pt x="3969" y="343"/>
                    <a:pt x="4445" y="343"/>
                    <a:pt x="4921" y="368"/>
                  </a:cubicBezTo>
                  <a:cubicBezTo>
                    <a:pt x="6342" y="386"/>
                    <a:pt x="7775" y="445"/>
                    <a:pt x="9213" y="445"/>
                  </a:cubicBezTo>
                  <a:cubicBezTo>
                    <a:pt x="9728" y="445"/>
                    <a:pt x="10245" y="438"/>
                    <a:pt x="10761" y="418"/>
                  </a:cubicBezTo>
                  <a:cubicBezTo>
                    <a:pt x="10937" y="418"/>
                    <a:pt x="10886" y="117"/>
                    <a:pt x="10736" y="117"/>
                  </a:cubicBezTo>
                  <a:cubicBezTo>
                    <a:pt x="9580" y="47"/>
                    <a:pt x="8412" y="26"/>
                    <a:pt x="7244" y="26"/>
                  </a:cubicBezTo>
                  <a:cubicBezTo>
                    <a:pt x="5906" y="26"/>
                    <a:pt x="4567" y="53"/>
                    <a:pt x="3242" y="67"/>
                  </a:cubicBezTo>
                  <a:cubicBezTo>
                    <a:pt x="2960" y="67"/>
                    <a:pt x="2512" y="1"/>
                    <a:pt x="2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p:cNvSpPr/>
            <p:nvPr/>
          </p:nvSpPr>
          <p:spPr>
            <a:xfrm>
              <a:off x="6441975" y="1278000"/>
              <a:ext cx="42800" cy="51575"/>
            </a:xfrm>
            <a:custGeom>
              <a:avLst/>
              <a:gdLst/>
              <a:ahLst/>
              <a:cxnLst/>
              <a:rect l="l" t="t" r="r" b="b"/>
              <a:pathLst>
                <a:path w="1712" h="2063" extrusionOk="0">
                  <a:moveTo>
                    <a:pt x="405" y="1"/>
                  </a:moveTo>
                  <a:cubicBezTo>
                    <a:pt x="367" y="1"/>
                    <a:pt x="333" y="22"/>
                    <a:pt x="333" y="77"/>
                  </a:cubicBezTo>
                  <a:cubicBezTo>
                    <a:pt x="333" y="528"/>
                    <a:pt x="283" y="979"/>
                    <a:pt x="283" y="1456"/>
                  </a:cubicBezTo>
                  <a:cubicBezTo>
                    <a:pt x="283" y="1525"/>
                    <a:pt x="368" y="1619"/>
                    <a:pt x="445" y="1619"/>
                  </a:cubicBezTo>
                  <a:cubicBezTo>
                    <a:pt x="479" y="1619"/>
                    <a:pt x="511" y="1602"/>
                    <a:pt x="534" y="1556"/>
                  </a:cubicBezTo>
                  <a:cubicBezTo>
                    <a:pt x="634" y="1405"/>
                    <a:pt x="709" y="1255"/>
                    <a:pt x="860" y="1155"/>
                  </a:cubicBezTo>
                  <a:cubicBezTo>
                    <a:pt x="933" y="1106"/>
                    <a:pt x="1002" y="1081"/>
                    <a:pt x="1063" y="1081"/>
                  </a:cubicBezTo>
                  <a:cubicBezTo>
                    <a:pt x="1189" y="1081"/>
                    <a:pt x="1285" y="1186"/>
                    <a:pt x="1336" y="1405"/>
                  </a:cubicBezTo>
                  <a:cubicBezTo>
                    <a:pt x="1311" y="1506"/>
                    <a:pt x="1235" y="1581"/>
                    <a:pt x="1160" y="1631"/>
                  </a:cubicBezTo>
                  <a:cubicBezTo>
                    <a:pt x="1042" y="1705"/>
                    <a:pt x="802" y="1770"/>
                    <a:pt x="589" y="1770"/>
                  </a:cubicBezTo>
                  <a:cubicBezTo>
                    <a:pt x="440" y="1770"/>
                    <a:pt x="305" y="1738"/>
                    <a:pt x="233" y="1656"/>
                  </a:cubicBezTo>
                  <a:cubicBezTo>
                    <a:pt x="209" y="1638"/>
                    <a:pt x="182" y="1630"/>
                    <a:pt x="156" y="1630"/>
                  </a:cubicBezTo>
                  <a:cubicBezTo>
                    <a:pt x="74" y="1630"/>
                    <a:pt x="0" y="1711"/>
                    <a:pt x="58" y="1806"/>
                  </a:cubicBezTo>
                  <a:cubicBezTo>
                    <a:pt x="158" y="2007"/>
                    <a:pt x="347" y="2063"/>
                    <a:pt x="559" y="2063"/>
                  </a:cubicBezTo>
                  <a:cubicBezTo>
                    <a:pt x="665" y="2063"/>
                    <a:pt x="776" y="2049"/>
                    <a:pt x="885" y="2032"/>
                  </a:cubicBezTo>
                  <a:cubicBezTo>
                    <a:pt x="1235" y="2007"/>
                    <a:pt x="1586" y="1806"/>
                    <a:pt x="1662" y="1431"/>
                  </a:cubicBezTo>
                  <a:cubicBezTo>
                    <a:pt x="1712" y="1105"/>
                    <a:pt x="1511" y="854"/>
                    <a:pt x="1210" y="804"/>
                  </a:cubicBezTo>
                  <a:cubicBezTo>
                    <a:pt x="1154" y="789"/>
                    <a:pt x="1101" y="782"/>
                    <a:pt x="1049" y="782"/>
                  </a:cubicBezTo>
                  <a:cubicBezTo>
                    <a:pt x="846" y="782"/>
                    <a:pt x="679" y="890"/>
                    <a:pt x="559" y="1030"/>
                  </a:cubicBezTo>
                  <a:cubicBezTo>
                    <a:pt x="534" y="704"/>
                    <a:pt x="534" y="403"/>
                    <a:pt x="509" y="77"/>
                  </a:cubicBezTo>
                  <a:cubicBezTo>
                    <a:pt x="509" y="35"/>
                    <a:pt x="454"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8"/>
            <p:cNvSpPr/>
            <p:nvPr/>
          </p:nvSpPr>
          <p:spPr>
            <a:xfrm>
              <a:off x="6481950" y="1268900"/>
              <a:ext cx="35400" cy="27425"/>
            </a:xfrm>
            <a:custGeom>
              <a:avLst/>
              <a:gdLst/>
              <a:ahLst/>
              <a:cxnLst/>
              <a:rect l="l" t="t" r="r" b="b"/>
              <a:pathLst>
                <a:path w="1416" h="1097" extrusionOk="0">
                  <a:moveTo>
                    <a:pt x="256" y="0"/>
                  </a:moveTo>
                  <a:cubicBezTo>
                    <a:pt x="175" y="0"/>
                    <a:pt x="97" y="47"/>
                    <a:pt x="37" y="165"/>
                  </a:cubicBezTo>
                  <a:cubicBezTo>
                    <a:pt x="1" y="221"/>
                    <a:pt x="86" y="303"/>
                    <a:pt x="153" y="303"/>
                  </a:cubicBezTo>
                  <a:cubicBezTo>
                    <a:pt x="177" y="303"/>
                    <a:pt x="200" y="292"/>
                    <a:pt x="213" y="266"/>
                  </a:cubicBezTo>
                  <a:cubicBezTo>
                    <a:pt x="228" y="250"/>
                    <a:pt x="242" y="244"/>
                    <a:pt x="253" y="244"/>
                  </a:cubicBezTo>
                  <a:cubicBezTo>
                    <a:pt x="338" y="244"/>
                    <a:pt x="338" y="592"/>
                    <a:pt x="338" y="592"/>
                  </a:cubicBezTo>
                  <a:cubicBezTo>
                    <a:pt x="338" y="667"/>
                    <a:pt x="338" y="717"/>
                    <a:pt x="363" y="792"/>
                  </a:cubicBezTo>
                  <a:cubicBezTo>
                    <a:pt x="413" y="917"/>
                    <a:pt x="489" y="1018"/>
                    <a:pt x="614" y="1068"/>
                  </a:cubicBezTo>
                  <a:cubicBezTo>
                    <a:pt x="667" y="1089"/>
                    <a:pt x="720" y="1097"/>
                    <a:pt x="773" y="1097"/>
                  </a:cubicBezTo>
                  <a:cubicBezTo>
                    <a:pt x="845" y="1097"/>
                    <a:pt x="917" y="1082"/>
                    <a:pt x="990" y="1068"/>
                  </a:cubicBezTo>
                  <a:cubicBezTo>
                    <a:pt x="1115" y="1043"/>
                    <a:pt x="1291" y="1043"/>
                    <a:pt x="1391" y="917"/>
                  </a:cubicBezTo>
                  <a:cubicBezTo>
                    <a:pt x="1416" y="892"/>
                    <a:pt x="1391" y="842"/>
                    <a:pt x="1366" y="792"/>
                  </a:cubicBezTo>
                  <a:cubicBezTo>
                    <a:pt x="1306" y="718"/>
                    <a:pt x="1230" y="696"/>
                    <a:pt x="1146" y="696"/>
                  </a:cubicBezTo>
                  <a:cubicBezTo>
                    <a:pt x="1088" y="696"/>
                    <a:pt x="1026" y="707"/>
                    <a:pt x="965" y="717"/>
                  </a:cubicBezTo>
                  <a:cubicBezTo>
                    <a:pt x="898" y="730"/>
                    <a:pt x="824" y="758"/>
                    <a:pt x="762" y="758"/>
                  </a:cubicBezTo>
                  <a:cubicBezTo>
                    <a:pt x="707" y="758"/>
                    <a:pt x="662" y="737"/>
                    <a:pt x="639" y="667"/>
                  </a:cubicBezTo>
                  <a:cubicBezTo>
                    <a:pt x="614" y="566"/>
                    <a:pt x="639" y="441"/>
                    <a:pt x="614" y="366"/>
                  </a:cubicBezTo>
                  <a:cubicBezTo>
                    <a:pt x="581" y="183"/>
                    <a:pt x="415"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p:cNvSpPr/>
            <p:nvPr/>
          </p:nvSpPr>
          <p:spPr>
            <a:xfrm>
              <a:off x="6523800" y="1310425"/>
              <a:ext cx="53075" cy="12150"/>
            </a:xfrm>
            <a:custGeom>
              <a:avLst/>
              <a:gdLst/>
              <a:ahLst/>
              <a:cxnLst/>
              <a:rect l="l" t="t" r="r" b="b"/>
              <a:pathLst>
                <a:path w="2123" h="486" extrusionOk="0">
                  <a:moveTo>
                    <a:pt x="1513" y="0"/>
                  </a:moveTo>
                  <a:cubicBezTo>
                    <a:pt x="1075" y="0"/>
                    <a:pt x="597" y="107"/>
                    <a:pt x="193" y="184"/>
                  </a:cubicBezTo>
                  <a:cubicBezTo>
                    <a:pt x="1" y="208"/>
                    <a:pt x="85" y="486"/>
                    <a:pt x="248" y="486"/>
                  </a:cubicBezTo>
                  <a:cubicBezTo>
                    <a:pt x="254" y="486"/>
                    <a:pt x="261" y="485"/>
                    <a:pt x="268" y="484"/>
                  </a:cubicBezTo>
                  <a:cubicBezTo>
                    <a:pt x="544" y="434"/>
                    <a:pt x="820" y="409"/>
                    <a:pt x="1095" y="384"/>
                  </a:cubicBezTo>
                  <a:cubicBezTo>
                    <a:pt x="1164" y="378"/>
                    <a:pt x="1235" y="376"/>
                    <a:pt x="1306" y="376"/>
                  </a:cubicBezTo>
                  <a:cubicBezTo>
                    <a:pt x="1378" y="376"/>
                    <a:pt x="1451" y="378"/>
                    <a:pt x="1525" y="378"/>
                  </a:cubicBezTo>
                  <a:cubicBezTo>
                    <a:pt x="1672" y="378"/>
                    <a:pt x="1822" y="372"/>
                    <a:pt x="1973" y="334"/>
                  </a:cubicBezTo>
                  <a:cubicBezTo>
                    <a:pt x="2123" y="284"/>
                    <a:pt x="2023" y="58"/>
                    <a:pt x="1897" y="33"/>
                  </a:cubicBezTo>
                  <a:cubicBezTo>
                    <a:pt x="1775" y="10"/>
                    <a:pt x="1646"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a:off x="6581250" y="1283075"/>
              <a:ext cx="36800" cy="48550"/>
            </a:xfrm>
            <a:custGeom>
              <a:avLst/>
              <a:gdLst/>
              <a:ahLst/>
              <a:cxnLst/>
              <a:rect l="l" t="t" r="r" b="b"/>
              <a:pathLst>
                <a:path w="1472" h="1942" extrusionOk="0">
                  <a:moveTo>
                    <a:pt x="128" y="0"/>
                  </a:moveTo>
                  <a:cubicBezTo>
                    <a:pt x="94" y="0"/>
                    <a:pt x="61" y="22"/>
                    <a:pt x="50" y="75"/>
                  </a:cubicBezTo>
                  <a:cubicBezTo>
                    <a:pt x="0" y="375"/>
                    <a:pt x="151" y="726"/>
                    <a:pt x="451" y="877"/>
                  </a:cubicBezTo>
                  <a:cubicBezTo>
                    <a:pt x="534" y="918"/>
                    <a:pt x="647" y="937"/>
                    <a:pt x="766" y="937"/>
                  </a:cubicBezTo>
                  <a:cubicBezTo>
                    <a:pt x="863" y="937"/>
                    <a:pt x="963" y="924"/>
                    <a:pt x="1053" y="902"/>
                  </a:cubicBezTo>
                  <a:lnTo>
                    <a:pt x="1053" y="902"/>
                  </a:lnTo>
                  <a:cubicBezTo>
                    <a:pt x="1028" y="952"/>
                    <a:pt x="1003" y="1002"/>
                    <a:pt x="1003" y="1052"/>
                  </a:cubicBezTo>
                  <a:cubicBezTo>
                    <a:pt x="928" y="1303"/>
                    <a:pt x="827" y="1553"/>
                    <a:pt x="827" y="1804"/>
                  </a:cubicBezTo>
                  <a:cubicBezTo>
                    <a:pt x="827" y="1859"/>
                    <a:pt x="895" y="1942"/>
                    <a:pt x="961" y="1942"/>
                  </a:cubicBezTo>
                  <a:cubicBezTo>
                    <a:pt x="984" y="1942"/>
                    <a:pt x="1008" y="1931"/>
                    <a:pt x="1028" y="1904"/>
                  </a:cubicBezTo>
                  <a:cubicBezTo>
                    <a:pt x="1153" y="1679"/>
                    <a:pt x="1178" y="1428"/>
                    <a:pt x="1253" y="1177"/>
                  </a:cubicBezTo>
                  <a:cubicBezTo>
                    <a:pt x="1304" y="902"/>
                    <a:pt x="1379" y="626"/>
                    <a:pt x="1454" y="350"/>
                  </a:cubicBezTo>
                  <a:cubicBezTo>
                    <a:pt x="1472" y="262"/>
                    <a:pt x="1377" y="173"/>
                    <a:pt x="1302" y="173"/>
                  </a:cubicBezTo>
                  <a:cubicBezTo>
                    <a:pt x="1271" y="173"/>
                    <a:pt x="1243" y="188"/>
                    <a:pt x="1228" y="225"/>
                  </a:cubicBezTo>
                  <a:cubicBezTo>
                    <a:pt x="1203" y="325"/>
                    <a:pt x="1203" y="400"/>
                    <a:pt x="1178" y="476"/>
                  </a:cubicBezTo>
                  <a:lnTo>
                    <a:pt x="1153" y="476"/>
                  </a:lnTo>
                  <a:cubicBezTo>
                    <a:pt x="991" y="499"/>
                    <a:pt x="872" y="629"/>
                    <a:pt x="697" y="629"/>
                  </a:cubicBezTo>
                  <a:cubicBezTo>
                    <a:pt x="682" y="629"/>
                    <a:pt x="667" y="628"/>
                    <a:pt x="652" y="626"/>
                  </a:cubicBezTo>
                  <a:cubicBezTo>
                    <a:pt x="376" y="576"/>
                    <a:pt x="226" y="350"/>
                    <a:pt x="226" y="100"/>
                  </a:cubicBezTo>
                  <a:cubicBezTo>
                    <a:pt x="226" y="42"/>
                    <a:pt x="175"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a:off x="6626975" y="1299300"/>
              <a:ext cx="36375" cy="29225"/>
            </a:xfrm>
            <a:custGeom>
              <a:avLst/>
              <a:gdLst/>
              <a:ahLst/>
              <a:cxnLst/>
              <a:rect l="l" t="t" r="r" b="b"/>
              <a:pathLst>
                <a:path w="1455" h="1169" extrusionOk="0">
                  <a:moveTo>
                    <a:pt x="1032" y="0"/>
                  </a:moveTo>
                  <a:cubicBezTo>
                    <a:pt x="633" y="0"/>
                    <a:pt x="264" y="199"/>
                    <a:pt x="51" y="553"/>
                  </a:cubicBezTo>
                  <a:cubicBezTo>
                    <a:pt x="1" y="604"/>
                    <a:pt x="26" y="679"/>
                    <a:pt x="51" y="729"/>
                  </a:cubicBezTo>
                  <a:cubicBezTo>
                    <a:pt x="139" y="852"/>
                    <a:pt x="276" y="913"/>
                    <a:pt x="419" y="913"/>
                  </a:cubicBezTo>
                  <a:cubicBezTo>
                    <a:pt x="480" y="913"/>
                    <a:pt x="542" y="902"/>
                    <a:pt x="602" y="879"/>
                  </a:cubicBezTo>
                  <a:cubicBezTo>
                    <a:pt x="803" y="829"/>
                    <a:pt x="928" y="704"/>
                    <a:pt x="1079" y="579"/>
                  </a:cubicBezTo>
                  <a:cubicBezTo>
                    <a:pt x="1079" y="754"/>
                    <a:pt x="1079" y="954"/>
                    <a:pt x="1154" y="1080"/>
                  </a:cubicBezTo>
                  <a:cubicBezTo>
                    <a:pt x="1182" y="1136"/>
                    <a:pt x="1234" y="1169"/>
                    <a:pt x="1283" y="1169"/>
                  </a:cubicBezTo>
                  <a:cubicBezTo>
                    <a:pt x="1321" y="1169"/>
                    <a:pt x="1357" y="1149"/>
                    <a:pt x="1379" y="1105"/>
                  </a:cubicBezTo>
                  <a:cubicBezTo>
                    <a:pt x="1455" y="879"/>
                    <a:pt x="1379" y="579"/>
                    <a:pt x="1379" y="353"/>
                  </a:cubicBezTo>
                  <a:cubicBezTo>
                    <a:pt x="1357" y="263"/>
                    <a:pt x="1294" y="174"/>
                    <a:pt x="1192" y="174"/>
                  </a:cubicBezTo>
                  <a:cubicBezTo>
                    <a:pt x="1180" y="174"/>
                    <a:pt x="1167" y="175"/>
                    <a:pt x="1154" y="178"/>
                  </a:cubicBezTo>
                  <a:cubicBezTo>
                    <a:pt x="1003" y="228"/>
                    <a:pt x="878" y="353"/>
                    <a:pt x="728" y="453"/>
                  </a:cubicBezTo>
                  <a:cubicBezTo>
                    <a:pt x="659" y="522"/>
                    <a:pt x="507" y="632"/>
                    <a:pt x="386" y="632"/>
                  </a:cubicBezTo>
                  <a:cubicBezTo>
                    <a:pt x="374" y="632"/>
                    <a:pt x="363" y="631"/>
                    <a:pt x="352" y="629"/>
                  </a:cubicBezTo>
                  <a:cubicBezTo>
                    <a:pt x="527" y="353"/>
                    <a:pt x="803" y="203"/>
                    <a:pt x="1129" y="178"/>
                  </a:cubicBezTo>
                  <a:cubicBezTo>
                    <a:pt x="1229" y="152"/>
                    <a:pt x="1179" y="2"/>
                    <a:pt x="1104" y="2"/>
                  </a:cubicBezTo>
                  <a:cubicBezTo>
                    <a:pt x="1080" y="1"/>
                    <a:pt x="1056" y="0"/>
                    <a:pt x="1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p:cNvSpPr/>
            <p:nvPr/>
          </p:nvSpPr>
          <p:spPr>
            <a:xfrm>
              <a:off x="6673350" y="1296825"/>
              <a:ext cx="38875" cy="34700"/>
            </a:xfrm>
            <a:custGeom>
              <a:avLst/>
              <a:gdLst/>
              <a:ahLst/>
              <a:cxnLst/>
              <a:rect l="l" t="t" r="r" b="b"/>
              <a:pathLst>
                <a:path w="1555" h="1388" extrusionOk="0">
                  <a:moveTo>
                    <a:pt x="1028" y="1"/>
                  </a:moveTo>
                  <a:cubicBezTo>
                    <a:pt x="552" y="1"/>
                    <a:pt x="1" y="402"/>
                    <a:pt x="101" y="953"/>
                  </a:cubicBezTo>
                  <a:cubicBezTo>
                    <a:pt x="151" y="1229"/>
                    <a:pt x="351" y="1354"/>
                    <a:pt x="602" y="1379"/>
                  </a:cubicBezTo>
                  <a:cubicBezTo>
                    <a:pt x="655" y="1384"/>
                    <a:pt x="715" y="1387"/>
                    <a:pt x="776" y="1387"/>
                  </a:cubicBezTo>
                  <a:cubicBezTo>
                    <a:pt x="1033" y="1387"/>
                    <a:pt x="1338" y="1336"/>
                    <a:pt x="1479" y="1154"/>
                  </a:cubicBezTo>
                  <a:cubicBezTo>
                    <a:pt x="1554" y="1079"/>
                    <a:pt x="1479" y="953"/>
                    <a:pt x="1404" y="953"/>
                  </a:cubicBezTo>
                  <a:cubicBezTo>
                    <a:pt x="1396" y="952"/>
                    <a:pt x="1387" y="952"/>
                    <a:pt x="1376" y="952"/>
                  </a:cubicBezTo>
                  <a:cubicBezTo>
                    <a:pt x="1232" y="952"/>
                    <a:pt x="901" y="1049"/>
                    <a:pt x="665" y="1049"/>
                  </a:cubicBezTo>
                  <a:cubicBezTo>
                    <a:pt x="514" y="1049"/>
                    <a:pt x="402" y="1009"/>
                    <a:pt x="402" y="878"/>
                  </a:cubicBezTo>
                  <a:cubicBezTo>
                    <a:pt x="402" y="552"/>
                    <a:pt x="777" y="277"/>
                    <a:pt x="1078" y="226"/>
                  </a:cubicBezTo>
                  <a:cubicBezTo>
                    <a:pt x="1204" y="201"/>
                    <a:pt x="1153" y="1"/>
                    <a:pt x="1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8"/>
            <p:cNvSpPr/>
            <p:nvPr/>
          </p:nvSpPr>
          <p:spPr>
            <a:xfrm>
              <a:off x="6295525" y="1342575"/>
              <a:ext cx="356550" cy="21250"/>
            </a:xfrm>
            <a:custGeom>
              <a:avLst/>
              <a:gdLst/>
              <a:ahLst/>
              <a:cxnLst/>
              <a:rect l="l" t="t" r="r" b="b"/>
              <a:pathLst>
                <a:path w="14262" h="850" extrusionOk="0">
                  <a:moveTo>
                    <a:pt x="126" y="0"/>
                  </a:moveTo>
                  <a:cubicBezTo>
                    <a:pt x="1" y="0"/>
                    <a:pt x="26" y="201"/>
                    <a:pt x="126" y="201"/>
                  </a:cubicBezTo>
                  <a:cubicBezTo>
                    <a:pt x="2507" y="477"/>
                    <a:pt x="4913" y="602"/>
                    <a:pt x="7319" y="702"/>
                  </a:cubicBezTo>
                  <a:cubicBezTo>
                    <a:pt x="8744" y="750"/>
                    <a:pt x="10221" y="849"/>
                    <a:pt x="11676" y="849"/>
                  </a:cubicBezTo>
                  <a:cubicBezTo>
                    <a:pt x="12499" y="849"/>
                    <a:pt x="13315" y="818"/>
                    <a:pt x="14111" y="727"/>
                  </a:cubicBezTo>
                  <a:cubicBezTo>
                    <a:pt x="14261" y="702"/>
                    <a:pt x="14236" y="502"/>
                    <a:pt x="14111" y="477"/>
                  </a:cubicBezTo>
                  <a:cubicBezTo>
                    <a:pt x="13055" y="385"/>
                    <a:pt x="11983" y="367"/>
                    <a:pt x="10909" y="367"/>
                  </a:cubicBezTo>
                  <a:cubicBezTo>
                    <a:pt x="10204" y="367"/>
                    <a:pt x="9497" y="374"/>
                    <a:pt x="8794" y="374"/>
                  </a:cubicBezTo>
                  <a:cubicBezTo>
                    <a:pt x="8233" y="374"/>
                    <a:pt x="7673" y="369"/>
                    <a:pt x="7119" y="351"/>
                  </a:cubicBezTo>
                  <a:cubicBezTo>
                    <a:pt x="4788" y="251"/>
                    <a:pt x="2457" y="101"/>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8"/>
            <p:cNvSpPr/>
            <p:nvPr/>
          </p:nvSpPr>
          <p:spPr>
            <a:xfrm>
              <a:off x="6402675" y="1373100"/>
              <a:ext cx="75050" cy="40425"/>
            </a:xfrm>
            <a:custGeom>
              <a:avLst/>
              <a:gdLst/>
              <a:ahLst/>
              <a:cxnLst/>
              <a:rect l="l" t="t" r="r" b="b"/>
              <a:pathLst>
                <a:path w="3002" h="1617" extrusionOk="0">
                  <a:moveTo>
                    <a:pt x="1148" y="1"/>
                  </a:moveTo>
                  <a:cubicBezTo>
                    <a:pt x="943" y="1"/>
                    <a:pt x="707" y="104"/>
                    <a:pt x="552" y="208"/>
                  </a:cubicBezTo>
                  <a:cubicBezTo>
                    <a:pt x="444" y="273"/>
                    <a:pt x="522" y="449"/>
                    <a:pt x="625" y="449"/>
                  </a:cubicBezTo>
                  <a:cubicBezTo>
                    <a:pt x="642" y="449"/>
                    <a:pt x="660" y="444"/>
                    <a:pt x="677" y="434"/>
                  </a:cubicBezTo>
                  <a:cubicBezTo>
                    <a:pt x="746" y="385"/>
                    <a:pt x="811" y="359"/>
                    <a:pt x="871" y="359"/>
                  </a:cubicBezTo>
                  <a:cubicBezTo>
                    <a:pt x="966" y="359"/>
                    <a:pt x="1052" y="422"/>
                    <a:pt x="1128" y="559"/>
                  </a:cubicBezTo>
                  <a:cubicBezTo>
                    <a:pt x="1028" y="634"/>
                    <a:pt x="903" y="709"/>
                    <a:pt x="777" y="784"/>
                  </a:cubicBezTo>
                  <a:cubicBezTo>
                    <a:pt x="577" y="885"/>
                    <a:pt x="376" y="960"/>
                    <a:pt x="176" y="1010"/>
                  </a:cubicBezTo>
                  <a:cubicBezTo>
                    <a:pt x="0" y="1060"/>
                    <a:pt x="126" y="1286"/>
                    <a:pt x="226" y="1311"/>
                  </a:cubicBezTo>
                  <a:cubicBezTo>
                    <a:pt x="752" y="1436"/>
                    <a:pt x="1304" y="1536"/>
                    <a:pt x="1830" y="1586"/>
                  </a:cubicBezTo>
                  <a:cubicBezTo>
                    <a:pt x="1989" y="1597"/>
                    <a:pt x="2144" y="1617"/>
                    <a:pt x="2293" y="1617"/>
                  </a:cubicBezTo>
                  <a:cubicBezTo>
                    <a:pt x="2494" y="1617"/>
                    <a:pt x="2684" y="1580"/>
                    <a:pt x="2858" y="1436"/>
                  </a:cubicBezTo>
                  <a:cubicBezTo>
                    <a:pt x="3002" y="1333"/>
                    <a:pt x="2858" y="1128"/>
                    <a:pt x="2719" y="1128"/>
                  </a:cubicBezTo>
                  <a:cubicBezTo>
                    <a:pt x="2689" y="1128"/>
                    <a:pt x="2659" y="1138"/>
                    <a:pt x="2632" y="1160"/>
                  </a:cubicBezTo>
                  <a:cubicBezTo>
                    <a:pt x="2483" y="1267"/>
                    <a:pt x="2292" y="1301"/>
                    <a:pt x="2092" y="1301"/>
                  </a:cubicBezTo>
                  <a:cubicBezTo>
                    <a:pt x="1822" y="1301"/>
                    <a:pt x="1534" y="1239"/>
                    <a:pt x="1304" y="1211"/>
                  </a:cubicBezTo>
                  <a:cubicBezTo>
                    <a:pt x="1153" y="1185"/>
                    <a:pt x="1003" y="1160"/>
                    <a:pt x="853" y="1135"/>
                  </a:cubicBezTo>
                  <a:cubicBezTo>
                    <a:pt x="1228" y="985"/>
                    <a:pt x="1655" y="709"/>
                    <a:pt x="1554" y="358"/>
                  </a:cubicBezTo>
                  <a:cubicBezTo>
                    <a:pt x="1506" y="92"/>
                    <a:pt x="1340" y="1"/>
                    <a:pt x="1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8"/>
            <p:cNvSpPr/>
            <p:nvPr/>
          </p:nvSpPr>
          <p:spPr>
            <a:xfrm>
              <a:off x="6485375" y="1381475"/>
              <a:ext cx="44375" cy="32650"/>
            </a:xfrm>
            <a:custGeom>
              <a:avLst/>
              <a:gdLst/>
              <a:ahLst/>
              <a:cxnLst/>
              <a:rect l="l" t="t" r="r" b="b"/>
              <a:pathLst>
                <a:path w="1775" h="1306" extrusionOk="0">
                  <a:moveTo>
                    <a:pt x="978" y="0"/>
                  </a:moveTo>
                  <a:cubicBezTo>
                    <a:pt x="822" y="0"/>
                    <a:pt x="663" y="65"/>
                    <a:pt x="527" y="174"/>
                  </a:cubicBezTo>
                  <a:cubicBezTo>
                    <a:pt x="301" y="349"/>
                    <a:pt x="1" y="650"/>
                    <a:pt x="201" y="926"/>
                  </a:cubicBezTo>
                  <a:cubicBezTo>
                    <a:pt x="288" y="1070"/>
                    <a:pt x="440" y="1123"/>
                    <a:pt x="602" y="1123"/>
                  </a:cubicBezTo>
                  <a:cubicBezTo>
                    <a:pt x="722" y="1123"/>
                    <a:pt x="846" y="1094"/>
                    <a:pt x="953" y="1051"/>
                  </a:cubicBezTo>
                  <a:cubicBezTo>
                    <a:pt x="1078" y="1001"/>
                    <a:pt x="1204" y="951"/>
                    <a:pt x="1304" y="850"/>
                  </a:cubicBezTo>
                  <a:cubicBezTo>
                    <a:pt x="1304" y="1051"/>
                    <a:pt x="1379" y="1201"/>
                    <a:pt x="1580" y="1302"/>
                  </a:cubicBezTo>
                  <a:cubicBezTo>
                    <a:pt x="1590" y="1304"/>
                    <a:pt x="1601" y="1305"/>
                    <a:pt x="1611" y="1305"/>
                  </a:cubicBezTo>
                  <a:cubicBezTo>
                    <a:pt x="1699" y="1305"/>
                    <a:pt x="1775" y="1216"/>
                    <a:pt x="1730" y="1126"/>
                  </a:cubicBezTo>
                  <a:cubicBezTo>
                    <a:pt x="1605" y="876"/>
                    <a:pt x="1580" y="675"/>
                    <a:pt x="1655" y="374"/>
                  </a:cubicBezTo>
                  <a:cubicBezTo>
                    <a:pt x="1672" y="272"/>
                    <a:pt x="1573" y="170"/>
                    <a:pt x="1493" y="170"/>
                  </a:cubicBezTo>
                  <a:cubicBezTo>
                    <a:pt x="1454" y="170"/>
                    <a:pt x="1420" y="193"/>
                    <a:pt x="1404" y="249"/>
                  </a:cubicBezTo>
                  <a:cubicBezTo>
                    <a:pt x="1304" y="575"/>
                    <a:pt x="953" y="825"/>
                    <a:pt x="602" y="825"/>
                  </a:cubicBezTo>
                  <a:cubicBezTo>
                    <a:pt x="502" y="825"/>
                    <a:pt x="402" y="825"/>
                    <a:pt x="477" y="675"/>
                  </a:cubicBezTo>
                  <a:cubicBezTo>
                    <a:pt x="502" y="600"/>
                    <a:pt x="602" y="525"/>
                    <a:pt x="652" y="475"/>
                  </a:cubicBezTo>
                  <a:cubicBezTo>
                    <a:pt x="759" y="350"/>
                    <a:pt x="905" y="237"/>
                    <a:pt x="1070" y="237"/>
                  </a:cubicBezTo>
                  <a:cubicBezTo>
                    <a:pt x="1137" y="237"/>
                    <a:pt x="1207" y="256"/>
                    <a:pt x="1279" y="299"/>
                  </a:cubicBezTo>
                  <a:cubicBezTo>
                    <a:pt x="1296" y="312"/>
                    <a:pt x="1312" y="318"/>
                    <a:pt x="1326" y="318"/>
                  </a:cubicBezTo>
                  <a:cubicBezTo>
                    <a:pt x="1393" y="318"/>
                    <a:pt x="1416" y="190"/>
                    <a:pt x="1354" y="149"/>
                  </a:cubicBezTo>
                  <a:cubicBezTo>
                    <a:pt x="1240" y="46"/>
                    <a:pt x="1110" y="0"/>
                    <a:pt x="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 name="Google Shape;1360;p48"/>
          <p:cNvGrpSpPr/>
          <p:nvPr/>
        </p:nvGrpSpPr>
        <p:grpSpPr>
          <a:xfrm rot="7384947">
            <a:off x="-464780" y="4344518"/>
            <a:ext cx="1376330" cy="908470"/>
            <a:chOff x="5248525" y="821375"/>
            <a:chExt cx="1082824" cy="694544"/>
          </a:xfrm>
        </p:grpSpPr>
        <p:sp>
          <p:nvSpPr>
            <p:cNvPr id="1361" name="Google Shape;1361;p48"/>
            <p:cNvSpPr/>
            <p:nvPr/>
          </p:nvSpPr>
          <p:spPr>
            <a:xfrm>
              <a:off x="5386964" y="1033865"/>
              <a:ext cx="843217" cy="475585"/>
            </a:xfrm>
            <a:custGeom>
              <a:avLst/>
              <a:gdLst/>
              <a:ahLst/>
              <a:cxnLst/>
              <a:rect l="l" t="t" r="r" b="b"/>
              <a:pathLst>
                <a:path w="24870" h="14027" extrusionOk="0">
                  <a:moveTo>
                    <a:pt x="2110" y="1"/>
                  </a:moveTo>
                  <a:lnTo>
                    <a:pt x="172" y="5463"/>
                  </a:lnTo>
                  <a:lnTo>
                    <a:pt x="0" y="5941"/>
                  </a:lnTo>
                  <a:lnTo>
                    <a:pt x="22760" y="14026"/>
                  </a:lnTo>
                  <a:lnTo>
                    <a:pt x="22995" y="13368"/>
                  </a:lnTo>
                  <a:lnTo>
                    <a:pt x="24870" y="8086"/>
                  </a:lnTo>
                  <a:lnTo>
                    <a:pt x="2110" y="1"/>
                  </a:lnTo>
                  <a:close/>
                </a:path>
              </a:pathLst>
            </a:custGeom>
            <a:solidFill>
              <a:srgbClr val="028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a:off x="5455115" y="824528"/>
              <a:ext cx="851795" cy="486876"/>
            </a:xfrm>
            <a:custGeom>
              <a:avLst/>
              <a:gdLst/>
              <a:ahLst/>
              <a:cxnLst/>
              <a:rect l="l" t="t" r="r" b="b"/>
              <a:pathLst>
                <a:path w="25123" h="14360" extrusionOk="0">
                  <a:moveTo>
                    <a:pt x="2209" y="0"/>
                  </a:moveTo>
                  <a:lnTo>
                    <a:pt x="0" y="6220"/>
                  </a:lnTo>
                  <a:lnTo>
                    <a:pt x="22914" y="14359"/>
                  </a:lnTo>
                  <a:lnTo>
                    <a:pt x="25122" y="8140"/>
                  </a:lnTo>
                  <a:lnTo>
                    <a:pt x="2209" y="0"/>
                  </a:lnTo>
                  <a:close/>
                </a:path>
              </a:pathLst>
            </a:custGeom>
            <a:solidFill>
              <a:srgbClr val="00A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a:off x="5343564" y="832157"/>
              <a:ext cx="980431" cy="665352"/>
            </a:xfrm>
            <a:custGeom>
              <a:avLst/>
              <a:gdLst/>
              <a:ahLst/>
              <a:cxnLst/>
              <a:rect l="l" t="t" r="r" b="b"/>
              <a:pathLst>
                <a:path w="28917" h="19624" extrusionOk="0">
                  <a:moveTo>
                    <a:pt x="3858" y="0"/>
                  </a:moveTo>
                  <a:lnTo>
                    <a:pt x="0" y="10853"/>
                  </a:lnTo>
                  <a:cubicBezTo>
                    <a:pt x="36" y="10889"/>
                    <a:pt x="72" y="10916"/>
                    <a:pt x="118" y="10934"/>
                  </a:cubicBezTo>
                  <a:lnTo>
                    <a:pt x="1452" y="11412"/>
                  </a:lnTo>
                  <a:lnTo>
                    <a:pt x="3390" y="5950"/>
                  </a:lnTo>
                  <a:lnTo>
                    <a:pt x="5328" y="496"/>
                  </a:lnTo>
                  <a:lnTo>
                    <a:pt x="3994" y="27"/>
                  </a:lnTo>
                  <a:cubicBezTo>
                    <a:pt x="3948" y="18"/>
                    <a:pt x="3903" y="9"/>
                    <a:pt x="3858" y="0"/>
                  </a:cubicBezTo>
                  <a:close/>
                  <a:moveTo>
                    <a:pt x="28061" y="8681"/>
                  </a:moveTo>
                  <a:lnTo>
                    <a:pt x="26150" y="14035"/>
                  </a:lnTo>
                  <a:lnTo>
                    <a:pt x="24275" y="19317"/>
                  </a:lnTo>
                  <a:lnTo>
                    <a:pt x="25140" y="19624"/>
                  </a:lnTo>
                  <a:lnTo>
                    <a:pt x="28917" y="8978"/>
                  </a:lnTo>
                  <a:lnTo>
                    <a:pt x="28061" y="8681"/>
                  </a:lnTo>
                  <a:close/>
                </a:path>
              </a:pathLst>
            </a:custGeom>
            <a:solidFill>
              <a:srgbClr val="AFA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a:off x="5248525" y="830292"/>
              <a:ext cx="225875" cy="369870"/>
            </a:xfrm>
            <a:custGeom>
              <a:avLst/>
              <a:gdLst/>
              <a:ahLst/>
              <a:cxnLst/>
              <a:rect l="l" t="t" r="r" b="b"/>
              <a:pathLst>
                <a:path w="6662" h="10909" extrusionOk="0">
                  <a:moveTo>
                    <a:pt x="5792" y="0"/>
                  </a:moveTo>
                  <a:cubicBezTo>
                    <a:pt x="3890" y="0"/>
                    <a:pt x="2470" y="856"/>
                    <a:pt x="1550" y="2561"/>
                  </a:cubicBezTo>
                  <a:cubicBezTo>
                    <a:pt x="1019" y="3553"/>
                    <a:pt x="640" y="4607"/>
                    <a:pt x="424" y="5743"/>
                  </a:cubicBezTo>
                  <a:cubicBezTo>
                    <a:pt x="0" y="7934"/>
                    <a:pt x="802" y="9655"/>
                    <a:pt x="2803" y="10908"/>
                  </a:cubicBezTo>
                  <a:lnTo>
                    <a:pt x="6661" y="55"/>
                  </a:lnTo>
                  <a:cubicBezTo>
                    <a:pt x="6361" y="18"/>
                    <a:pt x="6071" y="0"/>
                    <a:pt x="579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a:off x="5250356" y="821375"/>
              <a:ext cx="1080993" cy="694544"/>
            </a:xfrm>
            <a:custGeom>
              <a:avLst/>
              <a:gdLst/>
              <a:ahLst/>
              <a:cxnLst/>
              <a:rect l="l" t="t" r="r" b="b"/>
              <a:pathLst>
                <a:path w="31883" h="20485" extrusionOk="0">
                  <a:moveTo>
                    <a:pt x="30903" y="9238"/>
                  </a:moveTo>
                  <a:lnTo>
                    <a:pt x="31425" y="9422"/>
                  </a:lnTo>
                  <a:lnTo>
                    <a:pt x="31425" y="9422"/>
                  </a:lnTo>
                  <a:cubicBezTo>
                    <a:pt x="31154" y="10260"/>
                    <a:pt x="30869" y="11089"/>
                    <a:pt x="30584" y="11910"/>
                  </a:cubicBezTo>
                  <a:cubicBezTo>
                    <a:pt x="30287" y="12803"/>
                    <a:pt x="29971" y="13686"/>
                    <a:pt x="29656" y="14578"/>
                  </a:cubicBezTo>
                  <a:lnTo>
                    <a:pt x="28700" y="17238"/>
                  </a:lnTo>
                  <a:cubicBezTo>
                    <a:pt x="28398" y="18060"/>
                    <a:pt x="28088" y="18875"/>
                    <a:pt x="27770" y="19697"/>
                  </a:cubicBezTo>
                  <a:lnTo>
                    <a:pt x="27770" y="19697"/>
                  </a:lnTo>
                  <a:lnTo>
                    <a:pt x="27262" y="19517"/>
                  </a:lnTo>
                  <a:lnTo>
                    <a:pt x="27262" y="19517"/>
                  </a:lnTo>
                  <a:cubicBezTo>
                    <a:pt x="27552" y="18623"/>
                    <a:pt x="27856" y="17736"/>
                    <a:pt x="28160" y="16841"/>
                  </a:cubicBezTo>
                  <a:cubicBezTo>
                    <a:pt x="28493" y="15894"/>
                    <a:pt x="28818" y="14948"/>
                    <a:pt x="29160" y="14002"/>
                  </a:cubicBezTo>
                  <a:cubicBezTo>
                    <a:pt x="29503" y="13055"/>
                    <a:pt x="29836" y="12109"/>
                    <a:pt x="30179" y="11171"/>
                  </a:cubicBezTo>
                  <a:cubicBezTo>
                    <a:pt x="30419" y="10523"/>
                    <a:pt x="30660" y="9880"/>
                    <a:pt x="30903" y="9238"/>
                  </a:cubicBezTo>
                  <a:close/>
                  <a:moveTo>
                    <a:pt x="5751" y="373"/>
                  </a:moveTo>
                  <a:cubicBezTo>
                    <a:pt x="6073" y="381"/>
                    <a:pt x="6404" y="417"/>
                    <a:pt x="6717" y="470"/>
                  </a:cubicBezTo>
                  <a:lnTo>
                    <a:pt x="6717" y="470"/>
                  </a:lnTo>
                  <a:cubicBezTo>
                    <a:pt x="6935" y="557"/>
                    <a:pt x="7145" y="636"/>
                    <a:pt x="7355" y="724"/>
                  </a:cubicBezTo>
                  <a:cubicBezTo>
                    <a:pt x="7581" y="814"/>
                    <a:pt x="7797" y="904"/>
                    <a:pt x="8013" y="994"/>
                  </a:cubicBezTo>
                  <a:cubicBezTo>
                    <a:pt x="8013" y="994"/>
                    <a:pt x="8013" y="1003"/>
                    <a:pt x="8013" y="1003"/>
                  </a:cubicBezTo>
                  <a:cubicBezTo>
                    <a:pt x="8033" y="1009"/>
                    <a:pt x="8052" y="1011"/>
                    <a:pt x="8071" y="1011"/>
                  </a:cubicBezTo>
                  <a:cubicBezTo>
                    <a:pt x="8152" y="1011"/>
                    <a:pt x="8228" y="966"/>
                    <a:pt x="8257" y="886"/>
                  </a:cubicBezTo>
                  <a:lnTo>
                    <a:pt x="8257" y="877"/>
                  </a:lnTo>
                  <a:lnTo>
                    <a:pt x="8414" y="444"/>
                  </a:lnTo>
                  <a:lnTo>
                    <a:pt x="8414" y="444"/>
                  </a:lnTo>
                  <a:cubicBezTo>
                    <a:pt x="10263" y="1072"/>
                    <a:pt x="12104" y="1701"/>
                    <a:pt x="13945" y="2347"/>
                  </a:cubicBezTo>
                  <a:cubicBezTo>
                    <a:pt x="15847" y="3005"/>
                    <a:pt x="17749" y="3672"/>
                    <a:pt x="19641" y="4339"/>
                  </a:cubicBezTo>
                  <a:lnTo>
                    <a:pt x="22490" y="5348"/>
                  </a:lnTo>
                  <a:lnTo>
                    <a:pt x="25329" y="6367"/>
                  </a:lnTo>
                  <a:cubicBezTo>
                    <a:pt x="27160" y="7029"/>
                    <a:pt x="28991" y="7701"/>
                    <a:pt x="30814" y="8396"/>
                  </a:cubicBezTo>
                  <a:lnTo>
                    <a:pt x="30814" y="8396"/>
                  </a:lnTo>
                  <a:cubicBezTo>
                    <a:pt x="30764" y="8551"/>
                    <a:pt x="30714" y="8705"/>
                    <a:pt x="30664" y="8859"/>
                  </a:cubicBezTo>
                  <a:lnTo>
                    <a:pt x="30664" y="8859"/>
                  </a:lnTo>
                  <a:cubicBezTo>
                    <a:pt x="30645" y="8878"/>
                    <a:pt x="30630" y="8901"/>
                    <a:pt x="30620" y="8927"/>
                  </a:cubicBezTo>
                  <a:cubicBezTo>
                    <a:pt x="30610" y="8958"/>
                    <a:pt x="30607" y="8990"/>
                    <a:pt x="30611" y="9019"/>
                  </a:cubicBezTo>
                  <a:lnTo>
                    <a:pt x="30611" y="9019"/>
                  </a:lnTo>
                  <a:cubicBezTo>
                    <a:pt x="30384" y="9706"/>
                    <a:pt x="30151" y="10391"/>
                    <a:pt x="29917" y="11072"/>
                  </a:cubicBezTo>
                  <a:cubicBezTo>
                    <a:pt x="29602" y="12027"/>
                    <a:pt x="29259" y="12974"/>
                    <a:pt x="28926" y="13920"/>
                  </a:cubicBezTo>
                  <a:cubicBezTo>
                    <a:pt x="28592" y="14867"/>
                    <a:pt x="28250" y="15804"/>
                    <a:pt x="27907" y="16751"/>
                  </a:cubicBezTo>
                  <a:cubicBezTo>
                    <a:pt x="27557" y="17694"/>
                    <a:pt x="27216" y="18628"/>
                    <a:pt x="26847" y="19562"/>
                  </a:cubicBezTo>
                  <a:lnTo>
                    <a:pt x="26847" y="19562"/>
                  </a:lnTo>
                  <a:cubicBezTo>
                    <a:pt x="26846" y="19565"/>
                    <a:pt x="26845" y="19569"/>
                    <a:pt x="26844" y="19572"/>
                  </a:cubicBezTo>
                  <a:lnTo>
                    <a:pt x="26841" y="19578"/>
                  </a:lnTo>
                  <a:lnTo>
                    <a:pt x="26841" y="19578"/>
                  </a:lnTo>
                  <a:cubicBezTo>
                    <a:pt x="26840" y="19580"/>
                    <a:pt x="26838" y="19581"/>
                    <a:pt x="26835" y="19581"/>
                  </a:cubicBezTo>
                  <a:cubicBezTo>
                    <a:pt x="26832" y="19592"/>
                    <a:pt x="26830" y="19603"/>
                    <a:pt x="26829" y="19614"/>
                  </a:cubicBezTo>
                  <a:lnTo>
                    <a:pt x="26829" y="19614"/>
                  </a:lnTo>
                  <a:lnTo>
                    <a:pt x="26673" y="20051"/>
                  </a:lnTo>
                  <a:lnTo>
                    <a:pt x="26673" y="20051"/>
                  </a:lnTo>
                  <a:cubicBezTo>
                    <a:pt x="24831" y="19414"/>
                    <a:pt x="22989" y="18785"/>
                    <a:pt x="21147" y="18148"/>
                  </a:cubicBezTo>
                  <a:lnTo>
                    <a:pt x="15450" y="16147"/>
                  </a:lnTo>
                  <a:lnTo>
                    <a:pt x="9753" y="14137"/>
                  </a:lnTo>
                  <a:cubicBezTo>
                    <a:pt x="7921" y="13474"/>
                    <a:pt x="6090" y="12811"/>
                    <a:pt x="4274" y="12091"/>
                  </a:cubicBezTo>
                  <a:lnTo>
                    <a:pt x="4274" y="12091"/>
                  </a:lnTo>
                  <a:lnTo>
                    <a:pt x="4381" y="11793"/>
                  </a:lnTo>
                  <a:cubicBezTo>
                    <a:pt x="4417" y="11694"/>
                    <a:pt x="4363" y="11586"/>
                    <a:pt x="4264" y="11550"/>
                  </a:cubicBezTo>
                  <a:cubicBezTo>
                    <a:pt x="3813" y="11397"/>
                    <a:pt x="3371" y="11252"/>
                    <a:pt x="2921" y="11099"/>
                  </a:cubicBezTo>
                  <a:lnTo>
                    <a:pt x="2921" y="11099"/>
                  </a:lnTo>
                  <a:lnTo>
                    <a:pt x="2957" y="11108"/>
                  </a:lnTo>
                  <a:cubicBezTo>
                    <a:pt x="2398" y="10784"/>
                    <a:pt x="1884" y="10378"/>
                    <a:pt x="1460" y="9891"/>
                  </a:cubicBezTo>
                  <a:cubicBezTo>
                    <a:pt x="1046" y="9404"/>
                    <a:pt x="739" y="8828"/>
                    <a:pt x="595" y="8215"/>
                  </a:cubicBezTo>
                  <a:cubicBezTo>
                    <a:pt x="442" y="7602"/>
                    <a:pt x="451" y="6962"/>
                    <a:pt x="550" y="6331"/>
                  </a:cubicBezTo>
                  <a:cubicBezTo>
                    <a:pt x="604" y="6015"/>
                    <a:pt x="685" y="5700"/>
                    <a:pt x="766" y="5393"/>
                  </a:cubicBezTo>
                  <a:cubicBezTo>
                    <a:pt x="856" y="5078"/>
                    <a:pt x="956" y="4771"/>
                    <a:pt x="1055" y="4465"/>
                  </a:cubicBezTo>
                  <a:cubicBezTo>
                    <a:pt x="1514" y="3266"/>
                    <a:pt x="2010" y="2022"/>
                    <a:pt x="3029" y="1211"/>
                  </a:cubicBezTo>
                  <a:cubicBezTo>
                    <a:pt x="3534" y="814"/>
                    <a:pt x="4147" y="562"/>
                    <a:pt x="4787" y="454"/>
                  </a:cubicBezTo>
                  <a:cubicBezTo>
                    <a:pt x="5102" y="391"/>
                    <a:pt x="5426" y="373"/>
                    <a:pt x="5751" y="373"/>
                  </a:cubicBezTo>
                  <a:close/>
                  <a:moveTo>
                    <a:pt x="8302" y="1"/>
                  </a:moveTo>
                  <a:cubicBezTo>
                    <a:pt x="8223" y="1"/>
                    <a:pt x="8150" y="51"/>
                    <a:pt x="8122" y="129"/>
                  </a:cubicBezTo>
                  <a:lnTo>
                    <a:pt x="8113" y="129"/>
                  </a:lnTo>
                  <a:lnTo>
                    <a:pt x="7956" y="581"/>
                  </a:lnTo>
                  <a:lnTo>
                    <a:pt x="7956" y="581"/>
                  </a:lnTo>
                  <a:cubicBezTo>
                    <a:pt x="7792" y="532"/>
                    <a:pt x="7628" y="479"/>
                    <a:pt x="7464" y="427"/>
                  </a:cubicBezTo>
                  <a:cubicBezTo>
                    <a:pt x="7238" y="363"/>
                    <a:pt x="7013" y="291"/>
                    <a:pt x="6788" y="219"/>
                  </a:cubicBezTo>
                  <a:lnTo>
                    <a:pt x="6779" y="219"/>
                  </a:lnTo>
                  <a:cubicBezTo>
                    <a:pt x="6779" y="210"/>
                    <a:pt x="6770" y="210"/>
                    <a:pt x="6761" y="210"/>
                  </a:cubicBezTo>
                  <a:cubicBezTo>
                    <a:pt x="6451" y="177"/>
                    <a:pt x="6140" y="157"/>
                    <a:pt x="5828" y="157"/>
                  </a:cubicBezTo>
                  <a:cubicBezTo>
                    <a:pt x="5468" y="157"/>
                    <a:pt x="5108" y="183"/>
                    <a:pt x="4750" y="246"/>
                  </a:cubicBezTo>
                  <a:cubicBezTo>
                    <a:pt x="4083" y="363"/>
                    <a:pt x="3434" y="616"/>
                    <a:pt x="2876" y="994"/>
                  </a:cubicBezTo>
                  <a:cubicBezTo>
                    <a:pt x="2299" y="1373"/>
                    <a:pt x="1821" y="1887"/>
                    <a:pt x="1442" y="2464"/>
                  </a:cubicBezTo>
                  <a:cubicBezTo>
                    <a:pt x="1253" y="2752"/>
                    <a:pt x="1100" y="3050"/>
                    <a:pt x="956" y="3347"/>
                  </a:cubicBezTo>
                  <a:cubicBezTo>
                    <a:pt x="802" y="3654"/>
                    <a:pt x="676" y="3969"/>
                    <a:pt x="568" y="4294"/>
                  </a:cubicBezTo>
                  <a:cubicBezTo>
                    <a:pt x="343" y="4934"/>
                    <a:pt x="171" y="5583"/>
                    <a:pt x="81" y="6268"/>
                  </a:cubicBezTo>
                  <a:cubicBezTo>
                    <a:pt x="0" y="6944"/>
                    <a:pt x="27" y="7647"/>
                    <a:pt x="225" y="8314"/>
                  </a:cubicBezTo>
                  <a:cubicBezTo>
                    <a:pt x="406" y="8981"/>
                    <a:pt x="766" y="9594"/>
                    <a:pt x="1208" y="10108"/>
                  </a:cubicBezTo>
                  <a:cubicBezTo>
                    <a:pt x="1659" y="10630"/>
                    <a:pt x="2209" y="11045"/>
                    <a:pt x="2776" y="11397"/>
                  </a:cubicBezTo>
                  <a:cubicBezTo>
                    <a:pt x="2785" y="11406"/>
                    <a:pt x="2794" y="11415"/>
                    <a:pt x="2803" y="11415"/>
                  </a:cubicBezTo>
                  <a:lnTo>
                    <a:pt x="2812" y="11415"/>
                  </a:lnTo>
                  <a:cubicBezTo>
                    <a:pt x="3194" y="11555"/>
                    <a:pt x="3575" y="11695"/>
                    <a:pt x="3957" y="11841"/>
                  </a:cubicBezTo>
                  <a:lnTo>
                    <a:pt x="3957" y="11841"/>
                  </a:lnTo>
                  <a:lnTo>
                    <a:pt x="3849" y="12136"/>
                  </a:lnTo>
                  <a:lnTo>
                    <a:pt x="3840" y="12154"/>
                  </a:lnTo>
                  <a:cubicBezTo>
                    <a:pt x="3813" y="12253"/>
                    <a:pt x="3867" y="12361"/>
                    <a:pt x="3966" y="12388"/>
                  </a:cubicBezTo>
                  <a:cubicBezTo>
                    <a:pt x="5886" y="12992"/>
                    <a:pt x="7788" y="13650"/>
                    <a:pt x="9690" y="14317"/>
                  </a:cubicBezTo>
                  <a:lnTo>
                    <a:pt x="15378" y="16345"/>
                  </a:lnTo>
                  <a:lnTo>
                    <a:pt x="21057" y="18400"/>
                  </a:lnTo>
                  <a:cubicBezTo>
                    <a:pt x="22950" y="19076"/>
                    <a:pt x="24833" y="19779"/>
                    <a:pt x="26726" y="20473"/>
                  </a:cubicBezTo>
                  <a:cubicBezTo>
                    <a:pt x="26747" y="20481"/>
                    <a:pt x="26769" y="20485"/>
                    <a:pt x="26791" y="20485"/>
                  </a:cubicBezTo>
                  <a:cubicBezTo>
                    <a:pt x="26871" y="20485"/>
                    <a:pt x="26950" y="20435"/>
                    <a:pt x="26979" y="20356"/>
                  </a:cubicBezTo>
                  <a:lnTo>
                    <a:pt x="27142" y="19880"/>
                  </a:lnTo>
                  <a:lnTo>
                    <a:pt x="27142" y="19880"/>
                  </a:lnTo>
                  <a:lnTo>
                    <a:pt x="27817" y="20122"/>
                  </a:lnTo>
                  <a:lnTo>
                    <a:pt x="27835" y="20131"/>
                  </a:lnTo>
                  <a:cubicBezTo>
                    <a:pt x="27852" y="20136"/>
                    <a:pt x="27869" y="20138"/>
                    <a:pt x="27886" y="20138"/>
                  </a:cubicBezTo>
                  <a:cubicBezTo>
                    <a:pt x="27967" y="20138"/>
                    <a:pt x="28040" y="20087"/>
                    <a:pt x="28069" y="20005"/>
                  </a:cubicBezTo>
                  <a:cubicBezTo>
                    <a:pt x="28358" y="19112"/>
                    <a:pt x="28655" y="18220"/>
                    <a:pt x="28962" y="17328"/>
                  </a:cubicBezTo>
                  <a:lnTo>
                    <a:pt x="29890" y="14660"/>
                  </a:lnTo>
                  <a:cubicBezTo>
                    <a:pt x="30215" y="13776"/>
                    <a:pt x="30530" y="12893"/>
                    <a:pt x="30855" y="12009"/>
                  </a:cubicBezTo>
                  <a:cubicBezTo>
                    <a:pt x="31179" y="11126"/>
                    <a:pt x="31504" y="10243"/>
                    <a:pt x="31846" y="9368"/>
                  </a:cubicBezTo>
                  <a:cubicBezTo>
                    <a:pt x="31846" y="9368"/>
                    <a:pt x="31846" y="9359"/>
                    <a:pt x="31846" y="9359"/>
                  </a:cubicBezTo>
                  <a:cubicBezTo>
                    <a:pt x="31882" y="9260"/>
                    <a:pt x="31837" y="9152"/>
                    <a:pt x="31738" y="9116"/>
                  </a:cubicBezTo>
                  <a:lnTo>
                    <a:pt x="31729" y="9116"/>
                  </a:lnTo>
                  <a:lnTo>
                    <a:pt x="31043" y="8870"/>
                  </a:lnTo>
                  <a:lnTo>
                    <a:pt x="31043" y="8870"/>
                  </a:lnTo>
                  <a:cubicBezTo>
                    <a:pt x="31109" y="8697"/>
                    <a:pt x="31176" y="8523"/>
                    <a:pt x="31242" y="8350"/>
                  </a:cubicBezTo>
                  <a:cubicBezTo>
                    <a:pt x="31242" y="8350"/>
                    <a:pt x="31242" y="8341"/>
                    <a:pt x="31242" y="8341"/>
                  </a:cubicBezTo>
                  <a:cubicBezTo>
                    <a:pt x="31278" y="8242"/>
                    <a:pt x="31224" y="8133"/>
                    <a:pt x="31125" y="8097"/>
                  </a:cubicBezTo>
                  <a:cubicBezTo>
                    <a:pt x="29214" y="7466"/>
                    <a:pt x="27303" y="6817"/>
                    <a:pt x="25410" y="6150"/>
                  </a:cubicBezTo>
                  <a:lnTo>
                    <a:pt x="22562" y="5150"/>
                  </a:lnTo>
                  <a:lnTo>
                    <a:pt x="19714" y="4131"/>
                  </a:lnTo>
                  <a:cubicBezTo>
                    <a:pt x="17821" y="3455"/>
                    <a:pt x="15928" y="2779"/>
                    <a:pt x="14035" y="2085"/>
                  </a:cubicBezTo>
                  <a:cubicBezTo>
                    <a:pt x="12142" y="1409"/>
                    <a:pt x="10258" y="706"/>
                    <a:pt x="8365" y="12"/>
                  </a:cubicBezTo>
                  <a:cubicBezTo>
                    <a:pt x="8344" y="4"/>
                    <a:pt x="8323" y="1"/>
                    <a:pt x="8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a:off x="5385438" y="842193"/>
              <a:ext cx="146402" cy="383398"/>
            </a:xfrm>
            <a:custGeom>
              <a:avLst/>
              <a:gdLst/>
              <a:ahLst/>
              <a:cxnLst/>
              <a:rect l="l" t="t" r="r" b="b"/>
              <a:pathLst>
                <a:path w="4318" h="11308" extrusionOk="0">
                  <a:moveTo>
                    <a:pt x="4098" y="1"/>
                  </a:moveTo>
                  <a:cubicBezTo>
                    <a:pt x="4017" y="1"/>
                    <a:pt x="3941" y="57"/>
                    <a:pt x="3912" y="137"/>
                  </a:cubicBezTo>
                  <a:cubicBezTo>
                    <a:pt x="3624" y="1057"/>
                    <a:pt x="3299" y="1967"/>
                    <a:pt x="2984" y="2877"/>
                  </a:cubicBezTo>
                  <a:lnTo>
                    <a:pt x="2001" y="5609"/>
                  </a:lnTo>
                  <a:lnTo>
                    <a:pt x="1028" y="8331"/>
                  </a:lnTo>
                  <a:cubicBezTo>
                    <a:pt x="703" y="9241"/>
                    <a:pt x="361" y="10143"/>
                    <a:pt x="36" y="11053"/>
                  </a:cubicBezTo>
                  <a:cubicBezTo>
                    <a:pt x="0" y="11152"/>
                    <a:pt x="54" y="11269"/>
                    <a:pt x="154" y="11296"/>
                  </a:cubicBezTo>
                  <a:cubicBezTo>
                    <a:pt x="174" y="11304"/>
                    <a:pt x="196" y="11308"/>
                    <a:pt x="217" y="11308"/>
                  </a:cubicBezTo>
                  <a:cubicBezTo>
                    <a:pt x="295" y="11308"/>
                    <a:pt x="368" y="11257"/>
                    <a:pt x="397" y="11179"/>
                  </a:cubicBezTo>
                  <a:cubicBezTo>
                    <a:pt x="712" y="10269"/>
                    <a:pt x="1028" y="9358"/>
                    <a:pt x="1343" y="8448"/>
                  </a:cubicBezTo>
                  <a:lnTo>
                    <a:pt x="2308" y="5717"/>
                  </a:lnTo>
                  <a:lnTo>
                    <a:pt x="3272" y="2985"/>
                  </a:lnTo>
                  <a:cubicBezTo>
                    <a:pt x="3597" y="2075"/>
                    <a:pt x="3921" y="1165"/>
                    <a:pt x="4273" y="263"/>
                  </a:cubicBezTo>
                  <a:cubicBezTo>
                    <a:pt x="4282" y="263"/>
                    <a:pt x="4282" y="254"/>
                    <a:pt x="4282" y="254"/>
                  </a:cubicBezTo>
                  <a:cubicBezTo>
                    <a:pt x="4318" y="155"/>
                    <a:pt x="4255" y="47"/>
                    <a:pt x="4156" y="11"/>
                  </a:cubicBezTo>
                  <a:cubicBezTo>
                    <a:pt x="4136" y="4"/>
                    <a:pt x="4117" y="1"/>
                    <a:pt x="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48"/>
          <p:cNvGrpSpPr/>
          <p:nvPr/>
        </p:nvGrpSpPr>
        <p:grpSpPr>
          <a:xfrm flipH="1">
            <a:off x="719922" y="934457"/>
            <a:ext cx="3253287" cy="176025"/>
            <a:chOff x="4345425" y="2175475"/>
            <a:chExt cx="800750" cy="176025"/>
          </a:xfrm>
        </p:grpSpPr>
        <p:sp>
          <p:nvSpPr>
            <p:cNvPr id="1368" name="Google Shape;1368;p4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48"/>
          <p:cNvGrpSpPr/>
          <p:nvPr/>
        </p:nvGrpSpPr>
        <p:grpSpPr>
          <a:xfrm flipH="1">
            <a:off x="719986" y="1396579"/>
            <a:ext cx="2997127" cy="176025"/>
            <a:chOff x="4345425" y="2175475"/>
            <a:chExt cx="800750" cy="176025"/>
          </a:xfrm>
        </p:grpSpPr>
        <p:sp>
          <p:nvSpPr>
            <p:cNvPr id="1371" name="Google Shape;1371;p4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3" name="Google Shape;1373;p48"/>
          <p:cNvSpPr txBox="1">
            <a:spLocks noGrp="1"/>
          </p:cNvSpPr>
          <p:nvPr>
            <p:ph type="body" idx="1"/>
          </p:nvPr>
        </p:nvSpPr>
        <p:spPr>
          <a:xfrm>
            <a:off x="4993600" y="1320850"/>
            <a:ext cx="3870900" cy="6633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Clr>
                <a:schemeClr val="dk2"/>
              </a:buClr>
              <a:buSzPct val="47826"/>
              <a:buFont typeface="Arial"/>
              <a:buNone/>
            </a:pPr>
            <a:r>
              <a:rPr lang="en-US" sz="1600" dirty="0"/>
              <a:t>By convention, variables should start with a lower case letter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77"/>
        <p:cNvGrpSpPr/>
        <p:nvPr/>
      </p:nvGrpSpPr>
      <p:grpSpPr>
        <a:xfrm>
          <a:off x="0" y="0"/>
          <a:ext cx="0" cy="0"/>
          <a:chOff x="0" y="0"/>
          <a:chExt cx="0" cy="0"/>
        </a:xfrm>
      </p:grpSpPr>
      <p:sp>
        <p:nvSpPr>
          <p:cNvPr id="1378" name="Google Shape;1378;p49"/>
          <p:cNvSpPr txBox="1">
            <a:spLocks noGrp="1"/>
          </p:cNvSpPr>
          <p:nvPr>
            <p:ph type="title"/>
          </p:nvPr>
        </p:nvSpPr>
        <p:spPr>
          <a:xfrm>
            <a:off x="1378050" y="2344774"/>
            <a:ext cx="6387900" cy="940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2"/>
              </a:buClr>
              <a:buSzPts val="990"/>
              <a:buFont typeface="Arial"/>
              <a:buNone/>
            </a:pPr>
            <a:r>
              <a:rPr lang="en"/>
              <a:t>List Challenge Activity</a:t>
            </a:r>
            <a:endParaRPr/>
          </a:p>
        </p:txBody>
      </p:sp>
      <p:sp>
        <p:nvSpPr>
          <p:cNvPr id="1379" name="Google Shape;1379;p49"/>
          <p:cNvSpPr txBox="1">
            <a:spLocks noGrp="1"/>
          </p:cNvSpPr>
          <p:nvPr>
            <p:ph type="title" idx="2"/>
          </p:nvPr>
        </p:nvSpPr>
        <p:spPr>
          <a:xfrm>
            <a:off x="3843750" y="1322001"/>
            <a:ext cx="1456500" cy="816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07</a:t>
            </a:r>
            <a:endParaRPr/>
          </a:p>
        </p:txBody>
      </p:sp>
      <p:grpSp>
        <p:nvGrpSpPr>
          <p:cNvPr id="1380" name="Google Shape;1380;p49"/>
          <p:cNvGrpSpPr/>
          <p:nvPr/>
        </p:nvGrpSpPr>
        <p:grpSpPr>
          <a:xfrm>
            <a:off x="3928443" y="2086030"/>
            <a:ext cx="1287126" cy="176025"/>
            <a:chOff x="4345425" y="2175475"/>
            <a:chExt cx="800750" cy="176025"/>
          </a:xfrm>
        </p:grpSpPr>
        <p:sp>
          <p:nvSpPr>
            <p:cNvPr id="1381" name="Google Shape;1381;p4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49"/>
          <p:cNvGrpSpPr/>
          <p:nvPr/>
        </p:nvGrpSpPr>
        <p:grpSpPr>
          <a:xfrm>
            <a:off x="1541738" y="3108974"/>
            <a:ext cx="6053350" cy="176025"/>
            <a:chOff x="4345425" y="2175475"/>
            <a:chExt cx="800750" cy="176025"/>
          </a:xfrm>
        </p:grpSpPr>
        <p:sp>
          <p:nvSpPr>
            <p:cNvPr id="1384" name="Google Shape;1384;p4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6" name="Google Shape;1386;p49"/>
          <p:cNvGrpSpPr/>
          <p:nvPr/>
        </p:nvGrpSpPr>
        <p:grpSpPr>
          <a:xfrm rot="372491" flipH="1">
            <a:off x="1097518" y="3478413"/>
            <a:ext cx="595061" cy="675849"/>
            <a:chOff x="5464100" y="4208075"/>
            <a:chExt cx="494625" cy="579650"/>
          </a:xfrm>
        </p:grpSpPr>
        <p:sp>
          <p:nvSpPr>
            <p:cNvPr id="1387" name="Google Shape;1387;p49"/>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9"/>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9"/>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9"/>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9"/>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9"/>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9"/>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9"/>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9"/>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9"/>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9"/>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9"/>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9" name="Google Shape;1399;p49"/>
          <p:cNvGrpSpPr/>
          <p:nvPr/>
        </p:nvGrpSpPr>
        <p:grpSpPr>
          <a:xfrm rot="9456294">
            <a:off x="6849678" y="3273665"/>
            <a:ext cx="2306042" cy="512923"/>
            <a:chOff x="7051300" y="3461525"/>
            <a:chExt cx="2305989" cy="512912"/>
          </a:xfrm>
        </p:grpSpPr>
        <p:sp>
          <p:nvSpPr>
            <p:cNvPr id="1400" name="Google Shape;1400;p49"/>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9"/>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9"/>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9"/>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9"/>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9"/>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9"/>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9"/>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9"/>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9"/>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9"/>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9"/>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9"/>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9"/>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9"/>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9"/>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9"/>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9"/>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8" name="Google Shape;1418;p49"/>
          <p:cNvGrpSpPr/>
          <p:nvPr/>
        </p:nvGrpSpPr>
        <p:grpSpPr>
          <a:xfrm rot="854098">
            <a:off x="7782856" y="510397"/>
            <a:ext cx="639528" cy="438002"/>
            <a:chOff x="5501450" y="2545600"/>
            <a:chExt cx="639525" cy="438000"/>
          </a:xfrm>
        </p:grpSpPr>
        <p:sp>
          <p:nvSpPr>
            <p:cNvPr id="1419" name="Google Shape;1419;p49"/>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9"/>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1" name="Google Shape;1421;p49"/>
          <p:cNvGrpSpPr/>
          <p:nvPr/>
        </p:nvGrpSpPr>
        <p:grpSpPr>
          <a:xfrm>
            <a:off x="3239069" y="4008175"/>
            <a:ext cx="2620695" cy="176025"/>
            <a:chOff x="4345425" y="2175475"/>
            <a:chExt cx="800750" cy="176025"/>
          </a:xfrm>
        </p:grpSpPr>
        <p:sp>
          <p:nvSpPr>
            <p:cNvPr id="1422" name="Google Shape;1422;p4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78"/>
                                        </p:tgtEl>
                                        <p:attrNameLst>
                                          <p:attrName>style.visibility</p:attrName>
                                        </p:attrNameLst>
                                      </p:cBhvr>
                                      <p:to>
                                        <p:strVal val="visible"/>
                                      </p:to>
                                    </p:set>
                                    <p:anim calcmode="lin" valueType="num">
                                      <p:cBhvr additive="base">
                                        <p:cTn id="7" dur="1000"/>
                                        <p:tgtEl>
                                          <p:spTgt spid="1378"/>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1379"/>
                                        </p:tgtEl>
                                        <p:attrNameLst>
                                          <p:attrName>style.visibility</p:attrName>
                                        </p:attrNameLst>
                                      </p:cBhvr>
                                      <p:to>
                                        <p:strVal val="visible"/>
                                      </p:to>
                                    </p:set>
                                    <p:anim calcmode="lin" valueType="num">
                                      <p:cBhvr additive="base">
                                        <p:cTn id="10" dur="1000"/>
                                        <p:tgtEl>
                                          <p:spTgt spid="1379"/>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1380"/>
                                        </p:tgtEl>
                                        <p:attrNameLst>
                                          <p:attrName>style.visibility</p:attrName>
                                        </p:attrNameLst>
                                      </p:cBhvr>
                                      <p:to>
                                        <p:strVal val="visible"/>
                                      </p:to>
                                    </p:set>
                                    <p:anim calcmode="lin" valueType="num">
                                      <p:cBhvr additive="base">
                                        <p:cTn id="13" dur="1000"/>
                                        <p:tgtEl>
                                          <p:spTgt spid="1380"/>
                                        </p:tgtEl>
                                        <p:attrNameLst>
                                          <p:attrName>ppt_y</p:attrName>
                                        </p:attrNameLst>
                                      </p:cBhvr>
                                      <p:tavLst>
                                        <p:tav tm="0">
                                          <p:val>
                                            <p:strVal val="#ppt_y-1"/>
                                          </p:val>
                                        </p:tav>
                                        <p:tav tm="100000">
                                          <p:val>
                                            <p:strVal val="#ppt_y"/>
                                          </p:val>
                                        </p:tav>
                                      </p:tavLst>
                                    </p:anim>
                                  </p:childTnLst>
                                </p:cTn>
                              </p:par>
                              <p:par>
                                <p:cTn id="14" presetID="2" presetClass="entr" presetSubtype="1" fill="hold" nodeType="withEffect">
                                  <p:stCondLst>
                                    <p:cond delay="0"/>
                                  </p:stCondLst>
                                  <p:childTnLst>
                                    <p:set>
                                      <p:cBhvr>
                                        <p:cTn id="15" dur="1" fill="hold">
                                          <p:stCondLst>
                                            <p:cond delay="0"/>
                                          </p:stCondLst>
                                        </p:cTn>
                                        <p:tgtEl>
                                          <p:spTgt spid="1383"/>
                                        </p:tgtEl>
                                        <p:attrNameLst>
                                          <p:attrName>style.visibility</p:attrName>
                                        </p:attrNameLst>
                                      </p:cBhvr>
                                      <p:to>
                                        <p:strVal val="visible"/>
                                      </p:to>
                                    </p:set>
                                    <p:anim calcmode="lin" valueType="num">
                                      <p:cBhvr additive="base">
                                        <p:cTn id="16" dur="1000"/>
                                        <p:tgtEl>
                                          <p:spTgt spid="138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386"/>
                                        </p:tgtEl>
                                        <p:attrNameLst>
                                          <p:attrName>style.visibility</p:attrName>
                                        </p:attrNameLst>
                                      </p:cBhvr>
                                      <p:to>
                                        <p:strVal val="visible"/>
                                      </p:to>
                                    </p:set>
                                    <p:anim calcmode="lin" valueType="num">
                                      <p:cBhvr additive="base">
                                        <p:cTn id="21" dur="1000"/>
                                        <p:tgtEl>
                                          <p:spTgt spid="1386"/>
                                        </p:tgtEl>
                                        <p:attrNameLst>
                                          <p:attrName>ppt_y</p:attrName>
                                        </p:attrNameLst>
                                      </p:cBhvr>
                                      <p:tavLst>
                                        <p:tav tm="0">
                                          <p:val>
                                            <p:strVal val="#ppt_y+1"/>
                                          </p:val>
                                        </p:tav>
                                        <p:tav tm="100000">
                                          <p:val>
                                            <p:strVal val="#ppt_y"/>
                                          </p:val>
                                        </p:tav>
                                      </p:tavLst>
                                    </p:anim>
                                  </p:childTnLst>
                                </p:cTn>
                              </p:par>
                              <p:par>
                                <p:cTn id="22" presetID="2" presetClass="entr" presetSubtype="1" fill="hold" nodeType="withEffect">
                                  <p:stCondLst>
                                    <p:cond delay="0"/>
                                  </p:stCondLst>
                                  <p:childTnLst>
                                    <p:set>
                                      <p:cBhvr>
                                        <p:cTn id="23" dur="1" fill="hold">
                                          <p:stCondLst>
                                            <p:cond delay="0"/>
                                          </p:stCondLst>
                                        </p:cTn>
                                        <p:tgtEl>
                                          <p:spTgt spid="1418"/>
                                        </p:tgtEl>
                                        <p:attrNameLst>
                                          <p:attrName>style.visibility</p:attrName>
                                        </p:attrNameLst>
                                      </p:cBhvr>
                                      <p:to>
                                        <p:strVal val="visible"/>
                                      </p:to>
                                    </p:set>
                                    <p:anim calcmode="lin" valueType="num">
                                      <p:cBhvr additive="base">
                                        <p:cTn id="24" dur="1000"/>
                                        <p:tgtEl>
                                          <p:spTgt spid="1418"/>
                                        </p:tgtEl>
                                        <p:attrNameLst>
                                          <p:attrName>ppt_y</p:attrName>
                                        </p:attrNameLst>
                                      </p:cBhvr>
                                      <p:tavLst>
                                        <p:tav tm="0">
                                          <p:val>
                                            <p:strVal val="#ppt_y-1"/>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399"/>
                                        </p:tgtEl>
                                        <p:attrNameLst>
                                          <p:attrName>style.visibility</p:attrName>
                                        </p:attrNameLst>
                                      </p:cBhvr>
                                      <p:to>
                                        <p:strVal val="visible"/>
                                      </p:to>
                                    </p:set>
                                    <p:anim calcmode="lin" valueType="num">
                                      <p:cBhvr additive="base">
                                        <p:cTn id="27" dur="1000"/>
                                        <p:tgtEl>
                                          <p:spTgt spid="139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50"/>
          <p:cNvSpPr txBox="1">
            <a:spLocks noGrp="1"/>
          </p:cNvSpPr>
          <p:nvPr>
            <p:ph type="subTitle" idx="1"/>
          </p:nvPr>
        </p:nvSpPr>
        <p:spPr>
          <a:xfrm>
            <a:off x="566462" y="957975"/>
            <a:ext cx="8327700" cy="383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dirty="0">
                <a:latin typeface="Open Sans" panose="020B0606030504020204" pitchFamily="34" charset="0"/>
                <a:ea typeface="Open Sans" panose="020B0606030504020204" pitchFamily="34" charset="0"/>
                <a:cs typeface="Open Sans" panose="020B0606030504020204" pitchFamily="34" charset="0"/>
              </a:rPr>
              <a:t>Create 5 Variables in Jupyter</a:t>
            </a:r>
            <a:endParaRPr sz="2300" dirty="0">
              <a:latin typeface="Open Sans" panose="020B0606030504020204" pitchFamily="34" charset="0"/>
              <a:ea typeface="Open Sans" panose="020B0606030504020204" pitchFamily="34" charset="0"/>
              <a:cs typeface="Open Sans" panose="020B0606030504020204" pitchFamily="34" charset="0"/>
            </a:endParaRPr>
          </a:p>
          <a:p>
            <a:pPr marL="0" lvl="0" indent="0" algn="l" rtl="0">
              <a:spcBef>
                <a:spcPts val="0"/>
              </a:spcBef>
              <a:spcAft>
                <a:spcPts val="0"/>
              </a:spcAft>
              <a:buNone/>
            </a:pPr>
            <a:endParaRPr sz="2300" dirty="0">
              <a:latin typeface="Open Sans" panose="020B0606030504020204" pitchFamily="34" charset="0"/>
              <a:ea typeface="Open Sans" panose="020B0606030504020204" pitchFamily="34" charset="0"/>
              <a:cs typeface="Open Sans" panose="020B0606030504020204" pitchFamily="34" charset="0"/>
            </a:endParaRPr>
          </a:p>
          <a:p>
            <a:pPr marL="457200" lvl="0" indent="-374650" algn="l" rtl="0">
              <a:spcBef>
                <a:spcPts val="0"/>
              </a:spcBef>
              <a:spcAft>
                <a:spcPts val="0"/>
              </a:spcAft>
              <a:buSzPts val="2300"/>
              <a:buChar char="●"/>
            </a:pPr>
            <a:r>
              <a:rPr lang="en" sz="2300" dirty="0">
                <a:latin typeface="Open Sans" panose="020B0606030504020204" pitchFamily="34" charset="0"/>
                <a:ea typeface="Open Sans" panose="020B0606030504020204" pitchFamily="34" charset="0"/>
                <a:cs typeface="Open Sans" panose="020B0606030504020204" pitchFamily="34" charset="0"/>
              </a:rPr>
              <a:t>A Variable named “Number of Students “ in Camel Case and have it equal 20</a:t>
            </a:r>
            <a:endParaRPr sz="2300" dirty="0">
              <a:latin typeface="Open Sans" panose="020B0606030504020204" pitchFamily="34" charset="0"/>
              <a:ea typeface="Open Sans" panose="020B0606030504020204" pitchFamily="34" charset="0"/>
              <a:cs typeface="Open Sans" panose="020B0606030504020204" pitchFamily="34" charset="0"/>
            </a:endParaRPr>
          </a:p>
          <a:p>
            <a:pPr marL="457200" lvl="0" indent="0" algn="l" rtl="0">
              <a:spcBef>
                <a:spcPts val="0"/>
              </a:spcBef>
              <a:spcAft>
                <a:spcPts val="0"/>
              </a:spcAft>
              <a:buNone/>
            </a:pPr>
            <a:endParaRPr sz="2300" dirty="0">
              <a:latin typeface="Open Sans" panose="020B0606030504020204" pitchFamily="34" charset="0"/>
              <a:ea typeface="Open Sans" panose="020B0606030504020204" pitchFamily="34" charset="0"/>
              <a:cs typeface="Open Sans" panose="020B0606030504020204" pitchFamily="34" charset="0"/>
            </a:endParaRPr>
          </a:p>
          <a:p>
            <a:pPr marL="457200" lvl="0" indent="-374650" algn="l" rtl="0">
              <a:spcBef>
                <a:spcPts val="0"/>
              </a:spcBef>
              <a:spcAft>
                <a:spcPts val="0"/>
              </a:spcAft>
              <a:buSzPts val="2300"/>
              <a:buChar char="●"/>
            </a:pPr>
            <a:r>
              <a:rPr lang="en" sz="2300" dirty="0">
                <a:latin typeface="Open Sans" panose="020B0606030504020204" pitchFamily="34" charset="0"/>
                <a:ea typeface="Open Sans" panose="020B0606030504020204" pitchFamily="34" charset="0"/>
                <a:cs typeface="Open Sans" panose="020B0606030504020204" pitchFamily="34" charset="0"/>
              </a:rPr>
              <a:t>A Variable named “Number of Mentors “ in Snake Case and have it equal 6</a:t>
            </a:r>
            <a:endParaRPr sz="2300" dirty="0">
              <a:latin typeface="Open Sans" panose="020B0606030504020204" pitchFamily="34" charset="0"/>
              <a:ea typeface="Open Sans" panose="020B0606030504020204" pitchFamily="34" charset="0"/>
              <a:cs typeface="Open Sans" panose="020B0606030504020204" pitchFamily="34" charset="0"/>
            </a:endParaRPr>
          </a:p>
          <a:p>
            <a:pPr marL="457200" lvl="0" indent="0" algn="l" rtl="0">
              <a:spcBef>
                <a:spcPts val="0"/>
              </a:spcBef>
              <a:spcAft>
                <a:spcPts val="0"/>
              </a:spcAft>
              <a:buNone/>
            </a:pPr>
            <a:endParaRPr sz="2300" dirty="0">
              <a:latin typeface="Open Sans" panose="020B0606030504020204" pitchFamily="34" charset="0"/>
              <a:ea typeface="Open Sans" panose="020B0606030504020204" pitchFamily="34" charset="0"/>
              <a:cs typeface="Open Sans" panose="020B0606030504020204" pitchFamily="34" charset="0"/>
            </a:endParaRPr>
          </a:p>
          <a:p>
            <a:pPr marL="457200" lvl="0" indent="-374650" algn="l" rtl="0">
              <a:spcBef>
                <a:spcPts val="0"/>
              </a:spcBef>
              <a:spcAft>
                <a:spcPts val="0"/>
              </a:spcAft>
              <a:buSzPts val="2300"/>
              <a:buChar char="●"/>
            </a:pPr>
            <a:r>
              <a:rPr lang="en" sz="2300" dirty="0">
                <a:latin typeface="Open Sans" panose="020B0606030504020204" pitchFamily="34" charset="0"/>
                <a:ea typeface="Open Sans" panose="020B0606030504020204" pitchFamily="34" charset="0"/>
                <a:cs typeface="Open Sans" panose="020B0606030504020204" pitchFamily="34" charset="0"/>
              </a:rPr>
              <a:t>A Variable named “Number of Interns “ as a Constant and have it equal 2</a:t>
            </a:r>
            <a:endParaRPr sz="2300" dirty="0">
              <a:latin typeface="Open Sans" panose="020B0606030504020204" pitchFamily="34" charset="0"/>
              <a:ea typeface="Open Sans" panose="020B0606030504020204" pitchFamily="34" charset="0"/>
              <a:cs typeface="Open Sans" panose="020B0606030504020204" pitchFamily="34" charset="0"/>
            </a:endParaRPr>
          </a:p>
        </p:txBody>
      </p:sp>
      <p:sp>
        <p:nvSpPr>
          <p:cNvPr id="1429" name="Google Shape;1429;p50"/>
          <p:cNvSpPr txBox="1">
            <a:spLocks noGrp="1"/>
          </p:cNvSpPr>
          <p:nvPr>
            <p:ph type="title"/>
          </p:nvPr>
        </p:nvSpPr>
        <p:spPr>
          <a:xfrm>
            <a:off x="443225" y="298100"/>
            <a:ext cx="4416000" cy="509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Create a Program </a:t>
            </a:r>
            <a:endParaRPr/>
          </a:p>
        </p:txBody>
      </p:sp>
      <p:grpSp>
        <p:nvGrpSpPr>
          <p:cNvPr id="1430" name="Google Shape;1430;p50"/>
          <p:cNvGrpSpPr/>
          <p:nvPr/>
        </p:nvGrpSpPr>
        <p:grpSpPr>
          <a:xfrm>
            <a:off x="588483" y="727950"/>
            <a:ext cx="4195530" cy="176025"/>
            <a:chOff x="4345425" y="2175475"/>
            <a:chExt cx="800750" cy="176025"/>
          </a:xfrm>
        </p:grpSpPr>
        <p:sp>
          <p:nvSpPr>
            <p:cNvPr id="1431" name="Google Shape;1431;p5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36"/>
        <p:cNvGrpSpPr/>
        <p:nvPr/>
      </p:nvGrpSpPr>
      <p:grpSpPr>
        <a:xfrm>
          <a:off x="0" y="0"/>
          <a:ext cx="0" cy="0"/>
          <a:chOff x="0" y="0"/>
          <a:chExt cx="0" cy="0"/>
        </a:xfrm>
      </p:grpSpPr>
      <p:sp>
        <p:nvSpPr>
          <p:cNvPr id="1437" name="Google Shape;1437;p51"/>
          <p:cNvSpPr txBox="1">
            <a:spLocks noGrp="1"/>
          </p:cNvSpPr>
          <p:nvPr>
            <p:ph type="title"/>
          </p:nvPr>
        </p:nvSpPr>
        <p:spPr>
          <a:xfrm>
            <a:off x="443225" y="298100"/>
            <a:ext cx="5689500" cy="509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Create a Program: Answer 1</a:t>
            </a:r>
            <a:endParaRPr/>
          </a:p>
        </p:txBody>
      </p:sp>
      <p:grpSp>
        <p:nvGrpSpPr>
          <p:cNvPr id="1438" name="Google Shape;1438;p51"/>
          <p:cNvGrpSpPr/>
          <p:nvPr/>
        </p:nvGrpSpPr>
        <p:grpSpPr>
          <a:xfrm>
            <a:off x="588483" y="727950"/>
            <a:ext cx="4195530" cy="176025"/>
            <a:chOff x="4345425" y="2175475"/>
            <a:chExt cx="800750" cy="176025"/>
          </a:xfrm>
        </p:grpSpPr>
        <p:sp>
          <p:nvSpPr>
            <p:cNvPr id="1439" name="Google Shape;1439;p5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0414BF20-06BD-400D-6BEE-F7518BFAC869}"/>
              </a:ext>
            </a:extLst>
          </p:cNvPr>
          <p:cNvSpPr txBox="1"/>
          <p:nvPr/>
        </p:nvSpPr>
        <p:spPr>
          <a:xfrm>
            <a:off x="443225" y="1856359"/>
            <a:ext cx="8549521" cy="1015663"/>
          </a:xfrm>
          <a:prstGeom prst="rect">
            <a:avLst/>
          </a:prstGeom>
          <a:solidFill>
            <a:schemeClr val="tx1"/>
          </a:solidFill>
        </p:spPr>
        <p:txBody>
          <a:bodyPr wrap="square" rtlCol="0">
            <a:spAutoFit/>
          </a:bodyPr>
          <a:lstStyle/>
          <a:p>
            <a:r>
              <a:rPr lang="en-US" sz="6000" dirty="0"/>
              <a:t>numberOfStudents = 20</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45"/>
        <p:cNvGrpSpPr/>
        <p:nvPr/>
      </p:nvGrpSpPr>
      <p:grpSpPr>
        <a:xfrm>
          <a:off x="0" y="0"/>
          <a:ext cx="0" cy="0"/>
          <a:chOff x="0" y="0"/>
          <a:chExt cx="0" cy="0"/>
        </a:xfrm>
      </p:grpSpPr>
      <p:sp>
        <p:nvSpPr>
          <p:cNvPr id="1446" name="Google Shape;1446;p52"/>
          <p:cNvSpPr txBox="1">
            <a:spLocks noGrp="1"/>
          </p:cNvSpPr>
          <p:nvPr>
            <p:ph type="title"/>
          </p:nvPr>
        </p:nvSpPr>
        <p:spPr>
          <a:xfrm>
            <a:off x="443225" y="298100"/>
            <a:ext cx="5689500" cy="509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Create a Program: Answer 2</a:t>
            </a:r>
            <a:endParaRPr/>
          </a:p>
        </p:txBody>
      </p:sp>
      <p:grpSp>
        <p:nvGrpSpPr>
          <p:cNvPr id="1447" name="Google Shape;1447;p52"/>
          <p:cNvGrpSpPr/>
          <p:nvPr/>
        </p:nvGrpSpPr>
        <p:grpSpPr>
          <a:xfrm>
            <a:off x="588483" y="727950"/>
            <a:ext cx="4195530" cy="176025"/>
            <a:chOff x="4345425" y="2175475"/>
            <a:chExt cx="800750" cy="176025"/>
          </a:xfrm>
        </p:grpSpPr>
        <p:sp>
          <p:nvSpPr>
            <p:cNvPr id="1448" name="Google Shape;1448;p5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056D2C2F-1D27-9E69-3BE8-690040E10DD5}"/>
              </a:ext>
            </a:extLst>
          </p:cNvPr>
          <p:cNvSpPr txBox="1"/>
          <p:nvPr/>
        </p:nvSpPr>
        <p:spPr>
          <a:xfrm>
            <a:off x="432682" y="1851509"/>
            <a:ext cx="8374408" cy="1015663"/>
          </a:xfrm>
          <a:prstGeom prst="rect">
            <a:avLst/>
          </a:prstGeom>
          <a:solidFill>
            <a:schemeClr val="tx1"/>
          </a:solidFill>
        </p:spPr>
        <p:txBody>
          <a:bodyPr wrap="none" rtlCol="0">
            <a:spAutoFit/>
          </a:bodyPr>
          <a:lstStyle/>
          <a:p>
            <a:r>
              <a:rPr lang="en-US" sz="6000" dirty="0"/>
              <a:t>number_of_mentors = 6</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1455" name="Google Shape;1455;p53"/>
          <p:cNvSpPr txBox="1">
            <a:spLocks noGrp="1"/>
          </p:cNvSpPr>
          <p:nvPr>
            <p:ph type="title"/>
          </p:nvPr>
        </p:nvSpPr>
        <p:spPr>
          <a:xfrm>
            <a:off x="443225" y="298100"/>
            <a:ext cx="5689500" cy="509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Create a Program: Answer 3</a:t>
            </a:r>
            <a:endParaRPr/>
          </a:p>
        </p:txBody>
      </p:sp>
      <p:grpSp>
        <p:nvGrpSpPr>
          <p:cNvPr id="1456" name="Google Shape;1456;p53"/>
          <p:cNvGrpSpPr/>
          <p:nvPr/>
        </p:nvGrpSpPr>
        <p:grpSpPr>
          <a:xfrm>
            <a:off x="588483" y="727950"/>
            <a:ext cx="4195530" cy="176025"/>
            <a:chOff x="4345425" y="2175475"/>
            <a:chExt cx="800750" cy="176025"/>
          </a:xfrm>
        </p:grpSpPr>
        <p:sp>
          <p:nvSpPr>
            <p:cNvPr id="1457" name="Google Shape;1457;p5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68C1D36F-DF84-C641-A171-98036E01D0FA}"/>
              </a:ext>
            </a:extLst>
          </p:cNvPr>
          <p:cNvSpPr txBox="1"/>
          <p:nvPr/>
        </p:nvSpPr>
        <p:spPr>
          <a:xfrm>
            <a:off x="443225" y="1849744"/>
            <a:ext cx="8336390" cy="830997"/>
          </a:xfrm>
          <a:prstGeom prst="rect">
            <a:avLst/>
          </a:prstGeom>
          <a:solidFill>
            <a:schemeClr val="tx1"/>
          </a:solidFill>
        </p:spPr>
        <p:txBody>
          <a:bodyPr wrap="square" rtlCol="0">
            <a:spAutoFit/>
          </a:bodyPr>
          <a:lstStyle/>
          <a:p>
            <a:r>
              <a:rPr lang="en-US" sz="4800" dirty="0"/>
              <a:t>NUMBER_OF_STUENTS = 2</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Google Shape;1464;p54"/>
          <p:cNvSpPr txBox="1">
            <a:spLocks noGrp="1"/>
          </p:cNvSpPr>
          <p:nvPr>
            <p:ph type="subTitle" idx="1"/>
          </p:nvPr>
        </p:nvSpPr>
        <p:spPr>
          <a:xfrm>
            <a:off x="890100" y="764419"/>
            <a:ext cx="7533900" cy="27771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Clr>
                <a:schemeClr val="dk2"/>
              </a:buClr>
              <a:buSzPct val="47826"/>
              <a:buFont typeface="Arial"/>
              <a:buNone/>
            </a:pPr>
            <a:r>
              <a:rPr lang="en" sz="2300" dirty="0">
                <a:latin typeface="Open Sans" panose="020B0606030504020204" pitchFamily="34" charset="0"/>
                <a:ea typeface="Open Sans" panose="020B0606030504020204" pitchFamily="34" charset="0"/>
                <a:cs typeface="Open Sans" panose="020B0606030504020204" pitchFamily="34" charset="0"/>
              </a:rPr>
              <a:t>Create 2 Variables in Jupyter</a:t>
            </a:r>
            <a:endParaRPr sz="2300" dirty="0">
              <a:latin typeface="Open Sans" panose="020B0606030504020204" pitchFamily="34" charset="0"/>
              <a:ea typeface="Open Sans" panose="020B0606030504020204" pitchFamily="34" charset="0"/>
              <a:cs typeface="Open Sans" panose="020B0606030504020204" pitchFamily="34" charset="0"/>
            </a:endParaRPr>
          </a:p>
          <a:p>
            <a:pPr marL="0" lvl="0" indent="0" algn="l" rtl="0">
              <a:spcBef>
                <a:spcPts val="0"/>
              </a:spcBef>
              <a:spcAft>
                <a:spcPts val="0"/>
              </a:spcAft>
              <a:buClr>
                <a:schemeClr val="dk2"/>
              </a:buClr>
              <a:buSzPct val="47826"/>
              <a:buFont typeface="Arial"/>
              <a:buNone/>
            </a:pPr>
            <a:endParaRPr sz="2300" dirty="0">
              <a:latin typeface="Open Sans" panose="020B0606030504020204" pitchFamily="34" charset="0"/>
              <a:ea typeface="Open Sans" panose="020B0606030504020204" pitchFamily="34" charset="0"/>
              <a:cs typeface="Open Sans" panose="020B0606030504020204" pitchFamily="34" charset="0"/>
            </a:endParaRPr>
          </a:p>
          <a:p>
            <a:pPr marL="457200" lvl="0" indent="-319881" algn="l" rtl="0">
              <a:spcBef>
                <a:spcPts val="0"/>
              </a:spcBef>
              <a:spcAft>
                <a:spcPts val="0"/>
              </a:spcAft>
              <a:buSzPct val="100000"/>
              <a:buChar char="●"/>
            </a:pPr>
            <a:r>
              <a:rPr lang="en" sz="2300" dirty="0">
                <a:latin typeface="Open Sans" panose="020B0606030504020204" pitchFamily="34" charset="0"/>
                <a:ea typeface="Open Sans" panose="020B0606030504020204" pitchFamily="34" charset="0"/>
                <a:cs typeface="Open Sans" panose="020B0606030504020204" pitchFamily="34" charset="0"/>
              </a:rPr>
              <a:t>A Variable named “Principle Students “ in Camel Case and have it equal 10</a:t>
            </a:r>
            <a:endParaRPr sz="2300" dirty="0">
              <a:latin typeface="Open Sans" panose="020B0606030504020204" pitchFamily="34" charset="0"/>
              <a:ea typeface="Open Sans" panose="020B0606030504020204" pitchFamily="34" charset="0"/>
              <a:cs typeface="Open Sans" panose="020B0606030504020204" pitchFamily="34" charset="0"/>
            </a:endParaRPr>
          </a:p>
          <a:p>
            <a:pPr marL="457200" lvl="0" indent="0" algn="l" rtl="0">
              <a:spcBef>
                <a:spcPts val="0"/>
              </a:spcBef>
              <a:spcAft>
                <a:spcPts val="0"/>
              </a:spcAft>
              <a:buNone/>
            </a:pPr>
            <a:endParaRPr sz="2300" dirty="0">
              <a:latin typeface="Open Sans" panose="020B0606030504020204" pitchFamily="34" charset="0"/>
              <a:ea typeface="Open Sans" panose="020B0606030504020204" pitchFamily="34" charset="0"/>
              <a:cs typeface="Open Sans" panose="020B0606030504020204" pitchFamily="34" charset="0"/>
            </a:endParaRPr>
          </a:p>
          <a:p>
            <a:pPr marL="457200" lvl="0" indent="0" algn="l" rtl="0">
              <a:spcBef>
                <a:spcPts val="0"/>
              </a:spcBef>
              <a:spcAft>
                <a:spcPts val="0"/>
              </a:spcAft>
              <a:buClr>
                <a:schemeClr val="dk2"/>
              </a:buClr>
              <a:buSzPct val="47826"/>
              <a:buFont typeface="Arial"/>
              <a:buNone/>
            </a:pPr>
            <a:endParaRPr sz="2300" dirty="0">
              <a:latin typeface="Open Sans" panose="020B0606030504020204" pitchFamily="34" charset="0"/>
              <a:ea typeface="Open Sans" panose="020B0606030504020204" pitchFamily="34" charset="0"/>
              <a:cs typeface="Open Sans" panose="020B0606030504020204" pitchFamily="34" charset="0"/>
            </a:endParaRPr>
          </a:p>
          <a:p>
            <a:pPr marL="457200" lvl="0" indent="-319881" algn="l" rtl="0">
              <a:spcBef>
                <a:spcPts val="0"/>
              </a:spcBef>
              <a:spcAft>
                <a:spcPts val="0"/>
              </a:spcAft>
              <a:buSzPct val="100000"/>
              <a:buChar char="●"/>
            </a:pPr>
            <a:r>
              <a:rPr lang="en" sz="2300" dirty="0">
                <a:latin typeface="Open Sans" panose="020B0606030504020204" pitchFamily="34" charset="0"/>
                <a:ea typeface="Open Sans" panose="020B0606030504020204" pitchFamily="34" charset="0"/>
                <a:cs typeface="Open Sans" panose="020B0606030504020204" pitchFamily="34" charset="0"/>
              </a:rPr>
              <a:t>A Variable named “John Deere Students“ in Snake Case and have it equal 12</a:t>
            </a:r>
            <a:endParaRPr sz="2300" dirty="0">
              <a:latin typeface="Open Sans" panose="020B0606030504020204" pitchFamily="34" charset="0"/>
              <a:ea typeface="Open Sans" panose="020B0606030504020204" pitchFamily="34" charset="0"/>
              <a:cs typeface="Open Sans" panose="020B0606030504020204" pitchFamily="34" charset="0"/>
            </a:endParaRPr>
          </a:p>
          <a:p>
            <a:pPr marL="457200" lvl="0" indent="0" algn="l" rtl="0">
              <a:spcBef>
                <a:spcPts val="0"/>
              </a:spcBef>
              <a:spcAft>
                <a:spcPts val="0"/>
              </a:spcAft>
              <a:buNone/>
            </a:pPr>
            <a:endParaRPr sz="2300" dirty="0">
              <a:latin typeface="Open Sans" panose="020B0606030504020204" pitchFamily="34" charset="0"/>
              <a:ea typeface="Open Sans" panose="020B0606030504020204" pitchFamily="34" charset="0"/>
              <a:cs typeface="Open Sans" panose="020B0606030504020204" pitchFamily="34" charset="0"/>
            </a:endParaRPr>
          </a:p>
          <a:p>
            <a:pPr marL="457200" lvl="0" indent="0" algn="l" rtl="0">
              <a:spcBef>
                <a:spcPts val="0"/>
              </a:spcBef>
              <a:spcAft>
                <a:spcPts val="0"/>
              </a:spcAft>
              <a:buNone/>
            </a:pPr>
            <a:endParaRPr sz="2300" dirty="0">
              <a:latin typeface="Open Sans" panose="020B0606030504020204" pitchFamily="34" charset="0"/>
              <a:ea typeface="Open Sans" panose="020B0606030504020204" pitchFamily="34" charset="0"/>
              <a:cs typeface="Open Sans" panose="020B0606030504020204" pitchFamily="34" charset="0"/>
            </a:endParaRPr>
          </a:p>
          <a:p>
            <a:pPr marL="457200" lvl="0" indent="-319881" algn="l" rtl="0">
              <a:spcBef>
                <a:spcPts val="0"/>
              </a:spcBef>
              <a:spcAft>
                <a:spcPts val="0"/>
              </a:spcAft>
              <a:buSzPct val="100000"/>
              <a:buChar char="●"/>
            </a:pPr>
            <a:r>
              <a:rPr lang="en" sz="2300" dirty="0">
                <a:latin typeface="Open Sans" panose="020B0606030504020204" pitchFamily="34" charset="0"/>
                <a:ea typeface="Open Sans" panose="020B0606030504020204" pitchFamily="34" charset="0"/>
                <a:cs typeface="Open Sans" panose="020B0606030504020204" pitchFamily="34" charset="0"/>
              </a:rPr>
              <a:t>Print out each of the variables you created</a:t>
            </a:r>
            <a:endParaRPr sz="2300" dirty="0">
              <a:latin typeface="Open Sans" panose="020B0606030504020204" pitchFamily="34" charset="0"/>
              <a:ea typeface="Open Sans" panose="020B0606030504020204" pitchFamily="34" charset="0"/>
              <a:cs typeface="Open Sans" panose="020B0606030504020204" pitchFamily="34" charset="0"/>
            </a:endParaRPr>
          </a:p>
          <a:p>
            <a:pPr marL="0" lvl="0" indent="0" algn="l" rtl="0">
              <a:spcBef>
                <a:spcPts val="0"/>
              </a:spcBef>
              <a:spcAft>
                <a:spcPts val="0"/>
              </a:spcAft>
              <a:buNone/>
            </a:pPr>
            <a:endParaRPr sz="2300" dirty="0">
              <a:latin typeface="Open Sans" panose="020B0606030504020204" pitchFamily="34" charset="0"/>
              <a:ea typeface="Open Sans" panose="020B0606030504020204" pitchFamily="34" charset="0"/>
              <a:cs typeface="Open Sans" panose="020B0606030504020204" pitchFamily="34" charset="0"/>
            </a:endParaRPr>
          </a:p>
          <a:p>
            <a:pPr marL="0" lvl="0" indent="0" algn="l" rtl="0">
              <a:spcBef>
                <a:spcPts val="0"/>
              </a:spcBef>
              <a:spcAft>
                <a:spcPts val="0"/>
              </a:spcAft>
              <a:buNone/>
            </a:pPr>
            <a:endParaRPr sz="2300" dirty="0">
              <a:latin typeface="Open Sans" panose="020B0606030504020204" pitchFamily="34" charset="0"/>
              <a:ea typeface="Open Sans" panose="020B0606030504020204" pitchFamily="34" charset="0"/>
              <a:cs typeface="Open Sans" panose="020B0606030504020204" pitchFamily="34" charset="0"/>
            </a:endParaRPr>
          </a:p>
          <a:p>
            <a:pPr marL="0" lvl="0" indent="0" algn="l" rtl="0">
              <a:spcBef>
                <a:spcPts val="0"/>
              </a:spcBef>
              <a:spcAft>
                <a:spcPts val="0"/>
              </a:spcAft>
              <a:buNone/>
            </a:pPr>
            <a:endParaRPr sz="2300" dirty="0">
              <a:latin typeface="Open Sans" panose="020B0606030504020204" pitchFamily="34" charset="0"/>
              <a:ea typeface="Open Sans" panose="020B0606030504020204" pitchFamily="34" charset="0"/>
              <a:cs typeface="Open Sans" panose="020B0606030504020204" pitchFamily="34" charset="0"/>
            </a:endParaRPr>
          </a:p>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93"/>
        <p:cNvGrpSpPr/>
        <p:nvPr/>
      </p:nvGrpSpPr>
      <p:grpSpPr>
        <a:xfrm>
          <a:off x="0" y="0"/>
          <a:ext cx="0" cy="0"/>
          <a:chOff x="0" y="0"/>
          <a:chExt cx="0" cy="0"/>
        </a:xfrm>
      </p:grpSpPr>
      <p:sp>
        <p:nvSpPr>
          <p:cNvPr id="16794" name="Google Shape;16794;p577"/>
          <p:cNvSpPr txBox="1">
            <a:spLocks noGrp="1"/>
          </p:cNvSpPr>
          <p:nvPr>
            <p:ph type="subTitle" idx="1"/>
          </p:nvPr>
        </p:nvSpPr>
        <p:spPr>
          <a:xfrm>
            <a:off x="1241375" y="1723100"/>
            <a:ext cx="5842500" cy="2844900"/>
          </a:xfrm>
          <a:prstGeom prst="rect">
            <a:avLst/>
          </a:prstGeom>
        </p:spPr>
        <p:txBody>
          <a:bodyPr spcFirstLastPara="1" wrap="square" lIns="91425" tIns="91425" rIns="91425" bIns="91425" anchor="t" anchorCtr="0">
            <a:noAutofit/>
          </a:bodyPr>
          <a:lstStyle/>
          <a:p>
            <a:pPr marL="457200" lvl="0" indent="-374650" algn="l" rtl="0">
              <a:spcBef>
                <a:spcPts val="0"/>
              </a:spcBef>
              <a:spcAft>
                <a:spcPts val="0"/>
              </a:spcAft>
              <a:buSzPts val="2300"/>
              <a:buChar char="●"/>
            </a:pPr>
            <a:r>
              <a:rPr lang="en" sz="2300" b="1" dirty="0"/>
              <a:t>Python</a:t>
            </a:r>
            <a:r>
              <a:rPr lang="en" sz="2300" dirty="0"/>
              <a:t> is a programming language. </a:t>
            </a:r>
            <a:endParaRPr sz="2300" dirty="0"/>
          </a:p>
          <a:p>
            <a:pPr marL="0" lvl="0" indent="0" algn="l" rtl="0">
              <a:spcBef>
                <a:spcPts val="0"/>
              </a:spcBef>
              <a:spcAft>
                <a:spcPts val="0"/>
              </a:spcAft>
              <a:buNone/>
            </a:pPr>
            <a:endParaRPr sz="2300" dirty="0"/>
          </a:p>
          <a:p>
            <a:pPr marL="457200" lvl="0" indent="-374650" algn="l" rtl="0">
              <a:spcBef>
                <a:spcPts val="0"/>
              </a:spcBef>
              <a:spcAft>
                <a:spcPts val="0"/>
              </a:spcAft>
              <a:buSzPts val="2300"/>
              <a:buChar char="●"/>
            </a:pPr>
            <a:r>
              <a:rPr lang="en" sz="2300" dirty="0"/>
              <a:t>A programming language is a set of grammatical rules that instruct a computer to perform a specific task.</a:t>
            </a:r>
            <a:endParaRPr sz="2300" dirty="0"/>
          </a:p>
        </p:txBody>
      </p:sp>
      <p:sp>
        <p:nvSpPr>
          <p:cNvPr id="16795" name="Google Shape;16795;p577"/>
          <p:cNvSpPr txBox="1">
            <a:spLocks noGrp="1"/>
          </p:cNvSpPr>
          <p:nvPr>
            <p:ph type="title"/>
          </p:nvPr>
        </p:nvSpPr>
        <p:spPr>
          <a:xfrm>
            <a:off x="609150" y="1055925"/>
            <a:ext cx="5751900" cy="606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What is Python</a:t>
            </a:r>
            <a:endParaRPr>
              <a:latin typeface="Calibri" panose="020F0502020204030204" pitchFamily="34" charset="0"/>
              <a:cs typeface="Calibri" panose="020F0502020204030204" pitchFamily="34" charset="0"/>
            </a:endParaRPr>
          </a:p>
        </p:txBody>
      </p:sp>
      <p:grpSp>
        <p:nvGrpSpPr>
          <p:cNvPr id="16809" name="Google Shape;16809;p577"/>
          <p:cNvGrpSpPr/>
          <p:nvPr/>
        </p:nvGrpSpPr>
        <p:grpSpPr>
          <a:xfrm>
            <a:off x="609148" y="1409025"/>
            <a:ext cx="2621255" cy="176025"/>
            <a:chOff x="4345425" y="2175475"/>
            <a:chExt cx="800750" cy="176025"/>
          </a:xfrm>
        </p:grpSpPr>
        <p:sp>
          <p:nvSpPr>
            <p:cNvPr id="16810" name="Google Shape;16810;p577"/>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1" name="Google Shape;16811;p577"/>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15"/>
        <p:cNvGrpSpPr/>
        <p:nvPr/>
      </p:nvGrpSpPr>
      <p:grpSpPr>
        <a:xfrm>
          <a:off x="0" y="0"/>
          <a:ext cx="0" cy="0"/>
          <a:chOff x="0" y="0"/>
          <a:chExt cx="0" cy="0"/>
        </a:xfrm>
      </p:grpSpPr>
      <p:sp>
        <p:nvSpPr>
          <p:cNvPr id="16816" name="Google Shape;16816;p578"/>
          <p:cNvSpPr txBox="1">
            <a:spLocks noGrp="1"/>
          </p:cNvSpPr>
          <p:nvPr>
            <p:ph type="title"/>
          </p:nvPr>
        </p:nvSpPr>
        <p:spPr>
          <a:xfrm>
            <a:off x="609150" y="344175"/>
            <a:ext cx="5751900" cy="606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Why Learn Python?</a:t>
            </a:r>
            <a:endParaRPr>
              <a:latin typeface="Calibri" panose="020F0502020204030204" pitchFamily="34" charset="0"/>
              <a:cs typeface="Calibri" panose="020F0502020204030204" pitchFamily="34" charset="0"/>
            </a:endParaRPr>
          </a:p>
        </p:txBody>
      </p:sp>
      <p:grpSp>
        <p:nvGrpSpPr>
          <p:cNvPr id="16827" name="Google Shape;16827;p578"/>
          <p:cNvGrpSpPr/>
          <p:nvPr/>
        </p:nvGrpSpPr>
        <p:grpSpPr>
          <a:xfrm>
            <a:off x="609148" y="697275"/>
            <a:ext cx="2621255" cy="176025"/>
            <a:chOff x="4345425" y="2175475"/>
            <a:chExt cx="800750" cy="176025"/>
          </a:xfrm>
        </p:grpSpPr>
        <p:sp>
          <p:nvSpPr>
            <p:cNvPr id="16828" name="Google Shape;16828;p57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6829" name="Google Shape;16829;p57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grpSp>
        <p:nvGrpSpPr>
          <p:cNvPr id="16830" name="Google Shape;16830;p578"/>
          <p:cNvGrpSpPr/>
          <p:nvPr/>
        </p:nvGrpSpPr>
        <p:grpSpPr>
          <a:xfrm rot="897558">
            <a:off x="515475" y="1126136"/>
            <a:ext cx="2077156" cy="1108589"/>
            <a:chOff x="4345425" y="2175475"/>
            <a:chExt cx="800750" cy="176025"/>
          </a:xfrm>
        </p:grpSpPr>
        <p:sp>
          <p:nvSpPr>
            <p:cNvPr id="16831" name="Google Shape;16831;p57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libri" panose="020F0502020204030204" pitchFamily="34" charset="0"/>
                <a:cs typeface="Calibri" panose="020F0502020204030204" pitchFamily="34" charset="0"/>
              </a:endParaRPr>
            </a:p>
          </p:txBody>
        </p:sp>
        <p:sp>
          <p:nvSpPr>
            <p:cNvPr id="16832" name="Google Shape;16832;p57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libri" panose="020F0502020204030204" pitchFamily="34" charset="0"/>
                <a:cs typeface="Calibri" panose="020F0502020204030204" pitchFamily="34" charset="0"/>
              </a:endParaRPr>
            </a:p>
          </p:txBody>
        </p:sp>
      </p:grpSp>
      <p:sp>
        <p:nvSpPr>
          <p:cNvPr id="16833" name="Google Shape;16833;p578"/>
          <p:cNvSpPr txBox="1"/>
          <p:nvPr/>
        </p:nvSpPr>
        <p:spPr>
          <a:xfrm>
            <a:off x="482900" y="1166443"/>
            <a:ext cx="2142300" cy="56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1C4587"/>
                </a:solidFill>
                <a:latin typeface="Calibri" panose="020F0502020204030204" pitchFamily="34" charset="0"/>
                <a:ea typeface="Itim"/>
                <a:cs typeface="Calibri" panose="020F0502020204030204" pitchFamily="34" charset="0"/>
                <a:sym typeface="Itim"/>
              </a:rPr>
              <a:t>HIGH DEMAND</a:t>
            </a:r>
            <a:endParaRPr sz="2400" b="1">
              <a:solidFill>
                <a:srgbClr val="1C4587"/>
              </a:solidFill>
              <a:latin typeface="Calibri" panose="020F0502020204030204" pitchFamily="34" charset="0"/>
              <a:ea typeface="Itim"/>
              <a:cs typeface="Calibri" panose="020F0502020204030204" pitchFamily="34" charset="0"/>
              <a:sym typeface="Itim"/>
            </a:endParaRPr>
          </a:p>
        </p:txBody>
      </p:sp>
      <p:sp>
        <p:nvSpPr>
          <p:cNvPr id="16834" name="Google Shape;16834;p578"/>
          <p:cNvSpPr txBox="1"/>
          <p:nvPr/>
        </p:nvSpPr>
        <p:spPr>
          <a:xfrm>
            <a:off x="482888" y="2210302"/>
            <a:ext cx="2756100" cy="230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latin typeface="Calibri" panose="020F0502020204030204" pitchFamily="34" charset="0"/>
                <a:ea typeface="Muli"/>
                <a:cs typeface="Calibri" panose="020F0502020204030204" pitchFamily="34" charset="0"/>
                <a:sym typeface="Muli"/>
              </a:rPr>
              <a:t>Python skills are in </a:t>
            </a:r>
            <a:r>
              <a:rPr lang="en" sz="2200" b="1" dirty="0">
                <a:latin typeface="Calibri" panose="020F0502020204030204" pitchFamily="34" charset="0"/>
                <a:ea typeface="Muli"/>
                <a:cs typeface="Calibri" panose="020F0502020204030204" pitchFamily="34" charset="0"/>
                <a:sym typeface="Muli"/>
              </a:rPr>
              <a:t>high demand</a:t>
            </a:r>
            <a:r>
              <a:rPr lang="en" sz="2200" dirty="0">
                <a:latin typeface="Calibri" panose="020F0502020204030204" pitchFamily="34" charset="0"/>
                <a:ea typeface="Muli"/>
                <a:cs typeface="Calibri" panose="020F0502020204030204" pitchFamily="34" charset="0"/>
                <a:sym typeface="Muli"/>
              </a:rPr>
              <a:t> in tech jobs, data science, machine learning, and more</a:t>
            </a:r>
            <a:endParaRPr sz="2200" dirty="0">
              <a:solidFill>
                <a:srgbClr val="000000"/>
              </a:solidFill>
              <a:latin typeface="Calibri" panose="020F0502020204030204" pitchFamily="34" charset="0"/>
              <a:ea typeface="Muli"/>
              <a:cs typeface="Calibri" panose="020F0502020204030204" pitchFamily="34" charset="0"/>
              <a:sym typeface="Muli"/>
            </a:endParaRPr>
          </a:p>
        </p:txBody>
      </p:sp>
      <p:grpSp>
        <p:nvGrpSpPr>
          <p:cNvPr id="16835" name="Google Shape;16835;p578"/>
          <p:cNvGrpSpPr/>
          <p:nvPr/>
        </p:nvGrpSpPr>
        <p:grpSpPr>
          <a:xfrm rot="1157944">
            <a:off x="3712891" y="1005244"/>
            <a:ext cx="1799936" cy="1161424"/>
            <a:chOff x="4345425" y="2175475"/>
            <a:chExt cx="800750" cy="176025"/>
          </a:xfrm>
        </p:grpSpPr>
        <p:sp>
          <p:nvSpPr>
            <p:cNvPr id="16836" name="Google Shape;16836;p57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libri" panose="020F0502020204030204" pitchFamily="34" charset="0"/>
                <a:cs typeface="Calibri" panose="020F0502020204030204" pitchFamily="34" charset="0"/>
              </a:endParaRPr>
            </a:p>
          </p:txBody>
        </p:sp>
        <p:sp>
          <p:nvSpPr>
            <p:cNvPr id="16837" name="Google Shape;16837;p57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libri" panose="020F0502020204030204" pitchFamily="34" charset="0"/>
                <a:cs typeface="Calibri" panose="020F0502020204030204" pitchFamily="34" charset="0"/>
              </a:endParaRPr>
            </a:p>
          </p:txBody>
        </p:sp>
      </p:grpSp>
      <p:sp>
        <p:nvSpPr>
          <p:cNvPr id="16838" name="Google Shape;16838;p578"/>
          <p:cNvSpPr txBox="1"/>
          <p:nvPr/>
        </p:nvSpPr>
        <p:spPr>
          <a:xfrm>
            <a:off x="3521420" y="1067201"/>
            <a:ext cx="2341500" cy="56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1C4587"/>
                </a:solidFill>
                <a:latin typeface="Calibri" panose="020F0502020204030204" pitchFamily="34" charset="0"/>
                <a:ea typeface="Itim"/>
                <a:cs typeface="Calibri" panose="020F0502020204030204" pitchFamily="34" charset="0"/>
                <a:sym typeface="Itim"/>
              </a:rPr>
              <a:t>BEGINNER FRIENDLY</a:t>
            </a:r>
            <a:endParaRPr sz="2400" b="1">
              <a:solidFill>
                <a:srgbClr val="1C4587"/>
              </a:solidFill>
              <a:latin typeface="Calibri" panose="020F0502020204030204" pitchFamily="34" charset="0"/>
              <a:ea typeface="Itim"/>
              <a:cs typeface="Calibri" panose="020F0502020204030204" pitchFamily="34" charset="0"/>
              <a:sym typeface="Itim"/>
            </a:endParaRPr>
          </a:p>
        </p:txBody>
      </p:sp>
      <p:sp>
        <p:nvSpPr>
          <p:cNvPr id="16839" name="Google Shape;16839;p578"/>
          <p:cNvSpPr txBox="1"/>
          <p:nvPr/>
        </p:nvSpPr>
        <p:spPr>
          <a:xfrm>
            <a:off x="3299063" y="2210298"/>
            <a:ext cx="2756100" cy="168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latin typeface="Calibri" panose="020F0502020204030204" pitchFamily="34" charset="0"/>
                <a:ea typeface="Muli"/>
                <a:cs typeface="Calibri" panose="020F0502020204030204" pitchFamily="34" charset="0"/>
                <a:sym typeface="Muli"/>
              </a:rPr>
              <a:t>Python is a </a:t>
            </a:r>
            <a:r>
              <a:rPr lang="en" sz="2200" b="1" dirty="0">
                <a:latin typeface="Calibri" panose="020F0502020204030204" pitchFamily="34" charset="0"/>
                <a:ea typeface="Muli"/>
                <a:cs typeface="Calibri" panose="020F0502020204030204" pitchFamily="34" charset="0"/>
                <a:sym typeface="Muli"/>
              </a:rPr>
              <a:t>beginner friendly</a:t>
            </a:r>
            <a:r>
              <a:rPr lang="en" sz="2200" dirty="0">
                <a:latin typeface="Calibri" panose="020F0502020204030204" pitchFamily="34" charset="0"/>
                <a:ea typeface="Muli"/>
                <a:cs typeface="Calibri" panose="020F0502020204030204" pitchFamily="34" charset="0"/>
                <a:sym typeface="Muli"/>
              </a:rPr>
              <a:t> language. It has simple rules and it is easy to read</a:t>
            </a:r>
            <a:endParaRPr sz="2200" dirty="0">
              <a:solidFill>
                <a:srgbClr val="000000"/>
              </a:solidFill>
              <a:latin typeface="Calibri" panose="020F0502020204030204" pitchFamily="34" charset="0"/>
              <a:ea typeface="Muli"/>
              <a:cs typeface="Calibri" panose="020F0502020204030204" pitchFamily="34" charset="0"/>
              <a:sym typeface="Muli"/>
            </a:endParaRPr>
          </a:p>
        </p:txBody>
      </p:sp>
      <p:grpSp>
        <p:nvGrpSpPr>
          <p:cNvPr id="16840" name="Google Shape;16840;p578"/>
          <p:cNvGrpSpPr/>
          <p:nvPr/>
        </p:nvGrpSpPr>
        <p:grpSpPr>
          <a:xfrm rot="882901">
            <a:off x="6423893" y="1098379"/>
            <a:ext cx="2134503" cy="896286"/>
            <a:chOff x="4345425" y="2175475"/>
            <a:chExt cx="800750" cy="176025"/>
          </a:xfrm>
        </p:grpSpPr>
        <p:sp>
          <p:nvSpPr>
            <p:cNvPr id="16841" name="Google Shape;16841;p57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libri" panose="020F0502020204030204" pitchFamily="34" charset="0"/>
                <a:cs typeface="Calibri" panose="020F0502020204030204" pitchFamily="34" charset="0"/>
              </a:endParaRPr>
            </a:p>
          </p:txBody>
        </p:sp>
        <p:sp>
          <p:nvSpPr>
            <p:cNvPr id="16842" name="Google Shape;16842;p57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libri" panose="020F0502020204030204" pitchFamily="34" charset="0"/>
                <a:cs typeface="Calibri" panose="020F0502020204030204" pitchFamily="34" charset="0"/>
              </a:endParaRPr>
            </a:p>
          </p:txBody>
        </p:sp>
      </p:grpSp>
      <p:sp>
        <p:nvSpPr>
          <p:cNvPr id="16843" name="Google Shape;16843;p578"/>
          <p:cNvSpPr txBox="1"/>
          <p:nvPr/>
        </p:nvSpPr>
        <p:spPr>
          <a:xfrm>
            <a:off x="6388572" y="1166443"/>
            <a:ext cx="2142300" cy="56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rgbClr val="1C4587"/>
                </a:solidFill>
                <a:latin typeface="Calibri" panose="020F0502020204030204" pitchFamily="34" charset="0"/>
                <a:ea typeface="Itim"/>
                <a:cs typeface="Calibri" panose="020F0502020204030204" pitchFamily="34" charset="0"/>
                <a:sym typeface="Itim"/>
              </a:rPr>
              <a:t>VERSATILITY</a:t>
            </a:r>
            <a:endParaRPr sz="2400" b="1" dirty="0">
              <a:solidFill>
                <a:srgbClr val="1C4587"/>
              </a:solidFill>
              <a:latin typeface="Calibri" panose="020F0502020204030204" pitchFamily="34" charset="0"/>
              <a:ea typeface="Itim"/>
              <a:cs typeface="Calibri" panose="020F0502020204030204" pitchFamily="34" charset="0"/>
              <a:sym typeface="Itim"/>
            </a:endParaRPr>
          </a:p>
        </p:txBody>
      </p:sp>
      <p:sp>
        <p:nvSpPr>
          <p:cNvPr id="16844" name="Google Shape;16844;p578"/>
          <p:cNvSpPr txBox="1"/>
          <p:nvPr/>
        </p:nvSpPr>
        <p:spPr>
          <a:xfrm>
            <a:off x="6113415" y="2197350"/>
            <a:ext cx="2937600" cy="220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latin typeface="Calibri" panose="020F0502020204030204" pitchFamily="34" charset="0"/>
                <a:ea typeface="Muli"/>
                <a:cs typeface="Calibri" panose="020F0502020204030204" pitchFamily="34" charset="0"/>
                <a:sym typeface="Muli"/>
              </a:rPr>
              <a:t>Python can be </a:t>
            </a:r>
            <a:r>
              <a:rPr lang="en" sz="2200" b="1" dirty="0">
                <a:latin typeface="Calibri" panose="020F0502020204030204" pitchFamily="34" charset="0"/>
                <a:ea typeface="Muli"/>
                <a:cs typeface="Calibri" panose="020F0502020204030204" pitchFamily="34" charset="0"/>
                <a:sym typeface="Muli"/>
              </a:rPr>
              <a:t>multipurpose</a:t>
            </a:r>
            <a:r>
              <a:rPr lang="en" sz="2200" dirty="0">
                <a:latin typeface="Calibri" panose="020F0502020204030204" pitchFamily="34" charset="0"/>
                <a:ea typeface="Muli"/>
                <a:cs typeface="Calibri" panose="020F0502020204030204" pitchFamily="34" charset="0"/>
                <a:sym typeface="Muli"/>
              </a:rPr>
              <a:t> and used for web development, data analysis, scientific research, plus more</a:t>
            </a:r>
            <a:endParaRPr sz="2200" dirty="0">
              <a:solidFill>
                <a:srgbClr val="000000"/>
              </a:solidFill>
              <a:latin typeface="Calibri" panose="020F0502020204030204" pitchFamily="34" charset="0"/>
              <a:ea typeface="Muli"/>
              <a:cs typeface="Calibri" panose="020F0502020204030204" pitchFamily="34" charset="0"/>
              <a:sym typeface="Mul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833"/>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16834"/>
                                        </p:tgtEl>
                                        <p:attrNameLst>
                                          <p:attrName>style.visibility</p:attrName>
                                        </p:attrNameLst>
                                      </p:cBhvr>
                                      <p:to>
                                        <p:strVal val="visible"/>
                                      </p:to>
                                    </p:set>
                                    <p:animEffect transition="in" filter="fade">
                                      <p:cBhvr>
                                        <p:cTn id="11" dur="1000"/>
                                        <p:tgtEl>
                                          <p:spTgt spid="1683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6835"/>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6838"/>
                                        </p:tgtEl>
                                        <p:attrNameLst>
                                          <p:attrName>style.visibility</p:attrName>
                                        </p:attrNameLst>
                                      </p:cBhvr>
                                      <p:to>
                                        <p:strVal val="visible"/>
                                      </p:to>
                                    </p:set>
                                  </p:childTnLst>
                                </p:cTn>
                              </p:par>
                              <p:par>
                                <p:cTn id="18" presetID="10" presetClass="entr" presetSubtype="0" fill="hold" nodeType="withEffect">
                                  <p:stCondLst>
                                    <p:cond delay="0"/>
                                  </p:stCondLst>
                                  <p:childTnLst>
                                    <p:set>
                                      <p:cBhvr>
                                        <p:cTn id="19" dur="1" fill="hold">
                                          <p:stCondLst>
                                            <p:cond delay="0"/>
                                          </p:stCondLst>
                                        </p:cTn>
                                        <p:tgtEl>
                                          <p:spTgt spid="16839"/>
                                        </p:tgtEl>
                                        <p:attrNameLst>
                                          <p:attrName>style.visibility</p:attrName>
                                        </p:attrNameLst>
                                      </p:cBhvr>
                                      <p:to>
                                        <p:strVal val="visible"/>
                                      </p:to>
                                    </p:set>
                                    <p:animEffect transition="in" filter="fade">
                                      <p:cBhvr>
                                        <p:cTn id="20" dur="1000"/>
                                        <p:tgtEl>
                                          <p:spTgt spid="1683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8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843"/>
                                        </p:tgtEl>
                                        <p:attrNameLst>
                                          <p:attrName>style.visibility</p:attrName>
                                        </p:attrNameLst>
                                      </p:cBhvr>
                                      <p:to>
                                        <p:strVal val="visible"/>
                                      </p:to>
                                    </p:set>
                                  </p:childTnLst>
                                </p:cTn>
                              </p:par>
                              <p:par>
                                <p:cTn id="27" presetID="10" presetClass="entr" presetSubtype="0" fill="hold" nodeType="withEffect">
                                  <p:stCondLst>
                                    <p:cond delay="0"/>
                                  </p:stCondLst>
                                  <p:childTnLst>
                                    <p:set>
                                      <p:cBhvr>
                                        <p:cTn id="28" dur="1" fill="hold">
                                          <p:stCondLst>
                                            <p:cond delay="0"/>
                                          </p:stCondLst>
                                        </p:cTn>
                                        <p:tgtEl>
                                          <p:spTgt spid="16844"/>
                                        </p:tgtEl>
                                        <p:attrNameLst>
                                          <p:attrName>style.visibility</p:attrName>
                                        </p:attrNameLst>
                                      </p:cBhvr>
                                      <p:to>
                                        <p:strVal val="visible"/>
                                      </p:to>
                                    </p:set>
                                    <p:animEffect transition="in" filter="fade">
                                      <p:cBhvr>
                                        <p:cTn id="29" dur="1000"/>
                                        <p:tgtEl>
                                          <p:spTgt spid="16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93"/>
        <p:cNvGrpSpPr/>
        <p:nvPr/>
      </p:nvGrpSpPr>
      <p:grpSpPr>
        <a:xfrm>
          <a:off x="0" y="0"/>
          <a:ext cx="0" cy="0"/>
          <a:chOff x="0" y="0"/>
          <a:chExt cx="0" cy="0"/>
        </a:xfrm>
      </p:grpSpPr>
      <p:sp>
        <p:nvSpPr>
          <p:cNvPr id="16795" name="Google Shape;16795;p577"/>
          <p:cNvSpPr txBox="1">
            <a:spLocks noGrp="1"/>
          </p:cNvSpPr>
          <p:nvPr>
            <p:ph type="title"/>
          </p:nvPr>
        </p:nvSpPr>
        <p:spPr>
          <a:xfrm>
            <a:off x="609150" y="1055925"/>
            <a:ext cx="5751900" cy="606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Print()</a:t>
            </a:r>
            <a:endParaRPr>
              <a:latin typeface="Calibri" panose="020F0502020204030204" pitchFamily="34" charset="0"/>
              <a:cs typeface="Calibri" panose="020F0502020204030204" pitchFamily="34" charset="0"/>
            </a:endParaRPr>
          </a:p>
        </p:txBody>
      </p:sp>
      <p:grpSp>
        <p:nvGrpSpPr>
          <p:cNvPr id="16809" name="Google Shape;16809;p577"/>
          <p:cNvGrpSpPr/>
          <p:nvPr/>
        </p:nvGrpSpPr>
        <p:grpSpPr>
          <a:xfrm>
            <a:off x="609148" y="1409025"/>
            <a:ext cx="2621255" cy="176025"/>
            <a:chOff x="4345425" y="2175475"/>
            <a:chExt cx="800750" cy="176025"/>
          </a:xfrm>
        </p:grpSpPr>
        <p:sp>
          <p:nvSpPr>
            <p:cNvPr id="16810" name="Google Shape;16810;p577"/>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1" name="Google Shape;16811;p577"/>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6944;p584">
            <a:extLst>
              <a:ext uri="{FF2B5EF4-FFF2-40B4-BE49-F238E27FC236}">
                <a16:creationId xmlns:a16="http://schemas.microsoft.com/office/drawing/2014/main" id="{5CACC635-01BC-732F-3405-CCCD6FCD49AA}"/>
              </a:ext>
            </a:extLst>
          </p:cNvPr>
          <p:cNvSpPr txBox="1">
            <a:spLocks noGrp="1"/>
          </p:cNvSpPr>
          <p:nvPr/>
        </p:nvSpPr>
        <p:spPr>
          <a:xfrm>
            <a:off x="2953925" y="1712982"/>
            <a:ext cx="5052000" cy="168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chemeClr val="dk2"/>
              </a:buClr>
              <a:buSzPts val="1200"/>
              <a:buFont typeface="Muli"/>
              <a:buChar char="●"/>
              <a:defRPr sz="1600" b="0" i="0" u="none" strike="noStrike" cap="none">
                <a:solidFill>
                  <a:schemeClr val="dk2"/>
                </a:solidFill>
                <a:latin typeface="Muli"/>
                <a:ea typeface="Muli"/>
                <a:cs typeface="Muli"/>
                <a:sym typeface="Muli"/>
              </a:defRPr>
            </a:lvl1pPr>
            <a:lvl2pPr marL="914400" marR="0" lvl="1"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2pPr>
            <a:lvl3pPr marL="1371600" marR="0" lvl="2"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3pPr>
            <a:lvl4pPr marL="1828800" marR="0" lvl="3"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4pPr>
            <a:lvl5pPr marL="2286000" marR="0" lvl="4"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5pPr>
            <a:lvl6pPr marL="2743200" marR="0" lvl="5"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6pPr>
            <a:lvl7pPr marL="3200400" marR="0" lvl="6"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7pPr>
            <a:lvl8pPr marL="3657600" marR="0" lvl="7"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8pPr>
            <a:lvl9pPr marL="4114800" marR="0" lvl="8" indent="-304800" algn="l" rtl="0">
              <a:lnSpc>
                <a:spcPct val="115000"/>
              </a:lnSpc>
              <a:spcBef>
                <a:spcPts val="1600"/>
              </a:spcBef>
              <a:spcAft>
                <a:spcPts val="1600"/>
              </a:spcAft>
              <a:buClr>
                <a:schemeClr val="dk2"/>
              </a:buClr>
              <a:buSzPts val="1200"/>
              <a:buFont typeface="Muli"/>
              <a:buChar char="■"/>
              <a:defRPr sz="1200" b="0" i="0" u="none" strike="noStrike" cap="none">
                <a:solidFill>
                  <a:schemeClr val="dk2"/>
                </a:solidFill>
                <a:latin typeface="Muli"/>
                <a:ea typeface="Muli"/>
                <a:cs typeface="Muli"/>
                <a:sym typeface="Muli"/>
              </a:defRPr>
            </a:lvl9pPr>
          </a:lstStyle>
          <a:p>
            <a:pPr marL="0" lvl="0" indent="0" algn="ctr" rtl="0">
              <a:spcBef>
                <a:spcPts val="0"/>
              </a:spcBef>
              <a:spcAft>
                <a:spcPts val="0"/>
              </a:spcAft>
              <a:buClr>
                <a:schemeClr val="dk2"/>
              </a:buClr>
              <a:buSzPts val="1100"/>
              <a:buFont typeface="Arial"/>
              <a:buNone/>
            </a:pPr>
            <a:r>
              <a:rPr lang="en" sz="2300" b="1" dirty="0">
                <a:latin typeface="Open Sans" panose="020B0606030504020204" pitchFamily="34" charset="0"/>
                <a:ea typeface="Open Sans" panose="020B0606030504020204" pitchFamily="34" charset="0"/>
                <a:cs typeface="Open Sans" panose="020B0606030504020204" pitchFamily="34" charset="0"/>
              </a:rPr>
              <a:t>Print ()</a:t>
            </a:r>
            <a:r>
              <a:rPr lang="en" sz="2300" dirty="0">
                <a:latin typeface="Open Sans" panose="020B0606030504020204" pitchFamily="34" charset="0"/>
                <a:ea typeface="Open Sans" panose="020B0606030504020204" pitchFamily="34" charset="0"/>
                <a:cs typeface="Open Sans" panose="020B0606030504020204" pitchFamily="34" charset="0"/>
              </a:rPr>
              <a:t> is a special </a:t>
            </a:r>
            <a:r>
              <a:rPr lang="en" sz="2300" b="1" dirty="0">
                <a:latin typeface="Open Sans" panose="020B0606030504020204" pitchFamily="34" charset="0"/>
                <a:ea typeface="Open Sans" panose="020B0606030504020204" pitchFamily="34" charset="0"/>
                <a:cs typeface="Open Sans" panose="020B0606030504020204" pitchFamily="34" charset="0"/>
              </a:rPr>
              <a:t>keyword</a:t>
            </a:r>
            <a:r>
              <a:rPr lang="en" sz="2300" dirty="0">
                <a:latin typeface="Open Sans" panose="020B0606030504020204" pitchFamily="34" charset="0"/>
                <a:ea typeface="Open Sans" panose="020B0606030504020204" pitchFamily="34" charset="0"/>
                <a:cs typeface="Open Sans" panose="020B0606030504020204" pitchFamily="34" charset="0"/>
              </a:rPr>
              <a:t> in Python; its purpose is to exhibit or output a message onto the screen.</a:t>
            </a:r>
            <a:endParaRPr sz="2300" dirty="0">
              <a:latin typeface="Open Sans" panose="020B0606030504020204" pitchFamily="34" charset="0"/>
              <a:ea typeface="Open Sans" panose="020B0606030504020204" pitchFamily="34" charset="0"/>
              <a:cs typeface="Open Sans" panose="020B0606030504020204" pitchFamily="34" charset="0"/>
            </a:endParaRPr>
          </a:p>
          <a:p>
            <a:pPr marL="0" lvl="0" indent="0" algn="ctr" rtl="0">
              <a:spcBef>
                <a:spcPts val="1600"/>
              </a:spcBef>
              <a:spcAft>
                <a:spcPts val="1600"/>
              </a:spcAft>
              <a:buClr>
                <a:schemeClr val="dk2"/>
              </a:buClr>
              <a:buSzPts val="1100"/>
              <a:buFont typeface="Arial"/>
              <a:buNone/>
            </a:pPr>
            <a:endParaRPr sz="2300"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Google Shape;16948;p584">
            <a:extLst>
              <a:ext uri="{FF2B5EF4-FFF2-40B4-BE49-F238E27FC236}">
                <a16:creationId xmlns:a16="http://schemas.microsoft.com/office/drawing/2014/main" id="{739B9A9F-D673-7B7E-CF68-7B5D54D33392}"/>
              </a:ext>
            </a:extLst>
          </p:cNvPr>
          <p:cNvPicPr preferRelativeResize="0"/>
          <p:nvPr/>
        </p:nvPicPr>
        <p:blipFill>
          <a:blip r:embed="rId3">
            <a:alphaModFix/>
          </a:blip>
          <a:stretch>
            <a:fillRect/>
          </a:stretch>
        </p:blipFill>
        <p:spPr>
          <a:xfrm>
            <a:off x="390821" y="3325550"/>
            <a:ext cx="8362358" cy="1181800"/>
          </a:xfrm>
          <a:prstGeom prst="rect">
            <a:avLst/>
          </a:prstGeom>
          <a:noFill/>
          <a:ln>
            <a:noFill/>
          </a:ln>
        </p:spPr>
      </p:pic>
      <p:cxnSp>
        <p:nvCxnSpPr>
          <p:cNvPr id="6" name="Google Shape;16949;p584">
            <a:extLst>
              <a:ext uri="{FF2B5EF4-FFF2-40B4-BE49-F238E27FC236}">
                <a16:creationId xmlns:a16="http://schemas.microsoft.com/office/drawing/2014/main" id="{92382B52-C6C7-0141-3362-4883979533AF}"/>
              </a:ext>
            </a:extLst>
          </p:cNvPr>
          <p:cNvCxnSpPr/>
          <p:nvPr/>
        </p:nvCxnSpPr>
        <p:spPr>
          <a:xfrm flipH="1">
            <a:off x="2035696" y="2346125"/>
            <a:ext cx="1066200" cy="1253700"/>
          </a:xfrm>
          <a:prstGeom prst="straightConnector1">
            <a:avLst/>
          </a:prstGeom>
          <a:noFill/>
          <a:ln w="28575" cap="flat" cmpd="sng">
            <a:solidFill>
              <a:srgbClr val="FF0000"/>
            </a:solidFill>
            <a:prstDash val="solid"/>
            <a:round/>
            <a:headEnd type="none" w="med" len="med"/>
            <a:tailEnd type="triangle" w="med" len="med"/>
          </a:ln>
        </p:spPr>
      </p:cxnSp>
    </p:spTree>
    <p:extLst>
      <p:ext uri="{BB962C8B-B14F-4D97-AF65-F5344CB8AC3E}">
        <p14:creationId xmlns:p14="http://schemas.microsoft.com/office/powerpoint/2010/main" val="1129138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93"/>
        <p:cNvGrpSpPr/>
        <p:nvPr/>
      </p:nvGrpSpPr>
      <p:grpSpPr>
        <a:xfrm>
          <a:off x="0" y="0"/>
          <a:ext cx="0" cy="0"/>
          <a:chOff x="0" y="0"/>
          <a:chExt cx="0" cy="0"/>
        </a:xfrm>
      </p:grpSpPr>
      <p:sp>
        <p:nvSpPr>
          <p:cNvPr id="16795" name="Google Shape;16795;p577"/>
          <p:cNvSpPr txBox="1">
            <a:spLocks noGrp="1"/>
          </p:cNvSpPr>
          <p:nvPr>
            <p:ph type="title"/>
          </p:nvPr>
        </p:nvSpPr>
        <p:spPr>
          <a:xfrm>
            <a:off x="609150" y="533409"/>
            <a:ext cx="5751900" cy="606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Rule to print</a:t>
            </a:r>
            <a:endParaRPr>
              <a:latin typeface="Calibri" panose="020F0502020204030204" pitchFamily="34" charset="0"/>
              <a:cs typeface="Calibri" panose="020F0502020204030204" pitchFamily="34" charset="0"/>
            </a:endParaRPr>
          </a:p>
        </p:txBody>
      </p:sp>
      <p:grpSp>
        <p:nvGrpSpPr>
          <p:cNvPr id="16809" name="Google Shape;16809;p577"/>
          <p:cNvGrpSpPr/>
          <p:nvPr/>
        </p:nvGrpSpPr>
        <p:grpSpPr>
          <a:xfrm>
            <a:off x="609148" y="886509"/>
            <a:ext cx="2621255" cy="176025"/>
            <a:chOff x="4345425" y="2175475"/>
            <a:chExt cx="800750" cy="176025"/>
          </a:xfrm>
        </p:grpSpPr>
        <p:sp>
          <p:nvSpPr>
            <p:cNvPr id="16810" name="Google Shape;16810;p577"/>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6811" name="Google Shape;16811;p577"/>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pic>
        <p:nvPicPr>
          <p:cNvPr id="2" name="Google Shape;16958;p585">
            <a:extLst>
              <a:ext uri="{FF2B5EF4-FFF2-40B4-BE49-F238E27FC236}">
                <a16:creationId xmlns:a16="http://schemas.microsoft.com/office/drawing/2014/main" id="{03EDED00-709D-5E09-EDB9-371706D580CA}"/>
              </a:ext>
            </a:extLst>
          </p:cNvPr>
          <p:cNvPicPr preferRelativeResize="0"/>
          <p:nvPr/>
        </p:nvPicPr>
        <p:blipFill>
          <a:blip r:embed="rId3">
            <a:alphaModFix/>
          </a:blip>
          <a:stretch>
            <a:fillRect/>
          </a:stretch>
        </p:blipFill>
        <p:spPr>
          <a:xfrm>
            <a:off x="487200" y="1444212"/>
            <a:ext cx="6415500" cy="1283100"/>
          </a:xfrm>
          <a:prstGeom prst="rect">
            <a:avLst/>
          </a:prstGeom>
          <a:noFill/>
          <a:ln>
            <a:noFill/>
          </a:ln>
        </p:spPr>
      </p:pic>
      <p:cxnSp>
        <p:nvCxnSpPr>
          <p:cNvPr id="3" name="Google Shape;16959;p585">
            <a:extLst>
              <a:ext uri="{FF2B5EF4-FFF2-40B4-BE49-F238E27FC236}">
                <a16:creationId xmlns:a16="http://schemas.microsoft.com/office/drawing/2014/main" id="{28F1013E-DFD6-F8CC-2C1B-BC8CA229F381}"/>
              </a:ext>
            </a:extLst>
          </p:cNvPr>
          <p:cNvCxnSpPr/>
          <p:nvPr/>
        </p:nvCxnSpPr>
        <p:spPr>
          <a:xfrm>
            <a:off x="972225" y="2252912"/>
            <a:ext cx="56400" cy="911700"/>
          </a:xfrm>
          <a:prstGeom prst="straightConnector1">
            <a:avLst/>
          </a:prstGeom>
          <a:noFill/>
          <a:ln w="28575" cap="flat" cmpd="sng">
            <a:solidFill>
              <a:srgbClr val="FF0000"/>
            </a:solidFill>
            <a:prstDash val="solid"/>
            <a:round/>
            <a:headEnd type="none" w="med" len="med"/>
            <a:tailEnd type="triangle" w="med" len="med"/>
          </a:ln>
        </p:spPr>
      </p:cxnSp>
      <p:cxnSp>
        <p:nvCxnSpPr>
          <p:cNvPr id="7" name="Google Shape;16960;p585">
            <a:extLst>
              <a:ext uri="{FF2B5EF4-FFF2-40B4-BE49-F238E27FC236}">
                <a16:creationId xmlns:a16="http://schemas.microsoft.com/office/drawing/2014/main" id="{E7880C13-801C-2A9B-9EBF-7B06AB289498}"/>
              </a:ext>
            </a:extLst>
          </p:cNvPr>
          <p:cNvCxnSpPr/>
          <p:nvPr/>
        </p:nvCxnSpPr>
        <p:spPr>
          <a:xfrm>
            <a:off x="2480400" y="2050312"/>
            <a:ext cx="1239900" cy="1254900"/>
          </a:xfrm>
          <a:prstGeom prst="straightConnector1">
            <a:avLst/>
          </a:prstGeom>
          <a:noFill/>
          <a:ln w="28575" cap="flat" cmpd="sng">
            <a:solidFill>
              <a:srgbClr val="FF0000"/>
            </a:solidFill>
            <a:prstDash val="solid"/>
            <a:round/>
            <a:headEnd type="none" w="med" len="med"/>
            <a:tailEnd type="triangle" w="med" len="med"/>
          </a:ln>
        </p:spPr>
      </p:cxnSp>
      <p:cxnSp>
        <p:nvCxnSpPr>
          <p:cNvPr id="8" name="Google Shape;16961;p585">
            <a:extLst>
              <a:ext uri="{FF2B5EF4-FFF2-40B4-BE49-F238E27FC236}">
                <a16:creationId xmlns:a16="http://schemas.microsoft.com/office/drawing/2014/main" id="{4CD6FD43-1233-E8C6-8C13-D270262E6F4A}"/>
              </a:ext>
            </a:extLst>
          </p:cNvPr>
          <p:cNvCxnSpPr>
            <a:endCxn id="10" idx="0"/>
          </p:cNvCxnSpPr>
          <p:nvPr/>
        </p:nvCxnSpPr>
        <p:spPr>
          <a:xfrm flipH="1">
            <a:off x="4876825" y="2151512"/>
            <a:ext cx="1137600" cy="1153800"/>
          </a:xfrm>
          <a:prstGeom prst="straightConnector1">
            <a:avLst/>
          </a:prstGeom>
          <a:noFill/>
          <a:ln w="28575" cap="flat" cmpd="sng">
            <a:solidFill>
              <a:srgbClr val="FF0000"/>
            </a:solidFill>
            <a:prstDash val="solid"/>
            <a:round/>
            <a:headEnd type="none" w="med" len="med"/>
            <a:tailEnd type="triangle" w="med" len="med"/>
          </a:ln>
        </p:spPr>
      </p:cxnSp>
      <p:sp>
        <p:nvSpPr>
          <p:cNvPr id="9" name="Google Shape;16963;p585">
            <a:extLst>
              <a:ext uri="{FF2B5EF4-FFF2-40B4-BE49-F238E27FC236}">
                <a16:creationId xmlns:a16="http://schemas.microsoft.com/office/drawing/2014/main" id="{82022610-1B1F-0A77-B192-16950EC04BB7}"/>
              </a:ext>
            </a:extLst>
          </p:cNvPr>
          <p:cNvSpPr txBox="1"/>
          <p:nvPr/>
        </p:nvSpPr>
        <p:spPr>
          <a:xfrm>
            <a:off x="246350" y="2985587"/>
            <a:ext cx="2819400" cy="96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dirty="0">
                <a:latin typeface="Calibri" panose="020F0502020204030204" pitchFamily="34" charset="0"/>
                <a:ea typeface="Muli"/>
                <a:cs typeface="Calibri" panose="020F0502020204030204" pitchFamily="34" charset="0"/>
                <a:sym typeface="Muli"/>
              </a:rPr>
              <a:t>You will need keyword “print”</a:t>
            </a:r>
            <a:endParaRPr sz="2400" dirty="0">
              <a:latin typeface="Calibri" panose="020F0502020204030204" pitchFamily="34" charset="0"/>
              <a:ea typeface="Muli"/>
              <a:cs typeface="Calibri" panose="020F0502020204030204" pitchFamily="34" charset="0"/>
              <a:sym typeface="Muli"/>
            </a:endParaRPr>
          </a:p>
        </p:txBody>
      </p:sp>
      <p:sp>
        <p:nvSpPr>
          <p:cNvPr id="10" name="Google Shape;16962;p585">
            <a:extLst>
              <a:ext uri="{FF2B5EF4-FFF2-40B4-BE49-F238E27FC236}">
                <a16:creationId xmlns:a16="http://schemas.microsoft.com/office/drawing/2014/main" id="{5A557D7B-2B86-0F8E-6198-C01CB4B701F7}"/>
              </a:ext>
            </a:extLst>
          </p:cNvPr>
          <p:cNvSpPr txBox="1"/>
          <p:nvPr/>
        </p:nvSpPr>
        <p:spPr>
          <a:xfrm>
            <a:off x="3322675" y="3305312"/>
            <a:ext cx="3108300" cy="128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dirty="0">
                <a:latin typeface="Calibri" panose="020F0502020204030204" pitchFamily="34" charset="0"/>
                <a:ea typeface="Muli"/>
                <a:cs typeface="Calibri" panose="020F0502020204030204" pitchFamily="34" charset="0"/>
                <a:sym typeface="Muli"/>
              </a:rPr>
              <a:t>You will need an opening and closing double quotes and parentheses </a:t>
            </a:r>
            <a:endParaRPr sz="2400" dirty="0">
              <a:latin typeface="Calibri" panose="020F0502020204030204" pitchFamily="34" charset="0"/>
              <a:ea typeface="Muli"/>
              <a:cs typeface="Calibri" panose="020F0502020204030204" pitchFamily="34" charset="0"/>
              <a:sym typeface="Muli"/>
            </a:endParaRPr>
          </a:p>
        </p:txBody>
      </p:sp>
      <p:cxnSp>
        <p:nvCxnSpPr>
          <p:cNvPr id="11" name="Google Shape;16964;p585">
            <a:extLst>
              <a:ext uri="{FF2B5EF4-FFF2-40B4-BE49-F238E27FC236}">
                <a16:creationId xmlns:a16="http://schemas.microsoft.com/office/drawing/2014/main" id="{57459593-F605-F0CD-863D-BC17E17E36C2}"/>
              </a:ext>
            </a:extLst>
          </p:cNvPr>
          <p:cNvCxnSpPr>
            <a:endCxn id="12" idx="1"/>
          </p:cNvCxnSpPr>
          <p:nvPr/>
        </p:nvCxnSpPr>
        <p:spPr>
          <a:xfrm rot="10800000" flipH="1">
            <a:off x="4112350" y="962412"/>
            <a:ext cx="1677000" cy="907800"/>
          </a:xfrm>
          <a:prstGeom prst="straightConnector1">
            <a:avLst/>
          </a:prstGeom>
          <a:noFill/>
          <a:ln w="28575" cap="flat" cmpd="sng">
            <a:solidFill>
              <a:srgbClr val="FF0000"/>
            </a:solidFill>
            <a:prstDash val="solid"/>
            <a:round/>
            <a:headEnd type="none" w="med" len="med"/>
            <a:tailEnd type="triangle" w="med" len="med"/>
          </a:ln>
        </p:spPr>
      </p:cxnSp>
      <p:sp>
        <p:nvSpPr>
          <p:cNvPr id="12" name="Google Shape;16965;p585">
            <a:extLst>
              <a:ext uri="{FF2B5EF4-FFF2-40B4-BE49-F238E27FC236}">
                <a16:creationId xmlns:a16="http://schemas.microsoft.com/office/drawing/2014/main" id="{11364313-4FD4-5452-8C0C-9726ABC1A0B3}"/>
              </a:ext>
            </a:extLst>
          </p:cNvPr>
          <p:cNvSpPr txBox="1"/>
          <p:nvPr/>
        </p:nvSpPr>
        <p:spPr>
          <a:xfrm>
            <a:off x="5789350" y="480612"/>
            <a:ext cx="3108300" cy="96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dirty="0">
                <a:latin typeface="Calibri" panose="020F0502020204030204" pitchFamily="34" charset="0"/>
                <a:ea typeface="Muli"/>
                <a:cs typeface="Calibri" panose="020F0502020204030204" pitchFamily="34" charset="0"/>
                <a:sym typeface="Muli"/>
              </a:rPr>
              <a:t>You will also need a message to display</a:t>
            </a:r>
            <a:endParaRPr sz="2400" dirty="0">
              <a:latin typeface="Calibri" panose="020F0502020204030204" pitchFamily="34" charset="0"/>
              <a:ea typeface="Muli"/>
              <a:cs typeface="Calibri" panose="020F0502020204030204" pitchFamily="34" charset="0"/>
              <a:sym typeface="Muli"/>
            </a:endParaRPr>
          </a:p>
        </p:txBody>
      </p:sp>
    </p:spTree>
    <p:extLst>
      <p:ext uri="{BB962C8B-B14F-4D97-AF65-F5344CB8AC3E}">
        <p14:creationId xmlns:p14="http://schemas.microsoft.com/office/powerpoint/2010/main" val="1060094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3"/>
          <p:cNvSpPr txBox="1">
            <a:spLocks noGrp="1"/>
          </p:cNvSpPr>
          <p:nvPr>
            <p:ph type="title"/>
          </p:nvPr>
        </p:nvSpPr>
        <p:spPr>
          <a:xfrm>
            <a:off x="1378050" y="2344774"/>
            <a:ext cx="6387900" cy="940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2"/>
              </a:buClr>
              <a:buSzPts val="990"/>
              <a:buFont typeface="Arial"/>
              <a:buNone/>
            </a:pPr>
            <a:r>
              <a:rPr lang="en" dirty="0"/>
              <a:t>Variables</a:t>
            </a:r>
            <a:endParaRPr dirty="0"/>
          </a:p>
        </p:txBody>
      </p:sp>
      <p:sp>
        <p:nvSpPr>
          <p:cNvPr id="389" name="Google Shape;389;p23"/>
          <p:cNvSpPr txBox="1">
            <a:spLocks noGrp="1"/>
          </p:cNvSpPr>
          <p:nvPr>
            <p:ph type="title" idx="2"/>
          </p:nvPr>
        </p:nvSpPr>
        <p:spPr>
          <a:xfrm>
            <a:off x="3843750" y="1322001"/>
            <a:ext cx="1456500" cy="816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01</a:t>
            </a:r>
            <a:endParaRPr/>
          </a:p>
        </p:txBody>
      </p:sp>
      <p:grpSp>
        <p:nvGrpSpPr>
          <p:cNvPr id="390" name="Google Shape;390;p23"/>
          <p:cNvGrpSpPr/>
          <p:nvPr/>
        </p:nvGrpSpPr>
        <p:grpSpPr>
          <a:xfrm>
            <a:off x="3928443" y="2086030"/>
            <a:ext cx="1287126" cy="176025"/>
            <a:chOff x="4345425" y="2175475"/>
            <a:chExt cx="800750" cy="176025"/>
          </a:xfrm>
        </p:grpSpPr>
        <p:sp>
          <p:nvSpPr>
            <p:cNvPr id="391" name="Google Shape;391;p2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23"/>
          <p:cNvGrpSpPr/>
          <p:nvPr/>
        </p:nvGrpSpPr>
        <p:grpSpPr>
          <a:xfrm>
            <a:off x="1541738" y="3108974"/>
            <a:ext cx="6053350" cy="176025"/>
            <a:chOff x="4345425" y="2175475"/>
            <a:chExt cx="800750" cy="176025"/>
          </a:xfrm>
        </p:grpSpPr>
        <p:sp>
          <p:nvSpPr>
            <p:cNvPr id="394" name="Google Shape;394;p2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23"/>
          <p:cNvGrpSpPr/>
          <p:nvPr/>
        </p:nvGrpSpPr>
        <p:grpSpPr>
          <a:xfrm rot="372491" flipH="1">
            <a:off x="1097518" y="3478413"/>
            <a:ext cx="595061" cy="675849"/>
            <a:chOff x="5464100" y="4208075"/>
            <a:chExt cx="494625" cy="579650"/>
          </a:xfrm>
        </p:grpSpPr>
        <p:sp>
          <p:nvSpPr>
            <p:cNvPr id="397" name="Google Shape;397;p23"/>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3"/>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3"/>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3"/>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3"/>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3"/>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3"/>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3"/>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3"/>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23"/>
          <p:cNvGrpSpPr/>
          <p:nvPr/>
        </p:nvGrpSpPr>
        <p:grpSpPr>
          <a:xfrm rot="9456294">
            <a:off x="6849678" y="3273665"/>
            <a:ext cx="2306042" cy="512923"/>
            <a:chOff x="7051300" y="3461525"/>
            <a:chExt cx="2305989" cy="512912"/>
          </a:xfrm>
        </p:grpSpPr>
        <p:sp>
          <p:nvSpPr>
            <p:cNvPr id="410" name="Google Shape;410;p23"/>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3"/>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3"/>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3"/>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3"/>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3"/>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3"/>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3"/>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3"/>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3"/>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3"/>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3"/>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 name="Google Shape;428;p23"/>
          <p:cNvGrpSpPr/>
          <p:nvPr/>
        </p:nvGrpSpPr>
        <p:grpSpPr>
          <a:xfrm rot="854098">
            <a:off x="7782856" y="510397"/>
            <a:ext cx="639528" cy="438002"/>
            <a:chOff x="5501450" y="2545600"/>
            <a:chExt cx="639525" cy="438000"/>
          </a:xfrm>
        </p:grpSpPr>
        <p:sp>
          <p:nvSpPr>
            <p:cNvPr id="429" name="Google Shape;429;p23"/>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3"/>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88"/>
                                        </p:tgtEl>
                                        <p:attrNameLst>
                                          <p:attrName>style.visibility</p:attrName>
                                        </p:attrNameLst>
                                      </p:cBhvr>
                                      <p:to>
                                        <p:strVal val="visible"/>
                                      </p:to>
                                    </p:set>
                                    <p:anim calcmode="lin" valueType="num">
                                      <p:cBhvr additive="base">
                                        <p:cTn id="7" dur="1000"/>
                                        <p:tgtEl>
                                          <p:spTgt spid="388"/>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389"/>
                                        </p:tgtEl>
                                        <p:attrNameLst>
                                          <p:attrName>style.visibility</p:attrName>
                                        </p:attrNameLst>
                                      </p:cBhvr>
                                      <p:to>
                                        <p:strVal val="visible"/>
                                      </p:to>
                                    </p:set>
                                    <p:anim calcmode="lin" valueType="num">
                                      <p:cBhvr additive="base">
                                        <p:cTn id="10" dur="1000"/>
                                        <p:tgtEl>
                                          <p:spTgt spid="389"/>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390"/>
                                        </p:tgtEl>
                                        <p:attrNameLst>
                                          <p:attrName>style.visibility</p:attrName>
                                        </p:attrNameLst>
                                      </p:cBhvr>
                                      <p:to>
                                        <p:strVal val="visible"/>
                                      </p:to>
                                    </p:set>
                                    <p:anim calcmode="lin" valueType="num">
                                      <p:cBhvr additive="base">
                                        <p:cTn id="13" dur="1000"/>
                                        <p:tgtEl>
                                          <p:spTgt spid="390"/>
                                        </p:tgtEl>
                                        <p:attrNameLst>
                                          <p:attrName>ppt_y</p:attrName>
                                        </p:attrNameLst>
                                      </p:cBhvr>
                                      <p:tavLst>
                                        <p:tav tm="0">
                                          <p:val>
                                            <p:strVal val="#ppt_y-1"/>
                                          </p:val>
                                        </p:tav>
                                        <p:tav tm="100000">
                                          <p:val>
                                            <p:strVal val="#ppt_y"/>
                                          </p:val>
                                        </p:tav>
                                      </p:tavLst>
                                    </p:anim>
                                  </p:childTnLst>
                                </p:cTn>
                              </p:par>
                              <p:par>
                                <p:cTn id="14" presetID="2" presetClass="entr" presetSubtype="1" fill="hold" nodeType="withEffect">
                                  <p:stCondLst>
                                    <p:cond delay="0"/>
                                  </p:stCondLst>
                                  <p:childTnLst>
                                    <p:set>
                                      <p:cBhvr>
                                        <p:cTn id="15" dur="1" fill="hold">
                                          <p:stCondLst>
                                            <p:cond delay="0"/>
                                          </p:stCondLst>
                                        </p:cTn>
                                        <p:tgtEl>
                                          <p:spTgt spid="393"/>
                                        </p:tgtEl>
                                        <p:attrNameLst>
                                          <p:attrName>style.visibility</p:attrName>
                                        </p:attrNameLst>
                                      </p:cBhvr>
                                      <p:to>
                                        <p:strVal val="visible"/>
                                      </p:to>
                                    </p:set>
                                    <p:anim calcmode="lin" valueType="num">
                                      <p:cBhvr additive="base">
                                        <p:cTn id="16" dur="1000"/>
                                        <p:tgtEl>
                                          <p:spTgt spid="39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96"/>
                                        </p:tgtEl>
                                        <p:attrNameLst>
                                          <p:attrName>style.visibility</p:attrName>
                                        </p:attrNameLst>
                                      </p:cBhvr>
                                      <p:to>
                                        <p:strVal val="visible"/>
                                      </p:to>
                                    </p:set>
                                    <p:anim calcmode="lin" valueType="num">
                                      <p:cBhvr additive="base">
                                        <p:cTn id="21" dur="1000"/>
                                        <p:tgtEl>
                                          <p:spTgt spid="396"/>
                                        </p:tgtEl>
                                        <p:attrNameLst>
                                          <p:attrName>ppt_y</p:attrName>
                                        </p:attrNameLst>
                                      </p:cBhvr>
                                      <p:tavLst>
                                        <p:tav tm="0">
                                          <p:val>
                                            <p:strVal val="#ppt_y+1"/>
                                          </p:val>
                                        </p:tav>
                                        <p:tav tm="100000">
                                          <p:val>
                                            <p:strVal val="#ppt_y"/>
                                          </p:val>
                                        </p:tav>
                                      </p:tavLst>
                                    </p:anim>
                                  </p:childTnLst>
                                </p:cTn>
                              </p:par>
                              <p:par>
                                <p:cTn id="22" presetID="2" presetClass="entr" presetSubtype="1" fill="hold" nodeType="withEffect">
                                  <p:stCondLst>
                                    <p:cond delay="0"/>
                                  </p:stCondLst>
                                  <p:childTnLst>
                                    <p:set>
                                      <p:cBhvr>
                                        <p:cTn id="23" dur="1" fill="hold">
                                          <p:stCondLst>
                                            <p:cond delay="0"/>
                                          </p:stCondLst>
                                        </p:cTn>
                                        <p:tgtEl>
                                          <p:spTgt spid="428"/>
                                        </p:tgtEl>
                                        <p:attrNameLst>
                                          <p:attrName>style.visibility</p:attrName>
                                        </p:attrNameLst>
                                      </p:cBhvr>
                                      <p:to>
                                        <p:strVal val="visible"/>
                                      </p:to>
                                    </p:set>
                                    <p:anim calcmode="lin" valueType="num">
                                      <p:cBhvr additive="base">
                                        <p:cTn id="24" dur="1000"/>
                                        <p:tgtEl>
                                          <p:spTgt spid="428"/>
                                        </p:tgtEl>
                                        <p:attrNameLst>
                                          <p:attrName>ppt_y</p:attrName>
                                        </p:attrNameLst>
                                      </p:cBhvr>
                                      <p:tavLst>
                                        <p:tav tm="0">
                                          <p:val>
                                            <p:strVal val="#ppt_y-1"/>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409"/>
                                        </p:tgtEl>
                                        <p:attrNameLst>
                                          <p:attrName>style.visibility</p:attrName>
                                        </p:attrNameLst>
                                      </p:cBhvr>
                                      <p:to>
                                        <p:strVal val="visible"/>
                                      </p:to>
                                    </p:set>
                                    <p:anim calcmode="lin" valueType="num">
                                      <p:cBhvr additive="base">
                                        <p:cTn id="27" dur="1000"/>
                                        <p:tgtEl>
                                          <p:spTgt spid="40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4"/>
          <p:cNvSpPr txBox="1">
            <a:spLocks noGrp="1"/>
          </p:cNvSpPr>
          <p:nvPr>
            <p:ph type="subTitle" idx="1"/>
          </p:nvPr>
        </p:nvSpPr>
        <p:spPr>
          <a:xfrm>
            <a:off x="481825" y="926625"/>
            <a:ext cx="8461800" cy="1037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2300" dirty="0">
                <a:latin typeface="Open Sans" panose="020B0606030504020204" pitchFamily="34" charset="0"/>
                <a:ea typeface="Open Sans" panose="020B0606030504020204" pitchFamily="34" charset="0"/>
                <a:cs typeface="Open Sans" panose="020B0606030504020204" pitchFamily="34" charset="0"/>
              </a:rPr>
              <a:t>A </a:t>
            </a:r>
            <a:r>
              <a:rPr lang="en" sz="2300" b="1" dirty="0">
                <a:latin typeface="Open Sans" panose="020B0606030504020204" pitchFamily="34" charset="0"/>
                <a:ea typeface="Open Sans" panose="020B0606030504020204" pitchFamily="34" charset="0"/>
                <a:cs typeface="Open Sans" panose="020B0606030504020204" pitchFamily="34" charset="0"/>
              </a:rPr>
              <a:t>Variable</a:t>
            </a:r>
            <a:r>
              <a:rPr lang="en" sz="2300" dirty="0">
                <a:latin typeface="Open Sans" panose="020B0606030504020204" pitchFamily="34" charset="0"/>
                <a:ea typeface="Open Sans" panose="020B0606030504020204" pitchFamily="34" charset="0"/>
                <a:cs typeface="Open Sans" panose="020B0606030504020204" pitchFamily="34" charset="0"/>
              </a:rPr>
              <a:t> is a container/box that holds a value. </a:t>
            </a:r>
            <a:endParaRPr sz="2300" dirty="0">
              <a:latin typeface="Open Sans" panose="020B0606030504020204" pitchFamily="34" charset="0"/>
              <a:ea typeface="Open Sans" panose="020B0606030504020204" pitchFamily="34" charset="0"/>
              <a:cs typeface="Open Sans" panose="020B0606030504020204" pitchFamily="34" charset="0"/>
            </a:endParaRPr>
          </a:p>
          <a:p>
            <a:pPr marL="0" lvl="0" indent="0" algn="l" rtl="0">
              <a:spcBef>
                <a:spcPts val="0"/>
              </a:spcBef>
              <a:spcAft>
                <a:spcPts val="0"/>
              </a:spcAft>
              <a:buNone/>
            </a:pPr>
            <a:r>
              <a:rPr lang="en" sz="2300" dirty="0">
                <a:latin typeface="Open Sans" panose="020B0606030504020204" pitchFamily="34" charset="0"/>
                <a:ea typeface="Open Sans" panose="020B0606030504020204" pitchFamily="34" charset="0"/>
                <a:cs typeface="Open Sans" panose="020B0606030504020204" pitchFamily="34" charset="0"/>
              </a:rPr>
              <a:t>It allows you to store all kinds of data types (“string”, Int(number), float(decimal))</a:t>
            </a:r>
            <a:endParaRPr sz="2300" dirty="0">
              <a:latin typeface="Open Sans" panose="020B0606030504020204" pitchFamily="34" charset="0"/>
              <a:ea typeface="Open Sans" panose="020B0606030504020204" pitchFamily="34" charset="0"/>
              <a:cs typeface="Open Sans" panose="020B0606030504020204" pitchFamily="34" charset="0"/>
            </a:endParaRPr>
          </a:p>
        </p:txBody>
      </p:sp>
      <p:sp>
        <p:nvSpPr>
          <p:cNvPr id="436" name="Google Shape;436;p24"/>
          <p:cNvSpPr txBox="1">
            <a:spLocks noGrp="1"/>
          </p:cNvSpPr>
          <p:nvPr>
            <p:ph type="title"/>
          </p:nvPr>
        </p:nvSpPr>
        <p:spPr>
          <a:xfrm>
            <a:off x="443225" y="298100"/>
            <a:ext cx="4491900" cy="421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        What are Variables?</a:t>
            </a:r>
            <a:endParaRPr dirty="0"/>
          </a:p>
          <a:p>
            <a:pPr marL="0" lvl="0" indent="0" algn="l" rtl="0">
              <a:spcBef>
                <a:spcPts val="0"/>
              </a:spcBef>
              <a:spcAft>
                <a:spcPts val="0"/>
              </a:spcAft>
              <a:buNone/>
            </a:pPr>
            <a:r>
              <a:rPr lang="en" dirty="0"/>
              <a:t>        </a:t>
            </a:r>
            <a:endParaRPr dirty="0"/>
          </a:p>
        </p:txBody>
      </p:sp>
      <p:grpSp>
        <p:nvGrpSpPr>
          <p:cNvPr id="437" name="Google Shape;437;p24"/>
          <p:cNvGrpSpPr/>
          <p:nvPr/>
        </p:nvGrpSpPr>
        <p:grpSpPr>
          <a:xfrm flipH="1">
            <a:off x="7918296" y="298099"/>
            <a:ext cx="580423" cy="681083"/>
            <a:chOff x="645175" y="3632150"/>
            <a:chExt cx="394550" cy="462975"/>
          </a:xfrm>
        </p:grpSpPr>
        <p:sp>
          <p:nvSpPr>
            <p:cNvPr id="438" name="Google Shape;438;p24"/>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4"/>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24"/>
          <p:cNvGrpSpPr/>
          <p:nvPr/>
        </p:nvGrpSpPr>
        <p:grpSpPr>
          <a:xfrm rot="10800000">
            <a:off x="7378203" y="2506912"/>
            <a:ext cx="806657" cy="421744"/>
            <a:chOff x="1822875" y="1377000"/>
            <a:chExt cx="548075" cy="286550"/>
          </a:xfrm>
        </p:grpSpPr>
        <p:sp>
          <p:nvSpPr>
            <p:cNvPr id="441" name="Google Shape;441;p24"/>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4"/>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4"/>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4"/>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4"/>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4"/>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4"/>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4"/>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4"/>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4"/>
          <p:cNvGrpSpPr/>
          <p:nvPr/>
        </p:nvGrpSpPr>
        <p:grpSpPr>
          <a:xfrm>
            <a:off x="1075276" y="727950"/>
            <a:ext cx="3602975" cy="176025"/>
            <a:chOff x="4345425" y="2175475"/>
            <a:chExt cx="800750" cy="176025"/>
          </a:xfrm>
        </p:grpSpPr>
        <p:sp>
          <p:nvSpPr>
            <p:cNvPr id="451" name="Google Shape;451;p2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53" name="Google Shape;453;p24"/>
          <p:cNvPicPr preferRelativeResize="0"/>
          <p:nvPr/>
        </p:nvPicPr>
        <p:blipFill>
          <a:blip r:embed="rId3">
            <a:alphaModFix/>
          </a:blip>
          <a:stretch>
            <a:fillRect/>
          </a:stretch>
        </p:blipFill>
        <p:spPr>
          <a:xfrm>
            <a:off x="802063" y="2067825"/>
            <a:ext cx="7821325" cy="272332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1561</Words>
  <Application>Microsoft Office PowerPoint</Application>
  <PresentationFormat>On-screen Show (16:9)</PresentationFormat>
  <Paragraphs>232</Paragraphs>
  <Slides>39</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Calibri</vt:lpstr>
      <vt:lpstr>Muli</vt:lpstr>
      <vt:lpstr>PT Sans Narrow</vt:lpstr>
      <vt:lpstr>Open Sans</vt:lpstr>
      <vt:lpstr>Arial</vt:lpstr>
      <vt:lpstr>Roboto</vt:lpstr>
      <vt:lpstr>Itim</vt:lpstr>
      <vt:lpstr>Tropic</vt:lpstr>
      <vt:lpstr>Tech Mentorship Unit 3</vt:lpstr>
      <vt:lpstr>Introduction</vt:lpstr>
      <vt:lpstr>Introduction</vt:lpstr>
      <vt:lpstr>What is Python</vt:lpstr>
      <vt:lpstr>Why Learn Python?</vt:lpstr>
      <vt:lpstr>Print()</vt:lpstr>
      <vt:lpstr>Rule to print</vt:lpstr>
      <vt:lpstr>Variables</vt:lpstr>
      <vt:lpstr>        What are Variables?         </vt:lpstr>
      <vt:lpstr>How to Create Variable</vt:lpstr>
      <vt:lpstr>Let’s Practice</vt:lpstr>
      <vt:lpstr>Variable Example: </vt:lpstr>
      <vt:lpstr>Variable Example: Answer</vt:lpstr>
      <vt:lpstr>One More Practice</vt:lpstr>
      <vt:lpstr>Variable Example: </vt:lpstr>
      <vt:lpstr>Variable Example: Answer</vt:lpstr>
      <vt:lpstr>Naming Rules</vt:lpstr>
      <vt:lpstr>Variable Name Rules</vt:lpstr>
      <vt:lpstr>Naming Example:</vt:lpstr>
      <vt:lpstr> Naming Example: Answer</vt:lpstr>
      <vt:lpstr>Naming Example:</vt:lpstr>
      <vt:lpstr> Naming Example: Answer</vt:lpstr>
      <vt:lpstr>Constant Variables</vt:lpstr>
      <vt:lpstr>What is a Constant?</vt:lpstr>
      <vt:lpstr>Change These Variables Into the Constant Format</vt:lpstr>
      <vt:lpstr>Camel Case</vt:lpstr>
      <vt:lpstr>What is Camel Case?</vt:lpstr>
      <vt:lpstr>Change These Variables Into the Camel Case Format</vt:lpstr>
      <vt:lpstr>Snake Case</vt:lpstr>
      <vt:lpstr>What is Snake Case?</vt:lpstr>
      <vt:lpstr>Change These Variables Into the Snake Case Format</vt:lpstr>
      <vt:lpstr>Review</vt:lpstr>
      <vt:lpstr>Variable Name Rules</vt:lpstr>
      <vt:lpstr>List Challenge Activity</vt:lpstr>
      <vt:lpstr>Create a Program </vt:lpstr>
      <vt:lpstr>Create a Program: Answer 1</vt:lpstr>
      <vt:lpstr>Create a Program: Answer 2</vt:lpstr>
      <vt:lpstr>Create a Program: Answer 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Christian Lucht</cp:lastModifiedBy>
  <cp:revision>4</cp:revision>
  <dcterms:modified xsi:type="dcterms:W3CDTF">2024-10-24T15:31:41Z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29374dd-2437-4816-8d63-bf9cc1b578e5_Enabled">
    <vt:lpwstr>true</vt:lpwstr>
  </property>
  <property fmtid="{D5CDD505-2E9C-101B-9397-08002B2CF9AE}" pid="3" name="MSIP_Label_029374dd-2437-4816-8d63-bf9cc1b578e5_SetDate">
    <vt:lpwstr>2024-10-23T19:39:31Z</vt:lpwstr>
  </property>
  <property fmtid="{D5CDD505-2E9C-101B-9397-08002B2CF9AE}" pid="4" name="MSIP_Label_029374dd-2437-4816-8d63-bf9cc1b578e5_Method">
    <vt:lpwstr>Privileged</vt:lpwstr>
  </property>
  <property fmtid="{D5CDD505-2E9C-101B-9397-08002B2CF9AE}" pid="5" name="MSIP_Label_029374dd-2437-4816-8d63-bf9cc1b578e5_Name">
    <vt:lpwstr>Public</vt:lpwstr>
  </property>
  <property fmtid="{D5CDD505-2E9C-101B-9397-08002B2CF9AE}" pid="6" name="MSIP_Label_029374dd-2437-4816-8d63-bf9cc1b578e5_SiteId">
    <vt:lpwstr>39b03722-b836-496a-85ec-850f0957ca6b</vt:lpwstr>
  </property>
  <property fmtid="{D5CDD505-2E9C-101B-9397-08002B2CF9AE}" pid="7" name="MSIP_Label_029374dd-2437-4816-8d63-bf9cc1b578e5_ActionId">
    <vt:lpwstr>ad7ea493-5bab-4834-b892-cc01d24a445e</vt:lpwstr>
  </property>
  <property fmtid="{D5CDD505-2E9C-101B-9397-08002B2CF9AE}" pid="8" name="MSIP_Label_029374dd-2437-4816-8d63-bf9cc1b578e5_ContentBits">
    <vt:lpwstr>2</vt:lpwstr>
  </property>
  <property fmtid="{D5CDD505-2E9C-101B-9397-08002B2CF9AE}" pid="9" name="ClassificationContentMarkingFooterLocations">
    <vt:lpwstr>Tropic:3</vt:lpwstr>
  </property>
  <property fmtid="{D5CDD505-2E9C-101B-9397-08002B2CF9AE}" pid="10" name="ClassificationContentMarkingFooterText">
    <vt:lpwstr>Public</vt:lpwstr>
  </property>
</Properties>
</file>