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T Sans Narrow"/>
      <p:regular r:id="rId39"/>
      <p:bold r:id="rId40"/>
    </p:embeddedFont>
    <p:embeddedFont>
      <p:font typeface="Itim"/>
      <p:regular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Itim-regular.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TSansNarrow-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58bb71551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58bb71551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5fd66b5d51_0_6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5fd66b5d51_0_6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discussion with students about any confusions they have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59e35fabfb_0_3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59e35fabfb_0_3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59e35fabfb_0_10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59e35fabfb_0_10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to students that If a variable is to start with a Capital Letter there will be no Syntax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it is commonly accepted to </a:t>
            </a:r>
            <a:r>
              <a:rPr b="1" lang="en"/>
              <a:t>NEVER</a:t>
            </a:r>
            <a:r>
              <a:rPr lang="en"/>
              <a:t> start a variable with a Capital Letter because if it is then it will commonly be mistaken for a a Class Instance or Object which we will come cover much later in the Class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600885d8d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600885d8d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students predict what the program will output</a:t>
            </a:r>
            <a:endParaRPr/>
          </a:p>
          <a:p>
            <a:pPr indent="0" lvl="0" marL="0" rtl="0" algn="l">
              <a:spcBef>
                <a:spcPts val="0"/>
              </a:spcBef>
              <a:spcAft>
                <a:spcPts val="0"/>
              </a:spcAft>
              <a:buNone/>
            </a:pPr>
            <a:r>
              <a:rPr lang="en"/>
              <a:t>	They should there will be an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Ask students what is wrong with the variable name</a:t>
            </a:r>
            <a:br>
              <a:rPr lang="en"/>
            </a:br>
            <a:r>
              <a:rPr lang="en"/>
              <a:t>	They should say there is a space in the variable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show next slide to show the error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600885d8d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600885d8d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a:t>
            </a:r>
            <a:r>
              <a:rPr lang="en"/>
              <a:t>discussion</a:t>
            </a:r>
            <a:r>
              <a:rPr lang="en"/>
              <a:t> with students to make sure everything makes sense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600885d8d0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2600885d8d0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students predict what the program will output</a:t>
            </a:r>
            <a:endParaRPr/>
          </a:p>
          <a:p>
            <a:pPr indent="0" lvl="0" marL="0" rtl="0" algn="l">
              <a:spcBef>
                <a:spcPts val="0"/>
              </a:spcBef>
              <a:spcAft>
                <a:spcPts val="0"/>
              </a:spcAft>
              <a:buNone/>
            </a:pPr>
            <a:r>
              <a:rPr lang="en"/>
              <a:t>	They should there will be an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Ask students what is wrong with the variable name</a:t>
            </a:r>
            <a:br>
              <a:rPr lang="en"/>
            </a:br>
            <a:r>
              <a:rPr lang="en"/>
              <a:t>	They should say there is a number at the beginning of the variable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show next slide to show the error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600885d8d0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600885d8d0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discussion with students to make sure everything makes sense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600885d8d0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600885d8d0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38056c8c6a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238056c8c6a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600885d8d0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600885d8d0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students write down what they think the correct variable name would be with Camel Case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sure students are not capitalizing the first letter of the variable</a:t>
            </a:r>
            <a:endParaRPr/>
          </a:p>
          <a:p>
            <a:pPr indent="0" lvl="0" marL="0" rtl="0" algn="l">
              <a:spcBef>
                <a:spcPts val="0"/>
              </a:spcBef>
              <a:spcAft>
                <a:spcPts val="0"/>
              </a:spcAft>
              <a:buNone/>
            </a:pPr>
            <a:r>
              <a:rPr lang="en"/>
              <a:t>	If asked why explain although it won’t cause an error it is normally coding etiquettecy to not capitalize the first letter of your variables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8bb715513_0_6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8bb715513_0_6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600885d8d0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600885d8d0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59e35fabfb_0_15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259e35fabfb_0_15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59e35fabfb_0_15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259e35fabfb_0_15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students write down what they think the correct variable name would be with Camel Case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sure students are not capitalizing the first letter of the variable</a:t>
            </a:r>
            <a:endParaRPr/>
          </a:p>
          <a:p>
            <a:pPr indent="0" lvl="0" marL="0" rtl="0" algn="l">
              <a:spcBef>
                <a:spcPts val="0"/>
              </a:spcBef>
              <a:spcAft>
                <a:spcPts val="0"/>
              </a:spcAft>
              <a:buNone/>
            </a:pPr>
            <a:r>
              <a:rPr lang="en"/>
              <a:t>	If asked why explain although it won’t cause an error it is normally coding </a:t>
            </a:r>
            <a:r>
              <a:rPr lang="en"/>
              <a:t>etiquettecy to not </a:t>
            </a:r>
            <a:r>
              <a:rPr lang="en"/>
              <a:t>capitalize</a:t>
            </a:r>
            <a:r>
              <a:rPr lang="en"/>
              <a:t> the first </a:t>
            </a:r>
            <a:r>
              <a:rPr lang="en"/>
              <a:t>letter</a:t>
            </a:r>
            <a:r>
              <a:rPr lang="en"/>
              <a:t> of your variables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2600885d8d0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2600885d8d0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600885d8d0_1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2600885d8d0_1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59e35fabfb_0_17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59e35fabfb_0_17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students write down what they think the correct variable name would be with Camel Case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sure students are not capitalizing the first letter of the variable</a:t>
            </a:r>
            <a:endParaRPr/>
          </a:p>
          <a:p>
            <a:pPr indent="0" lvl="0" marL="0" rtl="0" algn="l">
              <a:spcBef>
                <a:spcPts val="0"/>
              </a:spcBef>
              <a:spcAft>
                <a:spcPts val="0"/>
              </a:spcAft>
              <a:buNone/>
            </a:pPr>
            <a:r>
              <a:rPr lang="en"/>
              <a:t>	If asked why explain although it won’t cause an error it is normally coding etiquettecy to not capitalize the first letter of your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to students that although there are not errors for going against normal variable naming conventions it is still important to follow them because it allows for programmers to more easily understand one </a:t>
            </a:r>
            <a:r>
              <a:rPr lang="en"/>
              <a:t>another's</a:t>
            </a:r>
            <a:r>
              <a:rPr lang="en"/>
              <a:t> code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2600885d8d0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2600885d8d0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2600885d8d0_1_3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2600885d8d0_1_3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to students that If a variable is to start with a Capital Letter there will be no Syntax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it is commonly accepted to </a:t>
            </a:r>
            <a:r>
              <a:rPr b="1" lang="en"/>
              <a:t>NEVER</a:t>
            </a:r>
            <a:r>
              <a:rPr lang="en"/>
              <a:t> start a variable with a Capital Letter because if it is then it will commonly be mistaken for a a Class Instance or Object which we will come cover much later in the Class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2600885d8d0_1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2600885d8d0_1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2600885d8d0_1_2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2600885d8d0_1_2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59ca210265_0_1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59ca210265_0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students understand that a variable holds information so if can be used later</a:t>
            </a:r>
            <a:endParaRPr/>
          </a:p>
          <a:p>
            <a:pPr indent="0" lvl="0" marL="0" rtl="0" algn="l">
              <a:spcBef>
                <a:spcPts val="0"/>
              </a:spcBef>
              <a:spcAft>
                <a:spcPts val="0"/>
              </a:spcAft>
              <a:buNone/>
            </a:pPr>
            <a:r>
              <a:rPr lang="en"/>
              <a:t>Ask what data types are to refresh their memory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2600885d8d0_1_3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2600885d8d0_1_3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2600885d8d0_1_3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2600885d8d0_1_3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2600885d8d0_1_3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2600885d8d0_1_3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1ea1ece3f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1ea1ece3f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59e35fabfb_0_13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59e35fabfb_0_13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need the three </a:t>
            </a:r>
            <a:r>
              <a:rPr lang="en"/>
              <a:t>components</a:t>
            </a:r>
            <a:r>
              <a:rPr lang="en"/>
              <a:t> to make a variable in </a:t>
            </a:r>
            <a:r>
              <a:rPr lang="en"/>
              <a:t>python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5fd66b5d51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5fd66b5d51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5fd66b5d5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5fd66b5d5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students predict what the program will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they are stuck follow these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them what is the name of variable inside the print statement</a:t>
            </a:r>
            <a:endParaRPr/>
          </a:p>
          <a:p>
            <a:pPr indent="0" lvl="0" marL="0" rtl="0" algn="l">
              <a:spcBef>
                <a:spcPts val="0"/>
              </a:spcBef>
              <a:spcAft>
                <a:spcPts val="0"/>
              </a:spcAft>
              <a:buNone/>
            </a:pPr>
            <a:r>
              <a:rPr lang="en"/>
              <a:t>	They should say </a:t>
            </a:r>
            <a:r>
              <a:rPr b="1" lang="en"/>
              <a:t>studentGrade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Ask students to look up in the code and ask them what does </a:t>
            </a:r>
            <a:r>
              <a:rPr b="1" lang="en"/>
              <a:t>studentGrade </a:t>
            </a:r>
            <a:r>
              <a:rPr lang="en"/>
              <a:t>equal</a:t>
            </a:r>
            <a:endParaRPr/>
          </a:p>
          <a:p>
            <a:pPr indent="0" lvl="0" marL="0" rtl="0" algn="l">
              <a:spcBef>
                <a:spcPts val="0"/>
              </a:spcBef>
              <a:spcAft>
                <a:spcPts val="0"/>
              </a:spcAft>
              <a:buNone/>
            </a:pPr>
            <a:r>
              <a:rPr lang="en"/>
              <a:t>	They should say 11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tell them if </a:t>
            </a:r>
            <a:r>
              <a:rPr b="1" lang="en"/>
              <a:t>studentGrade </a:t>
            </a:r>
            <a:r>
              <a:rPr lang="en"/>
              <a:t>equals 11 then what would the print statement output</a:t>
            </a:r>
            <a:endParaRPr/>
          </a:p>
          <a:p>
            <a:pPr indent="0" lvl="0" marL="0" rtl="0" algn="l">
              <a:spcBef>
                <a:spcPts val="0"/>
              </a:spcBef>
              <a:spcAft>
                <a:spcPts val="0"/>
              </a:spcAft>
              <a:buNone/>
            </a:pPr>
            <a:r>
              <a:rPr lang="en"/>
              <a:t>	They should say 11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5fd66b5d5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5fd66b5d5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a:t>
            </a:r>
            <a:r>
              <a:rPr lang="en"/>
              <a:t>discussion</a:t>
            </a:r>
            <a:r>
              <a:rPr lang="en"/>
              <a:t> with students about any confusions they have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5fd66b5d51_0_6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5fd66b5d51_0_6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5fd66b5d51_0_6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5fd66b5d51_0_6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students predict what the program will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they are stuck follow these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them if they think age all lowercase is the same as AGE all uppercase</a:t>
            </a:r>
            <a:endParaRPr/>
          </a:p>
          <a:p>
            <a:pPr indent="0" lvl="0" marL="0" rtl="0" algn="l">
              <a:spcBef>
                <a:spcPts val="0"/>
              </a:spcBef>
              <a:spcAft>
                <a:spcPts val="0"/>
              </a:spcAft>
              <a:buNone/>
            </a:pPr>
            <a:r>
              <a:rPr lang="en"/>
              <a:t>	Lead them to answering with no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ask them what they think that red line means</a:t>
            </a:r>
            <a:endParaRPr/>
          </a:p>
          <a:p>
            <a:pPr indent="0" lvl="0" marL="0" rtl="0" algn="l">
              <a:spcBef>
                <a:spcPts val="0"/>
              </a:spcBef>
              <a:spcAft>
                <a:spcPts val="0"/>
              </a:spcAft>
              <a:buNone/>
            </a:pPr>
            <a:r>
              <a:rPr lang="en"/>
              <a:t>	Lead them to saying an error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2" name="Shape 62"/>
        <p:cNvGrpSpPr/>
        <p:nvPr/>
      </p:nvGrpSpPr>
      <p:grpSpPr>
        <a:xfrm>
          <a:off x="0" y="0"/>
          <a:ext cx="0" cy="0"/>
          <a:chOff x="0" y="0"/>
          <a:chExt cx="0" cy="0"/>
        </a:xfrm>
      </p:grpSpPr>
      <p:sp>
        <p:nvSpPr>
          <p:cNvPr id="63" name="Google Shape;63;p13"/>
          <p:cNvSpPr/>
          <p:nvPr/>
        </p:nvSpPr>
        <p:spPr>
          <a:xfrm>
            <a:off x="716575" y="0"/>
            <a:ext cx="8579795" cy="5143484"/>
          </a:xfrm>
          <a:custGeom>
            <a:rect b="b" l="l" r="r" t="t"/>
            <a:pathLst>
              <a:path extrusionOk="0" h="78770" w="128517">
                <a:moveTo>
                  <a:pt x="35" y="1"/>
                </a:moveTo>
                <a:lnTo>
                  <a:pt x="0" y="78769"/>
                </a:lnTo>
                <a:lnTo>
                  <a:pt x="128517" y="78769"/>
                </a:lnTo>
                <a:cubicBezTo>
                  <a:pt x="61260" y="76442"/>
                  <a:pt x="7739" y="332"/>
                  <a:pt x="7739" y="332"/>
                </a:cubicBezTo>
                <a:lnTo>
                  <a:pt x="35" y="1"/>
                </a:lnTo>
                <a:close/>
              </a:path>
            </a:pathLst>
          </a:custGeom>
          <a:solidFill>
            <a:srgbClr val="B0D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754550" y="1135650"/>
            <a:ext cx="5634900" cy="2872200"/>
          </a:xfrm>
          <a:prstGeom prst="plaque">
            <a:avLst>
              <a:gd fmla="val 11691" name="adj"/>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3"/>
          <p:cNvCxnSpPr/>
          <p:nvPr/>
        </p:nvCxnSpPr>
        <p:spPr>
          <a:xfrm>
            <a:off x="2572800" y="3116850"/>
            <a:ext cx="3998400" cy="0"/>
          </a:xfrm>
          <a:prstGeom prst="straightConnector1">
            <a:avLst/>
          </a:prstGeom>
          <a:noFill/>
          <a:ln cap="flat" cmpd="sng" w="19050">
            <a:solidFill>
              <a:schemeClr val="dk2"/>
            </a:solidFill>
            <a:prstDash val="solid"/>
            <a:round/>
            <a:headEnd len="med" w="med" type="none"/>
            <a:tailEnd len="med" w="med" type="none"/>
          </a:ln>
        </p:spPr>
      </p:cxnSp>
      <p:cxnSp>
        <p:nvCxnSpPr>
          <p:cNvPr id="66" name="Google Shape;66;p13"/>
          <p:cNvCxnSpPr/>
          <p:nvPr/>
        </p:nvCxnSpPr>
        <p:spPr>
          <a:xfrm>
            <a:off x="2572800" y="2222750"/>
            <a:ext cx="3998400" cy="0"/>
          </a:xfrm>
          <a:prstGeom prst="straightConnector1">
            <a:avLst/>
          </a:prstGeom>
          <a:noFill/>
          <a:ln cap="flat" cmpd="sng" w="19050">
            <a:solidFill>
              <a:schemeClr val="dk2"/>
            </a:solidFill>
            <a:prstDash val="solid"/>
            <a:round/>
            <a:headEnd len="med" w="med" type="none"/>
            <a:tailEnd len="med" w="med" type="none"/>
          </a:ln>
        </p:spPr>
      </p:cxnSp>
      <p:grpSp>
        <p:nvGrpSpPr>
          <p:cNvPr id="67" name="Google Shape;67;p13"/>
          <p:cNvGrpSpPr/>
          <p:nvPr/>
        </p:nvGrpSpPr>
        <p:grpSpPr>
          <a:xfrm rot="697126">
            <a:off x="8280187" y="-46678"/>
            <a:ext cx="1305393" cy="1346461"/>
            <a:chOff x="1492000" y="427450"/>
            <a:chExt cx="1188000" cy="1225375"/>
          </a:xfrm>
        </p:grpSpPr>
        <p:sp>
          <p:nvSpPr>
            <p:cNvPr id="68" name="Google Shape;68;p13"/>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3"/>
          <p:cNvSpPr/>
          <p:nvPr/>
        </p:nvSpPr>
        <p:spPr>
          <a:xfrm>
            <a:off x="-50900" y="-21500"/>
            <a:ext cx="771000" cy="51651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flipH="1" rot="-1976796">
            <a:off x="5917481" y="3990133"/>
            <a:ext cx="3474354" cy="888893"/>
            <a:chOff x="3809875" y="1963175"/>
            <a:chExt cx="1923600" cy="492150"/>
          </a:xfrm>
        </p:grpSpPr>
        <p:sp>
          <p:nvSpPr>
            <p:cNvPr id="81" name="Google Shape;81;p13"/>
            <p:cNvSpPr/>
            <p:nvPr/>
          </p:nvSpPr>
          <p:spPr>
            <a:xfrm>
              <a:off x="3902950" y="2044375"/>
              <a:ext cx="620050" cy="185725"/>
            </a:xfrm>
            <a:custGeom>
              <a:rect b="b" l="l" r="r" t="t"/>
              <a:pathLst>
                <a:path extrusionOk="0" h="7429" w="24802">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3866425" y="2007800"/>
              <a:ext cx="1864125" cy="387400"/>
            </a:xfrm>
            <a:custGeom>
              <a:rect b="b" l="l" r="r" t="t"/>
              <a:pathLst>
                <a:path extrusionOk="0" h="15496" w="74565">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3813475" y="2066175"/>
              <a:ext cx="56825" cy="83625"/>
            </a:xfrm>
            <a:custGeom>
              <a:rect b="b" l="l" r="r" t="t"/>
              <a:pathLst>
                <a:path extrusionOk="0" h="3345" w="2273">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3818000" y="2001350"/>
              <a:ext cx="177350" cy="82875"/>
            </a:xfrm>
            <a:custGeom>
              <a:rect b="b" l="l" r="r" t="t"/>
              <a:pathLst>
                <a:path extrusionOk="0" h="3315" w="7094">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3928625" y="1968150"/>
              <a:ext cx="484300" cy="104000"/>
            </a:xfrm>
            <a:custGeom>
              <a:rect b="b" l="l" r="r" t="t"/>
              <a:pathLst>
                <a:path extrusionOk="0" h="4160" w="19372">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3973500" y="1980525"/>
              <a:ext cx="423650" cy="75575"/>
            </a:xfrm>
            <a:custGeom>
              <a:rect b="b" l="l" r="r" t="t"/>
              <a:pathLst>
                <a:path extrusionOk="0" h="3023" w="16946">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855400" y="2081950"/>
              <a:ext cx="1864100" cy="370500"/>
            </a:xfrm>
            <a:custGeom>
              <a:rect b="b" l="l" r="r" t="t"/>
              <a:pathLst>
                <a:path extrusionOk="0" h="14820" w="74564">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3809875" y="1963175"/>
              <a:ext cx="1923600" cy="492150"/>
            </a:xfrm>
            <a:custGeom>
              <a:rect b="b" l="l" r="r" t="t"/>
              <a:pathLst>
                <a:path extrusionOk="0" h="19686" w="76944">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3852475" y="2004425"/>
              <a:ext cx="33600" cy="150775"/>
            </a:xfrm>
            <a:custGeom>
              <a:rect b="b" l="l" r="r" t="t"/>
              <a:pathLst>
                <a:path extrusionOk="0" h="6031" w="1344">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928625" y="2002400"/>
              <a:ext cx="26175" cy="4300"/>
            </a:xfrm>
            <a:custGeom>
              <a:rect b="b" l="l" r="r" t="t"/>
              <a:pathLst>
                <a:path extrusionOk="0" fill="none" h="172" w="1047">
                  <a:moveTo>
                    <a:pt x="1" y="0"/>
                  </a:moveTo>
                  <a:lnTo>
                    <a:pt x="1046" y="172"/>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3897300" y="2012750"/>
              <a:ext cx="98050" cy="16475"/>
            </a:xfrm>
            <a:custGeom>
              <a:rect b="b" l="l" r="r" t="t"/>
              <a:pathLst>
                <a:path extrusionOk="0" fill="none" h="659" w="3922">
                  <a:moveTo>
                    <a:pt x="1" y="1"/>
                  </a:moveTo>
                  <a:lnTo>
                    <a:pt x="3922" y="659"/>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13"/>
          <p:cNvGrpSpPr/>
          <p:nvPr/>
        </p:nvGrpSpPr>
        <p:grpSpPr>
          <a:xfrm rot="-375097">
            <a:off x="1228557" y="-253382"/>
            <a:ext cx="711742" cy="793298"/>
            <a:chOff x="6554696" y="509501"/>
            <a:chExt cx="711709" cy="793261"/>
          </a:xfrm>
        </p:grpSpPr>
        <p:sp>
          <p:nvSpPr>
            <p:cNvPr id="93" name="Google Shape;93;p13"/>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3"/>
          <p:cNvGrpSpPr/>
          <p:nvPr/>
        </p:nvGrpSpPr>
        <p:grpSpPr>
          <a:xfrm rot="807122">
            <a:off x="809300" y="4708652"/>
            <a:ext cx="2497551" cy="2401906"/>
            <a:chOff x="1857000" y="3245400"/>
            <a:chExt cx="1233825" cy="1186575"/>
          </a:xfrm>
        </p:grpSpPr>
        <p:sp>
          <p:nvSpPr>
            <p:cNvPr id="96" name="Google Shape;96;p13"/>
            <p:cNvSpPr/>
            <p:nvPr/>
          </p:nvSpPr>
          <p:spPr>
            <a:xfrm>
              <a:off x="2513000" y="4148825"/>
              <a:ext cx="463125" cy="272250"/>
            </a:xfrm>
            <a:custGeom>
              <a:rect b="b" l="l" r="r" t="t"/>
              <a:pathLst>
                <a:path extrusionOk="0" h="10890" w="18525">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508725" y="4143800"/>
              <a:ext cx="474150" cy="281125"/>
            </a:xfrm>
            <a:custGeom>
              <a:rect b="b" l="l" r="r" t="t"/>
              <a:pathLst>
                <a:path extrusionOk="0" h="11245" w="18966">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867600" y="3249925"/>
              <a:ext cx="1223225" cy="1178125"/>
            </a:xfrm>
            <a:custGeom>
              <a:rect b="b" l="l" r="r" t="t"/>
              <a:pathLst>
                <a:path extrusionOk="0" h="47125" w="48929">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1857000" y="3245400"/>
              <a:ext cx="1232000" cy="1186575"/>
            </a:xfrm>
            <a:custGeom>
              <a:rect b="b" l="l" r="r" t="t"/>
              <a:pathLst>
                <a:path extrusionOk="0" h="47463" w="4928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3"/>
          <p:cNvSpPr/>
          <p:nvPr/>
        </p:nvSpPr>
        <p:spPr>
          <a:xfrm rot="-381518">
            <a:off x="1317430" y="-146232"/>
            <a:ext cx="102933" cy="551241"/>
          </a:xfrm>
          <a:prstGeom prst="roundRect">
            <a:avLst>
              <a:gd fmla="val 50000" name="adj"/>
            </a:avLst>
          </a:prstGeom>
          <a:solidFill>
            <a:srgbClr val="EEEEEE">
              <a:alpha val="47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txBox="1"/>
          <p:nvPr>
            <p:ph type="ctrTitle"/>
          </p:nvPr>
        </p:nvSpPr>
        <p:spPr>
          <a:xfrm>
            <a:off x="2351850" y="1460922"/>
            <a:ext cx="4440300" cy="1749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5200"/>
              <a:buFont typeface="Itim"/>
              <a:buNone/>
              <a:defRPr b="1" sz="6000">
                <a:latin typeface="Itim"/>
                <a:ea typeface="Itim"/>
                <a:cs typeface="Itim"/>
                <a:sym typeface="Itim"/>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13"/>
          <p:cNvSpPr txBox="1"/>
          <p:nvPr>
            <p:ph idx="1" type="subTitle"/>
          </p:nvPr>
        </p:nvSpPr>
        <p:spPr>
          <a:xfrm>
            <a:off x="2351850" y="3287050"/>
            <a:ext cx="4440300" cy="357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1600">
                <a:solidFill>
                  <a:schemeClr val="dk2"/>
                </a:solidFill>
                <a:latin typeface="Muli"/>
                <a:ea typeface="Muli"/>
                <a:cs typeface="Muli"/>
                <a:sym typeface="Muli"/>
              </a:defRPr>
            </a:lvl1pPr>
            <a:lvl2pPr lvl="1" rtl="0" algn="ctr">
              <a:lnSpc>
                <a:spcPct val="100000"/>
              </a:lnSpc>
              <a:spcBef>
                <a:spcPts val="0"/>
              </a:spcBef>
              <a:spcAft>
                <a:spcPts val="0"/>
              </a:spcAft>
              <a:buClr>
                <a:schemeClr val="dk2"/>
              </a:buClr>
              <a:buSzPts val="2800"/>
              <a:buNone/>
              <a:defRPr sz="2800">
                <a:solidFill>
                  <a:schemeClr val="dk2"/>
                </a:solidFill>
              </a:defRPr>
            </a:lvl2pPr>
            <a:lvl3pPr lvl="2" rtl="0" algn="ctr">
              <a:lnSpc>
                <a:spcPct val="100000"/>
              </a:lnSpc>
              <a:spcBef>
                <a:spcPts val="0"/>
              </a:spcBef>
              <a:spcAft>
                <a:spcPts val="0"/>
              </a:spcAft>
              <a:buClr>
                <a:schemeClr val="dk2"/>
              </a:buClr>
              <a:buSzPts val="2800"/>
              <a:buNone/>
              <a:defRPr sz="2800">
                <a:solidFill>
                  <a:schemeClr val="dk2"/>
                </a:solidFill>
              </a:defRPr>
            </a:lvl3pPr>
            <a:lvl4pPr lvl="3" rtl="0" algn="ctr">
              <a:lnSpc>
                <a:spcPct val="100000"/>
              </a:lnSpc>
              <a:spcBef>
                <a:spcPts val="0"/>
              </a:spcBef>
              <a:spcAft>
                <a:spcPts val="0"/>
              </a:spcAft>
              <a:buClr>
                <a:schemeClr val="dk2"/>
              </a:buClr>
              <a:buSzPts val="2800"/>
              <a:buNone/>
              <a:defRPr sz="2800">
                <a:solidFill>
                  <a:schemeClr val="dk2"/>
                </a:solidFill>
              </a:defRPr>
            </a:lvl4pPr>
            <a:lvl5pPr lvl="4" rtl="0" algn="ctr">
              <a:lnSpc>
                <a:spcPct val="100000"/>
              </a:lnSpc>
              <a:spcBef>
                <a:spcPts val="0"/>
              </a:spcBef>
              <a:spcAft>
                <a:spcPts val="0"/>
              </a:spcAft>
              <a:buClr>
                <a:schemeClr val="dk2"/>
              </a:buClr>
              <a:buSzPts val="2800"/>
              <a:buNone/>
              <a:defRPr sz="2800">
                <a:solidFill>
                  <a:schemeClr val="dk2"/>
                </a:solidFill>
              </a:defRPr>
            </a:lvl5pPr>
            <a:lvl6pPr lvl="5" rtl="0" algn="ctr">
              <a:lnSpc>
                <a:spcPct val="100000"/>
              </a:lnSpc>
              <a:spcBef>
                <a:spcPts val="0"/>
              </a:spcBef>
              <a:spcAft>
                <a:spcPts val="0"/>
              </a:spcAft>
              <a:buClr>
                <a:schemeClr val="dk2"/>
              </a:buClr>
              <a:buSzPts val="2800"/>
              <a:buNone/>
              <a:defRPr sz="2800">
                <a:solidFill>
                  <a:schemeClr val="dk2"/>
                </a:solidFill>
              </a:defRPr>
            </a:lvl6pPr>
            <a:lvl7pPr lvl="6" rtl="0" algn="ctr">
              <a:lnSpc>
                <a:spcPct val="100000"/>
              </a:lnSpc>
              <a:spcBef>
                <a:spcPts val="0"/>
              </a:spcBef>
              <a:spcAft>
                <a:spcPts val="0"/>
              </a:spcAft>
              <a:buClr>
                <a:schemeClr val="dk2"/>
              </a:buClr>
              <a:buSzPts val="2800"/>
              <a:buNone/>
              <a:defRPr sz="2800">
                <a:solidFill>
                  <a:schemeClr val="dk2"/>
                </a:solidFill>
              </a:defRPr>
            </a:lvl7pPr>
            <a:lvl8pPr lvl="7" rtl="0" algn="ctr">
              <a:lnSpc>
                <a:spcPct val="100000"/>
              </a:lnSpc>
              <a:spcBef>
                <a:spcPts val="0"/>
              </a:spcBef>
              <a:spcAft>
                <a:spcPts val="0"/>
              </a:spcAft>
              <a:buClr>
                <a:schemeClr val="dk2"/>
              </a:buClr>
              <a:buSzPts val="2800"/>
              <a:buNone/>
              <a:defRPr sz="2800">
                <a:solidFill>
                  <a:schemeClr val="dk2"/>
                </a:solidFill>
              </a:defRPr>
            </a:lvl8pPr>
            <a:lvl9pPr lvl="8" rtl="0" algn="ctr">
              <a:lnSpc>
                <a:spcPct val="100000"/>
              </a:lnSpc>
              <a:spcBef>
                <a:spcPts val="0"/>
              </a:spcBef>
              <a:spcAft>
                <a:spcPts val="0"/>
              </a:spcAft>
              <a:buClr>
                <a:schemeClr val="dk2"/>
              </a:buClr>
              <a:buSzPts val="2800"/>
              <a:buNone/>
              <a:defRPr sz="28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5" name="Shape 105"/>
        <p:cNvGrpSpPr/>
        <p:nvPr/>
      </p:nvGrpSpPr>
      <p:grpSpPr>
        <a:xfrm>
          <a:off x="0" y="0"/>
          <a:ext cx="0" cy="0"/>
          <a:chOff x="0" y="0"/>
          <a:chExt cx="0" cy="0"/>
        </a:xfrm>
      </p:grpSpPr>
      <p:grpSp>
        <p:nvGrpSpPr>
          <p:cNvPr id="106" name="Google Shape;106;p14"/>
          <p:cNvGrpSpPr/>
          <p:nvPr/>
        </p:nvGrpSpPr>
        <p:grpSpPr>
          <a:xfrm>
            <a:off x="-1700" y="329"/>
            <a:ext cx="9147400" cy="5142843"/>
            <a:chOff x="238125" y="854700"/>
            <a:chExt cx="7142500" cy="4015650"/>
          </a:xfrm>
        </p:grpSpPr>
        <p:sp>
          <p:nvSpPr>
            <p:cNvPr id="107" name="Google Shape;107;p14"/>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4"/>
          <p:cNvSpPr txBox="1"/>
          <p:nvPr>
            <p:ph idx="1" type="subTitle"/>
          </p:nvPr>
        </p:nvSpPr>
        <p:spPr>
          <a:xfrm>
            <a:off x="3117150" y="3530226"/>
            <a:ext cx="2909700" cy="1073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000">
                <a:solidFill>
                  <a:schemeClr val="dk2"/>
                </a:solidFill>
                <a:latin typeface="Muli"/>
                <a:ea typeface="Muli"/>
                <a:cs typeface="Muli"/>
                <a:sym typeface="Muli"/>
              </a:defRPr>
            </a:lvl1pPr>
            <a:lvl2pPr lvl="1" rtl="0" algn="ctr">
              <a:lnSpc>
                <a:spcPct val="100000"/>
              </a:lnSpc>
              <a:spcBef>
                <a:spcPts val="0"/>
              </a:spcBef>
              <a:spcAft>
                <a:spcPts val="0"/>
              </a:spcAft>
              <a:buClr>
                <a:schemeClr val="dk2"/>
              </a:buClr>
              <a:buSzPts val="2100"/>
              <a:buNone/>
              <a:defRPr sz="2100">
                <a:solidFill>
                  <a:schemeClr val="dk2"/>
                </a:solidFill>
              </a:defRPr>
            </a:lvl2pPr>
            <a:lvl3pPr lvl="2" rtl="0" algn="ctr">
              <a:lnSpc>
                <a:spcPct val="100000"/>
              </a:lnSpc>
              <a:spcBef>
                <a:spcPts val="0"/>
              </a:spcBef>
              <a:spcAft>
                <a:spcPts val="0"/>
              </a:spcAft>
              <a:buClr>
                <a:schemeClr val="dk2"/>
              </a:buClr>
              <a:buSzPts val="2100"/>
              <a:buNone/>
              <a:defRPr sz="2100">
                <a:solidFill>
                  <a:schemeClr val="dk2"/>
                </a:solidFill>
              </a:defRPr>
            </a:lvl3pPr>
            <a:lvl4pPr lvl="3" rtl="0" algn="ctr">
              <a:lnSpc>
                <a:spcPct val="100000"/>
              </a:lnSpc>
              <a:spcBef>
                <a:spcPts val="0"/>
              </a:spcBef>
              <a:spcAft>
                <a:spcPts val="0"/>
              </a:spcAft>
              <a:buClr>
                <a:schemeClr val="dk2"/>
              </a:buClr>
              <a:buSzPts val="2100"/>
              <a:buNone/>
              <a:defRPr sz="2100">
                <a:solidFill>
                  <a:schemeClr val="dk2"/>
                </a:solidFill>
              </a:defRPr>
            </a:lvl4pPr>
            <a:lvl5pPr lvl="4" rtl="0" algn="ctr">
              <a:lnSpc>
                <a:spcPct val="100000"/>
              </a:lnSpc>
              <a:spcBef>
                <a:spcPts val="0"/>
              </a:spcBef>
              <a:spcAft>
                <a:spcPts val="0"/>
              </a:spcAft>
              <a:buClr>
                <a:schemeClr val="dk2"/>
              </a:buClr>
              <a:buSzPts val="2100"/>
              <a:buNone/>
              <a:defRPr sz="2100">
                <a:solidFill>
                  <a:schemeClr val="dk2"/>
                </a:solidFill>
              </a:defRPr>
            </a:lvl5pPr>
            <a:lvl6pPr lvl="5" rtl="0" algn="ctr">
              <a:lnSpc>
                <a:spcPct val="100000"/>
              </a:lnSpc>
              <a:spcBef>
                <a:spcPts val="0"/>
              </a:spcBef>
              <a:spcAft>
                <a:spcPts val="0"/>
              </a:spcAft>
              <a:buClr>
                <a:schemeClr val="dk2"/>
              </a:buClr>
              <a:buSzPts val="2100"/>
              <a:buNone/>
              <a:defRPr sz="2100">
                <a:solidFill>
                  <a:schemeClr val="dk2"/>
                </a:solidFill>
              </a:defRPr>
            </a:lvl6pPr>
            <a:lvl7pPr lvl="6" rtl="0" algn="ctr">
              <a:lnSpc>
                <a:spcPct val="100000"/>
              </a:lnSpc>
              <a:spcBef>
                <a:spcPts val="0"/>
              </a:spcBef>
              <a:spcAft>
                <a:spcPts val="0"/>
              </a:spcAft>
              <a:buClr>
                <a:schemeClr val="dk2"/>
              </a:buClr>
              <a:buSzPts val="2100"/>
              <a:buNone/>
              <a:defRPr sz="2100">
                <a:solidFill>
                  <a:schemeClr val="dk2"/>
                </a:solidFill>
              </a:defRPr>
            </a:lvl7pPr>
            <a:lvl8pPr lvl="7" rtl="0" algn="ctr">
              <a:lnSpc>
                <a:spcPct val="100000"/>
              </a:lnSpc>
              <a:spcBef>
                <a:spcPts val="0"/>
              </a:spcBef>
              <a:spcAft>
                <a:spcPts val="0"/>
              </a:spcAft>
              <a:buClr>
                <a:schemeClr val="dk2"/>
              </a:buClr>
              <a:buSzPts val="2100"/>
              <a:buNone/>
              <a:defRPr sz="2100">
                <a:solidFill>
                  <a:schemeClr val="dk2"/>
                </a:solidFill>
              </a:defRPr>
            </a:lvl8pPr>
            <a:lvl9pPr lvl="8" rtl="0" algn="ctr">
              <a:lnSpc>
                <a:spcPct val="100000"/>
              </a:lnSpc>
              <a:spcBef>
                <a:spcPts val="0"/>
              </a:spcBef>
              <a:spcAft>
                <a:spcPts val="0"/>
              </a:spcAft>
              <a:buClr>
                <a:schemeClr val="dk2"/>
              </a:buClr>
              <a:buSzPts val="2100"/>
              <a:buNone/>
              <a:defRPr sz="2100">
                <a:solidFill>
                  <a:schemeClr val="dk2"/>
                </a:solidFill>
              </a:defRPr>
            </a:lvl9pPr>
          </a:lstStyle>
          <a:p/>
        </p:txBody>
      </p:sp>
      <p:sp>
        <p:nvSpPr>
          <p:cNvPr id="130" name="Google Shape;130;p14"/>
          <p:cNvSpPr txBox="1"/>
          <p:nvPr>
            <p:ph type="title"/>
          </p:nvPr>
        </p:nvSpPr>
        <p:spPr>
          <a:xfrm>
            <a:off x="1918650" y="1613852"/>
            <a:ext cx="5306700" cy="1794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4200"/>
              <a:buNone/>
              <a:defRPr sz="60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31" name="Google Shape;131;p14"/>
          <p:cNvSpPr txBox="1"/>
          <p:nvPr>
            <p:ph hasCustomPrompt="1" idx="2" type="title"/>
          </p:nvPr>
        </p:nvSpPr>
        <p:spPr>
          <a:xfrm>
            <a:off x="3843750" y="591078"/>
            <a:ext cx="1456500" cy="816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6000"/>
              <a:buNone/>
              <a:defRPr sz="6000"/>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a:r>
              <a:t>xx%</a:t>
            </a:r>
          </a:p>
        </p:txBody>
      </p:sp>
      <p:grpSp>
        <p:nvGrpSpPr>
          <p:cNvPr id="132" name="Google Shape;132;p14"/>
          <p:cNvGrpSpPr/>
          <p:nvPr/>
        </p:nvGrpSpPr>
        <p:grpSpPr>
          <a:xfrm flipH="1" rot="-697126">
            <a:off x="569287" y="-351303"/>
            <a:ext cx="1305393" cy="1346461"/>
            <a:chOff x="1492000" y="427450"/>
            <a:chExt cx="1188000" cy="1225375"/>
          </a:xfrm>
        </p:grpSpPr>
        <p:sp>
          <p:nvSpPr>
            <p:cNvPr id="133" name="Google Shape;133;p14"/>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44" name="Shape 144"/>
        <p:cNvGrpSpPr/>
        <p:nvPr/>
      </p:nvGrpSpPr>
      <p:grpSpPr>
        <a:xfrm>
          <a:off x="0" y="0"/>
          <a:ext cx="0" cy="0"/>
          <a:chOff x="0" y="0"/>
          <a:chExt cx="0" cy="0"/>
        </a:xfrm>
      </p:grpSpPr>
      <p:grpSp>
        <p:nvGrpSpPr>
          <p:cNvPr id="145" name="Google Shape;145;p15"/>
          <p:cNvGrpSpPr/>
          <p:nvPr/>
        </p:nvGrpSpPr>
        <p:grpSpPr>
          <a:xfrm>
            <a:off x="-1700" y="329"/>
            <a:ext cx="9147400" cy="5142843"/>
            <a:chOff x="238125" y="854700"/>
            <a:chExt cx="7142500" cy="4015650"/>
          </a:xfrm>
        </p:grpSpPr>
        <p:sp>
          <p:nvSpPr>
            <p:cNvPr id="146" name="Google Shape;146;p15"/>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5"/>
          <p:cNvSpPr txBox="1"/>
          <p:nvPr>
            <p:ph idx="1" type="subTitle"/>
          </p:nvPr>
        </p:nvSpPr>
        <p:spPr>
          <a:xfrm>
            <a:off x="890100" y="1760244"/>
            <a:ext cx="7533900" cy="2777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2"/>
              </a:buClr>
              <a:buSzPts val="1800"/>
              <a:buChar char="●"/>
              <a:defRPr sz="1600">
                <a:solidFill>
                  <a:schemeClr val="dk2"/>
                </a:solidFill>
                <a:latin typeface="Muli"/>
                <a:ea typeface="Muli"/>
                <a:cs typeface="Muli"/>
                <a:sym typeface="Muli"/>
              </a:defRPr>
            </a:lvl1pPr>
            <a:lvl2pPr lvl="1" rtl="0" algn="ctr">
              <a:lnSpc>
                <a:spcPct val="100000"/>
              </a:lnSpc>
              <a:spcBef>
                <a:spcPts val="0"/>
              </a:spcBef>
              <a:spcAft>
                <a:spcPts val="0"/>
              </a:spcAft>
              <a:buClr>
                <a:schemeClr val="dk2"/>
              </a:buClr>
              <a:buSzPts val="2800"/>
              <a:buChar char="○"/>
              <a:defRPr sz="2800">
                <a:solidFill>
                  <a:schemeClr val="dk2"/>
                </a:solidFill>
              </a:defRPr>
            </a:lvl2pPr>
            <a:lvl3pPr lvl="2" rtl="0" algn="ctr">
              <a:lnSpc>
                <a:spcPct val="100000"/>
              </a:lnSpc>
              <a:spcBef>
                <a:spcPts val="0"/>
              </a:spcBef>
              <a:spcAft>
                <a:spcPts val="0"/>
              </a:spcAft>
              <a:buClr>
                <a:schemeClr val="dk2"/>
              </a:buClr>
              <a:buSzPts val="2800"/>
              <a:buChar char="■"/>
              <a:defRPr sz="2800">
                <a:solidFill>
                  <a:schemeClr val="dk2"/>
                </a:solidFill>
              </a:defRPr>
            </a:lvl3pPr>
            <a:lvl4pPr lvl="3" rtl="0" algn="ctr">
              <a:lnSpc>
                <a:spcPct val="100000"/>
              </a:lnSpc>
              <a:spcBef>
                <a:spcPts val="0"/>
              </a:spcBef>
              <a:spcAft>
                <a:spcPts val="0"/>
              </a:spcAft>
              <a:buClr>
                <a:schemeClr val="dk2"/>
              </a:buClr>
              <a:buSzPts val="2800"/>
              <a:buChar char="●"/>
              <a:defRPr sz="2800">
                <a:solidFill>
                  <a:schemeClr val="dk2"/>
                </a:solidFill>
              </a:defRPr>
            </a:lvl4pPr>
            <a:lvl5pPr lvl="4" rtl="0" algn="ctr">
              <a:lnSpc>
                <a:spcPct val="100000"/>
              </a:lnSpc>
              <a:spcBef>
                <a:spcPts val="0"/>
              </a:spcBef>
              <a:spcAft>
                <a:spcPts val="0"/>
              </a:spcAft>
              <a:buClr>
                <a:schemeClr val="dk2"/>
              </a:buClr>
              <a:buSzPts val="2800"/>
              <a:buChar char="○"/>
              <a:defRPr sz="2800">
                <a:solidFill>
                  <a:schemeClr val="dk2"/>
                </a:solidFill>
              </a:defRPr>
            </a:lvl5pPr>
            <a:lvl6pPr lvl="5" rtl="0" algn="ctr">
              <a:lnSpc>
                <a:spcPct val="100000"/>
              </a:lnSpc>
              <a:spcBef>
                <a:spcPts val="0"/>
              </a:spcBef>
              <a:spcAft>
                <a:spcPts val="0"/>
              </a:spcAft>
              <a:buClr>
                <a:schemeClr val="dk2"/>
              </a:buClr>
              <a:buSzPts val="2800"/>
              <a:buChar char="■"/>
              <a:defRPr sz="2800">
                <a:solidFill>
                  <a:schemeClr val="dk2"/>
                </a:solidFill>
              </a:defRPr>
            </a:lvl6pPr>
            <a:lvl7pPr lvl="6" rtl="0" algn="ctr">
              <a:lnSpc>
                <a:spcPct val="100000"/>
              </a:lnSpc>
              <a:spcBef>
                <a:spcPts val="0"/>
              </a:spcBef>
              <a:spcAft>
                <a:spcPts val="0"/>
              </a:spcAft>
              <a:buClr>
                <a:schemeClr val="dk2"/>
              </a:buClr>
              <a:buSzPts val="2800"/>
              <a:buChar char="●"/>
              <a:defRPr sz="2800">
                <a:solidFill>
                  <a:schemeClr val="dk2"/>
                </a:solidFill>
              </a:defRPr>
            </a:lvl7pPr>
            <a:lvl8pPr lvl="7" rtl="0" algn="ctr">
              <a:lnSpc>
                <a:spcPct val="100000"/>
              </a:lnSpc>
              <a:spcBef>
                <a:spcPts val="0"/>
              </a:spcBef>
              <a:spcAft>
                <a:spcPts val="0"/>
              </a:spcAft>
              <a:buClr>
                <a:schemeClr val="dk2"/>
              </a:buClr>
              <a:buSzPts val="2800"/>
              <a:buChar char="○"/>
              <a:defRPr sz="2800">
                <a:solidFill>
                  <a:schemeClr val="dk2"/>
                </a:solidFill>
              </a:defRPr>
            </a:lvl8pPr>
            <a:lvl9pPr lvl="8" rtl="0" algn="ctr">
              <a:lnSpc>
                <a:spcPct val="100000"/>
              </a:lnSpc>
              <a:spcBef>
                <a:spcPts val="0"/>
              </a:spcBef>
              <a:spcAft>
                <a:spcPts val="0"/>
              </a:spcAft>
              <a:buClr>
                <a:schemeClr val="dk2"/>
              </a:buClr>
              <a:buSzPts val="2800"/>
              <a:buChar char="■"/>
              <a:defRPr sz="2800">
                <a:solidFill>
                  <a:schemeClr val="dk2"/>
                </a:solidFill>
              </a:defRPr>
            </a:lvl9pPr>
          </a:lstStyle>
          <a:p/>
        </p:txBody>
      </p:sp>
      <p:sp>
        <p:nvSpPr>
          <p:cNvPr id="166" name="Google Shape;166;p15"/>
          <p:cNvSpPr txBox="1"/>
          <p:nvPr>
            <p:ph type="title"/>
          </p:nvPr>
        </p:nvSpPr>
        <p:spPr>
          <a:xfrm>
            <a:off x="4572000" y="540000"/>
            <a:ext cx="3852000" cy="10371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67" name="Shape 167"/>
        <p:cNvGrpSpPr/>
        <p:nvPr/>
      </p:nvGrpSpPr>
      <p:grpSpPr>
        <a:xfrm>
          <a:off x="0" y="0"/>
          <a:ext cx="0" cy="0"/>
          <a:chOff x="0" y="0"/>
          <a:chExt cx="0" cy="0"/>
        </a:xfrm>
      </p:grpSpPr>
      <p:grpSp>
        <p:nvGrpSpPr>
          <p:cNvPr id="168" name="Google Shape;168;p16"/>
          <p:cNvGrpSpPr/>
          <p:nvPr/>
        </p:nvGrpSpPr>
        <p:grpSpPr>
          <a:xfrm flipH="1">
            <a:off x="-1700" y="329"/>
            <a:ext cx="9147400" cy="5142843"/>
            <a:chOff x="238125" y="854700"/>
            <a:chExt cx="7142500" cy="4015650"/>
          </a:xfrm>
        </p:grpSpPr>
        <p:sp>
          <p:nvSpPr>
            <p:cNvPr id="169" name="Google Shape;169;p16"/>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6"/>
          <p:cNvSpPr txBox="1"/>
          <p:nvPr>
            <p:ph type="title"/>
          </p:nvPr>
        </p:nvSpPr>
        <p:spPr>
          <a:xfrm>
            <a:off x="3168000" y="1478819"/>
            <a:ext cx="2808000" cy="755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16"/>
          <p:cNvSpPr txBox="1"/>
          <p:nvPr>
            <p:ph idx="1" type="body"/>
          </p:nvPr>
        </p:nvSpPr>
        <p:spPr>
          <a:xfrm>
            <a:off x="3168000" y="2469364"/>
            <a:ext cx="2808000" cy="1153500"/>
          </a:xfrm>
          <a:prstGeom prst="rect">
            <a:avLst/>
          </a:prstGeom>
        </p:spPr>
        <p:txBody>
          <a:bodyPr anchorCtr="0" anchor="t" bIns="91425" lIns="91425" spcFirstLastPara="1" rIns="91425" wrap="square" tIns="91425">
            <a:normAutofit/>
          </a:bodyPr>
          <a:lstStyle>
            <a:lvl1pPr indent="-304800" lvl="0" marL="457200" rtl="0" algn="ctr">
              <a:spcBef>
                <a:spcPts val="0"/>
              </a:spcBef>
              <a:spcAft>
                <a:spcPts val="0"/>
              </a:spcAft>
              <a:buSzPts val="12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2">
    <p:spTree>
      <p:nvGrpSpPr>
        <p:cNvPr id="193" name="Shape 193"/>
        <p:cNvGrpSpPr/>
        <p:nvPr/>
      </p:nvGrpSpPr>
      <p:grpSpPr>
        <a:xfrm>
          <a:off x="0" y="0"/>
          <a:ext cx="0" cy="0"/>
          <a:chOff x="0" y="0"/>
          <a:chExt cx="0" cy="0"/>
        </a:xfrm>
      </p:grpSpPr>
      <p:grpSp>
        <p:nvGrpSpPr>
          <p:cNvPr id="194" name="Google Shape;194;p17"/>
          <p:cNvGrpSpPr/>
          <p:nvPr/>
        </p:nvGrpSpPr>
        <p:grpSpPr>
          <a:xfrm>
            <a:off x="-1700" y="329"/>
            <a:ext cx="9147400" cy="5142843"/>
            <a:chOff x="238125" y="854700"/>
            <a:chExt cx="7142500" cy="4015650"/>
          </a:xfrm>
        </p:grpSpPr>
        <p:sp>
          <p:nvSpPr>
            <p:cNvPr id="195" name="Google Shape;195;p17"/>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7"/>
          <p:cNvSpPr txBox="1"/>
          <p:nvPr>
            <p:ph idx="1" type="subTitle"/>
          </p:nvPr>
        </p:nvSpPr>
        <p:spPr>
          <a:xfrm>
            <a:off x="890100" y="1760244"/>
            <a:ext cx="7533900" cy="2777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2"/>
              </a:buClr>
              <a:buSzPts val="1800"/>
              <a:buChar char="●"/>
              <a:defRPr sz="1600">
                <a:solidFill>
                  <a:schemeClr val="dk2"/>
                </a:solidFill>
                <a:latin typeface="Muli"/>
                <a:ea typeface="Muli"/>
                <a:cs typeface="Muli"/>
                <a:sym typeface="Muli"/>
              </a:defRPr>
            </a:lvl1pPr>
            <a:lvl2pPr lvl="1" rtl="0" algn="ctr">
              <a:lnSpc>
                <a:spcPct val="100000"/>
              </a:lnSpc>
              <a:spcBef>
                <a:spcPts val="0"/>
              </a:spcBef>
              <a:spcAft>
                <a:spcPts val="0"/>
              </a:spcAft>
              <a:buClr>
                <a:schemeClr val="dk2"/>
              </a:buClr>
              <a:buSzPts val="2800"/>
              <a:buChar char="○"/>
              <a:defRPr sz="2800">
                <a:solidFill>
                  <a:schemeClr val="dk2"/>
                </a:solidFill>
              </a:defRPr>
            </a:lvl2pPr>
            <a:lvl3pPr lvl="2" rtl="0" algn="ctr">
              <a:lnSpc>
                <a:spcPct val="100000"/>
              </a:lnSpc>
              <a:spcBef>
                <a:spcPts val="0"/>
              </a:spcBef>
              <a:spcAft>
                <a:spcPts val="0"/>
              </a:spcAft>
              <a:buClr>
                <a:schemeClr val="dk2"/>
              </a:buClr>
              <a:buSzPts val="2800"/>
              <a:buChar char="■"/>
              <a:defRPr sz="2800">
                <a:solidFill>
                  <a:schemeClr val="dk2"/>
                </a:solidFill>
              </a:defRPr>
            </a:lvl3pPr>
            <a:lvl4pPr lvl="3" rtl="0" algn="ctr">
              <a:lnSpc>
                <a:spcPct val="100000"/>
              </a:lnSpc>
              <a:spcBef>
                <a:spcPts val="0"/>
              </a:spcBef>
              <a:spcAft>
                <a:spcPts val="0"/>
              </a:spcAft>
              <a:buClr>
                <a:schemeClr val="dk2"/>
              </a:buClr>
              <a:buSzPts val="2800"/>
              <a:buChar char="●"/>
              <a:defRPr sz="2800">
                <a:solidFill>
                  <a:schemeClr val="dk2"/>
                </a:solidFill>
              </a:defRPr>
            </a:lvl4pPr>
            <a:lvl5pPr lvl="4" rtl="0" algn="ctr">
              <a:lnSpc>
                <a:spcPct val="100000"/>
              </a:lnSpc>
              <a:spcBef>
                <a:spcPts val="0"/>
              </a:spcBef>
              <a:spcAft>
                <a:spcPts val="0"/>
              </a:spcAft>
              <a:buClr>
                <a:schemeClr val="dk2"/>
              </a:buClr>
              <a:buSzPts val="2800"/>
              <a:buChar char="○"/>
              <a:defRPr sz="2800">
                <a:solidFill>
                  <a:schemeClr val="dk2"/>
                </a:solidFill>
              </a:defRPr>
            </a:lvl5pPr>
            <a:lvl6pPr lvl="5" rtl="0" algn="ctr">
              <a:lnSpc>
                <a:spcPct val="100000"/>
              </a:lnSpc>
              <a:spcBef>
                <a:spcPts val="0"/>
              </a:spcBef>
              <a:spcAft>
                <a:spcPts val="0"/>
              </a:spcAft>
              <a:buClr>
                <a:schemeClr val="dk2"/>
              </a:buClr>
              <a:buSzPts val="2800"/>
              <a:buChar char="■"/>
              <a:defRPr sz="2800">
                <a:solidFill>
                  <a:schemeClr val="dk2"/>
                </a:solidFill>
              </a:defRPr>
            </a:lvl6pPr>
            <a:lvl7pPr lvl="6" rtl="0" algn="ctr">
              <a:lnSpc>
                <a:spcPct val="100000"/>
              </a:lnSpc>
              <a:spcBef>
                <a:spcPts val="0"/>
              </a:spcBef>
              <a:spcAft>
                <a:spcPts val="0"/>
              </a:spcAft>
              <a:buClr>
                <a:schemeClr val="dk2"/>
              </a:buClr>
              <a:buSzPts val="2800"/>
              <a:buChar char="●"/>
              <a:defRPr sz="2800">
                <a:solidFill>
                  <a:schemeClr val="dk2"/>
                </a:solidFill>
              </a:defRPr>
            </a:lvl7pPr>
            <a:lvl8pPr lvl="7" rtl="0" algn="ctr">
              <a:lnSpc>
                <a:spcPct val="100000"/>
              </a:lnSpc>
              <a:spcBef>
                <a:spcPts val="0"/>
              </a:spcBef>
              <a:spcAft>
                <a:spcPts val="0"/>
              </a:spcAft>
              <a:buClr>
                <a:schemeClr val="dk2"/>
              </a:buClr>
              <a:buSzPts val="2800"/>
              <a:buChar char="○"/>
              <a:defRPr sz="2800">
                <a:solidFill>
                  <a:schemeClr val="dk2"/>
                </a:solidFill>
              </a:defRPr>
            </a:lvl8pPr>
            <a:lvl9pPr lvl="8" rtl="0" algn="ctr">
              <a:lnSpc>
                <a:spcPct val="100000"/>
              </a:lnSpc>
              <a:spcBef>
                <a:spcPts val="0"/>
              </a:spcBef>
              <a:spcAft>
                <a:spcPts val="0"/>
              </a:spcAft>
              <a:buClr>
                <a:schemeClr val="dk2"/>
              </a:buClr>
              <a:buSzPts val="2800"/>
              <a:buChar char="■"/>
              <a:defRPr sz="2800">
                <a:solidFill>
                  <a:schemeClr val="dk2"/>
                </a:solidFill>
              </a:defRPr>
            </a:lvl9pPr>
          </a:lstStyle>
          <a:p/>
        </p:txBody>
      </p:sp>
      <p:sp>
        <p:nvSpPr>
          <p:cNvPr id="215" name="Google Shape;215;p17"/>
          <p:cNvSpPr txBox="1"/>
          <p:nvPr>
            <p:ph type="title"/>
          </p:nvPr>
        </p:nvSpPr>
        <p:spPr>
          <a:xfrm>
            <a:off x="4572000" y="540000"/>
            <a:ext cx="3852000" cy="10371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6" name="Shape 216"/>
        <p:cNvGrpSpPr/>
        <p:nvPr/>
      </p:nvGrpSpPr>
      <p:grpSpPr>
        <a:xfrm>
          <a:off x="0" y="0"/>
          <a:ext cx="0" cy="0"/>
          <a:chOff x="0" y="0"/>
          <a:chExt cx="0" cy="0"/>
        </a:xfrm>
      </p:grpSpPr>
      <p:sp>
        <p:nvSpPr>
          <p:cNvPr id="217" name="Google Shape;21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8" name="Google Shape;218;p18"/>
          <p:cNvGrpSpPr/>
          <p:nvPr/>
        </p:nvGrpSpPr>
        <p:grpSpPr>
          <a:xfrm>
            <a:off x="-174525" y="-22399"/>
            <a:ext cx="9487164" cy="5193049"/>
            <a:chOff x="-174525" y="-22399"/>
            <a:chExt cx="9487164" cy="5193049"/>
          </a:xfrm>
        </p:grpSpPr>
        <p:sp>
          <p:nvSpPr>
            <p:cNvPr id="219" name="Google Shape;219;p18"/>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18"/>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221" name="Google Shape;221;p18"/>
            <p:cNvGrpSpPr/>
            <p:nvPr/>
          </p:nvGrpSpPr>
          <p:grpSpPr>
            <a:xfrm>
              <a:off x="263005" y="845117"/>
              <a:ext cx="3790149" cy="3960313"/>
              <a:chOff x="263005" y="845117"/>
              <a:chExt cx="3790149" cy="3960313"/>
            </a:xfrm>
          </p:grpSpPr>
          <p:sp>
            <p:nvSpPr>
              <p:cNvPr id="222" name="Google Shape;222;p18"/>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8"/>
            <p:cNvGrpSpPr/>
            <p:nvPr/>
          </p:nvGrpSpPr>
          <p:grpSpPr>
            <a:xfrm>
              <a:off x="5055305" y="845117"/>
              <a:ext cx="3790149" cy="3960313"/>
              <a:chOff x="263005" y="845117"/>
              <a:chExt cx="3790149" cy="3960313"/>
            </a:xfrm>
          </p:grpSpPr>
          <p:sp>
            <p:nvSpPr>
              <p:cNvPr id="238" name="Google Shape;238;p18"/>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3" name="Google Shape;253;p18"/>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254" name="Google Shape;254;p18"/>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55" name="Google Shape;255;p18"/>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56" name="Google Shape;256;p18"/>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57" name="Google Shape;257;p18"/>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58" name="Google Shape;258;p18"/>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259" name="Google Shape;259;p18"/>
          <p:cNvSpPr txBox="1"/>
          <p:nvPr>
            <p:ph type="title"/>
          </p:nvPr>
        </p:nvSpPr>
        <p:spPr>
          <a:xfrm>
            <a:off x="720000" y="540000"/>
            <a:ext cx="3378600" cy="10170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0" name="Google Shape;260;p18"/>
          <p:cNvSpPr txBox="1"/>
          <p:nvPr>
            <p:ph idx="1" type="body"/>
          </p:nvPr>
        </p:nvSpPr>
        <p:spPr>
          <a:xfrm>
            <a:off x="720000" y="2980194"/>
            <a:ext cx="3129300" cy="1285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1" name="Google Shape;261;p18"/>
          <p:cNvSpPr txBox="1"/>
          <p:nvPr>
            <p:ph idx="2" type="body"/>
          </p:nvPr>
        </p:nvSpPr>
        <p:spPr>
          <a:xfrm>
            <a:off x="5368500" y="2980194"/>
            <a:ext cx="3055500" cy="1285800"/>
          </a:xfrm>
          <a:prstGeom prst="rect">
            <a:avLst/>
          </a:prstGeom>
        </p:spPr>
        <p:txBody>
          <a:bodyPr anchorCtr="0" anchor="t" bIns="91425" lIns="91425" spcFirstLastPara="1" rIns="91425" wrap="square" tIns="91425">
            <a:normAutofit/>
          </a:bodyPr>
          <a:lstStyle>
            <a:lvl1pPr indent="-317500" lvl="0" marL="457200" rtl="0" algn="ctr">
              <a:lnSpc>
                <a:spcPct val="115000"/>
              </a:lnSpc>
              <a:spcBef>
                <a:spcPts val="0"/>
              </a:spcBef>
              <a:spcAft>
                <a:spcPts val="0"/>
              </a:spcAft>
              <a:buSzPts val="1400"/>
              <a:buChar char="●"/>
              <a:defRPr sz="1600">
                <a:solidFill>
                  <a:schemeClr val="dk2"/>
                </a:solidFill>
                <a:latin typeface="Muli"/>
                <a:ea typeface="Muli"/>
                <a:cs typeface="Muli"/>
                <a:sym typeface="Muli"/>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2" name="Google Shape;262;p18"/>
          <p:cNvSpPr txBox="1"/>
          <p:nvPr>
            <p:ph idx="3" type="subTitle"/>
          </p:nvPr>
        </p:nvSpPr>
        <p:spPr>
          <a:xfrm>
            <a:off x="1031550" y="2586395"/>
            <a:ext cx="2506200" cy="406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263" name="Google Shape;263;p18"/>
          <p:cNvSpPr txBox="1"/>
          <p:nvPr>
            <p:ph idx="4" type="subTitle"/>
          </p:nvPr>
        </p:nvSpPr>
        <p:spPr>
          <a:xfrm>
            <a:off x="5643150" y="2586395"/>
            <a:ext cx="2506200" cy="406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6">
    <p:spTree>
      <p:nvGrpSpPr>
        <p:cNvPr id="264" name="Shape 264"/>
        <p:cNvGrpSpPr/>
        <p:nvPr/>
      </p:nvGrpSpPr>
      <p:grpSpPr>
        <a:xfrm>
          <a:off x="0" y="0"/>
          <a:ext cx="0" cy="0"/>
          <a:chOff x="0" y="0"/>
          <a:chExt cx="0" cy="0"/>
        </a:xfrm>
      </p:grpSpPr>
      <p:grpSp>
        <p:nvGrpSpPr>
          <p:cNvPr id="265" name="Google Shape;265;p19"/>
          <p:cNvGrpSpPr/>
          <p:nvPr/>
        </p:nvGrpSpPr>
        <p:grpSpPr>
          <a:xfrm>
            <a:off x="-174525" y="-22399"/>
            <a:ext cx="9487164" cy="5193049"/>
            <a:chOff x="-174525" y="-22399"/>
            <a:chExt cx="9487164" cy="5193049"/>
          </a:xfrm>
        </p:grpSpPr>
        <p:sp>
          <p:nvSpPr>
            <p:cNvPr id="266" name="Google Shape;266;p19"/>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19"/>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268" name="Google Shape;268;p19"/>
            <p:cNvGrpSpPr/>
            <p:nvPr/>
          </p:nvGrpSpPr>
          <p:grpSpPr>
            <a:xfrm>
              <a:off x="263005" y="845117"/>
              <a:ext cx="3790149" cy="3960313"/>
              <a:chOff x="263005" y="845117"/>
              <a:chExt cx="3790149" cy="3960313"/>
            </a:xfrm>
          </p:grpSpPr>
          <p:sp>
            <p:nvSpPr>
              <p:cNvPr id="269" name="Google Shape;269;p19"/>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19"/>
            <p:cNvGrpSpPr/>
            <p:nvPr/>
          </p:nvGrpSpPr>
          <p:grpSpPr>
            <a:xfrm>
              <a:off x="5055305" y="845117"/>
              <a:ext cx="3790149" cy="3960313"/>
              <a:chOff x="263005" y="845117"/>
              <a:chExt cx="3790149" cy="3960313"/>
            </a:xfrm>
          </p:grpSpPr>
          <p:sp>
            <p:nvSpPr>
              <p:cNvPr id="285" name="Google Shape;285;p19"/>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0" name="Google Shape;300;p19"/>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301" name="Google Shape;301;p19"/>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302" name="Google Shape;302;p19"/>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303" name="Google Shape;303;p19"/>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304" name="Google Shape;304;p19"/>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305" name="Google Shape;305;p19"/>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306" name="Google Shape;306;p19"/>
          <p:cNvSpPr txBox="1"/>
          <p:nvPr>
            <p:ph idx="1" type="subTitle"/>
          </p:nvPr>
        </p:nvSpPr>
        <p:spPr>
          <a:xfrm>
            <a:off x="906900" y="3615868"/>
            <a:ext cx="2506200" cy="406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307" name="Google Shape;307;p19"/>
          <p:cNvSpPr txBox="1"/>
          <p:nvPr>
            <p:ph idx="2" type="subTitle"/>
          </p:nvPr>
        </p:nvSpPr>
        <p:spPr>
          <a:xfrm>
            <a:off x="5565696" y="3615868"/>
            <a:ext cx="2506200" cy="406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308" name="Google Shape;308;p19"/>
          <p:cNvSpPr txBox="1"/>
          <p:nvPr>
            <p:ph idx="3" type="subTitle"/>
          </p:nvPr>
        </p:nvSpPr>
        <p:spPr>
          <a:xfrm>
            <a:off x="906900" y="2084031"/>
            <a:ext cx="2506200" cy="406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309" name="Google Shape;309;p19"/>
          <p:cNvSpPr txBox="1"/>
          <p:nvPr>
            <p:ph idx="4" type="subTitle"/>
          </p:nvPr>
        </p:nvSpPr>
        <p:spPr>
          <a:xfrm>
            <a:off x="5565688" y="2094806"/>
            <a:ext cx="2506200" cy="406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310" name="Google Shape;310;p19"/>
          <p:cNvSpPr txBox="1"/>
          <p:nvPr>
            <p:ph idx="5" type="subTitle"/>
          </p:nvPr>
        </p:nvSpPr>
        <p:spPr>
          <a:xfrm>
            <a:off x="906900" y="2469400"/>
            <a:ext cx="25062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sz="1600">
                <a:solidFill>
                  <a:schemeClr val="dk2"/>
                </a:solidFill>
                <a:latin typeface="Muli"/>
                <a:ea typeface="Muli"/>
                <a:cs typeface="Muli"/>
                <a:sym typeface="Muli"/>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311" name="Google Shape;311;p19"/>
          <p:cNvSpPr txBox="1"/>
          <p:nvPr>
            <p:ph idx="6" type="subTitle"/>
          </p:nvPr>
        </p:nvSpPr>
        <p:spPr>
          <a:xfrm>
            <a:off x="5565688" y="2469400"/>
            <a:ext cx="25062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sz="1600">
                <a:solidFill>
                  <a:schemeClr val="dk2"/>
                </a:solidFill>
                <a:latin typeface="Muli"/>
                <a:ea typeface="Muli"/>
                <a:cs typeface="Muli"/>
                <a:sym typeface="Muli"/>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312" name="Google Shape;312;p19"/>
          <p:cNvSpPr txBox="1"/>
          <p:nvPr>
            <p:ph idx="7" type="subTitle"/>
          </p:nvPr>
        </p:nvSpPr>
        <p:spPr>
          <a:xfrm>
            <a:off x="906900" y="3991211"/>
            <a:ext cx="25062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sz="1600">
                <a:solidFill>
                  <a:schemeClr val="dk2"/>
                </a:solidFill>
                <a:latin typeface="Muli"/>
                <a:ea typeface="Muli"/>
                <a:cs typeface="Muli"/>
                <a:sym typeface="Muli"/>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313" name="Google Shape;313;p19"/>
          <p:cNvSpPr txBox="1"/>
          <p:nvPr>
            <p:ph idx="8" type="subTitle"/>
          </p:nvPr>
        </p:nvSpPr>
        <p:spPr>
          <a:xfrm>
            <a:off x="5565688" y="3991211"/>
            <a:ext cx="25062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600"/>
              <a:buNone/>
              <a:defRPr sz="1600">
                <a:solidFill>
                  <a:schemeClr val="dk2"/>
                </a:solidFill>
                <a:latin typeface="Muli"/>
                <a:ea typeface="Muli"/>
                <a:cs typeface="Muli"/>
                <a:sym typeface="Muli"/>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314" name="Google Shape;314;p19"/>
          <p:cNvSpPr txBox="1"/>
          <p:nvPr>
            <p:ph type="title"/>
          </p:nvPr>
        </p:nvSpPr>
        <p:spPr>
          <a:xfrm>
            <a:off x="720000" y="540000"/>
            <a:ext cx="3330000" cy="9969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315" name="Shape 315"/>
        <p:cNvGrpSpPr/>
        <p:nvPr/>
      </p:nvGrpSpPr>
      <p:grpSpPr>
        <a:xfrm>
          <a:off x="0" y="0"/>
          <a:ext cx="0" cy="0"/>
          <a:chOff x="0" y="0"/>
          <a:chExt cx="0" cy="0"/>
        </a:xfrm>
      </p:grpSpPr>
      <p:grpSp>
        <p:nvGrpSpPr>
          <p:cNvPr id="316" name="Google Shape;316;p20"/>
          <p:cNvGrpSpPr/>
          <p:nvPr/>
        </p:nvGrpSpPr>
        <p:grpSpPr>
          <a:xfrm>
            <a:off x="-1700" y="329"/>
            <a:ext cx="9147400" cy="5142843"/>
            <a:chOff x="238125" y="854700"/>
            <a:chExt cx="7142500" cy="4015650"/>
          </a:xfrm>
        </p:grpSpPr>
        <p:sp>
          <p:nvSpPr>
            <p:cNvPr id="317" name="Google Shape;317;p20"/>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20"/>
          <p:cNvSpPr txBox="1"/>
          <p:nvPr>
            <p:ph idx="1" type="subTitle"/>
          </p:nvPr>
        </p:nvSpPr>
        <p:spPr>
          <a:xfrm>
            <a:off x="3117150" y="3530226"/>
            <a:ext cx="2909700" cy="1073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000">
                <a:solidFill>
                  <a:schemeClr val="dk2"/>
                </a:solidFill>
                <a:latin typeface="Muli"/>
                <a:ea typeface="Muli"/>
                <a:cs typeface="Muli"/>
                <a:sym typeface="Muli"/>
              </a:defRPr>
            </a:lvl1pPr>
            <a:lvl2pPr lvl="1" rtl="0" algn="ctr">
              <a:lnSpc>
                <a:spcPct val="100000"/>
              </a:lnSpc>
              <a:spcBef>
                <a:spcPts val="0"/>
              </a:spcBef>
              <a:spcAft>
                <a:spcPts val="0"/>
              </a:spcAft>
              <a:buClr>
                <a:schemeClr val="dk2"/>
              </a:buClr>
              <a:buSzPts val="2100"/>
              <a:buNone/>
              <a:defRPr sz="2100">
                <a:solidFill>
                  <a:schemeClr val="dk2"/>
                </a:solidFill>
              </a:defRPr>
            </a:lvl2pPr>
            <a:lvl3pPr lvl="2" rtl="0" algn="ctr">
              <a:lnSpc>
                <a:spcPct val="100000"/>
              </a:lnSpc>
              <a:spcBef>
                <a:spcPts val="0"/>
              </a:spcBef>
              <a:spcAft>
                <a:spcPts val="0"/>
              </a:spcAft>
              <a:buClr>
                <a:schemeClr val="dk2"/>
              </a:buClr>
              <a:buSzPts val="2100"/>
              <a:buNone/>
              <a:defRPr sz="2100">
                <a:solidFill>
                  <a:schemeClr val="dk2"/>
                </a:solidFill>
              </a:defRPr>
            </a:lvl3pPr>
            <a:lvl4pPr lvl="3" rtl="0" algn="ctr">
              <a:lnSpc>
                <a:spcPct val="100000"/>
              </a:lnSpc>
              <a:spcBef>
                <a:spcPts val="0"/>
              </a:spcBef>
              <a:spcAft>
                <a:spcPts val="0"/>
              </a:spcAft>
              <a:buClr>
                <a:schemeClr val="dk2"/>
              </a:buClr>
              <a:buSzPts val="2100"/>
              <a:buNone/>
              <a:defRPr sz="2100">
                <a:solidFill>
                  <a:schemeClr val="dk2"/>
                </a:solidFill>
              </a:defRPr>
            </a:lvl4pPr>
            <a:lvl5pPr lvl="4" rtl="0" algn="ctr">
              <a:lnSpc>
                <a:spcPct val="100000"/>
              </a:lnSpc>
              <a:spcBef>
                <a:spcPts val="0"/>
              </a:spcBef>
              <a:spcAft>
                <a:spcPts val="0"/>
              </a:spcAft>
              <a:buClr>
                <a:schemeClr val="dk2"/>
              </a:buClr>
              <a:buSzPts val="2100"/>
              <a:buNone/>
              <a:defRPr sz="2100">
                <a:solidFill>
                  <a:schemeClr val="dk2"/>
                </a:solidFill>
              </a:defRPr>
            </a:lvl5pPr>
            <a:lvl6pPr lvl="5" rtl="0" algn="ctr">
              <a:lnSpc>
                <a:spcPct val="100000"/>
              </a:lnSpc>
              <a:spcBef>
                <a:spcPts val="0"/>
              </a:spcBef>
              <a:spcAft>
                <a:spcPts val="0"/>
              </a:spcAft>
              <a:buClr>
                <a:schemeClr val="dk2"/>
              </a:buClr>
              <a:buSzPts val="2100"/>
              <a:buNone/>
              <a:defRPr sz="2100">
                <a:solidFill>
                  <a:schemeClr val="dk2"/>
                </a:solidFill>
              </a:defRPr>
            </a:lvl6pPr>
            <a:lvl7pPr lvl="6" rtl="0" algn="ctr">
              <a:lnSpc>
                <a:spcPct val="100000"/>
              </a:lnSpc>
              <a:spcBef>
                <a:spcPts val="0"/>
              </a:spcBef>
              <a:spcAft>
                <a:spcPts val="0"/>
              </a:spcAft>
              <a:buClr>
                <a:schemeClr val="dk2"/>
              </a:buClr>
              <a:buSzPts val="2100"/>
              <a:buNone/>
              <a:defRPr sz="2100">
                <a:solidFill>
                  <a:schemeClr val="dk2"/>
                </a:solidFill>
              </a:defRPr>
            </a:lvl7pPr>
            <a:lvl8pPr lvl="7" rtl="0" algn="ctr">
              <a:lnSpc>
                <a:spcPct val="100000"/>
              </a:lnSpc>
              <a:spcBef>
                <a:spcPts val="0"/>
              </a:spcBef>
              <a:spcAft>
                <a:spcPts val="0"/>
              </a:spcAft>
              <a:buClr>
                <a:schemeClr val="dk2"/>
              </a:buClr>
              <a:buSzPts val="2100"/>
              <a:buNone/>
              <a:defRPr sz="2100">
                <a:solidFill>
                  <a:schemeClr val="dk2"/>
                </a:solidFill>
              </a:defRPr>
            </a:lvl8pPr>
            <a:lvl9pPr lvl="8" rtl="0" algn="ctr">
              <a:lnSpc>
                <a:spcPct val="100000"/>
              </a:lnSpc>
              <a:spcBef>
                <a:spcPts val="0"/>
              </a:spcBef>
              <a:spcAft>
                <a:spcPts val="0"/>
              </a:spcAft>
              <a:buClr>
                <a:schemeClr val="dk2"/>
              </a:buClr>
              <a:buSzPts val="2100"/>
              <a:buNone/>
              <a:defRPr sz="2100">
                <a:solidFill>
                  <a:schemeClr val="dk2"/>
                </a:solidFill>
              </a:defRPr>
            </a:lvl9pPr>
          </a:lstStyle>
          <a:p/>
        </p:txBody>
      </p:sp>
      <p:sp>
        <p:nvSpPr>
          <p:cNvPr id="340" name="Google Shape;340;p20"/>
          <p:cNvSpPr txBox="1"/>
          <p:nvPr>
            <p:ph type="title"/>
          </p:nvPr>
        </p:nvSpPr>
        <p:spPr>
          <a:xfrm>
            <a:off x="1918650" y="1613852"/>
            <a:ext cx="5306700" cy="1794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4200"/>
              <a:buNone/>
              <a:defRPr sz="60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41" name="Google Shape;341;p20"/>
          <p:cNvSpPr txBox="1"/>
          <p:nvPr>
            <p:ph hasCustomPrompt="1" idx="2" type="title"/>
          </p:nvPr>
        </p:nvSpPr>
        <p:spPr>
          <a:xfrm>
            <a:off x="3843750" y="591078"/>
            <a:ext cx="1456500" cy="816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6000"/>
              <a:buNone/>
              <a:defRPr sz="6000"/>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a:r>
              <a:t>xx%</a:t>
            </a:r>
          </a:p>
        </p:txBody>
      </p:sp>
      <p:grpSp>
        <p:nvGrpSpPr>
          <p:cNvPr id="342" name="Google Shape;342;p20"/>
          <p:cNvGrpSpPr/>
          <p:nvPr/>
        </p:nvGrpSpPr>
        <p:grpSpPr>
          <a:xfrm flipH="1" rot="-697126">
            <a:off x="569287" y="-351303"/>
            <a:ext cx="1305393" cy="1346461"/>
            <a:chOff x="1492000" y="427450"/>
            <a:chExt cx="1188000" cy="1225375"/>
          </a:xfrm>
        </p:grpSpPr>
        <p:sp>
          <p:nvSpPr>
            <p:cNvPr id="343" name="Google Shape;343;p20"/>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ONE_COLUMN_TEXT_3">
    <p:spTree>
      <p:nvGrpSpPr>
        <p:cNvPr id="354" name="Shape 354"/>
        <p:cNvGrpSpPr/>
        <p:nvPr/>
      </p:nvGrpSpPr>
      <p:grpSpPr>
        <a:xfrm>
          <a:off x="0" y="0"/>
          <a:ext cx="0" cy="0"/>
          <a:chOff x="0" y="0"/>
          <a:chExt cx="0" cy="0"/>
        </a:xfrm>
      </p:grpSpPr>
      <p:grpSp>
        <p:nvGrpSpPr>
          <p:cNvPr id="355" name="Google Shape;355;p21"/>
          <p:cNvGrpSpPr/>
          <p:nvPr/>
        </p:nvGrpSpPr>
        <p:grpSpPr>
          <a:xfrm>
            <a:off x="-1700" y="329"/>
            <a:ext cx="9147400" cy="5142843"/>
            <a:chOff x="238125" y="854700"/>
            <a:chExt cx="7142500" cy="4015650"/>
          </a:xfrm>
        </p:grpSpPr>
        <p:sp>
          <p:nvSpPr>
            <p:cNvPr id="356" name="Google Shape;356;p21"/>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1"/>
          <p:cNvSpPr txBox="1"/>
          <p:nvPr>
            <p:ph idx="1" type="subTitle"/>
          </p:nvPr>
        </p:nvSpPr>
        <p:spPr>
          <a:xfrm>
            <a:off x="890100" y="1760244"/>
            <a:ext cx="7533900" cy="2777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2"/>
              </a:buClr>
              <a:buSzPts val="1800"/>
              <a:buChar char="●"/>
              <a:defRPr sz="1600">
                <a:solidFill>
                  <a:schemeClr val="dk2"/>
                </a:solidFill>
                <a:latin typeface="Muli"/>
                <a:ea typeface="Muli"/>
                <a:cs typeface="Muli"/>
                <a:sym typeface="Muli"/>
              </a:defRPr>
            </a:lvl1pPr>
            <a:lvl2pPr lvl="1" rtl="0" algn="ctr">
              <a:lnSpc>
                <a:spcPct val="100000"/>
              </a:lnSpc>
              <a:spcBef>
                <a:spcPts val="0"/>
              </a:spcBef>
              <a:spcAft>
                <a:spcPts val="0"/>
              </a:spcAft>
              <a:buClr>
                <a:schemeClr val="dk2"/>
              </a:buClr>
              <a:buSzPts val="2800"/>
              <a:buChar char="○"/>
              <a:defRPr sz="2800">
                <a:solidFill>
                  <a:schemeClr val="dk2"/>
                </a:solidFill>
              </a:defRPr>
            </a:lvl2pPr>
            <a:lvl3pPr lvl="2" rtl="0" algn="ctr">
              <a:lnSpc>
                <a:spcPct val="100000"/>
              </a:lnSpc>
              <a:spcBef>
                <a:spcPts val="0"/>
              </a:spcBef>
              <a:spcAft>
                <a:spcPts val="0"/>
              </a:spcAft>
              <a:buClr>
                <a:schemeClr val="dk2"/>
              </a:buClr>
              <a:buSzPts val="2800"/>
              <a:buChar char="■"/>
              <a:defRPr sz="2800">
                <a:solidFill>
                  <a:schemeClr val="dk2"/>
                </a:solidFill>
              </a:defRPr>
            </a:lvl3pPr>
            <a:lvl4pPr lvl="3" rtl="0" algn="ctr">
              <a:lnSpc>
                <a:spcPct val="100000"/>
              </a:lnSpc>
              <a:spcBef>
                <a:spcPts val="0"/>
              </a:spcBef>
              <a:spcAft>
                <a:spcPts val="0"/>
              </a:spcAft>
              <a:buClr>
                <a:schemeClr val="dk2"/>
              </a:buClr>
              <a:buSzPts val="2800"/>
              <a:buChar char="●"/>
              <a:defRPr sz="2800">
                <a:solidFill>
                  <a:schemeClr val="dk2"/>
                </a:solidFill>
              </a:defRPr>
            </a:lvl4pPr>
            <a:lvl5pPr lvl="4" rtl="0" algn="ctr">
              <a:lnSpc>
                <a:spcPct val="100000"/>
              </a:lnSpc>
              <a:spcBef>
                <a:spcPts val="0"/>
              </a:spcBef>
              <a:spcAft>
                <a:spcPts val="0"/>
              </a:spcAft>
              <a:buClr>
                <a:schemeClr val="dk2"/>
              </a:buClr>
              <a:buSzPts val="2800"/>
              <a:buChar char="○"/>
              <a:defRPr sz="2800">
                <a:solidFill>
                  <a:schemeClr val="dk2"/>
                </a:solidFill>
              </a:defRPr>
            </a:lvl5pPr>
            <a:lvl6pPr lvl="5" rtl="0" algn="ctr">
              <a:lnSpc>
                <a:spcPct val="100000"/>
              </a:lnSpc>
              <a:spcBef>
                <a:spcPts val="0"/>
              </a:spcBef>
              <a:spcAft>
                <a:spcPts val="0"/>
              </a:spcAft>
              <a:buClr>
                <a:schemeClr val="dk2"/>
              </a:buClr>
              <a:buSzPts val="2800"/>
              <a:buChar char="■"/>
              <a:defRPr sz="2800">
                <a:solidFill>
                  <a:schemeClr val="dk2"/>
                </a:solidFill>
              </a:defRPr>
            </a:lvl6pPr>
            <a:lvl7pPr lvl="6" rtl="0" algn="ctr">
              <a:lnSpc>
                <a:spcPct val="100000"/>
              </a:lnSpc>
              <a:spcBef>
                <a:spcPts val="0"/>
              </a:spcBef>
              <a:spcAft>
                <a:spcPts val="0"/>
              </a:spcAft>
              <a:buClr>
                <a:schemeClr val="dk2"/>
              </a:buClr>
              <a:buSzPts val="2800"/>
              <a:buChar char="●"/>
              <a:defRPr sz="2800">
                <a:solidFill>
                  <a:schemeClr val="dk2"/>
                </a:solidFill>
              </a:defRPr>
            </a:lvl7pPr>
            <a:lvl8pPr lvl="7" rtl="0" algn="ctr">
              <a:lnSpc>
                <a:spcPct val="100000"/>
              </a:lnSpc>
              <a:spcBef>
                <a:spcPts val="0"/>
              </a:spcBef>
              <a:spcAft>
                <a:spcPts val="0"/>
              </a:spcAft>
              <a:buClr>
                <a:schemeClr val="dk2"/>
              </a:buClr>
              <a:buSzPts val="2800"/>
              <a:buChar char="○"/>
              <a:defRPr sz="2800">
                <a:solidFill>
                  <a:schemeClr val="dk2"/>
                </a:solidFill>
              </a:defRPr>
            </a:lvl8pPr>
            <a:lvl9pPr lvl="8" rtl="0" algn="ctr">
              <a:lnSpc>
                <a:spcPct val="100000"/>
              </a:lnSpc>
              <a:spcBef>
                <a:spcPts val="0"/>
              </a:spcBef>
              <a:spcAft>
                <a:spcPts val="0"/>
              </a:spcAft>
              <a:buClr>
                <a:schemeClr val="dk2"/>
              </a:buClr>
              <a:buSzPts val="2800"/>
              <a:buChar char="■"/>
              <a:defRPr sz="2800">
                <a:solidFill>
                  <a:schemeClr val="dk2"/>
                </a:solidFill>
              </a:defRPr>
            </a:lvl9pPr>
          </a:lstStyle>
          <a:p/>
        </p:txBody>
      </p:sp>
      <p:sp>
        <p:nvSpPr>
          <p:cNvPr id="376" name="Google Shape;376;p21"/>
          <p:cNvSpPr txBox="1"/>
          <p:nvPr>
            <p:ph type="title"/>
          </p:nvPr>
        </p:nvSpPr>
        <p:spPr>
          <a:xfrm>
            <a:off x="4572000" y="540000"/>
            <a:ext cx="3852000" cy="10371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ph type="ctrTitle"/>
          </p:nvPr>
        </p:nvSpPr>
        <p:spPr>
          <a:xfrm>
            <a:off x="1763475" y="1460925"/>
            <a:ext cx="5668200" cy="1749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lang="en"/>
              <a:t>Tech Mentorship</a:t>
            </a:r>
            <a:r>
              <a:rPr lang="en"/>
              <a:t> Unit 3</a:t>
            </a:r>
            <a:endParaRPr/>
          </a:p>
        </p:txBody>
      </p:sp>
      <p:sp>
        <p:nvSpPr>
          <p:cNvPr id="382" name="Google Shape;382;p22"/>
          <p:cNvSpPr txBox="1"/>
          <p:nvPr>
            <p:ph idx="1" type="subTitle"/>
          </p:nvPr>
        </p:nvSpPr>
        <p:spPr>
          <a:xfrm>
            <a:off x="2351850" y="3287050"/>
            <a:ext cx="4440300" cy="35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2300"/>
              <a:t>Variables</a:t>
            </a:r>
            <a:endParaRPr sz="2300"/>
          </a:p>
        </p:txBody>
      </p:sp>
      <p:pic>
        <p:nvPicPr>
          <p:cNvPr id="383" name="Google Shape;383;p22"/>
          <p:cNvPicPr preferRelativeResize="0"/>
          <p:nvPr/>
        </p:nvPicPr>
        <p:blipFill>
          <a:blip r:embed="rId3">
            <a:alphaModFix/>
          </a:blip>
          <a:stretch>
            <a:fillRect/>
          </a:stretch>
        </p:blipFill>
        <p:spPr>
          <a:xfrm>
            <a:off x="3446850" y="295275"/>
            <a:ext cx="2250300" cy="7043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1000"/>
                                        <p:tgtEl>
                                          <p:spTgt spid="3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1000"/>
                                        <p:tgtEl>
                                          <p:spTgt spid="3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1"/>
          <p:cNvSpPr txBox="1"/>
          <p:nvPr>
            <p:ph type="title"/>
          </p:nvPr>
        </p:nvSpPr>
        <p:spPr>
          <a:xfrm>
            <a:off x="4506850" y="311275"/>
            <a:ext cx="48423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Variable Example: Answer</a:t>
            </a:r>
            <a:endParaRPr/>
          </a:p>
        </p:txBody>
      </p:sp>
      <p:grpSp>
        <p:nvGrpSpPr>
          <p:cNvPr id="628" name="Google Shape;628;p31"/>
          <p:cNvGrpSpPr/>
          <p:nvPr/>
        </p:nvGrpSpPr>
        <p:grpSpPr>
          <a:xfrm>
            <a:off x="810246" y="238337"/>
            <a:ext cx="580423" cy="681083"/>
            <a:chOff x="645175" y="3632150"/>
            <a:chExt cx="394550" cy="462975"/>
          </a:xfrm>
        </p:grpSpPr>
        <p:sp>
          <p:nvSpPr>
            <p:cNvPr id="629" name="Google Shape;629;p31"/>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31"/>
          <p:cNvGrpSpPr/>
          <p:nvPr/>
        </p:nvGrpSpPr>
        <p:grpSpPr>
          <a:xfrm rot="10800000">
            <a:off x="7013378" y="3793637"/>
            <a:ext cx="806657" cy="421744"/>
            <a:chOff x="1822875" y="1377000"/>
            <a:chExt cx="548075" cy="286550"/>
          </a:xfrm>
        </p:grpSpPr>
        <p:sp>
          <p:nvSpPr>
            <p:cNvPr id="632" name="Google Shape;632;p31"/>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31"/>
          <p:cNvGrpSpPr/>
          <p:nvPr/>
        </p:nvGrpSpPr>
        <p:grpSpPr>
          <a:xfrm>
            <a:off x="5451256" y="741125"/>
            <a:ext cx="3761683" cy="176025"/>
            <a:chOff x="4345425" y="2175475"/>
            <a:chExt cx="800750" cy="176025"/>
          </a:xfrm>
        </p:grpSpPr>
        <p:sp>
          <p:nvSpPr>
            <p:cNvPr id="642" name="Google Shape;642;p31"/>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4" name="Google Shape;644;p31"/>
          <p:cNvPicPr preferRelativeResize="0"/>
          <p:nvPr/>
        </p:nvPicPr>
        <p:blipFill>
          <a:blip r:embed="rId3">
            <a:alphaModFix/>
          </a:blip>
          <a:stretch>
            <a:fillRect/>
          </a:stretch>
        </p:blipFill>
        <p:spPr>
          <a:xfrm>
            <a:off x="55800" y="2216662"/>
            <a:ext cx="9032399" cy="2005625"/>
          </a:xfrm>
          <a:prstGeom prst="rect">
            <a:avLst/>
          </a:prstGeom>
          <a:noFill/>
          <a:ln>
            <a:noFill/>
          </a:ln>
        </p:spPr>
      </p:pic>
      <p:sp>
        <p:nvSpPr>
          <p:cNvPr id="645" name="Google Shape;645;p31"/>
          <p:cNvSpPr txBox="1"/>
          <p:nvPr>
            <p:ph idx="1" type="subTitle"/>
          </p:nvPr>
        </p:nvSpPr>
        <p:spPr>
          <a:xfrm>
            <a:off x="2559450" y="921213"/>
            <a:ext cx="4025100" cy="1037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2300"/>
              <a:t>Capitalization</a:t>
            </a:r>
            <a:r>
              <a:rPr b="1" lang="en" sz="2300"/>
              <a:t> &amp; Spelling</a:t>
            </a:r>
            <a:r>
              <a:rPr lang="en" sz="2300"/>
              <a:t> are important to Variable Names</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2"/>
          <p:cNvSpPr txBox="1"/>
          <p:nvPr>
            <p:ph type="title"/>
          </p:nvPr>
        </p:nvSpPr>
        <p:spPr>
          <a:xfrm>
            <a:off x="1378050" y="2344774"/>
            <a:ext cx="6387900" cy="94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lang="en"/>
              <a:t>Naming Rules</a:t>
            </a:r>
            <a:endParaRPr/>
          </a:p>
        </p:txBody>
      </p:sp>
      <p:sp>
        <p:nvSpPr>
          <p:cNvPr id="651" name="Google Shape;651;p32"/>
          <p:cNvSpPr txBox="1"/>
          <p:nvPr>
            <p:ph idx="2" type="title"/>
          </p:nvPr>
        </p:nvSpPr>
        <p:spPr>
          <a:xfrm>
            <a:off x="3843750" y="1322001"/>
            <a:ext cx="1456500" cy="81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02</a:t>
            </a:r>
            <a:endParaRPr/>
          </a:p>
        </p:txBody>
      </p:sp>
      <p:grpSp>
        <p:nvGrpSpPr>
          <p:cNvPr id="652" name="Google Shape;652;p32"/>
          <p:cNvGrpSpPr/>
          <p:nvPr/>
        </p:nvGrpSpPr>
        <p:grpSpPr>
          <a:xfrm>
            <a:off x="3928443" y="2086030"/>
            <a:ext cx="1287126" cy="176025"/>
            <a:chOff x="4345425" y="2175475"/>
            <a:chExt cx="800750" cy="176025"/>
          </a:xfrm>
        </p:grpSpPr>
        <p:sp>
          <p:nvSpPr>
            <p:cNvPr id="653" name="Google Shape;653;p3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32"/>
          <p:cNvGrpSpPr/>
          <p:nvPr/>
        </p:nvGrpSpPr>
        <p:grpSpPr>
          <a:xfrm>
            <a:off x="1541738" y="3108974"/>
            <a:ext cx="6053350" cy="176025"/>
            <a:chOff x="4345425" y="2175475"/>
            <a:chExt cx="800750" cy="176025"/>
          </a:xfrm>
        </p:grpSpPr>
        <p:sp>
          <p:nvSpPr>
            <p:cNvPr id="656" name="Google Shape;656;p3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2"/>
          <p:cNvGrpSpPr/>
          <p:nvPr/>
        </p:nvGrpSpPr>
        <p:grpSpPr>
          <a:xfrm flipH="1" rot="372491">
            <a:off x="1097518" y="3478413"/>
            <a:ext cx="595061" cy="675849"/>
            <a:chOff x="5464100" y="4208075"/>
            <a:chExt cx="494625" cy="579650"/>
          </a:xfrm>
        </p:grpSpPr>
        <p:sp>
          <p:nvSpPr>
            <p:cNvPr id="659" name="Google Shape;659;p32"/>
            <p:cNvSpPr/>
            <p:nvPr/>
          </p:nvSpPr>
          <p:spPr>
            <a:xfrm>
              <a:off x="5594650" y="4504850"/>
              <a:ext cx="341250" cy="255800"/>
            </a:xfrm>
            <a:custGeom>
              <a:rect b="b" l="l" r="r" t="t"/>
              <a:pathLst>
                <a:path extrusionOk="0" h="10232" w="1365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5518750" y="4363750"/>
              <a:ext cx="340700" cy="255675"/>
            </a:xfrm>
            <a:custGeom>
              <a:rect b="b" l="l" r="r" t="t"/>
              <a:pathLst>
                <a:path extrusionOk="0" h="10227" w="13628">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5475950" y="4235275"/>
              <a:ext cx="281925" cy="269375"/>
            </a:xfrm>
            <a:custGeom>
              <a:rect b="b" l="l" r="r" t="t"/>
              <a:pathLst>
                <a:path extrusionOk="0" h="10775" w="11277">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5717000" y="4421125"/>
              <a:ext cx="42000" cy="94525"/>
            </a:xfrm>
            <a:custGeom>
              <a:rect b="b" l="l" r="r" t="t"/>
              <a:pathLst>
                <a:path extrusionOk="0" h="3781" w="168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5750000" y="4392700"/>
              <a:ext cx="46925" cy="98950"/>
            </a:xfrm>
            <a:custGeom>
              <a:rect b="b" l="l" r="r" t="t"/>
              <a:pathLst>
                <a:path extrusionOk="0" h="3958" w="1877">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5795175" y="4403700"/>
              <a:ext cx="30450" cy="52625"/>
            </a:xfrm>
            <a:custGeom>
              <a:rect b="b" l="l" r="r" t="t"/>
              <a:pathLst>
                <a:path extrusionOk="0" h="2105" w="1218">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5783525" y="4580275"/>
              <a:ext cx="38225" cy="81675"/>
            </a:xfrm>
            <a:custGeom>
              <a:rect b="b" l="l" r="r" t="t"/>
              <a:pathLst>
                <a:path extrusionOk="0" h="3267" w="1529">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5824600" y="4544075"/>
              <a:ext cx="49675" cy="96575"/>
            </a:xfrm>
            <a:custGeom>
              <a:rect b="b" l="l" r="r" t="t"/>
              <a:pathLst>
                <a:path extrusionOk="0" h="3863" w="1987">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5876375" y="4540750"/>
              <a:ext cx="23725" cy="54675"/>
            </a:xfrm>
            <a:custGeom>
              <a:rect b="b" l="l" r="r" t="t"/>
              <a:pathLst>
                <a:path extrusionOk="0" h="2187" w="949">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5464100" y="4208075"/>
              <a:ext cx="334850" cy="317675"/>
            </a:xfrm>
            <a:custGeom>
              <a:rect b="b" l="l" r="r" t="t"/>
              <a:pathLst>
                <a:path extrusionOk="0" h="12707" w="13394">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5495775" y="4342975"/>
              <a:ext cx="376800" cy="309500"/>
            </a:xfrm>
            <a:custGeom>
              <a:rect b="b" l="l" r="r" t="t"/>
              <a:pathLst>
                <a:path extrusionOk="0" h="12380" w="15072">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5582050" y="4477650"/>
              <a:ext cx="376675" cy="310075"/>
            </a:xfrm>
            <a:custGeom>
              <a:rect b="b" l="l" r="r" t="t"/>
              <a:pathLst>
                <a:path extrusionOk="0" h="12403" w="15067">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32"/>
          <p:cNvGrpSpPr/>
          <p:nvPr/>
        </p:nvGrpSpPr>
        <p:grpSpPr>
          <a:xfrm rot="9456294">
            <a:off x="6849678" y="3273665"/>
            <a:ext cx="2306042" cy="512923"/>
            <a:chOff x="7051300" y="3461525"/>
            <a:chExt cx="2305989" cy="512912"/>
          </a:xfrm>
        </p:grpSpPr>
        <p:sp>
          <p:nvSpPr>
            <p:cNvPr id="672" name="Google Shape;672;p32"/>
            <p:cNvSpPr/>
            <p:nvPr/>
          </p:nvSpPr>
          <p:spPr>
            <a:xfrm>
              <a:off x="7075817" y="3564700"/>
              <a:ext cx="2271819" cy="396457"/>
            </a:xfrm>
            <a:custGeom>
              <a:rect b="b" l="l" r="r" t="t"/>
              <a:pathLst>
                <a:path extrusionOk="0" h="8150" w="46702">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7056554" y="3473929"/>
              <a:ext cx="2293709" cy="379334"/>
            </a:xfrm>
            <a:custGeom>
              <a:rect b="b" l="l" r="r" t="t"/>
              <a:pathLst>
                <a:path extrusionOk="0" h="7798" w="47152">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9084585" y="3533956"/>
              <a:ext cx="102106" cy="52683"/>
            </a:xfrm>
            <a:custGeom>
              <a:rect b="b" l="l" r="r" t="t"/>
              <a:pathLst>
                <a:path extrusionOk="0" h="1083" w="2099">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7151702" y="3605512"/>
              <a:ext cx="1882416" cy="359584"/>
            </a:xfrm>
            <a:custGeom>
              <a:rect b="b" l="l" r="r" t="t"/>
              <a:pathLst>
                <a:path extrusionOk="0" h="7392" w="38697">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7764232" y="3683976"/>
              <a:ext cx="634963" cy="189034"/>
            </a:xfrm>
            <a:custGeom>
              <a:rect b="b" l="l" r="r" t="t"/>
              <a:pathLst>
                <a:path extrusionOk="0" h="3886" w="13053">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7758540" y="3565575"/>
              <a:ext cx="636277" cy="197401"/>
            </a:xfrm>
            <a:custGeom>
              <a:rect b="b" l="l" r="r" t="t"/>
              <a:pathLst>
                <a:path extrusionOk="0" h="4058" w="1308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7130639" y="3466487"/>
              <a:ext cx="1892096" cy="377145"/>
            </a:xfrm>
            <a:custGeom>
              <a:rect b="b" l="l" r="r" t="t"/>
              <a:pathLst>
                <a:path extrusionOk="0" h="7753" w="38896">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8992842" y="3474999"/>
              <a:ext cx="35997" cy="141362"/>
            </a:xfrm>
            <a:custGeom>
              <a:rect b="b" l="l" r="r" t="t"/>
              <a:pathLst>
                <a:path extrusionOk="0" h="2906" w="74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8234282" y="3461525"/>
              <a:ext cx="850704" cy="234469"/>
            </a:xfrm>
            <a:custGeom>
              <a:rect b="b" l="l" r="r" t="t"/>
              <a:pathLst>
                <a:path extrusionOk="0" h="4820" w="17488">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9007776" y="3586979"/>
              <a:ext cx="90772" cy="141168"/>
            </a:xfrm>
            <a:custGeom>
              <a:rect b="b" l="l" r="r" t="t"/>
              <a:pathLst>
                <a:path extrusionOk="0" h="2902" w="1866">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9050291" y="3487988"/>
              <a:ext cx="305685" cy="86102"/>
            </a:xfrm>
            <a:custGeom>
              <a:rect b="b" l="l" r="r" t="t"/>
              <a:pathLst>
                <a:path extrusionOk="0" h="1770" w="6284">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9073980" y="3552587"/>
              <a:ext cx="283308" cy="148610"/>
            </a:xfrm>
            <a:custGeom>
              <a:rect b="b" l="l" r="r" t="t"/>
              <a:pathLst>
                <a:path extrusionOk="0" h="3055" w="5824">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7051300" y="3556236"/>
              <a:ext cx="1992937" cy="418201"/>
            </a:xfrm>
            <a:custGeom>
              <a:rect b="b" l="l" r="r" t="t"/>
              <a:pathLst>
                <a:path extrusionOk="0" h="8597" w="40969">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7753724" y="3601377"/>
              <a:ext cx="138152" cy="171960"/>
            </a:xfrm>
            <a:custGeom>
              <a:rect b="b" l="l" r="r" t="t"/>
              <a:pathLst>
                <a:path extrusionOk="0" h="3535" w="284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8276797" y="3673322"/>
              <a:ext cx="127207" cy="161161"/>
            </a:xfrm>
            <a:custGeom>
              <a:rect b="b" l="l" r="r" t="t"/>
              <a:pathLst>
                <a:path extrusionOk="0" h="3313" w="2615">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7126261" y="3708687"/>
              <a:ext cx="37311" cy="143746"/>
            </a:xfrm>
            <a:custGeom>
              <a:rect b="b" l="l" r="r" t="t"/>
              <a:pathLst>
                <a:path extrusionOk="0" h="2955" w="767">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7753724" y="3752661"/>
              <a:ext cx="159215" cy="130125"/>
            </a:xfrm>
            <a:custGeom>
              <a:rect b="b" l="l" r="r" t="t"/>
              <a:pathLst>
                <a:path extrusionOk="0" h="2675" w="3273">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2"/>
            <p:cNvSpPr/>
            <p:nvPr/>
          </p:nvSpPr>
          <p:spPr>
            <a:xfrm>
              <a:off x="7140708" y="3828157"/>
              <a:ext cx="36046" cy="134163"/>
            </a:xfrm>
            <a:custGeom>
              <a:rect b="b" l="l" r="r" t="t"/>
              <a:pathLst>
                <a:path extrusionOk="0" h="2758" w="741">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32"/>
          <p:cNvGrpSpPr/>
          <p:nvPr/>
        </p:nvGrpSpPr>
        <p:grpSpPr>
          <a:xfrm rot="854098">
            <a:off x="7782856" y="510397"/>
            <a:ext cx="639528" cy="438002"/>
            <a:chOff x="5501450" y="2545600"/>
            <a:chExt cx="639525" cy="438000"/>
          </a:xfrm>
        </p:grpSpPr>
        <p:sp>
          <p:nvSpPr>
            <p:cNvPr id="691" name="Google Shape;691;p32"/>
            <p:cNvSpPr/>
            <p:nvPr/>
          </p:nvSpPr>
          <p:spPr>
            <a:xfrm>
              <a:off x="5501450" y="2545600"/>
              <a:ext cx="639525" cy="438000"/>
            </a:xfrm>
            <a:custGeom>
              <a:rect b="b" l="l" r="r" t="t"/>
              <a:pathLst>
                <a:path extrusionOk="0" h="17520" w="25581">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5714775" y="2654925"/>
              <a:ext cx="280075" cy="257600"/>
            </a:xfrm>
            <a:custGeom>
              <a:rect b="b" l="l" r="r" t="t"/>
              <a:pathLst>
                <a:path extrusionOk="0" h="10304" w="11203">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1000"/>
                                        <p:tgtEl>
                                          <p:spTgt spid="6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651"/>
                                        </p:tgtEl>
                                        <p:attrNameLst>
                                          <p:attrName>style.visibility</p:attrName>
                                        </p:attrNameLst>
                                      </p:cBhvr>
                                      <p:to>
                                        <p:strVal val="visible"/>
                                      </p:to>
                                    </p:set>
                                    <p:anim calcmode="lin" valueType="num">
                                      <p:cBhvr additive="base">
                                        <p:cTn dur="1000"/>
                                        <p:tgtEl>
                                          <p:spTgt spid="6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652"/>
                                        </p:tgtEl>
                                        <p:attrNameLst>
                                          <p:attrName>style.visibility</p:attrName>
                                        </p:attrNameLst>
                                      </p:cBhvr>
                                      <p:to>
                                        <p:strVal val="visible"/>
                                      </p:to>
                                    </p:set>
                                    <p:anim calcmode="lin" valueType="num">
                                      <p:cBhvr additive="base">
                                        <p:cTn dur="1000"/>
                                        <p:tgtEl>
                                          <p:spTgt spid="6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655"/>
                                        </p:tgtEl>
                                        <p:attrNameLst>
                                          <p:attrName>style.visibility</p:attrName>
                                        </p:attrNameLst>
                                      </p:cBhvr>
                                      <p:to>
                                        <p:strVal val="visible"/>
                                      </p:to>
                                    </p:set>
                                    <p:anim calcmode="lin" valueType="num">
                                      <p:cBhvr additive="base">
                                        <p:cTn dur="1000"/>
                                        <p:tgtEl>
                                          <p:spTgt spid="6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8"/>
                                        </p:tgtEl>
                                        <p:attrNameLst>
                                          <p:attrName>style.visibility</p:attrName>
                                        </p:attrNameLst>
                                      </p:cBhvr>
                                      <p:to>
                                        <p:strVal val="visible"/>
                                      </p:to>
                                    </p:set>
                                    <p:anim calcmode="lin" valueType="num">
                                      <p:cBhvr additive="base">
                                        <p:cTn dur="1000"/>
                                        <p:tgtEl>
                                          <p:spTgt spid="6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690"/>
                                        </p:tgtEl>
                                        <p:attrNameLst>
                                          <p:attrName>style.visibility</p:attrName>
                                        </p:attrNameLst>
                                      </p:cBhvr>
                                      <p:to>
                                        <p:strVal val="visible"/>
                                      </p:to>
                                    </p:set>
                                    <p:anim calcmode="lin" valueType="num">
                                      <p:cBhvr additive="base">
                                        <p:cTn dur="1000"/>
                                        <p:tgtEl>
                                          <p:spTgt spid="6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671"/>
                                        </p:tgtEl>
                                        <p:attrNameLst>
                                          <p:attrName>style.visibility</p:attrName>
                                        </p:attrNameLst>
                                      </p:cBhvr>
                                      <p:to>
                                        <p:strVal val="visible"/>
                                      </p:to>
                                    </p:set>
                                    <p:anim calcmode="lin" valueType="num">
                                      <p:cBhvr additive="base">
                                        <p:cTn dur="1000"/>
                                        <p:tgtEl>
                                          <p:spTgt spid="6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grpSp>
        <p:nvGrpSpPr>
          <p:cNvPr id="697" name="Google Shape;697;p33"/>
          <p:cNvGrpSpPr/>
          <p:nvPr/>
        </p:nvGrpSpPr>
        <p:grpSpPr>
          <a:xfrm rot="774136">
            <a:off x="1375994" y="2704721"/>
            <a:ext cx="1303213" cy="585343"/>
            <a:chOff x="4345425" y="2175475"/>
            <a:chExt cx="800750" cy="176025"/>
          </a:xfrm>
        </p:grpSpPr>
        <p:sp>
          <p:nvSpPr>
            <p:cNvPr id="698" name="Google Shape;698;p3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33"/>
          <p:cNvGrpSpPr/>
          <p:nvPr/>
        </p:nvGrpSpPr>
        <p:grpSpPr>
          <a:xfrm rot="774136">
            <a:off x="6294794" y="2704721"/>
            <a:ext cx="1303213" cy="585343"/>
            <a:chOff x="4345425" y="2175475"/>
            <a:chExt cx="800750" cy="176025"/>
          </a:xfrm>
        </p:grpSpPr>
        <p:sp>
          <p:nvSpPr>
            <p:cNvPr id="701" name="Google Shape;701;p3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3" name="Google Shape;703;p33"/>
          <p:cNvSpPr txBox="1"/>
          <p:nvPr>
            <p:ph idx="3" type="subTitle"/>
          </p:nvPr>
        </p:nvSpPr>
        <p:spPr>
          <a:xfrm>
            <a:off x="774500" y="2700795"/>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Numbers</a:t>
            </a:r>
            <a:endParaRPr sz="2600"/>
          </a:p>
        </p:txBody>
      </p:sp>
      <p:sp>
        <p:nvSpPr>
          <p:cNvPr id="704" name="Google Shape;704;p33"/>
          <p:cNvSpPr txBox="1"/>
          <p:nvPr>
            <p:ph idx="1" type="body"/>
          </p:nvPr>
        </p:nvSpPr>
        <p:spPr>
          <a:xfrm>
            <a:off x="108350" y="3107600"/>
            <a:ext cx="4220400" cy="1469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2"/>
              </a:buClr>
              <a:buSzPts val="1100"/>
              <a:buFont typeface="Arial"/>
              <a:buNone/>
            </a:pPr>
            <a:r>
              <a:rPr lang="en" sz="2300"/>
              <a:t>Variables are unable to start with a number</a:t>
            </a:r>
            <a:endParaRPr sz="2300"/>
          </a:p>
          <a:p>
            <a:pPr indent="0" lvl="0" marL="0" rtl="0" algn="ctr">
              <a:spcBef>
                <a:spcPts val="1200"/>
              </a:spcBef>
              <a:spcAft>
                <a:spcPts val="1200"/>
              </a:spcAft>
              <a:buClr>
                <a:schemeClr val="dk2"/>
              </a:buClr>
              <a:buSzPts val="1100"/>
              <a:buFont typeface="Arial"/>
              <a:buNone/>
            </a:pPr>
            <a:r>
              <a:rPr lang="en" sz="2300"/>
              <a:t>Ex: 1option = 10</a:t>
            </a:r>
            <a:endParaRPr sz="2300"/>
          </a:p>
        </p:txBody>
      </p:sp>
      <p:sp>
        <p:nvSpPr>
          <p:cNvPr id="705" name="Google Shape;705;p33"/>
          <p:cNvSpPr txBox="1"/>
          <p:nvPr>
            <p:ph idx="4" type="subTitle"/>
          </p:nvPr>
        </p:nvSpPr>
        <p:spPr>
          <a:xfrm>
            <a:off x="5693300" y="2713798"/>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2600"/>
              <a:t>Spaces</a:t>
            </a:r>
            <a:endParaRPr sz="2600"/>
          </a:p>
        </p:txBody>
      </p:sp>
      <p:sp>
        <p:nvSpPr>
          <p:cNvPr id="706" name="Google Shape;706;p33"/>
          <p:cNvSpPr txBox="1"/>
          <p:nvPr>
            <p:ph type="title"/>
          </p:nvPr>
        </p:nvSpPr>
        <p:spPr>
          <a:xfrm>
            <a:off x="720000" y="540000"/>
            <a:ext cx="3378600" cy="101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0555"/>
              <a:buFont typeface="Arial"/>
              <a:buNone/>
            </a:pPr>
            <a:r>
              <a:rPr lang="en"/>
              <a:t>Variable Name</a:t>
            </a:r>
            <a:endParaRPr/>
          </a:p>
          <a:p>
            <a:pPr indent="0" lvl="0" marL="0" rtl="0" algn="ctr">
              <a:spcBef>
                <a:spcPts val="0"/>
              </a:spcBef>
              <a:spcAft>
                <a:spcPts val="0"/>
              </a:spcAft>
              <a:buClr>
                <a:schemeClr val="dk2"/>
              </a:buClr>
              <a:buSzPct val="30555"/>
              <a:buFont typeface="Arial"/>
              <a:buNone/>
            </a:pPr>
            <a:r>
              <a:rPr lang="en"/>
              <a:t>Rules</a:t>
            </a:r>
            <a:endParaRPr/>
          </a:p>
        </p:txBody>
      </p:sp>
      <p:sp>
        <p:nvSpPr>
          <p:cNvPr id="707" name="Google Shape;707;p33"/>
          <p:cNvSpPr txBox="1"/>
          <p:nvPr>
            <p:ph idx="2" type="body"/>
          </p:nvPr>
        </p:nvSpPr>
        <p:spPr>
          <a:xfrm>
            <a:off x="4993600" y="3107600"/>
            <a:ext cx="3870900" cy="12858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Clr>
                <a:schemeClr val="dk2"/>
              </a:buClr>
              <a:buSzPct val="47826"/>
              <a:buFont typeface="Arial"/>
              <a:buNone/>
            </a:pPr>
            <a:r>
              <a:rPr lang="en" sz="2300"/>
              <a:t>There cannot be spaces between numbers/words</a:t>
            </a:r>
            <a:endParaRPr sz="2300"/>
          </a:p>
          <a:p>
            <a:pPr indent="0" lvl="0" marL="0" rtl="0" algn="ctr">
              <a:spcBef>
                <a:spcPts val="1600"/>
              </a:spcBef>
              <a:spcAft>
                <a:spcPts val="1600"/>
              </a:spcAft>
              <a:buClr>
                <a:schemeClr val="dk2"/>
              </a:buClr>
              <a:buSzPct val="47826"/>
              <a:buFont typeface="Arial"/>
              <a:buNone/>
            </a:pPr>
            <a:r>
              <a:rPr lang="en" sz="2300"/>
              <a:t>Ex: option 1 = 10</a:t>
            </a:r>
            <a:endParaRPr sz="2300"/>
          </a:p>
        </p:txBody>
      </p:sp>
      <p:grpSp>
        <p:nvGrpSpPr>
          <p:cNvPr id="708" name="Google Shape;708;p33"/>
          <p:cNvGrpSpPr/>
          <p:nvPr/>
        </p:nvGrpSpPr>
        <p:grpSpPr>
          <a:xfrm>
            <a:off x="4164292" y="583047"/>
            <a:ext cx="1491960" cy="454575"/>
            <a:chOff x="6157325" y="1245050"/>
            <a:chExt cx="554900" cy="169075"/>
          </a:xfrm>
        </p:grpSpPr>
        <p:sp>
          <p:nvSpPr>
            <p:cNvPr id="709" name="Google Shape;709;p33"/>
            <p:cNvSpPr/>
            <p:nvPr/>
          </p:nvSpPr>
          <p:spPr>
            <a:xfrm>
              <a:off x="6157325" y="1320350"/>
              <a:ext cx="47050" cy="41875"/>
            </a:xfrm>
            <a:custGeom>
              <a:rect b="b" l="l" r="r" t="t"/>
              <a:pathLst>
                <a:path extrusionOk="0" h="1675" w="1882">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6224725" y="1327375"/>
              <a:ext cx="46400" cy="9125"/>
            </a:xfrm>
            <a:custGeom>
              <a:rect b="b" l="l" r="r" t="t"/>
              <a:pathLst>
                <a:path extrusionOk="0" h="365" w="1856">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6217875" y="1343050"/>
              <a:ext cx="49475" cy="9600"/>
            </a:xfrm>
            <a:custGeom>
              <a:rect b="b" l="l" r="r" t="t"/>
              <a:pathLst>
                <a:path extrusionOk="0" h="384" w="1979">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6284250" y="1264050"/>
              <a:ext cx="44700" cy="50275"/>
            </a:xfrm>
            <a:custGeom>
              <a:rect b="b" l="l" r="r" t="t"/>
              <a:pathLst>
                <a:path extrusionOk="0" h="2011" w="1788">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6255000" y="1287300"/>
              <a:ext cx="30525" cy="9800"/>
            </a:xfrm>
            <a:custGeom>
              <a:rect b="b" l="l" r="r" t="t"/>
              <a:pathLst>
                <a:path extrusionOk="0" h="392" w="1221">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6334375" y="1284100"/>
              <a:ext cx="37000" cy="37050"/>
            </a:xfrm>
            <a:custGeom>
              <a:rect b="b" l="l" r="r" t="t"/>
              <a:pathLst>
                <a:path extrusionOk="0" h="1482" w="148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6379900" y="1245050"/>
              <a:ext cx="273425" cy="77750"/>
            </a:xfrm>
            <a:custGeom>
              <a:rect b="b" l="l" r="r" t="t"/>
              <a:pathLst>
                <a:path extrusionOk="0" h="3110" w="10937">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6441975" y="1278000"/>
              <a:ext cx="42800" cy="51575"/>
            </a:xfrm>
            <a:custGeom>
              <a:rect b="b" l="l" r="r" t="t"/>
              <a:pathLst>
                <a:path extrusionOk="0" h="2063" w="1712">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6481950" y="1268900"/>
              <a:ext cx="35400" cy="27425"/>
            </a:xfrm>
            <a:custGeom>
              <a:rect b="b" l="l" r="r" t="t"/>
              <a:pathLst>
                <a:path extrusionOk="0" h="1097" w="1416">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6523800" y="1310425"/>
              <a:ext cx="53075" cy="12150"/>
            </a:xfrm>
            <a:custGeom>
              <a:rect b="b" l="l" r="r" t="t"/>
              <a:pathLst>
                <a:path extrusionOk="0" h="486" w="2123">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6581250" y="1283075"/>
              <a:ext cx="36800" cy="48550"/>
            </a:xfrm>
            <a:custGeom>
              <a:rect b="b" l="l" r="r" t="t"/>
              <a:pathLst>
                <a:path extrusionOk="0" h="1942" w="1472">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6626975" y="1299300"/>
              <a:ext cx="36375" cy="29225"/>
            </a:xfrm>
            <a:custGeom>
              <a:rect b="b" l="l" r="r" t="t"/>
              <a:pathLst>
                <a:path extrusionOk="0" h="1169" w="1455">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6673350" y="1296825"/>
              <a:ext cx="38875" cy="34700"/>
            </a:xfrm>
            <a:custGeom>
              <a:rect b="b" l="l" r="r" t="t"/>
              <a:pathLst>
                <a:path extrusionOk="0" h="1388" w="1555">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6295525" y="1342575"/>
              <a:ext cx="356550" cy="21250"/>
            </a:xfrm>
            <a:custGeom>
              <a:rect b="b" l="l" r="r" t="t"/>
              <a:pathLst>
                <a:path extrusionOk="0" h="850" w="14262">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6402675" y="1373100"/>
              <a:ext cx="75050" cy="40425"/>
            </a:xfrm>
            <a:custGeom>
              <a:rect b="b" l="l" r="r" t="t"/>
              <a:pathLst>
                <a:path extrusionOk="0" h="1617" w="3002">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6485375" y="1381475"/>
              <a:ext cx="44375" cy="32650"/>
            </a:xfrm>
            <a:custGeom>
              <a:rect b="b" l="l" r="r" t="t"/>
              <a:pathLst>
                <a:path extrusionOk="0" h="1306" w="1775">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33"/>
          <p:cNvGrpSpPr/>
          <p:nvPr/>
        </p:nvGrpSpPr>
        <p:grpSpPr>
          <a:xfrm rot="7384947">
            <a:off x="-464780" y="4344518"/>
            <a:ext cx="1376330" cy="908470"/>
            <a:chOff x="5248525" y="821375"/>
            <a:chExt cx="1082824" cy="694544"/>
          </a:xfrm>
        </p:grpSpPr>
        <p:sp>
          <p:nvSpPr>
            <p:cNvPr id="726" name="Google Shape;726;p33"/>
            <p:cNvSpPr/>
            <p:nvPr/>
          </p:nvSpPr>
          <p:spPr>
            <a:xfrm>
              <a:off x="5386964" y="1033865"/>
              <a:ext cx="843217" cy="475585"/>
            </a:xfrm>
            <a:custGeom>
              <a:rect b="b" l="l" r="r" t="t"/>
              <a:pathLst>
                <a:path extrusionOk="0" h="14027" w="2487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5455115" y="824528"/>
              <a:ext cx="851795" cy="486876"/>
            </a:xfrm>
            <a:custGeom>
              <a:rect b="b" l="l" r="r" t="t"/>
              <a:pathLst>
                <a:path extrusionOk="0" h="14360" w="25123">
                  <a:moveTo>
                    <a:pt x="2209" y="0"/>
                  </a:moveTo>
                  <a:lnTo>
                    <a:pt x="0" y="6220"/>
                  </a:lnTo>
                  <a:lnTo>
                    <a:pt x="22914" y="14359"/>
                  </a:lnTo>
                  <a:lnTo>
                    <a:pt x="25122" y="8140"/>
                  </a:lnTo>
                  <a:lnTo>
                    <a:pt x="2209" y="0"/>
                  </a:lnTo>
                  <a:close/>
                </a:path>
              </a:pathLst>
            </a:custGeom>
            <a:solidFill>
              <a:srgbClr val="00A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5343564" y="832157"/>
              <a:ext cx="980431" cy="665352"/>
            </a:xfrm>
            <a:custGeom>
              <a:rect b="b" l="l" r="r" t="t"/>
              <a:pathLst>
                <a:path extrusionOk="0" h="19624" w="28917">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5248525" y="830292"/>
              <a:ext cx="225875" cy="369870"/>
            </a:xfrm>
            <a:custGeom>
              <a:rect b="b" l="l" r="r" t="t"/>
              <a:pathLst>
                <a:path extrusionOk="0" h="10909" w="6662">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5250356" y="821375"/>
              <a:ext cx="1080993" cy="694544"/>
            </a:xfrm>
            <a:custGeom>
              <a:rect b="b" l="l" r="r" t="t"/>
              <a:pathLst>
                <a:path extrusionOk="0" h="20485" w="31883">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5385438" y="842193"/>
              <a:ext cx="146402" cy="383398"/>
            </a:xfrm>
            <a:custGeom>
              <a:rect b="b" l="l" r="r" t="t"/>
              <a:pathLst>
                <a:path extrusionOk="0" h="11308" w="4318">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33"/>
          <p:cNvGrpSpPr/>
          <p:nvPr/>
        </p:nvGrpSpPr>
        <p:grpSpPr>
          <a:xfrm flipH="1">
            <a:off x="719922" y="934457"/>
            <a:ext cx="3253287" cy="176025"/>
            <a:chOff x="4345425" y="2175475"/>
            <a:chExt cx="800750" cy="176025"/>
          </a:xfrm>
        </p:grpSpPr>
        <p:sp>
          <p:nvSpPr>
            <p:cNvPr id="733" name="Google Shape;733;p3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33"/>
          <p:cNvGrpSpPr/>
          <p:nvPr/>
        </p:nvGrpSpPr>
        <p:grpSpPr>
          <a:xfrm flipH="1">
            <a:off x="719986" y="1396579"/>
            <a:ext cx="2997127" cy="176025"/>
            <a:chOff x="4345425" y="2175475"/>
            <a:chExt cx="800750" cy="176025"/>
          </a:xfrm>
        </p:grpSpPr>
        <p:sp>
          <p:nvSpPr>
            <p:cNvPr id="736" name="Google Shape;736;p3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33"/>
          <p:cNvSpPr txBox="1"/>
          <p:nvPr>
            <p:ph idx="1" type="body"/>
          </p:nvPr>
        </p:nvSpPr>
        <p:spPr>
          <a:xfrm>
            <a:off x="4993600" y="1320850"/>
            <a:ext cx="3870900" cy="6633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1200"/>
              </a:spcAft>
              <a:buClr>
                <a:schemeClr val="dk2"/>
              </a:buClr>
              <a:buSzPct val="47826"/>
              <a:buFont typeface="Arial"/>
              <a:buNone/>
            </a:pPr>
            <a:r>
              <a:rPr lang="en" sz="2300"/>
              <a:t>Variables should </a:t>
            </a:r>
            <a:r>
              <a:rPr b="1" lang="en" sz="2300"/>
              <a:t>NEVER</a:t>
            </a:r>
            <a:r>
              <a:rPr lang="en" sz="2300"/>
              <a:t> start with a Capital letter</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4"/>
          <p:cNvSpPr txBox="1"/>
          <p:nvPr>
            <p:ph type="title"/>
          </p:nvPr>
        </p:nvSpPr>
        <p:spPr>
          <a:xfrm>
            <a:off x="4506850" y="311275"/>
            <a:ext cx="4842300" cy="535200"/>
          </a:xfrm>
          <a:prstGeom prst="rect">
            <a:avLst/>
          </a:prstGeom>
        </p:spPr>
        <p:txBody>
          <a:bodyPr anchorCtr="0" anchor="t" bIns="91425" lIns="91425" spcFirstLastPara="1" rIns="91425" wrap="square" tIns="91425">
            <a:normAutofit fontScale="90000"/>
          </a:bodyPr>
          <a:lstStyle/>
          <a:p>
            <a:pPr indent="457200" lvl="0" marL="914400" rtl="0" algn="ctr">
              <a:spcBef>
                <a:spcPts val="0"/>
              </a:spcBef>
              <a:spcAft>
                <a:spcPts val="0"/>
              </a:spcAft>
              <a:buNone/>
            </a:pPr>
            <a:r>
              <a:rPr lang="en"/>
              <a:t>Naming Example:</a:t>
            </a:r>
            <a:endParaRPr/>
          </a:p>
        </p:txBody>
      </p:sp>
      <p:grpSp>
        <p:nvGrpSpPr>
          <p:cNvPr id="744" name="Google Shape;744;p34"/>
          <p:cNvGrpSpPr/>
          <p:nvPr/>
        </p:nvGrpSpPr>
        <p:grpSpPr>
          <a:xfrm>
            <a:off x="810246" y="238337"/>
            <a:ext cx="580423" cy="681083"/>
            <a:chOff x="645175" y="3632150"/>
            <a:chExt cx="394550" cy="462975"/>
          </a:xfrm>
        </p:grpSpPr>
        <p:sp>
          <p:nvSpPr>
            <p:cNvPr id="745" name="Google Shape;745;p34"/>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34"/>
          <p:cNvGrpSpPr/>
          <p:nvPr/>
        </p:nvGrpSpPr>
        <p:grpSpPr>
          <a:xfrm rot="10800000">
            <a:off x="7013378" y="3793637"/>
            <a:ext cx="806657" cy="421744"/>
            <a:chOff x="1822875" y="1377000"/>
            <a:chExt cx="548075" cy="286550"/>
          </a:xfrm>
        </p:grpSpPr>
        <p:sp>
          <p:nvSpPr>
            <p:cNvPr id="748" name="Google Shape;748;p34"/>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34"/>
          <p:cNvGrpSpPr/>
          <p:nvPr/>
        </p:nvGrpSpPr>
        <p:grpSpPr>
          <a:xfrm>
            <a:off x="6093368" y="741125"/>
            <a:ext cx="3119722" cy="176025"/>
            <a:chOff x="4345425" y="2175475"/>
            <a:chExt cx="800750" cy="176025"/>
          </a:xfrm>
        </p:grpSpPr>
        <p:sp>
          <p:nvSpPr>
            <p:cNvPr id="758" name="Google Shape;758;p3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60" name="Google Shape;760;p34"/>
          <p:cNvPicPr preferRelativeResize="0"/>
          <p:nvPr/>
        </p:nvPicPr>
        <p:blipFill>
          <a:blip r:embed="rId3">
            <a:alphaModFix/>
          </a:blip>
          <a:stretch>
            <a:fillRect/>
          </a:stretch>
        </p:blipFill>
        <p:spPr>
          <a:xfrm>
            <a:off x="205888" y="1959238"/>
            <a:ext cx="8732225" cy="1225024"/>
          </a:xfrm>
          <a:prstGeom prst="rect">
            <a:avLst/>
          </a:prstGeom>
          <a:noFill/>
          <a:ln>
            <a:noFill/>
          </a:ln>
        </p:spPr>
      </p:pic>
      <p:sp>
        <p:nvSpPr>
          <p:cNvPr id="761" name="Google Shape;761;p34"/>
          <p:cNvSpPr txBox="1"/>
          <p:nvPr>
            <p:ph idx="4294967295" type="body"/>
          </p:nvPr>
        </p:nvSpPr>
        <p:spPr>
          <a:xfrm>
            <a:off x="1793100" y="3244900"/>
            <a:ext cx="55578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lang="en" sz="2300"/>
              <a:t>Is there an Error in the variable name?</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5"/>
          <p:cNvSpPr txBox="1"/>
          <p:nvPr>
            <p:ph type="title"/>
          </p:nvPr>
        </p:nvSpPr>
        <p:spPr>
          <a:xfrm>
            <a:off x="4506850" y="311275"/>
            <a:ext cx="4842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Naming Example: </a:t>
            </a:r>
            <a:r>
              <a:rPr lang="en"/>
              <a:t>Answer</a:t>
            </a:r>
            <a:endParaRPr/>
          </a:p>
        </p:txBody>
      </p:sp>
      <p:grpSp>
        <p:nvGrpSpPr>
          <p:cNvPr id="767" name="Google Shape;767;p35"/>
          <p:cNvGrpSpPr/>
          <p:nvPr/>
        </p:nvGrpSpPr>
        <p:grpSpPr>
          <a:xfrm>
            <a:off x="810246" y="238337"/>
            <a:ext cx="580423" cy="681083"/>
            <a:chOff x="645175" y="3632150"/>
            <a:chExt cx="394550" cy="462975"/>
          </a:xfrm>
        </p:grpSpPr>
        <p:sp>
          <p:nvSpPr>
            <p:cNvPr id="768" name="Google Shape;768;p35"/>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35"/>
          <p:cNvGrpSpPr/>
          <p:nvPr/>
        </p:nvGrpSpPr>
        <p:grpSpPr>
          <a:xfrm rot="10800000">
            <a:off x="5750127" y="3588970"/>
            <a:ext cx="688821" cy="342227"/>
            <a:chOff x="1822875" y="1377000"/>
            <a:chExt cx="548075" cy="286550"/>
          </a:xfrm>
        </p:grpSpPr>
        <p:sp>
          <p:nvSpPr>
            <p:cNvPr id="771" name="Google Shape;771;p35"/>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35"/>
          <p:cNvGrpSpPr/>
          <p:nvPr/>
        </p:nvGrpSpPr>
        <p:grpSpPr>
          <a:xfrm>
            <a:off x="6093368" y="741125"/>
            <a:ext cx="3119722" cy="176025"/>
            <a:chOff x="4345425" y="2175475"/>
            <a:chExt cx="800750" cy="176025"/>
          </a:xfrm>
        </p:grpSpPr>
        <p:sp>
          <p:nvSpPr>
            <p:cNvPr id="781" name="Google Shape;781;p35"/>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83" name="Google Shape;783;p35"/>
          <p:cNvPicPr preferRelativeResize="0"/>
          <p:nvPr/>
        </p:nvPicPr>
        <p:blipFill>
          <a:blip r:embed="rId3">
            <a:alphaModFix/>
          </a:blip>
          <a:stretch>
            <a:fillRect/>
          </a:stretch>
        </p:blipFill>
        <p:spPr>
          <a:xfrm>
            <a:off x="103109" y="1373648"/>
            <a:ext cx="7124303" cy="1002063"/>
          </a:xfrm>
          <a:prstGeom prst="rect">
            <a:avLst/>
          </a:prstGeom>
          <a:noFill/>
          <a:ln>
            <a:noFill/>
          </a:ln>
        </p:spPr>
      </p:pic>
      <p:pic>
        <p:nvPicPr>
          <p:cNvPr id="784" name="Google Shape;784;p35"/>
          <p:cNvPicPr preferRelativeResize="0"/>
          <p:nvPr/>
        </p:nvPicPr>
        <p:blipFill>
          <a:blip r:embed="rId4">
            <a:alphaModFix/>
          </a:blip>
          <a:stretch>
            <a:fillRect/>
          </a:stretch>
        </p:blipFill>
        <p:spPr>
          <a:xfrm>
            <a:off x="103098" y="2494709"/>
            <a:ext cx="7124325" cy="2069214"/>
          </a:xfrm>
          <a:prstGeom prst="rect">
            <a:avLst/>
          </a:prstGeom>
          <a:noFill/>
          <a:ln>
            <a:noFill/>
          </a:ln>
        </p:spPr>
      </p:pic>
      <p:grpSp>
        <p:nvGrpSpPr>
          <p:cNvPr id="785" name="Google Shape;785;p35"/>
          <p:cNvGrpSpPr/>
          <p:nvPr/>
        </p:nvGrpSpPr>
        <p:grpSpPr>
          <a:xfrm rot="9640304">
            <a:off x="7504371" y="4220920"/>
            <a:ext cx="843231" cy="402227"/>
            <a:chOff x="-583650" y="3109250"/>
            <a:chExt cx="570275" cy="272025"/>
          </a:xfrm>
        </p:grpSpPr>
        <p:sp>
          <p:nvSpPr>
            <p:cNvPr id="786" name="Google Shape;786;p35"/>
            <p:cNvSpPr/>
            <p:nvPr/>
          </p:nvSpPr>
          <p:spPr>
            <a:xfrm>
              <a:off x="-583650" y="3186975"/>
              <a:ext cx="570275" cy="194300"/>
            </a:xfrm>
            <a:custGeom>
              <a:rect b="b" l="l" r="r" t="t"/>
              <a:pathLst>
                <a:path extrusionOk="0" h="7772" w="22811">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198800" y="3109250"/>
              <a:ext cx="181150" cy="265500"/>
            </a:xfrm>
            <a:custGeom>
              <a:rect b="b" l="l" r="r" t="t"/>
              <a:pathLst>
                <a:path extrusionOk="0" h="10620" w="7246">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227425" y="3145900"/>
              <a:ext cx="203250" cy="225300"/>
            </a:xfrm>
            <a:custGeom>
              <a:rect b="b" l="l" r="r" t="t"/>
              <a:pathLst>
                <a:path extrusionOk="0" h="9012" w="813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56275" y="3301800"/>
              <a:ext cx="3325" cy="4475"/>
            </a:xfrm>
            <a:custGeom>
              <a:rect b="b" l="l" r="r" t="t"/>
              <a:pathLst>
                <a:path extrusionOk="0" h="179" w="133">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195250" y="3147325"/>
              <a:ext cx="169125" cy="220300"/>
            </a:xfrm>
            <a:custGeom>
              <a:rect b="b" l="l" r="r" t="t"/>
              <a:pathLst>
                <a:path extrusionOk="0" h="8812" w="6765">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65375" y="3305650"/>
              <a:ext cx="29200" cy="34150"/>
            </a:xfrm>
            <a:custGeom>
              <a:rect b="b" l="l" r="r" t="t"/>
              <a:pathLst>
                <a:path extrusionOk="0" h="1366" w="1168">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517950" y="3165500"/>
              <a:ext cx="439050" cy="151925"/>
            </a:xfrm>
            <a:custGeom>
              <a:rect b="b" l="l" r="r" t="t"/>
              <a:pathLst>
                <a:path extrusionOk="0" h="6077" w="17562">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503150" y="3183350"/>
              <a:ext cx="432275" cy="129350"/>
            </a:xfrm>
            <a:custGeom>
              <a:rect b="b" l="l" r="r" t="t"/>
              <a:pathLst>
                <a:path extrusionOk="0" h="5174" w="17291">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99325" y="3312675"/>
              <a:ext cx="30775" cy="16525"/>
            </a:xfrm>
            <a:custGeom>
              <a:rect b="b" l="l" r="r" t="t"/>
              <a:pathLst>
                <a:path extrusionOk="0" h="661" w="1231">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79000" y="3310550"/>
              <a:ext cx="10800" cy="14900"/>
            </a:xfrm>
            <a:custGeom>
              <a:rect b="b" l="l" r="r" t="t"/>
              <a:pathLst>
                <a:path extrusionOk="0" h="596" w="432">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89900" y="3239950"/>
              <a:ext cx="33650" cy="61875"/>
            </a:xfrm>
            <a:custGeom>
              <a:rect b="b" l="l" r="r" t="t"/>
              <a:pathLst>
                <a:path extrusionOk="0" h="2475" w="1346">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78925" y="3277825"/>
              <a:ext cx="23825" cy="32750"/>
            </a:xfrm>
            <a:custGeom>
              <a:rect b="b" l="l" r="r" t="t"/>
              <a:pathLst>
                <a:path extrusionOk="0" h="1310" w="953">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70900" y="3306250"/>
              <a:ext cx="20000" cy="23225"/>
            </a:xfrm>
            <a:custGeom>
              <a:rect b="b" l="l" r="r" t="t"/>
              <a:pathLst>
                <a:path extrusionOk="0" h="929" w="80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35"/>
          <p:cNvSpPr txBox="1"/>
          <p:nvPr/>
        </p:nvSpPr>
        <p:spPr>
          <a:xfrm>
            <a:off x="6926788" y="3513853"/>
            <a:ext cx="27171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Muli"/>
                <a:ea typeface="Muli"/>
                <a:cs typeface="Muli"/>
                <a:sym typeface="Muli"/>
              </a:rPr>
              <a:t>Output:</a:t>
            </a:r>
            <a:endParaRPr sz="2300">
              <a:solidFill>
                <a:srgbClr val="000000"/>
              </a:solidFill>
              <a:latin typeface="Muli"/>
              <a:ea typeface="Muli"/>
              <a:cs typeface="Muli"/>
              <a:sym typeface="Muli"/>
            </a:endParaRPr>
          </a:p>
        </p:txBody>
      </p:sp>
      <p:grpSp>
        <p:nvGrpSpPr>
          <p:cNvPr id="800" name="Google Shape;800;p35"/>
          <p:cNvGrpSpPr/>
          <p:nvPr/>
        </p:nvGrpSpPr>
        <p:grpSpPr>
          <a:xfrm rot="9640304">
            <a:off x="7619596" y="1758908"/>
            <a:ext cx="843231" cy="402227"/>
            <a:chOff x="-583650" y="3109250"/>
            <a:chExt cx="570275" cy="272025"/>
          </a:xfrm>
        </p:grpSpPr>
        <p:sp>
          <p:nvSpPr>
            <p:cNvPr id="801" name="Google Shape;801;p35"/>
            <p:cNvSpPr/>
            <p:nvPr/>
          </p:nvSpPr>
          <p:spPr>
            <a:xfrm>
              <a:off x="-583650" y="3186975"/>
              <a:ext cx="570275" cy="194300"/>
            </a:xfrm>
            <a:custGeom>
              <a:rect b="b" l="l" r="r" t="t"/>
              <a:pathLst>
                <a:path extrusionOk="0" h="7772" w="22811">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198800" y="3109250"/>
              <a:ext cx="181150" cy="265500"/>
            </a:xfrm>
            <a:custGeom>
              <a:rect b="b" l="l" r="r" t="t"/>
              <a:pathLst>
                <a:path extrusionOk="0" h="10620" w="7246">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227425" y="3145900"/>
              <a:ext cx="203250" cy="225300"/>
            </a:xfrm>
            <a:custGeom>
              <a:rect b="b" l="l" r="r" t="t"/>
              <a:pathLst>
                <a:path extrusionOk="0" h="9012" w="813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56275" y="3301800"/>
              <a:ext cx="3325" cy="4475"/>
            </a:xfrm>
            <a:custGeom>
              <a:rect b="b" l="l" r="r" t="t"/>
              <a:pathLst>
                <a:path extrusionOk="0" h="179" w="133">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195250" y="3147325"/>
              <a:ext cx="169125" cy="220300"/>
            </a:xfrm>
            <a:custGeom>
              <a:rect b="b" l="l" r="r" t="t"/>
              <a:pathLst>
                <a:path extrusionOk="0" h="8812" w="6765">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65375" y="3305650"/>
              <a:ext cx="29200" cy="34150"/>
            </a:xfrm>
            <a:custGeom>
              <a:rect b="b" l="l" r="r" t="t"/>
              <a:pathLst>
                <a:path extrusionOk="0" h="1366" w="1168">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517950" y="3165500"/>
              <a:ext cx="439050" cy="151925"/>
            </a:xfrm>
            <a:custGeom>
              <a:rect b="b" l="l" r="r" t="t"/>
              <a:pathLst>
                <a:path extrusionOk="0" h="6077" w="17562">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503150" y="3183350"/>
              <a:ext cx="432275" cy="129350"/>
            </a:xfrm>
            <a:custGeom>
              <a:rect b="b" l="l" r="r" t="t"/>
              <a:pathLst>
                <a:path extrusionOk="0" h="5174" w="17291">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99325" y="3312675"/>
              <a:ext cx="30775" cy="16525"/>
            </a:xfrm>
            <a:custGeom>
              <a:rect b="b" l="l" r="r" t="t"/>
              <a:pathLst>
                <a:path extrusionOk="0" h="661" w="1231">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79000" y="3310550"/>
              <a:ext cx="10800" cy="14900"/>
            </a:xfrm>
            <a:custGeom>
              <a:rect b="b" l="l" r="r" t="t"/>
              <a:pathLst>
                <a:path extrusionOk="0" h="596" w="432">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89900" y="3239950"/>
              <a:ext cx="33650" cy="61875"/>
            </a:xfrm>
            <a:custGeom>
              <a:rect b="b" l="l" r="r" t="t"/>
              <a:pathLst>
                <a:path extrusionOk="0" h="2475" w="1346">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78925" y="3277825"/>
              <a:ext cx="23825" cy="32750"/>
            </a:xfrm>
            <a:custGeom>
              <a:rect b="b" l="l" r="r" t="t"/>
              <a:pathLst>
                <a:path extrusionOk="0" h="1310" w="953">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70900" y="3306250"/>
              <a:ext cx="20000" cy="23225"/>
            </a:xfrm>
            <a:custGeom>
              <a:rect b="b" l="l" r="r" t="t"/>
              <a:pathLst>
                <a:path extrusionOk="0" h="929" w="80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35"/>
          <p:cNvSpPr txBox="1"/>
          <p:nvPr/>
        </p:nvSpPr>
        <p:spPr>
          <a:xfrm>
            <a:off x="7042013" y="1051841"/>
            <a:ext cx="27171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Muli"/>
                <a:ea typeface="Muli"/>
                <a:cs typeface="Muli"/>
                <a:sym typeface="Muli"/>
              </a:rPr>
              <a:t>Code Written</a:t>
            </a:r>
            <a:r>
              <a:rPr lang="en" sz="2300">
                <a:latin typeface="Muli"/>
                <a:ea typeface="Muli"/>
                <a:cs typeface="Muli"/>
                <a:sym typeface="Muli"/>
              </a:rPr>
              <a:t>:</a:t>
            </a:r>
            <a:endParaRPr sz="2300">
              <a:solidFill>
                <a:srgbClr val="000000"/>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36"/>
          <p:cNvSpPr txBox="1"/>
          <p:nvPr>
            <p:ph type="title"/>
          </p:nvPr>
        </p:nvSpPr>
        <p:spPr>
          <a:xfrm>
            <a:off x="4506850" y="311275"/>
            <a:ext cx="4842300" cy="535200"/>
          </a:xfrm>
          <a:prstGeom prst="rect">
            <a:avLst/>
          </a:prstGeom>
        </p:spPr>
        <p:txBody>
          <a:bodyPr anchorCtr="0" anchor="t" bIns="91425" lIns="91425" spcFirstLastPara="1" rIns="91425" wrap="square" tIns="91425">
            <a:normAutofit fontScale="90000"/>
          </a:bodyPr>
          <a:lstStyle/>
          <a:p>
            <a:pPr indent="457200" lvl="0" marL="914400" rtl="0" algn="ctr">
              <a:spcBef>
                <a:spcPts val="0"/>
              </a:spcBef>
              <a:spcAft>
                <a:spcPts val="0"/>
              </a:spcAft>
              <a:buNone/>
            </a:pPr>
            <a:r>
              <a:rPr lang="en"/>
              <a:t>Naming Example:</a:t>
            </a:r>
            <a:endParaRPr/>
          </a:p>
        </p:txBody>
      </p:sp>
      <p:grpSp>
        <p:nvGrpSpPr>
          <p:cNvPr id="820" name="Google Shape;820;p36"/>
          <p:cNvGrpSpPr/>
          <p:nvPr/>
        </p:nvGrpSpPr>
        <p:grpSpPr>
          <a:xfrm>
            <a:off x="810246" y="238337"/>
            <a:ext cx="580423" cy="681083"/>
            <a:chOff x="645175" y="3632150"/>
            <a:chExt cx="394550" cy="462975"/>
          </a:xfrm>
        </p:grpSpPr>
        <p:sp>
          <p:nvSpPr>
            <p:cNvPr id="821" name="Google Shape;821;p36"/>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6"/>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36"/>
          <p:cNvGrpSpPr/>
          <p:nvPr/>
        </p:nvGrpSpPr>
        <p:grpSpPr>
          <a:xfrm rot="10800000">
            <a:off x="7013378" y="3793637"/>
            <a:ext cx="806657" cy="421744"/>
            <a:chOff x="1822875" y="1377000"/>
            <a:chExt cx="548075" cy="286550"/>
          </a:xfrm>
        </p:grpSpPr>
        <p:sp>
          <p:nvSpPr>
            <p:cNvPr id="824" name="Google Shape;824;p36"/>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6"/>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36"/>
          <p:cNvGrpSpPr/>
          <p:nvPr/>
        </p:nvGrpSpPr>
        <p:grpSpPr>
          <a:xfrm>
            <a:off x="6093368" y="741125"/>
            <a:ext cx="3119722" cy="176025"/>
            <a:chOff x="4345425" y="2175475"/>
            <a:chExt cx="800750" cy="176025"/>
          </a:xfrm>
        </p:grpSpPr>
        <p:sp>
          <p:nvSpPr>
            <p:cNvPr id="834" name="Google Shape;834;p3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36"/>
          <p:cNvSpPr txBox="1"/>
          <p:nvPr>
            <p:ph idx="4294967295" type="body"/>
          </p:nvPr>
        </p:nvSpPr>
        <p:spPr>
          <a:xfrm>
            <a:off x="1793100" y="3505175"/>
            <a:ext cx="55578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lang="en" sz="2300"/>
              <a:t>Is there an Error in the variable name?</a:t>
            </a:r>
            <a:endParaRPr sz="2300"/>
          </a:p>
        </p:txBody>
      </p:sp>
      <p:pic>
        <p:nvPicPr>
          <p:cNvPr id="837" name="Google Shape;837;p36"/>
          <p:cNvPicPr preferRelativeResize="0"/>
          <p:nvPr/>
        </p:nvPicPr>
        <p:blipFill>
          <a:blip r:embed="rId3">
            <a:alphaModFix/>
          </a:blip>
          <a:stretch>
            <a:fillRect/>
          </a:stretch>
        </p:blipFill>
        <p:spPr>
          <a:xfrm>
            <a:off x="134538" y="1710750"/>
            <a:ext cx="8874925" cy="172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37"/>
          <p:cNvSpPr txBox="1"/>
          <p:nvPr>
            <p:ph type="title"/>
          </p:nvPr>
        </p:nvSpPr>
        <p:spPr>
          <a:xfrm>
            <a:off x="4506850" y="311275"/>
            <a:ext cx="4842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Naming Example: Answer</a:t>
            </a:r>
            <a:endParaRPr/>
          </a:p>
        </p:txBody>
      </p:sp>
      <p:grpSp>
        <p:nvGrpSpPr>
          <p:cNvPr id="843" name="Google Shape;843;p37"/>
          <p:cNvGrpSpPr/>
          <p:nvPr/>
        </p:nvGrpSpPr>
        <p:grpSpPr>
          <a:xfrm>
            <a:off x="810246" y="238337"/>
            <a:ext cx="580423" cy="681083"/>
            <a:chOff x="645175" y="3632150"/>
            <a:chExt cx="394550" cy="462975"/>
          </a:xfrm>
        </p:grpSpPr>
        <p:sp>
          <p:nvSpPr>
            <p:cNvPr id="844" name="Google Shape;844;p37"/>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37"/>
          <p:cNvGrpSpPr/>
          <p:nvPr/>
        </p:nvGrpSpPr>
        <p:grpSpPr>
          <a:xfrm rot="10800000">
            <a:off x="5750127" y="3588970"/>
            <a:ext cx="688821" cy="342227"/>
            <a:chOff x="1822875" y="1377000"/>
            <a:chExt cx="548075" cy="286550"/>
          </a:xfrm>
        </p:grpSpPr>
        <p:sp>
          <p:nvSpPr>
            <p:cNvPr id="847" name="Google Shape;847;p37"/>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7"/>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37"/>
          <p:cNvGrpSpPr/>
          <p:nvPr/>
        </p:nvGrpSpPr>
        <p:grpSpPr>
          <a:xfrm>
            <a:off x="6093368" y="741125"/>
            <a:ext cx="3119722" cy="176025"/>
            <a:chOff x="4345425" y="2175475"/>
            <a:chExt cx="800750" cy="176025"/>
          </a:xfrm>
        </p:grpSpPr>
        <p:sp>
          <p:nvSpPr>
            <p:cNvPr id="857" name="Google Shape;857;p37"/>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37"/>
          <p:cNvGrpSpPr/>
          <p:nvPr/>
        </p:nvGrpSpPr>
        <p:grpSpPr>
          <a:xfrm rot="9640304">
            <a:off x="7504371" y="4220920"/>
            <a:ext cx="843231" cy="402227"/>
            <a:chOff x="-583650" y="3109250"/>
            <a:chExt cx="570275" cy="272025"/>
          </a:xfrm>
        </p:grpSpPr>
        <p:sp>
          <p:nvSpPr>
            <p:cNvPr id="860" name="Google Shape;860;p37"/>
            <p:cNvSpPr/>
            <p:nvPr/>
          </p:nvSpPr>
          <p:spPr>
            <a:xfrm>
              <a:off x="-583650" y="3186975"/>
              <a:ext cx="570275" cy="194300"/>
            </a:xfrm>
            <a:custGeom>
              <a:rect b="b" l="l" r="r" t="t"/>
              <a:pathLst>
                <a:path extrusionOk="0" h="7772" w="22811">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a:off x="-198800" y="3109250"/>
              <a:ext cx="181150" cy="265500"/>
            </a:xfrm>
            <a:custGeom>
              <a:rect b="b" l="l" r="r" t="t"/>
              <a:pathLst>
                <a:path extrusionOk="0" h="10620" w="7246">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227425" y="3145900"/>
              <a:ext cx="203250" cy="225300"/>
            </a:xfrm>
            <a:custGeom>
              <a:rect b="b" l="l" r="r" t="t"/>
              <a:pathLst>
                <a:path extrusionOk="0" h="9012" w="813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56275" y="3301800"/>
              <a:ext cx="3325" cy="4475"/>
            </a:xfrm>
            <a:custGeom>
              <a:rect b="b" l="l" r="r" t="t"/>
              <a:pathLst>
                <a:path extrusionOk="0" h="179" w="133">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195250" y="3147325"/>
              <a:ext cx="169125" cy="220300"/>
            </a:xfrm>
            <a:custGeom>
              <a:rect b="b" l="l" r="r" t="t"/>
              <a:pathLst>
                <a:path extrusionOk="0" h="8812" w="6765">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65375" y="3305650"/>
              <a:ext cx="29200" cy="34150"/>
            </a:xfrm>
            <a:custGeom>
              <a:rect b="b" l="l" r="r" t="t"/>
              <a:pathLst>
                <a:path extrusionOk="0" h="1366" w="1168">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517950" y="3165500"/>
              <a:ext cx="439050" cy="151925"/>
            </a:xfrm>
            <a:custGeom>
              <a:rect b="b" l="l" r="r" t="t"/>
              <a:pathLst>
                <a:path extrusionOk="0" h="6077" w="17562">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503150" y="3183350"/>
              <a:ext cx="432275" cy="129350"/>
            </a:xfrm>
            <a:custGeom>
              <a:rect b="b" l="l" r="r" t="t"/>
              <a:pathLst>
                <a:path extrusionOk="0" h="5174" w="17291">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7"/>
            <p:cNvSpPr/>
            <p:nvPr/>
          </p:nvSpPr>
          <p:spPr>
            <a:xfrm>
              <a:off x="-99325" y="3312675"/>
              <a:ext cx="30775" cy="16525"/>
            </a:xfrm>
            <a:custGeom>
              <a:rect b="b" l="l" r="r" t="t"/>
              <a:pathLst>
                <a:path extrusionOk="0" h="661" w="1231">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7"/>
            <p:cNvSpPr/>
            <p:nvPr/>
          </p:nvSpPr>
          <p:spPr>
            <a:xfrm>
              <a:off x="-79000" y="3310550"/>
              <a:ext cx="10800" cy="14900"/>
            </a:xfrm>
            <a:custGeom>
              <a:rect b="b" l="l" r="r" t="t"/>
              <a:pathLst>
                <a:path extrusionOk="0" h="596" w="432">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7"/>
            <p:cNvSpPr/>
            <p:nvPr/>
          </p:nvSpPr>
          <p:spPr>
            <a:xfrm>
              <a:off x="-89900" y="3239950"/>
              <a:ext cx="33650" cy="61875"/>
            </a:xfrm>
            <a:custGeom>
              <a:rect b="b" l="l" r="r" t="t"/>
              <a:pathLst>
                <a:path extrusionOk="0" h="2475" w="1346">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7"/>
            <p:cNvSpPr/>
            <p:nvPr/>
          </p:nvSpPr>
          <p:spPr>
            <a:xfrm>
              <a:off x="-78925" y="3277825"/>
              <a:ext cx="23825" cy="32750"/>
            </a:xfrm>
            <a:custGeom>
              <a:rect b="b" l="l" r="r" t="t"/>
              <a:pathLst>
                <a:path extrusionOk="0" h="1310" w="953">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70900" y="3306250"/>
              <a:ext cx="20000" cy="23225"/>
            </a:xfrm>
            <a:custGeom>
              <a:rect b="b" l="l" r="r" t="t"/>
              <a:pathLst>
                <a:path extrusionOk="0" h="929" w="80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37"/>
          <p:cNvSpPr txBox="1"/>
          <p:nvPr/>
        </p:nvSpPr>
        <p:spPr>
          <a:xfrm>
            <a:off x="6926788" y="3513853"/>
            <a:ext cx="27171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Muli"/>
                <a:ea typeface="Muli"/>
                <a:cs typeface="Muli"/>
                <a:sym typeface="Muli"/>
              </a:rPr>
              <a:t>Output:</a:t>
            </a:r>
            <a:endParaRPr sz="2300">
              <a:solidFill>
                <a:srgbClr val="000000"/>
              </a:solidFill>
              <a:latin typeface="Muli"/>
              <a:ea typeface="Muli"/>
              <a:cs typeface="Muli"/>
              <a:sym typeface="Muli"/>
            </a:endParaRPr>
          </a:p>
        </p:txBody>
      </p:sp>
      <p:grpSp>
        <p:nvGrpSpPr>
          <p:cNvPr id="874" name="Google Shape;874;p37"/>
          <p:cNvGrpSpPr/>
          <p:nvPr/>
        </p:nvGrpSpPr>
        <p:grpSpPr>
          <a:xfrm rot="9640304">
            <a:off x="7619596" y="1758908"/>
            <a:ext cx="843231" cy="402227"/>
            <a:chOff x="-583650" y="3109250"/>
            <a:chExt cx="570275" cy="272025"/>
          </a:xfrm>
        </p:grpSpPr>
        <p:sp>
          <p:nvSpPr>
            <p:cNvPr id="875" name="Google Shape;875;p37"/>
            <p:cNvSpPr/>
            <p:nvPr/>
          </p:nvSpPr>
          <p:spPr>
            <a:xfrm>
              <a:off x="-583650" y="3186975"/>
              <a:ext cx="570275" cy="194300"/>
            </a:xfrm>
            <a:custGeom>
              <a:rect b="b" l="l" r="r" t="t"/>
              <a:pathLst>
                <a:path extrusionOk="0" h="7772" w="22811">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7"/>
            <p:cNvSpPr/>
            <p:nvPr/>
          </p:nvSpPr>
          <p:spPr>
            <a:xfrm>
              <a:off x="-198800" y="3109250"/>
              <a:ext cx="181150" cy="265500"/>
            </a:xfrm>
            <a:custGeom>
              <a:rect b="b" l="l" r="r" t="t"/>
              <a:pathLst>
                <a:path extrusionOk="0" h="10620" w="7246">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227425" y="3145900"/>
              <a:ext cx="203250" cy="225300"/>
            </a:xfrm>
            <a:custGeom>
              <a:rect b="b" l="l" r="r" t="t"/>
              <a:pathLst>
                <a:path extrusionOk="0" h="9012" w="813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56275" y="3301800"/>
              <a:ext cx="3325" cy="4475"/>
            </a:xfrm>
            <a:custGeom>
              <a:rect b="b" l="l" r="r" t="t"/>
              <a:pathLst>
                <a:path extrusionOk="0" h="179" w="133">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195250" y="3147325"/>
              <a:ext cx="169125" cy="220300"/>
            </a:xfrm>
            <a:custGeom>
              <a:rect b="b" l="l" r="r" t="t"/>
              <a:pathLst>
                <a:path extrusionOk="0" h="8812" w="6765">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65375" y="3305650"/>
              <a:ext cx="29200" cy="34150"/>
            </a:xfrm>
            <a:custGeom>
              <a:rect b="b" l="l" r="r" t="t"/>
              <a:pathLst>
                <a:path extrusionOk="0" h="1366" w="1168">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7"/>
            <p:cNvSpPr/>
            <p:nvPr/>
          </p:nvSpPr>
          <p:spPr>
            <a:xfrm>
              <a:off x="-517950" y="3165500"/>
              <a:ext cx="439050" cy="151925"/>
            </a:xfrm>
            <a:custGeom>
              <a:rect b="b" l="l" r="r" t="t"/>
              <a:pathLst>
                <a:path extrusionOk="0" h="6077" w="17562">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a:off x="-503150" y="3183350"/>
              <a:ext cx="432275" cy="129350"/>
            </a:xfrm>
            <a:custGeom>
              <a:rect b="b" l="l" r="r" t="t"/>
              <a:pathLst>
                <a:path extrusionOk="0" h="5174" w="17291">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99325" y="3312675"/>
              <a:ext cx="30775" cy="16525"/>
            </a:xfrm>
            <a:custGeom>
              <a:rect b="b" l="l" r="r" t="t"/>
              <a:pathLst>
                <a:path extrusionOk="0" h="661" w="1231">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79000" y="3310550"/>
              <a:ext cx="10800" cy="14900"/>
            </a:xfrm>
            <a:custGeom>
              <a:rect b="b" l="l" r="r" t="t"/>
              <a:pathLst>
                <a:path extrusionOk="0" h="596" w="432">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a:off x="-89900" y="3239950"/>
              <a:ext cx="33650" cy="61875"/>
            </a:xfrm>
            <a:custGeom>
              <a:rect b="b" l="l" r="r" t="t"/>
              <a:pathLst>
                <a:path extrusionOk="0" h="2475" w="1346">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78925" y="3277825"/>
              <a:ext cx="23825" cy="32750"/>
            </a:xfrm>
            <a:custGeom>
              <a:rect b="b" l="l" r="r" t="t"/>
              <a:pathLst>
                <a:path extrusionOk="0" h="1310" w="953">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7"/>
            <p:cNvSpPr/>
            <p:nvPr/>
          </p:nvSpPr>
          <p:spPr>
            <a:xfrm>
              <a:off x="-70900" y="3306250"/>
              <a:ext cx="20000" cy="23225"/>
            </a:xfrm>
            <a:custGeom>
              <a:rect b="b" l="l" r="r" t="t"/>
              <a:pathLst>
                <a:path extrusionOk="0" h="929" w="80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cap="flat" cmpd="sng" w="9525">
              <a:solidFill>
                <a:srgbClr val="FFBB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8" name="Google Shape;888;p37"/>
          <p:cNvSpPr txBox="1"/>
          <p:nvPr/>
        </p:nvSpPr>
        <p:spPr>
          <a:xfrm>
            <a:off x="7042013" y="1051841"/>
            <a:ext cx="27171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Muli"/>
                <a:ea typeface="Muli"/>
                <a:cs typeface="Muli"/>
                <a:sym typeface="Muli"/>
              </a:rPr>
              <a:t>Code Written:</a:t>
            </a:r>
            <a:endParaRPr sz="2300">
              <a:solidFill>
                <a:srgbClr val="000000"/>
              </a:solidFill>
              <a:latin typeface="Muli"/>
              <a:ea typeface="Muli"/>
              <a:cs typeface="Muli"/>
              <a:sym typeface="Muli"/>
            </a:endParaRPr>
          </a:p>
        </p:txBody>
      </p:sp>
      <p:pic>
        <p:nvPicPr>
          <p:cNvPr id="889" name="Google Shape;889;p37"/>
          <p:cNvPicPr preferRelativeResize="0"/>
          <p:nvPr/>
        </p:nvPicPr>
        <p:blipFill>
          <a:blip r:embed="rId3">
            <a:alphaModFix/>
          </a:blip>
          <a:stretch>
            <a:fillRect/>
          </a:stretch>
        </p:blipFill>
        <p:spPr>
          <a:xfrm>
            <a:off x="331025" y="1167525"/>
            <a:ext cx="6884025" cy="1304199"/>
          </a:xfrm>
          <a:prstGeom prst="rect">
            <a:avLst/>
          </a:prstGeom>
          <a:noFill/>
          <a:ln>
            <a:noFill/>
          </a:ln>
        </p:spPr>
      </p:pic>
      <p:pic>
        <p:nvPicPr>
          <p:cNvPr id="890" name="Google Shape;890;p37"/>
          <p:cNvPicPr preferRelativeResize="0"/>
          <p:nvPr/>
        </p:nvPicPr>
        <p:blipFill>
          <a:blip r:embed="rId4">
            <a:alphaModFix/>
          </a:blip>
          <a:stretch>
            <a:fillRect/>
          </a:stretch>
        </p:blipFill>
        <p:spPr>
          <a:xfrm>
            <a:off x="331025" y="2719835"/>
            <a:ext cx="6884025" cy="21541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38"/>
          <p:cNvSpPr txBox="1"/>
          <p:nvPr>
            <p:ph type="title"/>
          </p:nvPr>
        </p:nvSpPr>
        <p:spPr>
          <a:xfrm>
            <a:off x="1378050" y="2344774"/>
            <a:ext cx="6387900" cy="94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lang="en"/>
              <a:t>Constant Variables</a:t>
            </a:r>
            <a:endParaRPr/>
          </a:p>
        </p:txBody>
      </p:sp>
      <p:sp>
        <p:nvSpPr>
          <p:cNvPr id="896" name="Google Shape;896;p38"/>
          <p:cNvSpPr txBox="1"/>
          <p:nvPr>
            <p:ph idx="2" type="title"/>
          </p:nvPr>
        </p:nvSpPr>
        <p:spPr>
          <a:xfrm>
            <a:off x="3843750" y="1322001"/>
            <a:ext cx="1456500" cy="81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03</a:t>
            </a:r>
            <a:endParaRPr/>
          </a:p>
        </p:txBody>
      </p:sp>
      <p:grpSp>
        <p:nvGrpSpPr>
          <p:cNvPr id="897" name="Google Shape;897;p38"/>
          <p:cNvGrpSpPr/>
          <p:nvPr/>
        </p:nvGrpSpPr>
        <p:grpSpPr>
          <a:xfrm>
            <a:off x="3928443" y="2086030"/>
            <a:ext cx="1287126" cy="176025"/>
            <a:chOff x="4345425" y="2175475"/>
            <a:chExt cx="800750" cy="176025"/>
          </a:xfrm>
        </p:grpSpPr>
        <p:sp>
          <p:nvSpPr>
            <p:cNvPr id="898" name="Google Shape;898;p3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38"/>
          <p:cNvGrpSpPr/>
          <p:nvPr/>
        </p:nvGrpSpPr>
        <p:grpSpPr>
          <a:xfrm>
            <a:off x="1541738" y="3108974"/>
            <a:ext cx="6053350" cy="176025"/>
            <a:chOff x="4345425" y="2175475"/>
            <a:chExt cx="800750" cy="176025"/>
          </a:xfrm>
        </p:grpSpPr>
        <p:sp>
          <p:nvSpPr>
            <p:cNvPr id="901" name="Google Shape;901;p3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38"/>
          <p:cNvGrpSpPr/>
          <p:nvPr/>
        </p:nvGrpSpPr>
        <p:grpSpPr>
          <a:xfrm flipH="1" rot="372491">
            <a:off x="1097518" y="3478413"/>
            <a:ext cx="595061" cy="675849"/>
            <a:chOff x="5464100" y="4208075"/>
            <a:chExt cx="494625" cy="579650"/>
          </a:xfrm>
        </p:grpSpPr>
        <p:sp>
          <p:nvSpPr>
            <p:cNvPr id="904" name="Google Shape;904;p38"/>
            <p:cNvSpPr/>
            <p:nvPr/>
          </p:nvSpPr>
          <p:spPr>
            <a:xfrm>
              <a:off x="5594650" y="4504850"/>
              <a:ext cx="341250" cy="255800"/>
            </a:xfrm>
            <a:custGeom>
              <a:rect b="b" l="l" r="r" t="t"/>
              <a:pathLst>
                <a:path extrusionOk="0" h="10232" w="1365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8"/>
            <p:cNvSpPr/>
            <p:nvPr/>
          </p:nvSpPr>
          <p:spPr>
            <a:xfrm>
              <a:off x="5518750" y="4363750"/>
              <a:ext cx="340700" cy="255675"/>
            </a:xfrm>
            <a:custGeom>
              <a:rect b="b" l="l" r="r" t="t"/>
              <a:pathLst>
                <a:path extrusionOk="0" h="10227" w="13628">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8"/>
            <p:cNvSpPr/>
            <p:nvPr/>
          </p:nvSpPr>
          <p:spPr>
            <a:xfrm>
              <a:off x="5475950" y="4235275"/>
              <a:ext cx="281925" cy="269375"/>
            </a:xfrm>
            <a:custGeom>
              <a:rect b="b" l="l" r="r" t="t"/>
              <a:pathLst>
                <a:path extrusionOk="0" h="10775" w="11277">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p:cNvSpPr/>
            <p:nvPr/>
          </p:nvSpPr>
          <p:spPr>
            <a:xfrm>
              <a:off x="5717000" y="4421125"/>
              <a:ext cx="42000" cy="94525"/>
            </a:xfrm>
            <a:custGeom>
              <a:rect b="b" l="l" r="r" t="t"/>
              <a:pathLst>
                <a:path extrusionOk="0" h="3781" w="168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p:nvPr/>
          </p:nvSpPr>
          <p:spPr>
            <a:xfrm>
              <a:off x="5750000" y="4392700"/>
              <a:ext cx="46925" cy="98950"/>
            </a:xfrm>
            <a:custGeom>
              <a:rect b="b" l="l" r="r" t="t"/>
              <a:pathLst>
                <a:path extrusionOk="0" h="3958" w="1877">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p:cNvSpPr/>
            <p:nvPr/>
          </p:nvSpPr>
          <p:spPr>
            <a:xfrm>
              <a:off x="5795175" y="4403700"/>
              <a:ext cx="30450" cy="52625"/>
            </a:xfrm>
            <a:custGeom>
              <a:rect b="b" l="l" r="r" t="t"/>
              <a:pathLst>
                <a:path extrusionOk="0" h="2105" w="1218">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5783525" y="4580275"/>
              <a:ext cx="38225" cy="81675"/>
            </a:xfrm>
            <a:custGeom>
              <a:rect b="b" l="l" r="r" t="t"/>
              <a:pathLst>
                <a:path extrusionOk="0" h="3267" w="1529">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p:cNvSpPr/>
            <p:nvPr/>
          </p:nvSpPr>
          <p:spPr>
            <a:xfrm>
              <a:off x="5824600" y="4544075"/>
              <a:ext cx="49675" cy="96575"/>
            </a:xfrm>
            <a:custGeom>
              <a:rect b="b" l="l" r="r" t="t"/>
              <a:pathLst>
                <a:path extrusionOk="0" h="3863" w="1987">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8"/>
            <p:cNvSpPr/>
            <p:nvPr/>
          </p:nvSpPr>
          <p:spPr>
            <a:xfrm>
              <a:off x="5876375" y="4540750"/>
              <a:ext cx="23725" cy="54675"/>
            </a:xfrm>
            <a:custGeom>
              <a:rect b="b" l="l" r="r" t="t"/>
              <a:pathLst>
                <a:path extrusionOk="0" h="2187" w="949">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5464100" y="4208075"/>
              <a:ext cx="334850" cy="317675"/>
            </a:xfrm>
            <a:custGeom>
              <a:rect b="b" l="l" r="r" t="t"/>
              <a:pathLst>
                <a:path extrusionOk="0" h="12707" w="13394">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5495775" y="4342975"/>
              <a:ext cx="376800" cy="309500"/>
            </a:xfrm>
            <a:custGeom>
              <a:rect b="b" l="l" r="r" t="t"/>
              <a:pathLst>
                <a:path extrusionOk="0" h="12380" w="15072">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p:nvPr/>
          </p:nvSpPr>
          <p:spPr>
            <a:xfrm>
              <a:off x="5582050" y="4477650"/>
              <a:ext cx="376675" cy="310075"/>
            </a:xfrm>
            <a:custGeom>
              <a:rect b="b" l="l" r="r" t="t"/>
              <a:pathLst>
                <a:path extrusionOk="0" h="12403" w="15067">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38"/>
          <p:cNvGrpSpPr/>
          <p:nvPr/>
        </p:nvGrpSpPr>
        <p:grpSpPr>
          <a:xfrm rot="9456294">
            <a:off x="6849678" y="3273665"/>
            <a:ext cx="2306042" cy="512923"/>
            <a:chOff x="7051300" y="3461525"/>
            <a:chExt cx="2305989" cy="512912"/>
          </a:xfrm>
        </p:grpSpPr>
        <p:sp>
          <p:nvSpPr>
            <p:cNvPr id="917" name="Google Shape;917;p38"/>
            <p:cNvSpPr/>
            <p:nvPr/>
          </p:nvSpPr>
          <p:spPr>
            <a:xfrm>
              <a:off x="7075817" y="3564700"/>
              <a:ext cx="2271819" cy="396457"/>
            </a:xfrm>
            <a:custGeom>
              <a:rect b="b" l="l" r="r" t="t"/>
              <a:pathLst>
                <a:path extrusionOk="0" h="8150" w="46702">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7056554" y="3473929"/>
              <a:ext cx="2293709" cy="379334"/>
            </a:xfrm>
            <a:custGeom>
              <a:rect b="b" l="l" r="r" t="t"/>
              <a:pathLst>
                <a:path extrusionOk="0" h="7798" w="47152">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9084585" y="3533956"/>
              <a:ext cx="102106" cy="52683"/>
            </a:xfrm>
            <a:custGeom>
              <a:rect b="b" l="l" r="r" t="t"/>
              <a:pathLst>
                <a:path extrusionOk="0" h="1083" w="2099">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7151702" y="3605512"/>
              <a:ext cx="1882416" cy="359584"/>
            </a:xfrm>
            <a:custGeom>
              <a:rect b="b" l="l" r="r" t="t"/>
              <a:pathLst>
                <a:path extrusionOk="0" h="7392" w="38697">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7764232" y="3683976"/>
              <a:ext cx="634963" cy="189034"/>
            </a:xfrm>
            <a:custGeom>
              <a:rect b="b" l="l" r="r" t="t"/>
              <a:pathLst>
                <a:path extrusionOk="0" h="3886" w="13053">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7758540" y="3565575"/>
              <a:ext cx="636277" cy="197401"/>
            </a:xfrm>
            <a:custGeom>
              <a:rect b="b" l="l" r="r" t="t"/>
              <a:pathLst>
                <a:path extrusionOk="0" h="4058" w="1308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7130639" y="3466487"/>
              <a:ext cx="1892096" cy="377145"/>
            </a:xfrm>
            <a:custGeom>
              <a:rect b="b" l="l" r="r" t="t"/>
              <a:pathLst>
                <a:path extrusionOk="0" h="7753" w="38896">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8992842" y="3474999"/>
              <a:ext cx="35997" cy="141362"/>
            </a:xfrm>
            <a:custGeom>
              <a:rect b="b" l="l" r="r" t="t"/>
              <a:pathLst>
                <a:path extrusionOk="0" h="2906" w="74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8234282" y="3461525"/>
              <a:ext cx="850704" cy="234469"/>
            </a:xfrm>
            <a:custGeom>
              <a:rect b="b" l="l" r="r" t="t"/>
              <a:pathLst>
                <a:path extrusionOk="0" h="4820" w="17488">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a:off x="9007776" y="3586979"/>
              <a:ext cx="90772" cy="141168"/>
            </a:xfrm>
            <a:custGeom>
              <a:rect b="b" l="l" r="r" t="t"/>
              <a:pathLst>
                <a:path extrusionOk="0" h="2902" w="1866">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a:off x="9050291" y="3487988"/>
              <a:ext cx="305685" cy="86102"/>
            </a:xfrm>
            <a:custGeom>
              <a:rect b="b" l="l" r="r" t="t"/>
              <a:pathLst>
                <a:path extrusionOk="0" h="1770" w="6284">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9073980" y="3552587"/>
              <a:ext cx="283308" cy="148610"/>
            </a:xfrm>
            <a:custGeom>
              <a:rect b="b" l="l" r="r" t="t"/>
              <a:pathLst>
                <a:path extrusionOk="0" h="3055" w="5824">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7051300" y="3556236"/>
              <a:ext cx="1992937" cy="418201"/>
            </a:xfrm>
            <a:custGeom>
              <a:rect b="b" l="l" r="r" t="t"/>
              <a:pathLst>
                <a:path extrusionOk="0" h="8597" w="40969">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7753724" y="3601377"/>
              <a:ext cx="138152" cy="171960"/>
            </a:xfrm>
            <a:custGeom>
              <a:rect b="b" l="l" r="r" t="t"/>
              <a:pathLst>
                <a:path extrusionOk="0" h="3535" w="284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8276797" y="3673322"/>
              <a:ext cx="127207" cy="161161"/>
            </a:xfrm>
            <a:custGeom>
              <a:rect b="b" l="l" r="r" t="t"/>
              <a:pathLst>
                <a:path extrusionOk="0" h="3313" w="2615">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7126261" y="3708687"/>
              <a:ext cx="37311" cy="143746"/>
            </a:xfrm>
            <a:custGeom>
              <a:rect b="b" l="l" r="r" t="t"/>
              <a:pathLst>
                <a:path extrusionOk="0" h="2955" w="767">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7753724" y="3752661"/>
              <a:ext cx="159215" cy="130125"/>
            </a:xfrm>
            <a:custGeom>
              <a:rect b="b" l="l" r="r" t="t"/>
              <a:pathLst>
                <a:path extrusionOk="0" h="2675" w="3273">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7140708" y="3828157"/>
              <a:ext cx="36046" cy="134163"/>
            </a:xfrm>
            <a:custGeom>
              <a:rect b="b" l="l" r="r" t="t"/>
              <a:pathLst>
                <a:path extrusionOk="0" h="2758" w="741">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38"/>
          <p:cNvGrpSpPr/>
          <p:nvPr/>
        </p:nvGrpSpPr>
        <p:grpSpPr>
          <a:xfrm rot="854098">
            <a:off x="7782856" y="510397"/>
            <a:ext cx="639528" cy="438002"/>
            <a:chOff x="5501450" y="2545600"/>
            <a:chExt cx="639525" cy="438000"/>
          </a:xfrm>
        </p:grpSpPr>
        <p:sp>
          <p:nvSpPr>
            <p:cNvPr id="936" name="Google Shape;936;p38"/>
            <p:cNvSpPr/>
            <p:nvPr/>
          </p:nvSpPr>
          <p:spPr>
            <a:xfrm>
              <a:off x="5501450" y="2545600"/>
              <a:ext cx="639525" cy="438000"/>
            </a:xfrm>
            <a:custGeom>
              <a:rect b="b" l="l" r="r" t="t"/>
              <a:pathLst>
                <a:path extrusionOk="0" h="17520" w="25581">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5714775" y="2654925"/>
              <a:ext cx="280075" cy="257600"/>
            </a:xfrm>
            <a:custGeom>
              <a:rect b="b" l="l" r="r" t="t"/>
              <a:pathLst>
                <a:path extrusionOk="0" h="10304" w="11203">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38"/>
          <p:cNvGrpSpPr/>
          <p:nvPr/>
        </p:nvGrpSpPr>
        <p:grpSpPr>
          <a:xfrm>
            <a:off x="3063192" y="4008175"/>
            <a:ext cx="3061347" cy="176025"/>
            <a:chOff x="4345425" y="2175475"/>
            <a:chExt cx="800750" cy="176025"/>
          </a:xfrm>
        </p:grpSpPr>
        <p:sp>
          <p:nvSpPr>
            <p:cNvPr id="939" name="Google Shape;939;p3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95"/>
                                        </p:tgtEl>
                                        <p:attrNameLst>
                                          <p:attrName>style.visibility</p:attrName>
                                        </p:attrNameLst>
                                      </p:cBhvr>
                                      <p:to>
                                        <p:strVal val="visible"/>
                                      </p:to>
                                    </p:set>
                                    <p:anim calcmode="lin" valueType="num">
                                      <p:cBhvr additive="base">
                                        <p:cTn dur="1000"/>
                                        <p:tgtEl>
                                          <p:spTgt spid="8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96"/>
                                        </p:tgtEl>
                                        <p:attrNameLst>
                                          <p:attrName>style.visibility</p:attrName>
                                        </p:attrNameLst>
                                      </p:cBhvr>
                                      <p:to>
                                        <p:strVal val="visible"/>
                                      </p:to>
                                    </p:set>
                                    <p:anim calcmode="lin" valueType="num">
                                      <p:cBhvr additive="base">
                                        <p:cTn dur="1000"/>
                                        <p:tgtEl>
                                          <p:spTgt spid="8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97"/>
                                        </p:tgtEl>
                                        <p:attrNameLst>
                                          <p:attrName>style.visibility</p:attrName>
                                        </p:attrNameLst>
                                      </p:cBhvr>
                                      <p:to>
                                        <p:strVal val="visible"/>
                                      </p:to>
                                    </p:set>
                                    <p:anim calcmode="lin" valueType="num">
                                      <p:cBhvr additive="base">
                                        <p:cTn dur="1000"/>
                                        <p:tgtEl>
                                          <p:spTgt spid="8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00"/>
                                        </p:tgtEl>
                                        <p:attrNameLst>
                                          <p:attrName>style.visibility</p:attrName>
                                        </p:attrNameLst>
                                      </p:cBhvr>
                                      <p:to>
                                        <p:strVal val="visible"/>
                                      </p:to>
                                    </p:set>
                                    <p:anim calcmode="lin" valueType="num">
                                      <p:cBhvr additive="base">
                                        <p:cTn dur="1000"/>
                                        <p:tgtEl>
                                          <p:spTgt spid="9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3"/>
                                        </p:tgtEl>
                                        <p:attrNameLst>
                                          <p:attrName>style.visibility</p:attrName>
                                        </p:attrNameLst>
                                      </p:cBhvr>
                                      <p:to>
                                        <p:strVal val="visible"/>
                                      </p:to>
                                    </p:set>
                                    <p:anim calcmode="lin" valueType="num">
                                      <p:cBhvr additive="base">
                                        <p:cTn dur="1000"/>
                                        <p:tgtEl>
                                          <p:spTgt spid="9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35"/>
                                        </p:tgtEl>
                                        <p:attrNameLst>
                                          <p:attrName>style.visibility</p:attrName>
                                        </p:attrNameLst>
                                      </p:cBhvr>
                                      <p:to>
                                        <p:strVal val="visible"/>
                                      </p:to>
                                    </p:set>
                                    <p:anim calcmode="lin" valueType="num">
                                      <p:cBhvr additive="base">
                                        <p:cTn dur="1000"/>
                                        <p:tgtEl>
                                          <p:spTgt spid="9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916"/>
                                        </p:tgtEl>
                                        <p:attrNameLst>
                                          <p:attrName>style.visibility</p:attrName>
                                        </p:attrNameLst>
                                      </p:cBhvr>
                                      <p:to>
                                        <p:strVal val="visible"/>
                                      </p:to>
                                    </p:set>
                                    <p:anim calcmode="lin" valueType="num">
                                      <p:cBhvr additive="base">
                                        <p:cTn dur="1000"/>
                                        <p:tgtEl>
                                          <p:spTgt spid="9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grpSp>
        <p:nvGrpSpPr>
          <p:cNvPr id="945" name="Google Shape;945;p39"/>
          <p:cNvGrpSpPr/>
          <p:nvPr/>
        </p:nvGrpSpPr>
        <p:grpSpPr>
          <a:xfrm rot="774136">
            <a:off x="6275094" y="2461968"/>
            <a:ext cx="1303213" cy="585343"/>
            <a:chOff x="4345425" y="2175475"/>
            <a:chExt cx="800750" cy="176025"/>
          </a:xfrm>
        </p:grpSpPr>
        <p:sp>
          <p:nvSpPr>
            <p:cNvPr id="946" name="Google Shape;946;p39"/>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9"/>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39"/>
          <p:cNvSpPr txBox="1"/>
          <p:nvPr>
            <p:ph idx="1" type="body"/>
          </p:nvPr>
        </p:nvSpPr>
        <p:spPr>
          <a:xfrm>
            <a:off x="271400" y="2111738"/>
            <a:ext cx="3894300" cy="12858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Clr>
                <a:schemeClr val="dk2"/>
              </a:buClr>
              <a:buSzPct val="47826"/>
              <a:buFont typeface="Arial"/>
              <a:buNone/>
            </a:pPr>
            <a:r>
              <a:rPr lang="en" sz="2300"/>
              <a:t>C</a:t>
            </a:r>
            <a:r>
              <a:rPr lang="en" sz="2300"/>
              <a:t>onstant variable refers to a variable that is assigned a value once and remains unchanged throughout the program's execution.</a:t>
            </a:r>
            <a:endParaRPr sz="2300"/>
          </a:p>
        </p:txBody>
      </p:sp>
      <p:sp>
        <p:nvSpPr>
          <p:cNvPr id="949" name="Google Shape;949;p39"/>
          <p:cNvSpPr txBox="1"/>
          <p:nvPr>
            <p:ph idx="4" type="subTitle"/>
          </p:nvPr>
        </p:nvSpPr>
        <p:spPr>
          <a:xfrm>
            <a:off x="5300100" y="2471050"/>
            <a:ext cx="3253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2600"/>
              <a:t>Constant Naming</a:t>
            </a:r>
            <a:endParaRPr sz="2600"/>
          </a:p>
        </p:txBody>
      </p:sp>
      <p:sp>
        <p:nvSpPr>
          <p:cNvPr id="950" name="Google Shape;950;p39"/>
          <p:cNvSpPr txBox="1"/>
          <p:nvPr>
            <p:ph type="title"/>
          </p:nvPr>
        </p:nvSpPr>
        <p:spPr>
          <a:xfrm>
            <a:off x="720000" y="540000"/>
            <a:ext cx="3378600" cy="101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a:t>What is a Constant?</a:t>
            </a:r>
            <a:endParaRPr/>
          </a:p>
        </p:txBody>
      </p:sp>
      <p:sp>
        <p:nvSpPr>
          <p:cNvPr id="951" name="Google Shape;951;p39"/>
          <p:cNvSpPr txBox="1"/>
          <p:nvPr>
            <p:ph idx="2" type="body"/>
          </p:nvPr>
        </p:nvSpPr>
        <p:spPr>
          <a:xfrm>
            <a:off x="5398950" y="2864844"/>
            <a:ext cx="3055500" cy="12858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600"/>
              </a:spcAft>
              <a:buClr>
                <a:schemeClr val="dk2"/>
              </a:buClr>
              <a:buSzPts val="1100"/>
              <a:buFont typeface="Arial"/>
              <a:buNone/>
            </a:pPr>
            <a:r>
              <a:rPr lang="en" sz="2300"/>
              <a:t>Use all capital letters to represent a Constant Variable</a:t>
            </a:r>
            <a:endParaRPr sz="2300"/>
          </a:p>
        </p:txBody>
      </p:sp>
      <p:grpSp>
        <p:nvGrpSpPr>
          <p:cNvPr id="952" name="Google Shape;952;p39"/>
          <p:cNvGrpSpPr/>
          <p:nvPr/>
        </p:nvGrpSpPr>
        <p:grpSpPr>
          <a:xfrm>
            <a:off x="6682192" y="859247"/>
            <a:ext cx="1491960" cy="454575"/>
            <a:chOff x="6157325" y="1245050"/>
            <a:chExt cx="554900" cy="169075"/>
          </a:xfrm>
        </p:grpSpPr>
        <p:sp>
          <p:nvSpPr>
            <p:cNvPr id="953" name="Google Shape;953;p39"/>
            <p:cNvSpPr/>
            <p:nvPr/>
          </p:nvSpPr>
          <p:spPr>
            <a:xfrm>
              <a:off x="6157325" y="1320350"/>
              <a:ext cx="47050" cy="41875"/>
            </a:xfrm>
            <a:custGeom>
              <a:rect b="b" l="l" r="r" t="t"/>
              <a:pathLst>
                <a:path extrusionOk="0" h="1675" w="1882">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6224725" y="1327375"/>
              <a:ext cx="46400" cy="9125"/>
            </a:xfrm>
            <a:custGeom>
              <a:rect b="b" l="l" r="r" t="t"/>
              <a:pathLst>
                <a:path extrusionOk="0" h="365" w="1856">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6217875" y="1343050"/>
              <a:ext cx="49475" cy="9600"/>
            </a:xfrm>
            <a:custGeom>
              <a:rect b="b" l="l" r="r" t="t"/>
              <a:pathLst>
                <a:path extrusionOk="0" h="384" w="1979">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9"/>
            <p:cNvSpPr/>
            <p:nvPr/>
          </p:nvSpPr>
          <p:spPr>
            <a:xfrm>
              <a:off x="6284250" y="1264050"/>
              <a:ext cx="44700" cy="50275"/>
            </a:xfrm>
            <a:custGeom>
              <a:rect b="b" l="l" r="r" t="t"/>
              <a:pathLst>
                <a:path extrusionOk="0" h="2011" w="1788">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9"/>
            <p:cNvSpPr/>
            <p:nvPr/>
          </p:nvSpPr>
          <p:spPr>
            <a:xfrm>
              <a:off x="6255000" y="1287300"/>
              <a:ext cx="30525" cy="9800"/>
            </a:xfrm>
            <a:custGeom>
              <a:rect b="b" l="l" r="r" t="t"/>
              <a:pathLst>
                <a:path extrusionOk="0" h="392" w="1221">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6334375" y="1284100"/>
              <a:ext cx="37000" cy="37050"/>
            </a:xfrm>
            <a:custGeom>
              <a:rect b="b" l="l" r="r" t="t"/>
              <a:pathLst>
                <a:path extrusionOk="0" h="1482" w="148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6379900" y="1245050"/>
              <a:ext cx="273425" cy="77750"/>
            </a:xfrm>
            <a:custGeom>
              <a:rect b="b" l="l" r="r" t="t"/>
              <a:pathLst>
                <a:path extrusionOk="0" h="3110" w="10937">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6441975" y="1278000"/>
              <a:ext cx="42800" cy="51575"/>
            </a:xfrm>
            <a:custGeom>
              <a:rect b="b" l="l" r="r" t="t"/>
              <a:pathLst>
                <a:path extrusionOk="0" h="2063" w="1712">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6481950" y="1268900"/>
              <a:ext cx="35400" cy="27425"/>
            </a:xfrm>
            <a:custGeom>
              <a:rect b="b" l="l" r="r" t="t"/>
              <a:pathLst>
                <a:path extrusionOk="0" h="1097" w="1416">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9"/>
            <p:cNvSpPr/>
            <p:nvPr/>
          </p:nvSpPr>
          <p:spPr>
            <a:xfrm>
              <a:off x="6523800" y="1310425"/>
              <a:ext cx="53075" cy="12150"/>
            </a:xfrm>
            <a:custGeom>
              <a:rect b="b" l="l" r="r" t="t"/>
              <a:pathLst>
                <a:path extrusionOk="0" h="486" w="2123">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9"/>
            <p:cNvSpPr/>
            <p:nvPr/>
          </p:nvSpPr>
          <p:spPr>
            <a:xfrm>
              <a:off x="6581250" y="1283075"/>
              <a:ext cx="36800" cy="48550"/>
            </a:xfrm>
            <a:custGeom>
              <a:rect b="b" l="l" r="r" t="t"/>
              <a:pathLst>
                <a:path extrusionOk="0" h="1942" w="1472">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9"/>
            <p:cNvSpPr/>
            <p:nvPr/>
          </p:nvSpPr>
          <p:spPr>
            <a:xfrm>
              <a:off x="6626975" y="1299300"/>
              <a:ext cx="36375" cy="29225"/>
            </a:xfrm>
            <a:custGeom>
              <a:rect b="b" l="l" r="r" t="t"/>
              <a:pathLst>
                <a:path extrusionOk="0" h="1169" w="1455">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9"/>
            <p:cNvSpPr/>
            <p:nvPr/>
          </p:nvSpPr>
          <p:spPr>
            <a:xfrm>
              <a:off x="6673350" y="1296825"/>
              <a:ext cx="38875" cy="34700"/>
            </a:xfrm>
            <a:custGeom>
              <a:rect b="b" l="l" r="r" t="t"/>
              <a:pathLst>
                <a:path extrusionOk="0" h="1388" w="1555">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6295525" y="1342575"/>
              <a:ext cx="356550" cy="21250"/>
            </a:xfrm>
            <a:custGeom>
              <a:rect b="b" l="l" r="r" t="t"/>
              <a:pathLst>
                <a:path extrusionOk="0" h="850" w="14262">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9"/>
            <p:cNvSpPr/>
            <p:nvPr/>
          </p:nvSpPr>
          <p:spPr>
            <a:xfrm>
              <a:off x="6402675" y="1373100"/>
              <a:ext cx="75050" cy="40425"/>
            </a:xfrm>
            <a:custGeom>
              <a:rect b="b" l="l" r="r" t="t"/>
              <a:pathLst>
                <a:path extrusionOk="0" h="1617" w="3002">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9"/>
            <p:cNvSpPr/>
            <p:nvPr/>
          </p:nvSpPr>
          <p:spPr>
            <a:xfrm>
              <a:off x="6485375" y="1381475"/>
              <a:ext cx="44375" cy="32650"/>
            </a:xfrm>
            <a:custGeom>
              <a:rect b="b" l="l" r="r" t="t"/>
              <a:pathLst>
                <a:path extrusionOk="0" h="1306" w="1775">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39"/>
          <p:cNvGrpSpPr/>
          <p:nvPr/>
        </p:nvGrpSpPr>
        <p:grpSpPr>
          <a:xfrm rot="1514788">
            <a:off x="5041770" y="1187651"/>
            <a:ext cx="1376274" cy="908487"/>
            <a:chOff x="5248525" y="821375"/>
            <a:chExt cx="1082824" cy="694544"/>
          </a:xfrm>
        </p:grpSpPr>
        <p:sp>
          <p:nvSpPr>
            <p:cNvPr id="970" name="Google Shape;970;p39"/>
            <p:cNvSpPr/>
            <p:nvPr/>
          </p:nvSpPr>
          <p:spPr>
            <a:xfrm>
              <a:off x="5386964" y="1033865"/>
              <a:ext cx="843217" cy="475585"/>
            </a:xfrm>
            <a:custGeom>
              <a:rect b="b" l="l" r="r" t="t"/>
              <a:pathLst>
                <a:path extrusionOk="0" h="14027" w="2487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9"/>
            <p:cNvSpPr/>
            <p:nvPr/>
          </p:nvSpPr>
          <p:spPr>
            <a:xfrm>
              <a:off x="5455115" y="824528"/>
              <a:ext cx="851795" cy="486876"/>
            </a:xfrm>
            <a:custGeom>
              <a:rect b="b" l="l" r="r" t="t"/>
              <a:pathLst>
                <a:path extrusionOk="0" h="14360" w="25123">
                  <a:moveTo>
                    <a:pt x="2209" y="0"/>
                  </a:moveTo>
                  <a:lnTo>
                    <a:pt x="0" y="6220"/>
                  </a:lnTo>
                  <a:lnTo>
                    <a:pt x="22914" y="14359"/>
                  </a:lnTo>
                  <a:lnTo>
                    <a:pt x="25122" y="8140"/>
                  </a:lnTo>
                  <a:lnTo>
                    <a:pt x="2209" y="0"/>
                  </a:lnTo>
                  <a:close/>
                </a:path>
              </a:pathLst>
            </a:custGeom>
            <a:solidFill>
              <a:srgbClr val="00A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9"/>
            <p:cNvSpPr/>
            <p:nvPr/>
          </p:nvSpPr>
          <p:spPr>
            <a:xfrm>
              <a:off x="5343564" y="832157"/>
              <a:ext cx="980431" cy="665352"/>
            </a:xfrm>
            <a:custGeom>
              <a:rect b="b" l="l" r="r" t="t"/>
              <a:pathLst>
                <a:path extrusionOk="0" h="19624" w="28917">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9"/>
            <p:cNvSpPr/>
            <p:nvPr/>
          </p:nvSpPr>
          <p:spPr>
            <a:xfrm>
              <a:off x="5248525" y="830292"/>
              <a:ext cx="225875" cy="369870"/>
            </a:xfrm>
            <a:custGeom>
              <a:rect b="b" l="l" r="r" t="t"/>
              <a:pathLst>
                <a:path extrusionOk="0" h="10909" w="6662">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5250356" y="821375"/>
              <a:ext cx="1080993" cy="694544"/>
            </a:xfrm>
            <a:custGeom>
              <a:rect b="b" l="l" r="r" t="t"/>
              <a:pathLst>
                <a:path extrusionOk="0" h="20485" w="31883">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p:nvPr/>
          </p:nvSpPr>
          <p:spPr>
            <a:xfrm>
              <a:off x="5385438" y="842193"/>
              <a:ext cx="146402" cy="383398"/>
            </a:xfrm>
            <a:custGeom>
              <a:rect b="b" l="l" r="r" t="t"/>
              <a:pathLst>
                <a:path extrusionOk="0" h="11308" w="4318">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39"/>
          <p:cNvGrpSpPr/>
          <p:nvPr/>
        </p:nvGrpSpPr>
        <p:grpSpPr>
          <a:xfrm flipH="1">
            <a:off x="719922" y="934457"/>
            <a:ext cx="3253287" cy="176025"/>
            <a:chOff x="4345425" y="2175475"/>
            <a:chExt cx="800750" cy="176025"/>
          </a:xfrm>
        </p:grpSpPr>
        <p:sp>
          <p:nvSpPr>
            <p:cNvPr id="977" name="Google Shape;977;p39"/>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9"/>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39"/>
          <p:cNvGrpSpPr/>
          <p:nvPr/>
        </p:nvGrpSpPr>
        <p:grpSpPr>
          <a:xfrm flipH="1">
            <a:off x="719986" y="1396579"/>
            <a:ext cx="2997127" cy="176025"/>
            <a:chOff x="4345425" y="2175475"/>
            <a:chExt cx="800750" cy="176025"/>
          </a:xfrm>
        </p:grpSpPr>
        <p:sp>
          <p:nvSpPr>
            <p:cNvPr id="980" name="Google Shape;980;p39"/>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9"/>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0"/>
          <p:cNvSpPr txBox="1"/>
          <p:nvPr>
            <p:ph idx="4" type="subTitle"/>
          </p:nvPr>
        </p:nvSpPr>
        <p:spPr>
          <a:xfrm>
            <a:off x="5565688" y="2094806"/>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3.) Principal</a:t>
            </a:r>
            <a:endParaRPr sz="2600"/>
          </a:p>
        </p:txBody>
      </p:sp>
      <p:sp>
        <p:nvSpPr>
          <p:cNvPr id="987" name="Google Shape;987;p40"/>
          <p:cNvSpPr txBox="1"/>
          <p:nvPr>
            <p:ph idx="1" type="subTitle"/>
          </p:nvPr>
        </p:nvSpPr>
        <p:spPr>
          <a:xfrm>
            <a:off x="906900" y="3615868"/>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2.) John Deere</a:t>
            </a:r>
            <a:endParaRPr sz="2600"/>
          </a:p>
        </p:txBody>
      </p:sp>
      <p:sp>
        <p:nvSpPr>
          <p:cNvPr id="988" name="Google Shape;988;p40"/>
          <p:cNvSpPr txBox="1"/>
          <p:nvPr>
            <p:ph idx="3" type="subTitle"/>
          </p:nvPr>
        </p:nvSpPr>
        <p:spPr>
          <a:xfrm>
            <a:off x="420650" y="2094800"/>
            <a:ext cx="34401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1.) Student Number</a:t>
            </a:r>
            <a:endParaRPr sz="2600"/>
          </a:p>
        </p:txBody>
      </p:sp>
      <p:sp>
        <p:nvSpPr>
          <p:cNvPr id="989" name="Google Shape;989;p40"/>
          <p:cNvSpPr txBox="1"/>
          <p:nvPr>
            <p:ph idx="2" type="subTitle"/>
          </p:nvPr>
        </p:nvSpPr>
        <p:spPr>
          <a:xfrm>
            <a:off x="5565696" y="3615868"/>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4.) Class 17</a:t>
            </a:r>
            <a:endParaRPr sz="2600"/>
          </a:p>
        </p:txBody>
      </p:sp>
      <p:sp>
        <p:nvSpPr>
          <p:cNvPr id="990" name="Google Shape;990;p40"/>
          <p:cNvSpPr txBox="1"/>
          <p:nvPr>
            <p:ph idx="5" type="subTitle"/>
          </p:nvPr>
        </p:nvSpPr>
        <p:spPr>
          <a:xfrm>
            <a:off x="361925" y="2469400"/>
            <a:ext cx="3591300" cy="5727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Clr>
                <a:schemeClr val="dk2"/>
              </a:buClr>
              <a:buSzPct val="47826"/>
              <a:buFont typeface="Arial"/>
              <a:buNone/>
            </a:pPr>
            <a:r>
              <a:rPr lang="en" sz="2300"/>
              <a:t>Answer: STUDENTNUMBER</a:t>
            </a:r>
            <a:endParaRPr sz="2300"/>
          </a:p>
        </p:txBody>
      </p:sp>
      <p:sp>
        <p:nvSpPr>
          <p:cNvPr id="991" name="Google Shape;991;p40"/>
          <p:cNvSpPr txBox="1"/>
          <p:nvPr>
            <p:ph idx="6" type="subTitle"/>
          </p:nvPr>
        </p:nvSpPr>
        <p:spPr>
          <a:xfrm>
            <a:off x="5388702" y="2470638"/>
            <a:ext cx="2860200" cy="5727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Clr>
                <a:schemeClr val="dk2"/>
              </a:buClr>
              <a:buSzPct val="47826"/>
              <a:buFont typeface="Arial"/>
              <a:buNone/>
            </a:pPr>
            <a:r>
              <a:rPr lang="en" sz="2300"/>
              <a:t>Answer: PRINCIPAL</a:t>
            </a:r>
            <a:endParaRPr sz="2300"/>
          </a:p>
        </p:txBody>
      </p:sp>
      <p:sp>
        <p:nvSpPr>
          <p:cNvPr id="992" name="Google Shape;992;p40"/>
          <p:cNvSpPr txBox="1"/>
          <p:nvPr>
            <p:ph idx="7" type="subTitle"/>
          </p:nvPr>
        </p:nvSpPr>
        <p:spPr>
          <a:xfrm>
            <a:off x="710600" y="3974600"/>
            <a:ext cx="2860200" cy="5727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Clr>
                <a:schemeClr val="dk2"/>
              </a:buClr>
              <a:buSzPct val="47826"/>
              <a:buFont typeface="Arial"/>
              <a:buNone/>
            </a:pPr>
            <a:r>
              <a:rPr lang="en" sz="2300"/>
              <a:t>Answer: JOHNDEERE</a:t>
            </a:r>
            <a:endParaRPr sz="2300"/>
          </a:p>
        </p:txBody>
      </p:sp>
      <p:sp>
        <p:nvSpPr>
          <p:cNvPr id="993" name="Google Shape;993;p40"/>
          <p:cNvSpPr txBox="1"/>
          <p:nvPr>
            <p:ph idx="8" type="subTitle"/>
          </p:nvPr>
        </p:nvSpPr>
        <p:spPr>
          <a:xfrm>
            <a:off x="5565688" y="3991211"/>
            <a:ext cx="2506200" cy="5727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Clr>
                <a:schemeClr val="dk2"/>
              </a:buClr>
              <a:buSzPct val="47826"/>
              <a:buFont typeface="Arial"/>
              <a:buNone/>
            </a:pPr>
            <a:r>
              <a:rPr lang="en" sz="2300"/>
              <a:t>Answer: CLASS17</a:t>
            </a:r>
            <a:endParaRPr sz="2300"/>
          </a:p>
        </p:txBody>
      </p:sp>
      <p:sp>
        <p:nvSpPr>
          <p:cNvPr id="994" name="Google Shape;994;p40"/>
          <p:cNvSpPr txBox="1"/>
          <p:nvPr>
            <p:ph type="title"/>
          </p:nvPr>
        </p:nvSpPr>
        <p:spPr>
          <a:xfrm>
            <a:off x="155700" y="540000"/>
            <a:ext cx="4207500" cy="99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Change These Variables Into the Constant Format</a:t>
            </a:r>
            <a:endParaRPr/>
          </a:p>
        </p:txBody>
      </p:sp>
      <p:grpSp>
        <p:nvGrpSpPr>
          <p:cNvPr id="995" name="Google Shape;995;p40"/>
          <p:cNvGrpSpPr/>
          <p:nvPr/>
        </p:nvGrpSpPr>
        <p:grpSpPr>
          <a:xfrm flipH="1">
            <a:off x="155948" y="947150"/>
            <a:ext cx="3970038" cy="176025"/>
            <a:chOff x="4345425" y="2175475"/>
            <a:chExt cx="800750" cy="176025"/>
          </a:xfrm>
        </p:grpSpPr>
        <p:sp>
          <p:nvSpPr>
            <p:cNvPr id="996" name="Google Shape;996;p4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40"/>
          <p:cNvGrpSpPr/>
          <p:nvPr/>
        </p:nvGrpSpPr>
        <p:grpSpPr>
          <a:xfrm flipH="1">
            <a:off x="155563" y="1409250"/>
            <a:ext cx="3484303" cy="176025"/>
            <a:chOff x="4345425" y="2175475"/>
            <a:chExt cx="800750" cy="176025"/>
          </a:xfrm>
        </p:grpSpPr>
        <p:sp>
          <p:nvSpPr>
            <p:cNvPr id="999" name="Google Shape;999;p4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40"/>
          <p:cNvGrpSpPr/>
          <p:nvPr/>
        </p:nvGrpSpPr>
        <p:grpSpPr>
          <a:xfrm rot="2210750">
            <a:off x="5587690" y="679440"/>
            <a:ext cx="976434" cy="1313229"/>
            <a:chOff x="5941025" y="1169275"/>
            <a:chExt cx="976375" cy="1313150"/>
          </a:xfrm>
        </p:grpSpPr>
        <p:sp>
          <p:nvSpPr>
            <p:cNvPr id="1002" name="Google Shape;1002;p40"/>
            <p:cNvSpPr/>
            <p:nvPr/>
          </p:nvSpPr>
          <p:spPr>
            <a:xfrm>
              <a:off x="5957175" y="1169275"/>
              <a:ext cx="960225" cy="1294975"/>
            </a:xfrm>
            <a:custGeom>
              <a:rect b="b" l="l" r="r" t="t"/>
              <a:pathLst>
                <a:path extrusionOk="0" h="51799" w="38409">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5941025" y="2320575"/>
              <a:ext cx="182525" cy="161850"/>
            </a:xfrm>
            <a:custGeom>
              <a:rect b="b" l="l" r="r" t="t"/>
              <a:pathLst>
                <a:path extrusionOk="0" h="6474" w="7301">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40"/>
          <p:cNvGrpSpPr/>
          <p:nvPr/>
        </p:nvGrpSpPr>
        <p:grpSpPr>
          <a:xfrm rot="1866236">
            <a:off x="6333437" y="809389"/>
            <a:ext cx="2928624" cy="358006"/>
            <a:chOff x="2142525" y="3876725"/>
            <a:chExt cx="2414850" cy="295200"/>
          </a:xfrm>
        </p:grpSpPr>
        <p:sp>
          <p:nvSpPr>
            <p:cNvPr id="1005" name="Google Shape;1005;p40"/>
            <p:cNvSpPr/>
            <p:nvPr/>
          </p:nvSpPr>
          <p:spPr>
            <a:xfrm>
              <a:off x="2147925" y="3884850"/>
              <a:ext cx="91075" cy="132625"/>
            </a:xfrm>
            <a:custGeom>
              <a:rect b="b" l="l" r="r" t="t"/>
              <a:pathLst>
                <a:path extrusionOk="0" h="5305" w="3643">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2227250" y="3885400"/>
              <a:ext cx="45775" cy="135000"/>
            </a:xfrm>
            <a:custGeom>
              <a:rect b="b" l="l" r="r" t="t"/>
              <a:pathLst>
                <a:path extrusionOk="0" h="5400" w="1831">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2262625" y="3878875"/>
              <a:ext cx="121050" cy="159625"/>
            </a:xfrm>
            <a:custGeom>
              <a:rect b="b" l="l" r="r" t="t"/>
              <a:pathLst>
                <a:path extrusionOk="0" h="6385" w="4842">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2275025" y="3904375"/>
              <a:ext cx="91525" cy="94625"/>
            </a:xfrm>
            <a:custGeom>
              <a:rect b="b" l="l" r="r" t="t"/>
              <a:pathLst>
                <a:path extrusionOk="0" h="3785" w="3661">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4200850" y="4019700"/>
              <a:ext cx="243175" cy="145150"/>
            </a:xfrm>
            <a:custGeom>
              <a:rect b="b" l="l" r="r" t="t"/>
              <a:pathLst>
                <a:path extrusionOk="0" h="5806" w="9727">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430700" y="4072425"/>
              <a:ext cx="121050" cy="57275"/>
            </a:xfrm>
            <a:custGeom>
              <a:rect b="b" l="l" r="r" t="t"/>
              <a:pathLst>
                <a:path extrusionOk="0" h="2291" w="4842">
                  <a:moveTo>
                    <a:pt x="533" y="1"/>
                  </a:moveTo>
                  <a:cubicBezTo>
                    <a:pt x="46" y="902"/>
                    <a:pt x="1" y="1668"/>
                    <a:pt x="397" y="2290"/>
                  </a:cubicBezTo>
                  <a:lnTo>
                    <a:pt x="4841" y="1164"/>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2373050" y="3934975"/>
              <a:ext cx="1943650" cy="192700"/>
            </a:xfrm>
            <a:custGeom>
              <a:rect b="b" l="l" r="r" t="t"/>
              <a:pathLst>
                <a:path extrusionOk="0" h="7708" w="77746">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2392900" y="3956075"/>
              <a:ext cx="472575" cy="58775"/>
            </a:xfrm>
            <a:custGeom>
              <a:rect b="b" l="l" r="r" t="t"/>
              <a:pathLst>
                <a:path extrusionOk="0" h="2351" w="18903">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2373050" y="3889675"/>
              <a:ext cx="1885075" cy="275175"/>
            </a:xfrm>
            <a:custGeom>
              <a:rect b="b" l="l" r="r" t="t"/>
              <a:pathLst>
                <a:path extrusionOk="0" h="11007" w="75403">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2142525" y="3876725"/>
              <a:ext cx="2414850" cy="291950"/>
            </a:xfrm>
            <a:custGeom>
              <a:rect b="b" l="l" r="r" t="t"/>
              <a:pathLst>
                <a:path extrusionOk="0" h="11678" w="96594">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2297125" y="3977050"/>
              <a:ext cx="10375" cy="58250"/>
            </a:xfrm>
            <a:custGeom>
              <a:rect b="b" l="l" r="r" t="t"/>
              <a:pathLst>
                <a:path extrusionOk="0" h="2330" w="415">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0"/>
            <p:cNvSpPr/>
            <p:nvPr/>
          </p:nvSpPr>
          <p:spPr>
            <a:xfrm>
              <a:off x="2334525" y="3993050"/>
              <a:ext cx="10850" cy="45625"/>
            </a:xfrm>
            <a:custGeom>
              <a:rect b="b" l="l" r="r" t="t"/>
              <a:pathLst>
                <a:path extrusionOk="0" h="1825" w="434">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0"/>
            <p:cNvSpPr/>
            <p:nvPr/>
          </p:nvSpPr>
          <p:spPr>
            <a:xfrm>
              <a:off x="2368775" y="3930000"/>
              <a:ext cx="1895650" cy="136475"/>
            </a:xfrm>
            <a:custGeom>
              <a:rect b="b" l="l" r="r" t="t"/>
              <a:pathLst>
                <a:path extrusionOk="0" h="5459" w="75826">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0"/>
            <p:cNvSpPr/>
            <p:nvPr/>
          </p:nvSpPr>
          <p:spPr>
            <a:xfrm>
              <a:off x="4430700" y="4072425"/>
              <a:ext cx="13325" cy="57275"/>
            </a:xfrm>
            <a:custGeom>
              <a:rect b="b" l="l" r="r" t="t"/>
              <a:pathLst>
                <a:path extrusionOk="0" fill="none" h="2291" w="533">
                  <a:moveTo>
                    <a:pt x="533" y="1"/>
                  </a:moveTo>
                  <a:cubicBezTo>
                    <a:pt x="46" y="902"/>
                    <a:pt x="1" y="1668"/>
                    <a:pt x="397" y="2290"/>
                  </a:cubicBezTo>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0"/>
            <p:cNvSpPr/>
            <p:nvPr/>
          </p:nvSpPr>
          <p:spPr>
            <a:xfrm>
              <a:off x="4195450" y="4056625"/>
              <a:ext cx="126900" cy="115300"/>
            </a:xfrm>
            <a:custGeom>
              <a:rect b="b" l="l" r="r" t="t"/>
              <a:pathLst>
                <a:path extrusionOk="0" h="4612" w="5076">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0"/>
            <p:cNvSpPr/>
            <p:nvPr/>
          </p:nvSpPr>
          <p:spPr>
            <a:xfrm>
              <a:off x="2368100" y="3995375"/>
              <a:ext cx="1847425" cy="137250"/>
            </a:xfrm>
            <a:custGeom>
              <a:rect b="b" l="l" r="r" t="t"/>
              <a:pathLst>
                <a:path extrusionOk="0" h="5490" w="73897">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1000"/>
                                        <p:tgtEl>
                                          <p:spTgt spid="9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3"/>
          <p:cNvSpPr txBox="1"/>
          <p:nvPr>
            <p:ph type="title"/>
          </p:nvPr>
        </p:nvSpPr>
        <p:spPr>
          <a:xfrm>
            <a:off x="1378050" y="2344774"/>
            <a:ext cx="6387900" cy="94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lang="en"/>
              <a:t>Variables</a:t>
            </a:r>
            <a:endParaRPr/>
          </a:p>
        </p:txBody>
      </p:sp>
      <p:sp>
        <p:nvSpPr>
          <p:cNvPr id="389" name="Google Shape;389;p23"/>
          <p:cNvSpPr txBox="1"/>
          <p:nvPr>
            <p:ph idx="2" type="title"/>
          </p:nvPr>
        </p:nvSpPr>
        <p:spPr>
          <a:xfrm>
            <a:off x="3843750" y="1322001"/>
            <a:ext cx="1456500" cy="81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01</a:t>
            </a:r>
            <a:endParaRPr/>
          </a:p>
        </p:txBody>
      </p:sp>
      <p:grpSp>
        <p:nvGrpSpPr>
          <p:cNvPr id="390" name="Google Shape;390;p23"/>
          <p:cNvGrpSpPr/>
          <p:nvPr/>
        </p:nvGrpSpPr>
        <p:grpSpPr>
          <a:xfrm>
            <a:off x="3928443" y="2086030"/>
            <a:ext cx="1287126" cy="176025"/>
            <a:chOff x="4345425" y="2175475"/>
            <a:chExt cx="800750" cy="176025"/>
          </a:xfrm>
        </p:grpSpPr>
        <p:sp>
          <p:nvSpPr>
            <p:cNvPr id="391" name="Google Shape;391;p2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23"/>
          <p:cNvGrpSpPr/>
          <p:nvPr/>
        </p:nvGrpSpPr>
        <p:grpSpPr>
          <a:xfrm>
            <a:off x="1541738" y="3108974"/>
            <a:ext cx="6053350" cy="176025"/>
            <a:chOff x="4345425" y="2175475"/>
            <a:chExt cx="800750" cy="176025"/>
          </a:xfrm>
        </p:grpSpPr>
        <p:sp>
          <p:nvSpPr>
            <p:cNvPr id="394" name="Google Shape;394;p2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23"/>
          <p:cNvGrpSpPr/>
          <p:nvPr/>
        </p:nvGrpSpPr>
        <p:grpSpPr>
          <a:xfrm flipH="1" rot="372491">
            <a:off x="1097518" y="3478413"/>
            <a:ext cx="595061" cy="675849"/>
            <a:chOff x="5464100" y="4208075"/>
            <a:chExt cx="494625" cy="579650"/>
          </a:xfrm>
        </p:grpSpPr>
        <p:sp>
          <p:nvSpPr>
            <p:cNvPr id="397" name="Google Shape;397;p23"/>
            <p:cNvSpPr/>
            <p:nvPr/>
          </p:nvSpPr>
          <p:spPr>
            <a:xfrm>
              <a:off x="5594650" y="4504850"/>
              <a:ext cx="341250" cy="255800"/>
            </a:xfrm>
            <a:custGeom>
              <a:rect b="b" l="l" r="r" t="t"/>
              <a:pathLst>
                <a:path extrusionOk="0" h="10232" w="1365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5518750" y="4363750"/>
              <a:ext cx="340700" cy="255675"/>
            </a:xfrm>
            <a:custGeom>
              <a:rect b="b" l="l" r="r" t="t"/>
              <a:pathLst>
                <a:path extrusionOk="0" h="10227" w="13628">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5475950" y="4235275"/>
              <a:ext cx="281925" cy="269375"/>
            </a:xfrm>
            <a:custGeom>
              <a:rect b="b" l="l" r="r" t="t"/>
              <a:pathLst>
                <a:path extrusionOk="0" h="10775" w="11277">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5717000" y="4421125"/>
              <a:ext cx="42000" cy="94525"/>
            </a:xfrm>
            <a:custGeom>
              <a:rect b="b" l="l" r="r" t="t"/>
              <a:pathLst>
                <a:path extrusionOk="0" h="3781" w="168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5750000" y="4392700"/>
              <a:ext cx="46925" cy="98950"/>
            </a:xfrm>
            <a:custGeom>
              <a:rect b="b" l="l" r="r" t="t"/>
              <a:pathLst>
                <a:path extrusionOk="0" h="3958" w="1877">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5795175" y="4403700"/>
              <a:ext cx="30450" cy="52625"/>
            </a:xfrm>
            <a:custGeom>
              <a:rect b="b" l="l" r="r" t="t"/>
              <a:pathLst>
                <a:path extrusionOk="0" h="2105" w="1218">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5783525" y="4580275"/>
              <a:ext cx="38225" cy="81675"/>
            </a:xfrm>
            <a:custGeom>
              <a:rect b="b" l="l" r="r" t="t"/>
              <a:pathLst>
                <a:path extrusionOk="0" h="3267" w="1529">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5824600" y="4544075"/>
              <a:ext cx="49675" cy="96575"/>
            </a:xfrm>
            <a:custGeom>
              <a:rect b="b" l="l" r="r" t="t"/>
              <a:pathLst>
                <a:path extrusionOk="0" h="3863" w="1987">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5876375" y="4540750"/>
              <a:ext cx="23725" cy="54675"/>
            </a:xfrm>
            <a:custGeom>
              <a:rect b="b" l="l" r="r" t="t"/>
              <a:pathLst>
                <a:path extrusionOk="0" h="2187" w="949">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5464100" y="4208075"/>
              <a:ext cx="334850" cy="317675"/>
            </a:xfrm>
            <a:custGeom>
              <a:rect b="b" l="l" r="r" t="t"/>
              <a:pathLst>
                <a:path extrusionOk="0" h="12707" w="13394">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5495775" y="4342975"/>
              <a:ext cx="376800" cy="309500"/>
            </a:xfrm>
            <a:custGeom>
              <a:rect b="b" l="l" r="r" t="t"/>
              <a:pathLst>
                <a:path extrusionOk="0" h="12380" w="15072">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5582050" y="4477650"/>
              <a:ext cx="376675" cy="310075"/>
            </a:xfrm>
            <a:custGeom>
              <a:rect b="b" l="l" r="r" t="t"/>
              <a:pathLst>
                <a:path extrusionOk="0" h="12403" w="15067">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3"/>
          <p:cNvGrpSpPr/>
          <p:nvPr/>
        </p:nvGrpSpPr>
        <p:grpSpPr>
          <a:xfrm rot="9456294">
            <a:off x="6849678" y="3273665"/>
            <a:ext cx="2306042" cy="512923"/>
            <a:chOff x="7051300" y="3461525"/>
            <a:chExt cx="2305989" cy="512912"/>
          </a:xfrm>
        </p:grpSpPr>
        <p:sp>
          <p:nvSpPr>
            <p:cNvPr id="410" name="Google Shape;410;p23"/>
            <p:cNvSpPr/>
            <p:nvPr/>
          </p:nvSpPr>
          <p:spPr>
            <a:xfrm>
              <a:off x="7075817" y="3564700"/>
              <a:ext cx="2271819" cy="396457"/>
            </a:xfrm>
            <a:custGeom>
              <a:rect b="b" l="l" r="r" t="t"/>
              <a:pathLst>
                <a:path extrusionOk="0" h="8150" w="46702">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7056554" y="3473929"/>
              <a:ext cx="2293709" cy="379334"/>
            </a:xfrm>
            <a:custGeom>
              <a:rect b="b" l="l" r="r" t="t"/>
              <a:pathLst>
                <a:path extrusionOk="0" h="7798" w="47152">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9084585" y="3533956"/>
              <a:ext cx="102106" cy="52683"/>
            </a:xfrm>
            <a:custGeom>
              <a:rect b="b" l="l" r="r" t="t"/>
              <a:pathLst>
                <a:path extrusionOk="0" h="1083" w="2099">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7151702" y="3605512"/>
              <a:ext cx="1882416" cy="359584"/>
            </a:xfrm>
            <a:custGeom>
              <a:rect b="b" l="l" r="r" t="t"/>
              <a:pathLst>
                <a:path extrusionOk="0" h="7392" w="38697">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7764232" y="3683976"/>
              <a:ext cx="634963" cy="189034"/>
            </a:xfrm>
            <a:custGeom>
              <a:rect b="b" l="l" r="r" t="t"/>
              <a:pathLst>
                <a:path extrusionOk="0" h="3886" w="13053">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7758540" y="3565575"/>
              <a:ext cx="636277" cy="197401"/>
            </a:xfrm>
            <a:custGeom>
              <a:rect b="b" l="l" r="r" t="t"/>
              <a:pathLst>
                <a:path extrusionOk="0" h="4058" w="1308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7130639" y="3466487"/>
              <a:ext cx="1892096" cy="377145"/>
            </a:xfrm>
            <a:custGeom>
              <a:rect b="b" l="l" r="r" t="t"/>
              <a:pathLst>
                <a:path extrusionOk="0" h="7753" w="38896">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8992842" y="3474999"/>
              <a:ext cx="35997" cy="141362"/>
            </a:xfrm>
            <a:custGeom>
              <a:rect b="b" l="l" r="r" t="t"/>
              <a:pathLst>
                <a:path extrusionOk="0" h="2906" w="74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8234282" y="3461525"/>
              <a:ext cx="850704" cy="234469"/>
            </a:xfrm>
            <a:custGeom>
              <a:rect b="b" l="l" r="r" t="t"/>
              <a:pathLst>
                <a:path extrusionOk="0" h="4820" w="17488">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9007776" y="3586979"/>
              <a:ext cx="90772" cy="141168"/>
            </a:xfrm>
            <a:custGeom>
              <a:rect b="b" l="l" r="r" t="t"/>
              <a:pathLst>
                <a:path extrusionOk="0" h="2902" w="1866">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9050291" y="3487988"/>
              <a:ext cx="305685" cy="86102"/>
            </a:xfrm>
            <a:custGeom>
              <a:rect b="b" l="l" r="r" t="t"/>
              <a:pathLst>
                <a:path extrusionOk="0" h="1770" w="6284">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9073980" y="3552587"/>
              <a:ext cx="283308" cy="148610"/>
            </a:xfrm>
            <a:custGeom>
              <a:rect b="b" l="l" r="r" t="t"/>
              <a:pathLst>
                <a:path extrusionOk="0" h="3055" w="5824">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7051300" y="3556236"/>
              <a:ext cx="1992937" cy="418201"/>
            </a:xfrm>
            <a:custGeom>
              <a:rect b="b" l="l" r="r" t="t"/>
              <a:pathLst>
                <a:path extrusionOk="0" h="8597" w="40969">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7753724" y="3601377"/>
              <a:ext cx="138152" cy="171960"/>
            </a:xfrm>
            <a:custGeom>
              <a:rect b="b" l="l" r="r" t="t"/>
              <a:pathLst>
                <a:path extrusionOk="0" h="3535" w="284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8276797" y="3673322"/>
              <a:ext cx="127207" cy="161161"/>
            </a:xfrm>
            <a:custGeom>
              <a:rect b="b" l="l" r="r" t="t"/>
              <a:pathLst>
                <a:path extrusionOk="0" h="3313" w="2615">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7126261" y="3708687"/>
              <a:ext cx="37311" cy="143746"/>
            </a:xfrm>
            <a:custGeom>
              <a:rect b="b" l="l" r="r" t="t"/>
              <a:pathLst>
                <a:path extrusionOk="0" h="2955" w="767">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7753724" y="3752661"/>
              <a:ext cx="159215" cy="130125"/>
            </a:xfrm>
            <a:custGeom>
              <a:rect b="b" l="l" r="r" t="t"/>
              <a:pathLst>
                <a:path extrusionOk="0" h="2675" w="3273">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7140708" y="3828157"/>
              <a:ext cx="36046" cy="134163"/>
            </a:xfrm>
            <a:custGeom>
              <a:rect b="b" l="l" r="r" t="t"/>
              <a:pathLst>
                <a:path extrusionOk="0" h="2758" w="741">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23"/>
          <p:cNvGrpSpPr/>
          <p:nvPr/>
        </p:nvGrpSpPr>
        <p:grpSpPr>
          <a:xfrm rot="854098">
            <a:off x="7782856" y="510397"/>
            <a:ext cx="639528" cy="438002"/>
            <a:chOff x="5501450" y="2545600"/>
            <a:chExt cx="639525" cy="438000"/>
          </a:xfrm>
        </p:grpSpPr>
        <p:sp>
          <p:nvSpPr>
            <p:cNvPr id="429" name="Google Shape;429;p23"/>
            <p:cNvSpPr/>
            <p:nvPr/>
          </p:nvSpPr>
          <p:spPr>
            <a:xfrm>
              <a:off x="5501450" y="2545600"/>
              <a:ext cx="639525" cy="438000"/>
            </a:xfrm>
            <a:custGeom>
              <a:rect b="b" l="l" r="r" t="t"/>
              <a:pathLst>
                <a:path extrusionOk="0" h="17520" w="25581">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5714775" y="2654925"/>
              <a:ext cx="280075" cy="257600"/>
            </a:xfrm>
            <a:custGeom>
              <a:rect b="b" l="l" r="r" t="t"/>
              <a:pathLst>
                <a:path extrusionOk="0" h="10304" w="11203">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88"/>
                                        </p:tgtEl>
                                        <p:attrNameLst>
                                          <p:attrName>style.visibility</p:attrName>
                                        </p:attrNameLst>
                                      </p:cBhvr>
                                      <p:to>
                                        <p:strVal val="visible"/>
                                      </p:to>
                                    </p:set>
                                    <p:anim calcmode="lin" valueType="num">
                                      <p:cBhvr additive="base">
                                        <p:cTn dur="1000"/>
                                        <p:tgtEl>
                                          <p:spTgt spid="3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1000"/>
                                        <p:tgtEl>
                                          <p:spTgt spid="3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90"/>
                                        </p:tgtEl>
                                        <p:attrNameLst>
                                          <p:attrName>style.visibility</p:attrName>
                                        </p:attrNameLst>
                                      </p:cBhvr>
                                      <p:to>
                                        <p:strVal val="visible"/>
                                      </p:to>
                                    </p:set>
                                    <p:anim calcmode="lin" valueType="num">
                                      <p:cBhvr additive="base">
                                        <p:cTn dur="1000"/>
                                        <p:tgtEl>
                                          <p:spTgt spid="3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93"/>
                                        </p:tgtEl>
                                        <p:attrNameLst>
                                          <p:attrName>style.visibility</p:attrName>
                                        </p:attrNameLst>
                                      </p:cBhvr>
                                      <p:to>
                                        <p:strVal val="visible"/>
                                      </p:to>
                                    </p:set>
                                    <p:anim calcmode="lin" valueType="num">
                                      <p:cBhvr additive="base">
                                        <p:cTn dur="1000"/>
                                        <p:tgtEl>
                                          <p:spTgt spid="3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1000"/>
                                        <p:tgtEl>
                                          <p:spTgt spid="3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1000"/>
                                        <p:tgtEl>
                                          <p:spTgt spid="4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1000"/>
                                        <p:tgtEl>
                                          <p:spTgt spid="4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41"/>
          <p:cNvSpPr txBox="1"/>
          <p:nvPr>
            <p:ph type="title"/>
          </p:nvPr>
        </p:nvSpPr>
        <p:spPr>
          <a:xfrm>
            <a:off x="1378050" y="2344774"/>
            <a:ext cx="6387900" cy="94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lang="en"/>
              <a:t>Camel Case</a:t>
            </a:r>
            <a:endParaRPr/>
          </a:p>
        </p:txBody>
      </p:sp>
      <p:sp>
        <p:nvSpPr>
          <p:cNvPr id="1026" name="Google Shape;1026;p41"/>
          <p:cNvSpPr txBox="1"/>
          <p:nvPr>
            <p:ph idx="2" type="title"/>
          </p:nvPr>
        </p:nvSpPr>
        <p:spPr>
          <a:xfrm>
            <a:off x="3843750" y="1322001"/>
            <a:ext cx="1456500" cy="81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04</a:t>
            </a:r>
            <a:endParaRPr/>
          </a:p>
        </p:txBody>
      </p:sp>
      <p:grpSp>
        <p:nvGrpSpPr>
          <p:cNvPr id="1027" name="Google Shape;1027;p41"/>
          <p:cNvGrpSpPr/>
          <p:nvPr/>
        </p:nvGrpSpPr>
        <p:grpSpPr>
          <a:xfrm>
            <a:off x="3928443" y="2086030"/>
            <a:ext cx="1287126" cy="176025"/>
            <a:chOff x="4345425" y="2175475"/>
            <a:chExt cx="800750" cy="176025"/>
          </a:xfrm>
        </p:grpSpPr>
        <p:sp>
          <p:nvSpPr>
            <p:cNvPr id="1028" name="Google Shape;1028;p41"/>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41"/>
          <p:cNvGrpSpPr/>
          <p:nvPr/>
        </p:nvGrpSpPr>
        <p:grpSpPr>
          <a:xfrm>
            <a:off x="1541738" y="3108974"/>
            <a:ext cx="6053350" cy="176025"/>
            <a:chOff x="4345425" y="2175475"/>
            <a:chExt cx="800750" cy="176025"/>
          </a:xfrm>
        </p:grpSpPr>
        <p:sp>
          <p:nvSpPr>
            <p:cNvPr id="1031" name="Google Shape;1031;p41"/>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41"/>
          <p:cNvGrpSpPr/>
          <p:nvPr/>
        </p:nvGrpSpPr>
        <p:grpSpPr>
          <a:xfrm flipH="1" rot="372491">
            <a:off x="1097518" y="3478413"/>
            <a:ext cx="595061" cy="675849"/>
            <a:chOff x="5464100" y="4208075"/>
            <a:chExt cx="494625" cy="579650"/>
          </a:xfrm>
        </p:grpSpPr>
        <p:sp>
          <p:nvSpPr>
            <p:cNvPr id="1034" name="Google Shape;1034;p41"/>
            <p:cNvSpPr/>
            <p:nvPr/>
          </p:nvSpPr>
          <p:spPr>
            <a:xfrm>
              <a:off x="5594650" y="4504850"/>
              <a:ext cx="341250" cy="255800"/>
            </a:xfrm>
            <a:custGeom>
              <a:rect b="b" l="l" r="r" t="t"/>
              <a:pathLst>
                <a:path extrusionOk="0" h="10232" w="1365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5518750" y="4363750"/>
              <a:ext cx="340700" cy="255675"/>
            </a:xfrm>
            <a:custGeom>
              <a:rect b="b" l="l" r="r" t="t"/>
              <a:pathLst>
                <a:path extrusionOk="0" h="10227" w="13628">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5475950" y="4235275"/>
              <a:ext cx="281925" cy="269375"/>
            </a:xfrm>
            <a:custGeom>
              <a:rect b="b" l="l" r="r" t="t"/>
              <a:pathLst>
                <a:path extrusionOk="0" h="10775" w="11277">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5717000" y="4421125"/>
              <a:ext cx="42000" cy="94525"/>
            </a:xfrm>
            <a:custGeom>
              <a:rect b="b" l="l" r="r" t="t"/>
              <a:pathLst>
                <a:path extrusionOk="0" h="3781" w="168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1"/>
            <p:cNvSpPr/>
            <p:nvPr/>
          </p:nvSpPr>
          <p:spPr>
            <a:xfrm>
              <a:off x="5750000" y="4392700"/>
              <a:ext cx="46925" cy="98950"/>
            </a:xfrm>
            <a:custGeom>
              <a:rect b="b" l="l" r="r" t="t"/>
              <a:pathLst>
                <a:path extrusionOk="0" h="3958" w="1877">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5795175" y="4403700"/>
              <a:ext cx="30450" cy="52625"/>
            </a:xfrm>
            <a:custGeom>
              <a:rect b="b" l="l" r="r" t="t"/>
              <a:pathLst>
                <a:path extrusionOk="0" h="2105" w="1218">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5783525" y="4580275"/>
              <a:ext cx="38225" cy="81675"/>
            </a:xfrm>
            <a:custGeom>
              <a:rect b="b" l="l" r="r" t="t"/>
              <a:pathLst>
                <a:path extrusionOk="0" h="3267" w="1529">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5824600" y="4544075"/>
              <a:ext cx="49675" cy="96575"/>
            </a:xfrm>
            <a:custGeom>
              <a:rect b="b" l="l" r="r" t="t"/>
              <a:pathLst>
                <a:path extrusionOk="0" h="3863" w="1987">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5876375" y="4540750"/>
              <a:ext cx="23725" cy="54675"/>
            </a:xfrm>
            <a:custGeom>
              <a:rect b="b" l="l" r="r" t="t"/>
              <a:pathLst>
                <a:path extrusionOk="0" h="2187" w="949">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5464100" y="4208075"/>
              <a:ext cx="334850" cy="317675"/>
            </a:xfrm>
            <a:custGeom>
              <a:rect b="b" l="l" r="r" t="t"/>
              <a:pathLst>
                <a:path extrusionOk="0" h="12707" w="13394">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5495775" y="4342975"/>
              <a:ext cx="376800" cy="309500"/>
            </a:xfrm>
            <a:custGeom>
              <a:rect b="b" l="l" r="r" t="t"/>
              <a:pathLst>
                <a:path extrusionOk="0" h="12380" w="15072">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5582050" y="4477650"/>
              <a:ext cx="376675" cy="310075"/>
            </a:xfrm>
            <a:custGeom>
              <a:rect b="b" l="l" r="r" t="t"/>
              <a:pathLst>
                <a:path extrusionOk="0" h="12403" w="15067">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41"/>
          <p:cNvGrpSpPr/>
          <p:nvPr/>
        </p:nvGrpSpPr>
        <p:grpSpPr>
          <a:xfrm rot="9456294">
            <a:off x="6849678" y="3273665"/>
            <a:ext cx="2306042" cy="512923"/>
            <a:chOff x="7051300" y="3461525"/>
            <a:chExt cx="2305989" cy="512912"/>
          </a:xfrm>
        </p:grpSpPr>
        <p:sp>
          <p:nvSpPr>
            <p:cNvPr id="1047" name="Google Shape;1047;p41"/>
            <p:cNvSpPr/>
            <p:nvPr/>
          </p:nvSpPr>
          <p:spPr>
            <a:xfrm>
              <a:off x="7075817" y="3564700"/>
              <a:ext cx="2271819" cy="396457"/>
            </a:xfrm>
            <a:custGeom>
              <a:rect b="b" l="l" r="r" t="t"/>
              <a:pathLst>
                <a:path extrusionOk="0" h="8150" w="46702">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7056554" y="3473929"/>
              <a:ext cx="2293709" cy="379334"/>
            </a:xfrm>
            <a:custGeom>
              <a:rect b="b" l="l" r="r" t="t"/>
              <a:pathLst>
                <a:path extrusionOk="0" h="7798" w="47152">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9084585" y="3533956"/>
              <a:ext cx="102106" cy="52683"/>
            </a:xfrm>
            <a:custGeom>
              <a:rect b="b" l="l" r="r" t="t"/>
              <a:pathLst>
                <a:path extrusionOk="0" h="1083" w="2099">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1"/>
            <p:cNvSpPr/>
            <p:nvPr/>
          </p:nvSpPr>
          <p:spPr>
            <a:xfrm>
              <a:off x="7151702" y="3605512"/>
              <a:ext cx="1882416" cy="359584"/>
            </a:xfrm>
            <a:custGeom>
              <a:rect b="b" l="l" r="r" t="t"/>
              <a:pathLst>
                <a:path extrusionOk="0" h="7392" w="38697">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1"/>
            <p:cNvSpPr/>
            <p:nvPr/>
          </p:nvSpPr>
          <p:spPr>
            <a:xfrm>
              <a:off x="7764232" y="3683976"/>
              <a:ext cx="634963" cy="189034"/>
            </a:xfrm>
            <a:custGeom>
              <a:rect b="b" l="l" r="r" t="t"/>
              <a:pathLst>
                <a:path extrusionOk="0" h="3886" w="13053">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1"/>
            <p:cNvSpPr/>
            <p:nvPr/>
          </p:nvSpPr>
          <p:spPr>
            <a:xfrm>
              <a:off x="7758540" y="3565575"/>
              <a:ext cx="636277" cy="197401"/>
            </a:xfrm>
            <a:custGeom>
              <a:rect b="b" l="l" r="r" t="t"/>
              <a:pathLst>
                <a:path extrusionOk="0" h="4058" w="1308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1"/>
            <p:cNvSpPr/>
            <p:nvPr/>
          </p:nvSpPr>
          <p:spPr>
            <a:xfrm>
              <a:off x="7130639" y="3466487"/>
              <a:ext cx="1892096" cy="377145"/>
            </a:xfrm>
            <a:custGeom>
              <a:rect b="b" l="l" r="r" t="t"/>
              <a:pathLst>
                <a:path extrusionOk="0" h="7753" w="38896">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1"/>
            <p:cNvSpPr/>
            <p:nvPr/>
          </p:nvSpPr>
          <p:spPr>
            <a:xfrm>
              <a:off x="8992842" y="3474999"/>
              <a:ext cx="35997" cy="141362"/>
            </a:xfrm>
            <a:custGeom>
              <a:rect b="b" l="l" r="r" t="t"/>
              <a:pathLst>
                <a:path extrusionOk="0" h="2906" w="74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1"/>
            <p:cNvSpPr/>
            <p:nvPr/>
          </p:nvSpPr>
          <p:spPr>
            <a:xfrm>
              <a:off x="8234282" y="3461525"/>
              <a:ext cx="850704" cy="234469"/>
            </a:xfrm>
            <a:custGeom>
              <a:rect b="b" l="l" r="r" t="t"/>
              <a:pathLst>
                <a:path extrusionOk="0" h="4820" w="17488">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1"/>
            <p:cNvSpPr/>
            <p:nvPr/>
          </p:nvSpPr>
          <p:spPr>
            <a:xfrm>
              <a:off x="9007776" y="3586979"/>
              <a:ext cx="90772" cy="141168"/>
            </a:xfrm>
            <a:custGeom>
              <a:rect b="b" l="l" r="r" t="t"/>
              <a:pathLst>
                <a:path extrusionOk="0" h="2902" w="1866">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1"/>
            <p:cNvSpPr/>
            <p:nvPr/>
          </p:nvSpPr>
          <p:spPr>
            <a:xfrm>
              <a:off x="9050291" y="3487988"/>
              <a:ext cx="305685" cy="86102"/>
            </a:xfrm>
            <a:custGeom>
              <a:rect b="b" l="l" r="r" t="t"/>
              <a:pathLst>
                <a:path extrusionOk="0" h="1770" w="6284">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1"/>
            <p:cNvSpPr/>
            <p:nvPr/>
          </p:nvSpPr>
          <p:spPr>
            <a:xfrm>
              <a:off x="9073980" y="3552587"/>
              <a:ext cx="283308" cy="148610"/>
            </a:xfrm>
            <a:custGeom>
              <a:rect b="b" l="l" r="r" t="t"/>
              <a:pathLst>
                <a:path extrusionOk="0" h="3055" w="5824">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1"/>
            <p:cNvSpPr/>
            <p:nvPr/>
          </p:nvSpPr>
          <p:spPr>
            <a:xfrm>
              <a:off x="7051300" y="3556236"/>
              <a:ext cx="1992937" cy="418201"/>
            </a:xfrm>
            <a:custGeom>
              <a:rect b="b" l="l" r="r" t="t"/>
              <a:pathLst>
                <a:path extrusionOk="0" h="8597" w="40969">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1"/>
            <p:cNvSpPr/>
            <p:nvPr/>
          </p:nvSpPr>
          <p:spPr>
            <a:xfrm>
              <a:off x="7753724" y="3601377"/>
              <a:ext cx="138152" cy="171960"/>
            </a:xfrm>
            <a:custGeom>
              <a:rect b="b" l="l" r="r" t="t"/>
              <a:pathLst>
                <a:path extrusionOk="0" h="3535" w="284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1"/>
            <p:cNvSpPr/>
            <p:nvPr/>
          </p:nvSpPr>
          <p:spPr>
            <a:xfrm>
              <a:off x="8276797" y="3673322"/>
              <a:ext cx="127207" cy="161161"/>
            </a:xfrm>
            <a:custGeom>
              <a:rect b="b" l="l" r="r" t="t"/>
              <a:pathLst>
                <a:path extrusionOk="0" h="3313" w="2615">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1"/>
            <p:cNvSpPr/>
            <p:nvPr/>
          </p:nvSpPr>
          <p:spPr>
            <a:xfrm>
              <a:off x="7126261" y="3708687"/>
              <a:ext cx="37311" cy="143746"/>
            </a:xfrm>
            <a:custGeom>
              <a:rect b="b" l="l" r="r" t="t"/>
              <a:pathLst>
                <a:path extrusionOk="0" h="2955" w="767">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1"/>
            <p:cNvSpPr/>
            <p:nvPr/>
          </p:nvSpPr>
          <p:spPr>
            <a:xfrm>
              <a:off x="7753724" y="3752661"/>
              <a:ext cx="159215" cy="130125"/>
            </a:xfrm>
            <a:custGeom>
              <a:rect b="b" l="l" r="r" t="t"/>
              <a:pathLst>
                <a:path extrusionOk="0" h="2675" w="3273">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1"/>
            <p:cNvSpPr/>
            <p:nvPr/>
          </p:nvSpPr>
          <p:spPr>
            <a:xfrm>
              <a:off x="7140708" y="3828157"/>
              <a:ext cx="36046" cy="134163"/>
            </a:xfrm>
            <a:custGeom>
              <a:rect b="b" l="l" r="r" t="t"/>
              <a:pathLst>
                <a:path extrusionOk="0" h="2758" w="741">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41"/>
          <p:cNvGrpSpPr/>
          <p:nvPr/>
        </p:nvGrpSpPr>
        <p:grpSpPr>
          <a:xfrm rot="854098">
            <a:off x="7782856" y="510397"/>
            <a:ext cx="639528" cy="438002"/>
            <a:chOff x="5501450" y="2545600"/>
            <a:chExt cx="639525" cy="438000"/>
          </a:xfrm>
        </p:grpSpPr>
        <p:sp>
          <p:nvSpPr>
            <p:cNvPr id="1066" name="Google Shape;1066;p41"/>
            <p:cNvSpPr/>
            <p:nvPr/>
          </p:nvSpPr>
          <p:spPr>
            <a:xfrm>
              <a:off x="5501450" y="2545600"/>
              <a:ext cx="639525" cy="438000"/>
            </a:xfrm>
            <a:custGeom>
              <a:rect b="b" l="l" r="r" t="t"/>
              <a:pathLst>
                <a:path extrusionOk="0" h="17520" w="25581">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1"/>
            <p:cNvSpPr/>
            <p:nvPr/>
          </p:nvSpPr>
          <p:spPr>
            <a:xfrm>
              <a:off x="5714775" y="2654925"/>
              <a:ext cx="280075" cy="257600"/>
            </a:xfrm>
            <a:custGeom>
              <a:rect b="b" l="l" r="r" t="t"/>
              <a:pathLst>
                <a:path extrusionOk="0" h="10304" w="11203">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25"/>
                                        </p:tgtEl>
                                        <p:attrNameLst>
                                          <p:attrName>style.visibility</p:attrName>
                                        </p:attrNameLst>
                                      </p:cBhvr>
                                      <p:to>
                                        <p:strVal val="visible"/>
                                      </p:to>
                                    </p:set>
                                    <p:anim calcmode="lin" valueType="num">
                                      <p:cBhvr additive="base">
                                        <p:cTn dur="1000"/>
                                        <p:tgtEl>
                                          <p:spTgt spid="10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26"/>
                                        </p:tgtEl>
                                        <p:attrNameLst>
                                          <p:attrName>style.visibility</p:attrName>
                                        </p:attrNameLst>
                                      </p:cBhvr>
                                      <p:to>
                                        <p:strVal val="visible"/>
                                      </p:to>
                                    </p:set>
                                    <p:anim calcmode="lin" valueType="num">
                                      <p:cBhvr additive="base">
                                        <p:cTn dur="1000"/>
                                        <p:tgtEl>
                                          <p:spTgt spid="10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1000"/>
                                        <p:tgtEl>
                                          <p:spTgt spid="10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30"/>
                                        </p:tgtEl>
                                        <p:attrNameLst>
                                          <p:attrName>style.visibility</p:attrName>
                                        </p:attrNameLst>
                                      </p:cBhvr>
                                      <p:to>
                                        <p:strVal val="visible"/>
                                      </p:to>
                                    </p:set>
                                    <p:anim calcmode="lin" valueType="num">
                                      <p:cBhvr additive="base">
                                        <p:cTn dur="1000"/>
                                        <p:tgtEl>
                                          <p:spTgt spid="10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3"/>
                                        </p:tgtEl>
                                        <p:attrNameLst>
                                          <p:attrName>style.visibility</p:attrName>
                                        </p:attrNameLst>
                                      </p:cBhvr>
                                      <p:to>
                                        <p:strVal val="visible"/>
                                      </p:to>
                                    </p:set>
                                    <p:anim calcmode="lin" valueType="num">
                                      <p:cBhvr additive="base">
                                        <p:cTn dur="1000"/>
                                        <p:tgtEl>
                                          <p:spTgt spid="10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65"/>
                                        </p:tgtEl>
                                        <p:attrNameLst>
                                          <p:attrName>style.visibility</p:attrName>
                                        </p:attrNameLst>
                                      </p:cBhvr>
                                      <p:to>
                                        <p:strVal val="visible"/>
                                      </p:to>
                                    </p:set>
                                    <p:anim calcmode="lin" valueType="num">
                                      <p:cBhvr additive="base">
                                        <p:cTn dur="1000"/>
                                        <p:tgtEl>
                                          <p:spTgt spid="10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046"/>
                                        </p:tgtEl>
                                        <p:attrNameLst>
                                          <p:attrName>style.visibility</p:attrName>
                                        </p:attrNameLst>
                                      </p:cBhvr>
                                      <p:to>
                                        <p:strVal val="visible"/>
                                      </p:to>
                                    </p:set>
                                    <p:anim calcmode="lin" valueType="num">
                                      <p:cBhvr additive="base">
                                        <p:cTn dur="1000"/>
                                        <p:tgtEl>
                                          <p:spTgt spid="10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grpSp>
        <p:nvGrpSpPr>
          <p:cNvPr id="1072" name="Google Shape;1072;p42"/>
          <p:cNvGrpSpPr/>
          <p:nvPr/>
        </p:nvGrpSpPr>
        <p:grpSpPr>
          <a:xfrm rot="774136">
            <a:off x="6470819" y="2086568"/>
            <a:ext cx="1303213" cy="585343"/>
            <a:chOff x="4345425" y="2175475"/>
            <a:chExt cx="800750" cy="176025"/>
          </a:xfrm>
        </p:grpSpPr>
        <p:sp>
          <p:nvSpPr>
            <p:cNvPr id="1073" name="Google Shape;1073;p4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5" name="Google Shape;1075;p42"/>
          <p:cNvSpPr txBox="1"/>
          <p:nvPr>
            <p:ph idx="3" type="subTitle"/>
          </p:nvPr>
        </p:nvSpPr>
        <p:spPr>
          <a:xfrm>
            <a:off x="5869325" y="2095645"/>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Camel Case</a:t>
            </a:r>
            <a:endParaRPr sz="2600"/>
          </a:p>
        </p:txBody>
      </p:sp>
      <p:sp>
        <p:nvSpPr>
          <p:cNvPr id="1076" name="Google Shape;1076;p42"/>
          <p:cNvSpPr txBox="1"/>
          <p:nvPr>
            <p:ph idx="1" type="body"/>
          </p:nvPr>
        </p:nvSpPr>
        <p:spPr>
          <a:xfrm>
            <a:off x="5557775" y="2489453"/>
            <a:ext cx="3129300" cy="200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2300"/>
              <a:t>Uses Capital letters to show when a new word starts</a:t>
            </a:r>
            <a:endParaRPr sz="2300"/>
          </a:p>
          <a:p>
            <a:pPr indent="0" lvl="0" marL="0" rtl="0" algn="ctr">
              <a:spcBef>
                <a:spcPts val="1200"/>
              </a:spcBef>
              <a:spcAft>
                <a:spcPts val="1200"/>
              </a:spcAft>
              <a:buClr>
                <a:schemeClr val="dk2"/>
              </a:buClr>
              <a:buSzPts val="1100"/>
              <a:buFont typeface="Arial"/>
              <a:buNone/>
            </a:pPr>
            <a:r>
              <a:rPr lang="en" sz="2300"/>
              <a:t>Ex: </a:t>
            </a:r>
            <a:r>
              <a:rPr b="1" lang="en" sz="2300"/>
              <a:t>e</a:t>
            </a:r>
            <a:r>
              <a:rPr lang="en" sz="2300"/>
              <a:t>xample</a:t>
            </a:r>
            <a:r>
              <a:rPr b="1" lang="en" sz="2300"/>
              <a:t>S</a:t>
            </a:r>
            <a:r>
              <a:rPr lang="en" sz="2300"/>
              <a:t>entence</a:t>
            </a:r>
            <a:endParaRPr sz="2300"/>
          </a:p>
        </p:txBody>
      </p:sp>
      <p:sp>
        <p:nvSpPr>
          <p:cNvPr id="1077" name="Google Shape;1077;p42"/>
          <p:cNvSpPr txBox="1"/>
          <p:nvPr>
            <p:ph type="title"/>
          </p:nvPr>
        </p:nvSpPr>
        <p:spPr>
          <a:xfrm>
            <a:off x="720000" y="540000"/>
            <a:ext cx="3378600" cy="101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0555"/>
              <a:buFont typeface="Arial"/>
              <a:buNone/>
            </a:pPr>
            <a:r>
              <a:rPr lang="en"/>
              <a:t>What is Camel Case?</a:t>
            </a:r>
            <a:endParaRPr/>
          </a:p>
        </p:txBody>
      </p:sp>
      <p:grpSp>
        <p:nvGrpSpPr>
          <p:cNvPr id="1078" name="Google Shape;1078;p42"/>
          <p:cNvGrpSpPr/>
          <p:nvPr/>
        </p:nvGrpSpPr>
        <p:grpSpPr>
          <a:xfrm>
            <a:off x="6682192" y="859247"/>
            <a:ext cx="1491960" cy="454575"/>
            <a:chOff x="6157325" y="1245050"/>
            <a:chExt cx="554900" cy="169075"/>
          </a:xfrm>
        </p:grpSpPr>
        <p:sp>
          <p:nvSpPr>
            <p:cNvPr id="1079" name="Google Shape;1079;p42"/>
            <p:cNvSpPr/>
            <p:nvPr/>
          </p:nvSpPr>
          <p:spPr>
            <a:xfrm>
              <a:off x="6157325" y="1320350"/>
              <a:ext cx="47050" cy="41875"/>
            </a:xfrm>
            <a:custGeom>
              <a:rect b="b" l="l" r="r" t="t"/>
              <a:pathLst>
                <a:path extrusionOk="0" h="1675" w="1882">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2"/>
            <p:cNvSpPr/>
            <p:nvPr/>
          </p:nvSpPr>
          <p:spPr>
            <a:xfrm>
              <a:off x="6224725" y="1327375"/>
              <a:ext cx="46400" cy="9125"/>
            </a:xfrm>
            <a:custGeom>
              <a:rect b="b" l="l" r="r" t="t"/>
              <a:pathLst>
                <a:path extrusionOk="0" h="365" w="1856">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2"/>
            <p:cNvSpPr/>
            <p:nvPr/>
          </p:nvSpPr>
          <p:spPr>
            <a:xfrm>
              <a:off x="6217875" y="1343050"/>
              <a:ext cx="49475" cy="9600"/>
            </a:xfrm>
            <a:custGeom>
              <a:rect b="b" l="l" r="r" t="t"/>
              <a:pathLst>
                <a:path extrusionOk="0" h="384" w="1979">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2"/>
            <p:cNvSpPr/>
            <p:nvPr/>
          </p:nvSpPr>
          <p:spPr>
            <a:xfrm>
              <a:off x="6284250" y="1264050"/>
              <a:ext cx="44700" cy="50275"/>
            </a:xfrm>
            <a:custGeom>
              <a:rect b="b" l="l" r="r" t="t"/>
              <a:pathLst>
                <a:path extrusionOk="0" h="2011" w="1788">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2"/>
            <p:cNvSpPr/>
            <p:nvPr/>
          </p:nvSpPr>
          <p:spPr>
            <a:xfrm>
              <a:off x="6255000" y="1287300"/>
              <a:ext cx="30525" cy="9800"/>
            </a:xfrm>
            <a:custGeom>
              <a:rect b="b" l="l" r="r" t="t"/>
              <a:pathLst>
                <a:path extrusionOk="0" h="392" w="1221">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2"/>
            <p:cNvSpPr/>
            <p:nvPr/>
          </p:nvSpPr>
          <p:spPr>
            <a:xfrm>
              <a:off x="6334375" y="1284100"/>
              <a:ext cx="37000" cy="37050"/>
            </a:xfrm>
            <a:custGeom>
              <a:rect b="b" l="l" r="r" t="t"/>
              <a:pathLst>
                <a:path extrusionOk="0" h="1482" w="148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2"/>
            <p:cNvSpPr/>
            <p:nvPr/>
          </p:nvSpPr>
          <p:spPr>
            <a:xfrm>
              <a:off x="6379900" y="1245050"/>
              <a:ext cx="273425" cy="77750"/>
            </a:xfrm>
            <a:custGeom>
              <a:rect b="b" l="l" r="r" t="t"/>
              <a:pathLst>
                <a:path extrusionOk="0" h="3110" w="10937">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2"/>
            <p:cNvSpPr/>
            <p:nvPr/>
          </p:nvSpPr>
          <p:spPr>
            <a:xfrm>
              <a:off x="6441975" y="1278000"/>
              <a:ext cx="42800" cy="51575"/>
            </a:xfrm>
            <a:custGeom>
              <a:rect b="b" l="l" r="r" t="t"/>
              <a:pathLst>
                <a:path extrusionOk="0" h="2063" w="1712">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2"/>
            <p:cNvSpPr/>
            <p:nvPr/>
          </p:nvSpPr>
          <p:spPr>
            <a:xfrm>
              <a:off x="6481950" y="1268900"/>
              <a:ext cx="35400" cy="27425"/>
            </a:xfrm>
            <a:custGeom>
              <a:rect b="b" l="l" r="r" t="t"/>
              <a:pathLst>
                <a:path extrusionOk="0" h="1097" w="1416">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2"/>
            <p:cNvSpPr/>
            <p:nvPr/>
          </p:nvSpPr>
          <p:spPr>
            <a:xfrm>
              <a:off x="6523800" y="1310425"/>
              <a:ext cx="53075" cy="12150"/>
            </a:xfrm>
            <a:custGeom>
              <a:rect b="b" l="l" r="r" t="t"/>
              <a:pathLst>
                <a:path extrusionOk="0" h="486" w="2123">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2"/>
            <p:cNvSpPr/>
            <p:nvPr/>
          </p:nvSpPr>
          <p:spPr>
            <a:xfrm>
              <a:off x="6581250" y="1283075"/>
              <a:ext cx="36800" cy="48550"/>
            </a:xfrm>
            <a:custGeom>
              <a:rect b="b" l="l" r="r" t="t"/>
              <a:pathLst>
                <a:path extrusionOk="0" h="1942" w="1472">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2"/>
            <p:cNvSpPr/>
            <p:nvPr/>
          </p:nvSpPr>
          <p:spPr>
            <a:xfrm>
              <a:off x="6626975" y="1299300"/>
              <a:ext cx="36375" cy="29225"/>
            </a:xfrm>
            <a:custGeom>
              <a:rect b="b" l="l" r="r" t="t"/>
              <a:pathLst>
                <a:path extrusionOk="0" h="1169" w="1455">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2"/>
            <p:cNvSpPr/>
            <p:nvPr/>
          </p:nvSpPr>
          <p:spPr>
            <a:xfrm>
              <a:off x="6673350" y="1296825"/>
              <a:ext cx="38875" cy="34700"/>
            </a:xfrm>
            <a:custGeom>
              <a:rect b="b" l="l" r="r" t="t"/>
              <a:pathLst>
                <a:path extrusionOk="0" h="1388" w="1555">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2"/>
            <p:cNvSpPr/>
            <p:nvPr/>
          </p:nvSpPr>
          <p:spPr>
            <a:xfrm>
              <a:off x="6295525" y="1342575"/>
              <a:ext cx="356550" cy="21250"/>
            </a:xfrm>
            <a:custGeom>
              <a:rect b="b" l="l" r="r" t="t"/>
              <a:pathLst>
                <a:path extrusionOk="0" h="850" w="14262">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2"/>
            <p:cNvSpPr/>
            <p:nvPr/>
          </p:nvSpPr>
          <p:spPr>
            <a:xfrm>
              <a:off x="6402675" y="1373100"/>
              <a:ext cx="75050" cy="40425"/>
            </a:xfrm>
            <a:custGeom>
              <a:rect b="b" l="l" r="r" t="t"/>
              <a:pathLst>
                <a:path extrusionOk="0" h="1617" w="3002">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2"/>
            <p:cNvSpPr/>
            <p:nvPr/>
          </p:nvSpPr>
          <p:spPr>
            <a:xfrm>
              <a:off x="6485375" y="1381475"/>
              <a:ext cx="44375" cy="32650"/>
            </a:xfrm>
            <a:custGeom>
              <a:rect b="b" l="l" r="r" t="t"/>
              <a:pathLst>
                <a:path extrusionOk="0" h="1306" w="1775">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42"/>
          <p:cNvGrpSpPr/>
          <p:nvPr/>
        </p:nvGrpSpPr>
        <p:grpSpPr>
          <a:xfrm rot="1514788">
            <a:off x="5041770" y="1187651"/>
            <a:ext cx="1376274" cy="908487"/>
            <a:chOff x="5248525" y="821375"/>
            <a:chExt cx="1082824" cy="694544"/>
          </a:xfrm>
        </p:grpSpPr>
        <p:sp>
          <p:nvSpPr>
            <p:cNvPr id="1096" name="Google Shape;1096;p42"/>
            <p:cNvSpPr/>
            <p:nvPr/>
          </p:nvSpPr>
          <p:spPr>
            <a:xfrm>
              <a:off x="5386964" y="1033865"/>
              <a:ext cx="843217" cy="475585"/>
            </a:xfrm>
            <a:custGeom>
              <a:rect b="b" l="l" r="r" t="t"/>
              <a:pathLst>
                <a:path extrusionOk="0" h="14027" w="2487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2"/>
            <p:cNvSpPr/>
            <p:nvPr/>
          </p:nvSpPr>
          <p:spPr>
            <a:xfrm>
              <a:off x="5455115" y="824528"/>
              <a:ext cx="851795" cy="486876"/>
            </a:xfrm>
            <a:custGeom>
              <a:rect b="b" l="l" r="r" t="t"/>
              <a:pathLst>
                <a:path extrusionOk="0" h="14360" w="25123">
                  <a:moveTo>
                    <a:pt x="2209" y="0"/>
                  </a:moveTo>
                  <a:lnTo>
                    <a:pt x="0" y="6220"/>
                  </a:lnTo>
                  <a:lnTo>
                    <a:pt x="22914" y="14359"/>
                  </a:lnTo>
                  <a:lnTo>
                    <a:pt x="25122" y="8140"/>
                  </a:lnTo>
                  <a:lnTo>
                    <a:pt x="2209" y="0"/>
                  </a:lnTo>
                  <a:close/>
                </a:path>
              </a:pathLst>
            </a:custGeom>
            <a:solidFill>
              <a:srgbClr val="00A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2"/>
            <p:cNvSpPr/>
            <p:nvPr/>
          </p:nvSpPr>
          <p:spPr>
            <a:xfrm>
              <a:off x="5343564" y="832157"/>
              <a:ext cx="980431" cy="665352"/>
            </a:xfrm>
            <a:custGeom>
              <a:rect b="b" l="l" r="r" t="t"/>
              <a:pathLst>
                <a:path extrusionOk="0" h="19624" w="28917">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2"/>
            <p:cNvSpPr/>
            <p:nvPr/>
          </p:nvSpPr>
          <p:spPr>
            <a:xfrm>
              <a:off x="5248525" y="830292"/>
              <a:ext cx="225875" cy="369870"/>
            </a:xfrm>
            <a:custGeom>
              <a:rect b="b" l="l" r="r" t="t"/>
              <a:pathLst>
                <a:path extrusionOk="0" h="10909" w="6662">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2"/>
            <p:cNvSpPr/>
            <p:nvPr/>
          </p:nvSpPr>
          <p:spPr>
            <a:xfrm>
              <a:off x="5250356" y="821375"/>
              <a:ext cx="1080993" cy="694544"/>
            </a:xfrm>
            <a:custGeom>
              <a:rect b="b" l="l" r="r" t="t"/>
              <a:pathLst>
                <a:path extrusionOk="0" h="20485" w="31883">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2"/>
            <p:cNvSpPr/>
            <p:nvPr/>
          </p:nvSpPr>
          <p:spPr>
            <a:xfrm>
              <a:off x="5385438" y="842193"/>
              <a:ext cx="146402" cy="383398"/>
            </a:xfrm>
            <a:custGeom>
              <a:rect b="b" l="l" r="r" t="t"/>
              <a:pathLst>
                <a:path extrusionOk="0" h="11308" w="4318">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2" name="Google Shape;1102;p42"/>
          <p:cNvSpPr txBox="1"/>
          <p:nvPr>
            <p:ph idx="2" type="body"/>
          </p:nvPr>
        </p:nvSpPr>
        <p:spPr>
          <a:xfrm>
            <a:off x="306200" y="2092850"/>
            <a:ext cx="3824700" cy="12858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1600"/>
              </a:spcAft>
              <a:buClr>
                <a:schemeClr val="dk2"/>
              </a:buClr>
              <a:buSzPct val="47826"/>
              <a:buFont typeface="Arial"/>
              <a:buNone/>
            </a:pPr>
            <a:r>
              <a:rPr lang="en" sz="2300"/>
              <a:t>Is a way of </a:t>
            </a:r>
            <a:r>
              <a:rPr lang="en" sz="2300"/>
              <a:t>naming Variables </a:t>
            </a:r>
            <a:r>
              <a:rPr lang="en" sz="2300"/>
              <a:t>where the first word is lowercase and each subsequent word starts with a capital letter.</a:t>
            </a:r>
            <a:endParaRPr sz="2300"/>
          </a:p>
        </p:txBody>
      </p:sp>
      <p:grpSp>
        <p:nvGrpSpPr>
          <p:cNvPr id="1103" name="Google Shape;1103;p42"/>
          <p:cNvGrpSpPr/>
          <p:nvPr/>
        </p:nvGrpSpPr>
        <p:grpSpPr>
          <a:xfrm flipH="1">
            <a:off x="719922" y="934457"/>
            <a:ext cx="3253287" cy="176025"/>
            <a:chOff x="4345425" y="2175475"/>
            <a:chExt cx="800750" cy="176025"/>
          </a:xfrm>
        </p:grpSpPr>
        <p:sp>
          <p:nvSpPr>
            <p:cNvPr id="1104" name="Google Shape;1104;p4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42"/>
          <p:cNvGrpSpPr/>
          <p:nvPr/>
        </p:nvGrpSpPr>
        <p:grpSpPr>
          <a:xfrm flipH="1">
            <a:off x="719986" y="1396579"/>
            <a:ext cx="2997127" cy="176025"/>
            <a:chOff x="4345425" y="2175475"/>
            <a:chExt cx="800750" cy="176025"/>
          </a:xfrm>
        </p:grpSpPr>
        <p:sp>
          <p:nvSpPr>
            <p:cNvPr id="1107" name="Google Shape;1107;p4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43"/>
          <p:cNvSpPr txBox="1"/>
          <p:nvPr>
            <p:ph idx="4" type="subTitle"/>
          </p:nvPr>
        </p:nvSpPr>
        <p:spPr>
          <a:xfrm>
            <a:off x="5565688" y="2094806"/>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3.) Principal</a:t>
            </a:r>
            <a:endParaRPr sz="2600"/>
          </a:p>
        </p:txBody>
      </p:sp>
      <p:sp>
        <p:nvSpPr>
          <p:cNvPr id="1114" name="Google Shape;1114;p43"/>
          <p:cNvSpPr txBox="1"/>
          <p:nvPr>
            <p:ph idx="1" type="subTitle"/>
          </p:nvPr>
        </p:nvSpPr>
        <p:spPr>
          <a:xfrm>
            <a:off x="906900" y="3615868"/>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2.) John Deere</a:t>
            </a:r>
            <a:endParaRPr sz="2600"/>
          </a:p>
        </p:txBody>
      </p:sp>
      <p:sp>
        <p:nvSpPr>
          <p:cNvPr id="1115" name="Google Shape;1115;p43"/>
          <p:cNvSpPr txBox="1"/>
          <p:nvPr>
            <p:ph idx="3" type="subTitle"/>
          </p:nvPr>
        </p:nvSpPr>
        <p:spPr>
          <a:xfrm>
            <a:off x="420650" y="2094800"/>
            <a:ext cx="34401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1.) </a:t>
            </a:r>
            <a:r>
              <a:rPr lang="en" sz="2600"/>
              <a:t>Student Number</a:t>
            </a:r>
            <a:endParaRPr sz="2600"/>
          </a:p>
        </p:txBody>
      </p:sp>
      <p:sp>
        <p:nvSpPr>
          <p:cNvPr id="1116" name="Google Shape;1116;p43"/>
          <p:cNvSpPr txBox="1"/>
          <p:nvPr>
            <p:ph idx="2" type="subTitle"/>
          </p:nvPr>
        </p:nvSpPr>
        <p:spPr>
          <a:xfrm>
            <a:off x="5565696" y="3615868"/>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4.) Class 17</a:t>
            </a:r>
            <a:endParaRPr sz="2600"/>
          </a:p>
        </p:txBody>
      </p:sp>
      <p:sp>
        <p:nvSpPr>
          <p:cNvPr id="1117" name="Google Shape;1117;p43"/>
          <p:cNvSpPr txBox="1"/>
          <p:nvPr>
            <p:ph idx="5" type="subTitle"/>
          </p:nvPr>
        </p:nvSpPr>
        <p:spPr>
          <a:xfrm>
            <a:off x="361925" y="2469400"/>
            <a:ext cx="3591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2300"/>
              <a:t>Answer: studentNumber</a:t>
            </a:r>
            <a:endParaRPr sz="2300"/>
          </a:p>
        </p:txBody>
      </p:sp>
      <p:sp>
        <p:nvSpPr>
          <p:cNvPr id="1118" name="Google Shape;1118;p43"/>
          <p:cNvSpPr txBox="1"/>
          <p:nvPr>
            <p:ph idx="6" type="subTitle"/>
          </p:nvPr>
        </p:nvSpPr>
        <p:spPr>
          <a:xfrm>
            <a:off x="5388702" y="2470638"/>
            <a:ext cx="28602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2300"/>
              <a:t>Answer: principal</a:t>
            </a:r>
            <a:endParaRPr sz="2300"/>
          </a:p>
        </p:txBody>
      </p:sp>
      <p:sp>
        <p:nvSpPr>
          <p:cNvPr id="1119" name="Google Shape;1119;p43"/>
          <p:cNvSpPr txBox="1"/>
          <p:nvPr>
            <p:ph idx="7" type="subTitle"/>
          </p:nvPr>
        </p:nvSpPr>
        <p:spPr>
          <a:xfrm>
            <a:off x="710600" y="3974600"/>
            <a:ext cx="28602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2300"/>
              <a:t>Answer: johnDeere</a:t>
            </a:r>
            <a:endParaRPr sz="2300"/>
          </a:p>
        </p:txBody>
      </p:sp>
      <p:sp>
        <p:nvSpPr>
          <p:cNvPr id="1120" name="Google Shape;1120;p43"/>
          <p:cNvSpPr txBox="1"/>
          <p:nvPr>
            <p:ph idx="8" type="subTitle"/>
          </p:nvPr>
        </p:nvSpPr>
        <p:spPr>
          <a:xfrm>
            <a:off x="5565688" y="3991211"/>
            <a:ext cx="25062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2300"/>
              <a:t>Answer: class17</a:t>
            </a:r>
            <a:endParaRPr sz="2300"/>
          </a:p>
        </p:txBody>
      </p:sp>
      <p:sp>
        <p:nvSpPr>
          <p:cNvPr id="1121" name="Google Shape;1121;p43"/>
          <p:cNvSpPr txBox="1"/>
          <p:nvPr>
            <p:ph type="title"/>
          </p:nvPr>
        </p:nvSpPr>
        <p:spPr>
          <a:xfrm>
            <a:off x="155700" y="540000"/>
            <a:ext cx="4207500" cy="99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Change These Variables Into the Camel Case Format</a:t>
            </a:r>
            <a:endParaRPr/>
          </a:p>
        </p:txBody>
      </p:sp>
      <p:grpSp>
        <p:nvGrpSpPr>
          <p:cNvPr id="1122" name="Google Shape;1122;p43"/>
          <p:cNvGrpSpPr/>
          <p:nvPr/>
        </p:nvGrpSpPr>
        <p:grpSpPr>
          <a:xfrm flipH="1">
            <a:off x="155948" y="947150"/>
            <a:ext cx="3970038" cy="176025"/>
            <a:chOff x="4345425" y="2175475"/>
            <a:chExt cx="800750" cy="176025"/>
          </a:xfrm>
        </p:grpSpPr>
        <p:sp>
          <p:nvSpPr>
            <p:cNvPr id="1123" name="Google Shape;1123;p4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43"/>
          <p:cNvGrpSpPr/>
          <p:nvPr/>
        </p:nvGrpSpPr>
        <p:grpSpPr>
          <a:xfrm flipH="1">
            <a:off x="155563" y="1409250"/>
            <a:ext cx="3484303" cy="176025"/>
            <a:chOff x="4345425" y="2175475"/>
            <a:chExt cx="800750" cy="176025"/>
          </a:xfrm>
        </p:grpSpPr>
        <p:sp>
          <p:nvSpPr>
            <p:cNvPr id="1126" name="Google Shape;1126;p4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43"/>
          <p:cNvGrpSpPr/>
          <p:nvPr/>
        </p:nvGrpSpPr>
        <p:grpSpPr>
          <a:xfrm rot="2210750">
            <a:off x="5587690" y="679440"/>
            <a:ext cx="976434" cy="1313229"/>
            <a:chOff x="5941025" y="1169275"/>
            <a:chExt cx="976375" cy="1313150"/>
          </a:xfrm>
        </p:grpSpPr>
        <p:sp>
          <p:nvSpPr>
            <p:cNvPr id="1129" name="Google Shape;1129;p43"/>
            <p:cNvSpPr/>
            <p:nvPr/>
          </p:nvSpPr>
          <p:spPr>
            <a:xfrm>
              <a:off x="5957175" y="1169275"/>
              <a:ext cx="960225" cy="1294975"/>
            </a:xfrm>
            <a:custGeom>
              <a:rect b="b" l="l" r="r" t="t"/>
              <a:pathLst>
                <a:path extrusionOk="0" h="51799" w="38409">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3"/>
            <p:cNvSpPr/>
            <p:nvPr/>
          </p:nvSpPr>
          <p:spPr>
            <a:xfrm>
              <a:off x="5941025" y="2320575"/>
              <a:ext cx="182525" cy="161850"/>
            </a:xfrm>
            <a:custGeom>
              <a:rect b="b" l="l" r="r" t="t"/>
              <a:pathLst>
                <a:path extrusionOk="0" h="6474" w="7301">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43"/>
          <p:cNvGrpSpPr/>
          <p:nvPr/>
        </p:nvGrpSpPr>
        <p:grpSpPr>
          <a:xfrm rot="1866236">
            <a:off x="6333437" y="809389"/>
            <a:ext cx="2928624" cy="358006"/>
            <a:chOff x="2142525" y="3876725"/>
            <a:chExt cx="2414850" cy="295200"/>
          </a:xfrm>
        </p:grpSpPr>
        <p:sp>
          <p:nvSpPr>
            <p:cNvPr id="1132" name="Google Shape;1132;p43"/>
            <p:cNvSpPr/>
            <p:nvPr/>
          </p:nvSpPr>
          <p:spPr>
            <a:xfrm>
              <a:off x="2147925" y="3884850"/>
              <a:ext cx="91075" cy="132625"/>
            </a:xfrm>
            <a:custGeom>
              <a:rect b="b" l="l" r="r" t="t"/>
              <a:pathLst>
                <a:path extrusionOk="0" h="5305" w="3643">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3"/>
            <p:cNvSpPr/>
            <p:nvPr/>
          </p:nvSpPr>
          <p:spPr>
            <a:xfrm>
              <a:off x="2227250" y="3885400"/>
              <a:ext cx="45775" cy="135000"/>
            </a:xfrm>
            <a:custGeom>
              <a:rect b="b" l="l" r="r" t="t"/>
              <a:pathLst>
                <a:path extrusionOk="0" h="5400" w="1831">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3"/>
            <p:cNvSpPr/>
            <p:nvPr/>
          </p:nvSpPr>
          <p:spPr>
            <a:xfrm>
              <a:off x="2262625" y="3878875"/>
              <a:ext cx="121050" cy="159625"/>
            </a:xfrm>
            <a:custGeom>
              <a:rect b="b" l="l" r="r" t="t"/>
              <a:pathLst>
                <a:path extrusionOk="0" h="6385" w="4842">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3"/>
            <p:cNvSpPr/>
            <p:nvPr/>
          </p:nvSpPr>
          <p:spPr>
            <a:xfrm>
              <a:off x="2275025" y="3904375"/>
              <a:ext cx="91525" cy="94625"/>
            </a:xfrm>
            <a:custGeom>
              <a:rect b="b" l="l" r="r" t="t"/>
              <a:pathLst>
                <a:path extrusionOk="0" h="3785" w="3661">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3"/>
            <p:cNvSpPr/>
            <p:nvPr/>
          </p:nvSpPr>
          <p:spPr>
            <a:xfrm>
              <a:off x="4200850" y="4019700"/>
              <a:ext cx="243175" cy="145150"/>
            </a:xfrm>
            <a:custGeom>
              <a:rect b="b" l="l" r="r" t="t"/>
              <a:pathLst>
                <a:path extrusionOk="0" h="5806" w="9727">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3"/>
            <p:cNvSpPr/>
            <p:nvPr/>
          </p:nvSpPr>
          <p:spPr>
            <a:xfrm>
              <a:off x="4430700" y="4072425"/>
              <a:ext cx="121050" cy="57275"/>
            </a:xfrm>
            <a:custGeom>
              <a:rect b="b" l="l" r="r" t="t"/>
              <a:pathLst>
                <a:path extrusionOk="0" h="2291" w="4842">
                  <a:moveTo>
                    <a:pt x="533" y="1"/>
                  </a:moveTo>
                  <a:cubicBezTo>
                    <a:pt x="46" y="902"/>
                    <a:pt x="1" y="1668"/>
                    <a:pt x="397" y="2290"/>
                  </a:cubicBezTo>
                  <a:lnTo>
                    <a:pt x="4841" y="1164"/>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3"/>
            <p:cNvSpPr/>
            <p:nvPr/>
          </p:nvSpPr>
          <p:spPr>
            <a:xfrm>
              <a:off x="2373050" y="3934975"/>
              <a:ext cx="1943650" cy="192700"/>
            </a:xfrm>
            <a:custGeom>
              <a:rect b="b" l="l" r="r" t="t"/>
              <a:pathLst>
                <a:path extrusionOk="0" h="7708" w="77746">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3"/>
            <p:cNvSpPr/>
            <p:nvPr/>
          </p:nvSpPr>
          <p:spPr>
            <a:xfrm>
              <a:off x="2392900" y="3956075"/>
              <a:ext cx="472575" cy="58775"/>
            </a:xfrm>
            <a:custGeom>
              <a:rect b="b" l="l" r="r" t="t"/>
              <a:pathLst>
                <a:path extrusionOk="0" h="2351" w="18903">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3"/>
            <p:cNvSpPr/>
            <p:nvPr/>
          </p:nvSpPr>
          <p:spPr>
            <a:xfrm>
              <a:off x="2373050" y="3889675"/>
              <a:ext cx="1885075" cy="275175"/>
            </a:xfrm>
            <a:custGeom>
              <a:rect b="b" l="l" r="r" t="t"/>
              <a:pathLst>
                <a:path extrusionOk="0" h="11007" w="75403">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3"/>
            <p:cNvSpPr/>
            <p:nvPr/>
          </p:nvSpPr>
          <p:spPr>
            <a:xfrm>
              <a:off x="2142525" y="3876725"/>
              <a:ext cx="2414850" cy="291950"/>
            </a:xfrm>
            <a:custGeom>
              <a:rect b="b" l="l" r="r" t="t"/>
              <a:pathLst>
                <a:path extrusionOk="0" h="11678" w="96594">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3"/>
            <p:cNvSpPr/>
            <p:nvPr/>
          </p:nvSpPr>
          <p:spPr>
            <a:xfrm>
              <a:off x="2297125" y="3977050"/>
              <a:ext cx="10375" cy="58250"/>
            </a:xfrm>
            <a:custGeom>
              <a:rect b="b" l="l" r="r" t="t"/>
              <a:pathLst>
                <a:path extrusionOk="0" h="2330" w="415">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3"/>
            <p:cNvSpPr/>
            <p:nvPr/>
          </p:nvSpPr>
          <p:spPr>
            <a:xfrm>
              <a:off x="2334525" y="3993050"/>
              <a:ext cx="10850" cy="45625"/>
            </a:xfrm>
            <a:custGeom>
              <a:rect b="b" l="l" r="r" t="t"/>
              <a:pathLst>
                <a:path extrusionOk="0" h="1825" w="434">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3"/>
            <p:cNvSpPr/>
            <p:nvPr/>
          </p:nvSpPr>
          <p:spPr>
            <a:xfrm>
              <a:off x="2368775" y="3930000"/>
              <a:ext cx="1895650" cy="136475"/>
            </a:xfrm>
            <a:custGeom>
              <a:rect b="b" l="l" r="r" t="t"/>
              <a:pathLst>
                <a:path extrusionOk="0" h="5459" w="75826">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3"/>
            <p:cNvSpPr/>
            <p:nvPr/>
          </p:nvSpPr>
          <p:spPr>
            <a:xfrm>
              <a:off x="4430700" y="4072425"/>
              <a:ext cx="13325" cy="57275"/>
            </a:xfrm>
            <a:custGeom>
              <a:rect b="b" l="l" r="r" t="t"/>
              <a:pathLst>
                <a:path extrusionOk="0" fill="none" h="2291" w="533">
                  <a:moveTo>
                    <a:pt x="533" y="1"/>
                  </a:moveTo>
                  <a:cubicBezTo>
                    <a:pt x="46" y="902"/>
                    <a:pt x="1" y="1668"/>
                    <a:pt x="397" y="2290"/>
                  </a:cubicBezTo>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3"/>
            <p:cNvSpPr/>
            <p:nvPr/>
          </p:nvSpPr>
          <p:spPr>
            <a:xfrm>
              <a:off x="4195450" y="4056625"/>
              <a:ext cx="126900" cy="115300"/>
            </a:xfrm>
            <a:custGeom>
              <a:rect b="b" l="l" r="r" t="t"/>
              <a:pathLst>
                <a:path extrusionOk="0" h="4612" w="5076">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3"/>
            <p:cNvSpPr/>
            <p:nvPr/>
          </p:nvSpPr>
          <p:spPr>
            <a:xfrm>
              <a:off x="2368100" y="3995375"/>
              <a:ext cx="1847425" cy="137250"/>
            </a:xfrm>
            <a:custGeom>
              <a:rect b="b" l="l" r="r" t="t"/>
              <a:pathLst>
                <a:path extrusionOk="0" h="5490" w="73897">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gtEl>
                                        <p:attrNameLst>
                                          <p:attrName>style.visibility</p:attrName>
                                        </p:attrNameLst>
                                      </p:cBhvr>
                                      <p:to>
                                        <p:strVal val="visible"/>
                                      </p:to>
                                    </p:set>
                                    <p:animEffect filter="fade" transition="in">
                                      <p:cBhvr>
                                        <p:cTn dur="1000"/>
                                        <p:tgtEl>
                                          <p:spTgt spid="1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44"/>
          <p:cNvSpPr txBox="1"/>
          <p:nvPr>
            <p:ph type="title"/>
          </p:nvPr>
        </p:nvSpPr>
        <p:spPr>
          <a:xfrm>
            <a:off x="1378050" y="2344774"/>
            <a:ext cx="6387900" cy="94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lang="en"/>
              <a:t>Snake</a:t>
            </a:r>
            <a:r>
              <a:rPr lang="en"/>
              <a:t> Case</a:t>
            </a:r>
            <a:endParaRPr/>
          </a:p>
        </p:txBody>
      </p:sp>
      <p:sp>
        <p:nvSpPr>
          <p:cNvPr id="1153" name="Google Shape;1153;p44"/>
          <p:cNvSpPr txBox="1"/>
          <p:nvPr>
            <p:ph idx="2" type="title"/>
          </p:nvPr>
        </p:nvSpPr>
        <p:spPr>
          <a:xfrm>
            <a:off x="3843750" y="1322001"/>
            <a:ext cx="1456500" cy="81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05</a:t>
            </a:r>
            <a:endParaRPr/>
          </a:p>
        </p:txBody>
      </p:sp>
      <p:grpSp>
        <p:nvGrpSpPr>
          <p:cNvPr id="1154" name="Google Shape;1154;p44"/>
          <p:cNvGrpSpPr/>
          <p:nvPr/>
        </p:nvGrpSpPr>
        <p:grpSpPr>
          <a:xfrm>
            <a:off x="3928443" y="2086030"/>
            <a:ext cx="1287126" cy="176025"/>
            <a:chOff x="4345425" y="2175475"/>
            <a:chExt cx="800750" cy="176025"/>
          </a:xfrm>
        </p:grpSpPr>
        <p:sp>
          <p:nvSpPr>
            <p:cNvPr id="1155" name="Google Shape;1155;p4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44"/>
          <p:cNvGrpSpPr/>
          <p:nvPr/>
        </p:nvGrpSpPr>
        <p:grpSpPr>
          <a:xfrm>
            <a:off x="1541738" y="3108974"/>
            <a:ext cx="6053350" cy="176025"/>
            <a:chOff x="4345425" y="2175475"/>
            <a:chExt cx="800750" cy="176025"/>
          </a:xfrm>
        </p:grpSpPr>
        <p:sp>
          <p:nvSpPr>
            <p:cNvPr id="1158" name="Google Shape;1158;p4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44"/>
          <p:cNvGrpSpPr/>
          <p:nvPr/>
        </p:nvGrpSpPr>
        <p:grpSpPr>
          <a:xfrm flipH="1" rot="372491">
            <a:off x="1097518" y="3478413"/>
            <a:ext cx="595061" cy="675849"/>
            <a:chOff x="5464100" y="4208075"/>
            <a:chExt cx="494625" cy="579650"/>
          </a:xfrm>
        </p:grpSpPr>
        <p:sp>
          <p:nvSpPr>
            <p:cNvPr id="1161" name="Google Shape;1161;p44"/>
            <p:cNvSpPr/>
            <p:nvPr/>
          </p:nvSpPr>
          <p:spPr>
            <a:xfrm>
              <a:off x="5594650" y="4504850"/>
              <a:ext cx="341250" cy="255800"/>
            </a:xfrm>
            <a:custGeom>
              <a:rect b="b" l="l" r="r" t="t"/>
              <a:pathLst>
                <a:path extrusionOk="0" h="10232" w="1365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4"/>
            <p:cNvSpPr/>
            <p:nvPr/>
          </p:nvSpPr>
          <p:spPr>
            <a:xfrm>
              <a:off x="5518750" y="4363750"/>
              <a:ext cx="340700" cy="255675"/>
            </a:xfrm>
            <a:custGeom>
              <a:rect b="b" l="l" r="r" t="t"/>
              <a:pathLst>
                <a:path extrusionOk="0" h="10227" w="13628">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4"/>
            <p:cNvSpPr/>
            <p:nvPr/>
          </p:nvSpPr>
          <p:spPr>
            <a:xfrm>
              <a:off x="5475950" y="4235275"/>
              <a:ext cx="281925" cy="269375"/>
            </a:xfrm>
            <a:custGeom>
              <a:rect b="b" l="l" r="r" t="t"/>
              <a:pathLst>
                <a:path extrusionOk="0" h="10775" w="11277">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4"/>
            <p:cNvSpPr/>
            <p:nvPr/>
          </p:nvSpPr>
          <p:spPr>
            <a:xfrm>
              <a:off x="5717000" y="4421125"/>
              <a:ext cx="42000" cy="94525"/>
            </a:xfrm>
            <a:custGeom>
              <a:rect b="b" l="l" r="r" t="t"/>
              <a:pathLst>
                <a:path extrusionOk="0" h="3781" w="168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4"/>
            <p:cNvSpPr/>
            <p:nvPr/>
          </p:nvSpPr>
          <p:spPr>
            <a:xfrm>
              <a:off x="5750000" y="4392700"/>
              <a:ext cx="46925" cy="98950"/>
            </a:xfrm>
            <a:custGeom>
              <a:rect b="b" l="l" r="r" t="t"/>
              <a:pathLst>
                <a:path extrusionOk="0" h="3958" w="1877">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4"/>
            <p:cNvSpPr/>
            <p:nvPr/>
          </p:nvSpPr>
          <p:spPr>
            <a:xfrm>
              <a:off x="5795175" y="4403700"/>
              <a:ext cx="30450" cy="52625"/>
            </a:xfrm>
            <a:custGeom>
              <a:rect b="b" l="l" r="r" t="t"/>
              <a:pathLst>
                <a:path extrusionOk="0" h="2105" w="1218">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4"/>
            <p:cNvSpPr/>
            <p:nvPr/>
          </p:nvSpPr>
          <p:spPr>
            <a:xfrm>
              <a:off x="5783525" y="4580275"/>
              <a:ext cx="38225" cy="81675"/>
            </a:xfrm>
            <a:custGeom>
              <a:rect b="b" l="l" r="r" t="t"/>
              <a:pathLst>
                <a:path extrusionOk="0" h="3267" w="1529">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4"/>
            <p:cNvSpPr/>
            <p:nvPr/>
          </p:nvSpPr>
          <p:spPr>
            <a:xfrm>
              <a:off x="5824600" y="4544075"/>
              <a:ext cx="49675" cy="96575"/>
            </a:xfrm>
            <a:custGeom>
              <a:rect b="b" l="l" r="r" t="t"/>
              <a:pathLst>
                <a:path extrusionOk="0" h="3863" w="1987">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4"/>
            <p:cNvSpPr/>
            <p:nvPr/>
          </p:nvSpPr>
          <p:spPr>
            <a:xfrm>
              <a:off x="5876375" y="4540750"/>
              <a:ext cx="23725" cy="54675"/>
            </a:xfrm>
            <a:custGeom>
              <a:rect b="b" l="l" r="r" t="t"/>
              <a:pathLst>
                <a:path extrusionOk="0" h="2187" w="949">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4"/>
            <p:cNvSpPr/>
            <p:nvPr/>
          </p:nvSpPr>
          <p:spPr>
            <a:xfrm>
              <a:off x="5464100" y="4208075"/>
              <a:ext cx="334850" cy="317675"/>
            </a:xfrm>
            <a:custGeom>
              <a:rect b="b" l="l" r="r" t="t"/>
              <a:pathLst>
                <a:path extrusionOk="0" h="12707" w="13394">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4"/>
            <p:cNvSpPr/>
            <p:nvPr/>
          </p:nvSpPr>
          <p:spPr>
            <a:xfrm>
              <a:off x="5495775" y="4342975"/>
              <a:ext cx="376800" cy="309500"/>
            </a:xfrm>
            <a:custGeom>
              <a:rect b="b" l="l" r="r" t="t"/>
              <a:pathLst>
                <a:path extrusionOk="0" h="12380" w="15072">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4"/>
            <p:cNvSpPr/>
            <p:nvPr/>
          </p:nvSpPr>
          <p:spPr>
            <a:xfrm>
              <a:off x="5582050" y="4477650"/>
              <a:ext cx="376675" cy="310075"/>
            </a:xfrm>
            <a:custGeom>
              <a:rect b="b" l="l" r="r" t="t"/>
              <a:pathLst>
                <a:path extrusionOk="0" h="12403" w="15067">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3" name="Google Shape;1173;p44"/>
          <p:cNvGrpSpPr/>
          <p:nvPr/>
        </p:nvGrpSpPr>
        <p:grpSpPr>
          <a:xfrm rot="9456294">
            <a:off x="6849678" y="3273665"/>
            <a:ext cx="2306042" cy="512923"/>
            <a:chOff x="7051300" y="3461525"/>
            <a:chExt cx="2305989" cy="512912"/>
          </a:xfrm>
        </p:grpSpPr>
        <p:sp>
          <p:nvSpPr>
            <p:cNvPr id="1174" name="Google Shape;1174;p44"/>
            <p:cNvSpPr/>
            <p:nvPr/>
          </p:nvSpPr>
          <p:spPr>
            <a:xfrm>
              <a:off x="7075817" y="3564700"/>
              <a:ext cx="2271819" cy="396457"/>
            </a:xfrm>
            <a:custGeom>
              <a:rect b="b" l="l" r="r" t="t"/>
              <a:pathLst>
                <a:path extrusionOk="0" h="8150" w="46702">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4"/>
            <p:cNvSpPr/>
            <p:nvPr/>
          </p:nvSpPr>
          <p:spPr>
            <a:xfrm>
              <a:off x="7056554" y="3473929"/>
              <a:ext cx="2293709" cy="379334"/>
            </a:xfrm>
            <a:custGeom>
              <a:rect b="b" l="l" r="r" t="t"/>
              <a:pathLst>
                <a:path extrusionOk="0" h="7798" w="47152">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4"/>
            <p:cNvSpPr/>
            <p:nvPr/>
          </p:nvSpPr>
          <p:spPr>
            <a:xfrm>
              <a:off x="9084585" y="3533956"/>
              <a:ext cx="102106" cy="52683"/>
            </a:xfrm>
            <a:custGeom>
              <a:rect b="b" l="l" r="r" t="t"/>
              <a:pathLst>
                <a:path extrusionOk="0" h="1083" w="2099">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4"/>
            <p:cNvSpPr/>
            <p:nvPr/>
          </p:nvSpPr>
          <p:spPr>
            <a:xfrm>
              <a:off x="7151702" y="3605512"/>
              <a:ext cx="1882416" cy="359584"/>
            </a:xfrm>
            <a:custGeom>
              <a:rect b="b" l="l" r="r" t="t"/>
              <a:pathLst>
                <a:path extrusionOk="0" h="7392" w="38697">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4"/>
            <p:cNvSpPr/>
            <p:nvPr/>
          </p:nvSpPr>
          <p:spPr>
            <a:xfrm>
              <a:off x="7764232" y="3683976"/>
              <a:ext cx="634963" cy="189034"/>
            </a:xfrm>
            <a:custGeom>
              <a:rect b="b" l="l" r="r" t="t"/>
              <a:pathLst>
                <a:path extrusionOk="0" h="3886" w="13053">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4"/>
            <p:cNvSpPr/>
            <p:nvPr/>
          </p:nvSpPr>
          <p:spPr>
            <a:xfrm>
              <a:off x="7758540" y="3565575"/>
              <a:ext cx="636277" cy="197401"/>
            </a:xfrm>
            <a:custGeom>
              <a:rect b="b" l="l" r="r" t="t"/>
              <a:pathLst>
                <a:path extrusionOk="0" h="4058" w="1308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4"/>
            <p:cNvSpPr/>
            <p:nvPr/>
          </p:nvSpPr>
          <p:spPr>
            <a:xfrm>
              <a:off x="7130639" y="3466487"/>
              <a:ext cx="1892096" cy="377145"/>
            </a:xfrm>
            <a:custGeom>
              <a:rect b="b" l="l" r="r" t="t"/>
              <a:pathLst>
                <a:path extrusionOk="0" h="7753" w="38896">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4"/>
            <p:cNvSpPr/>
            <p:nvPr/>
          </p:nvSpPr>
          <p:spPr>
            <a:xfrm>
              <a:off x="8992842" y="3474999"/>
              <a:ext cx="35997" cy="141362"/>
            </a:xfrm>
            <a:custGeom>
              <a:rect b="b" l="l" r="r" t="t"/>
              <a:pathLst>
                <a:path extrusionOk="0" h="2906" w="74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4"/>
            <p:cNvSpPr/>
            <p:nvPr/>
          </p:nvSpPr>
          <p:spPr>
            <a:xfrm>
              <a:off x="8234282" y="3461525"/>
              <a:ext cx="850704" cy="234469"/>
            </a:xfrm>
            <a:custGeom>
              <a:rect b="b" l="l" r="r" t="t"/>
              <a:pathLst>
                <a:path extrusionOk="0" h="4820" w="17488">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4"/>
            <p:cNvSpPr/>
            <p:nvPr/>
          </p:nvSpPr>
          <p:spPr>
            <a:xfrm>
              <a:off x="9007776" y="3586979"/>
              <a:ext cx="90772" cy="141168"/>
            </a:xfrm>
            <a:custGeom>
              <a:rect b="b" l="l" r="r" t="t"/>
              <a:pathLst>
                <a:path extrusionOk="0" h="2902" w="1866">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4"/>
            <p:cNvSpPr/>
            <p:nvPr/>
          </p:nvSpPr>
          <p:spPr>
            <a:xfrm>
              <a:off x="9050291" y="3487988"/>
              <a:ext cx="305685" cy="86102"/>
            </a:xfrm>
            <a:custGeom>
              <a:rect b="b" l="l" r="r" t="t"/>
              <a:pathLst>
                <a:path extrusionOk="0" h="1770" w="6284">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4"/>
            <p:cNvSpPr/>
            <p:nvPr/>
          </p:nvSpPr>
          <p:spPr>
            <a:xfrm>
              <a:off x="9073980" y="3552587"/>
              <a:ext cx="283308" cy="148610"/>
            </a:xfrm>
            <a:custGeom>
              <a:rect b="b" l="l" r="r" t="t"/>
              <a:pathLst>
                <a:path extrusionOk="0" h="3055" w="5824">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4"/>
            <p:cNvSpPr/>
            <p:nvPr/>
          </p:nvSpPr>
          <p:spPr>
            <a:xfrm>
              <a:off x="7051300" y="3556236"/>
              <a:ext cx="1992937" cy="418201"/>
            </a:xfrm>
            <a:custGeom>
              <a:rect b="b" l="l" r="r" t="t"/>
              <a:pathLst>
                <a:path extrusionOk="0" h="8597" w="40969">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4"/>
            <p:cNvSpPr/>
            <p:nvPr/>
          </p:nvSpPr>
          <p:spPr>
            <a:xfrm>
              <a:off x="7753724" y="3601377"/>
              <a:ext cx="138152" cy="171960"/>
            </a:xfrm>
            <a:custGeom>
              <a:rect b="b" l="l" r="r" t="t"/>
              <a:pathLst>
                <a:path extrusionOk="0" h="3535" w="284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4"/>
            <p:cNvSpPr/>
            <p:nvPr/>
          </p:nvSpPr>
          <p:spPr>
            <a:xfrm>
              <a:off x="8276797" y="3673322"/>
              <a:ext cx="127207" cy="161161"/>
            </a:xfrm>
            <a:custGeom>
              <a:rect b="b" l="l" r="r" t="t"/>
              <a:pathLst>
                <a:path extrusionOk="0" h="3313" w="2615">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4"/>
            <p:cNvSpPr/>
            <p:nvPr/>
          </p:nvSpPr>
          <p:spPr>
            <a:xfrm>
              <a:off x="7126261" y="3708687"/>
              <a:ext cx="37311" cy="143746"/>
            </a:xfrm>
            <a:custGeom>
              <a:rect b="b" l="l" r="r" t="t"/>
              <a:pathLst>
                <a:path extrusionOk="0" h="2955" w="767">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4"/>
            <p:cNvSpPr/>
            <p:nvPr/>
          </p:nvSpPr>
          <p:spPr>
            <a:xfrm>
              <a:off x="7753724" y="3752661"/>
              <a:ext cx="159215" cy="130125"/>
            </a:xfrm>
            <a:custGeom>
              <a:rect b="b" l="l" r="r" t="t"/>
              <a:pathLst>
                <a:path extrusionOk="0" h="2675" w="3273">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4"/>
            <p:cNvSpPr/>
            <p:nvPr/>
          </p:nvSpPr>
          <p:spPr>
            <a:xfrm>
              <a:off x="7140708" y="3828157"/>
              <a:ext cx="36046" cy="134163"/>
            </a:xfrm>
            <a:custGeom>
              <a:rect b="b" l="l" r="r" t="t"/>
              <a:pathLst>
                <a:path extrusionOk="0" h="2758" w="741">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44"/>
          <p:cNvGrpSpPr/>
          <p:nvPr/>
        </p:nvGrpSpPr>
        <p:grpSpPr>
          <a:xfrm rot="854098">
            <a:off x="7782856" y="510397"/>
            <a:ext cx="639528" cy="438002"/>
            <a:chOff x="5501450" y="2545600"/>
            <a:chExt cx="639525" cy="438000"/>
          </a:xfrm>
        </p:grpSpPr>
        <p:sp>
          <p:nvSpPr>
            <p:cNvPr id="1193" name="Google Shape;1193;p44"/>
            <p:cNvSpPr/>
            <p:nvPr/>
          </p:nvSpPr>
          <p:spPr>
            <a:xfrm>
              <a:off x="5501450" y="2545600"/>
              <a:ext cx="639525" cy="438000"/>
            </a:xfrm>
            <a:custGeom>
              <a:rect b="b" l="l" r="r" t="t"/>
              <a:pathLst>
                <a:path extrusionOk="0" h="17520" w="25581">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4"/>
            <p:cNvSpPr/>
            <p:nvPr/>
          </p:nvSpPr>
          <p:spPr>
            <a:xfrm>
              <a:off x="5714775" y="2654925"/>
              <a:ext cx="280075" cy="257600"/>
            </a:xfrm>
            <a:custGeom>
              <a:rect b="b" l="l" r="r" t="t"/>
              <a:pathLst>
                <a:path extrusionOk="0" h="10304" w="11203">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5" name="Google Shape;1195;p44"/>
          <p:cNvGrpSpPr/>
          <p:nvPr/>
        </p:nvGrpSpPr>
        <p:grpSpPr>
          <a:xfrm>
            <a:off x="3063192" y="4008175"/>
            <a:ext cx="3061347" cy="176025"/>
            <a:chOff x="4345425" y="2175475"/>
            <a:chExt cx="800750" cy="176025"/>
          </a:xfrm>
        </p:grpSpPr>
        <p:sp>
          <p:nvSpPr>
            <p:cNvPr id="1196" name="Google Shape;1196;p4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52"/>
                                        </p:tgtEl>
                                        <p:attrNameLst>
                                          <p:attrName>style.visibility</p:attrName>
                                        </p:attrNameLst>
                                      </p:cBhvr>
                                      <p:to>
                                        <p:strVal val="visible"/>
                                      </p:to>
                                    </p:set>
                                    <p:anim calcmode="lin" valueType="num">
                                      <p:cBhvr additive="base">
                                        <p:cTn dur="1000"/>
                                        <p:tgtEl>
                                          <p:spTgt spid="11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53"/>
                                        </p:tgtEl>
                                        <p:attrNameLst>
                                          <p:attrName>style.visibility</p:attrName>
                                        </p:attrNameLst>
                                      </p:cBhvr>
                                      <p:to>
                                        <p:strVal val="visible"/>
                                      </p:to>
                                    </p:set>
                                    <p:anim calcmode="lin" valueType="num">
                                      <p:cBhvr additive="base">
                                        <p:cTn dur="1000"/>
                                        <p:tgtEl>
                                          <p:spTgt spid="11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54"/>
                                        </p:tgtEl>
                                        <p:attrNameLst>
                                          <p:attrName>style.visibility</p:attrName>
                                        </p:attrNameLst>
                                      </p:cBhvr>
                                      <p:to>
                                        <p:strVal val="visible"/>
                                      </p:to>
                                    </p:set>
                                    <p:anim calcmode="lin" valueType="num">
                                      <p:cBhvr additive="base">
                                        <p:cTn dur="1000"/>
                                        <p:tgtEl>
                                          <p:spTgt spid="11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57"/>
                                        </p:tgtEl>
                                        <p:attrNameLst>
                                          <p:attrName>style.visibility</p:attrName>
                                        </p:attrNameLst>
                                      </p:cBhvr>
                                      <p:to>
                                        <p:strVal val="visible"/>
                                      </p:to>
                                    </p:set>
                                    <p:anim calcmode="lin" valueType="num">
                                      <p:cBhvr additive="base">
                                        <p:cTn dur="1000"/>
                                        <p:tgtEl>
                                          <p:spTgt spid="11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0"/>
                                        </p:tgtEl>
                                        <p:attrNameLst>
                                          <p:attrName>style.visibility</p:attrName>
                                        </p:attrNameLst>
                                      </p:cBhvr>
                                      <p:to>
                                        <p:strVal val="visible"/>
                                      </p:to>
                                    </p:set>
                                    <p:anim calcmode="lin" valueType="num">
                                      <p:cBhvr additive="base">
                                        <p:cTn dur="1000"/>
                                        <p:tgtEl>
                                          <p:spTgt spid="11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2"/>
                                        </p:tgtEl>
                                        <p:attrNameLst>
                                          <p:attrName>style.visibility</p:attrName>
                                        </p:attrNameLst>
                                      </p:cBhvr>
                                      <p:to>
                                        <p:strVal val="visible"/>
                                      </p:to>
                                    </p:set>
                                    <p:anim calcmode="lin" valueType="num">
                                      <p:cBhvr additive="base">
                                        <p:cTn dur="1000"/>
                                        <p:tgtEl>
                                          <p:spTgt spid="11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173"/>
                                        </p:tgtEl>
                                        <p:attrNameLst>
                                          <p:attrName>style.visibility</p:attrName>
                                        </p:attrNameLst>
                                      </p:cBhvr>
                                      <p:to>
                                        <p:strVal val="visible"/>
                                      </p:to>
                                    </p:set>
                                    <p:anim calcmode="lin" valueType="num">
                                      <p:cBhvr additive="base">
                                        <p:cTn dur="1000"/>
                                        <p:tgtEl>
                                          <p:spTgt spid="11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grpSp>
        <p:nvGrpSpPr>
          <p:cNvPr id="1202" name="Google Shape;1202;p45"/>
          <p:cNvGrpSpPr/>
          <p:nvPr/>
        </p:nvGrpSpPr>
        <p:grpSpPr>
          <a:xfrm rot="774136">
            <a:off x="6470819" y="2086568"/>
            <a:ext cx="1303213" cy="585343"/>
            <a:chOff x="4345425" y="2175475"/>
            <a:chExt cx="800750" cy="176025"/>
          </a:xfrm>
        </p:grpSpPr>
        <p:sp>
          <p:nvSpPr>
            <p:cNvPr id="1203" name="Google Shape;1203;p45"/>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5"/>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45"/>
          <p:cNvSpPr txBox="1"/>
          <p:nvPr>
            <p:ph idx="3" type="subTitle"/>
          </p:nvPr>
        </p:nvSpPr>
        <p:spPr>
          <a:xfrm>
            <a:off x="5869325" y="2095645"/>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Snake</a:t>
            </a:r>
            <a:r>
              <a:rPr lang="en" sz="2600"/>
              <a:t> Case</a:t>
            </a:r>
            <a:endParaRPr sz="2600"/>
          </a:p>
        </p:txBody>
      </p:sp>
      <p:sp>
        <p:nvSpPr>
          <p:cNvPr id="1206" name="Google Shape;1206;p45"/>
          <p:cNvSpPr txBox="1"/>
          <p:nvPr>
            <p:ph idx="1" type="body"/>
          </p:nvPr>
        </p:nvSpPr>
        <p:spPr>
          <a:xfrm>
            <a:off x="5308475" y="2489450"/>
            <a:ext cx="3517800" cy="12858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Clr>
                <a:schemeClr val="dk2"/>
              </a:buClr>
              <a:buSzPct val="47826"/>
              <a:buFont typeface="Arial"/>
              <a:buNone/>
            </a:pPr>
            <a:r>
              <a:rPr lang="en" sz="2300"/>
              <a:t>Uses Underscores to show when a new word starts</a:t>
            </a:r>
            <a:endParaRPr sz="2300"/>
          </a:p>
          <a:p>
            <a:pPr indent="0" lvl="0" marL="0" rtl="0" algn="ctr">
              <a:spcBef>
                <a:spcPts val="0"/>
              </a:spcBef>
              <a:spcAft>
                <a:spcPts val="0"/>
              </a:spcAft>
              <a:buClr>
                <a:schemeClr val="dk2"/>
              </a:buClr>
              <a:buSzPct val="47826"/>
              <a:buFont typeface="Arial"/>
              <a:buNone/>
            </a:pPr>
            <a:r>
              <a:rPr lang="en" sz="2300"/>
              <a:t>Ex: here_is_a_sentence</a:t>
            </a:r>
            <a:endParaRPr sz="2300"/>
          </a:p>
          <a:p>
            <a:pPr indent="0" lvl="0" marL="0" rtl="0" algn="ctr">
              <a:spcBef>
                <a:spcPts val="0"/>
              </a:spcBef>
              <a:spcAft>
                <a:spcPts val="0"/>
              </a:spcAft>
              <a:buClr>
                <a:schemeClr val="dk2"/>
              </a:buClr>
              <a:buSzPct val="47826"/>
              <a:buFont typeface="Arial"/>
              <a:buNone/>
            </a:pPr>
            <a:r>
              <a:t/>
            </a:r>
            <a:endParaRPr sz="2300"/>
          </a:p>
          <a:p>
            <a:pPr indent="0" lvl="0" marL="0" rtl="0" algn="ctr">
              <a:spcBef>
                <a:spcPts val="0"/>
              </a:spcBef>
              <a:spcAft>
                <a:spcPts val="1200"/>
              </a:spcAft>
              <a:buClr>
                <a:schemeClr val="dk2"/>
              </a:buClr>
              <a:buSzPct val="47826"/>
              <a:buFont typeface="Arial"/>
              <a:buNone/>
            </a:pPr>
            <a:r>
              <a:t/>
            </a:r>
            <a:endParaRPr sz="2300"/>
          </a:p>
        </p:txBody>
      </p:sp>
      <p:sp>
        <p:nvSpPr>
          <p:cNvPr id="1207" name="Google Shape;1207;p45"/>
          <p:cNvSpPr txBox="1"/>
          <p:nvPr>
            <p:ph type="title"/>
          </p:nvPr>
        </p:nvSpPr>
        <p:spPr>
          <a:xfrm>
            <a:off x="720000" y="540000"/>
            <a:ext cx="3378600" cy="101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0555"/>
              <a:buFont typeface="Arial"/>
              <a:buNone/>
            </a:pPr>
            <a:r>
              <a:rPr lang="en"/>
              <a:t>What is Snake Case?</a:t>
            </a:r>
            <a:endParaRPr/>
          </a:p>
        </p:txBody>
      </p:sp>
      <p:grpSp>
        <p:nvGrpSpPr>
          <p:cNvPr id="1208" name="Google Shape;1208;p45"/>
          <p:cNvGrpSpPr/>
          <p:nvPr/>
        </p:nvGrpSpPr>
        <p:grpSpPr>
          <a:xfrm>
            <a:off x="6682192" y="859247"/>
            <a:ext cx="1491960" cy="454575"/>
            <a:chOff x="6157325" y="1245050"/>
            <a:chExt cx="554900" cy="169075"/>
          </a:xfrm>
        </p:grpSpPr>
        <p:sp>
          <p:nvSpPr>
            <p:cNvPr id="1209" name="Google Shape;1209;p45"/>
            <p:cNvSpPr/>
            <p:nvPr/>
          </p:nvSpPr>
          <p:spPr>
            <a:xfrm>
              <a:off x="6157325" y="1320350"/>
              <a:ext cx="47050" cy="41875"/>
            </a:xfrm>
            <a:custGeom>
              <a:rect b="b" l="l" r="r" t="t"/>
              <a:pathLst>
                <a:path extrusionOk="0" h="1675" w="1882">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5"/>
            <p:cNvSpPr/>
            <p:nvPr/>
          </p:nvSpPr>
          <p:spPr>
            <a:xfrm>
              <a:off x="6224725" y="1327375"/>
              <a:ext cx="46400" cy="9125"/>
            </a:xfrm>
            <a:custGeom>
              <a:rect b="b" l="l" r="r" t="t"/>
              <a:pathLst>
                <a:path extrusionOk="0" h="365" w="1856">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5"/>
            <p:cNvSpPr/>
            <p:nvPr/>
          </p:nvSpPr>
          <p:spPr>
            <a:xfrm>
              <a:off x="6217875" y="1343050"/>
              <a:ext cx="49475" cy="9600"/>
            </a:xfrm>
            <a:custGeom>
              <a:rect b="b" l="l" r="r" t="t"/>
              <a:pathLst>
                <a:path extrusionOk="0" h="384" w="1979">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5"/>
            <p:cNvSpPr/>
            <p:nvPr/>
          </p:nvSpPr>
          <p:spPr>
            <a:xfrm>
              <a:off x="6284250" y="1264050"/>
              <a:ext cx="44700" cy="50275"/>
            </a:xfrm>
            <a:custGeom>
              <a:rect b="b" l="l" r="r" t="t"/>
              <a:pathLst>
                <a:path extrusionOk="0" h="2011" w="1788">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5"/>
            <p:cNvSpPr/>
            <p:nvPr/>
          </p:nvSpPr>
          <p:spPr>
            <a:xfrm>
              <a:off x="6255000" y="1287300"/>
              <a:ext cx="30525" cy="9800"/>
            </a:xfrm>
            <a:custGeom>
              <a:rect b="b" l="l" r="r" t="t"/>
              <a:pathLst>
                <a:path extrusionOk="0" h="392" w="1221">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5"/>
            <p:cNvSpPr/>
            <p:nvPr/>
          </p:nvSpPr>
          <p:spPr>
            <a:xfrm>
              <a:off x="6334375" y="1284100"/>
              <a:ext cx="37000" cy="37050"/>
            </a:xfrm>
            <a:custGeom>
              <a:rect b="b" l="l" r="r" t="t"/>
              <a:pathLst>
                <a:path extrusionOk="0" h="1482" w="148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5"/>
            <p:cNvSpPr/>
            <p:nvPr/>
          </p:nvSpPr>
          <p:spPr>
            <a:xfrm>
              <a:off x="6379900" y="1245050"/>
              <a:ext cx="273425" cy="77750"/>
            </a:xfrm>
            <a:custGeom>
              <a:rect b="b" l="l" r="r" t="t"/>
              <a:pathLst>
                <a:path extrusionOk="0" h="3110" w="10937">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5"/>
            <p:cNvSpPr/>
            <p:nvPr/>
          </p:nvSpPr>
          <p:spPr>
            <a:xfrm>
              <a:off x="6441975" y="1278000"/>
              <a:ext cx="42800" cy="51575"/>
            </a:xfrm>
            <a:custGeom>
              <a:rect b="b" l="l" r="r" t="t"/>
              <a:pathLst>
                <a:path extrusionOk="0" h="2063" w="1712">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5"/>
            <p:cNvSpPr/>
            <p:nvPr/>
          </p:nvSpPr>
          <p:spPr>
            <a:xfrm>
              <a:off x="6481950" y="1268900"/>
              <a:ext cx="35400" cy="27425"/>
            </a:xfrm>
            <a:custGeom>
              <a:rect b="b" l="l" r="r" t="t"/>
              <a:pathLst>
                <a:path extrusionOk="0" h="1097" w="1416">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5"/>
            <p:cNvSpPr/>
            <p:nvPr/>
          </p:nvSpPr>
          <p:spPr>
            <a:xfrm>
              <a:off x="6523800" y="1310425"/>
              <a:ext cx="53075" cy="12150"/>
            </a:xfrm>
            <a:custGeom>
              <a:rect b="b" l="l" r="r" t="t"/>
              <a:pathLst>
                <a:path extrusionOk="0" h="486" w="2123">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5"/>
            <p:cNvSpPr/>
            <p:nvPr/>
          </p:nvSpPr>
          <p:spPr>
            <a:xfrm>
              <a:off x="6581250" y="1283075"/>
              <a:ext cx="36800" cy="48550"/>
            </a:xfrm>
            <a:custGeom>
              <a:rect b="b" l="l" r="r" t="t"/>
              <a:pathLst>
                <a:path extrusionOk="0" h="1942" w="1472">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5"/>
            <p:cNvSpPr/>
            <p:nvPr/>
          </p:nvSpPr>
          <p:spPr>
            <a:xfrm>
              <a:off x="6626975" y="1299300"/>
              <a:ext cx="36375" cy="29225"/>
            </a:xfrm>
            <a:custGeom>
              <a:rect b="b" l="l" r="r" t="t"/>
              <a:pathLst>
                <a:path extrusionOk="0" h="1169" w="1455">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5"/>
            <p:cNvSpPr/>
            <p:nvPr/>
          </p:nvSpPr>
          <p:spPr>
            <a:xfrm>
              <a:off x="6673350" y="1296825"/>
              <a:ext cx="38875" cy="34700"/>
            </a:xfrm>
            <a:custGeom>
              <a:rect b="b" l="l" r="r" t="t"/>
              <a:pathLst>
                <a:path extrusionOk="0" h="1388" w="1555">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5"/>
            <p:cNvSpPr/>
            <p:nvPr/>
          </p:nvSpPr>
          <p:spPr>
            <a:xfrm>
              <a:off x="6295525" y="1342575"/>
              <a:ext cx="356550" cy="21250"/>
            </a:xfrm>
            <a:custGeom>
              <a:rect b="b" l="l" r="r" t="t"/>
              <a:pathLst>
                <a:path extrusionOk="0" h="850" w="14262">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5"/>
            <p:cNvSpPr/>
            <p:nvPr/>
          </p:nvSpPr>
          <p:spPr>
            <a:xfrm>
              <a:off x="6402675" y="1373100"/>
              <a:ext cx="75050" cy="40425"/>
            </a:xfrm>
            <a:custGeom>
              <a:rect b="b" l="l" r="r" t="t"/>
              <a:pathLst>
                <a:path extrusionOk="0" h="1617" w="3002">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5"/>
            <p:cNvSpPr/>
            <p:nvPr/>
          </p:nvSpPr>
          <p:spPr>
            <a:xfrm>
              <a:off x="6485375" y="1381475"/>
              <a:ext cx="44375" cy="32650"/>
            </a:xfrm>
            <a:custGeom>
              <a:rect b="b" l="l" r="r" t="t"/>
              <a:pathLst>
                <a:path extrusionOk="0" h="1306" w="1775">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45"/>
          <p:cNvGrpSpPr/>
          <p:nvPr/>
        </p:nvGrpSpPr>
        <p:grpSpPr>
          <a:xfrm rot="1514788">
            <a:off x="5041770" y="1187651"/>
            <a:ext cx="1376274" cy="908487"/>
            <a:chOff x="5248525" y="821375"/>
            <a:chExt cx="1082824" cy="694544"/>
          </a:xfrm>
        </p:grpSpPr>
        <p:sp>
          <p:nvSpPr>
            <p:cNvPr id="1226" name="Google Shape;1226;p45"/>
            <p:cNvSpPr/>
            <p:nvPr/>
          </p:nvSpPr>
          <p:spPr>
            <a:xfrm>
              <a:off x="5386964" y="1033865"/>
              <a:ext cx="843217" cy="475585"/>
            </a:xfrm>
            <a:custGeom>
              <a:rect b="b" l="l" r="r" t="t"/>
              <a:pathLst>
                <a:path extrusionOk="0" h="14027" w="2487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5"/>
            <p:cNvSpPr/>
            <p:nvPr/>
          </p:nvSpPr>
          <p:spPr>
            <a:xfrm>
              <a:off x="5455115" y="824528"/>
              <a:ext cx="851795" cy="486876"/>
            </a:xfrm>
            <a:custGeom>
              <a:rect b="b" l="l" r="r" t="t"/>
              <a:pathLst>
                <a:path extrusionOk="0" h="14360" w="25123">
                  <a:moveTo>
                    <a:pt x="2209" y="0"/>
                  </a:moveTo>
                  <a:lnTo>
                    <a:pt x="0" y="6220"/>
                  </a:lnTo>
                  <a:lnTo>
                    <a:pt x="22914" y="14359"/>
                  </a:lnTo>
                  <a:lnTo>
                    <a:pt x="25122" y="8140"/>
                  </a:lnTo>
                  <a:lnTo>
                    <a:pt x="2209" y="0"/>
                  </a:lnTo>
                  <a:close/>
                </a:path>
              </a:pathLst>
            </a:custGeom>
            <a:solidFill>
              <a:srgbClr val="00A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5"/>
            <p:cNvSpPr/>
            <p:nvPr/>
          </p:nvSpPr>
          <p:spPr>
            <a:xfrm>
              <a:off x="5343564" y="832157"/>
              <a:ext cx="980431" cy="665352"/>
            </a:xfrm>
            <a:custGeom>
              <a:rect b="b" l="l" r="r" t="t"/>
              <a:pathLst>
                <a:path extrusionOk="0" h="19624" w="28917">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5"/>
            <p:cNvSpPr/>
            <p:nvPr/>
          </p:nvSpPr>
          <p:spPr>
            <a:xfrm>
              <a:off x="5248525" y="830292"/>
              <a:ext cx="225875" cy="369870"/>
            </a:xfrm>
            <a:custGeom>
              <a:rect b="b" l="l" r="r" t="t"/>
              <a:pathLst>
                <a:path extrusionOk="0" h="10909" w="6662">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5"/>
            <p:cNvSpPr/>
            <p:nvPr/>
          </p:nvSpPr>
          <p:spPr>
            <a:xfrm>
              <a:off x="5250356" y="821375"/>
              <a:ext cx="1080993" cy="694544"/>
            </a:xfrm>
            <a:custGeom>
              <a:rect b="b" l="l" r="r" t="t"/>
              <a:pathLst>
                <a:path extrusionOk="0" h="20485" w="31883">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5"/>
            <p:cNvSpPr/>
            <p:nvPr/>
          </p:nvSpPr>
          <p:spPr>
            <a:xfrm>
              <a:off x="5385438" y="842193"/>
              <a:ext cx="146402" cy="383398"/>
            </a:xfrm>
            <a:custGeom>
              <a:rect b="b" l="l" r="r" t="t"/>
              <a:pathLst>
                <a:path extrusionOk="0" h="11308" w="4318">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2" name="Google Shape;1232;p45"/>
          <p:cNvSpPr txBox="1"/>
          <p:nvPr>
            <p:ph idx="2" type="body"/>
          </p:nvPr>
        </p:nvSpPr>
        <p:spPr>
          <a:xfrm>
            <a:off x="306200" y="2092850"/>
            <a:ext cx="3824700" cy="12858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1600"/>
              </a:spcAft>
              <a:buClr>
                <a:schemeClr val="dk2"/>
              </a:buClr>
              <a:buSzPct val="47826"/>
              <a:buFont typeface="Arial"/>
              <a:buNone/>
            </a:pPr>
            <a:r>
              <a:rPr lang="en" sz="2300"/>
              <a:t>Snake case is a writing style where the variable name is separated by underscores and all letters are lowercase</a:t>
            </a:r>
            <a:endParaRPr sz="2300"/>
          </a:p>
        </p:txBody>
      </p:sp>
      <p:grpSp>
        <p:nvGrpSpPr>
          <p:cNvPr id="1233" name="Google Shape;1233;p45"/>
          <p:cNvGrpSpPr/>
          <p:nvPr/>
        </p:nvGrpSpPr>
        <p:grpSpPr>
          <a:xfrm flipH="1">
            <a:off x="719922" y="934457"/>
            <a:ext cx="3253287" cy="176025"/>
            <a:chOff x="4345425" y="2175475"/>
            <a:chExt cx="800750" cy="176025"/>
          </a:xfrm>
        </p:grpSpPr>
        <p:sp>
          <p:nvSpPr>
            <p:cNvPr id="1234" name="Google Shape;1234;p45"/>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5"/>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6" name="Google Shape;1236;p45"/>
          <p:cNvGrpSpPr/>
          <p:nvPr/>
        </p:nvGrpSpPr>
        <p:grpSpPr>
          <a:xfrm flipH="1">
            <a:off x="719986" y="1396579"/>
            <a:ext cx="2997127" cy="176025"/>
            <a:chOff x="4345425" y="2175475"/>
            <a:chExt cx="800750" cy="176025"/>
          </a:xfrm>
        </p:grpSpPr>
        <p:sp>
          <p:nvSpPr>
            <p:cNvPr id="1237" name="Google Shape;1237;p45"/>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5"/>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46"/>
          <p:cNvSpPr txBox="1"/>
          <p:nvPr>
            <p:ph idx="4" type="subTitle"/>
          </p:nvPr>
        </p:nvSpPr>
        <p:spPr>
          <a:xfrm>
            <a:off x="5575838" y="1802456"/>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3.) Principal</a:t>
            </a:r>
            <a:endParaRPr sz="2600"/>
          </a:p>
        </p:txBody>
      </p:sp>
      <p:sp>
        <p:nvSpPr>
          <p:cNvPr id="1244" name="Google Shape;1244;p46"/>
          <p:cNvSpPr txBox="1"/>
          <p:nvPr>
            <p:ph idx="1" type="subTitle"/>
          </p:nvPr>
        </p:nvSpPr>
        <p:spPr>
          <a:xfrm>
            <a:off x="917050" y="3323518"/>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2.) John Deere</a:t>
            </a:r>
            <a:endParaRPr sz="2600"/>
          </a:p>
        </p:txBody>
      </p:sp>
      <p:sp>
        <p:nvSpPr>
          <p:cNvPr id="1245" name="Google Shape;1245;p46"/>
          <p:cNvSpPr txBox="1"/>
          <p:nvPr>
            <p:ph idx="3" type="subTitle"/>
          </p:nvPr>
        </p:nvSpPr>
        <p:spPr>
          <a:xfrm>
            <a:off x="648550" y="1802450"/>
            <a:ext cx="33615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1.) Student Number</a:t>
            </a:r>
            <a:endParaRPr sz="2600"/>
          </a:p>
        </p:txBody>
      </p:sp>
      <p:sp>
        <p:nvSpPr>
          <p:cNvPr id="1246" name="Google Shape;1246;p46"/>
          <p:cNvSpPr txBox="1"/>
          <p:nvPr>
            <p:ph idx="2" type="subTitle"/>
          </p:nvPr>
        </p:nvSpPr>
        <p:spPr>
          <a:xfrm>
            <a:off x="5575846" y="3323518"/>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4.) Class 17</a:t>
            </a:r>
            <a:endParaRPr sz="2600"/>
          </a:p>
        </p:txBody>
      </p:sp>
      <p:sp>
        <p:nvSpPr>
          <p:cNvPr id="1247" name="Google Shape;1247;p46"/>
          <p:cNvSpPr txBox="1"/>
          <p:nvPr>
            <p:ph idx="5" type="subTitle"/>
          </p:nvPr>
        </p:nvSpPr>
        <p:spPr>
          <a:xfrm>
            <a:off x="917050" y="2177050"/>
            <a:ext cx="2506200" cy="5727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Clr>
                <a:schemeClr val="dk2"/>
              </a:buClr>
              <a:buSzPct val="47826"/>
              <a:buFont typeface="Arial"/>
              <a:buNone/>
            </a:pPr>
            <a:r>
              <a:rPr lang="en" sz="2300"/>
              <a:t>Answer: student_number</a:t>
            </a:r>
            <a:endParaRPr sz="2300"/>
          </a:p>
        </p:txBody>
      </p:sp>
      <p:sp>
        <p:nvSpPr>
          <p:cNvPr id="1248" name="Google Shape;1248;p46"/>
          <p:cNvSpPr txBox="1"/>
          <p:nvPr>
            <p:ph idx="6" type="subTitle"/>
          </p:nvPr>
        </p:nvSpPr>
        <p:spPr>
          <a:xfrm>
            <a:off x="5575838" y="2177050"/>
            <a:ext cx="2506200" cy="5727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Clr>
                <a:schemeClr val="dk2"/>
              </a:buClr>
              <a:buSzPct val="47826"/>
              <a:buFont typeface="Arial"/>
              <a:buNone/>
            </a:pPr>
            <a:r>
              <a:rPr lang="en" sz="2300"/>
              <a:t>Answer: principal</a:t>
            </a:r>
            <a:endParaRPr sz="2300"/>
          </a:p>
        </p:txBody>
      </p:sp>
      <p:sp>
        <p:nvSpPr>
          <p:cNvPr id="1249" name="Google Shape;1249;p46"/>
          <p:cNvSpPr txBox="1"/>
          <p:nvPr>
            <p:ph idx="7" type="subTitle"/>
          </p:nvPr>
        </p:nvSpPr>
        <p:spPr>
          <a:xfrm>
            <a:off x="917050" y="3698861"/>
            <a:ext cx="2506200" cy="5727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Clr>
                <a:schemeClr val="dk2"/>
              </a:buClr>
              <a:buSzPct val="47826"/>
              <a:buFont typeface="Arial"/>
              <a:buNone/>
            </a:pPr>
            <a:r>
              <a:rPr lang="en" sz="2300"/>
              <a:t>Answer: john_deere</a:t>
            </a:r>
            <a:endParaRPr sz="2300"/>
          </a:p>
        </p:txBody>
      </p:sp>
      <p:sp>
        <p:nvSpPr>
          <p:cNvPr id="1250" name="Google Shape;1250;p46"/>
          <p:cNvSpPr txBox="1"/>
          <p:nvPr>
            <p:ph idx="8" type="subTitle"/>
          </p:nvPr>
        </p:nvSpPr>
        <p:spPr>
          <a:xfrm>
            <a:off x="5575838" y="3698861"/>
            <a:ext cx="2506200" cy="5727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Clr>
                <a:schemeClr val="dk2"/>
              </a:buClr>
              <a:buSzPct val="47826"/>
              <a:buFont typeface="Arial"/>
              <a:buNone/>
            </a:pPr>
            <a:r>
              <a:rPr lang="en" sz="2300"/>
              <a:t>Answer: class_17</a:t>
            </a:r>
            <a:endParaRPr sz="2300"/>
          </a:p>
        </p:txBody>
      </p:sp>
      <p:grpSp>
        <p:nvGrpSpPr>
          <p:cNvPr id="1251" name="Google Shape;1251;p46"/>
          <p:cNvGrpSpPr/>
          <p:nvPr/>
        </p:nvGrpSpPr>
        <p:grpSpPr>
          <a:xfrm rot="10800000">
            <a:off x="141897" y="3330794"/>
            <a:ext cx="976473" cy="1313281"/>
            <a:chOff x="5941025" y="1169275"/>
            <a:chExt cx="976375" cy="1313150"/>
          </a:xfrm>
        </p:grpSpPr>
        <p:sp>
          <p:nvSpPr>
            <p:cNvPr id="1252" name="Google Shape;1252;p46"/>
            <p:cNvSpPr/>
            <p:nvPr/>
          </p:nvSpPr>
          <p:spPr>
            <a:xfrm>
              <a:off x="5957175" y="1169275"/>
              <a:ext cx="960225" cy="1294975"/>
            </a:xfrm>
            <a:custGeom>
              <a:rect b="b" l="l" r="r" t="t"/>
              <a:pathLst>
                <a:path extrusionOk="0" h="51799" w="38409">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6"/>
            <p:cNvSpPr/>
            <p:nvPr/>
          </p:nvSpPr>
          <p:spPr>
            <a:xfrm>
              <a:off x="5941025" y="2320575"/>
              <a:ext cx="182525" cy="161850"/>
            </a:xfrm>
            <a:custGeom>
              <a:rect b="b" l="l" r="r" t="t"/>
              <a:pathLst>
                <a:path extrusionOk="0" h="6474" w="7301">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46"/>
          <p:cNvGrpSpPr/>
          <p:nvPr/>
        </p:nvGrpSpPr>
        <p:grpSpPr>
          <a:xfrm rot="6094662">
            <a:off x="6937480" y="3033023"/>
            <a:ext cx="2928672" cy="358011"/>
            <a:chOff x="2142525" y="3876725"/>
            <a:chExt cx="2414850" cy="295200"/>
          </a:xfrm>
        </p:grpSpPr>
        <p:sp>
          <p:nvSpPr>
            <p:cNvPr id="1255" name="Google Shape;1255;p46"/>
            <p:cNvSpPr/>
            <p:nvPr/>
          </p:nvSpPr>
          <p:spPr>
            <a:xfrm>
              <a:off x="2147925" y="3884850"/>
              <a:ext cx="91075" cy="132625"/>
            </a:xfrm>
            <a:custGeom>
              <a:rect b="b" l="l" r="r" t="t"/>
              <a:pathLst>
                <a:path extrusionOk="0" h="5305" w="3643">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6"/>
            <p:cNvSpPr/>
            <p:nvPr/>
          </p:nvSpPr>
          <p:spPr>
            <a:xfrm>
              <a:off x="2227250" y="3885400"/>
              <a:ext cx="45775" cy="135000"/>
            </a:xfrm>
            <a:custGeom>
              <a:rect b="b" l="l" r="r" t="t"/>
              <a:pathLst>
                <a:path extrusionOk="0" h="5400" w="1831">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6"/>
            <p:cNvSpPr/>
            <p:nvPr/>
          </p:nvSpPr>
          <p:spPr>
            <a:xfrm>
              <a:off x="2262625" y="3878875"/>
              <a:ext cx="121050" cy="159625"/>
            </a:xfrm>
            <a:custGeom>
              <a:rect b="b" l="l" r="r" t="t"/>
              <a:pathLst>
                <a:path extrusionOk="0" h="6385" w="4842">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6"/>
            <p:cNvSpPr/>
            <p:nvPr/>
          </p:nvSpPr>
          <p:spPr>
            <a:xfrm>
              <a:off x="2275025" y="3904375"/>
              <a:ext cx="91525" cy="94625"/>
            </a:xfrm>
            <a:custGeom>
              <a:rect b="b" l="l" r="r" t="t"/>
              <a:pathLst>
                <a:path extrusionOk="0" h="3785" w="3661">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6"/>
            <p:cNvSpPr/>
            <p:nvPr/>
          </p:nvSpPr>
          <p:spPr>
            <a:xfrm>
              <a:off x="4200850" y="4019700"/>
              <a:ext cx="243175" cy="145150"/>
            </a:xfrm>
            <a:custGeom>
              <a:rect b="b" l="l" r="r" t="t"/>
              <a:pathLst>
                <a:path extrusionOk="0" h="5806" w="9727">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6"/>
            <p:cNvSpPr/>
            <p:nvPr/>
          </p:nvSpPr>
          <p:spPr>
            <a:xfrm>
              <a:off x="4430700" y="4072425"/>
              <a:ext cx="121050" cy="57275"/>
            </a:xfrm>
            <a:custGeom>
              <a:rect b="b" l="l" r="r" t="t"/>
              <a:pathLst>
                <a:path extrusionOk="0" h="2291" w="4842">
                  <a:moveTo>
                    <a:pt x="533" y="1"/>
                  </a:moveTo>
                  <a:cubicBezTo>
                    <a:pt x="46" y="902"/>
                    <a:pt x="1" y="1668"/>
                    <a:pt x="397" y="2290"/>
                  </a:cubicBezTo>
                  <a:lnTo>
                    <a:pt x="4841" y="1164"/>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a:off x="2373050" y="3934975"/>
              <a:ext cx="1943650" cy="192700"/>
            </a:xfrm>
            <a:custGeom>
              <a:rect b="b" l="l" r="r" t="t"/>
              <a:pathLst>
                <a:path extrusionOk="0" h="7708" w="77746">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6"/>
            <p:cNvSpPr/>
            <p:nvPr/>
          </p:nvSpPr>
          <p:spPr>
            <a:xfrm>
              <a:off x="2392900" y="3956075"/>
              <a:ext cx="472575" cy="58775"/>
            </a:xfrm>
            <a:custGeom>
              <a:rect b="b" l="l" r="r" t="t"/>
              <a:pathLst>
                <a:path extrusionOk="0" h="2351" w="18903">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6"/>
            <p:cNvSpPr/>
            <p:nvPr/>
          </p:nvSpPr>
          <p:spPr>
            <a:xfrm>
              <a:off x="2373050" y="3889675"/>
              <a:ext cx="1885075" cy="275175"/>
            </a:xfrm>
            <a:custGeom>
              <a:rect b="b" l="l" r="r" t="t"/>
              <a:pathLst>
                <a:path extrusionOk="0" h="11007" w="75403">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6"/>
            <p:cNvSpPr/>
            <p:nvPr/>
          </p:nvSpPr>
          <p:spPr>
            <a:xfrm>
              <a:off x="2142525" y="3876725"/>
              <a:ext cx="2414850" cy="291950"/>
            </a:xfrm>
            <a:custGeom>
              <a:rect b="b" l="l" r="r" t="t"/>
              <a:pathLst>
                <a:path extrusionOk="0" h="11678" w="96594">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6"/>
            <p:cNvSpPr/>
            <p:nvPr/>
          </p:nvSpPr>
          <p:spPr>
            <a:xfrm>
              <a:off x="2297125" y="3977050"/>
              <a:ext cx="10375" cy="58250"/>
            </a:xfrm>
            <a:custGeom>
              <a:rect b="b" l="l" r="r" t="t"/>
              <a:pathLst>
                <a:path extrusionOk="0" h="2330" w="415">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6"/>
            <p:cNvSpPr/>
            <p:nvPr/>
          </p:nvSpPr>
          <p:spPr>
            <a:xfrm>
              <a:off x="2334525" y="3993050"/>
              <a:ext cx="10850" cy="45625"/>
            </a:xfrm>
            <a:custGeom>
              <a:rect b="b" l="l" r="r" t="t"/>
              <a:pathLst>
                <a:path extrusionOk="0" h="1825" w="434">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a:off x="2368775" y="3930000"/>
              <a:ext cx="1895650" cy="136475"/>
            </a:xfrm>
            <a:custGeom>
              <a:rect b="b" l="l" r="r" t="t"/>
              <a:pathLst>
                <a:path extrusionOk="0" h="5459" w="75826">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6"/>
            <p:cNvSpPr/>
            <p:nvPr/>
          </p:nvSpPr>
          <p:spPr>
            <a:xfrm>
              <a:off x="4430700" y="4072425"/>
              <a:ext cx="13325" cy="57275"/>
            </a:xfrm>
            <a:custGeom>
              <a:rect b="b" l="l" r="r" t="t"/>
              <a:pathLst>
                <a:path extrusionOk="0" fill="none" h="2291" w="533">
                  <a:moveTo>
                    <a:pt x="533" y="1"/>
                  </a:moveTo>
                  <a:cubicBezTo>
                    <a:pt x="46" y="902"/>
                    <a:pt x="1" y="1668"/>
                    <a:pt x="397" y="2290"/>
                  </a:cubicBezTo>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6"/>
            <p:cNvSpPr/>
            <p:nvPr/>
          </p:nvSpPr>
          <p:spPr>
            <a:xfrm>
              <a:off x="4195450" y="4056625"/>
              <a:ext cx="126900" cy="115300"/>
            </a:xfrm>
            <a:custGeom>
              <a:rect b="b" l="l" r="r" t="t"/>
              <a:pathLst>
                <a:path extrusionOk="0" h="4612" w="5076">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6"/>
            <p:cNvSpPr/>
            <p:nvPr/>
          </p:nvSpPr>
          <p:spPr>
            <a:xfrm>
              <a:off x="2368100" y="3995375"/>
              <a:ext cx="1847425" cy="137250"/>
            </a:xfrm>
            <a:custGeom>
              <a:rect b="b" l="l" r="r" t="t"/>
              <a:pathLst>
                <a:path extrusionOk="0" h="5490" w="73897">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1" name="Google Shape;1271;p46"/>
          <p:cNvSpPr txBox="1"/>
          <p:nvPr>
            <p:ph type="title"/>
          </p:nvPr>
        </p:nvSpPr>
        <p:spPr>
          <a:xfrm>
            <a:off x="155700" y="540000"/>
            <a:ext cx="4207500" cy="99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Change These Variables Into the Snake Case Format</a:t>
            </a:r>
            <a:endParaRPr/>
          </a:p>
        </p:txBody>
      </p:sp>
      <p:grpSp>
        <p:nvGrpSpPr>
          <p:cNvPr id="1272" name="Google Shape;1272;p46"/>
          <p:cNvGrpSpPr/>
          <p:nvPr/>
        </p:nvGrpSpPr>
        <p:grpSpPr>
          <a:xfrm flipH="1">
            <a:off x="155948" y="947150"/>
            <a:ext cx="3970038" cy="176025"/>
            <a:chOff x="4345425" y="2175475"/>
            <a:chExt cx="800750" cy="176025"/>
          </a:xfrm>
        </p:grpSpPr>
        <p:sp>
          <p:nvSpPr>
            <p:cNvPr id="1273" name="Google Shape;1273;p4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46"/>
          <p:cNvGrpSpPr/>
          <p:nvPr/>
        </p:nvGrpSpPr>
        <p:grpSpPr>
          <a:xfrm flipH="1">
            <a:off x="155563" y="1409250"/>
            <a:ext cx="3484303" cy="176025"/>
            <a:chOff x="4345425" y="2175475"/>
            <a:chExt cx="800750" cy="176025"/>
          </a:xfrm>
        </p:grpSpPr>
        <p:sp>
          <p:nvSpPr>
            <p:cNvPr id="1276" name="Google Shape;1276;p46"/>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6"/>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7"/>
                                        </p:tgtEl>
                                        <p:attrNameLst>
                                          <p:attrName>style.visibility</p:attrName>
                                        </p:attrNameLst>
                                      </p:cBhvr>
                                      <p:to>
                                        <p:strVal val="visible"/>
                                      </p:to>
                                    </p:set>
                                    <p:animEffect filter="fade" transition="in">
                                      <p:cBhvr>
                                        <p:cTn dur="1000"/>
                                        <p:tgtEl>
                                          <p:spTgt spid="1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gtEl>
                                        <p:attrNameLst>
                                          <p:attrName>style.visibility</p:attrName>
                                        </p:attrNameLst>
                                      </p:cBhvr>
                                      <p:to>
                                        <p:strVal val="visible"/>
                                      </p:to>
                                    </p:set>
                                    <p:animEffect filter="fade" transition="in">
                                      <p:cBhvr>
                                        <p:cTn dur="1000"/>
                                        <p:tgtEl>
                                          <p:spTgt spid="1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8"/>
                                        </p:tgtEl>
                                        <p:attrNameLst>
                                          <p:attrName>style.visibility</p:attrName>
                                        </p:attrNameLst>
                                      </p:cBhvr>
                                      <p:to>
                                        <p:strVal val="visible"/>
                                      </p:to>
                                    </p:set>
                                    <p:animEffect filter="fade" transition="in">
                                      <p:cBhvr>
                                        <p:cTn dur="1000"/>
                                        <p:tgtEl>
                                          <p:spTgt spid="1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0"/>
                                        </p:tgtEl>
                                        <p:attrNameLst>
                                          <p:attrName>style.visibility</p:attrName>
                                        </p:attrNameLst>
                                      </p:cBhvr>
                                      <p:to>
                                        <p:strVal val="visible"/>
                                      </p:to>
                                    </p:set>
                                    <p:animEffect filter="fade" transition="in">
                                      <p:cBhvr>
                                        <p:cTn dur="1000"/>
                                        <p:tgtEl>
                                          <p:spTgt spid="1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7"/>
          <p:cNvSpPr txBox="1"/>
          <p:nvPr>
            <p:ph type="title"/>
          </p:nvPr>
        </p:nvSpPr>
        <p:spPr>
          <a:xfrm>
            <a:off x="1378050" y="2344774"/>
            <a:ext cx="6387900" cy="94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lang="en"/>
              <a:t>Review</a:t>
            </a:r>
            <a:endParaRPr/>
          </a:p>
        </p:txBody>
      </p:sp>
      <p:sp>
        <p:nvSpPr>
          <p:cNvPr id="1283" name="Google Shape;1283;p47"/>
          <p:cNvSpPr txBox="1"/>
          <p:nvPr>
            <p:ph idx="2" type="title"/>
          </p:nvPr>
        </p:nvSpPr>
        <p:spPr>
          <a:xfrm>
            <a:off x="3843750" y="1322001"/>
            <a:ext cx="1456500" cy="81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06</a:t>
            </a:r>
            <a:endParaRPr/>
          </a:p>
        </p:txBody>
      </p:sp>
      <p:grpSp>
        <p:nvGrpSpPr>
          <p:cNvPr id="1284" name="Google Shape;1284;p47"/>
          <p:cNvGrpSpPr/>
          <p:nvPr/>
        </p:nvGrpSpPr>
        <p:grpSpPr>
          <a:xfrm>
            <a:off x="3928443" y="2086030"/>
            <a:ext cx="1287126" cy="176025"/>
            <a:chOff x="4345425" y="2175475"/>
            <a:chExt cx="800750" cy="176025"/>
          </a:xfrm>
        </p:grpSpPr>
        <p:sp>
          <p:nvSpPr>
            <p:cNvPr id="1285" name="Google Shape;1285;p47"/>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7"/>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47"/>
          <p:cNvGrpSpPr/>
          <p:nvPr/>
        </p:nvGrpSpPr>
        <p:grpSpPr>
          <a:xfrm>
            <a:off x="1541738" y="3108974"/>
            <a:ext cx="6053350" cy="176025"/>
            <a:chOff x="4345425" y="2175475"/>
            <a:chExt cx="800750" cy="176025"/>
          </a:xfrm>
        </p:grpSpPr>
        <p:sp>
          <p:nvSpPr>
            <p:cNvPr id="1288" name="Google Shape;1288;p47"/>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7"/>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47"/>
          <p:cNvGrpSpPr/>
          <p:nvPr/>
        </p:nvGrpSpPr>
        <p:grpSpPr>
          <a:xfrm flipH="1" rot="372491">
            <a:off x="1097518" y="3478413"/>
            <a:ext cx="595061" cy="675849"/>
            <a:chOff x="5464100" y="4208075"/>
            <a:chExt cx="494625" cy="579650"/>
          </a:xfrm>
        </p:grpSpPr>
        <p:sp>
          <p:nvSpPr>
            <p:cNvPr id="1291" name="Google Shape;1291;p47"/>
            <p:cNvSpPr/>
            <p:nvPr/>
          </p:nvSpPr>
          <p:spPr>
            <a:xfrm>
              <a:off x="5594650" y="4504850"/>
              <a:ext cx="341250" cy="255800"/>
            </a:xfrm>
            <a:custGeom>
              <a:rect b="b" l="l" r="r" t="t"/>
              <a:pathLst>
                <a:path extrusionOk="0" h="10232" w="1365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7"/>
            <p:cNvSpPr/>
            <p:nvPr/>
          </p:nvSpPr>
          <p:spPr>
            <a:xfrm>
              <a:off x="5518750" y="4363750"/>
              <a:ext cx="340700" cy="255675"/>
            </a:xfrm>
            <a:custGeom>
              <a:rect b="b" l="l" r="r" t="t"/>
              <a:pathLst>
                <a:path extrusionOk="0" h="10227" w="13628">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7"/>
            <p:cNvSpPr/>
            <p:nvPr/>
          </p:nvSpPr>
          <p:spPr>
            <a:xfrm>
              <a:off x="5475950" y="4235275"/>
              <a:ext cx="281925" cy="269375"/>
            </a:xfrm>
            <a:custGeom>
              <a:rect b="b" l="l" r="r" t="t"/>
              <a:pathLst>
                <a:path extrusionOk="0" h="10775" w="11277">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7"/>
            <p:cNvSpPr/>
            <p:nvPr/>
          </p:nvSpPr>
          <p:spPr>
            <a:xfrm>
              <a:off x="5717000" y="4421125"/>
              <a:ext cx="42000" cy="94525"/>
            </a:xfrm>
            <a:custGeom>
              <a:rect b="b" l="l" r="r" t="t"/>
              <a:pathLst>
                <a:path extrusionOk="0" h="3781" w="168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7"/>
            <p:cNvSpPr/>
            <p:nvPr/>
          </p:nvSpPr>
          <p:spPr>
            <a:xfrm>
              <a:off x="5750000" y="4392700"/>
              <a:ext cx="46925" cy="98950"/>
            </a:xfrm>
            <a:custGeom>
              <a:rect b="b" l="l" r="r" t="t"/>
              <a:pathLst>
                <a:path extrusionOk="0" h="3958" w="1877">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7"/>
            <p:cNvSpPr/>
            <p:nvPr/>
          </p:nvSpPr>
          <p:spPr>
            <a:xfrm>
              <a:off x="5795175" y="4403700"/>
              <a:ext cx="30450" cy="52625"/>
            </a:xfrm>
            <a:custGeom>
              <a:rect b="b" l="l" r="r" t="t"/>
              <a:pathLst>
                <a:path extrusionOk="0" h="2105" w="1218">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7"/>
            <p:cNvSpPr/>
            <p:nvPr/>
          </p:nvSpPr>
          <p:spPr>
            <a:xfrm>
              <a:off x="5783525" y="4580275"/>
              <a:ext cx="38225" cy="81675"/>
            </a:xfrm>
            <a:custGeom>
              <a:rect b="b" l="l" r="r" t="t"/>
              <a:pathLst>
                <a:path extrusionOk="0" h="3267" w="1529">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7"/>
            <p:cNvSpPr/>
            <p:nvPr/>
          </p:nvSpPr>
          <p:spPr>
            <a:xfrm>
              <a:off x="5824600" y="4544075"/>
              <a:ext cx="49675" cy="96575"/>
            </a:xfrm>
            <a:custGeom>
              <a:rect b="b" l="l" r="r" t="t"/>
              <a:pathLst>
                <a:path extrusionOk="0" h="3863" w="1987">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7"/>
            <p:cNvSpPr/>
            <p:nvPr/>
          </p:nvSpPr>
          <p:spPr>
            <a:xfrm>
              <a:off x="5876375" y="4540750"/>
              <a:ext cx="23725" cy="54675"/>
            </a:xfrm>
            <a:custGeom>
              <a:rect b="b" l="l" r="r" t="t"/>
              <a:pathLst>
                <a:path extrusionOk="0" h="2187" w="949">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7"/>
            <p:cNvSpPr/>
            <p:nvPr/>
          </p:nvSpPr>
          <p:spPr>
            <a:xfrm>
              <a:off x="5464100" y="4208075"/>
              <a:ext cx="334850" cy="317675"/>
            </a:xfrm>
            <a:custGeom>
              <a:rect b="b" l="l" r="r" t="t"/>
              <a:pathLst>
                <a:path extrusionOk="0" h="12707" w="13394">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7"/>
            <p:cNvSpPr/>
            <p:nvPr/>
          </p:nvSpPr>
          <p:spPr>
            <a:xfrm>
              <a:off x="5495775" y="4342975"/>
              <a:ext cx="376800" cy="309500"/>
            </a:xfrm>
            <a:custGeom>
              <a:rect b="b" l="l" r="r" t="t"/>
              <a:pathLst>
                <a:path extrusionOk="0" h="12380" w="15072">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7"/>
            <p:cNvSpPr/>
            <p:nvPr/>
          </p:nvSpPr>
          <p:spPr>
            <a:xfrm>
              <a:off x="5582050" y="4477650"/>
              <a:ext cx="376675" cy="310075"/>
            </a:xfrm>
            <a:custGeom>
              <a:rect b="b" l="l" r="r" t="t"/>
              <a:pathLst>
                <a:path extrusionOk="0" h="12403" w="15067">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47"/>
          <p:cNvGrpSpPr/>
          <p:nvPr/>
        </p:nvGrpSpPr>
        <p:grpSpPr>
          <a:xfrm rot="9456294">
            <a:off x="6849678" y="3273665"/>
            <a:ext cx="2306042" cy="512923"/>
            <a:chOff x="7051300" y="3461525"/>
            <a:chExt cx="2305989" cy="512912"/>
          </a:xfrm>
        </p:grpSpPr>
        <p:sp>
          <p:nvSpPr>
            <p:cNvPr id="1304" name="Google Shape;1304;p47"/>
            <p:cNvSpPr/>
            <p:nvPr/>
          </p:nvSpPr>
          <p:spPr>
            <a:xfrm>
              <a:off x="7075817" y="3564700"/>
              <a:ext cx="2271819" cy="396457"/>
            </a:xfrm>
            <a:custGeom>
              <a:rect b="b" l="l" r="r" t="t"/>
              <a:pathLst>
                <a:path extrusionOk="0" h="8150" w="46702">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7"/>
            <p:cNvSpPr/>
            <p:nvPr/>
          </p:nvSpPr>
          <p:spPr>
            <a:xfrm>
              <a:off x="7056554" y="3473929"/>
              <a:ext cx="2293709" cy="379334"/>
            </a:xfrm>
            <a:custGeom>
              <a:rect b="b" l="l" r="r" t="t"/>
              <a:pathLst>
                <a:path extrusionOk="0" h="7798" w="47152">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7"/>
            <p:cNvSpPr/>
            <p:nvPr/>
          </p:nvSpPr>
          <p:spPr>
            <a:xfrm>
              <a:off x="9084585" y="3533956"/>
              <a:ext cx="102106" cy="52683"/>
            </a:xfrm>
            <a:custGeom>
              <a:rect b="b" l="l" r="r" t="t"/>
              <a:pathLst>
                <a:path extrusionOk="0" h="1083" w="2099">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7"/>
            <p:cNvSpPr/>
            <p:nvPr/>
          </p:nvSpPr>
          <p:spPr>
            <a:xfrm>
              <a:off x="7151702" y="3605512"/>
              <a:ext cx="1882416" cy="359584"/>
            </a:xfrm>
            <a:custGeom>
              <a:rect b="b" l="l" r="r" t="t"/>
              <a:pathLst>
                <a:path extrusionOk="0" h="7392" w="38697">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7"/>
            <p:cNvSpPr/>
            <p:nvPr/>
          </p:nvSpPr>
          <p:spPr>
            <a:xfrm>
              <a:off x="7764232" y="3683976"/>
              <a:ext cx="634963" cy="189034"/>
            </a:xfrm>
            <a:custGeom>
              <a:rect b="b" l="l" r="r" t="t"/>
              <a:pathLst>
                <a:path extrusionOk="0" h="3886" w="13053">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7"/>
            <p:cNvSpPr/>
            <p:nvPr/>
          </p:nvSpPr>
          <p:spPr>
            <a:xfrm>
              <a:off x="7758540" y="3565575"/>
              <a:ext cx="636277" cy="197401"/>
            </a:xfrm>
            <a:custGeom>
              <a:rect b="b" l="l" r="r" t="t"/>
              <a:pathLst>
                <a:path extrusionOk="0" h="4058" w="1308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7"/>
            <p:cNvSpPr/>
            <p:nvPr/>
          </p:nvSpPr>
          <p:spPr>
            <a:xfrm>
              <a:off x="7130639" y="3466487"/>
              <a:ext cx="1892096" cy="377145"/>
            </a:xfrm>
            <a:custGeom>
              <a:rect b="b" l="l" r="r" t="t"/>
              <a:pathLst>
                <a:path extrusionOk="0" h="7753" w="38896">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7"/>
            <p:cNvSpPr/>
            <p:nvPr/>
          </p:nvSpPr>
          <p:spPr>
            <a:xfrm>
              <a:off x="8992842" y="3474999"/>
              <a:ext cx="35997" cy="141362"/>
            </a:xfrm>
            <a:custGeom>
              <a:rect b="b" l="l" r="r" t="t"/>
              <a:pathLst>
                <a:path extrusionOk="0" h="2906" w="74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7"/>
            <p:cNvSpPr/>
            <p:nvPr/>
          </p:nvSpPr>
          <p:spPr>
            <a:xfrm>
              <a:off x="8234282" y="3461525"/>
              <a:ext cx="850704" cy="234469"/>
            </a:xfrm>
            <a:custGeom>
              <a:rect b="b" l="l" r="r" t="t"/>
              <a:pathLst>
                <a:path extrusionOk="0" h="4820" w="17488">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7"/>
            <p:cNvSpPr/>
            <p:nvPr/>
          </p:nvSpPr>
          <p:spPr>
            <a:xfrm>
              <a:off x="9007776" y="3586979"/>
              <a:ext cx="90772" cy="141168"/>
            </a:xfrm>
            <a:custGeom>
              <a:rect b="b" l="l" r="r" t="t"/>
              <a:pathLst>
                <a:path extrusionOk="0" h="2902" w="1866">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7"/>
            <p:cNvSpPr/>
            <p:nvPr/>
          </p:nvSpPr>
          <p:spPr>
            <a:xfrm>
              <a:off x="9050291" y="3487988"/>
              <a:ext cx="305685" cy="86102"/>
            </a:xfrm>
            <a:custGeom>
              <a:rect b="b" l="l" r="r" t="t"/>
              <a:pathLst>
                <a:path extrusionOk="0" h="1770" w="6284">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7"/>
            <p:cNvSpPr/>
            <p:nvPr/>
          </p:nvSpPr>
          <p:spPr>
            <a:xfrm>
              <a:off x="9073980" y="3552587"/>
              <a:ext cx="283308" cy="148610"/>
            </a:xfrm>
            <a:custGeom>
              <a:rect b="b" l="l" r="r" t="t"/>
              <a:pathLst>
                <a:path extrusionOk="0" h="3055" w="5824">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7"/>
            <p:cNvSpPr/>
            <p:nvPr/>
          </p:nvSpPr>
          <p:spPr>
            <a:xfrm>
              <a:off x="7051300" y="3556236"/>
              <a:ext cx="1992937" cy="418201"/>
            </a:xfrm>
            <a:custGeom>
              <a:rect b="b" l="l" r="r" t="t"/>
              <a:pathLst>
                <a:path extrusionOk="0" h="8597" w="40969">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7"/>
            <p:cNvSpPr/>
            <p:nvPr/>
          </p:nvSpPr>
          <p:spPr>
            <a:xfrm>
              <a:off x="7753724" y="3601377"/>
              <a:ext cx="138152" cy="171960"/>
            </a:xfrm>
            <a:custGeom>
              <a:rect b="b" l="l" r="r" t="t"/>
              <a:pathLst>
                <a:path extrusionOk="0" h="3535" w="284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7"/>
            <p:cNvSpPr/>
            <p:nvPr/>
          </p:nvSpPr>
          <p:spPr>
            <a:xfrm>
              <a:off x="8276797" y="3673322"/>
              <a:ext cx="127207" cy="161161"/>
            </a:xfrm>
            <a:custGeom>
              <a:rect b="b" l="l" r="r" t="t"/>
              <a:pathLst>
                <a:path extrusionOk="0" h="3313" w="2615">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7"/>
            <p:cNvSpPr/>
            <p:nvPr/>
          </p:nvSpPr>
          <p:spPr>
            <a:xfrm>
              <a:off x="7126261" y="3708687"/>
              <a:ext cx="37311" cy="143746"/>
            </a:xfrm>
            <a:custGeom>
              <a:rect b="b" l="l" r="r" t="t"/>
              <a:pathLst>
                <a:path extrusionOk="0" h="2955" w="767">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7"/>
            <p:cNvSpPr/>
            <p:nvPr/>
          </p:nvSpPr>
          <p:spPr>
            <a:xfrm>
              <a:off x="7753724" y="3752661"/>
              <a:ext cx="159215" cy="130125"/>
            </a:xfrm>
            <a:custGeom>
              <a:rect b="b" l="l" r="r" t="t"/>
              <a:pathLst>
                <a:path extrusionOk="0" h="2675" w="3273">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7"/>
            <p:cNvSpPr/>
            <p:nvPr/>
          </p:nvSpPr>
          <p:spPr>
            <a:xfrm>
              <a:off x="7140708" y="3828157"/>
              <a:ext cx="36046" cy="134163"/>
            </a:xfrm>
            <a:custGeom>
              <a:rect b="b" l="l" r="r" t="t"/>
              <a:pathLst>
                <a:path extrusionOk="0" h="2758" w="741">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7"/>
          <p:cNvGrpSpPr/>
          <p:nvPr/>
        </p:nvGrpSpPr>
        <p:grpSpPr>
          <a:xfrm rot="854098">
            <a:off x="7782856" y="510397"/>
            <a:ext cx="639528" cy="438002"/>
            <a:chOff x="5501450" y="2545600"/>
            <a:chExt cx="639525" cy="438000"/>
          </a:xfrm>
        </p:grpSpPr>
        <p:sp>
          <p:nvSpPr>
            <p:cNvPr id="1323" name="Google Shape;1323;p47"/>
            <p:cNvSpPr/>
            <p:nvPr/>
          </p:nvSpPr>
          <p:spPr>
            <a:xfrm>
              <a:off x="5501450" y="2545600"/>
              <a:ext cx="639525" cy="438000"/>
            </a:xfrm>
            <a:custGeom>
              <a:rect b="b" l="l" r="r" t="t"/>
              <a:pathLst>
                <a:path extrusionOk="0" h="17520" w="25581">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7"/>
            <p:cNvSpPr/>
            <p:nvPr/>
          </p:nvSpPr>
          <p:spPr>
            <a:xfrm>
              <a:off x="5714775" y="2654925"/>
              <a:ext cx="280075" cy="257600"/>
            </a:xfrm>
            <a:custGeom>
              <a:rect b="b" l="l" r="r" t="t"/>
              <a:pathLst>
                <a:path extrusionOk="0" h="10304" w="11203">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5" name="Google Shape;1325;p47"/>
          <p:cNvGrpSpPr/>
          <p:nvPr/>
        </p:nvGrpSpPr>
        <p:grpSpPr>
          <a:xfrm>
            <a:off x="3063192" y="4008175"/>
            <a:ext cx="3061347" cy="176025"/>
            <a:chOff x="4345425" y="2175475"/>
            <a:chExt cx="800750" cy="176025"/>
          </a:xfrm>
        </p:grpSpPr>
        <p:sp>
          <p:nvSpPr>
            <p:cNvPr id="1326" name="Google Shape;1326;p47"/>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7"/>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82"/>
                                        </p:tgtEl>
                                        <p:attrNameLst>
                                          <p:attrName>style.visibility</p:attrName>
                                        </p:attrNameLst>
                                      </p:cBhvr>
                                      <p:to>
                                        <p:strVal val="visible"/>
                                      </p:to>
                                    </p:set>
                                    <p:anim calcmode="lin" valueType="num">
                                      <p:cBhvr additive="base">
                                        <p:cTn dur="1000"/>
                                        <p:tgtEl>
                                          <p:spTgt spid="12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83"/>
                                        </p:tgtEl>
                                        <p:attrNameLst>
                                          <p:attrName>style.visibility</p:attrName>
                                        </p:attrNameLst>
                                      </p:cBhvr>
                                      <p:to>
                                        <p:strVal val="visible"/>
                                      </p:to>
                                    </p:set>
                                    <p:anim calcmode="lin" valueType="num">
                                      <p:cBhvr additive="base">
                                        <p:cTn dur="1000"/>
                                        <p:tgtEl>
                                          <p:spTgt spid="12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84"/>
                                        </p:tgtEl>
                                        <p:attrNameLst>
                                          <p:attrName>style.visibility</p:attrName>
                                        </p:attrNameLst>
                                      </p:cBhvr>
                                      <p:to>
                                        <p:strVal val="visible"/>
                                      </p:to>
                                    </p:set>
                                    <p:anim calcmode="lin" valueType="num">
                                      <p:cBhvr additive="base">
                                        <p:cTn dur="1000"/>
                                        <p:tgtEl>
                                          <p:spTgt spid="12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87"/>
                                        </p:tgtEl>
                                        <p:attrNameLst>
                                          <p:attrName>style.visibility</p:attrName>
                                        </p:attrNameLst>
                                      </p:cBhvr>
                                      <p:to>
                                        <p:strVal val="visible"/>
                                      </p:to>
                                    </p:set>
                                    <p:anim calcmode="lin" valueType="num">
                                      <p:cBhvr additive="base">
                                        <p:cTn dur="1000"/>
                                        <p:tgtEl>
                                          <p:spTgt spid="12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90"/>
                                        </p:tgtEl>
                                        <p:attrNameLst>
                                          <p:attrName>style.visibility</p:attrName>
                                        </p:attrNameLst>
                                      </p:cBhvr>
                                      <p:to>
                                        <p:strVal val="visible"/>
                                      </p:to>
                                    </p:set>
                                    <p:anim calcmode="lin" valueType="num">
                                      <p:cBhvr additive="base">
                                        <p:cTn dur="1000"/>
                                        <p:tgtEl>
                                          <p:spTgt spid="12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22"/>
                                        </p:tgtEl>
                                        <p:attrNameLst>
                                          <p:attrName>style.visibility</p:attrName>
                                        </p:attrNameLst>
                                      </p:cBhvr>
                                      <p:to>
                                        <p:strVal val="visible"/>
                                      </p:to>
                                    </p:set>
                                    <p:anim calcmode="lin" valueType="num">
                                      <p:cBhvr additive="base">
                                        <p:cTn dur="1000"/>
                                        <p:tgtEl>
                                          <p:spTgt spid="13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303"/>
                                        </p:tgtEl>
                                        <p:attrNameLst>
                                          <p:attrName>style.visibility</p:attrName>
                                        </p:attrNameLst>
                                      </p:cBhvr>
                                      <p:to>
                                        <p:strVal val="visible"/>
                                      </p:to>
                                    </p:set>
                                    <p:anim calcmode="lin" valueType="num">
                                      <p:cBhvr additive="base">
                                        <p:cTn dur="1000"/>
                                        <p:tgtEl>
                                          <p:spTgt spid="13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grpSp>
        <p:nvGrpSpPr>
          <p:cNvPr id="1332" name="Google Shape;1332;p48"/>
          <p:cNvGrpSpPr/>
          <p:nvPr/>
        </p:nvGrpSpPr>
        <p:grpSpPr>
          <a:xfrm rot="774136">
            <a:off x="1375994" y="2704721"/>
            <a:ext cx="1303213" cy="585343"/>
            <a:chOff x="4345425" y="2175475"/>
            <a:chExt cx="800750" cy="176025"/>
          </a:xfrm>
        </p:grpSpPr>
        <p:sp>
          <p:nvSpPr>
            <p:cNvPr id="1333" name="Google Shape;1333;p4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48"/>
          <p:cNvGrpSpPr/>
          <p:nvPr/>
        </p:nvGrpSpPr>
        <p:grpSpPr>
          <a:xfrm rot="774136">
            <a:off x="6294794" y="2704721"/>
            <a:ext cx="1303213" cy="585343"/>
            <a:chOff x="4345425" y="2175475"/>
            <a:chExt cx="800750" cy="176025"/>
          </a:xfrm>
        </p:grpSpPr>
        <p:sp>
          <p:nvSpPr>
            <p:cNvPr id="1336" name="Google Shape;1336;p4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8" name="Google Shape;1338;p48"/>
          <p:cNvSpPr txBox="1"/>
          <p:nvPr>
            <p:ph idx="3" type="subTitle"/>
          </p:nvPr>
        </p:nvSpPr>
        <p:spPr>
          <a:xfrm>
            <a:off x="774500" y="2700795"/>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2"/>
              </a:buClr>
              <a:buSzPct val="42307"/>
              <a:buFont typeface="Arial"/>
              <a:buNone/>
            </a:pPr>
            <a:r>
              <a:rPr lang="en" sz="2600"/>
              <a:t>Numbers</a:t>
            </a:r>
            <a:endParaRPr sz="2600"/>
          </a:p>
        </p:txBody>
      </p:sp>
      <p:sp>
        <p:nvSpPr>
          <p:cNvPr id="1339" name="Google Shape;1339;p48"/>
          <p:cNvSpPr txBox="1"/>
          <p:nvPr>
            <p:ph idx="1" type="body"/>
          </p:nvPr>
        </p:nvSpPr>
        <p:spPr>
          <a:xfrm>
            <a:off x="108350" y="3107600"/>
            <a:ext cx="4220400" cy="1469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2"/>
              </a:buClr>
              <a:buSzPts val="1100"/>
              <a:buFont typeface="Arial"/>
              <a:buNone/>
            </a:pPr>
            <a:r>
              <a:rPr lang="en" sz="2300"/>
              <a:t>Variables are unable to start with a number</a:t>
            </a:r>
            <a:endParaRPr sz="2300"/>
          </a:p>
          <a:p>
            <a:pPr indent="0" lvl="0" marL="0" rtl="0" algn="ctr">
              <a:spcBef>
                <a:spcPts val="1200"/>
              </a:spcBef>
              <a:spcAft>
                <a:spcPts val="1200"/>
              </a:spcAft>
              <a:buClr>
                <a:schemeClr val="dk2"/>
              </a:buClr>
              <a:buSzPts val="1100"/>
              <a:buFont typeface="Arial"/>
              <a:buNone/>
            </a:pPr>
            <a:r>
              <a:rPr lang="en" sz="2300"/>
              <a:t>Ex: 1option = 10</a:t>
            </a:r>
            <a:endParaRPr sz="2300"/>
          </a:p>
        </p:txBody>
      </p:sp>
      <p:sp>
        <p:nvSpPr>
          <p:cNvPr id="1340" name="Google Shape;1340;p48"/>
          <p:cNvSpPr txBox="1"/>
          <p:nvPr>
            <p:ph idx="4" type="subTitle"/>
          </p:nvPr>
        </p:nvSpPr>
        <p:spPr>
          <a:xfrm>
            <a:off x="5693300" y="2713798"/>
            <a:ext cx="2506200" cy="406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2600"/>
              <a:t>Spaces</a:t>
            </a:r>
            <a:endParaRPr sz="2600"/>
          </a:p>
        </p:txBody>
      </p:sp>
      <p:sp>
        <p:nvSpPr>
          <p:cNvPr id="1341" name="Google Shape;1341;p48"/>
          <p:cNvSpPr txBox="1"/>
          <p:nvPr>
            <p:ph type="title"/>
          </p:nvPr>
        </p:nvSpPr>
        <p:spPr>
          <a:xfrm>
            <a:off x="720000" y="540000"/>
            <a:ext cx="3378600" cy="101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0555"/>
              <a:buFont typeface="Arial"/>
              <a:buNone/>
            </a:pPr>
            <a:r>
              <a:rPr lang="en"/>
              <a:t>Variable Name</a:t>
            </a:r>
            <a:endParaRPr/>
          </a:p>
          <a:p>
            <a:pPr indent="0" lvl="0" marL="0" rtl="0" algn="ctr">
              <a:spcBef>
                <a:spcPts val="0"/>
              </a:spcBef>
              <a:spcAft>
                <a:spcPts val="0"/>
              </a:spcAft>
              <a:buClr>
                <a:schemeClr val="dk2"/>
              </a:buClr>
              <a:buSzPct val="30555"/>
              <a:buFont typeface="Arial"/>
              <a:buNone/>
            </a:pPr>
            <a:r>
              <a:rPr lang="en"/>
              <a:t>Rules</a:t>
            </a:r>
            <a:endParaRPr/>
          </a:p>
        </p:txBody>
      </p:sp>
      <p:sp>
        <p:nvSpPr>
          <p:cNvPr id="1342" name="Google Shape;1342;p48"/>
          <p:cNvSpPr txBox="1"/>
          <p:nvPr>
            <p:ph idx="2" type="body"/>
          </p:nvPr>
        </p:nvSpPr>
        <p:spPr>
          <a:xfrm>
            <a:off x="4993600" y="3107600"/>
            <a:ext cx="3870900" cy="12858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Clr>
                <a:schemeClr val="dk2"/>
              </a:buClr>
              <a:buSzPct val="47826"/>
              <a:buFont typeface="Arial"/>
              <a:buNone/>
            </a:pPr>
            <a:r>
              <a:rPr lang="en" sz="2300"/>
              <a:t>There cannot be spaces between numbers/words</a:t>
            </a:r>
            <a:endParaRPr sz="2300"/>
          </a:p>
          <a:p>
            <a:pPr indent="0" lvl="0" marL="0" rtl="0" algn="ctr">
              <a:spcBef>
                <a:spcPts val="1600"/>
              </a:spcBef>
              <a:spcAft>
                <a:spcPts val="1600"/>
              </a:spcAft>
              <a:buClr>
                <a:schemeClr val="dk2"/>
              </a:buClr>
              <a:buSzPct val="47826"/>
              <a:buFont typeface="Arial"/>
              <a:buNone/>
            </a:pPr>
            <a:r>
              <a:rPr lang="en" sz="2300"/>
              <a:t>Ex: option 1 = 10</a:t>
            </a:r>
            <a:endParaRPr sz="2300"/>
          </a:p>
        </p:txBody>
      </p:sp>
      <p:grpSp>
        <p:nvGrpSpPr>
          <p:cNvPr id="1343" name="Google Shape;1343;p48"/>
          <p:cNvGrpSpPr/>
          <p:nvPr/>
        </p:nvGrpSpPr>
        <p:grpSpPr>
          <a:xfrm>
            <a:off x="4164292" y="583047"/>
            <a:ext cx="1491960" cy="454575"/>
            <a:chOff x="6157325" y="1245050"/>
            <a:chExt cx="554900" cy="169075"/>
          </a:xfrm>
        </p:grpSpPr>
        <p:sp>
          <p:nvSpPr>
            <p:cNvPr id="1344" name="Google Shape;1344;p48"/>
            <p:cNvSpPr/>
            <p:nvPr/>
          </p:nvSpPr>
          <p:spPr>
            <a:xfrm>
              <a:off x="6157325" y="1320350"/>
              <a:ext cx="47050" cy="41875"/>
            </a:xfrm>
            <a:custGeom>
              <a:rect b="b" l="l" r="r" t="t"/>
              <a:pathLst>
                <a:path extrusionOk="0" h="1675" w="1882">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8"/>
            <p:cNvSpPr/>
            <p:nvPr/>
          </p:nvSpPr>
          <p:spPr>
            <a:xfrm>
              <a:off x="6224725" y="1327375"/>
              <a:ext cx="46400" cy="9125"/>
            </a:xfrm>
            <a:custGeom>
              <a:rect b="b" l="l" r="r" t="t"/>
              <a:pathLst>
                <a:path extrusionOk="0" h="365" w="1856">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8"/>
            <p:cNvSpPr/>
            <p:nvPr/>
          </p:nvSpPr>
          <p:spPr>
            <a:xfrm>
              <a:off x="6217875" y="1343050"/>
              <a:ext cx="49475" cy="9600"/>
            </a:xfrm>
            <a:custGeom>
              <a:rect b="b" l="l" r="r" t="t"/>
              <a:pathLst>
                <a:path extrusionOk="0" h="384" w="1979">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8"/>
            <p:cNvSpPr/>
            <p:nvPr/>
          </p:nvSpPr>
          <p:spPr>
            <a:xfrm>
              <a:off x="6284250" y="1264050"/>
              <a:ext cx="44700" cy="50275"/>
            </a:xfrm>
            <a:custGeom>
              <a:rect b="b" l="l" r="r" t="t"/>
              <a:pathLst>
                <a:path extrusionOk="0" h="2011" w="1788">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8"/>
            <p:cNvSpPr/>
            <p:nvPr/>
          </p:nvSpPr>
          <p:spPr>
            <a:xfrm>
              <a:off x="6255000" y="1287300"/>
              <a:ext cx="30525" cy="9800"/>
            </a:xfrm>
            <a:custGeom>
              <a:rect b="b" l="l" r="r" t="t"/>
              <a:pathLst>
                <a:path extrusionOk="0" h="392" w="1221">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8"/>
            <p:cNvSpPr/>
            <p:nvPr/>
          </p:nvSpPr>
          <p:spPr>
            <a:xfrm>
              <a:off x="6334375" y="1284100"/>
              <a:ext cx="37000" cy="37050"/>
            </a:xfrm>
            <a:custGeom>
              <a:rect b="b" l="l" r="r" t="t"/>
              <a:pathLst>
                <a:path extrusionOk="0" h="1482" w="148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8"/>
            <p:cNvSpPr/>
            <p:nvPr/>
          </p:nvSpPr>
          <p:spPr>
            <a:xfrm>
              <a:off x="6379900" y="1245050"/>
              <a:ext cx="273425" cy="77750"/>
            </a:xfrm>
            <a:custGeom>
              <a:rect b="b" l="l" r="r" t="t"/>
              <a:pathLst>
                <a:path extrusionOk="0" h="3110" w="10937">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8"/>
            <p:cNvSpPr/>
            <p:nvPr/>
          </p:nvSpPr>
          <p:spPr>
            <a:xfrm>
              <a:off x="6441975" y="1278000"/>
              <a:ext cx="42800" cy="51575"/>
            </a:xfrm>
            <a:custGeom>
              <a:rect b="b" l="l" r="r" t="t"/>
              <a:pathLst>
                <a:path extrusionOk="0" h="2063" w="1712">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8"/>
            <p:cNvSpPr/>
            <p:nvPr/>
          </p:nvSpPr>
          <p:spPr>
            <a:xfrm>
              <a:off x="6481950" y="1268900"/>
              <a:ext cx="35400" cy="27425"/>
            </a:xfrm>
            <a:custGeom>
              <a:rect b="b" l="l" r="r" t="t"/>
              <a:pathLst>
                <a:path extrusionOk="0" h="1097" w="1416">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8"/>
            <p:cNvSpPr/>
            <p:nvPr/>
          </p:nvSpPr>
          <p:spPr>
            <a:xfrm>
              <a:off x="6523800" y="1310425"/>
              <a:ext cx="53075" cy="12150"/>
            </a:xfrm>
            <a:custGeom>
              <a:rect b="b" l="l" r="r" t="t"/>
              <a:pathLst>
                <a:path extrusionOk="0" h="486" w="2123">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8"/>
            <p:cNvSpPr/>
            <p:nvPr/>
          </p:nvSpPr>
          <p:spPr>
            <a:xfrm>
              <a:off x="6581250" y="1283075"/>
              <a:ext cx="36800" cy="48550"/>
            </a:xfrm>
            <a:custGeom>
              <a:rect b="b" l="l" r="r" t="t"/>
              <a:pathLst>
                <a:path extrusionOk="0" h="1942" w="1472">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8"/>
            <p:cNvSpPr/>
            <p:nvPr/>
          </p:nvSpPr>
          <p:spPr>
            <a:xfrm>
              <a:off x="6626975" y="1299300"/>
              <a:ext cx="36375" cy="29225"/>
            </a:xfrm>
            <a:custGeom>
              <a:rect b="b" l="l" r="r" t="t"/>
              <a:pathLst>
                <a:path extrusionOk="0" h="1169" w="1455">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8"/>
            <p:cNvSpPr/>
            <p:nvPr/>
          </p:nvSpPr>
          <p:spPr>
            <a:xfrm>
              <a:off x="6673350" y="1296825"/>
              <a:ext cx="38875" cy="34700"/>
            </a:xfrm>
            <a:custGeom>
              <a:rect b="b" l="l" r="r" t="t"/>
              <a:pathLst>
                <a:path extrusionOk="0" h="1388" w="1555">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8"/>
            <p:cNvSpPr/>
            <p:nvPr/>
          </p:nvSpPr>
          <p:spPr>
            <a:xfrm>
              <a:off x="6295525" y="1342575"/>
              <a:ext cx="356550" cy="21250"/>
            </a:xfrm>
            <a:custGeom>
              <a:rect b="b" l="l" r="r" t="t"/>
              <a:pathLst>
                <a:path extrusionOk="0" h="850" w="14262">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8"/>
            <p:cNvSpPr/>
            <p:nvPr/>
          </p:nvSpPr>
          <p:spPr>
            <a:xfrm>
              <a:off x="6402675" y="1373100"/>
              <a:ext cx="75050" cy="40425"/>
            </a:xfrm>
            <a:custGeom>
              <a:rect b="b" l="l" r="r" t="t"/>
              <a:pathLst>
                <a:path extrusionOk="0" h="1617" w="3002">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8"/>
            <p:cNvSpPr/>
            <p:nvPr/>
          </p:nvSpPr>
          <p:spPr>
            <a:xfrm>
              <a:off x="6485375" y="1381475"/>
              <a:ext cx="44375" cy="32650"/>
            </a:xfrm>
            <a:custGeom>
              <a:rect b="b" l="l" r="r" t="t"/>
              <a:pathLst>
                <a:path extrusionOk="0" h="1306" w="1775">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48"/>
          <p:cNvGrpSpPr/>
          <p:nvPr/>
        </p:nvGrpSpPr>
        <p:grpSpPr>
          <a:xfrm rot="7384947">
            <a:off x="-464780" y="4344518"/>
            <a:ext cx="1376330" cy="908470"/>
            <a:chOff x="5248525" y="821375"/>
            <a:chExt cx="1082824" cy="694544"/>
          </a:xfrm>
        </p:grpSpPr>
        <p:sp>
          <p:nvSpPr>
            <p:cNvPr id="1361" name="Google Shape;1361;p48"/>
            <p:cNvSpPr/>
            <p:nvPr/>
          </p:nvSpPr>
          <p:spPr>
            <a:xfrm>
              <a:off x="5386964" y="1033865"/>
              <a:ext cx="843217" cy="475585"/>
            </a:xfrm>
            <a:custGeom>
              <a:rect b="b" l="l" r="r" t="t"/>
              <a:pathLst>
                <a:path extrusionOk="0" h="14027" w="2487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8"/>
            <p:cNvSpPr/>
            <p:nvPr/>
          </p:nvSpPr>
          <p:spPr>
            <a:xfrm>
              <a:off x="5455115" y="824528"/>
              <a:ext cx="851795" cy="486876"/>
            </a:xfrm>
            <a:custGeom>
              <a:rect b="b" l="l" r="r" t="t"/>
              <a:pathLst>
                <a:path extrusionOk="0" h="14360" w="25123">
                  <a:moveTo>
                    <a:pt x="2209" y="0"/>
                  </a:moveTo>
                  <a:lnTo>
                    <a:pt x="0" y="6220"/>
                  </a:lnTo>
                  <a:lnTo>
                    <a:pt x="22914" y="14359"/>
                  </a:lnTo>
                  <a:lnTo>
                    <a:pt x="25122" y="8140"/>
                  </a:lnTo>
                  <a:lnTo>
                    <a:pt x="2209" y="0"/>
                  </a:lnTo>
                  <a:close/>
                </a:path>
              </a:pathLst>
            </a:custGeom>
            <a:solidFill>
              <a:srgbClr val="00A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8"/>
            <p:cNvSpPr/>
            <p:nvPr/>
          </p:nvSpPr>
          <p:spPr>
            <a:xfrm>
              <a:off x="5343564" y="832157"/>
              <a:ext cx="980431" cy="665352"/>
            </a:xfrm>
            <a:custGeom>
              <a:rect b="b" l="l" r="r" t="t"/>
              <a:pathLst>
                <a:path extrusionOk="0" h="19624" w="28917">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8"/>
            <p:cNvSpPr/>
            <p:nvPr/>
          </p:nvSpPr>
          <p:spPr>
            <a:xfrm>
              <a:off x="5248525" y="830292"/>
              <a:ext cx="225875" cy="369870"/>
            </a:xfrm>
            <a:custGeom>
              <a:rect b="b" l="l" r="r" t="t"/>
              <a:pathLst>
                <a:path extrusionOk="0" h="10909" w="6662">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8"/>
            <p:cNvSpPr/>
            <p:nvPr/>
          </p:nvSpPr>
          <p:spPr>
            <a:xfrm>
              <a:off x="5250356" y="821375"/>
              <a:ext cx="1080993" cy="694544"/>
            </a:xfrm>
            <a:custGeom>
              <a:rect b="b" l="l" r="r" t="t"/>
              <a:pathLst>
                <a:path extrusionOk="0" h="20485" w="31883">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8"/>
            <p:cNvSpPr/>
            <p:nvPr/>
          </p:nvSpPr>
          <p:spPr>
            <a:xfrm>
              <a:off x="5385438" y="842193"/>
              <a:ext cx="146402" cy="383398"/>
            </a:xfrm>
            <a:custGeom>
              <a:rect b="b" l="l" r="r" t="t"/>
              <a:pathLst>
                <a:path extrusionOk="0" h="11308" w="4318">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48"/>
          <p:cNvGrpSpPr/>
          <p:nvPr/>
        </p:nvGrpSpPr>
        <p:grpSpPr>
          <a:xfrm flipH="1">
            <a:off x="719922" y="934457"/>
            <a:ext cx="3253287" cy="176025"/>
            <a:chOff x="4345425" y="2175475"/>
            <a:chExt cx="800750" cy="176025"/>
          </a:xfrm>
        </p:grpSpPr>
        <p:sp>
          <p:nvSpPr>
            <p:cNvPr id="1368" name="Google Shape;1368;p4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48"/>
          <p:cNvGrpSpPr/>
          <p:nvPr/>
        </p:nvGrpSpPr>
        <p:grpSpPr>
          <a:xfrm flipH="1">
            <a:off x="719986" y="1396579"/>
            <a:ext cx="2997127" cy="176025"/>
            <a:chOff x="4345425" y="2175475"/>
            <a:chExt cx="800750" cy="176025"/>
          </a:xfrm>
        </p:grpSpPr>
        <p:sp>
          <p:nvSpPr>
            <p:cNvPr id="1371" name="Google Shape;1371;p4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3" name="Google Shape;1373;p48"/>
          <p:cNvSpPr txBox="1"/>
          <p:nvPr>
            <p:ph idx="1" type="body"/>
          </p:nvPr>
        </p:nvSpPr>
        <p:spPr>
          <a:xfrm>
            <a:off x="4993600" y="1320850"/>
            <a:ext cx="3870900" cy="6633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1200"/>
              </a:spcAft>
              <a:buClr>
                <a:schemeClr val="dk2"/>
              </a:buClr>
              <a:buSzPct val="47826"/>
              <a:buFont typeface="Arial"/>
              <a:buNone/>
            </a:pPr>
            <a:r>
              <a:rPr lang="en" sz="2300"/>
              <a:t>Variables should </a:t>
            </a:r>
            <a:r>
              <a:rPr b="1" lang="en" sz="2300"/>
              <a:t>NEVER</a:t>
            </a:r>
            <a:r>
              <a:rPr lang="en" sz="2300"/>
              <a:t> start with a Capital letter</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49"/>
          <p:cNvSpPr txBox="1"/>
          <p:nvPr>
            <p:ph type="title"/>
          </p:nvPr>
        </p:nvSpPr>
        <p:spPr>
          <a:xfrm>
            <a:off x="1378050" y="2344774"/>
            <a:ext cx="6387900" cy="94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lang="en"/>
              <a:t>List Challenge Activity</a:t>
            </a:r>
            <a:endParaRPr/>
          </a:p>
        </p:txBody>
      </p:sp>
      <p:sp>
        <p:nvSpPr>
          <p:cNvPr id="1379" name="Google Shape;1379;p49"/>
          <p:cNvSpPr txBox="1"/>
          <p:nvPr>
            <p:ph idx="2" type="title"/>
          </p:nvPr>
        </p:nvSpPr>
        <p:spPr>
          <a:xfrm>
            <a:off x="3843750" y="1322001"/>
            <a:ext cx="1456500" cy="81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07</a:t>
            </a:r>
            <a:endParaRPr/>
          </a:p>
        </p:txBody>
      </p:sp>
      <p:grpSp>
        <p:nvGrpSpPr>
          <p:cNvPr id="1380" name="Google Shape;1380;p49"/>
          <p:cNvGrpSpPr/>
          <p:nvPr/>
        </p:nvGrpSpPr>
        <p:grpSpPr>
          <a:xfrm>
            <a:off x="3928443" y="2086030"/>
            <a:ext cx="1287126" cy="176025"/>
            <a:chOff x="4345425" y="2175475"/>
            <a:chExt cx="800750" cy="176025"/>
          </a:xfrm>
        </p:grpSpPr>
        <p:sp>
          <p:nvSpPr>
            <p:cNvPr id="1381" name="Google Shape;1381;p49"/>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9"/>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49"/>
          <p:cNvGrpSpPr/>
          <p:nvPr/>
        </p:nvGrpSpPr>
        <p:grpSpPr>
          <a:xfrm>
            <a:off x="1541738" y="3108974"/>
            <a:ext cx="6053350" cy="176025"/>
            <a:chOff x="4345425" y="2175475"/>
            <a:chExt cx="800750" cy="176025"/>
          </a:xfrm>
        </p:grpSpPr>
        <p:sp>
          <p:nvSpPr>
            <p:cNvPr id="1384" name="Google Shape;1384;p49"/>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9"/>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6" name="Google Shape;1386;p49"/>
          <p:cNvGrpSpPr/>
          <p:nvPr/>
        </p:nvGrpSpPr>
        <p:grpSpPr>
          <a:xfrm flipH="1" rot="372491">
            <a:off x="1097518" y="3478413"/>
            <a:ext cx="595061" cy="675849"/>
            <a:chOff x="5464100" y="4208075"/>
            <a:chExt cx="494625" cy="579650"/>
          </a:xfrm>
        </p:grpSpPr>
        <p:sp>
          <p:nvSpPr>
            <p:cNvPr id="1387" name="Google Shape;1387;p49"/>
            <p:cNvSpPr/>
            <p:nvPr/>
          </p:nvSpPr>
          <p:spPr>
            <a:xfrm>
              <a:off x="5594650" y="4504850"/>
              <a:ext cx="341250" cy="255800"/>
            </a:xfrm>
            <a:custGeom>
              <a:rect b="b" l="l" r="r" t="t"/>
              <a:pathLst>
                <a:path extrusionOk="0" h="10232" w="1365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9"/>
            <p:cNvSpPr/>
            <p:nvPr/>
          </p:nvSpPr>
          <p:spPr>
            <a:xfrm>
              <a:off x="5518750" y="4363750"/>
              <a:ext cx="340700" cy="255675"/>
            </a:xfrm>
            <a:custGeom>
              <a:rect b="b" l="l" r="r" t="t"/>
              <a:pathLst>
                <a:path extrusionOk="0" h="10227" w="13628">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9"/>
            <p:cNvSpPr/>
            <p:nvPr/>
          </p:nvSpPr>
          <p:spPr>
            <a:xfrm>
              <a:off x="5475950" y="4235275"/>
              <a:ext cx="281925" cy="269375"/>
            </a:xfrm>
            <a:custGeom>
              <a:rect b="b" l="l" r="r" t="t"/>
              <a:pathLst>
                <a:path extrusionOk="0" h="10775" w="11277">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9"/>
            <p:cNvSpPr/>
            <p:nvPr/>
          </p:nvSpPr>
          <p:spPr>
            <a:xfrm>
              <a:off x="5717000" y="4421125"/>
              <a:ext cx="42000" cy="94525"/>
            </a:xfrm>
            <a:custGeom>
              <a:rect b="b" l="l" r="r" t="t"/>
              <a:pathLst>
                <a:path extrusionOk="0" h="3781" w="168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9"/>
            <p:cNvSpPr/>
            <p:nvPr/>
          </p:nvSpPr>
          <p:spPr>
            <a:xfrm>
              <a:off x="5750000" y="4392700"/>
              <a:ext cx="46925" cy="98950"/>
            </a:xfrm>
            <a:custGeom>
              <a:rect b="b" l="l" r="r" t="t"/>
              <a:pathLst>
                <a:path extrusionOk="0" h="3958" w="1877">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9"/>
            <p:cNvSpPr/>
            <p:nvPr/>
          </p:nvSpPr>
          <p:spPr>
            <a:xfrm>
              <a:off x="5795175" y="4403700"/>
              <a:ext cx="30450" cy="52625"/>
            </a:xfrm>
            <a:custGeom>
              <a:rect b="b" l="l" r="r" t="t"/>
              <a:pathLst>
                <a:path extrusionOk="0" h="2105" w="1218">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9"/>
            <p:cNvSpPr/>
            <p:nvPr/>
          </p:nvSpPr>
          <p:spPr>
            <a:xfrm>
              <a:off x="5783525" y="4580275"/>
              <a:ext cx="38225" cy="81675"/>
            </a:xfrm>
            <a:custGeom>
              <a:rect b="b" l="l" r="r" t="t"/>
              <a:pathLst>
                <a:path extrusionOk="0" h="3267" w="1529">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9"/>
            <p:cNvSpPr/>
            <p:nvPr/>
          </p:nvSpPr>
          <p:spPr>
            <a:xfrm>
              <a:off x="5824600" y="4544075"/>
              <a:ext cx="49675" cy="96575"/>
            </a:xfrm>
            <a:custGeom>
              <a:rect b="b" l="l" r="r" t="t"/>
              <a:pathLst>
                <a:path extrusionOk="0" h="3863" w="1987">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9"/>
            <p:cNvSpPr/>
            <p:nvPr/>
          </p:nvSpPr>
          <p:spPr>
            <a:xfrm>
              <a:off x="5876375" y="4540750"/>
              <a:ext cx="23725" cy="54675"/>
            </a:xfrm>
            <a:custGeom>
              <a:rect b="b" l="l" r="r" t="t"/>
              <a:pathLst>
                <a:path extrusionOk="0" h="2187" w="949">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9"/>
            <p:cNvSpPr/>
            <p:nvPr/>
          </p:nvSpPr>
          <p:spPr>
            <a:xfrm>
              <a:off x="5464100" y="4208075"/>
              <a:ext cx="334850" cy="317675"/>
            </a:xfrm>
            <a:custGeom>
              <a:rect b="b" l="l" r="r" t="t"/>
              <a:pathLst>
                <a:path extrusionOk="0" h="12707" w="13394">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9"/>
            <p:cNvSpPr/>
            <p:nvPr/>
          </p:nvSpPr>
          <p:spPr>
            <a:xfrm>
              <a:off x="5495775" y="4342975"/>
              <a:ext cx="376800" cy="309500"/>
            </a:xfrm>
            <a:custGeom>
              <a:rect b="b" l="l" r="r" t="t"/>
              <a:pathLst>
                <a:path extrusionOk="0" h="12380" w="15072">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9"/>
            <p:cNvSpPr/>
            <p:nvPr/>
          </p:nvSpPr>
          <p:spPr>
            <a:xfrm>
              <a:off x="5582050" y="4477650"/>
              <a:ext cx="376675" cy="310075"/>
            </a:xfrm>
            <a:custGeom>
              <a:rect b="b" l="l" r="r" t="t"/>
              <a:pathLst>
                <a:path extrusionOk="0" h="12403" w="15067">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49"/>
          <p:cNvGrpSpPr/>
          <p:nvPr/>
        </p:nvGrpSpPr>
        <p:grpSpPr>
          <a:xfrm rot="9456294">
            <a:off x="6849678" y="3273665"/>
            <a:ext cx="2306042" cy="512923"/>
            <a:chOff x="7051300" y="3461525"/>
            <a:chExt cx="2305989" cy="512912"/>
          </a:xfrm>
        </p:grpSpPr>
        <p:sp>
          <p:nvSpPr>
            <p:cNvPr id="1400" name="Google Shape;1400;p49"/>
            <p:cNvSpPr/>
            <p:nvPr/>
          </p:nvSpPr>
          <p:spPr>
            <a:xfrm>
              <a:off x="7075817" y="3564700"/>
              <a:ext cx="2271819" cy="396457"/>
            </a:xfrm>
            <a:custGeom>
              <a:rect b="b" l="l" r="r" t="t"/>
              <a:pathLst>
                <a:path extrusionOk="0" h="8150" w="46702">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9"/>
            <p:cNvSpPr/>
            <p:nvPr/>
          </p:nvSpPr>
          <p:spPr>
            <a:xfrm>
              <a:off x="7056554" y="3473929"/>
              <a:ext cx="2293709" cy="379334"/>
            </a:xfrm>
            <a:custGeom>
              <a:rect b="b" l="l" r="r" t="t"/>
              <a:pathLst>
                <a:path extrusionOk="0" h="7798" w="47152">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9"/>
            <p:cNvSpPr/>
            <p:nvPr/>
          </p:nvSpPr>
          <p:spPr>
            <a:xfrm>
              <a:off x="9084585" y="3533956"/>
              <a:ext cx="102106" cy="52683"/>
            </a:xfrm>
            <a:custGeom>
              <a:rect b="b" l="l" r="r" t="t"/>
              <a:pathLst>
                <a:path extrusionOk="0" h="1083" w="2099">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9"/>
            <p:cNvSpPr/>
            <p:nvPr/>
          </p:nvSpPr>
          <p:spPr>
            <a:xfrm>
              <a:off x="7151702" y="3605512"/>
              <a:ext cx="1882416" cy="359584"/>
            </a:xfrm>
            <a:custGeom>
              <a:rect b="b" l="l" r="r" t="t"/>
              <a:pathLst>
                <a:path extrusionOk="0" h="7392" w="38697">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9"/>
            <p:cNvSpPr/>
            <p:nvPr/>
          </p:nvSpPr>
          <p:spPr>
            <a:xfrm>
              <a:off x="7764232" y="3683976"/>
              <a:ext cx="634963" cy="189034"/>
            </a:xfrm>
            <a:custGeom>
              <a:rect b="b" l="l" r="r" t="t"/>
              <a:pathLst>
                <a:path extrusionOk="0" h="3886" w="13053">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9"/>
            <p:cNvSpPr/>
            <p:nvPr/>
          </p:nvSpPr>
          <p:spPr>
            <a:xfrm>
              <a:off x="7758540" y="3565575"/>
              <a:ext cx="636277" cy="197401"/>
            </a:xfrm>
            <a:custGeom>
              <a:rect b="b" l="l" r="r" t="t"/>
              <a:pathLst>
                <a:path extrusionOk="0" h="4058" w="1308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9"/>
            <p:cNvSpPr/>
            <p:nvPr/>
          </p:nvSpPr>
          <p:spPr>
            <a:xfrm>
              <a:off x="7130639" y="3466487"/>
              <a:ext cx="1892096" cy="377145"/>
            </a:xfrm>
            <a:custGeom>
              <a:rect b="b" l="l" r="r" t="t"/>
              <a:pathLst>
                <a:path extrusionOk="0" h="7753" w="38896">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9"/>
            <p:cNvSpPr/>
            <p:nvPr/>
          </p:nvSpPr>
          <p:spPr>
            <a:xfrm>
              <a:off x="8992842" y="3474999"/>
              <a:ext cx="35997" cy="141362"/>
            </a:xfrm>
            <a:custGeom>
              <a:rect b="b" l="l" r="r" t="t"/>
              <a:pathLst>
                <a:path extrusionOk="0" h="2906" w="74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9"/>
            <p:cNvSpPr/>
            <p:nvPr/>
          </p:nvSpPr>
          <p:spPr>
            <a:xfrm>
              <a:off x="8234282" y="3461525"/>
              <a:ext cx="850704" cy="234469"/>
            </a:xfrm>
            <a:custGeom>
              <a:rect b="b" l="l" r="r" t="t"/>
              <a:pathLst>
                <a:path extrusionOk="0" h="4820" w="17488">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9"/>
            <p:cNvSpPr/>
            <p:nvPr/>
          </p:nvSpPr>
          <p:spPr>
            <a:xfrm>
              <a:off x="9007776" y="3586979"/>
              <a:ext cx="90772" cy="141168"/>
            </a:xfrm>
            <a:custGeom>
              <a:rect b="b" l="l" r="r" t="t"/>
              <a:pathLst>
                <a:path extrusionOk="0" h="2902" w="1866">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9"/>
            <p:cNvSpPr/>
            <p:nvPr/>
          </p:nvSpPr>
          <p:spPr>
            <a:xfrm>
              <a:off x="9050291" y="3487988"/>
              <a:ext cx="305685" cy="86102"/>
            </a:xfrm>
            <a:custGeom>
              <a:rect b="b" l="l" r="r" t="t"/>
              <a:pathLst>
                <a:path extrusionOk="0" h="1770" w="6284">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9"/>
            <p:cNvSpPr/>
            <p:nvPr/>
          </p:nvSpPr>
          <p:spPr>
            <a:xfrm>
              <a:off x="9073980" y="3552587"/>
              <a:ext cx="283308" cy="148610"/>
            </a:xfrm>
            <a:custGeom>
              <a:rect b="b" l="l" r="r" t="t"/>
              <a:pathLst>
                <a:path extrusionOk="0" h="3055" w="5824">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9"/>
            <p:cNvSpPr/>
            <p:nvPr/>
          </p:nvSpPr>
          <p:spPr>
            <a:xfrm>
              <a:off x="7051300" y="3556236"/>
              <a:ext cx="1992937" cy="418201"/>
            </a:xfrm>
            <a:custGeom>
              <a:rect b="b" l="l" r="r" t="t"/>
              <a:pathLst>
                <a:path extrusionOk="0" h="8597" w="40969">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9"/>
            <p:cNvSpPr/>
            <p:nvPr/>
          </p:nvSpPr>
          <p:spPr>
            <a:xfrm>
              <a:off x="7753724" y="3601377"/>
              <a:ext cx="138152" cy="171960"/>
            </a:xfrm>
            <a:custGeom>
              <a:rect b="b" l="l" r="r" t="t"/>
              <a:pathLst>
                <a:path extrusionOk="0" h="3535" w="284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9"/>
            <p:cNvSpPr/>
            <p:nvPr/>
          </p:nvSpPr>
          <p:spPr>
            <a:xfrm>
              <a:off x="8276797" y="3673322"/>
              <a:ext cx="127207" cy="161161"/>
            </a:xfrm>
            <a:custGeom>
              <a:rect b="b" l="l" r="r" t="t"/>
              <a:pathLst>
                <a:path extrusionOk="0" h="3313" w="2615">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9"/>
            <p:cNvSpPr/>
            <p:nvPr/>
          </p:nvSpPr>
          <p:spPr>
            <a:xfrm>
              <a:off x="7126261" y="3708687"/>
              <a:ext cx="37311" cy="143746"/>
            </a:xfrm>
            <a:custGeom>
              <a:rect b="b" l="l" r="r" t="t"/>
              <a:pathLst>
                <a:path extrusionOk="0" h="2955" w="767">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9"/>
            <p:cNvSpPr/>
            <p:nvPr/>
          </p:nvSpPr>
          <p:spPr>
            <a:xfrm>
              <a:off x="7753724" y="3752661"/>
              <a:ext cx="159215" cy="130125"/>
            </a:xfrm>
            <a:custGeom>
              <a:rect b="b" l="l" r="r" t="t"/>
              <a:pathLst>
                <a:path extrusionOk="0" h="2675" w="3273">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9"/>
            <p:cNvSpPr/>
            <p:nvPr/>
          </p:nvSpPr>
          <p:spPr>
            <a:xfrm>
              <a:off x="7140708" y="3828157"/>
              <a:ext cx="36046" cy="134163"/>
            </a:xfrm>
            <a:custGeom>
              <a:rect b="b" l="l" r="r" t="t"/>
              <a:pathLst>
                <a:path extrusionOk="0" h="2758" w="741">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49"/>
          <p:cNvGrpSpPr/>
          <p:nvPr/>
        </p:nvGrpSpPr>
        <p:grpSpPr>
          <a:xfrm rot="854098">
            <a:off x="7782856" y="510397"/>
            <a:ext cx="639528" cy="438002"/>
            <a:chOff x="5501450" y="2545600"/>
            <a:chExt cx="639525" cy="438000"/>
          </a:xfrm>
        </p:grpSpPr>
        <p:sp>
          <p:nvSpPr>
            <p:cNvPr id="1419" name="Google Shape;1419;p49"/>
            <p:cNvSpPr/>
            <p:nvPr/>
          </p:nvSpPr>
          <p:spPr>
            <a:xfrm>
              <a:off x="5501450" y="2545600"/>
              <a:ext cx="639525" cy="438000"/>
            </a:xfrm>
            <a:custGeom>
              <a:rect b="b" l="l" r="r" t="t"/>
              <a:pathLst>
                <a:path extrusionOk="0" h="17520" w="25581">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9"/>
            <p:cNvSpPr/>
            <p:nvPr/>
          </p:nvSpPr>
          <p:spPr>
            <a:xfrm>
              <a:off x="5714775" y="2654925"/>
              <a:ext cx="280075" cy="257600"/>
            </a:xfrm>
            <a:custGeom>
              <a:rect b="b" l="l" r="r" t="t"/>
              <a:pathLst>
                <a:path extrusionOk="0" h="10304" w="11203">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1" name="Google Shape;1421;p49"/>
          <p:cNvGrpSpPr/>
          <p:nvPr/>
        </p:nvGrpSpPr>
        <p:grpSpPr>
          <a:xfrm>
            <a:off x="3239069" y="4008175"/>
            <a:ext cx="2620695" cy="176025"/>
            <a:chOff x="4345425" y="2175475"/>
            <a:chExt cx="800750" cy="176025"/>
          </a:xfrm>
        </p:grpSpPr>
        <p:sp>
          <p:nvSpPr>
            <p:cNvPr id="1422" name="Google Shape;1422;p49"/>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9"/>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78"/>
                                        </p:tgtEl>
                                        <p:attrNameLst>
                                          <p:attrName>style.visibility</p:attrName>
                                        </p:attrNameLst>
                                      </p:cBhvr>
                                      <p:to>
                                        <p:strVal val="visible"/>
                                      </p:to>
                                    </p:set>
                                    <p:anim calcmode="lin" valueType="num">
                                      <p:cBhvr additive="base">
                                        <p:cTn dur="1000"/>
                                        <p:tgtEl>
                                          <p:spTgt spid="13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79"/>
                                        </p:tgtEl>
                                        <p:attrNameLst>
                                          <p:attrName>style.visibility</p:attrName>
                                        </p:attrNameLst>
                                      </p:cBhvr>
                                      <p:to>
                                        <p:strVal val="visible"/>
                                      </p:to>
                                    </p:set>
                                    <p:anim calcmode="lin" valueType="num">
                                      <p:cBhvr additive="base">
                                        <p:cTn dur="1000"/>
                                        <p:tgtEl>
                                          <p:spTgt spid="13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80"/>
                                        </p:tgtEl>
                                        <p:attrNameLst>
                                          <p:attrName>style.visibility</p:attrName>
                                        </p:attrNameLst>
                                      </p:cBhvr>
                                      <p:to>
                                        <p:strVal val="visible"/>
                                      </p:to>
                                    </p:set>
                                    <p:anim calcmode="lin" valueType="num">
                                      <p:cBhvr additive="base">
                                        <p:cTn dur="1000"/>
                                        <p:tgtEl>
                                          <p:spTgt spid="13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83"/>
                                        </p:tgtEl>
                                        <p:attrNameLst>
                                          <p:attrName>style.visibility</p:attrName>
                                        </p:attrNameLst>
                                      </p:cBhvr>
                                      <p:to>
                                        <p:strVal val="visible"/>
                                      </p:to>
                                    </p:set>
                                    <p:anim calcmode="lin" valueType="num">
                                      <p:cBhvr additive="base">
                                        <p:cTn dur="1000"/>
                                        <p:tgtEl>
                                          <p:spTgt spid="13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6"/>
                                        </p:tgtEl>
                                        <p:attrNameLst>
                                          <p:attrName>style.visibility</p:attrName>
                                        </p:attrNameLst>
                                      </p:cBhvr>
                                      <p:to>
                                        <p:strVal val="visible"/>
                                      </p:to>
                                    </p:set>
                                    <p:anim calcmode="lin" valueType="num">
                                      <p:cBhvr additive="base">
                                        <p:cTn dur="1000"/>
                                        <p:tgtEl>
                                          <p:spTgt spid="13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18"/>
                                        </p:tgtEl>
                                        <p:attrNameLst>
                                          <p:attrName>style.visibility</p:attrName>
                                        </p:attrNameLst>
                                      </p:cBhvr>
                                      <p:to>
                                        <p:strVal val="visible"/>
                                      </p:to>
                                    </p:set>
                                    <p:anim calcmode="lin" valueType="num">
                                      <p:cBhvr additive="base">
                                        <p:cTn dur="1000"/>
                                        <p:tgtEl>
                                          <p:spTgt spid="14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399"/>
                                        </p:tgtEl>
                                        <p:attrNameLst>
                                          <p:attrName>style.visibility</p:attrName>
                                        </p:attrNameLst>
                                      </p:cBhvr>
                                      <p:to>
                                        <p:strVal val="visible"/>
                                      </p:to>
                                    </p:set>
                                    <p:anim calcmode="lin" valueType="num">
                                      <p:cBhvr additive="base">
                                        <p:cTn dur="1000"/>
                                        <p:tgtEl>
                                          <p:spTgt spid="13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50"/>
          <p:cNvSpPr txBox="1"/>
          <p:nvPr>
            <p:ph idx="1" type="subTitle"/>
          </p:nvPr>
        </p:nvSpPr>
        <p:spPr>
          <a:xfrm>
            <a:off x="566462" y="957975"/>
            <a:ext cx="8327700" cy="383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Create 5 Variables in Replit</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A Variable named “Number of Students “ in Camel Case and have it equal 20</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A Variable named “Number of Mentors “ in Snake Case and have it equal 6</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A Variable named “Number of Interns “ as a Constant and have it equal 2</a:t>
            </a:r>
            <a:endParaRPr sz="2300"/>
          </a:p>
        </p:txBody>
      </p:sp>
      <p:sp>
        <p:nvSpPr>
          <p:cNvPr id="1429" name="Google Shape;1429;p50"/>
          <p:cNvSpPr txBox="1"/>
          <p:nvPr>
            <p:ph type="title"/>
          </p:nvPr>
        </p:nvSpPr>
        <p:spPr>
          <a:xfrm>
            <a:off x="443225" y="298100"/>
            <a:ext cx="4416000" cy="50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Create a Program </a:t>
            </a:r>
            <a:endParaRPr/>
          </a:p>
        </p:txBody>
      </p:sp>
      <p:grpSp>
        <p:nvGrpSpPr>
          <p:cNvPr id="1430" name="Google Shape;1430;p50"/>
          <p:cNvGrpSpPr/>
          <p:nvPr/>
        </p:nvGrpSpPr>
        <p:grpSpPr>
          <a:xfrm>
            <a:off x="588483" y="727950"/>
            <a:ext cx="4195530" cy="176025"/>
            <a:chOff x="4345425" y="2175475"/>
            <a:chExt cx="800750" cy="176025"/>
          </a:xfrm>
        </p:grpSpPr>
        <p:sp>
          <p:nvSpPr>
            <p:cNvPr id="1431" name="Google Shape;1431;p5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4"/>
          <p:cNvSpPr txBox="1"/>
          <p:nvPr>
            <p:ph idx="1" type="subTitle"/>
          </p:nvPr>
        </p:nvSpPr>
        <p:spPr>
          <a:xfrm>
            <a:off x="481825" y="926625"/>
            <a:ext cx="8461800" cy="1037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300"/>
              <a:t>A </a:t>
            </a:r>
            <a:r>
              <a:rPr b="1" lang="en" sz="2300"/>
              <a:t>Variable</a:t>
            </a:r>
            <a:r>
              <a:rPr lang="en" sz="2300"/>
              <a:t> is a container/box that holds a value. </a:t>
            </a:r>
            <a:endParaRPr sz="2300"/>
          </a:p>
          <a:p>
            <a:pPr indent="0" lvl="0" marL="0" rtl="0" algn="l">
              <a:spcBef>
                <a:spcPts val="0"/>
              </a:spcBef>
              <a:spcAft>
                <a:spcPts val="0"/>
              </a:spcAft>
              <a:buNone/>
            </a:pPr>
            <a:r>
              <a:rPr lang="en" sz="2300"/>
              <a:t>It allows you to store all kinds of data types (“string”, Int(number), float(decimal))</a:t>
            </a:r>
            <a:endParaRPr sz="2300"/>
          </a:p>
        </p:txBody>
      </p:sp>
      <p:sp>
        <p:nvSpPr>
          <p:cNvPr id="436" name="Google Shape;436;p24"/>
          <p:cNvSpPr txBox="1"/>
          <p:nvPr>
            <p:ph type="title"/>
          </p:nvPr>
        </p:nvSpPr>
        <p:spPr>
          <a:xfrm>
            <a:off x="443225" y="298100"/>
            <a:ext cx="4491900" cy="42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What are </a:t>
            </a:r>
            <a:r>
              <a:rPr lang="en"/>
              <a:t>Variables</a:t>
            </a:r>
            <a:r>
              <a:rPr lang="en"/>
              <a:t>?</a:t>
            </a:r>
            <a:endParaRPr/>
          </a:p>
          <a:p>
            <a:pPr indent="0" lvl="0" marL="0" rtl="0" algn="l">
              <a:spcBef>
                <a:spcPts val="0"/>
              </a:spcBef>
              <a:spcAft>
                <a:spcPts val="0"/>
              </a:spcAft>
              <a:buNone/>
            </a:pPr>
            <a:r>
              <a:rPr lang="en"/>
              <a:t>        </a:t>
            </a:r>
            <a:endParaRPr/>
          </a:p>
        </p:txBody>
      </p:sp>
      <p:grpSp>
        <p:nvGrpSpPr>
          <p:cNvPr id="437" name="Google Shape;437;p24"/>
          <p:cNvGrpSpPr/>
          <p:nvPr/>
        </p:nvGrpSpPr>
        <p:grpSpPr>
          <a:xfrm flipH="1">
            <a:off x="7918296" y="298099"/>
            <a:ext cx="580423" cy="681083"/>
            <a:chOff x="645175" y="3632150"/>
            <a:chExt cx="394550" cy="462975"/>
          </a:xfrm>
        </p:grpSpPr>
        <p:sp>
          <p:nvSpPr>
            <p:cNvPr id="438" name="Google Shape;438;p24"/>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4"/>
          <p:cNvGrpSpPr/>
          <p:nvPr/>
        </p:nvGrpSpPr>
        <p:grpSpPr>
          <a:xfrm rot="10800000">
            <a:off x="7378203" y="2506912"/>
            <a:ext cx="806657" cy="421744"/>
            <a:chOff x="1822875" y="1377000"/>
            <a:chExt cx="548075" cy="286550"/>
          </a:xfrm>
        </p:grpSpPr>
        <p:sp>
          <p:nvSpPr>
            <p:cNvPr id="441" name="Google Shape;441;p24"/>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4"/>
          <p:cNvGrpSpPr/>
          <p:nvPr/>
        </p:nvGrpSpPr>
        <p:grpSpPr>
          <a:xfrm>
            <a:off x="1075276" y="727950"/>
            <a:ext cx="3602975" cy="176025"/>
            <a:chOff x="4345425" y="2175475"/>
            <a:chExt cx="800750" cy="176025"/>
          </a:xfrm>
        </p:grpSpPr>
        <p:sp>
          <p:nvSpPr>
            <p:cNvPr id="451" name="Google Shape;451;p2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3" name="Google Shape;453;p24"/>
          <p:cNvPicPr preferRelativeResize="0"/>
          <p:nvPr/>
        </p:nvPicPr>
        <p:blipFill>
          <a:blip r:embed="rId3">
            <a:alphaModFix/>
          </a:blip>
          <a:stretch>
            <a:fillRect/>
          </a:stretch>
        </p:blipFill>
        <p:spPr>
          <a:xfrm>
            <a:off x="802063" y="2067825"/>
            <a:ext cx="7821325" cy="2723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51"/>
          <p:cNvSpPr txBox="1"/>
          <p:nvPr>
            <p:ph type="title"/>
          </p:nvPr>
        </p:nvSpPr>
        <p:spPr>
          <a:xfrm>
            <a:off x="443225" y="298100"/>
            <a:ext cx="5689500" cy="50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Create a Program: Answer 1</a:t>
            </a:r>
            <a:endParaRPr/>
          </a:p>
        </p:txBody>
      </p:sp>
      <p:grpSp>
        <p:nvGrpSpPr>
          <p:cNvPr id="1438" name="Google Shape;1438;p51"/>
          <p:cNvGrpSpPr/>
          <p:nvPr/>
        </p:nvGrpSpPr>
        <p:grpSpPr>
          <a:xfrm>
            <a:off x="588483" y="727950"/>
            <a:ext cx="4195530" cy="176025"/>
            <a:chOff x="4345425" y="2175475"/>
            <a:chExt cx="800750" cy="176025"/>
          </a:xfrm>
        </p:grpSpPr>
        <p:sp>
          <p:nvSpPr>
            <p:cNvPr id="1439" name="Google Shape;1439;p51"/>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1"/>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41" name="Google Shape;1441;p51"/>
          <p:cNvPicPr preferRelativeResize="0"/>
          <p:nvPr/>
        </p:nvPicPr>
        <p:blipFill>
          <a:blip r:embed="rId3">
            <a:alphaModFix/>
          </a:blip>
          <a:stretch>
            <a:fillRect/>
          </a:stretch>
        </p:blipFill>
        <p:spPr>
          <a:xfrm>
            <a:off x="294337" y="1603813"/>
            <a:ext cx="8555325" cy="1935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52"/>
          <p:cNvSpPr txBox="1"/>
          <p:nvPr>
            <p:ph type="title"/>
          </p:nvPr>
        </p:nvSpPr>
        <p:spPr>
          <a:xfrm>
            <a:off x="443225" y="298100"/>
            <a:ext cx="5689500" cy="50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Create a Program: Answer 2</a:t>
            </a:r>
            <a:endParaRPr/>
          </a:p>
        </p:txBody>
      </p:sp>
      <p:grpSp>
        <p:nvGrpSpPr>
          <p:cNvPr id="1447" name="Google Shape;1447;p52"/>
          <p:cNvGrpSpPr/>
          <p:nvPr/>
        </p:nvGrpSpPr>
        <p:grpSpPr>
          <a:xfrm>
            <a:off x="588483" y="727950"/>
            <a:ext cx="4195530" cy="176025"/>
            <a:chOff x="4345425" y="2175475"/>
            <a:chExt cx="800750" cy="176025"/>
          </a:xfrm>
        </p:grpSpPr>
        <p:sp>
          <p:nvSpPr>
            <p:cNvPr id="1448" name="Google Shape;1448;p5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50" name="Google Shape;1450;p52"/>
          <p:cNvPicPr preferRelativeResize="0"/>
          <p:nvPr/>
        </p:nvPicPr>
        <p:blipFill>
          <a:blip r:embed="rId3">
            <a:alphaModFix/>
          </a:blip>
          <a:stretch>
            <a:fillRect/>
          </a:stretch>
        </p:blipFill>
        <p:spPr>
          <a:xfrm>
            <a:off x="239937" y="1539562"/>
            <a:ext cx="8664125" cy="2064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53"/>
          <p:cNvSpPr txBox="1"/>
          <p:nvPr>
            <p:ph type="title"/>
          </p:nvPr>
        </p:nvSpPr>
        <p:spPr>
          <a:xfrm>
            <a:off x="443225" y="298100"/>
            <a:ext cx="5689500" cy="50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Create a Program: Answer 3</a:t>
            </a:r>
            <a:endParaRPr/>
          </a:p>
        </p:txBody>
      </p:sp>
      <p:grpSp>
        <p:nvGrpSpPr>
          <p:cNvPr id="1456" name="Google Shape;1456;p53"/>
          <p:cNvGrpSpPr/>
          <p:nvPr/>
        </p:nvGrpSpPr>
        <p:grpSpPr>
          <a:xfrm>
            <a:off x="588483" y="727950"/>
            <a:ext cx="4195530" cy="176025"/>
            <a:chOff x="4345425" y="2175475"/>
            <a:chExt cx="800750" cy="176025"/>
          </a:xfrm>
        </p:grpSpPr>
        <p:sp>
          <p:nvSpPr>
            <p:cNvPr id="1457" name="Google Shape;1457;p53"/>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3"/>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59" name="Google Shape;1459;p53"/>
          <p:cNvPicPr preferRelativeResize="0"/>
          <p:nvPr/>
        </p:nvPicPr>
        <p:blipFill>
          <a:blip r:embed="rId3">
            <a:alphaModFix/>
          </a:blip>
          <a:stretch>
            <a:fillRect/>
          </a:stretch>
        </p:blipFill>
        <p:spPr>
          <a:xfrm>
            <a:off x="208138" y="1489112"/>
            <a:ext cx="8727724" cy="2165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54"/>
          <p:cNvSpPr txBox="1"/>
          <p:nvPr>
            <p:ph idx="1" type="subTitle"/>
          </p:nvPr>
        </p:nvSpPr>
        <p:spPr>
          <a:xfrm>
            <a:off x="890100" y="764419"/>
            <a:ext cx="7533900" cy="27771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2"/>
              </a:buClr>
              <a:buSzPct val="47826"/>
              <a:buFont typeface="Arial"/>
              <a:buNone/>
            </a:pPr>
            <a:r>
              <a:rPr lang="en" sz="2300"/>
              <a:t>Create 2 Variables in Replit</a:t>
            </a:r>
            <a:endParaRPr sz="2300"/>
          </a:p>
          <a:p>
            <a:pPr indent="0" lvl="0" marL="0" rtl="0" algn="l">
              <a:spcBef>
                <a:spcPts val="0"/>
              </a:spcBef>
              <a:spcAft>
                <a:spcPts val="0"/>
              </a:spcAft>
              <a:buClr>
                <a:schemeClr val="dk2"/>
              </a:buClr>
              <a:buSzPct val="47826"/>
              <a:buFont typeface="Arial"/>
              <a:buNone/>
            </a:pPr>
            <a:r>
              <a:t/>
            </a:r>
            <a:endParaRPr sz="2300"/>
          </a:p>
          <a:p>
            <a:pPr indent="-319881" lvl="0" marL="457200" rtl="0" algn="l">
              <a:spcBef>
                <a:spcPts val="0"/>
              </a:spcBef>
              <a:spcAft>
                <a:spcPts val="0"/>
              </a:spcAft>
              <a:buSzPct val="100000"/>
              <a:buChar char="●"/>
            </a:pPr>
            <a:r>
              <a:rPr lang="en" sz="2300"/>
              <a:t>A Variable named “Principle Students “ in Camel Case and have it equal 10</a:t>
            </a:r>
            <a:endParaRPr sz="2300"/>
          </a:p>
          <a:p>
            <a:pPr indent="0" lvl="0" marL="457200" rtl="0" algn="l">
              <a:spcBef>
                <a:spcPts val="0"/>
              </a:spcBef>
              <a:spcAft>
                <a:spcPts val="0"/>
              </a:spcAft>
              <a:buNone/>
            </a:pPr>
            <a:r>
              <a:t/>
            </a:r>
            <a:endParaRPr sz="2300"/>
          </a:p>
          <a:p>
            <a:pPr indent="0" lvl="0" marL="457200" rtl="0" algn="l">
              <a:spcBef>
                <a:spcPts val="0"/>
              </a:spcBef>
              <a:spcAft>
                <a:spcPts val="0"/>
              </a:spcAft>
              <a:buClr>
                <a:schemeClr val="dk2"/>
              </a:buClr>
              <a:buSzPct val="47826"/>
              <a:buFont typeface="Arial"/>
              <a:buNone/>
            </a:pPr>
            <a:r>
              <a:t/>
            </a:r>
            <a:endParaRPr sz="2300"/>
          </a:p>
          <a:p>
            <a:pPr indent="-319881" lvl="0" marL="457200" rtl="0" algn="l">
              <a:spcBef>
                <a:spcPts val="0"/>
              </a:spcBef>
              <a:spcAft>
                <a:spcPts val="0"/>
              </a:spcAft>
              <a:buSzPct val="100000"/>
              <a:buChar char="●"/>
            </a:pPr>
            <a:r>
              <a:rPr lang="en" sz="2300"/>
              <a:t>A Variable named “John Deere Students“ in Snake Case and have it equal 12</a:t>
            </a:r>
            <a:endParaRPr sz="2300"/>
          </a:p>
          <a:p>
            <a:pPr indent="0" lvl="0" marL="457200" rtl="0" algn="l">
              <a:spcBef>
                <a:spcPts val="0"/>
              </a:spcBef>
              <a:spcAft>
                <a:spcPts val="0"/>
              </a:spcAft>
              <a:buNone/>
            </a:pPr>
            <a:r>
              <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SzPct val="100000"/>
              <a:buChar char="●"/>
            </a:pPr>
            <a:r>
              <a:rPr lang="en" sz="2300"/>
              <a:t>Print out each of the variables you created</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5"/>
          <p:cNvSpPr txBox="1"/>
          <p:nvPr/>
        </p:nvSpPr>
        <p:spPr>
          <a:xfrm>
            <a:off x="981800" y="3749275"/>
            <a:ext cx="27099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Itim"/>
                <a:ea typeface="Itim"/>
                <a:cs typeface="Itim"/>
                <a:sym typeface="Itim"/>
              </a:rPr>
              <a:t>Variable Name</a:t>
            </a:r>
            <a:endParaRPr b="1" sz="2600">
              <a:solidFill>
                <a:schemeClr val="dk1"/>
              </a:solidFill>
              <a:latin typeface="Itim"/>
              <a:ea typeface="Itim"/>
              <a:cs typeface="Itim"/>
              <a:sym typeface="Itim"/>
            </a:endParaRPr>
          </a:p>
        </p:txBody>
      </p:sp>
      <p:pic>
        <p:nvPicPr>
          <p:cNvPr id="459" name="Google Shape;459;p25"/>
          <p:cNvPicPr preferRelativeResize="0"/>
          <p:nvPr/>
        </p:nvPicPr>
        <p:blipFill rotWithShape="1">
          <a:blip r:embed="rId3">
            <a:alphaModFix/>
          </a:blip>
          <a:srcRect b="4637" l="9829" r="73800" t="81630"/>
          <a:stretch/>
        </p:blipFill>
        <p:spPr>
          <a:xfrm>
            <a:off x="1061725" y="1249925"/>
            <a:ext cx="7186125" cy="1672775"/>
          </a:xfrm>
          <a:prstGeom prst="rect">
            <a:avLst/>
          </a:prstGeom>
          <a:noFill/>
          <a:ln>
            <a:noFill/>
          </a:ln>
        </p:spPr>
      </p:pic>
      <p:sp>
        <p:nvSpPr>
          <p:cNvPr id="460" name="Google Shape;460;p25"/>
          <p:cNvSpPr txBox="1"/>
          <p:nvPr>
            <p:ph type="title"/>
          </p:nvPr>
        </p:nvSpPr>
        <p:spPr>
          <a:xfrm>
            <a:off x="4572000" y="540000"/>
            <a:ext cx="4127100" cy="48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0555"/>
              <a:buFont typeface="Arial"/>
              <a:buNone/>
            </a:pPr>
            <a:r>
              <a:rPr lang="en"/>
              <a:t>How to Create Variable</a:t>
            </a:r>
            <a:endParaRPr/>
          </a:p>
        </p:txBody>
      </p:sp>
      <p:grpSp>
        <p:nvGrpSpPr>
          <p:cNvPr id="461" name="Google Shape;461;p25"/>
          <p:cNvGrpSpPr/>
          <p:nvPr/>
        </p:nvGrpSpPr>
        <p:grpSpPr>
          <a:xfrm flipH="1">
            <a:off x="4769402" y="963925"/>
            <a:ext cx="4035460" cy="176025"/>
            <a:chOff x="4345425" y="2175475"/>
            <a:chExt cx="800750" cy="176025"/>
          </a:xfrm>
        </p:grpSpPr>
        <p:sp>
          <p:nvSpPr>
            <p:cNvPr id="462" name="Google Shape;462;p25"/>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25"/>
          <p:cNvSpPr txBox="1"/>
          <p:nvPr/>
        </p:nvSpPr>
        <p:spPr>
          <a:xfrm>
            <a:off x="4039525" y="4458150"/>
            <a:ext cx="4765500" cy="488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lang="en" sz="1900">
                <a:solidFill>
                  <a:schemeClr val="dk2"/>
                </a:solidFill>
                <a:latin typeface="Muli"/>
                <a:ea typeface="Muli"/>
                <a:cs typeface="Muli"/>
                <a:sym typeface="Muli"/>
              </a:rPr>
              <a:t>A variable value can have </a:t>
            </a:r>
            <a:r>
              <a:rPr lang="en" sz="1900">
                <a:solidFill>
                  <a:schemeClr val="dk2"/>
                </a:solidFill>
                <a:latin typeface="Muli"/>
                <a:ea typeface="Muli"/>
                <a:cs typeface="Muli"/>
                <a:sym typeface="Muli"/>
              </a:rPr>
              <a:t>any </a:t>
            </a:r>
            <a:r>
              <a:rPr b="1" lang="en" sz="1900">
                <a:solidFill>
                  <a:schemeClr val="dk2"/>
                </a:solidFill>
                <a:latin typeface="Muli"/>
                <a:ea typeface="Muli"/>
                <a:cs typeface="Muli"/>
                <a:sym typeface="Muli"/>
              </a:rPr>
              <a:t>Data Type</a:t>
            </a:r>
            <a:endParaRPr b="1" sz="1900">
              <a:solidFill>
                <a:schemeClr val="dk2"/>
              </a:solidFill>
              <a:latin typeface="Muli"/>
              <a:ea typeface="Muli"/>
              <a:cs typeface="Muli"/>
              <a:sym typeface="Muli"/>
            </a:endParaRPr>
          </a:p>
        </p:txBody>
      </p:sp>
      <p:sp>
        <p:nvSpPr>
          <p:cNvPr id="465" name="Google Shape;465;p25"/>
          <p:cNvSpPr txBox="1"/>
          <p:nvPr/>
        </p:nvSpPr>
        <p:spPr>
          <a:xfrm>
            <a:off x="4090475" y="3749275"/>
            <a:ext cx="18819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Itim"/>
                <a:ea typeface="Itim"/>
                <a:cs typeface="Itim"/>
                <a:sym typeface="Itim"/>
              </a:rPr>
              <a:t>Equal Sign</a:t>
            </a:r>
            <a:endParaRPr b="1" sz="2600">
              <a:solidFill>
                <a:schemeClr val="dk1"/>
              </a:solidFill>
              <a:latin typeface="Itim"/>
              <a:ea typeface="Itim"/>
              <a:cs typeface="Itim"/>
              <a:sym typeface="Itim"/>
            </a:endParaRPr>
          </a:p>
        </p:txBody>
      </p:sp>
      <p:sp>
        <p:nvSpPr>
          <p:cNvPr id="466" name="Google Shape;466;p25"/>
          <p:cNvSpPr txBox="1"/>
          <p:nvPr/>
        </p:nvSpPr>
        <p:spPr>
          <a:xfrm>
            <a:off x="6233150" y="3749275"/>
            <a:ext cx="27099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Itim"/>
                <a:ea typeface="Itim"/>
                <a:cs typeface="Itim"/>
                <a:sym typeface="Itim"/>
              </a:rPr>
              <a:t>Variable Value</a:t>
            </a:r>
            <a:endParaRPr b="1" sz="2600">
              <a:solidFill>
                <a:schemeClr val="dk1"/>
              </a:solidFill>
              <a:latin typeface="Itim"/>
              <a:ea typeface="Itim"/>
              <a:cs typeface="Itim"/>
              <a:sym typeface="Itim"/>
            </a:endParaRPr>
          </a:p>
        </p:txBody>
      </p:sp>
      <p:cxnSp>
        <p:nvCxnSpPr>
          <p:cNvPr id="467" name="Google Shape;467;p25"/>
          <p:cNvCxnSpPr>
            <a:stCxn id="458" idx="0"/>
          </p:cNvCxnSpPr>
          <p:nvPr/>
        </p:nvCxnSpPr>
        <p:spPr>
          <a:xfrm flipH="1" rot="10800000">
            <a:off x="2336750" y="2357275"/>
            <a:ext cx="501900" cy="1392000"/>
          </a:xfrm>
          <a:prstGeom prst="straightConnector1">
            <a:avLst/>
          </a:prstGeom>
          <a:noFill/>
          <a:ln cap="flat" cmpd="sng" w="38100">
            <a:solidFill>
              <a:schemeClr val="lt2"/>
            </a:solidFill>
            <a:prstDash val="solid"/>
            <a:round/>
            <a:headEnd len="med" w="med" type="none"/>
            <a:tailEnd len="med" w="med" type="oval"/>
          </a:ln>
        </p:spPr>
      </p:cxnSp>
      <p:cxnSp>
        <p:nvCxnSpPr>
          <p:cNvPr id="468" name="Google Shape;468;p25"/>
          <p:cNvCxnSpPr/>
          <p:nvPr/>
        </p:nvCxnSpPr>
        <p:spPr>
          <a:xfrm flipH="1">
            <a:off x="4974400" y="2234575"/>
            <a:ext cx="873600" cy="1637400"/>
          </a:xfrm>
          <a:prstGeom prst="straightConnector1">
            <a:avLst/>
          </a:prstGeom>
          <a:noFill/>
          <a:ln cap="flat" cmpd="sng" w="38100">
            <a:solidFill>
              <a:schemeClr val="lt2"/>
            </a:solidFill>
            <a:prstDash val="solid"/>
            <a:round/>
            <a:headEnd len="med" w="med" type="oval"/>
            <a:tailEnd len="med" w="med" type="none"/>
          </a:ln>
        </p:spPr>
      </p:cxnSp>
      <p:cxnSp>
        <p:nvCxnSpPr>
          <p:cNvPr id="469" name="Google Shape;469;p25"/>
          <p:cNvCxnSpPr>
            <a:endCxn id="466" idx="0"/>
          </p:cNvCxnSpPr>
          <p:nvPr/>
        </p:nvCxnSpPr>
        <p:spPr>
          <a:xfrm flipH="1">
            <a:off x="7588100" y="2412775"/>
            <a:ext cx="78900" cy="1336500"/>
          </a:xfrm>
          <a:prstGeom prst="straightConnector1">
            <a:avLst/>
          </a:prstGeom>
          <a:noFill/>
          <a:ln cap="flat" cmpd="sng" w="38100">
            <a:solidFill>
              <a:schemeClr val="lt2"/>
            </a:solidFill>
            <a:prstDash val="solid"/>
            <a:round/>
            <a:headEnd len="med" w="med" type="oval"/>
            <a:tailEnd len="med" w="med" type="none"/>
          </a:ln>
        </p:spPr>
      </p:cxnSp>
      <p:grpSp>
        <p:nvGrpSpPr>
          <p:cNvPr id="470" name="Google Shape;470;p25"/>
          <p:cNvGrpSpPr/>
          <p:nvPr/>
        </p:nvGrpSpPr>
        <p:grpSpPr>
          <a:xfrm>
            <a:off x="-218580" y="504110"/>
            <a:ext cx="2433812" cy="320922"/>
            <a:chOff x="1394800" y="3522000"/>
            <a:chExt cx="1048650" cy="138275"/>
          </a:xfrm>
        </p:grpSpPr>
        <p:sp>
          <p:nvSpPr>
            <p:cNvPr id="471" name="Google Shape;471;p25"/>
            <p:cNvSpPr/>
            <p:nvPr/>
          </p:nvSpPr>
          <p:spPr>
            <a:xfrm>
              <a:off x="1394800" y="3522000"/>
              <a:ext cx="1048650" cy="125000"/>
            </a:xfrm>
            <a:custGeom>
              <a:rect b="b" l="l" r="r" t="t"/>
              <a:pathLst>
                <a:path extrusionOk="0" h="5000" w="41946">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rgbClr val="B0D5F7"/>
            </a:solidFill>
            <a:ln cap="flat" cmpd="sng" w="9525">
              <a:solidFill>
                <a:srgbClr val="B0D5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1432150" y="3542325"/>
              <a:ext cx="167450" cy="57425"/>
            </a:xfrm>
            <a:custGeom>
              <a:rect b="b" l="l" r="r" t="t"/>
              <a:pathLst>
                <a:path extrusionOk="0" h="2297" w="6698">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rgbClr val="B0D5F7"/>
            </a:solidFill>
            <a:ln cap="flat" cmpd="sng" w="9525">
              <a:solidFill>
                <a:srgbClr val="B0D5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1432250" y="3528600"/>
              <a:ext cx="291000" cy="110575"/>
            </a:xfrm>
            <a:custGeom>
              <a:rect b="b" l="l" r="r" t="t"/>
              <a:pathLst>
                <a:path extrusionOk="0" h="4423" w="1164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rgbClr val="B0D5F7"/>
            </a:solidFill>
            <a:ln cap="flat" cmpd="sng" w="9525">
              <a:solidFill>
                <a:srgbClr val="B0D5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1851500" y="3562750"/>
              <a:ext cx="82400" cy="53425"/>
            </a:xfrm>
            <a:custGeom>
              <a:rect b="b" l="l" r="r" t="t"/>
              <a:pathLst>
                <a:path extrusionOk="0" h="2137" w="3296">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rgbClr val="B0D5F7"/>
            </a:solidFill>
            <a:ln cap="flat" cmpd="sng" w="9525">
              <a:solidFill>
                <a:srgbClr val="B0D5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1732300" y="3533675"/>
              <a:ext cx="237600" cy="92300"/>
            </a:xfrm>
            <a:custGeom>
              <a:rect b="b" l="l" r="r" t="t"/>
              <a:pathLst>
                <a:path extrusionOk="0" h="3692" w="9504">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rgbClr val="B0D5F7"/>
            </a:solidFill>
            <a:ln cap="flat" cmpd="sng" w="9525">
              <a:solidFill>
                <a:srgbClr val="B0D5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2029975" y="3568625"/>
              <a:ext cx="152875" cy="91650"/>
            </a:xfrm>
            <a:custGeom>
              <a:rect b="b" l="l" r="r" t="t"/>
              <a:pathLst>
                <a:path extrusionOk="0" h="3666" w="6115">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rgbClr val="B0D5F7"/>
            </a:solidFill>
            <a:ln cap="flat" cmpd="sng" w="9525">
              <a:solidFill>
                <a:srgbClr val="B0D5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2014350" y="3538575"/>
              <a:ext cx="166275" cy="108425"/>
            </a:xfrm>
            <a:custGeom>
              <a:rect b="b" l="l" r="r" t="t"/>
              <a:pathLst>
                <a:path extrusionOk="0" h="4337" w="6651">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rgbClr val="B0D5F7"/>
            </a:solidFill>
            <a:ln cap="flat" cmpd="sng" w="9525">
              <a:solidFill>
                <a:srgbClr val="B0D5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2199600" y="3542125"/>
              <a:ext cx="59475" cy="48000"/>
            </a:xfrm>
            <a:custGeom>
              <a:rect b="b" l="l" r="r" t="t"/>
              <a:pathLst>
                <a:path extrusionOk="0" h="1920" w="2379">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rgbClr val="B0D5F7"/>
            </a:solidFill>
            <a:ln cap="flat" cmpd="sng" w="9525">
              <a:solidFill>
                <a:srgbClr val="B0D5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2187225" y="3540100"/>
              <a:ext cx="94850" cy="50400"/>
            </a:xfrm>
            <a:custGeom>
              <a:rect b="b" l="l" r="r" t="t"/>
              <a:pathLst>
                <a:path extrusionOk="0" h="2016" w="3794">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rgbClr val="B0D5F7"/>
            </a:solidFill>
            <a:ln cap="flat" cmpd="sng" w="9525">
              <a:solidFill>
                <a:srgbClr val="B0D5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5"/>
          <p:cNvGrpSpPr/>
          <p:nvPr/>
        </p:nvGrpSpPr>
        <p:grpSpPr>
          <a:xfrm rot="-2482112">
            <a:off x="314912" y="4481609"/>
            <a:ext cx="953582" cy="396167"/>
            <a:chOff x="-605225" y="2384875"/>
            <a:chExt cx="787975" cy="303650"/>
          </a:xfrm>
        </p:grpSpPr>
        <p:sp>
          <p:nvSpPr>
            <p:cNvPr id="481" name="Google Shape;481;p25"/>
            <p:cNvSpPr/>
            <p:nvPr/>
          </p:nvSpPr>
          <p:spPr>
            <a:xfrm>
              <a:off x="-590425" y="2487650"/>
              <a:ext cx="686525" cy="159875"/>
            </a:xfrm>
            <a:custGeom>
              <a:rect b="b" l="l" r="r" t="t"/>
              <a:pathLst>
                <a:path extrusionOk="0" h="6395" w="27461">
                  <a:moveTo>
                    <a:pt x="17473" y="1"/>
                  </a:moveTo>
                  <a:cubicBezTo>
                    <a:pt x="16136" y="1"/>
                    <a:pt x="14809" y="732"/>
                    <a:pt x="14267" y="2030"/>
                  </a:cubicBezTo>
                  <a:cubicBezTo>
                    <a:pt x="13686" y="3421"/>
                    <a:pt x="13393" y="4779"/>
                    <a:pt x="11543" y="4779"/>
                  </a:cubicBezTo>
                  <a:lnTo>
                    <a:pt x="11525" y="4779"/>
                  </a:lnTo>
                  <a:cubicBezTo>
                    <a:pt x="9849" y="4772"/>
                    <a:pt x="8548" y="3531"/>
                    <a:pt x="7374" y="2493"/>
                  </a:cubicBezTo>
                  <a:cubicBezTo>
                    <a:pt x="6479" y="1698"/>
                    <a:pt x="5474" y="914"/>
                    <a:pt x="4236" y="781"/>
                  </a:cubicBezTo>
                  <a:cubicBezTo>
                    <a:pt x="4108" y="768"/>
                    <a:pt x="3984" y="760"/>
                    <a:pt x="3859" y="760"/>
                  </a:cubicBezTo>
                  <a:cubicBezTo>
                    <a:pt x="2607" y="760"/>
                    <a:pt x="1527" y="1420"/>
                    <a:pt x="454" y="2033"/>
                  </a:cubicBezTo>
                  <a:cubicBezTo>
                    <a:pt x="235" y="2155"/>
                    <a:pt x="104" y="2305"/>
                    <a:pt x="33" y="2461"/>
                  </a:cubicBezTo>
                  <a:cubicBezTo>
                    <a:pt x="1070" y="1973"/>
                    <a:pt x="2233" y="1744"/>
                    <a:pt x="3395" y="1744"/>
                  </a:cubicBezTo>
                  <a:cubicBezTo>
                    <a:pt x="4201" y="1744"/>
                    <a:pt x="5011" y="1855"/>
                    <a:pt x="5773" y="2065"/>
                  </a:cubicBezTo>
                  <a:cubicBezTo>
                    <a:pt x="6864" y="2365"/>
                    <a:pt x="7788" y="2985"/>
                    <a:pt x="8683" y="3656"/>
                  </a:cubicBezTo>
                  <a:cubicBezTo>
                    <a:pt x="9606" y="4347"/>
                    <a:pt x="10916" y="5588"/>
                    <a:pt x="12174" y="5588"/>
                  </a:cubicBezTo>
                  <a:cubicBezTo>
                    <a:pt x="12484" y="5588"/>
                    <a:pt x="12794" y="5510"/>
                    <a:pt x="13098" y="5328"/>
                  </a:cubicBezTo>
                  <a:cubicBezTo>
                    <a:pt x="14156" y="4683"/>
                    <a:pt x="14484" y="3232"/>
                    <a:pt x="15333" y="2376"/>
                  </a:cubicBezTo>
                  <a:cubicBezTo>
                    <a:pt x="15989" y="1712"/>
                    <a:pt x="16773" y="1463"/>
                    <a:pt x="17686" y="1445"/>
                  </a:cubicBezTo>
                  <a:lnTo>
                    <a:pt x="17826" y="1445"/>
                  </a:lnTo>
                  <a:cubicBezTo>
                    <a:pt x="18692" y="1445"/>
                    <a:pt x="19419" y="1588"/>
                    <a:pt x="20107" y="2162"/>
                  </a:cubicBezTo>
                  <a:cubicBezTo>
                    <a:pt x="21352" y="3199"/>
                    <a:pt x="22490" y="4002"/>
                    <a:pt x="24162" y="4205"/>
                  </a:cubicBezTo>
                  <a:cubicBezTo>
                    <a:pt x="25250" y="4337"/>
                    <a:pt x="23909" y="4494"/>
                    <a:pt x="23324" y="4494"/>
                  </a:cubicBezTo>
                  <a:cubicBezTo>
                    <a:pt x="23249" y="4494"/>
                    <a:pt x="23188" y="4494"/>
                    <a:pt x="23146" y="4487"/>
                  </a:cubicBezTo>
                  <a:cubicBezTo>
                    <a:pt x="22143" y="4365"/>
                    <a:pt x="21177" y="4140"/>
                    <a:pt x="20265" y="3699"/>
                  </a:cubicBezTo>
                  <a:cubicBezTo>
                    <a:pt x="20008" y="3574"/>
                    <a:pt x="19755" y="3434"/>
                    <a:pt x="19512" y="3281"/>
                  </a:cubicBezTo>
                  <a:lnTo>
                    <a:pt x="19512" y="3281"/>
                  </a:lnTo>
                  <a:cubicBezTo>
                    <a:pt x="20107" y="3902"/>
                    <a:pt x="20731" y="4440"/>
                    <a:pt x="21641" y="4782"/>
                  </a:cubicBezTo>
                  <a:cubicBezTo>
                    <a:pt x="22333" y="5047"/>
                    <a:pt x="23050" y="5172"/>
                    <a:pt x="23756" y="5172"/>
                  </a:cubicBezTo>
                  <a:cubicBezTo>
                    <a:pt x="24857" y="5172"/>
                    <a:pt x="25938" y="4861"/>
                    <a:pt x="26876" y="4287"/>
                  </a:cubicBezTo>
                  <a:cubicBezTo>
                    <a:pt x="26904" y="4237"/>
                    <a:pt x="26932" y="4183"/>
                    <a:pt x="26957" y="4134"/>
                  </a:cubicBezTo>
                  <a:cubicBezTo>
                    <a:pt x="27115" y="3824"/>
                    <a:pt x="27278" y="3503"/>
                    <a:pt x="27339" y="3185"/>
                  </a:cubicBezTo>
                  <a:cubicBezTo>
                    <a:pt x="27460" y="2568"/>
                    <a:pt x="27296" y="2330"/>
                    <a:pt x="26972" y="1823"/>
                  </a:cubicBezTo>
                  <a:cubicBezTo>
                    <a:pt x="26957" y="1805"/>
                    <a:pt x="26947" y="1787"/>
                    <a:pt x="26932" y="1766"/>
                  </a:cubicBezTo>
                  <a:cubicBezTo>
                    <a:pt x="26152" y="2832"/>
                    <a:pt x="25000" y="3534"/>
                    <a:pt x="23727" y="3534"/>
                  </a:cubicBezTo>
                  <a:cubicBezTo>
                    <a:pt x="23377" y="3534"/>
                    <a:pt x="23021" y="3481"/>
                    <a:pt x="22661" y="3370"/>
                  </a:cubicBezTo>
                  <a:cubicBezTo>
                    <a:pt x="21070" y="2882"/>
                    <a:pt x="20629" y="1370"/>
                    <a:pt x="19341" y="539"/>
                  </a:cubicBezTo>
                  <a:cubicBezTo>
                    <a:pt x="18774" y="172"/>
                    <a:pt x="18121" y="1"/>
                    <a:pt x="17473" y="1"/>
                  </a:cubicBezTo>
                  <a:close/>
                  <a:moveTo>
                    <a:pt x="3498" y="2262"/>
                  </a:moveTo>
                  <a:cubicBezTo>
                    <a:pt x="2850" y="2262"/>
                    <a:pt x="2182" y="2454"/>
                    <a:pt x="1469" y="2868"/>
                  </a:cubicBezTo>
                  <a:cubicBezTo>
                    <a:pt x="1298" y="2968"/>
                    <a:pt x="1056" y="2996"/>
                    <a:pt x="813" y="2996"/>
                  </a:cubicBezTo>
                  <a:cubicBezTo>
                    <a:pt x="607" y="2996"/>
                    <a:pt x="396" y="2975"/>
                    <a:pt x="235" y="2957"/>
                  </a:cubicBezTo>
                  <a:cubicBezTo>
                    <a:pt x="225" y="2957"/>
                    <a:pt x="125" y="2942"/>
                    <a:pt x="0" y="2921"/>
                  </a:cubicBezTo>
                  <a:lnTo>
                    <a:pt x="0" y="2921"/>
                  </a:lnTo>
                  <a:cubicBezTo>
                    <a:pt x="97" y="3299"/>
                    <a:pt x="485" y="3623"/>
                    <a:pt x="928" y="3623"/>
                  </a:cubicBezTo>
                  <a:cubicBezTo>
                    <a:pt x="1081" y="3623"/>
                    <a:pt x="1241" y="3584"/>
                    <a:pt x="1402" y="3495"/>
                  </a:cubicBezTo>
                  <a:cubicBezTo>
                    <a:pt x="2050" y="3125"/>
                    <a:pt x="2810" y="2540"/>
                    <a:pt x="3566" y="2429"/>
                  </a:cubicBezTo>
                  <a:cubicBezTo>
                    <a:pt x="3645" y="2419"/>
                    <a:pt x="3723" y="2412"/>
                    <a:pt x="3801" y="2412"/>
                  </a:cubicBezTo>
                  <a:cubicBezTo>
                    <a:pt x="4707" y="2412"/>
                    <a:pt x="5442" y="3171"/>
                    <a:pt x="6069" y="3738"/>
                  </a:cubicBezTo>
                  <a:cubicBezTo>
                    <a:pt x="7118" y="4680"/>
                    <a:pt x="8209" y="5574"/>
                    <a:pt x="9553" y="6052"/>
                  </a:cubicBezTo>
                  <a:cubicBezTo>
                    <a:pt x="10180" y="6276"/>
                    <a:pt x="10868" y="6394"/>
                    <a:pt x="11553" y="6394"/>
                  </a:cubicBezTo>
                  <a:cubicBezTo>
                    <a:pt x="12245" y="6394"/>
                    <a:pt x="12933" y="6273"/>
                    <a:pt x="13561" y="6020"/>
                  </a:cubicBezTo>
                  <a:lnTo>
                    <a:pt x="13561" y="6020"/>
                  </a:lnTo>
                  <a:cubicBezTo>
                    <a:pt x="13194" y="6084"/>
                    <a:pt x="12815" y="6116"/>
                    <a:pt x="12438" y="6116"/>
                  </a:cubicBezTo>
                  <a:cubicBezTo>
                    <a:pt x="11215" y="6116"/>
                    <a:pt x="9956" y="5795"/>
                    <a:pt x="8926" y="5231"/>
                  </a:cubicBezTo>
                  <a:cubicBezTo>
                    <a:pt x="7888" y="4665"/>
                    <a:pt x="7014" y="3841"/>
                    <a:pt x="6041" y="3178"/>
                  </a:cubicBezTo>
                  <a:cubicBezTo>
                    <a:pt x="5171" y="2590"/>
                    <a:pt x="4347" y="2262"/>
                    <a:pt x="3498" y="226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605225" y="2529200"/>
              <a:ext cx="502600" cy="108950"/>
            </a:xfrm>
            <a:custGeom>
              <a:rect b="b" l="l" r="r" t="t"/>
              <a:pathLst>
                <a:path extrusionOk="0" h="4358" w="20104">
                  <a:moveTo>
                    <a:pt x="625" y="799"/>
                  </a:moveTo>
                  <a:lnTo>
                    <a:pt x="625" y="799"/>
                  </a:lnTo>
                  <a:cubicBezTo>
                    <a:pt x="460" y="881"/>
                    <a:pt x="297" y="967"/>
                    <a:pt x="136" y="1059"/>
                  </a:cubicBezTo>
                  <a:cubicBezTo>
                    <a:pt x="1" y="1135"/>
                    <a:pt x="343" y="1216"/>
                    <a:pt x="592" y="1259"/>
                  </a:cubicBezTo>
                  <a:cubicBezTo>
                    <a:pt x="554" y="1109"/>
                    <a:pt x="560" y="952"/>
                    <a:pt x="625" y="799"/>
                  </a:cubicBezTo>
                  <a:close/>
                  <a:moveTo>
                    <a:pt x="17986" y="1"/>
                  </a:moveTo>
                  <a:cubicBezTo>
                    <a:pt x="17669" y="1"/>
                    <a:pt x="17355" y="129"/>
                    <a:pt x="17062" y="432"/>
                  </a:cubicBezTo>
                  <a:cubicBezTo>
                    <a:pt x="16557" y="959"/>
                    <a:pt x="16552" y="1812"/>
                    <a:pt x="16239" y="2457"/>
                  </a:cubicBezTo>
                  <a:cubicBezTo>
                    <a:pt x="15786" y="3381"/>
                    <a:pt x="15033" y="4002"/>
                    <a:pt x="14153" y="4358"/>
                  </a:cubicBezTo>
                  <a:cubicBezTo>
                    <a:pt x="14281" y="4336"/>
                    <a:pt x="14409" y="4308"/>
                    <a:pt x="14538" y="4276"/>
                  </a:cubicBezTo>
                  <a:cubicBezTo>
                    <a:pt x="15430" y="4055"/>
                    <a:pt x="16050" y="3516"/>
                    <a:pt x="16560" y="2774"/>
                  </a:cubicBezTo>
                  <a:cubicBezTo>
                    <a:pt x="16967" y="2187"/>
                    <a:pt x="17943" y="275"/>
                    <a:pt x="18528" y="275"/>
                  </a:cubicBezTo>
                  <a:cubicBezTo>
                    <a:pt x="18539" y="275"/>
                    <a:pt x="18553" y="275"/>
                    <a:pt x="18568" y="279"/>
                  </a:cubicBezTo>
                  <a:cubicBezTo>
                    <a:pt x="18568" y="279"/>
                    <a:pt x="19327" y="1059"/>
                    <a:pt x="19534" y="1220"/>
                  </a:cubicBezTo>
                  <a:cubicBezTo>
                    <a:pt x="19719" y="1362"/>
                    <a:pt x="19908" y="1498"/>
                    <a:pt x="20104" y="1619"/>
                  </a:cubicBezTo>
                  <a:cubicBezTo>
                    <a:pt x="19791" y="1295"/>
                    <a:pt x="19488" y="946"/>
                    <a:pt x="19152" y="589"/>
                  </a:cubicBezTo>
                  <a:cubicBezTo>
                    <a:pt x="18813" y="229"/>
                    <a:pt x="18400" y="1"/>
                    <a:pt x="1798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591400" y="2523750"/>
              <a:ext cx="632225" cy="116825"/>
            </a:xfrm>
            <a:custGeom>
              <a:rect b="b" l="l" r="r" t="t"/>
              <a:pathLst>
                <a:path extrusionOk="0" h="4673" w="25289">
                  <a:moveTo>
                    <a:pt x="17725" y="1"/>
                  </a:moveTo>
                  <a:cubicBezTo>
                    <a:pt x="16812" y="19"/>
                    <a:pt x="16028" y="268"/>
                    <a:pt x="15372" y="932"/>
                  </a:cubicBezTo>
                  <a:cubicBezTo>
                    <a:pt x="14523" y="1788"/>
                    <a:pt x="14195" y="3239"/>
                    <a:pt x="13137" y="3884"/>
                  </a:cubicBezTo>
                  <a:cubicBezTo>
                    <a:pt x="12833" y="4066"/>
                    <a:pt x="12523" y="4144"/>
                    <a:pt x="12213" y="4144"/>
                  </a:cubicBezTo>
                  <a:cubicBezTo>
                    <a:pt x="10955" y="4144"/>
                    <a:pt x="9645" y="2903"/>
                    <a:pt x="8722" y="2212"/>
                  </a:cubicBezTo>
                  <a:cubicBezTo>
                    <a:pt x="7827" y="1541"/>
                    <a:pt x="6903" y="921"/>
                    <a:pt x="5812" y="621"/>
                  </a:cubicBezTo>
                  <a:cubicBezTo>
                    <a:pt x="5050" y="411"/>
                    <a:pt x="4240" y="300"/>
                    <a:pt x="3434" y="300"/>
                  </a:cubicBezTo>
                  <a:cubicBezTo>
                    <a:pt x="2272" y="300"/>
                    <a:pt x="1109" y="529"/>
                    <a:pt x="72" y="1017"/>
                  </a:cubicBezTo>
                  <a:cubicBezTo>
                    <a:pt x="7" y="1170"/>
                    <a:pt x="1" y="1327"/>
                    <a:pt x="39" y="1477"/>
                  </a:cubicBezTo>
                  <a:cubicBezTo>
                    <a:pt x="164" y="1498"/>
                    <a:pt x="264" y="1513"/>
                    <a:pt x="274" y="1513"/>
                  </a:cubicBezTo>
                  <a:cubicBezTo>
                    <a:pt x="435" y="1531"/>
                    <a:pt x="646" y="1552"/>
                    <a:pt x="852" y="1552"/>
                  </a:cubicBezTo>
                  <a:cubicBezTo>
                    <a:pt x="1095" y="1552"/>
                    <a:pt x="1337" y="1524"/>
                    <a:pt x="1508" y="1424"/>
                  </a:cubicBezTo>
                  <a:cubicBezTo>
                    <a:pt x="2221" y="1010"/>
                    <a:pt x="2889" y="818"/>
                    <a:pt x="3537" y="818"/>
                  </a:cubicBezTo>
                  <a:cubicBezTo>
                    <a:pt x="4386" y="818"/>
                    <a:pt x="5210" y="1146"/>
                    <a:pt x="6080" y="1734"/>
                  </a:cubicBezTo>
                  <a:cubicBezTo>
                    <a:pt x="7053" y="2397"/>
                    <a:pt x="7927" y="3221"/>
                    <a:pt x="8965" y="3787"/>
                  </a:cubicBezTo>
                  <a:cubicBezTo>
                    <a:pt x="9995" y="4351"/>
                    <a:pt x="11254" y="4672"/>
                    <a:pt x="12477" y="4672"/>
                  </a:cubicBezTo>
                  <a:cubicBezTo>
                    <a:pt x="12854" y="4672"/>
                    <a:pt x="13233" y="4640"/>
                    <a:pt x="13600" y="4576"/>
                  </a:cubicBezTo>
                  <a:cubicBezTo>
                    <a:pt x="14480" y="4220"/>
                    <a:pt x="15233" y="3599"/>
                    <a:pt x="15686" y="2675"/>
                  </a:cubicBezTo>
                  <a:cubicBezTo>
                    <a:pt x="15999" y="2030"/>
                    <a:pt x="16004" y="1177"/>
                    <a:pt x="16509" y="650"/>
                  </a:cubicBezTo>
                  <a:cubicBezTo>
                    <a:pt x="16802" y="347"/>
                    <a:pt x="17116" y="219"/>
                    <a:pt x="17433" y="219"/>
                  </a:cubicBezTo>
                  <a:cubicBezTo>
                    <a:pt x="17847" y="219"/>
                    <a:pt x="18260" y="447"/>
                    <a:pt x="18599" y="807"/>
                  </a:cubicBezTo>
                  <a:cubicBezTo>
                    <a:pt x="18935" y="1164"/>
                    <a:pt x="19238" y="1513"/>
                    <a:pt x="19551" y="1837"/>
                  </a:cubicBezTo>
                  <a:cubicBezTo>
                    <a:pt x="19794" y="1990"/>
                    <a:pt x="20047" y="2130"/>
                    <a:pt x="20304" y="2255"/>
                  </a:cubicBezTo>
                  <a:cubicBezTo>
                    <a:pt x="21216" y="2696"/>
                    <a:pt x="22182" y="2921"/>
                    <a:pt x="23185" y="3043"/>
                  </a:cubicBezTo>
                  <a:cubicBezTo>
                    <a:pt x="23227" y="3050"/>
                    <a:pt x="23288" y="3050"/>
                    <a:pt x="23363" y="3050"/>
                  </a:cubicBezTo>
                  <a:cubicBezTo>
                    <a:pt x="23948" y="3050"/>
                    <a:pt x="25289" y="2893"/>
                    <a:pt x="24201" y="2761"/>
                  </a:cubicBezTo>
                  <a:cubicBezTo>
                    <a:pt x="22529" y="2558"/>
                    <a:pt x="21391" y="1755"/>
                    <a:pt x="20146" y="718"/>
                  </a:cubicBezTo>
                  <a:cubicBezTo>
                    <a:pt x="19458" y="144"/>
                    <a:pt x="18731" y="1"/>
                    <a:pt x="17865"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7200" y="2384875"/>
              <a:ext cx="175550" cy="303650"/>
            </a:xfrm>
            <a:custGeom>
              <a:rect b="b" l="l" r="r" t="t"/>
              <a:pathLst>
                <a:path extrusionOk="0" h="12146" w="7022">
                  <a:moveTo>
                    <a:pt x="1559" y="1"/>
                  </a:moveTo>
                  <a:cubicBezTo>
                    <a:pt x="909" y="1"/>
                    <a:pt x="0" y="489"/>
                    <a:pt x="307" y="1010"/>
                  </a:cubicBezTo>
                  <a:cubicBezTo>
                    <a:pt x="164" y="1145"/>
                    <a:pt x="104" y="1298"/>
                    <a:pt x="185" y="1444"/>
                  </a:cubicBezTo>
                  <a:cubicBezTo>
                    <a:pt x="1045" y="2993"/>
                    <a:pt x="2072" y="4397"/>
                    <a:pt x="3027" y="5877"/>
                  </a:cubicBezTo>
                  <a:cubicBezTo>
                    <a:pt x="3052" y="5848"/>
                    <a:pt x="3074" y="5817"/>
                    <a:pt x="3095" y="5784"/>
                  </a:cubicBezTo>
                  <a:cubicBezTo>
                    <a:pt x="3206" y="5631"/>
                    <a:pt x="3352" y="5527"/>
                    <a:pt x="3519" y="5470"/>
                  </a:cubicBezTo>
                  <a:cubicBezTo>
                    <a:pt x="2749" y="4632"/>
                    <a:pt x="1979" y="3794"/>
                    <a:pt x="1209" y="2960"/>
                  </a:cubicBezTo>
                  <a:cubicBezTo>
                    <a:pt x="588" y="2282"/>
                    <a:pt x="1169" y="1737"/>
                    <a:pt x="1811" y="1737"/>
                  </a:cubicBezTo>
                  <a:cubicBezTo>
                    <a:pt x="2083" y="1737"/>
                    <a:pt x="2368" y="1837"/>
                    <a:pt x="2575" y="2065"/>
                  </a:cubicBezTo>
                  <a:cubicBezTo>
                    <a:pt x="3819" y="3416"/>
                    <a:pt x="5063" y="4768"/>
                    <a:pt x="6304" y="6120"/>
                  </a:cubicBezTo>
                  <a:cubicBezTo>
                    <a:pt x="6330" y="6148"/>
                    <a:pt x="6355" y="6173"/>
                    <a:pt x="6376" y="6202"/>
                  </a:cubicBezTo>
                  <a:cubicBezTo>
                    <a:pt x="6501" y="6073"/>
                    <a:pt x="6633" y="5948"/>
                    <a:pt x="6771" y="5830"/>
                  </a:cubicBezTo>
                  <a:cubicBezTo>
                    <a:pt x="7021" y="5610"/>
                    <a:pt x="7000" y="5342"/>
                    <a:pt x="6743" y="5164"/>
                  </a:cubicBezTo>
                  <a:cubicBezTo>
                    <a:pt x="4818" y="3859"/>
                    <a:pt x="3309" y="2190"/>
                    <a:pt x="2086" y="218"/>
                  </a:cubicBezTo>
                  <a:cubicBezTo>
                    <a:pt x="1994" y="65"/>
                    <a:pt x="1794" y="1"/>
                    <a:pt x="1559" y="1"/>
                  </a:cubicBezTo>
                  <a:close/>
                  <a:moveTo>
                    <a:pt x="4721" y="6779"/>
                  </a:moveTo>
                  <a:cubicBezTo>
                    <a:pt x="4237" y="7443"/>
                    <a:pt x="3641" y="7988"/>
                    <a:pt x="2971" y="8398"/>
                  </a:cubicBezTo>
                  <a:cubicBezTo>
                    <a:pt x="2403" y="9457"/>
                    <a:pt x="1965" y="10594"/>
                    <a:pt x="1544" y="11739"/>
                  </a:cubicBezTo>
                  <a:cubicBezTo>
                    <a:pt x="1437" y="12028"/>
                    <a:pt x="1726" y="12145"/>
                    <a:pt x="2107" y="12145"/>
                  </a:cubicBezTo>
                  <a:cubicBezTo>
                    <a:pt x="2611" y="12145"/>
                    <a:pt x="3281" y="11936"/>
                    <a:pt x="3412" y="11628"/>
                  </a:cubicBezTo>
                  <a:cubicBezTo>
                    <a:pt x="3873" y="10555"/>
                    <a:pt x="4332" y="9485"/>
                    <a:pt x="4793" y="8412"/>
                  </a:cubicBezTo>
                  <a:cubicBezTo>
                    <a:pt x="4803" y="8384"/>
                    <a:pt x="4818" y="8351"/>
                    <a:pt x="4832" y="8320"/>
                  </a:cubicBezTo>
                  <a:cubicBezTo>
                    <a:pt x="5020" y="7973"/>
                    <a:pt x="5228" y="7635"/>
                    <a:pt x="5453" y="7310"/>
                  </a:cubicBezTo>
                  <a:cubicBezTo>
                    <a:pt x="5264" y="7267"/>
                    <a:pt x="5085" y="7171"/>
                    <a:pt x="4939" y="7015"/>
                  </a:cubicBezTo>
                  <a:cubicBezTo>
                    <a:pt x="4864" y="6936"/>
                    <a:pt x="4793" y="6857"/>
                    <a:pt x="4721" y="6779"/>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81450" y="2521625"/>
              <a:ext cx="43775" cy="73200"/>
            </a:xfrm>
            <a:custGeom>
              <a:rect b="b" l="l" r="r" t="t"/>
              <a:pathLst>
                <a:path extrusionOk="0" h="2928" w="1751">
                  <a:moveTo>
                    <a:pt x="549" y="0"/>
                  </a:moveTo>
                  <a:cubicBezTo>
                    <a:pt x="382" y="57"/>
                    <a:pt x="236" y="161"/>
                    <a:pt x="125" y="314"/>
                  </a:cubicBezTo>
                  <a:cubicBezTo>
                    <a:pt x="104" y="347"/>
                    <a:pt x="82" y="378"/>
                    <a:pt x="57" y="407"/>
                  </a:cubicBezTo>
                  <a:cubicBezTo>
                    <a:pt x="72" y="428"/>
                    <a:pt x="82" y="446"/>
                    <a:pt x="97" y="464"/>
                  </a:cubicBezTo>
                  <a:cubicBezTo>
                    <a:pt x="421" y="971"/>
                    <a:pt x="585" y="1209"/>
                    <a:pt x="464" y="1826"/>
                  </a:cubicBezTo>
                  <a:cubicBezTo>
                    <a:pt x="403" y="2144"/>
                    <a:pt x="240" y="2465"/>
                    <a:pt x="82" y="2775"/>
                  </a:cubicBezTo>
                  <a:cubicBezTo>
                    <a:pt x="57" y="2824"/>
                    <a:pt x="29" y="2878"/>
                    <a:pt x="1" y="2928"/>
                  </a:cubicBezTo>
                  <a:cubicBezTo>
                    <a:pt x="671" y="2518"/>
                    <a:pt x="1267" y="1973"/>
                    <a:pt x="1751" y="1309"/>
                  </a:cubicBezTo>
                  <a:cubicBezTo>
                    <a:pt x="1352" y="874"/>
                    <a:pt x="949" y="436"/>
                    <a:pt x="54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143500" y="2539900"/>
              <a:ext cx="35675" cy="28475"/>
            </a:xfrm>
            <a:custGeom>
              <a:rect b="b" l="l" r="r" t="t"/>
              <a:pathLst>
                <a:path extrusionOk="0" h="1139" w="1427">
                  <a:moveTo>
                    <a:pt x="924" y="1"/>
                  </a:moveTo>
                  <a:lnTo>
                    <a:pt x="924" y="1"/>
                  </a:lnTo>
                  <a:cubicBezTo>
                    <a:pt x="578" y="346"/>
                    <a:pt x="274" y="720"/>
                    <a:pt x="1" y="1109"/>
                  </a:cubicBezTo>
                  <a:cubicBezTo>
                    <a:pt x="82" y="1130"/>
                    <a:pt x="168" y="1138"/>
                    <a:pt x="250" y="1138"/>
                  </a:cubicBezTo>
                  <a:cubicBezTo>
                    <a:pt x="867" y="1138"/>
                    <a:pt x="1426" y="635"/>
                    <a:pt x="92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21900" y="2428300"/>
              <a:ext cx="144725" cy="139325"/>
            </a:xfrm>
            <a:custGeom>
              <a:rect b="b" l="l" r="r" t="t"/>
              <a:pathLst>
                <a:path extrusionOk="0" h="5573" w="5789">
                  <a:moveTo>
                    <a:pt x="1223" y="0"/>
                  </a:moveTo>
                  <a:cubicBezTo>
                    <a:pt x="581" y="0"/>
                    <a:pt x="0" y="545"/>
                    <a:pt x="621" y="1223"/>
                  </a:cubicBezTo>
                  <a:cubicBezTo>
                    <a:pt x="1391" y="2057"/>
                    <a:pt x="2161" y="2895"/>
                    <a:pt x="2931" y="3733"/>
                  </a:cubicBezTo>
                  <a:cubicBezTo>
                    <a:pt x="3038" y="3698"/>
                    <a:pt x="3156" y="3680"/>
                    <a:pt x="3274" y="3680"/>
                  </a:cubicBezTo>
                  <a:cubicBezTo>
                    <a:pt x="3958" y="3680"/>
                    <a:pt x="4679" y="4265"/>
                    <a:pt x="4197" y="4953"/>
                  </a:cubicBezTo>
                  <a:cubicBezTo>
                    <a:pt x="4176" y="4982"/>
                    <a:pt x="4154" y="5013"/>
                    <a:pt x="4133" y="5042"/>
                  </a:cubicBezTo>
                  <a:cubicBezTo>
                    <a:pt x="4205" y="5120"/>
                    <a:pt x="4276" y="5199"/>
                    <a:pt x="4351" y="5278"/>
                  </a:cubicBezTo>
                  <a:cubicBezTo>
                    <a:pt x="4497" y="5434"/>
                    <a:pt x="4676" y="5530"/>
                    <a:pt x="4865" y="5573"/>
                  </a:cubicBezTo>
                  <a:cubicBezTo>
                    <a:pt x="5138" y="5184"/>
                    <a:pt x="5442" y="4810"/>
                    <a:pt x="5788" y="4465"/>
                  </a:cubicBezTo>
                  <a:cubicBezTo>
                    <a:pt x="5767" y="4436"/>
                    <a:pt x="5742" y="4411"/>
                    <a:pt x="5716" y="4383"/>
                  </a:cubicBezTo>
                  <a:cubicBezTo>
                    <a:pt x="4475" y="3031"/>
                    <a:pt x="3231" y="1679"/>
                    <a:pt x="1987" y="328"/>
                  </a:cubicBezTo>
                  <a:cubicBezTo>
                    <a:pt x="1780" y="100"/>
                    <a:pt x="1495" y="0"/>
                    <a:pt x="122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95175" y="2520275"/>
              <a:ext cx="43700" cy="34100"/>
            </a:xfrm>
            <a:custGeom>
              <a:rect b="b" l="l" r="r" t="t"/>
              <a:pathLst>
                <a:path extrusionOk="0" h="1364" w="1748">
                  <a:moveTo>
                    <a:pt x="343" y="1"/>
                  </a:moveTo>
                  <a:cubicBezTo>
                    <a:pt x="225" y="1"/>
                    <a:pt x="107" y="19"/>
                    <a:pt x="0" y="54"/>
                  </a:cubicBezTo>
                  <a:cubicBezTo>
                    <a:pt x="400" y="490"/>
                    <a:pt x="803" y="928"/>
                    <a:pt x="1202" y="1363"/>
                  </a:cubicBezTo>
                  <a:cubicBezTo>
                    <a:pt x="1223" y="1334"/>
                    <a:pt x="1245" y="1303"/>
                    <a:pt x="1266" y="1274"/>
                  </a:cubicBezTo>
                  <a:cubicBezTo>
                    <a:pt x="1748" y="586"/>
                    <a:pt x="1027" y="1"/>
                    <a:pt x="34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6"/>
          <p:cNvSpPr txBox="1"/>
          <p:nvPr>
            <p:ph type="title"/>
          </p:nvPr>
        </p:nvSpPr>
        <p:spPr>
          <a:xfrm>
            <a:off x="1742550" y="1816050"/>
            <a:ext cx="5658900" cy="106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lang="en" sz="7500"/>
              <a:t>Let’s Practice</a:t>
            </a:r>
            <a:endParaRPr sz="7500"/>
          </a:p>
        </p:txBody>
      </p:sp>
      <p:grpSp>
        <p:nvGrpSpPr>
          <p:cNvPr id="494" name="Google Shape;494;p26"/>
          <p:cNvGrpSpPr/>
          <p:nvPr/>
        </p:nvGrpSpPr>
        <p:grpSpPr>
          <a:xfrm rot="-2245815">
            <a:off x="720013" y="3642370"/>
            <a:ext cx="1749439" cy="557955"/>
            <a:chOff x="3697288" y="914400"/>
            <a:chExt cx="1749426" cy="557950"/>
          </a:xfrm>
        </p:grpSpPr>
        <p:sp>
          <p:nvSpPr>
            <p:cNvPr id="495" name="Google Shape;495;p26"/>
            <p:cNvSpPr/>
            <p:nvPr/>
          </p:nvSpPr>
          <p:spPr>
            <a:xfrm>
              <a:off x="4940265" y="918872"/>
              <a:ext cx="506448" cy="506746"/>
            </a:xfrm>
            <a:custGeom>
              <a:rect b="b" l="l" r="r" t="t"/>
              <a:pathLst>
                <a:path extrusionOk="0" h="6799" w="6795">
                  <a:moveTo>
                    <a:pt x="294" y="0"/>
                  </a:moveTo>
                  <a:cubicBezTo>
                    <a:pt x="127" y="0"/>
                    <a:pt x="1" y="243"/>
                    <a:pt x="186" y="336"/>
                  </a:cubicBezTo>
                  <a:lnTo>
                    <a:pt x="5716" y="2994"/>
                  </a:lnTo>
                  <a:lnTo>
                    <a:pt x="6214" y="3234"/>
                  </a:lnTo>
                  <a:lnTo>
                    <a:pt x="1204" y="6048"/>
                  </a:lnTo>
                  <a:lnTo>
                    <a:pt x="444" y="6473"/>
                  </a:lnTo>
                  <a:cubicBezTo>
                    <a:pt x="320" y="6611"/>
                    <a:pt x="421" y="6799"/>
                    <a:pt x="577" y="6799"/>
                  </a:cubicBezTo>
                  <a:cubicBezTo>
                    <a:pt x="593" y="6799"/>
                    <a:pt x="610" y="6797"/>
                    <a:pt x="627" y="6792"/>
                  </a:cubicBezTo>
                  <a:lnTo>
                    <a:pt x="5928" y="3800"/>
                  </a:lnTo>
                  <a:lnTo>
                    <a:pt x="6688" y="3359"/>
                  </a:lnTo>
                  <a:cubicBezTo>
                    <a:pt x="6794" y="3298"/>
                    <a:pt x="6794" y="3131"/>
                    <a:pt x="6688" y="3055"/>
                  </a:cubicBezTo>
                  <a:lnTo>
                    <a:pt x="1158" y="397"/>
                  </a:lnTo>
                  <a:lnTo>
                    <a:pt x="368" y="17"/>
                  </a:lnTo>
                  <a:cubicBezTo>
                    <a:pt x="343" y="5"/>
                    <a:pt x="318" y="0"/>
                    <a:pt x="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5271114" y="1084259"/>
              <a:ext cx="160841" cy="155177"/>
            </a:xfrm>
            <a:custGeom>
              <a:rect b="b" l="l" r="r" t="t"/>
              <a:pathLst>
                <a:path extrusionOk="0" h="2082" w="2158">
                  <a:moveTo>
                    <a:pt x="92" y="1"/>
                  </a:moveTo>
                  <a:lnTo>
                    <a:pt x="92" y="1"/>
                  </a:lnTo>
                  <a:cubicBezTo>
                    <a:pt x="1" y="700"/>
                    <a:pt x="46" y="1398"/>
                    <a:pt x="229" y="2082"/>
                  </a:cubicBezTo>
                  <a:lnTo>
                    <a:pt x="2158" y="988"/>
                  </a:lnTo>
                  <a:lnTo>
                    <a:pt x="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5257549" y="1070695"/>
              <a:ext cx="189163" cy="181859"/>
            </a:xfrm>
            <a:custGeom>
              <a:rect b="b" l="l" r="r" t="t"/>
              <a:pathLst>
                <a:path extrusionOk="0" h="2440" w="2538">
                  <a:moveTo>
                    <a:pt x="426" y="466"/>
                  </a:moveTo>
                  <a:lnTo>
                    <a:pt x="1942" y="1192"/>
                  </a:lnTo>
                  <a:lnTo>
                    <a:pt x="1942" y="1192"/>
                  </a:lnTo>
                  <a:lnTo>
                    <a:pt x="562" y="1975"/>
                  </a:lnTo>
                  <a:lnTo>
                    <a:pt x="536" y="1990"/>
                  </a:lnTo>
                  <a:lnTo>
                    <a:pt x="536" y="1990"/>
                  </a:lnTo>
                  <a:cubicBezTo>
                    <a:pt x="423" y="1488"/>
                    <a:pt x="386" y="978"/>
                    <a:pt x="426" y="466"/>
                  </a:cubicBezTo>
                  <a:close/>
                  <a:moveTo>
                    <a:pt x="274" y="0"/>
                  </a:moveTo>
                  <a:cubicBezTo>
                    <a:pt x="254" y="4"/>
                    <a:pt x="236" y="10"/>
                    <a:pt x="218" y="18"/>
                  </a:cubicBezTo>
                  <a:lnTo>
                    <a:pt x="218" y="18"/>
                  </a:lnTo>
                  <a:cubicBezTo>
                    <a:pt x="178" y="30"/>
                    <a:pt x="143" y="56"/>
                    <a:pt x="122" y="92"/>
                  </a:cubicBezTo>
                  <a:cubicBezTo>
                    <a:pt x="115" y="105"/>
                    <a:pt x="110" y="118"/>
                    <a:pt x="107" y="132"/>
                  </a:cubicBezTo>
                  <a:lnTo>
                    <a:pt x="107" y="132"/>
                  </a:lnTo>
                  <a:cubicBezTo>
                    <a:pt x="100" y="148"/>
                    <a:pt x="94" y="165"/>
                    <a:pt x="92" y="183"/>
                  </a:cubicBezTo>
                  <a:cubicBezTo>
                    <a:pt x="0" y="897"/>
                    <a:pt x="46" y="1611"/>
                    <a:pt x="243" y="2310"/>
                  </a:cubicBezTo>
                  <a:cubicBezTo>
                    <a:pt x="266" y="2387"/>
                    <a:pt x="336" y="2440"/>
                    <a:pt x="413" y="2440"/>
                  </a:cubicBezTo>
                  <a:cubicBezTo>
                    <a:pt x="442" y="2440"/>
                    <a:pt x="473" y="2432"/>
                    <a:pt x="502" y="2416"/>
                  </a:cubicBezTo>
                  <a:lnTo>
                    <a:pt x="2188" y="1474"/>
                  </a:lnTo>
                  <a:lnTo>
                    <a:pt x="2431" y="1337"/>
                  </a:lnTo>
                  <a:cubicBezTo>
                    <a:pt x="2537" y="1261"/>
                    <a:pt x="2537" y="1094"/>
                    <a:pt x="2431" y="1018"/>
                  </a:cubicBezTo>
                  <a:lnTo>
                    <a:pt x="623" y="152"/>
                  </a:lnTo>
                  <a:lnTo>
                    <a:pt x="365" y="31"/>
                  </a:lnTo>
                  <a:cubicBezTo>
                    <a:pt x="361" y="29"/>
                    <a:pt x="356" y="27"/>
                    <a:pt x="352" y="25"/>
                  </a:cubicBezTo>
                  <a:lnTo>
                    <a:pt x="352" y="25"/>
                  </a:lnTo>
                  <a:cubicBezTo>
                    <a:pt x="328" y="13"/>
                    <a:pt x="302" y="4"/>
                    <a:pt x="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3710852" y="927294"/>
              <a:ext cx="1299921" cy="531938"/>
            </a:xfrm>
            <a:custGeom>
              <a:rect b="b" l="l" r="r" t="t"/>
              <a:pathLst>
                <a:path extrusionOk="0" h="7137" w="17441">
                  <a:moveTo>
                    <a:pt x="12789" y="0"/>
                  </a:moveTo>
                  <a:cubicBezTo>
                    <a:pt x="8515" y="0"/>
                    <a:pt x="4000" y="193"/>
                    <a:pt x="1" y="193"/>
                  </a:cubicBezTo>
                  <a:lnTo>
                    <a:pt x="1" y="208"/>
                  </a:lnTo>
                  <a:cubicBezTo>
                    <a:pt x="1" y="1514"/>
                    <a:pt x="138" y="4492"/>
                    <a:pt x="183" y="5859"/>
                  </a:cubicBezTo>
                  <a:cubicBezTo>
                    <a:pt x="219" y="7061"/>
                    <a:pt x="516" y="7107"/>
                    <a:pt x="1600" y="7107"/>
                  </a:cubicBezTo>
                  <a:cubicBezTo>
                    <a:pt x="1689" y="7107"/>
                    <a:pt x="1784" y="7107"/>
                    <a:pt x="1884" y="7107"/>
                  </a:cubicBezTo>
                  <a:cubicBezTo>
                    <a:pt x="2120" y="7107"/>
                    <a:pt x="2387" y="7108"/>
                    <a:pt x="2690" y="7120"/>
                  </a:cubicBezTo>
                  <a:cubicBezTo>
                    <a:pt x="3042" y="7131"/>
                    <a:pt x="3375" y="7136"/>
                    <a:pt x="3693" y="7136"/>
                  </a:cubicBezTo>
                  <a:cubicBezTo>
                    <a:pt x="5473" y="7136"/>
                    <a:pt x="6781" y="6983"/>
                    <a:pt x="8341" y="6983"/>
                  </a:cubicBezTo>
                  <a:cubicBezTo>
                    <a:pt x="8586" y="6958"/>
                    <a:pt x="9008" y="6950"/>
                    <a:pt x="9539" y="6950"/>
                  </a:cubicBezTo>
                  <a:cubicBezTo>
                    <a:pt x="10332" y="6950"/>
                    <a:pt x="11366" y="6967"/>
                    <a:pt x="12415" y="6967"/>
                  </a:cubicBezTo>
                  <a:cubicBezTo>
                    <a:pt x="14454" y="6967"/>
                    <a:pt x="16548" y="6903"/>
                    <a:pt x="17031" y="6527"/>
                  </a:cubicBezTo>
                  <a:cubicBezTo>
                    <a:pt x="17441" y="6208"/>
                    <a:pt x="17031" y="1256"/>
                    <a:pt x="16772" y="71"/>
                  </a:cubicBezTo>
                  <a:cubicBezTo>
                    <a:pt x="15485" y="20"/>
                    <a:pt x="14149" y="0"/>
                    <a:pt x="127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3697288" y="914400"/>
              <a:ext cx="1314604" cy="557950"/>
            </a:xfrm>
            <a:custGeom>
              <a:rect b="b" l="l" r="r" t="t"/>
              <a:pathLst>
                <a:path extrusionOk="0" h="7486" w="17638">
                  <a:moveTo>
                    <a:pt x="12885" y="365"/>
                  </a:moveTo>
                  <a:cubicBezTo>
                    <a:pt x="13036" y="365"/>
                    <a:pt x="13187" y="365"/>
                    <a:pt x="13339" y="366"/>
                  </a:cubicBezTo>
                  <a:cubicBezTo>
                    <a:pt x="14485" y="366"/>
                    <a:pt x="15646" y="393"/>
                    <a:pt x="16793" y="422"/>
                  </a:cubicBezTo>
                  <a:lnTo>
                    <a:pt x="16793" y="422"/>
                  </a:lnTo>
                  <a:cubicBezTo>
                    <a:pt x="16934" y="1203"/>
                    <a:pt x="17032" y="1985"/>
                    <a:pt x="17076" y="2766"/>
                  </a:cubicBezTo>
                  <a:cubicBezTo>
                    <a:pt x="17167" y="3753"/>
                    <a:pt x="17213" y="4756"/>
                    <a:pt x="17197" y="5743"/>
                  </a:cubicBezTo>
                  <a:cubicBezTo>
                    <a:pt x="17197" y="6017"/>
                    <a:pt x="17167" y="6290"/>
                    <a:pt x="17106" y="6564"/>
                  </a:cubicBezTo>
                  <a:cubicBezTo>
                    <a:pt x="17061" y="6594"/>
                    <a:pt x="17015" y="6624"/>
                    <a:pt x="16969" y="6640"/>
                  </a:cubicBezTo>
                  <a:cubicBezTo>
                    <a:pt x="16848" y="6685"/>
                    <a:pt x="16726" y="6716"/>
                    <a:pt x="16620" y="6746"/>
                  </a:cubicBezTo>
                  <a:cubicBezTo>
                    <a:pt x="15785" y="6928"/>
                    <a:pt x="14903" y="6928"/>
                    <a:pt x="14053" y="6959"/>
                  </a:cubicBezTo>
                  <a:cubicBezTo>
                    <a:pt x="13610" y="6972"/>
                    <a:pt x="13167" y="6976"/>
                    <a:pt x="12724" y="6976"/>
                  </a:cubicBezTo>
                  <a:cubicBezTo>
                    <a:pt x="12118" y="6976"/>
                    <a:pt x="11513" y="6967"/>
                    <a:pt x="10908" y="6959"/>
                  </a:cubicBezTo>
                  <a:cubicBezTo>
                    <a:pt x="10452" y="6959"/>
                    <a:pt x="9991" y="6942"/>
                    <a:pt x="9531" y="6942"/>
                  </a:cubicBezTo>
                  <a:cubicBezTo>
                    <a:pt x="9224" y="6942"/>
                    <a:pt x="8918" y="6950"/>
                    <a:pt x="8614" y="6974"/>
                  </a:cubicBezTo>
                  <a:cubicBezTo>
                    <a:pt x="8022" y="7019"/>
                    <a:pt x="7414" y="7004"/>
                    <a:pt x="6822" y="7035"/>
                  </a:cubicBezTo>
                  <a:cubicBezTo>
                    <a:pt x="6123" y="7065"/>
                    <a:pt x="5424" y="7111"/>
                    <a:pt x="4725" y="7126"/>
                  </a:cubicBezTo>
                  <a:cubicBezTo>
                    <a:pt x="4567" y="7129"/>
                    <a:pt x="4409" y="7130"/>
                    <a:pt x="4250" y="7130"/>
                  </a:cubicBezTo>
                  <a:cubicBezTo>
                    <a:pt x="3614" y="7130"/>
                    <a:pt x="2972" y="7111"/>
                    <a:pt x="2340" y="7111"/>
                  </a:cubicBezTo>
                  <a:cubicBezTo>
                    <a:pt x="2113" y="7111"/>
                    <a:pt x="1869" y="7128"/>
                    <a:pt x="1628" y="7128"/>
                  </a:cubicBezTo>
                  <a:cubicBezTo>
                    <a:pt x="1418" y="7128"/>
                    <a:pt x="1210" y="7115"/>
                    <a:pt x="1019" y="7065"/>
                  </a:cubicBezTo>
                  <a:cubicBezTo>
                    <a:pt x="699" y="6989"/>
                    <a:pt x="608" y="6746"/>
                    <a:pt x="578" y="6457"/>
                  </a:cubicBezTo>
                  <a:cubicBezTo>
                    <a:pt x="502" y="5956"/>
                    <a:pt x="517" y="5424"/>
                    <a:pt x="502" y="4923"/>
                  </a:cubicBezTo>
                  <a:cubicBezTo>
                    <a:pt x="456" y="3647"/>
                    <a:pt x="396" y="2371"/>
                    <a:pt x="380" y="1095"/>
                  </a:cubicBezTo>
                  <a:cubicBezTo>
                    <a:pt x="380" y="924"/>
                    <a:pt x="372" y="745"/>
                    <a:pt x="368" y="563"/>
                  </a:cubicBezTo>
                  <a:lnTo>
                    <a:pt x="368" y="563"/>
                  </a:lnTo>
                  <a:cubicBezTo>
                    <a:pt x="4545" y="557"/>
                    <a:pt x="8708" y="365"/>
                    <a:pt x="12885" y="365"/>
                  </a:cubicBezTo>
                  <a:close/>
                  <a:moveTo>
                    <a:pt x="13086" y="0"/>
                  </a:moveTo>
                  <a:cubicBezTo>
                    <a:pt x="9980" y="0"/>
                    <a:pt x="6870" y="99"/>
                    <a:pt x="3768" y="153"/>
                  </a:cubicBezTo>
                  <a:cubicBezTo>
                    <a:pt x="2568" y="183"/>
                    <a:pt x="1383" y="199"/>
                    <a:pt x="183" y="199"/>
                  </a:cubicBezTo>
                  <a:cubicBezTo>
                    <a:pt x="137" y="215"/>
                    <a:pt x="104" y="245"/>
                    <a:pt x="84" y="281"/>
                  </a:cubicBezTo>
                  <a:lnTo>
                    <a:pt x="84" y="281"/>
                  </a:lnTo>
                  <a:cubicBezTo>
                    <a:pt x="47" y="302"/>
                    <a:pt x="17" y="335"/>
                    <a:pt x="1" y="381"/>
                  </a:cubicBezTo>
                  <a:cubicBezTo>
                    <a:pt x="1" y="1626"/>
                    <a:pt x="61" y="2887"/>
                    <a:pt x="107" y="4133"/>
                  </a:cubicBezTo>
                  <a:cubicBezTo>
                    <a:pt x="137" y="4726"/>
                    <a:pt x="153" y="5333"/>
                    <a:pt x="183" y="5926"/>
                  </a:cubicBezTo>
                  <a:cubicBezTo>
                    <a:pt x="198" y="6305"/>
                    <a:pt x="183" y="6776"/>
                    <a:pt x="426" y="7111"/>
                  </a:cubicBezTo>
                  <a:cubicBezTo>
                    <a:pt x="639" y="7384"/>
                    <a:pt x="988" y="7445"/>
                    <a:pt x="1307" y="7460"/>
                  </a:cubicBezTo>
                  <a:cubicBezTo>
                    <a:pt x="1532" y="7471"/>
                    <a:pt x="1758" y="7474"/>
                    <a:pt x="1985" y="7474"/>
                  </a:cubicBezTo>
                  <a:cubicBezTo>
                    <a:pt x="2234" y="7474"/>
                    <a:pt x="2483" y="7471"/>
                    <a:pt x="2730" y="7471"/>
                  </a:cubicBezTo>
                  <a:cubicBezTo>
                    <a:pt x="2869" y="7471"/>
                    <a:pt x="3008" y="7472"/>
                    <a:pt x="3145" y="7475"/>
                  </a:cubicBezTo>
                  <a:cubicBezTo>
                    <a:pt x="3381" y="7482"/>
                    <a:pt x="3616" y="7485"/>
                    <a:pt x="3851" y="7485"/>
                  </a:cubicBezTo>
                  <a:cubicBezTo>
                    <a:pt x="5146" y="7485"/>
                    <a:pt x="6434" y="7392"/>
                    <a:pt x="7733" y="7354"/>
                  </a:cubicBezTo>
                  <a:cubicBezTo>
                    <a:pt x="8440" y="7331"/>
                    <a:pt x="9147" y="7325"/>
                    <a:pt x="9854" y="7325"/>
                  </a:cubicBezTo>
                  <a:cubicBezTo>
                    <a:pt x="10626" y="7325"/>
                    <a:pt x="11398" y="7332"/>
                    <a:pt x="12168" y="7332"/>
                  </a:cubicBezTo>
                  <a:cubicBezTo>
                    <a:pt x="12599" y="7332"/>
                    <a:pt x="13030" y="7330"/>
                    <a:pt x="13460" y="7323"/>
                  </a:cubicBezTo>
                  <a:cubicBezTo>
                    <a:pt x="14432" y="7323"/>
                    <a:pt x="15405" y="7262"/>
                    <a:pt x="16377" y="7141"/>
                  </a:cubicBezTo>
                  <a:cubicBezTo>
                    <a:pt x="16666" y="7111"/>
                    <a:pt x="16954" y="7035"/>
                    <a:pt x="17228" y="6913"/>
                  </a:cubicBezTo>
                  <a:cubicBezTo>
                    <a:pt x="17410" y="6792"/>
                    <a:pt x="17516" y="6579"/>
                    <a:pt x="17516" y="6366"/>
                  </a:cubicBezTo>
                  <a:cubicBezTo>
                    <a:pt x="17638" y="5470"/>
                    <a:pt x="17562" y="4513"/>
                    <a:pt x="17501" y="3601"/>
                  </a:cubicBezTo>
                  <a:cubicBezTo>
                    <a:pt x="17440" y="2614"/>
                    <a:pt x="17349" y="1626"/>
                    <a:pt x="17197" y="639"/>
                  </a:cubicBezTo>
                  <a:cubicBezTo>
                    <a:pt x="17182" y="487"/>
                    <a:pt x="17152" y="350"/>
                    <a:pt x="17121" y="199"/>
                  </a:cubicBezTo>
                  <a:cubicBezTo>
                    <a:pt x="17106" y="123"/>
                    <a:pt x="17030" y="77"/>
                    <a:pt x="16954" y="62"/>
                  </a:cubicBezTo>
                  <a:cubicBezTo>
                    <a:pt x="15666" y="17"/>
                    <a:pt x="14376" y="0"/>
                    <a:pt x="130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3718827" y="1182791"/>
              <a:ext cx="1273835" cy="13639"/>
            </a:xfrm>
            <a:custGeom>
              <a:rect b="b" l="l" r="r" t="t"/>
              <a:pathLst>
                <a:path extrusionOk="0" fill="none" h="183" w="17091">
                  <a:moveTo>
                    <a:pt x="0" y="107"/>
                  </a:moveTo>
                  <a:cubicBezTo>
                    <a:pt x="6487" y="183"/>
                    <a:pt x="11531" y="0"/>
                    <a:pt x="17091" y="0"/>
                  </a:cubicBezTo>
                </a:path>
              </a:pathLst>
            </a:custGeom>
            <a:solidFill>
              <a:schemeClr val="dk2"/>
            </a:solidFill>
            <a:ln cap="flat" cmpd="sng" w="61900">
              <a:solidFill>
                <a:schemeClr val="dk2"/>
              </a:solidFill>
              <a:prstDash val="solid"/>
              <a:miter lim="1519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26"/>
          <p:cNvGrpSpPr/>
          <p:nvPr/>
        </p:nvGrpSpPr>
        <p:grpSpPr>
          <a:xfrm>
            <a:off x="365925" y="252625"/>
            <a:ext cx="1199746" cy="1130279"/>
            <a:chOff x="365925" y="252625"/>
            <a:chExt cx="1199746" cy="1130279"/>
          </a:xfrm>
        </p:grpSpPr>
        <p:sp>
          <p:nvSpPr>
            <p:cNvPr id="502" name="Google Shape;502;p26"/>
            <p:cNvSpPr/>
            <p:nvPr/>
          </p:nvSpPr>
          <p:spPr>
            <a:xfrm>
              <a:off x="1114864" y="885316"/>
              <a:ext cx="167704" cy="158851"/>
            </a:xfrm>
            <a:custGeom>
              <a:rect b="b" l="l" r="r" t="t"/>
              <a:pathLst>
                <a:path extrusionOk="0" h="2584" w="2728">
                  <a:moveTo>
                    <a:pt x="1500" y="1"/>
                  </a:moveTo>
                  <a:cubicBezTo>
                    <a:pt x="1446" y="1"/>
                    <a:pt x="1391" y="3"/>
                    <a:pt x="1334" y="8"/>
                  </a:cubicBezTo>
                  <a:cubicBezTo>
                    <a:pt x="828" y="45"/>
                    <a:pt x="149" y="539"/>
                    <a:pt x="75" y="1218"/>
                  </a:cubicBezTo>
                  <a:cubicBezTo>
                    <a:pt x="1" y="1650"/>
                    <a:pt x="482" y="2428"/>
                    <a:pt x="1124" y="2539"/>
                  </a:cubicBezTo>
                  <a:cubicBezTo>
                    <a:pt x="1212" y="2568"/>
                    <a:pt x="1306" y="2584"/>
                    <a:pt x="1402" y="2584"/>
                  </a:cubicBezTo>
                  <a:cubicBezTo>
                    <a:pt x="1507" y="2584"/>
                    <a:pt x="1613" y="2565"/>
                    <a:pt x="1716" y="2526"/>
                  </a:cubicBezTo>
                  <a:lnTo>
                    <a:pt x="1704" y="2526"/>
                  </a:lnTo>
                  <a:cubicBezTo>
                    <a:pt x="1902" y="2465"/>
                    <a:pt x="2099" y="2366"/>
                    <a:pt x="2272" y="2230"/>
                  </a:cubicBezTo>
                  <a:lnTo>
                    <a:pt x="2272" y="2230"/>
                  </a:lnTo>
                  <a:cubicBezTo>
                    <a:pt x="2262" y="2240"/>
                    <a:pt x="2258" y="2244"/>
                    <a:pt x="2260" y="2244"/>
                  </a:cubicBezTo>
                  <a:cubicBezTo>
                    <a:pt x="2266" y="2244"/>
                    <a:pt x="2351" y="2176"/>
                    <a:pt x="2420" y="2107"/>
                  </a:cubicBezTo>
                  <a:cubicBezTo>
                    <a:pt x="2445" y="2057"/>
                    <a:pt x="2482" y="2020"/>
                    <a:pt x="2494" y="1971"/>
                  </a:cubicBezTo>
                  <a:cubicBezTo>
                    <a:pt x="2630" y="1749"/>
                    <a:pt x="2704" y="1489"/>
                    <a:pt x="2716" y="1230"/>
                  </a:cubicBezTo>
                  <a:cubicBezTo>
                    <a:pt x="2728" y="491"/>
                    <a:pt x="2275" y="1"/>
                    <a:pt x="15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597375" y="406433"/>
              <a:ext cx="151044" cy="131126"/>
            </a:xfrm>
            <a:custGeom>
              <a:rect b="b" l="l" r="r" t="t"/>
              <a:pathLst>
                <a:path extrusionOk="0" h="2133" w="2457">
                  <a:moveTo>
                    <a:pt x="1620" y="1"/>
                  </a:moveTo>
                  <a:cubicBezTo>
                    <a:pt x="1569" y="1"/>
                    <a:pt x="1519" y="3"/>
                    <a:pt x="1469" y="9"/>
                  </a:cubicBezTo>
                  <a:lnTo>
                    <a:pt x="1420" y="9"/>
                  </a:lnTo>
                  <a:cubicBezTo>
                    <a:pt x="1395" y="9"/>
                    <a:pt x="1383" y="9"/>
                    <a:pt x="1358" y="22"/>
                  </a:cubicBezTo>
                  <a:lnTo>
                    <a:pt x="1383" y="9"/>
                  </a:lnTo>
                  <a:lnTo>
                    <a:pt x="1383" y="9"/>
                  </a:lnTo>
                  <a:cubicBezTo>
                    <a:pt x="1358" y="22"/>
                    <a:pt x="1308" y="34"/>
                    <a:pt x="1284" y="46"/>
                  </a:cubicBezTo>
                  <a:lnTo>
                    <a:pt x="1271" y="46"/>
                  </a:lnTo>
                  <a:cubicBezTo>
                    <a:pt x="593" y="281"/>
                    <a:pt x="0" y="1145"/>
                    <a:pt x="185" y="1614"/>
                  </a:cubicBezTo>
                  <a:cubicBezTo>
                    <a:pt x="370" y="2071"/>
                    <a:pt x="593" y="2120"/>
                    <a:pt x="1062" y="2132"/>
                  </a:cubicBezTo>
                  <a:cubicBezTo>
                    <a:pt x="1068" y="2132"/>
                    <a:pt x="1074" y="2133"/>
                    <a:pt x="1081" y="2133"/>
                  </a:cubicBezTo>
                  <a:cubicBezTo>
                    <a:pt x="1606" y="2133"/>
                    <a:pt x="2175" y="1633"/>
                    <a:pt x="2345" y="1132"/>
                  </a:cubicBezTo>
                  <a:cubicBezTo>
                    <a:pt x="2456" y="824"/>
                    <a:pt x="2419" y="491"/>
                    <a:pt x="2247" y="219"/>
                  </a:cubicBezTo>
                  <a:cubicBezTo>
                    <a:pt x="2163" y="83"/>
                    <a:pt x="1895" y="1"/>
                    <a:pt x="1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1089045" y="567372"/>
              <a:ext cx="157929" cy="130266"/>
            </a:xfrm>
            <a:custGeom>
              <a:rect b="b" l="l" r="r" t="t"/>
              <a:pathLst>
                <a:path extrusionOk="0" h="2119" w="2569">
                  <a:moveTo>
                    <a:pt x="1249" y="0"/>
                  </a:moveTo>
                  <a:cubicBezTo>
                    <a:pt x="1113" y="0"/>
                    <a:pt x="976" y="19"/>
                    <a:pt x="840" y="57"/>
                  </a:cubicBezTo>
                  <a:cubicBezTo>
                    <a:pt x="507" y="193"/>
                    <a:pt x="223" y="465"/>
                    <a:pt x="75" y="798"/>
                  </a:cubicBezTo>
                  <a:cubicBezTo>
                    <a:pt x="13" y="971"/>
                    <a:pt x="1" y="1156"/>
                    <a:pt x="38" y="1341"/>
                  </a:cubicBezTo>
                  <a:cubicBezTo>
                    <a:pt x="50" y="1477"/>
                    <a:pt x="112" y="1600"/>
                    <a:pt x="198" y="1712"/>
                  </a:cubicBezTo>
                  <a:lnTo>
                    <a:pt x="211" y="1724"/>
                  </a:lnTo>
                  <a:cubicBezTo>
                    <a:pt x="248" y="1761"/>
                    <a:pt x="285" y="1798"/>
                    <a:pt x="334" y="1835"/>
                  </a:cubicBezTo>
                  <a:cubicBezTo>
                    <a:pt x="408" y="1897"/>
                    <a:pt x="495" y="1946"/>
                    <a:pt x="581" y="1995"/>
                  </a:cubicBezTo>
                  <a:cubicBezTo>
                    <a:pt x="692" y="2057"/>
                    <a:pt x="828" y="2094"/>
                    <a:pt x="951" y="2119"/>
                  </a:cubicBezTo>
                  <a:cubicBezTo>
                    <a:pt x="976" y="2115"/>
                    <a:pt x="1004" y="2113"/>
                    <a:pt x="1031" y="2113"/>
                  </a:cubicBezTo>
                  <a:cubicBezTo>
                    <a:pt x="1087" y="2113"/>
                    <a:pt x="1145" y="2119"/>
                    <a:pt x="1186" y="2119"/>
                  </a:cubicBezTo>
                  <a:cubicBezTo>
                    <a:pt x="1359" y="2119"/>
                    <a:pt x="1532" y="2094"/>
                    <a:pt x="1704" y="2045"/>
                  </a:cubicBezTo>
                  <a:cubicBezTo>
                    <a:pt x="1964" y="1934"/>
                    <a:pt x="2420" y="1687"/>
                    <a:pt x="2531" y="1440"/>
                  </a:cubicBezTo>
                  <a:cubicBezTo>
                    <a:pt x="2531" y="1441"/>
                    <a:pt x="2532" y="1442"/>
                    <a:pt x="2532" y="1442"/>
                  </a:cubicBezTo>
                  <a:cubicBezTo>
                    <a:pt x="2536" y="1442"/>
                    <a:pt x="2556" y="1387"/>
                    <a:pt x="2556" y="1354"/>
                  </a:cubicBezTo>
                  <a:cubicBezTo>
                    <a:pt x="2568" y="1218"/>
                    <a:pt x="2568" y="1082"/>
                    <a:pt x="2556" y="946"/>
                  </a:cubicBezTo>
                  <a:cubicBezTo>
                    <a:pt x="2531" y="798"/>
                    <a:pt x="2470" y="650"/>
                    <a:pt x="2383" y="527"/>
                  </a:cubicBezTo>
                  <a:cubicBezTo>
                    <a:pt x="2092" y="188"/>
                    <a:pt x="1680" y="0"/>
                    <a:pt x="1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566208" y="672001"/>
              <a:ext cx="109364" cy="95901"/>
            </a:xfrm>
            <a:custGeom>
              <a:rect b="b" l="l" r="r" t="t"/>
              <a:pathLst>
                <a:path extrusionOk="0" h="1560" w="1779">
                  <a:moveTo>
                    <a:pt x="840" y="0"/>
                  </a:moveTo>
                  <a:cubicBezTo>
                    <a:pt x="770" y="0"/>
                    <a:pt x="700" y="7"/>
                    <a:pt x="630" y="22"/>
                  </a:cubicBezTo>
                  <a:cubicBezTo>
                    <a:pt x="495" y="59"/>
                    <a:pt x="371" y="121"/>
                    <a:pt x="273" y="207"/>
                  </a:cubicBezTo>
                  <a:cubicBezTo>
                    <a:pt x="137" y="343"/>
                    <a:pt x="38" y="516"/>
                    <a:pt x="1" y="701"/>
                  </a:cubicBezTo>
                  <a:lnTo>
                    <a:pt x="1" y="824"/>
                  </a:lnTo>
                  <a:cubicBezTo>
                    <a:pt x="1" y="842"/>
                    <a:pt x="7" y="938"/>
                    <a:pt x="6" y="955"/>
                  </a:cubicBezTo>
                  <a:lnTo>
                    <a:pt x="6" y="955"/>
                  </a:lnTo>
                  <a:cubicBezTo>
                    <a:pt x="5" y="945"/>
                    <a:pt x="3" y="934"/>
                    <a:pt x="1" y="923"/>
                  </a:cubicBezTo>
                  <a:lnTo>
                    <a:pt x="1" y="923"/>
                  </a:lnTo>
                  <a:cubicBezTo>
                    <a:pt x="4" y="948"/>
                    <a:pt x="5" y="958"/>
                    <a:pt x="6" y="958"/>
                  </a:cubicBezTo>
                  <a:cubicBezTo>
                    <a:pt x="6" y="958"/>
                    <a:pt x="6" y="957"/>
                    <a:pt x="6" y="955"/>
                  </a:cubicBezTo>
                  <a:lnTo>
                    <a:pt x="6" y="955"/>
                  </a:lnTo>
                  <a:cubicBezTo>
                    <a:pt x="17" y="1019"/>
                    <a:pt x="29" y="1082"/>
                    <a:pt x="50" y="1145"/>
                  </a:cubicBezTo>
                  <a:lnTo>
                    <a:pt x="50" y="1158"/>
                  </a:lnTo>
                  <a:cubicBezTo>
                    <a:pt x="87" y="1232"/>
                    <a:pt x="124" y="1293"/>
                    <a:pt x="186" y="1343"/>
                  </a:cubicBezTo>
                  <a:cubicBezTo>
                    <a:pt x="341" y="1494"/>
                    <a:pt x="545" y="1559"/>
                    <a:pt x="754" y="1559"/>
                  </a:cubicBezTo>
                  <a:cubicBezTo>
                    <a:pt x="1230" y="1559"/>
                    <a:pt x="1733" y="1221"/>
                    <a:pt x="1741" y="775"/>
                  </a:cubicBezTo>
                  <a:cubicBezTo>
                    <a:pt x="1778" y="590"/>
                    <a:pt x="1569" y="269"/>
                    <a:pt x="1482" y="207"/>
                  </a:cubicBezTo>
                  <a:cubicBezTo>
                    <a:pt x="1293" y="75"/>
                    <a:pt x="1068" y="0"/>
                    <a:pt x="8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392482" y="277461"/>
              <a:ext cx="1123886" cy="1079132"/>
            </a:xfrm>
            <a:custGeom>
              <a:rect b="b" l="l" r="r" t="t"/>
              <a:pathLst>
                <a:path extrusionOk="0" h="17554" w="18282">
                  <a:moveTo>
                    <a:pt x="8888" y="1187"/>
                  </a:moveTo>
                  <a:cubicBezTo>
                    <a:pt x="8966" y="1187"/>
                    <a:pt x="9044" y="1194"/>
                    <a:pt x="9122" y="1206"/>
                  </a:cubicBezTo>
                  <a:cubicBezTo>
                    <a:pt x="9468" y="1231"/>
                    <a:pt x="9789" y="1354"/>
                    <a:pt x="10048" y="1564"/>
                  </a:cubicBezTo>
                  <a:cubicBezTo>
                    <a:pt x="10369" y="1836"/>
                    <a:pt x="10579" y="2231"/>
                    <a:pt x="10628" y="2638"/>
                  </a:cubicBezTo>
                  <a:cubicBezTo>
                    <a:pt x="10653" y="3008"/>
                    <a:pt x="10554" y="3379"/>
                    <a:pt x="10344" y="3687"/>
                  </a:cubicBezTo>
                  <a:cubicBezTo>
                    <a:pt x="10073" y="4033"/>
                    <a:pt x="9703" y="4292"/>
                    <a:pt x="9295" y="4453"/>
                  </a:cubicBezTo>
                  <a:cubicBezTo>
                    <a:pt x="9067" y="4549"/>
                    <a:pt x="8812" y="4598"/>
                    <a:pt x="8556" y="4598"/>
                  </a:cubicBezTo>
                  <a:cubicBezTo>
                    <a:pt x="7897" y="4598"/>
                    <a:pt x="7234" y="4278"/>
                    <a:pt x="7012" y="3638"/>
                  </a:cubicBezTo>
                  <a:cubicBezTo>
                    <a:pt x="6876" y="3230"/>
                    <a:pt x="6888" y="2798"/>
                    <a:pt x="7061" y="2416"/>
                  </a:cubicBezTo>
                  <a:cubicBezTo>
                    <a:pt x="7271" y="2033"/>
                    <a:pt x="7579" y="1700"/>
                    <a:pt x="7950" y="1478"/>
                  </a:cubicBezTo>
                  <a:cubicBezTo>
                    <a:pt x="8036" y="1428"/>
                    <a:pt x="8135" y="1379"/>
                    <a:pt x="8221" y="1342"/>
                  </a:cubicBezTo>
                  <a:cubicBezTo>
                    <a:pt x="8433" y="1241"/>
                    <a:pt x="8659" y="1187"/>
                    <a:pt x="8888" y="1187"/>
                  </a:cubicBezTo>
                  <a:close/>
                  <a:moveTo>
                    <a:pt x="5098" y="1712"/>
                  </a:moveTo>
                  <a:cubicBezTo>
                    <a:pt x="5432" y="1712"/>
                    <a:pt x="5740" y="1873"/>
                    <a:pt x="5938" y="2144"/>
                  </a:cubicBezTo>
                  <a:cubicBezTo>
                    <a:pt x="6123" y="2477"/>
                    <a:pt x="6184" y="2873"/>
                    <a:pt x="6086" y="3243"/>
                  </a:cubicBezTo>
                  <a:cubicBezTo>
                    <a:pt x="5913" y="3811"/>
                    <a:pt x="5518" y="4280"/>
                    <a:pt x="4975" y="4514"/>
                  </a:cubicBezTo>
                  <a:cubicBezTo>
                    <a:pt x="4771" y="4594"/>
                    <a:pt x="4555" y="4635"/>
                    <a:pt x="4339" y="4635"/>
                  </a:cubicBezTo>
                  <a:cubicBezTo>
                    <a:pt x="4123" y="4635"/>
                    <a:pt x="3907" y="4594"/>
                    <a:pt x="3703" y="4514"/>
                  </a:cubicBezTo>
                  <a:cubicBezTo>
                    <a:pt x="3271" y="4329"/>
                    <a:pt x="3037" y="3700"/>
                    <a:pt x="3099" y="3477"/>
                  </a:cubicBezTo>
                  <a:cubicBezTo>
                    <a:pt x="3160" y="2687"/>
                    <a:pt x="3839" y="1984"/>
                    <a:pt x="4580" y="1762"/>
                  </a:cubicBezTo>
                  <a:cubicBezTo>
                    <a:pt x="4629" y="1749"/>
                    <a:pt x="4666" y="1749"/>
                    <a:pt x="4716" y="1749"/>
                  </a:cubicBezTo>
                  <a:cubicBezTo>
                    <a:pt x="4839" y="1712"/>
                    <a:pt x="4962" y="1712"/>
                    <a:pt x="5098" y="1712"/>
                  </a:cubicBezTo>
                  <a:close/>
                  <a:moveTo>
                    <a:pt x="12534" y="4309"/>
                  </a:moveTo>
                  <a:cubicBezTo>
                    <a:pt x="13285" y="4309"/>
                    <a:pt x="14109" y="4768"/>
                    <a:pt x="14270" y="5526"/>
                  </a:cubicBezTo>
                  <a:cubicBezTo>
                    <a:pt x="14381" y="6193"/>
                    <a:pt x="14233" y="6526"/>
                    <a:pt x="13665" y="6872"/>
                  </a:cubicBezTo>
                  <a:cubicBezTo>
                    <a:pt x="13591" y="6934"/>
                    <a:pt x="13492" y="6995"/>
                    <a:pt x="13393" y="7032"/>
                  </a:cubicBezTo>
                  <a:cubicBezTo>
                    <a:pt x="13261" y="7154"/>
                    <a:pt x="12860" y="7246"/>
                    <a:pt x="12485" y="7246"/>
                  </a:cubicBezTo>
                  <a:cubicBezTo>
                    <a:pt x="12442" y="7246"/>
                    <a:pt x="12399" y="7245"/>
                    <a:pt x="12356" y="7242"/>
                  </a:cubicBezTo>
                  <a:cubicBezTo>
                    <a:pt x="11998" y="7205"/>
                    <a:pt x="11665" y="7057"/>
                    <a:pt x="11394" y="6847"/>
                  </a:cubicBezTo>
                  <a:cubicBezTo>
                    <a:pt x="10999" y="6526"/>
                    <a:pt x="10826" y="5872"/>
                    <a:pt x="11073" y="5292"/>
                  </a:cubicBezTo>
                  <a:cubicBezTo>
                    <a:pt x="11320" y="4798"/>
                    <a:pt x="11801" y="4378"/>
                    <a:pt x="12369" y="4317"/>
                  </a:cubicBezTo>
                  <a:cubicBezTo>
                    <a:pt x="12423" y="4312"/>
                    <a:pt x="12479" y="4309"/>
                    <a:pt x="12534" y="4309"/>
                  </a:cubicBezTo>
                  <a:close/>
                  <a:moveTo>
                    <a:pt x="3779" y="6038"/>
                  </a:moveTo>
                  <a:cubicBezTo>
                    <a:pt x="4367" y="6038"/>
                    <a:pt x="4888" y="6473"/>
                    <a:pt x="4962" y="7094"/>
                  </a:cubicBezTo>
                  <a:cubicBezTo>
                    <a:pt x="4975" y="7551"/>
                    <a:pt x="4728" y="7971"/>
                    <a:pt x="4321" y="8180"/>
                  </a:cubicBezTo>
                  <a:cubicBezTo>
                    <a:pt x="4077" y="8315"/>
                    <a:pt x="3829" y="8372"/>
                    <a:pt x="3598" y="8372"/>
                  </a:cubicBezTo>
                  <a:cubicBezTo>
                    <a:pt x="3149" y="8372"/>
                    <a:pt x="2763" y="8157"/>
                    <a:pt x="2592" y="7872"/>
                  </a:cubicBezTo>
                  <a:cubicBezTo>
                    <a:pt x="2555" y="7773"/>
                    <a:pt x="2518" y="7761"/>
                    <a:pt x="2518" y="7674"/>
                  </a:cubicBezTo>
                  <a:cubicBezTo>
                    <a:pt x="2517" y="7675"/>
                    <a:pt x="2516" y="7676"/>
                    <a:pt x="2515" y="7676"/>
                  </a:cubicBezTo>
                  <a:cubicBezTo>
                    <a:pt x="2490" y="7676"/>
                    <a:pt x="2457" y="7461"/>
                    <a:pt x="2457" y="7390"/>
                  </a:cubicBezTo>
                  <a:cubicBezTo>
                    <a:pt x="2444" y="7008"/>
                    <a:pt x="2605" y="6637"/>
                    <a:pt x="2901" y="6403"/>
                  </a:cubicBezTo>
                  <a:cubicBezTo>
                    <a:pt x="3061" y="6230"/>
                    <a:pt x="3271" y="6119"/>
                    <a:pt x="3506" y="6070"/>
                  </a:cubicBezTo>
                  <a:cubicBezTo>
                    <a:pt x="3598" y="6048"/>
                    <a:pt x="3689" y="6038"/>
                    <a:pt x="3779" y="6038"/>
                  </a:cubicBezTo>
                  <a:close/>
                  <a:moveTo>
                    <a:pt x="13248" y="9489"/>
                  </a:moveTo>
                  <a:cubicBezTo>
                    <a:pt x="13803" y="9489"/>
                    <a:pt x="14330" y="9708"/>
                    <a:pt x="14640" y="10205"/>
                  </a:cubicBezTo>
                  <a:cubicBezTo>
                    <a:pt x="14776" y="10452"/>
                    <a:pt x="14850" y="10736"/>
                    <a:pt x="14862" y="11019"/>
                  </a:cubicBezTo>
                  <a:cubicBezTo>
                    <a:pt x="14875" y="11254"/>
                    <a:pt x="14825" y="11489"/>
                    <a:pt x="14727" y="11698"/>
                  </a:cubicBezTo>
                  <a:lnTo>
                    <a:pt x="14714" y="11723"/>
                  </a:lnTo>
                  <a:cubicBezTo>
                    <a:pt x="14702" y="11760"/>
                    <a:pt x="14689" y="11809"/>
                    <a:pt x="14665" y="11847"/>
                  </a:cubicBezTo>
                  <a:cubicBezTo>
                    <a:pt x="14665" y="11884"/>
                    <a:pt x="14652" y="11921"/>
                    <a:pt x="14628" y="11958"/>
                  </a:cubicBezTo>
                  <a:cubicBezTo>
                    <a:pt x="14628" y="11982"/>
                    <a:pt x="14615" y="12007"/>
                    <a:pt x="14591" y="12032"/>
                  </a:cubicBezTo>
                  <a:cubicBezTo>
                    <a:pt x="14504" y="12204"/>
                    <a:pt x="14369" y="12340"/>
                    <a:pt x="14220" y="12451"/>
                  </a:cubicBezTo>
                  <a:cubicBezTo>
                    <a:pt x="14023" y="12612"/>
                    <a:pt x="13788" y="12723"/>
                    <a:pt x="13554" y="12797"/>
                  </a:cubicBezTo>
                  <a:lnTo>
                    <a:pt x="13591" y="12772"/>
                  </a:lnTo>
                  <a:lnTo>
                    <a:pt x="13591" y="12772"/>
                  </a:lnTo>
                  <a:cubicBezTo>
                    <a:pt x="13457" y="12837"/>
                    <a:pt x="13309" y="12863"/>
                    <a:pt x="13159" y="12863"/>
                  </a:cubicBezTo>
                  <a:cubicBezTo>
                    <a:pt x="12934" y="12863"/>
                    <a:pt x="12704" y="12804"/>
                    <a:pt x="12505" y="12723"/>
                  </a:cubicBezTo>
                  <a:cubicBezTo>
                    <a:pt x="11813" y="12464"/>
                    <a:pt x="11110" y="11439"/>
                    <a:pt x="11579" y="10550"/>
                  </a:cubicBezTo>
                  <a:cubicBezTo>
                    <a:pt x="11850" y="10020"/>
                    <a:pt x="12344" y="9637"/>
                    <a:pt x="12924" y="9514"/>
                  </a:cubicBezTo>
                  <a:cubicBezTo>
                    <a:pt x="13032" y="9497"/>
                    <a:pt x="13141" y="9489"/>
                    <a:pt x="13248" y="9489"/>
                  </a:cubicBezTo>
                  <a:close/>
                  <a:moveTo>
                    <a:pt x="8578" y="1"/>
                  </a:moveTo>
                  <a:cubicBezTo>
                    <a:pt x="7363" y="1"/>
                    <a:pt x="6118" y="202"/>
                    <a:pt x="4901" y="601"/>
                  </a:cubicBezTo>
                  <a:cubicBezTo>
                    <a:pt x="3728" y="984"/>
                    <a:pt x="1815" y="1984"/>
                    <a:pt x="778" y="4539"/>
                  </a:cubicBezTo>
                  <a:cubicBezTo>
                    <a:pt x="568" y="5057"/>
                    <a:pt x="408" y="5600"/>
                    <a:pt x="296" y="6156"/>
                  </a:cubicBezTo>
                  <a:cubicBezTo>
                    <a:pt x="111" y="7094"/>
                    <a:pt x="0" y="8489"/>
                    <a:pt x="605" y="9723"/>
                  </a:cubicBezTo>
                  <a:cubicBezTo>
                    <a:pt x="1377" y="11314"/>
                    <a:pt x="3248" y="12356"/>
                    <a:pt x="5272" y="12356"/>
                  </a:cubicBezTo>
                  <a:cubicBezTo>
                    <a:pt x="5415" y="12356"/>
                    <a:pt x="5559" y="12351"/>
                    <a:pt x="5703" y="12340"/>
                  </a:cubicBezTo>
                  <a:cubicBezTo>
                    <a:pt x="5851" y="12328"/>
                    <a:pt x="5987" y="12316"/>
                    <a:pt x="6123" y="12303"/>
                  </a:cubicBezTo>
                  <a:cubicBezTo>
                    <a:pt x="6259" y="12291"/>
                    <a:pt x="6431" y="12279"/>
                    <a:pt x="6592" y="12266"/>
                  </a:cubicBezTo>
                  <a:lnTo>
                    <a:pt x="6654" y="12266"/>
                  </a:lnTo>
                  <a:cubicBezTo>
                    <a:pt x="6592" y="12254"/>
                    <a:pt x="6518" y="12242"/>
                    <a:pt x="6456" y="12229"/>
                  </a:cubicBezTo>
                  <a:cubicBezTo>
                    <a:pt x="5592" y="12118"/>
                    <a:pt x="4506" y="12192"/>
                    <a:pt x="3592" y="11908"/>
                  </a:cubicBezTo>
                  <a:cubicBezTo>
                    <a:pt x="2308" y="11501"/>
                    <a:pt x="1284" y="10538"/>
                    <a:pt x="790" y="9291"/>
                  </a:cubicBezTo>
                  <a:cubicBezTo>
                    <a:pt x="691" y="9007"/>
                    <a:pt x="617" y="8723"/>
                    <a:pt x="580" y="8440"/>
                  </a:cubicBezTo>
                  <a:cubicBezTo>
                    <a:pt x="469" y="7971"/>
                    <a:pt x="420" y="7501"/>
                    <a:pt x="420" y="7032"/>
                  </a:cubicBezTo>
                  <a:cubicBezTo>
                    <a:pt x="432" y="6551"/>
                    <a:pt x="494" y="6082"/>
                    <a:pt x="580" y="5625"/>
                  </a:cubicBezTo>
                  <a:cubicBezTo>
                    <a:pt x="617" y="5551"/>
                    <a:pt x="630" y="5366"/>
                    <a:pt x="667" y="5255"/>
                  </a:cubicBezTo>
                  <a:cubicBezTo>
                    <a:pt x="695" y="5198"/>
                    <a:pt x="731" y="5156"/>
                    <a:pt x="779" y="5156"/>
                  </a:cubicBezTo>
                  <a:cubicBezTo>
                    <a:pt x="794" y="5156"/>
                    <a:pt x="810" y="5160"/>
                    <a:pt x="827" y="5168"/>
                  </a:cubicBezTo>
                  <a:cubicBezTo>
                    <a:pt x="852" y="5181"/>
                    <a:pt x="877" y="5218"/>
                    <a:pt x="877" y="5255"/>
                  </a:cubicBezTo>
                  <a:cubicBezTo>
                    <a:pt x="840" y="5477"/>
                    <a:pt x="815" y="5699"/>
                    <a:pt x="803" y="5934"/>
                  </a:cubicBezTo>
                  <a:cubicBezTo>
                    <a:pt x="716" y="6588"/>
                    <a:pt x="704" y="7255"/>
                    <a:pt x="741" y="7921"/>
                  </a:cubicBezTo>
                  <a:cubicBezTo>
                    <a:pt x="778" y="8291"/>
                    <a:pt x="840" y="8662"/>
                    <a:pt x="938" y="9020"/>
                  </a:cubicBezTo>
                  <a:cubicBezTo>
                    <a:pt x="1284" y="9933"/>
                    <a:pt x="1938" y="10699"/>
                    <a:pt x="2790" y="11192"/>
                  </a:cubicBezTo>
                  <a:cubicBezTo>
                    <a:pt x="3284" y="11526"/>
                    <a:pt x="3827" y="11760"/>
                    <a:pt x="4419" y="11871"/>
                  </a:cubicBezTo>
                  <a:cubicBezTo>
                    <a:pt x="4780" y="11927"/>
                    <a:pt x="5148" y="11955"/>
                    <a:pt x="5513" y="11955"/>
                  </a:cubicBezTo>
                  <a:cubicBezTo>
                    <a:pt x="5634" y="11955"/>
                    <a:pt x="5756" y="11951"/>
                    <a:pt x="5876" y="11945"/>
                  </a:cubicBezTo>
                  <a:cubicBezTo>
                    <a:pt x="6089" y="11917"/>
                    <a:pt x="6302" y="11904"/>
                    <a:pt x="6515" y="11904"/>
                  </a:cubicBezTo>
                  <a:cubicBezTo>
                    <a:pt x="6586" y="11904"/>
                    <a:pt x="6657" y="11905"/>
                    <a:pt x="6728" y="11908"/>
                  </a:cubicBezTo>
                  <a:cubicBezTo>
                    <a:pt x="7061" y="11933"/>
                    <a:pt x="7394" y="12019"/>
                    <a:pt x="7703" y="12155"/>
                  </a:cubicBezTo>
                  <a:cubicBezTo>
                    <a:pt x="7925" y="12279"/>
                    <a:pt x="8135" y="12427"/>
                    <a:pt x="8320" y="12599"/>
                  </a:cubicBezTo>
                  <a:cubicBezTo>
                    <a:pt x="8406" y="12674"/>
                    <a:pt x="8480" y="12760"/>
                    <a:pt x="8555" y="12834"/>
                  </a:cubicBezTo>
                  <a:cubicBezTo>
                    <a:pt x="9011" y="13291"/>
                    <a:pt x="9320" y="13883"/>
                    <a:pt x="9431" y="14525"/>
                  </a:cubicBezTo>
                  <a:cubicBezTo>
                    <a:pt x="9678" y="15846"/>
                    <a:pt x="10604" y="16994"/>
                    <a:pt x="11715" y="17377"/>
                  </a:cubicBezTo>
                  <a:cubicBezTo>
                    <a:pt x="12062" y="17495"/>
                    <a:pt x="12437" y="17553"/>
                    <a:pt x="12821" y="17553"/>
                  </a:cubicBezTo>
                  <a:cubicBezTo>
                    <a:pt x="13678" y="17553"/>
                    <a:pt x="14581" y="17264"/>
                    <a:pt x="15331" y="16710"/>
                  </a:cubicBezTo>
                  <a:cubicBezTo>
                    <a:pt x="16282" y="16006"/>
                    <a:pt x="17047" y="14871"/>
                    <a:pt x="17455" y="13525"/>
                  </a:cubicBezTo>
                  <a:cubicBezTo>
                    <a:pt x="18158" y="11266"/>
                    <a:pt x="18282" y="7921"/>
                    <a:pt x="16985" y="5107"/>
                  </a:cubicBezTo>
                  <a:lnTo>
                    <a:pt x="16985" y="5107"/>
                  </a:lnTo>
                  <a:cubicBezTo>
                    <a:pt x="17541" y="6391"/>
                    <a:pt x="17689" y="7798"/>
                    <a:pt x="17812" y="9180"/>
                  </a:cubicBezTo>
                  <a:cubicBezTo>
                    <a:pt x="17837" y="9649"/>
                    <a:pt x="17837" y="10118"/>
                    <a:pt x="17800" y="10575"/>
                  </a:cubicBezTo>
                  <a:cubicBezTo>
                    <a:pt x="17775" y="10736"/>
                    <a:pt x="17763" y="10896"/>
                    <a:pt x="17738" y="11056"/>
                  </a:cubicBezTo>
                  <a:cubicBezTo>
                    <a:pt x="17701" y="11328"/>
                    <a:pt x="17664" y="11587"/>
                    <a:pt x="17615" y="11859"/>
                  </a:cubicBezTo>
                  <a:cubicBezTo>
                    <a:pt x="17455" y="12785"/>
                    <a:pt x="17146" y="13698"/>
                    <a:pt x="16702" y="14537"/>
                  </a:cubicBezTo>
                  <a:cubicBezTo>
                    <a:pt x="16467" y="15007"/>
                    <a:pt x="16146" y="15439"/>
                    <a:pt x="15776" y="15821"/>
                  </a:cubicBezTo>
                  <a:cubicBezTo>
                    <a:pt x="15492" y="16117"/>
                    <a:pt x="15196" y="16389"/>
                    <a:pt x="14875" y="16636"/>
                  </a:cubicBezTo>
                  <a:cubicBezTo>
                    <a:pt x="14381" y="16932"/>
                    <a:pt x="13838" y="17105"/>
                    <a:pt x="13270" y="17167"/>
                  </a:cubicBezTo>
                  <a:cubicBezTo>
                    <a:pt x="13175" y="17175"/>
                    <a:pt x="13079" y="17180"/>
                    <a:pt x="12983" y="17180"/>
                  </a:cubicBezTo>
                  <a:cubicBezTo>
                    <a:pt x="12399" y="17180"/>
                    <a:pt x="11816" y="17019"/>
                    <a:pt x="11307" y="16722"/>
                  </a:cubicBezTo>
                  <a:cubicBezTo>
                    <a:pt x="11110" y="16574"/>
                    <a:pt x="10937" y="16401"/>
                    <a:pt x="10813" y="16192"/>
                  </a:cubicBezTo>
                  <a:cubicBezTo>
                    <a:pt x="10468" y="15710"/>
                    <a:pt x="10184" y="15179"/>
                    <a:pt x="9986" y="14612"/>
                  </a:cubicBezTo>
                  <a:cubicBezTo>
                    <a:pt x="9929" y="14497"/>
                    <a:pt x="9957" y="14350"/>
                    <a:pt x="10081" y="14350"/>
                  </a:cubicBezTo>
                  <a:cubicBezTo>
                    <a:pt x="10090" y="14350"/>
                    <a:pt x="10100" y="14351"/>
                    <a:pt x="10110" y="14352"/>
                  </a:cubicBezTo>
                  <a:lnTo>
                    <a:pt x="10122" y="14352"/>
                  </a:lnTo>
                  <a:cubicBezTo>
                    <a:pt x="10159" y="14377"/>
                    <a:pt x="10196" y="14402"/>
                    <a:pt x="10209" y="14451"/>
                  </a:cubicBezTo>
                  <a:cubicBezTo>
                    <a:pt x="10332" y="14698"/>
                    <a:pt x="10431" y="14957"/>
                    <a:pt x="10517" y="15216"/>
                  </a:cubicBezTo>
                  <a:cubicBezTo>
                    <a:pt x="10690" y="15599"/>
                    <a:pt x="10925" y="15945"/>
                    <a:pt x="11208" y="16253"/>
                  </a:cubicBezTo>
                  <a:cubicBezTo>
                    <a:pt x="11590" y="16616"/>
                    <a:pt x="12302" y="16769"/>
                    <a:pt x="12910" y="16769"/>
                  </a:cubicBezTo>
                  <a:cubicBezTo>
                    <a:pt x="13108" y="16769"/>
                    <a:pt x="13294" y="16753"/>
                    <a:pt x="13455" y="16722"/>
                  </a:cubicBezTo>
                  <a:cubicBezTo>
                    <a:pt x="14307" y="16562"/>
                    <a:pt x="14702" y="16340"/>
                    <a:pt x="15270" y="15747"/>
                  </a:cubicBezTo>
                  <a:cubicBezTo>
                    <a:pt x="15677" y="15327"/>
                    <a:pt x="15986" y="15044"/>
                    <a:pt x="16245" y="14599"/>
                  </a:cubicBezTo>
                  <a:cubicBezTo>
                    <a:pt x="16702" y="13784"/>
                    <a:pt x="17035" y="12920"/>
                    <a:pt x="17232" y="12007"/>
                  </a:cubicBezTo>
                  <a:cubicBezTo>
                    <a:pt x="17763" y="9736"/>
                    <a:pt x="17578" y="7341"/>
                    <a:pt x="16689" y="5181"/>
                  </a:cubicBezTo>
                  <a:cubicBezTo>
                    <a:pt x="16627" y="5020"/>
                    <a:pt x="16553" y="4860"/>
                    <a:pt x="16479" y="4699"/>
                  </a:cubicBezTo>
                  <a:cubicBezTo>
                    <a:pt x="16158" y="4020"/>
                    <a:pt x="15837" y="3305"/>
                    <a:pt x="15393" y="2737"/>
                  </a:cubicBezTo>
                  <a:cubicBezTo>
                    <a:pt x="14467" y="1786"/>
                    <a:pt x="13344" y="1058"/>
                    <a:pt x="12097" y="614"/>
                  </a:cubicBezTo>
                  <a:cubicBezTo>
                    <a:pt x="10994" y="205"/>
                    <a:pt x="9801" y="1"/>
                    <a:pt x="85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836386" y="375881"/>
              <a:ext cx="189036" cy="160019"/>
            </a:xfrm>
            <a:custGeom>
              <a:rect b="b" l="l" r="r" t="t"/>
              <a:pathLst>
                <a:path extrusionOk="0" h="2603" w="3075">
                  <a:moveTo>
                    <a:pt x="1617" y="0"/>
                  </a:moveTo>
                  <a:cubicBezTo>
                    <a:pt x="1037" y="49"/>
                    <a:pt x="457" y="494"/>
                    <a:pt x="210" y="951"/>
                  </a:cubicBezTo>
                  <a:cubicBezTo>
                    <a:pt x="0" y="1370"/>
                    <a:pt x="62" y="1876"/>
                    <a:pt x="371" y="2234"/>
                  </a:cubicBezTo>
                  <a:cubicBezTo>
                    <a:pt x="625" y="2482"/>
                    <a:pt x="966" y="2603"/>
                    <a:pt x="1322" y="2603"/>
                  </a:cubicBezTo>
                  <a:cubicBezTo>
                    <a:pt x="1639" y="2603"/>
                    <a:pt x="1968" y="2507"/>
                    <a:pt x="2259" y="2321"/>
                  </a:cubicBezTo>
                  <a:cubicBezTo>
                    <a:pt x="2716" y="2037"/>
                    <a:pt x="2877" y="1876"/>
                    <a:pt x="3012" y="1333"/>
                  </a:cubicBezTo>
                  <a:cubicBezTo>
                    <a:pt x="3074" y="1012"/>
                    <a:pt x="2926" y="580"/>
                    <a:pt x="2593" y="272"/>
                  </a:cubicBezTo>
                  <a:cubicBezTo>
                    <a:pt x="2543" y="235"/>
                    <a:pt x="2494" y="198"/>
                    <a:pt x="2432" y="173"/>
                  </a:cubicBezTo>
                  <a:lnTo>
                    <a:pt x="2383" y="173"/>
                  </a:lnTo>
                  <a:cubicBezTo>
                    <a:pt x="2235" y="111"/>
                    <a:pt x="2087" y="49"/>
                    <a:pt x="1938" y="12"/>
                  </a:cubicBezTo>
                  <a:cubicBezTo>
                    <a:pt x="1914" y="0"/>
                    <a:pt x="1877" y="0"/>
                    <a:pt x="1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542724" y="648641"/>
              <a:ext cx="156392" cy="143237"/>
            </a:xfrm>
            <a:custGeom>
              <a:rect b="b" l="l" r="r" t="t"/>
              <a:pathLst>
                <a:path extrusionOk="0" h="2330" w="2544">
                  <a:moveTo>
                    <a:pt x="1229" y="380"/>
                  </a:moveTo>
                  <a:cubicBezTo>
                    <a:pt x="1462" y="380"/>
                    <a:pt x="1685" y="455"/>
                    <a:pt x="1864" y="587"/>
                  </a:cubicBezTo>
                  <a:cubicBezTo>
                    <a:pt x="1951" y="649"/>
                    <a:pt x="2160" y="970"/>
                    <a:pt x="2123" y="1155"/>
                  </a:cubicBezTo>
                  <a:cubicBezTo>
                    <a:pt x="2115" y="1601"/>
                    <a:pt x="1612" y="1939"/>
                    <a:pt x="1136" y="1939"/>
                  </a:cubicBezTo>
                  <a:cubicBezTo>
                    <a:pt x="927" y="1939"/>
                    <a:pt x="723" y="1874"/>
                    <a:pt x="568" y="1723"/>
                  </a:cubicBezTo>
                  <a:cubicBezTo>
                    <a:pt x="506" y="1673"/>
                    <a:pt x="469" y="1612"/>
                    <a:pt x="432" y="1538"/>
                  </a:cubicBezTo>
                  <a:lnTo>
                    <a:pt x="432" y="1525"/>
                  </a:lnTo>
                  <a:cubicBezTo>
                    <a:pt x="422" y="1461"/>
                    <a:pt x="402" y="1397"/>
                    <a:pt x="388" y="1332"/>
                  </a:cubicBezTo>
                  <a:lnTo>
                    <a:pt x="388" y="1332"/>
                  </a:lnTo>
                  <a:cubicBezTo>
                    <a:pt x="388" y="1307"/>
                    <a:pt x="383" y="1228"/>
                    <a:pt x="383" y="1204"/>
                  </a:cubicBezTo>
                  <a:lnTo>
                    <a:pt x="383" y="1081"/>
                  </a:lnTo>
                  <a:cubicBezTo>
                    <a:pt x="420" y="896"/>
                    <a:pt x="519" y="723"/>
                    <a:pt x="655" y="587"/>
                  </a:cubicBezTo>
                  <a:cubicBezTo>
                    <a:pt x="766" y="501"/>
                    <a:pt x="889" y="439"/>
                    <a:pt x="1012" y="402"/>
                  </a:cubicBezTo>
                  <a:cubicBezTo>
                    <a:pt x="1085" y="387"/>
                    <a:pt x="1157" y="380"/>
                    <a:pt x="1229" y="380"/>
                  </a:cubicBezTo>
                  <a:close/>
                  <a:moveTo>
                    <a:pt x="1336" y="0"/>
                  </a:moveTo>
                  <a:cubicBezTo>
                    <a:pt x="1246" y="0"/>
                    <a:pt x="1154" y="10"/>
                    <a:pt x="1062" y="32"/>
                  </a:cubicBezTo>
                  <a:cubicBezTo>
                    <a:pt x="827" y="81"/>
                    <a:pt x="617" y="192"/>
                    <a:pt x="457" y="365"/>
                  </a:cubicBezTo>
                  <a:cubicBezTo>
                    <a:pt x="161" y="599"/>
                    <a:pt x="0" y="970"/>
                    <a:pt x="13" y="1352"/>
                  </a:cubicBezTo>
                  <a:cubicBezTo>
                    <a:pt x="13" y="1423"/>
                    <a:pt x="57" y="1638"/>
                    <a:pt x="72" y="1638"/>
                  </a:cubicBezTo>
                  <a:cubicBezTo>
                    <a:pt x="73" y="1638"/>
                    <a:pt x="74" y="1637"/>
                    <a:pt x="74" y="1636"/>
                  </a:cubicBezTo>
                  <a:cubicBezTo>
                    <a:pt x="74" y="1723"/>
                    <a:pt x="111" y="1735"/>
                    <a:pt x="148" y="1821"/>
                  </a:cubicBezTo>
                  <a:cubicBezTo>
                    <a:pt x="318" y="2113"/>
                    <a:pt x="701" y="2330"/>
                    <a:pt x="1146" y="2330"/>
                  </a:cubicBezTo>
                  <a:cubicBezTo>
                    <a:pt x="1379" y="2330"/>
                    <a:pt x="1630" y="2270"/>
                    <a:pt x="1877" y="2130"/>
                  </a:cubicBezTo>
                  <a:cubicBezTo>
                    <a:pt x="2284" y="1933"/>
                    <a:pt x="2543" y="1500"/>
                    <a:pt x="2518" y="1044"/>
                  </a:cubicBezTo>
                  <a:cubicBezTo>
                    <a:pt x="2444" y="434"/>
                    <a:pt x="1923" y="0"/>
                    <a:pt x="13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365925" y="252625"/>
              <a:ext cx="1199746" cy="1130279"/>
            </a:xfrm>
            <a:custGeom>
              <a:rect b="b" l="l" r="r" t="t"/>
              <a:pathLst>
                <a:path extrusionOk="0" h="18386" w="19516">
                  <a:moveTo>
                    <a:pt x="8983" y="423"/>
                  </a:moveTo>
                  <a:cubicBezTo>
                    <a:pt x="10218" y="423"/>
                    <a:pt x="11424" y="630"/>
                    <a:pt x="12542" y="1042"/>
                  </a:cubicBezTo>
                  <a:cubicBezTo>
                    <a:pt x="13776" y="1487"/>
                    <a:pt x="14912" y="2215"/>
                    <a:pt x="15825" y="3165"/>
                  </a:cubicBezTo>
                  <a:cubicBezTo>
                    <a:pt x="16269" y="3733"/>
                    <a:pt x="16603" y="4437"/>
                    <a:pt x="16911" y="5128"/>
                  </a:cubicBezTo>
                  <a:cubicBezTo>
                    <a:pt x="17973" y="7412"/>
                    <a:pt x="18232" y="9979"/>
                    <a:pt x="17652" y="12436"/>
                  </a:cubicBezTo>
                  <a:cubicBezTo>
                    <a:pt x="17467" y="13337"/>
                    <a:pt x="17134" y="14213"/>
                    <a:pt x="16677" y="15016"/>
                  </a:cubicBezTo>
                  <a:cubicBezTo>
                    <a:pt x="16418" y="15472"/>
                    <a:pt x="16109" y="15744"/>
                    <a:pt x="15702" y="16176"/>
                  </a:cubicBezTo>
                  <a:cubicBezTo>
                    <a:pt x="15134" y="16768"/>
                    <a:pt x="14739" y="16978"/>
                    <a:pt x="13887" y="17151"/>
                  </a:cubicBezTo>
                  <a:cubicBezTo>
                    <a:pt x="13726" y="17181"/>
                    <a:pt x="13540" y="17198"/>
                    <a:pt x="13341" y="17198"/>
                  </a:cubicBezTo>
                  <a:cubicBezTo>
                    <a:pt x="12733" y="17198"/>
                    <a:pt x="12019" y="17045"/>
                    <a:pt x="11628" y="16682"/>
                  </a:cubicBezTo>
                  <a:cubicBezTo>
                    <a:pt x="11357" y="16373"/>
                    <a:pt x="11122" y="16015"/>
                    <a:pt x="10949" y="15645"/>
                  </a:cubicBezTo>
                  <a:cubicBezTo>
                    <a:pt x="10863" y="15374"/>
                    <a:pt x="10764" y="15114"/>
                    <a:pt x="10641" y="14867"/>
                  </a:cubicBezTo>
                  <a:cubicBezTo>
                    <a:pt x="10628" y="14818"/>
                    <a:pt x="10591" y="14781"/>
                    <a:pt x="10542" y="14769"/>
                  </a:cubicBezTo>
                  <a:cubicBezTo>
                    <a:pt x="10526" y="14765"/>
                    <a:pt x="10511" y="14763"/>
                    <a:pt x="10498" y="14763"/>
                  </a:cubicBezTo>
                  <a:cubicBezTo>
                    <a:pt x="10375" y="14763"/>
                    <a:pt x="10351" y="14904"/>
                    <a:pt x="10406" y="15016"/>
                  </a:cubicBezTo>
                  <a:lnTo>
                    <a:pt x="10406" y="15028"/>
                  </a:lnTo>
                  <a:cubicBezTo>
                    <a:pt x="10604" y="15583"/>
                    <a:pt x="10887" y="16114"/>
                    <a:pt x="11233" y="16608"/>
                  </a:cubicBezTo>
                  <a:cubicBezTo>
                    <a:pt x="11369" y="16805"/>
                    <a:pt x="11529" y="16991"/>
                    <a:pt x="11739" y="17126"/>
                  </a:cubicBezTo>
                  <a:cubicBezTo>
                    <a:pt x="12234" y="17432"/>
                    <a:pt x="12810" y="17584"/>
                    <a:pt x="13390" y="17584"/>
                  </a:cubicBezTo>
                  <a:cubicBezTo>
                    <a:pt x="13490" y="17584"/>
                    <a:pt x="13590" y="17580"/>
                    <a:pt x="13690" y="17571"/>
                  </a:cubicBezTo>
                  <a:cubicBezTo>
                    <a:pt x="14257" y="17521"/>
                    <a:pt x="14813" y="17336"/>
                    <a:pt x="15294" y="17052"/>
                  </a:cubicBezTo>
                  <a:cubicBezTo>
                    <a:pt x="15615" y="16805"/>
                    <a:pt x="15924" y="16534"/>
                    <a:pt x="16195" y="16225"/>
                  </a:cubicBezTo>
                  <a:cubicBezTo>
                    <a:pt x="16578" y="15855"/>
                    <a:pt x="16887" y="15423"/>
                    <a:pt x="17121" y="14941"/>
                  </a:cubicBezTo>
                  <a:cubicBezTo>
                    <a:pt x="17566" y="14102"/>
                    <a:pt x="17874" y="13201"/>
                    <a:pt x="18035" y="12263"/>
                  </a:cubicBezTo>
                  <a:cubicBezTo>
                    <a:pt x="18220" y="11386"/>
                    <a:pt x="18282" y="10485"/>
                    <a:pt x="18244" y="9597"/>
                  </a:cubicBezTo>
                  <a:cubicBezTo>
                    <a:pt x="18121" y="8202"/>
                    <a:pt x="17973" y="6807"/>
                    <a:pt x="17417" y="5523"/>
                  </a:cubicBezTo>
                  <a:lnTo>
                    <a:pt x="17417" y="5523"/>
                  </a:lnTo>
                  <a:cubicBezTo>
                    <a:pt x="18714" y="8337"/>
                    <a:pt x="18590" y="11683"/>
                    <a:pt x="17899" y="13942"/>
                  </a:cubicBezTo>
                  <a:cubicBezTo>
                    <a:pt x="17479" y="15287"/>
                    <a:pt x="16726" y="16423"/>
                    <a:pt x="15763" y="17126"/>
                  </a:cubicBezTo>
                  <a:cubicBezTo>
                    <a:pt x="15022" y="17680"/>
                    <a:pt x="14129" y="17975"/>
                    <a:pt x="13273" y="17975"/>
                  </a:cubicBezTo>
                  <a:cubicBezTo>
                    <a:pt x="12888" y="17975"/>
                    <a:pt x="12511" y="17915"/>
                    <a:pt x="12159" y="17793"/>
                  </a:cubicBezTo>
                  <a:cubicBezTo>
                    <a:pt x="11023" y="17410"/>
                    <a:pt x="10110" y="16262"/>
                    <a:pt x="9863" y="14941"/>
                  </a:cubicBezTo>
                  <a:cubicBezTo>
                    <a:pt x="9752" y="14300"/>
                    <a:pt x="9443" y="13707"/>
                    <a:pt x="8987" y="13250"/>
                  </a:cubicBezTo>
                  <a:cubicBezTo>
                    <a:pt x="8740" y="12979"/>
                    <a:pt x="8456" y="12757"/>
                    <a:pt x="8147" y="12571"/>
                  </a:cubicBezTo>
                  <a:cubicBezTo>
                    <a:pt x="7839" y="12436"/>
                    <a:pt x="7505" y="12362"/>
                    <a:pt x="7172" y="12325"/>
                  </a:cubicBezTo>
                  <a:cubicBezTo>
                    <a:pt x="7101" y="12321"/>
                    <a:pt x="7030" y="12320"/>
                    <a:pt x="6959" y="12320"/>
                  </a:cubicBezTo>
                  <a:cubicBezTo>
                    <a:pt x="6746" y="12320"/>
                    <a:pt x="6533" y="12334"/>
                    <a:pt x="6320" y="12362"/>
                  </a:cubicBezTo>
                  <a:cubicBezTo>
                    <a:pt x="6197" y="12368"/>
                    <a:pt x="6074" y="12371"/>
                    <a:pt x="5952" y="12371"/>
                  </a:cubicBezTo>
                  <a:cubicBezTo>
                    <a:pt x="5585" y="12371"/>
                    <a:pt x="5222" y="12343"/>
                    <a:pt x="4851" y="12288"/>
                  </a:cubicBezTo>
                  <a:cubicBezTo>
                    <a:pt x="4271" y="12176"/>
                    <a:pt x="3716" y="11942"/>
                    <a:pt x="3234" y="11596"/>
                  </a:cubicBezTo>
                  <a:cubicBezTo>
                    <a:pt x="2740" y="11300"/>
                    <a:pt x="2308" y="10917"/>
                    <a:pt x="1950" y="10461"/>
                  </a:cubicBezTo>
                  <a:cubicBezTo>
                    <a:pt x="1716" y="10140"/>
                    <a:pt x="1518" y="9794"/>
                    <a:pt x="1370" y="9424"/>
                  </a:cubicBezTo>
                  <a:cubicBezTo>
                    <a:pt x="1284" y="9066"/>
                    <a:pt x="1222" y="8695"/>
                    <a:pt x="1185" y="8325"/>
                  </a:cubicBezTo>
                  <a:cubicBezTo>
                    <a:pt x="1148" y="7671"/>
                    <a:pt x="1160" y="7004"/>
                    <a:pt x="1235" y="6338"/>
                  </a:cubicBezTo>
                  <a:cubicBezTo>
                    <a:pt x="1259" y="6116"/>
                    <a:pt x="1284" y="5893"/>
                    <a:pt x="1321" y="5671"/>
                  </a:cubicBezTo>
                  <a:cubicBezTo>
                    <a:pt x="1321" y="5634"/>
                    <a:pt x="1296" y="5597"/>
                    <a:pt x="1272" y="5585"/>
                  </a:cubicBezTo>
                  <a:cubicBezTo>
                    <a:pt x="1250" y="5575"/>
                    <a:pt x="1231" y="5570"/>
                    <a:pt x="1214" y="5570"/>
                  </a:cubicBezTo>
                  <a:cubicBezTo>
                    <a:pt x="1064" y="5570"/>
                    <a:pt x="1069" y="5931"/>
                    <a:pt x="1025" y="6042"/>
                  </a:cubicBezTo>
                  <a:cubicBezTo>
                    <a:pt x="926" y="6498"/>
                    <a:pt x="877" y="6967"/>
                    <a:pt x="864" y="7449"/>
                  </a:cubicBezTo>
                  <a:cubicBezTo>
                    <a:pt x="864" y="7918"/>
                    <a:pt x="914" y="8387"/>
                    <a:pt x="1012" y="8856"/>
                  </a:cubicBezTo>
                  <a:cubicBezTo>
                    <a:pt x="1062" y="9140"/>
                    <a:pt x="1136" y="9424"/>
                    <a:pt x="1235" y="9708"/>
                  </a:cubicBezTo>
                  <a:cubicBezTo>
                    <a:pt x="1728" y="10954"/>
                    <a:pt x="2753" y="11917"/>
                    <a:pt x="4024" y="12312"/>
                  </a:cubicBezTo>
                  <a:cubicBezTo>
                    <a:pt x="5012" y="12633"/>
                    <a:pt x="6209" y="12522"/>
                    <a:pt x="7098" y="12683"/>
                  </a:cubicBezTo>
                  <a:cubicBezTo>
                    <a:pt x="6913" y="12695"/>
                    <a:pt x="6740" y="12707"/>
                    <a:pt x="6555" y="12720"/>
                  </a:cubicBezTo>
                  <a:cubicBezTo>
                    <a:pt x="6419" y="12732"/>
                    <a:pt x="6283" y="12744"/>
                    <a:pt x="6147" y="12757"/>
                  </a:cubicBezTo>
                  <a:cubicBezTo>
                    <a:pt x="6003" y="12767"/>
                    <a:pt x="5859" y="12772"/>
                    <a:pt x="5716" y="12772"/>
                  </a:cubicBezTo>
                  <a:cubicBezTo>
                    <a:pt x="3691" y="12772"/>
                    <a:pt x="1809" y="11731"/>
                    <a:pt x="1037" y="10152"/>
                  </a:cubicBezTo>
                  <a:cubicBezTo>
                    <a:pt x="432" y="8905"/>
                    <a:pt x="543" y="7523"/>
                    <a:pt x="728" y="6572"/>
                  </a:cubicBezTo>
                  <a:cubicBezTo>
                    <a:pt x="1506" y="2807"/>
                    <a:pt x="3950" y="1474"/>
                    <a:pt x="5333" y="1018"/>
                  </a:cubicBezTo>
                  <a:cubicBezTo>
                    <a:pt x="6541" y="621"/>
                    <a:pt x="7776" y="423"/>
                    <a:pt x="8983" y="423"/>
                  </a:cubicBezTo>
                  <a:close/>
                  <a:moveTo>
                    <a:pt x="8983" y="1"/>
                  </a:moveTo>
                  <a:cubicBezTo>
                    <a:pt x="7730" y="1"/>
                    <a:pt x="6448" y="207"/>
                    <a:pt x="5197" y="623"/>
                  </a:cubicBezTo>
                  <a:cubicBezTo>
                    <a:pt x="3716" y="1104"/>
                    <a:pt x="1123" y="2511"/>
                    <a:pt x="309" y="6498"/>
                  </a:cubicBezTo>
                  <a:cubicBezTo>
                    <a:pt x="111" y="7498"/>
                    <a:pt x="0" y="8992"/>
                    <a:pt x="654" y="10337"/>
                  </a:cubicBezTo>
                  <a:cubicBezTo>
                    <a:pt x="1485" y="12068"/>
                    <a:pt x="3524" y="13205"/>
                    <a:pt x="5712" y="13205"/>
                  </a:cubicBezTo>
                  <a:cubicBezTo>
                    <a:pt x="5865" y="13205"/>
                    <a:pt x="6018" y="13200"/>
                    <a:pt x="6172" y="13189"/>
                  </a:cubicBezTo>
                  <a:cubicBezTo>
                    <a:pt x="6308" y="13176"/>
                    <a:pt x="6456" y="13164"/>
                    <a:pt x="6592" y="13152"/>
                  </a:cubicBezTo>
                  <a:cubicBezTo>
                    <a:pt x="6860" y="13124"/>
                    <a:pt x="7120" y="13098"/>
                    <a:pt x="7371" y="13098"/>
                  </a:cubicBezTo>
                  <a:cubicBezTo>
                    <a:pt x="7674" y="13098"/>
                    <a:pt x="7963" y="13135"/>
                    <a:pt x="8234" y="13250"/>
                  </a:cubicBezTo>
                  <a:cubicBezTo>
                    <a:pt x="8826" y="13510"/>
                    <a:pt x="9283" y="14176"/>
                    <a:pt x="9443" y="15028"/>
                  </a:cubicBezTo>
                  <a:cubicBezTo>
                    <a:pt x="9727" y="16497"/>
                    <a:pt x="10764" y="17768"/>
                    <a:pt x="12023" y="18200"/>
                  </a:cubicBezTo>
                  <a:cubicBezTo>
                    <a:pt x="12418" y="18324"/>
                    <a:pt x="12838" y="18385"/>
                    <a:pt x="13270" y="18385"/>
                  </a:cubicBezTo>
                  <a:cubicBezTo>
                    <a:pt x="14257" y="18373"/>
                    <a:pt x="15220" y="18052"/>
                    <a:pt x="16010" y="17460"/>
                  </a:cubicBezTo>
                  <a:cubicBezTo>
                    <a:pt x="17047" y="16694"/>
                    <a:pt x="17862" y="15485"/>
                    <a:pt x="18306" y="14053"/>
                  </a:cubicBezTo>
                  <a:cubicBezTo>
                    <a:pt x="19516" y="10115"/>
                    <a:pt x="19047" y="2993"/>
                    <a:pt x="12677" y="647"/>
                  </a:cubicBezTo>
                  <a:cubicBezTo>
                    <a:pt x="11517" y="217"/>
                    <a:pt x="10265" y="1"/>
                    <a:pt x="89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815116" y="350861"/>
              <a:ext cx="233052" cy="209261"/>
            </a:xfrm>
            <a:custGeom>
              <a:rect b="b" l="l" r="r" t="t"/>
              <a:pathLst>
                <a:path extrusionOk="0" h="3404" w="3791">
                  <a:moveTo>
                    <a:pt x="2198" y="395"/>
                  </a:moveTo>
                  <a:cubicBezTo>
                    <a:pt x="2235" y="407"/>
                    <a:pt x="2260" y="407"/>
                    <a:pt x="2297" y="407"/>
                  </a:cubicBezTo>
                  <a:cubicBezTo>
                    <a:pt x="2445" y="456"/>
                    <a:pt x="2593" y="506"/>
                    <a:pt x="2741" y="568"/>
                  </a:cubicBezTo>
                  <a:cubicBezTo>
                    <a:pt x="2747" y="574"/>
                    <a:pt x="2753" y="577"/>
                    <a:pt x="2761" y="577"/>
                  </a:cubicBezTo>
                  <a:cubicBezTo>
                    <a:pt x="2769" y="577"/>
                    <a:pt x="2778" y="574"/>
                    <a:pt x="2790" y="568"/>
                  </a:cubicBezTo>
                  <a:cubicBezTo>
                    <a:pt x="2840" y="605"/>
                    <a:pt x="2889" y="642"/>
                    <a:pt x="2939" y="679"/>
                  </a:cubicBezTo>
                  <a:cubicBezTo>
                    <a:pt x="3272" y="987"/>
                    <a:pt x="3420" y="1419"/>
                    <a:pt x="3371" y="1728"/>
                  </a:cubicBezTo>
                  <a:cubicBezTo>
                    <a:pt x="3223" y="2283"/>
                    <a:pt x="3074" y="2444"/>
                    <a:pt x="2605" y="2728"/>
                  </a:cubicBezTo>
                  <a:lnTo>
                    <a:pt x="2618" y="2728"/>
                  </a:lnTo>
                  <a:cubicBezTo>
                    <a:pt x="2325" y="2909"/>
                    <a:pt x="1990" y="3005"/>
                    <a:pt x="1668" y="3005"/>
                  </a:cubicBezTo>
                  <a:cubicBezTo>
                    <a:pt x="1311" y="3005"/>
                    <a:pt x="970" y="2888"/>
                    <a:pt x="717" y="2641"/>
                  </a:cubicBezTo>
                  <a:cubicBezTo>
                    <a:pt x="420" y="2283"/>
                    <a:pt x="359" y="1777"/>
                    <a:pt x="569" y="1345"/>
                  </a:cubicBezTo>
                  <a:cubicBezTo>
                    <a:pt x="815" y="901"/>
                    <a:pt x="1383" y="444"/>
                    <a:pt x="1976" y="395"/>
                  </a:cubicBezTo>
                  <a:close/>
                  <a:moveTo>
                    <a:pt x="2060" y="0"/>
                  </a:moveTo>
                  <a:cubicBezTo>
                    <a:pt x="1816" y="0"/>
                    <a:pt x="1572" y="54"/>
                    <a:pt x="1359" y="160"/>
                  </a:cubicBezTo>
                  <a:cubicBezTo>
                    <a:pt x="1260" y="185"/>
                    <a:pt x="1173" y="234"/>
                    <a:pt x="1087" y="284"/>
                  </a:cubicBezTo>
                  <a:cubicBezTo>
                    <a:pt x="717" y="506"/>
                    <a:pt x="408" y="839"/>
                    <a:pt x="198" y="1222"/>
                  </a:cubicBezTo>
                  <a:cubicBezTo>
                    <a:pt x="25" y="1604"/>
                    <a:pt x="1" y="2049"/>
                    <a:pt x="149" y="2444"/>
                  </a:cubicBezTo>
                  <a:cubicBezTo>
                    <a:pt x="371" y="3084"/>
                    <a:pt x="1035" y="3404"/>
                    <a:pt x="1689" y="3404"/>
                  </a:cubicBezTo>
                  <a:cubicBezTo>
                    <a:pt x="1943" y="3404"/>
                    <a:pt x="2196" y="3355"/>
                    <a:pt x="2420" y="3259"/>
                  </a:cubicBezTo>
                  <a:cubicBezTo>
                    <a:pt x="2840" y="3110"/>
                    <a:pt x="3198" y="2839"/>
                    <a:pt x="3482" y="2493"/>
                  </a:cubicBezTo>
                  <a:cubicBezTo>
                    <a:pt x="3679" y="2185"/>
                    <a:pt x="3790" y="1827"/>
                    <a:pt x="3766" y="1456"/>
                  </a:cubicBezTo>
                  <a:cubicBezTo>
                    <a:pt x="3704" y="1037"/>
                    <a:pt x="3506" y="654"/>
                    <a:pt x="3185" y="370"/>
                  </a:cubicBezTo>
                  <a:cubicBezTo>
                    <a:pt x="2914" y="173"/>
                    <a:pt x="2593" y="49"/>
                    <a:pt x="2260" y="12"/>
                  </a:cubicBezTo>
                  <a:cubicBezTo>
                    <a:pt x="2194" y="4"/>
                    <a:pt x="2127" y="0"/>
                    <a:pt x="2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1076197" y="860788"/>
              <a:ext cx="230716" cy="207478"/>
            </a:xfrm>
            <a:custGeom>
              <a:rect b="b" l="l" r="r" t="t"/>
              <a:pathLst>
                <a:path extrusionOk="0" h="3375" w="3753">
                  <a:moveTo>
                    <a:pt x="2129" y="400"/>
                  </a:moveTo>
                  <a:cubicBezTo>
                    <a:pt x="2904" y="400"/>
                    <a:pt x="3357" y="890"/>
                    <a:pt x="3345" y="1629"/>
                  </a:cubicBezTo>
                  <a:cubicBezTo>
                    <a:pt x="3333" y="1888"/>
                    <a:pt x="3259" y="2148"/>
                    <a:pt x="3123" y="2382"/>
                  </a:cubicBezTo>
                  <a:cubicBezTo>
                    <a:pt x="3111" y="2419"/>
                    <a:pt x="3074" y="2456"/>
                    <a:pt x="3049" y="2506"/>
                  </a:cubicBezTo>
                  <a:cubicBezTo>
                    <a:pt x="2980" y="2575"/>
                    <a:pt x="2895" y="2643"/>
                    <a:pt x="2889" y="2643"/>
                  </a:cubicBezTo>
                  <a:cubicBezTo>
                    <a:pt x="2887" y="2643"/>
                    <a:pt x="2891" y="2639"/>
                    <a:pt x="2901" y="2629"/>
                  </a:cubicBezTo>
                  <a:lnTo>
                    <a:pt x="2901" y="2629"/>
                  </a:lnTo>
                  <a:cubicBezTo>
                    <a:pt x="2728" y="2765"/>
                    <a:pt x="2531" y="2864"/>
                    <a:pt x="2333" y="2938"/>
                  </a:cubicBezTo>
                  <a:lnTo>
                    <a:pt x="2345" y="2938"/>
                  </a:lnTo>
                  <a:cubicBezTo>
                    <a:pt x="2247" y="2969"/>
                    <a:pt x="2145" y="2984"/>
                    <a:pt x="2045" y="2984"/>
                  </a:cubicBezTo>
                  <a:cubicBezTo>
                    <a:pt x="1944" y="2984"/>
                    <a:pt x="1845" y="2969"/>
                    <a:pt x="1753" y="2938"/>
                  </a:cubicBezTo>
                  <a:cubicBezTo>
                    <a:pt x="1111" y="2827"/>
                    <a:pt x="630" y="2049"/>
                    <a:pt x="704" y="1617"/>
                  </a:cubicBezTo>
                  <a:cubicBezTo>
                    <a:pt x="778" y="938"/>
                    <a:pt x="1457" y="444"/>
                    <a:pt x="1963" y="407"/>
                  </a:cubicBezTo>
                  <a:cubicBezTo>
                    <a:pt x="2020" y="402"/>
                    <a:pt x="2075" y="400"/>
                    <a:pt x="2129" y="400"/>
                  </a:cubicBezTo>
                  <a:close/>
                  <a:moveTo>
                    <a:pt x="2134" y="0"/>
                  </a:moveTo>
                  <a:cubicBezTo>
                    <a:pt x="2028" y="0"/>
                    <a:pt x="1921" y="8"/>
                    <a:pt x="1815" y="25"/>
                  </a:cubicBezTo>
                  <a:cubicBezTo>
                    <a:pt x="1222" y="148"/>
                    <a:pt x="728" y="531"/>
                    <a:pt x="457" y="1061"/>
                  </a:cubicBezTo>
                  <a:cubicBezTo>
                    <a:pt x="0" y="1962"/>
                    <a:pt x="691" y="2975"/>
                    <a:pt x="1383" y="3234"/>
                  </a:cubicBezTo>
                  <a:cubicBezTo>
                    <a:pt x="1582" y="3315"/>
                    <a:pt x="1812" y="3374"/>
                    <a:pt x="2039" y="3374"/>
                  </a:cubicBezTo>
                  <a:cubicBezTo>
                    <a:pt x="2192" y="3374"/>
                    <a:pt x="2342" y="3348"/>
                    <a:pt x="2481" y="3283"/>
                  </a:cubicBezTo>
                  <a:lnTo>
                    <a:pt x="2481" y="3283"/>
                  </a:lnTo>
                  <a:lnTo>
                    <a:pt x="2432" y="3308"/>
                  </a:lnTo>
                  <a:cubicBezTo>
                    <a:pt x="2679" y="3234"/>
                    <a:pt x="2901" y="3123"/>
                    <a:pt x="3098" y="2962"/>
                  </a:cubicBezTo>
                  <a:cubicBezTo>
                    <a:pt x="3247" y="2851"/>
                    <a:pt x="3382" y="2715"/>
                    <a:pt x="3481" y="2543"/>
                  </a:cubicBezTo>
                  <a:cubicBezTo>
                    <a:pt x="3493" y="2518"/>
                    <a:pt x="3506" y="2493"/>
                    <a:pt x="3518" y="2469"/>
                  </a:cubicBezTo>
                  <a:cubicBezTo>
                    <a:pt x="3530" y="2432"/>
                    <a:pt x="3543" y="2395"/>
                    <a:pt x="3555" y="2358"/>
                  </a:cubicBezTo>
                  <a:cubicBezTo>
                    <a:pt x="3567" y="2320"/>
                    <a:pt x="3592" y="2271"/>
                    <a:pt x="3592" y="2234"/>
                  </a:cubicBezTo>
                  <a:lnTo>
                    <a:pt x="3605" y="2209"/>
                  </a:lnTo>
                  <a:cubicBezTo>
                    <a:pt x="3716" y="2000"/>
                    <a:pt x="3753" y="1765"/>
                    <a:pt x="3740" y="1530"/>
                  </a:cubicBezTo>
                  <a:cubicBezTo>
                    <a:pt x="3728" y="1247"/>
                    <a:pt x="3654" y="963"/>
                    <a:pt x="3518" y="716"/>
                  </a:cubicBezTo>
                  <a:cubicBezTo>
                    <a:pt x="3208" y="219"/>
                    <a:pt x="2681" y="0"/>
                    <a:pt x="2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579117" y="382397"/>
              <a:ext cx="193585" cy="179814"/>
            </a:xfrm>
            <a:custGeom>
              <a:rect b="b" l="l" r="r" t="t"/>
              <a:pathLst>
                <a:path extrusionOk="0" h="2925" w="3149">
                  <a:moveTo>
                    <a:pt x="1876" y="396"/>
                  </a:moveTo>
                  <a:cubicBezTo>
                    <a:pt x="2162" y="396"/>
                    <a:pt x="2445" y="480"/>
                    <a:pt x="2544" y="622"/>
                  </a:cubicBezTo>
                  <a:cubicBezTo>
                    <a:pt x="2704" y="894"/>
                    <a:pt x="2741" y="1227"/>
                    <a:pt x="2642" y="1523"/>
                  </a:cubicBezTo>
                  <a:cubicBezTo>
                    <a:pt x="2474" y="2030"/>
                    <a:pt x="1916" y="2524"/>
                    <a:pt x="1396" y="2524"/>
                  </a:cubicBezTo>
                  <a:cubicBezTo>
                    <a:pt x="1384" y="2524"/>
                    <a:pt x="1371" y="2524"/>
                    <a:pt x="1359" y="2523"/>
                  </a:cubicBezTo>
                  <a:cubicBezTo>
                    <a:pt x="890" y="2511"/>
                    <a:pt x="692" y="2474"/>
                    <a:pt x="482" y="2005"/>
                  </a:cubicBezTo>
                  <a:cubicBezTo>
                    <a:pt x="272" y="1548"/>
                    <a:pt x="890" y="672"/>
                    <a:pt x="1568" y="450"/>
                  </a:cubicBezTo>
                  <a:lnTo>
                    <a:pt x="1581" y="450"/>
                  </a:lnTo>
                  <a:cubicBezTo>
                    <a:pt x="1605" y="450"/>
                    <a:pt x="1655" y="413"/>
                    <a:pt x="1680" y="413"/>
                  </a:cubicBezTo>
                  <a:lnTo>
                    <a:pt x="1655" y="425"/>
                  </a:lnTo>
                  <a:cubicBezTo>
                    <a:pt x="1680" y="413"/>
                    <a:pt x="1692" y="413"/>
                    <a:pt x="1717" y="400"/>
                  </a:cubicBezTo>
                  <a:lnTo>
                    <a:pt x="1766" y="400"/>
                  </a:lnTo>
                  <a:cubicBezTo>
                    <a:pt x="1802" y="397"/>
                    <a:pt x="1839" y="396"/>
                    <a:pt x="1876" y="396"/>
                  </a:cubicBezTo>
                  <a:close/>
                  <a:moveTo>
                    <a:pt x="1955" y="0"/>
                  </a:moveTo>
                  <a:cubicBezTo>
                    <a:pt x="1860" y="0"/>
                    <a:pt x="1770" y="12"/>
                    <a:pt x="1680" y="30"/>
                  </a:cubicBezTo>
                  <a:cubicBezTo>
                    <a:pt x="1630" y="30"/>
                    <a:pt x="1593" y="42"/>
                    <a:pt x="1544" y="55"/>
                  </a:cubicBezTo>
                  <a:cubicBezTo>
                    <a:pt x="803" y="264"/>
                    <a:pt x="124" y="968"/>
                    <a:pt x="63" y="1758"/>
                  </a:cubicBezTo>
                  <a:cubicBezTo>
                    <a:pt x="1" y="1980"/>
                    <a:pt x="235" y="2610"/>
                    <a:pt x="655" y="2795"/>
                  </a:cubicBezTo>
                  <a:cubicBezTo>
                    <a:pt x="865" y="2881"/>
                    <a:pt x="1084" y="2925"/>
                    <a:pt x="1302" y="2925"/>
                  </a:cubicBezTo>
                  <a:cubicBezTo>
                    <a:pt x="1519" y="2925"/>
                    <a:pt x="1735" y="2881"/>
                    <a:pt x="1939" y="2795"/>
                  </a:cubicBezTo>
                  <a:cubicBezTo>
                    <a:pt x="2482" y="2560"/>
                    <a:pt x="2877" y="2104"/>
                    <a:pt x="3050" y="1536"/>
                  </a:cubicBezTo>
                  <a:cubicBezTo>
                    <a:pt x="3148" y="1166"/>
                    <a:pt x="3099" y="770"/>
                    <a:pt x="2902" y="425"/>
                  </a:cubicBezTo>
                  <a:cubicBezTo>
                    <a:pt x="2704" y="166"/>
                    <a:pt x="2396" y="5"/>
                    <a:pt x="2062" y="5"/>
                  </a:cubicBezTo>
                  <a:cubicBezTo>
                    <a:pt x="2026" y="2"/>
                    <a:pt x="1990" y="0"/>
                    <a:pt x="1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1057939" y="542352"/>
              <a:ext cx="218605" cy="180614"/>
            </a:xfrm>
            <a:custGeom>
              <a:rect b="b" l="l" r="r" t="t"/>
              <a:pathLst>
                <a:path extrusionOk="0" h="2938" w="3556">
                  <a:moveTo>
                    <a:pt x="1736" y="402"/>
                  </a:moveTo>
                  <a:cubicBezTo>
                    <a:pt x="2173" y="402"/>
                    <a:pt x="2594" y="590"/>
                    <a:pt x="2889" y="934"/>
                  </a:cubicBezTo>
                  <a:cubicBezTo>
                    <a:pt x="2988" y="1057"/>
                    <a:pt x="3050" y="1193"/>
                    <a:pt x="3062" y="1353"/>
                  </a:cubicBezTo>
                  <a:cubicBezTo>
                    <a:pt x="3087" y="1489"/>
                    <a:pt x="3087" y="1625"/>
                    <a:pt x="3062" y="1761"/>
                  </a:cubicBezTo>
                  <a:cubicBezTo>
                    <a:pt x="3062" y="1783"/>
                    <a:pt x="3041" y="1848"/>
                    <a:pt x="3038" y="1848"/>
                  </a:cubicBezTo>
                  <a:cubicBezTo>
                    <a:pt x="3038" y="1848"/>
                    <a:pt x="3037" y="1848"/>
                    <a:pt x="3037" y="1847"/>
                  </a:cubicBezTo>
                  <a:cubicBezTo>
                    <a:pt x="2926" y="2094"/>
                    <a:pt x="2482" y="2328"/>
                    <a:pt x="2210" y="2439"/>
                  </a:cubicBezTo>
                  <a:cubicBezTo>
                    <a:pt x="2066" y="2491"/>
                    <a:pt x="1922" y="2517"/>
                    <a:pt x="1778" y="2517"/>
                  </a:cubicBezTo>
                  <a:cubicBezTo>
                    <a:pt x="1750" y="2517"/>
                    <a:pt x="1721" y="2516"/>
                    <a:pt x="1692" y="2514"/>
                  </a:cubicBezTo>
                  <a:cubicBezTo>
                    <a:pt x="1630" y="2514"/>
                    <a:pt x="1531" y="2514"/>
                    <a:pt x="1470" y="2526"/>
                  </a:cubicBezTo>
                  <a:cubicBezTo>
                    <a:pt x="1334" y="2501"/>
                    <a:pt x="1198" y="2452"/>
                    <a:pt x="1087" y="2390"/>
                  </a:cubicBezTo>
                  <a:cubicBezTo>
                    <a:pt x="1001" y="2353"/>
                    <a:pt x="914" y="2304"/>
                    <a:pt x="840" y="2242"/>
                  </a:cubicBezTo>
                  <a:cubicBezTo>
                    <a:pt x="791" y="2205"/>
                    <a:pt x="754" y="2168"/>
                    <a:pt x="717" y="2119"/>
                  </a:cubicBezTo>
                  <a:lnTo>
                    <a:pt x="717" y="2106"/>
                  </a:lnTo>
                  <a:cubicBezTo>
                    <a:pt x="618" y="2007"/>
                    <a:pt x="569" y="1872"/>
                    <a:pt x="556" y="1736"/>
                  </a:cubicBezTo>
                  <a:cubicBezTo>
                    <a:pt x="519" y="1563"/>
                    <a:pt x="532" y="1378"/>
                    <a:pt x="581" y="1205"/>
                  </a:cubicBezTo>
                  <a:cubicBezTo>
                    <a:pt x="729" y="859"/>
                    <a:pt x="1013" y="600"/>
                    <a:pt x="1346" y="452"/>
                  </a:cubicBezTo>
                  <a:cubicBezTo>
                    <a:pt x="1476" y="418"/>
                    <a:pt x="1607" y="402"/>
                    <a:pt x="1736" y="402"/>
                  </a:cubicBezTo>
                  <a:close/>
                  <a:moveTo>
                    <a:pt x="1709" y="0"/>
                  </a:moveTo>
                  <a:cubicBezTo>
                    <a:pt x="1654" y="0"/>
                    <a:pt x="1598" y="3"/>
                    <a:pt x="1544" y="8"/>
                  </a:cubicBezTo>
                  <a:cubicBezTo>
                    <a:pt x="976" y="94"/>
                    <a:pt x="495" y="464"/>
                    <a:pt x="248" y="983"/>
                  </a:cubicBezTo>
                  <a:cubicBezTo>
                    <a:pt x="1" y="1563"/>
                    <a:pt x="174" y="2217"/>
                    <a:pt x="569" y="2538"/>
                  </a:cubicBezTo>
                  <a:cubicBezTo>
                    <a:pt x="840" y="2760"/>
                    <a:pt x="1173" y="2896"/>
                    <a:pt x="1531" y="2933"/>
                  </a:cubicBezTo>
                  <a:cubicBezTo>
                    <a:pt x="1575" y="2936"/>
                    <a:pt x="1619" y="2937"/>
                    <a:pt x="1663" y="2937"/>
                  </a:cubicBezTo>
                  <a:cubicBezTo>
                    <a:pt x="2045" y="2937"/>
                    <a:pt x="2436" y="2845"/>
                    <a:pt x="2568" y="2723"/>
                  </a:cubicBezTo>
                  <a:cubicBezTo>
                    <a:pt x="2570" y="2724"/>
                    <a:pt x="2572" y="2724"/>
                    <a:pt x="2574" y="2724"/>
                  </a:cubicBezTo>
                  <a:cubicBezTo>
                    <a:pt x="2610" y="2724"/>
                    <a:pt x="2747" y="2633"/>
                    <a:pt x="2840" y="2563"/>
                  </a:cubicBezTo>
                  <a:cubicBezTo>
                    <a:pt x="3408" y="2217"/>
                    <a:pt x="3556" y="1884"/>
                    <a:pt x="3445" y="1217"/>
                  </a:cubicBezTo>
                  <a:cubicBezTo>
                    <a:pt x="3284" y="459"/>
                    <a:pt x="2460" y="0"/>
                    <a:pt x="17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393219" y="557967"/>
              <a:ext cx="404506" cy="479751"/>
            </a:xfrm>
            <a:custGeom>
              <a:rect b="b" l="l" r="r" t="t"/>
              <a:pathLst>
                <a:path extrusionOk="0" h="7804" w="6580">
                  <a:moveTo>
                    <a:pt x="766" y="1"/>
                  </a:moveTo>
                  <a:cubicBezTo>
                    <a:pt x="556" y="519"/>
                    <a:pt x="396" y="1050"/>
                    <a:pt x="284" y="1605"/>
                  </a:cubicBezTo>
                  <a:cubicBezTo>
                    <a:pt x="99" y="2556"/>
                    <a:pt x="1" y="3938"/>
                    <a:pt x="593" y="5173"/>
                  </a:cubicBezTo>
                  <a:cubicBezTo>
                    <a:pt x="1369" y="6760"/>
                    <a:pt x="3265" y="7803"/>
                    <a:pt x="5301" y="7803"/>
                  </a:cubicBezTo>
                  <a:cubicBezTo>
                    <a:pt x="5435" y="7803"/>
                    <a:pt x="5569" y="7799"/>
                    <a:pt x="5703" y="7790"/>
                  </a:cubicBezTo>
                  <a:cubicBezTo>
                    <a:pt x="5839" y="7777"/>
                    <a:pt x="5963" y="7765"/>
                    <a:pt x="6111" y="7753"/>
                  </a:cubicBezTo>
                  <a:cubicBezTo>
                    <a:pt x="6271" y="7740"/>
                    <a:pt x="6419" y="7716"/>
                    <a:pt x="6580" y="7716"/>
                  </a:cubicBezTo>
                  <a:lnTo>
                    <a:pt x="6444" y="7679"/>
                  </a:lnTo>
                  <a:cubicBezTo>
                    <a:pt x="5592" y="7567"/>
                    <a:pt x="4506" y="7641"/>
                    <a:pt x="3580" y="7345"/>
                  </a:cubicBezTo>
                  <a:cubicBezTo>
                    <a:pt x="2309" y="6950"/>
                    <a:pt x="1284" y="5987"/>
                    <a:pt x="791" y="4741"/>
                  </a:cubicBezTo>
                  <a:cubicBezTo>
                    <a:pt x="692" y="4457"/>
                    <a:pt x="618" y="4173"/>
                    <a:pt x="568" y="3889"/>
                  </a:cubicBezTo>
                  <a:cubicBezTo>
                    <a:pt x="470" y="3420"/>
                    <a:pt x="408" y="2951"/>
                    <a:pt x="420" y="2482"/>
                  </a:cubicBezTo>
                  <a:cubicBezTo>
                    <a:pt x="433" y="2000"/>
                    <a:pt x="482" y="1531"/>
                    <a:pt x="581" y="1075"/>
                  </a:cubicBezTo>
                  <a:cubicBezTo>
                    <a:pt x="618" y="1013"/>
                    <a:pt x="618" y="815"/>
                    <a:pt x="667" y="704"/>
                  </a:cubicBezTo>
                  <a:cubicBezTo>
                    <a:pt x="692" y="457"/>
                    <a:pt x="729" y="235"/>
                    <a:pt x="7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904684" y="591347"/>
              <a:ext cx="611676" cy="765548"/>
            </a:xfrm>
            <a:custGeom>
              <a:rect b="b" l="l" r="r" t="t"/>
              <a:pathLst>
                <a:path extrusionOk="0" h="12453" w="9950">
                  <a:moveTo>
                    <a:pt x="8641" y="1"/>
                  </a:moveTo>
                  <a:lnTo>
                    <a:pt x="8641" y="1"/>
                  </a:lnTo>
                  <a:cubicBezTo>
                    <a:pt x="9197" y="1285"/>
                    <a:pt x="9357" y="2679"/>
                    <a:pt x="9468" y="4074"/>
                  </a:cubicBezTo>
                  <a:cubicBezTo>
                    <a:pt x="9505" y="4543"/>
                    <a:pt x="9493" y="5012"/>
                    <a:pt x="9456" y="5469"/>
                  </a:cubicBezTo>
                  <a:cubicBezTo>
                    <a:pt x="9443" y="5630"/>
                    <a:pt x="9419" y="5790"/>
                    <a:pt x="9406" y="5950"/>
                  </a:cubicBezTo>
                  <a:cubicBezTo>
                    <a:pt x="9369" y="6222"/>
                    <a:pt x="9320" y="6481"/>
                    <a:pt x="9271" y="6753"/>
                  </a:cubicBezTo>
                  <a:cubicBezTo>
                    <a:pt x="9110" y="7691"/>
                    <a:pt x="8802" y="8592"/>
                    <a:pt x="8357" y="9431"/>
                  </a:cubicBezTo>
                  <a:cubicBezTo>
                    <a:pt x="8123" y="9913"/>
                    <a:pt x="7814" y="10345"/>
                    <a:pt x="7431" y="10715"/>
                  </a:cubicBezTo>
                  <a:cubicBezTo>
                    <a:pt x="7160" y="11024"/>
                    <a:pt x="6851" y="11295"/>
                    <a:pt x="6530" y="11542"/>
                  </a:cubicBezTo>
                  <a:cubicBezTo>
                    <a:pt x="6049" y="11839"/>
                    <a:pt x="5493" y="12011"/>
                    <a:pt x="4926" y="12073"/>
                  </a:cubicBezTo>
                  <a:cubicBezTo>
                    <a:pt x="4831" y="12082"/>
                    <a:pt x="4735" y="12086"/>
                    <a:pt x="4640" y="12086"/>
                  </a:cubicBezTo>
                  <a:cubicBezTo>
                    <a:pt x="4055" y="12086"/>
                    <a:pt x="3474" y="11924"/>
                    <a:pt x="2975" y="11616"/>
                  </a:cubicBezTo>
                  <a:cubicBezTo>
                    <a:pt x="2765" y="11481"/>
                    <a:pt x="2605" y="11295"/>
                    <a:pt x="2469" y="11098"/>
                  </a:cubicBezTo>
                  <a:cubicBezTo>
                    <a:pt x="2123" y="10604"/>
                    <a:pt x="1840" y="10073"/>
                    <a:pt x="1642" y="9518"/>
                  </a:cubicBezTo>
                  <a:cubicBezTo>
                    <a:pt x="1585" y="9403"/>
                    <a:pt x="1613" y="9256"/>
                    <a:pt x="1746" y="9256"/>
                  </a:cubicBezTo>
                  <a:cubicBezTo>
                    <a:pt x="1756" y="9256"/>
                    <a:pt x="1767" y="9257"/>
                    <a:pt x="1778" y="9259"/>
                  </a:cubicBezTo>
                  <a:lnTo>
                    <a:pt x="1790" y="9259"/>
                  </a:lnTo>
                  <a:cubicBezTo>
                    <a:pt x="1716" y="9073"/>
                    <a:pt x="1617" y="8888"/>
                    <a:pt x="1519" y="8703"/>
                  </a:cubicBezTo>
                  <a:cubicBezTo>
                    <a:pt x="1185" y="8123"/>
                    <a:pt x="642" y="7691"/>
                    <a:pt x="0" y="7493"/>
                  </a:cubicBezTo>
                  <a:lnTo>
                    <a:pt x="0" y="7493"/>
                  </a:lnTo>
                  <a:cubicBezTo>
                    <a:pt x="62" y="7580"/>
                    <a:pt x="148" y="7654"/>
                    <a:pt x="223" y="7728"/>
                  </a:cubicBezTo>
                  <a:cubicBezTo>
                    <a:pt x="679" y="8185"/>
                    <a:pt x="988" y="8777"/>
                    <a:pt x="1099" y="9431"/>
                  </a:cubicBezTo>
                  <a:cubicBezTo>
                    <a:pt x="1346" y="10752"/>
                    <a:pt x="2259" y="11888"/>
                    <a:pt x="3395" y="12271"/>
                  </a:cubicBezTo>
                  <a:cubicBezTo>
                    <a:pt x="3748" y="12393"/>
                    <a:pt x="4126" y="12453"/>
                    <a:pt x="4512" y="12453"/>
                  </a:cubicBezTo>
                  <a:cubicBezTo>
                    <a:pt x="5367" y="12453"/>
                    <a:pt x="6259" y="12161"/>
                    <a:pt x="6999" y="11616"/>
                  </a:cubicBezTo>
                  <a:cubicBezTo>
                    <a:pt x="7962" y="10900"/>
                    <a:pt x="8715" y="9777"/>
                    <a:pt x="9135" y="8419"/>
                  </a:cubicBezTo>
                  <a:cubicBezTo>
                    <a:pt x="9826" y="6160"/>
                    <a:pt x="9950" y="2815"/>
                    <a:pt x="86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6"/>
          <p:cNvGrpSpPr/>
          <p:nvPr/>
        </p:nvGrpSpPr>
        <p:grpSpPr>
          <a:xfrm flipH="1">
            <a:off x="7400492" y="3632809"/>
            <a:ext cx="1875030" cy="1511226"/>
            <a:chOff x="6562292" y="3785209"/>
            <a:chExt cx="1875030" cy="1511226"/>
          </a:xfrm>
        </p:grpSpPr>
        <p:grpSp>
          <p:nvGrpSpPr>
            <p:cNvPr id="517" name="Google Shape;517;p26"/>
            <p:cNvGrpSpPr/>
            <p:nvPr/>
          </p:nvGrpSpPr>
          <p:grpSpPr>
            <a:xfrm>
              <a:off x="7717466" y="3785209"/>
              <a:ext cx="719856" cy="680112"/>
              <a:chOff x="7717200" y="3905550"/>
              <a:chExt cx="592377" cy="559671"/>
            </a:xfrm>
          </p:grpSpPr>
          <p:sp>
            <p:nvSpPr>
              <p:cNvPr id="518" name="Google Shape;518;p26"/>
              <p:cNvSpPr/>
              <p:nvPr/>
            </p:nvSpPr>
            <p:spPr>
              <a:xfrm>
                <a:off x="7724869" y="3917054"/>
                <a:ext cx="581268" cy="532152"/>
              </a:xfrm>
              <a:custGeom>
                <a:rect b="b" l="l" r="r" t="t"/>
                <a:pathLst>
                  <a:path extrusionOk="0" h="9437" w="10308">
                    <a:moveTo>
                      <a:pt x="10129" y="1"/>
                    </a:moveTo>
                    <a:cubicBezTo>
                      <a:pt x="9518" y="1"/>
                      <a:pt x="4203" y="2425"/>
                      <a:pt x="3814" y="2672"/>
                    </a:cubicBezTo>
                    <a:cubicBezTo>
                      <a:pt x="3407" y="2932"/>
                      <a:pt x="0" y="4549"/>
                      <a:pt x="0" y="4684"/>
                    </a:cubicBezTo>
                    <a:cubicBezTo>
                      <a:pt x="0" y="4808"/>
                      <a:pt x="2382" y="5425"/>
                      <a:pt x="2382" y="5425"/>
                    </a:cubicBezTo>
                    <a:cubicBezTo>
                      <a:pt x="2382" y="5425"/>
                      <a:pt x="2456" y="6129"/>
                      <a:pt x="2580" y="6771"/>
                    </a:cubicBezTo>
                    <a:cubicBezTo>
                      <a:pt x="2703" y="7400"/>
                      <a:pt x="2963" y="8511"/>
                      <a:pt x="2963" y="8511"/>
                    </a:cubicBezTo>
                    <a:cubicBezTo>
                      <a:pt x="3308" y="8474"/>
                      <a:pt x="4901" y="7104"/>
                      <a:pt x="4901" y="7104"/>
                    </a:cubicBezTo>
                    <a:cubicBezTo>
                      <a:pt x="4901" y="7104"/>
                      <a:pt x="6308" y="9424"/>
                      <a:pt x="6542" y="9437"/>
                    </a:cubicBezTo>
                    <a:cubicBezTo>
                      <a:pt x="6543" y="9437"/>
                      <a:pt x="6543" y="9437"/>
                      <a:pt x="6543" y="9437"/>
                    </a:cubicBezTo>
                    <a:cubicBezTo>
                      <a:pt x="6786" y="9437"/>
                      <a:pt x="10307" y="265"/>
                      <a:pt x="10184" y="18"/>
                    </a:cubicBezTo>
                    <a:cubicBezTo>
                      <a:pt x="10177" y="6"/>
                      <a:pt x="10159" y="1"/>
                      <a:pt x="101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7717200" y="3905550"/>
                <a:ext cx="592377" cy="559671"/>
              </a:xfrm>
              <a:custGeom>
                <a:rect b="b" l="l" r="r" t="t"/>
                <a:pathLst>
                  <a:path extrusionOk="0" h="9925" w="10505">
                    <a:moveTo>
                      <a:pt x="9764" y="420"/>
                    </a:moveTo>
                    <a:cubicBezTo>
                      <a:pt x="9147" y="827"/>
                      <a:pt x="8518" y="1247"/>
                      <a:pt x="7913" y="1654"/>
                    </a:cubicBezTo>
                    <a:cubicBezTo>
                      <a:pt x="7715" y="1802"/>
                      <a:pt x="7505" y="1938"/>
                      <a:pt x="7283" y="2086"/>
                    </a:cubicBezTo>
                    <a:cubicBezTo>
                      <a:pt x="6111" y="2889"/>
                      <a:pt x="4728" y="3839"/>
                      <a:pt x="3382" y="4851"/>
                    </a:cubicBezTo>
                    <a:cubicBezTo>
                      <a:pt x="3148" y="5037"/>
                      <a:pt x="2926" y="5209"/>
                      <a:pt x="2728" y="5382"/>
                    </a:cubicBezTo>
                    <a:lnTo>
                      <a:pt x="2679" y="5419"/>
                    </a:lnTo>
                    <a:lnTo>
                      <a:pt x="2605" y="5493"/>
                    </a:lnTo>
                    <a:cubicBezTo>
                      <a:pt x="2506" y="5432"/>
                      <a:pt x="2407" y="5382"/>
                      <a:pt x="2296" y="5370"/>
                    </a:cubicBezTo>
                    <a:lnTo>
                      <a:pt x="2197" y="5345"/>
                    </a:lnTo>
                    <a:cubicBezTo>
                      <a:pt x="1963" y="5259"/>
                      <a:pt x="1728" y="5197"/>
                      <a:pt x="1482" y="5123"/>
                    </a:cubicBezTo>
                    <a:cubicBezTo>
                      <a:pt x="1087" y="5000"/>
                      <a:pt x="716" y="4913"/>
                      <a:pt x="358" y="4839"/>
                    </a:cubicBezTo>
                    <a:lnTo>
                      <a:pt x="371" y="4839"/>
                    </a:lnTo>
                    <a:lnTo>
                      <a:pt x="420" y="4802"/>
                    </a:lnTo>
                    <a:cubicBezTo>
                      <a:pt x="506" y="4740"/>
                      <a:pt x="605" y="4679"/>
                      <a:pt x="704" y="4629"/>
                    </a:cubicBezTo>
                    <a:cubicBezTo>
                      <a:pt x="815" y="4568"/>
                      <a:pt x="938" y="4518"/>
                      <a:pt x="1062" y="4456"/>
                    </a:cubicBezTo>
                    <a:lnTo>
                      <a:pt x="1210" y="4382"/>
                    </a:lnTo>
                    <a:cubicBezTo>
                      <a:pt x="1802" y="4098"/>
                      <a:pt x="2407" y="3790"/>
                      <a:pt x="3062" y="3457"/>
                    </a:cubicBezTo>
                    <a:cubicBezTo>
                      <a:pt x="3432" y="3259"/>
                      <a:pt x="3827" y="3062"/>
                      <a:pt x="4296" y="2827"/>
                    </a:cubicBezTo>
                    <a:cubicBezTo>
                      <a:pt x="5975" y="1988"/>
                      <a:pt x="7382" y="1309"/>
                      <a:pt x="8876" y="729"/>
                    </a:cubicBezTo>
                    <a:cubicBezTo>
                      <a:pt x="9159" y="605"/>
                      <a:pt x="9468" y="506"/>
                      <a:pt x="9764" y="420"/>
                    </a:cubicBezTo>
                    <a:close/>
                    <a:moveTo>
                      <a:pt x="9949" y="494"/>
                    </a:moveTo>
                    <a:lnTo>
                      <a:pt x="9949" y="494"/>
                    </a:lnTo>
                    <a:cubicBezTo>
                      <a:pt x="9814" y="630"/>
                      <a:pt x="9678" y="790"/>
                      <a:pt x="9542" y="938"/>
                    </a:cubicBezTo>
                    <a:cubicBezTo>
                      <a:pt x="9468" y="1037"/>
                      <a:pt x="9394" y="1124"/>
                      <a:pt x="9320" y="1198"/>
                    </a:cubicBezTo>
                    <a:cubicBezTo>
                      <a:pt x="8900" y="1654"/>
                      <a:pt x="8468" y="2111"/>
                      <a:pt x="8049" y="2568"/>
                    </a:cubicBezTo>
                    <a:cubicBezTo>
                      <a:pt x="7296" y="3358"/>
                      <a:pt x="6543" y="4148"/>
                      <a:pt x="5790" y="4938"/>
                    </a:cubicBezTo>
                    <a:lnTo>
                      <a:pt x="5283" y="5469"/>
                    </a:lnTo>
                    <a:lnTo>
                      <a:pt x="4913" y="5864"/>
                    </a:lnTo>
                    <a:cubicBezTo>
                      <a:pt x="4777" y="6012"/>
                      <a:pt x="4642" y="6160"/>
                      <a:pt x="4493" y="6308"/>
                    </a:cubicBezTo>
                    <a:lnTo>
                      <a:pt x="4469" y="6308"/>
                    </a:lnTo>
                    <a:cubicBezTo>
                      <a:pt x="4358" y="6370"/>
                      <a:pt x="4259" y="6456"/>
                      <a:pt x="4197" y="6567"/>
                    </a:cubicBezTo>
                    <a:cubicBezTo>
                      <a:pt x="4173" y="6580"/>
                      <a:pt x="4160" y="6604"/>
                      <a:pt x="4148" y="6617"/>
                    </a:cubicBezTo>
                    <a:cubicBezTo>
                      <a:pt x="4061" y="6740"/>
                      <a:pt x="3987" y="6863"/>
                      <a:pt x="3913" y="6987"/>
                    </a:cubicBezTo>
                    <a:lnTo>
                      <a:pt x="3864" y="7086"/>
                    </a:lnTo>
                    <a:cubicBezTo>
                      <a:pt x="3790" y="7209"/>
                      <a:pt x="3716" y="7320"/>
                      <a:pt x="3642" y="7431"/>
                    </a:cubicBezTo>
                    <a:cubicBezTo>
                      <a:pt x="3580" y="7555"/>
                      <a:pt x="3518" y="7641"/>
                      <a:pt x="3444" y="7752"/>
                    </a:cubicBezTo>
                    <a:lnTo>
                      <a:pt x="3173" y="8221"/>
                    </a:lnTo>
                    <a:lnTo>
                      <a:pt x="3123" y="8295"/>
                    </a:lnTo>
                    <a:cubicBezTo>
                      <a:pt x="3025" y="7876"/>
                      <a:pt x="2950" y="7444"/>
                      <a:pt x="2889" y="7024"/>
                    </a:cubicBezTo>
                    <a:cubicBezTo>
                      <a:pt x="2827" y="6592"/>
                      <a:pt x="2765" y="6148"/>
                      <a:pt x="2654" y="5728"/>
                    </a:cubicBezTo>
                    <a:cubicBezTo>
                      <a:pt x="2679" y="5678"/>
                      <a:pt x="2691" y="5629"/>
                      <a:pt x="2679" y="5580"/>
                    </a:cubicBezTo>
                    <a:cubicBezTo>
                      <a:pt x="2827" y="5456"/>
                      <a:pt x="2975" y="5333"/>
                      <a:pt x="3136" y="5222"/>
                    </a:cubicBezTo>
                    <a:cubicBezTo>
                      <a:pt x="3210" y="5172"/>
                      <a:pt x="3284" y="5123"/>
                      <a:pt x="3358" y="5074"/>
                    </a:cubicBezTo>
                    <a:cubicBezTo>
                      <a:pt x="3950" y="4629"/>
                      <a:pt x="4568" y="4197"/>
                      <a:pt x="5098" y="3815"/>
                    </a:cubicBezTo>
                    <a:cubicBezTo>
                      <a:pt x="6333" y="2950"/>
                      <a:pt x="7666" y="2025"/>
                      <a:pt x="9024" y="1111"/>
                    </a:cubicBezTo>
                    <a:lnTo>
                      <a:pt x="9196" y="988"/>
                    </a:lnTo>
                    <a:cubicBezTo>
                      <a:pt x="9443" y="827"/>
                      <a:pt x="9703" y="654"/>
                      <a:pt x="9949" y="494"/>
                    </a:cubicBezTo>
                    <a:close/>
                    <a:moveTo>
                      <a:pt x="4530" y="6530"/>
                    </a:moveTo>
                    <a:cubicBezTo>
                      <a:pt x="4555" y="6555"/>
                      <a:pt x="4580" y="6580"/>
                      <a:pt x="4592" y="6617"/>
                    </a:cubicBezTo>
                    <a:lnTo>
                      <a:pt x="4617" y="6641"/>
                    </a:lnTo>
                    <a:cubicBezTo>
                      <a:pt x="4679" y="6777"/>
                      <a:pt x="4753" y="6901"/>
                      <a:pt x="4802" y="7036"/>
                    </a:cubicBezTo>
                    <a:lnTo>
                      <a:pt x="4839" y="7110"/>
                    </a:lnTo>
                    <a:cubicBezTo>
                      <a:pt x="4864" y="7160"/>
                      <a:pt x="4888" y="7221"/>
                      <a:pt x="4925" y="7283"/>
                    </a:cubicBezTo>
                    <a:cubicBezTo>
                      <a:pt x="4802" y="7345"/>
                      <a:pt x="4691" y="7419"/>
                      <a:pt x="4580" y="7505"/>
                    </a:cubicBezTo>
                    <a:cubicBezTo>
                      <a:pt x="4555" y="7530"/>
                      <a:pt x="4530" y="7542"/>
                      <a:pt x="4493" y="7567"/>
                    </a:cubicBezTo>
                    <a:cubicBezTo>
                      <a:pt x="4333" y="7691"/>
                      <a:pt x="4160" y="7826"/>
                      <a:pt x="4000" y="7950"/>
                    </a:cubicBezTo>
                    <a:cubicBezTo>
                      <a:pt x="3901" y="8024"/>
                      <a:pt x="3815" y="8098"/>
                      <a:pt x="3728" y="8172"/>
                    </a:cubicBezTo>
                    <a:lnTo>
                      <a:pt x="3580" y="8308"/>
                    </a:lnTo>
                    <a:lnTo>
                      <a:pt x="3518" y="8357"/>
                    </a:lnTo>
                    <a:cubicBezTo>
                      <a:pt x="3457" y="8406"/>
                      <a:pt x="3395" y="8456"/>
                      <a:pt x="3321" y="8505"/>
                    </a:cubicBezTo>
                    <a:cubicBezTo>
                      <a:pt x="3407" y="8382"/>
                      <a:pt x="3481" y="8258"/>
                      <a:pt x="3555" y="8135"/>
                    </a:cubicBezTo>
                    <a:cubicBezTo>
                      <a:pt x="3703" y="7876"/>
                      <a:pt x="3864" y="7629"/>
                      <a:pt x="4000" y="7370"/>
                    </a:cubicBezTo>
                    <a:cubicBezTo>
                      <a:pt x="4049" y="7296"/>
                      <a:pt x="4086" y="7209"/>
                      <a:pt x="4135" y="7123"/>
                    </a:cubicBezTo>
                    <a:cubicBezTo>
                      <a:pt x="4222" y="6925"/>
                      <a:pt x="4333" y="6752"/>
                      <a:pt x="4469" y="6592"/>
                    </a:cubicBezTo>
                    <a:cubicBezTo>
                      <a:pt x="4493" y="6567"/>
                      <a:pt x="4506" y="6543"/>
                      <a:pt x="4530" y="6530"/>
                    </a:cubicBezTo>
                    <a:close/>
                    <a:moveTo>
                      <a:pt x="9912" y="877"/>
                    </a:moveTo>
                    <a:lnTo>
                      <a:pt x="9912" y="877"/>
                    </a:lnTo>
                    <a:cubicBezTo>
                      <a:pt x="9826" y="1087"/>
                      <a:pt x="9752" y="1296"/>
                      <a:pt x="9690" y="1469"/>
                    </a:cubicBezTo>
                    <a:cubicBezTo>
                      <a:pt x="9431" y="2222"/>
                      <a:pt x="9147" y="2963"/>
                      <a:pt x="8876" y="3654"/>
                    </a:cubicBezTo>
                    <a:cubicBezTo>
                      <a:pt x="8567" y="4444"/>
                      <a:pt x="8258" y="5246"/>
                      <a:pt x="7950" y="6049"/>
                    </a:cubicBezTo>
                    <a:cubicBezTo>
                      <a:pt x="7654" y="6802"/>
                      <a:pt x="7357" y="7567"/>
                      <a:pt x="7073" y="8320"/>
                    </a:cubicBezTo>
                    <a:cubicBezTo>
                      <a:pt x="7012" y="8456"/>
                      <a:pt x="6962" y="8604"/>
                      <a:pt x="6913" y="8740"/>
                    </a:cubicBezTo>
                    <a:cubicBezTo>
                      <a:pt x="6839" y="8962"/>
                      <a:pt x="6752" y="9196"/>
                      <a:pt x="6666" y="9406"/>
                    </a:cubicBezTo>
                    <a:cubicBezTo>
                      <a:pt x="6580" y="9258"/>
                      <a:pt x="6506" y="9110"/>
                      <a:pt x="6407" y="8974"/>
                    </a:cubicBezTo>
                    <a:lnTo>
                      <a:pt x="6333" y="8863"/>
                    </a:lnTo>
                    <a:lnTo>
                      <a:pt x="6197" y="8666"/>
                    </a:lnTo>
                    <a:cubicBezTo>
                      <a:pt x="6073" y="8468"/>
                      <a:pt x="5938" y="8258"/>
                      <a:pt x="5814" y="8061"/>
                    </a:cubicBezTo>
                    <a:cubicBezTo>
                      <a:pt x="5580" y="7715"/>
                      <a:pt x="5345" y="7345"/>
                      <a:pt x="5086" y="6851"/>
                    </a:cubicBezTo>
                    <a:lnTo>
                      <a:pt x="5061" y="6814"/>
                    </a:lnTo>
                    <a:cubicBezTo>
                      <a:pt x="4975" y="6666"/>
                      <a:pt x="4839" y="6407"/>
                      <a:pt x="4654" y="6333"/>
                    </a:cubicBezTo>
                    <a:cubicBezTo>
                      <a:pt x="5197" y="5839"/>
                      <a:pt x="5703" y="5308"/>
                      <a:pt x="6197" y="4790"/>
                    </a:cubicBezTo>
                    <a:cubicBezTo>
                      <a:pt x="6320" y="4654"/>
                      <a:pt x="6444" y="4530"/>
                      <a:pt x="6567" y="4395"/>
                    </a:cubicBezTo>
                    <a:cubicBezTo>
                      <a:pt x="7394" y="3531"/>
                      <a:pt x="8382" y="2494"/>
                      <a:pt x="9345" y="1469"/>
                    </a:cubicBezTo>
                    <a:cubicBezTo>
                      <a:pt x="9419" y="1383"/>
                      <a:pt x="9493" y="1309"/>
                      <a:pt x="9579" y="1222"/>
                    </a:cubicBezTo>
                    <a:cubicBezTo>
                      <a:pt x="9690" y="1111"/>
                      <a:pt x="9801" y="1000"/>
                      <a:pt x="9912" y="877"/>
                    </a:cubicBezTo>
                    <a:close/>
                    <a:moveTo>
                      <a:pt x="10172" y="0"/>
                    </a:moveTo>
                    <a:cubicBezTo>
                      <a:pt x="10085" y="0"/>
                      <a:pt x="10011" y="13"/>
                      <a:pt x="9937" y="25"/>
                    </a:cubicBezTo>
                    <a:cubicBezTo>
                      <a:pt x="9653" y="99"/>
                      <a:pt x="9369" y="185"/>
                      <a:pt x="9098" y="297"/>
                    </a:cubicBezTo>
                    <a:cubicBezTo>
                      <a:pt x="8258" y="605"/>
                      <a:pt x="7444" y="988"/>
                      <a:pt x="6691" y="1346"/>
                    </a:cubicBezTo>
                    <a:cubicBezTo>
                      <a:pt x="5506" y="1914"/>
                      <a:pt x="4271" y="2543"/>
                      <a:pt x="2913" y="3247"/>
                    </a:cubicBezTo>
                    <a:cubicBezTo>
                      <a:pt x="2407" y="3518"/>
                      <a:pt x="1889" y="3777"/>
                      <a:pt x="1370" y="4024"/>
                    </a:cubicBezTo>
                    <a:lnTo>
                      <a:pt x="667" y="4382"/>
                    </a:lnTo>
                    <a:cubicBezTo>
                      <a:pt x="482" y="4469"/>
                      <a:pt x="309" y="4568"/>
                      <a:pt x="161" y="4703"/>
                    </a:cubicBezTo>
                    <a:cubicBezTo>
                      <a:pt x="136" y="4728"/>
                      <a:pt x="111" y="4765"/>
                      <a:pt x="99" y="4802"/>
                    </a:cubicBezTo>
                    <a:cubicBezTo>
                      <a:pt x="50" y="4814"/>
                      <a:pt x="25" y="4851"/>
                      <a:pt x="13" y="4888"/>
                    </a:cubicBezTo>
                    <a:cubicBezTo>
                      <a:pt x="0" y="4938"/>
                      <a:pt x="25" y="4975"/>
                      <a:pt x="62" y="5000"/>
                    </a:cubicBezTo>
                    <a:cubicBezTo>
                      <a:pt x="482" y="5172"/>
                      <a:pt x="914" y="5333"/>
                      <a:pt x="1346" y="5456"/>
                    </a:cubicBezTo>
                    <a:cubicBezTo>
                      <a:pt x="1593" y="5530"/>
                      <a:pt x="1827" y="5617"/>
                      <a:pt x="2074" y="5691"/>
                    </a:cubicBezTo>
                    <a:cubicBezTo>
                      <a:pt x="2160" y="5715"/>
                      <a:pt x="2235" y="5740"/>
                      <a:pt x="2321" y="5765"/>
                    </a:cubicBezTo>
                    <a:lnTo>
                      <a:pt x="2395" y="5790"/>
                    </a:lnTo>
                    <a:lnTo>
                      <a:pt x="2407" y="5802"/>
                    </a:lnTo>
                    <a:cubicBezTo>
                      <a:pt x="2432" y="5814"/>
                      <a:pt x="2444" y="5827"/>
                      <a:pt x="2469" y="5827"/>
                    </a:cubicBezTo>
                    <a:cubicBezTo>
                      <a:pt x="2494" y="6061"/>
                      <a:pt x="2518" y="6283"/>
                      <a:pt x="2543" y="6518"/>
                    </a:cubicBezTo>
                    <a:cubicBezTo>
                      <a:pt x="2617" y="7246"/>
                      <a:pt x="2691" y="7999"/>
                      <a:pt x="2950" y="8690"/>
                    </a:cubicBezTo>
                    <a:lnTo>
                      <a:pt x="2950" y="8703"/>
                    </a:lnTo>
                    <a:cubicBezTo>
                      <a:pt x="2950" y="8740"/>
                      <a:pt x="2963" y="8764"/>
                      <a:pt x="2987" y="8789"/>
                    </a:cubicBezTo>
                    <a:cubicBezTo>
                      <a:pt x="3012" y="8838"/>
                      <a:pt x="3062" y="8876"/>
                      <a:pt x="3111" y="8876"/>
                    </a:cubicBezTo>
                    <a:lnTo>
                      <a:pt x="3148" y="8876"/>
                    </a:lnTo>
                    <a:cubicBezTo>
                      <a:pt x="3457" y="8764"/>
                      <a:pt x="3728" y="8604"/>
                      <a:pt x="3975" y="8382"/>
                    </a:cubicBezTo>
                    <a:cubicBezTo>
                      <a:pt x="4012" y="8345"/>
                      <a:pt x="4061" y="8308"/>
                      <a:pt x="4111" y="8271"/>
                    </a:cubicBezTo>
                    <a:cubicBezTo>
                      <a:pt x="4222" y="8184"/>
                      <a:pt x="4333" y="8098"/>
                      <a:pt x="4444" y="8024"/>
                    </a:cubicBezTo>
                    <a:lnTo>
                      <a:pt x="4617" y="7900"/>
                    </a:lnTo>
                    <a:lnTo>
                      <a:pt x="4765" y="7789"/>
                    </a:lnTo>
                    <a:cubicBezTo>
                      <a:pt x="4864" y="7728"/>
                      <a:pt x="4963" y="7653"/>
                      <a:pt x="5049" y="7579"/>
                    </a:cubicBezTo>
                    <a:cubicBezTo>
                      <a:pt x="5160" y="7777"/>
                      <a:pt x="5296" y="7999"/>
                      <a:pt x="5444" y="8258"/>
                    </a:cubicBezTo>
                    <a:cubicBezTo>
                      <a:pt x="5617" y="8530"/>
                      <a:pt x="5790" y="8814"/>
                      <a:pt x="5950" y="9061"/>
                    </a:cubicBezTo>
                    <a:cubicBezTo>
                      <a:pt x="6012" y="9147"/>
                      <a:pt x="6061" y="9246"/>
                      <a:pt x="6123" y="9345"/>
                    </a:cubicBezTo>
                    <a:cubicBezTo>
                      <a:pt x="6222" y="9530"/>
                      <a:pt x="6345" y="9703"/>
                      <a:pt x="6468" y="9875"/>
                    </a:cubicBezTo>
                    <a:cubicBezTo>
                      <a:pt x="6493" y="9900"/>
                      <a:pt x="6543" y="9925"/>
                      <a:pt x="6580" y="9925"/>
                    </a:cubicBezTo>
                    <a:cubicBezTo>
                      <a:pt x="6629" y="9925"/>
                      <a:pt x="6666" y="9900"/>
                      <a:pt x="6703" y="9875"/>
                    </a:cubicBezTo>
                    <a:cubicBezTo>
                      <a:pt x="6728" y="9838"/>
                      <a:pt x="6752" y="9789"/>
                      <a:pt x="6752" y="9740"/>
                    </a:cubicBezTo>
                    <a:cubicBezTo>
                      <a:pt x="6925" y="9431"/>
                      <a:pt x="7073" y="9110"/>
                      <a:pt x="7209" y="8801"/>
                    </a:cubicBezTo>
                    <a:lnTo>
                      <a:pt x="7258" y="8703"/>
                    </a:lnTo>
                    <a:cubicBezTo>
                      <a:pt x="7555" y="8024"/>
                      <a:pt x="7851" y="7333"/>
                      <a:pt x="8123" y="6666"/>
                    </a:cubicBezTo>
                    <a:lnTo>
                      <a:pt x="8147" y="6592"/>
                    </a:lnTo>
                    <a:cubicBezTo>
                      <a:pt x="8740" y="5185"/>
                      <a:pt x="9406" y="3518"/>
                      <a:pt x="10024" y="1827"/>
                    </a:cubicBezTo>
                    <a:cubicBezTo>
                      <a:pt x="10135" y="1519"/>
                      <a:pt x="10258" y="1210"/>
                      <a:pt x="10357" y="877"/>
                    </a:cubicBezTo>
                    <a:lnTo>
                      <a:pt x="10369" y="827"/>
                    </a:lnTo>
                    <a:cubicBezTo>
                      <a:pt x="10443" y="654"/>
                      <a:pt x="10480" y="469"/>
                      <a:pt x="10468" y="284"/>
                    </a:cubicBezTo>
                    <a:cubicBezTo>
                      <a:pt x="10505" y="222"/>
                      <a:pt x="10493" y="148"/>
                      <a:pt x="10443" y="111"/>
                    </a:cubicBezTo>
                    <a:cubicBezTo>
                      <a:pt x="10369" y="37"/>
                      <a:pt x="10270" y="0"/>
                      <a:pt x="10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6"/>
            <p:cNvSpPr/>
            <p:nvPr/>
          </p:nvSpPr>
          <p:spPr>
            <a:xfrm>
              <a:off x="6562292" y="4354432"/>
              <a:ext cx="1368335" cy="942004"/>
            </a:xfrm>
            <a:custGeom>
              <a:rect b="b" l="l" r="r" t="t"/>
              <a:pathLst>
                <a:path extrusionOk="0" h="11703" w="16999">
                  <a:moveTo>
                    <a:pt x="16961" y="211"/>
                  </a:moveTo>
                  <a:cubicBezTo>
                    <a:pt x="16998" y="87"/>
                    <a:pt x="16850" y="1"/>
                    <a:pt x="16764" y="100"/>
                  </a:cubicBezTo>
                  <a:cubicBezTo>
                    <a:pt x="16752" y="112"/>
                    <a:pt x="16752" y="124"/>
                    <a:pt x="16739" y="137"/>
                  </a:cubicBezTo>
                  <a:lnTo>
                    <a:pt x="16727" y="186"/>
                  </a:lnTo>
                  <a:lnTo>
                    <a:pt x="16715" y="235"/>
                  </a:lnTo>
                  <a:lnTo>
                    <a:pt x="16690" y="285"/>
                  </a:lnTo>
                  <a:lnTo>
                    <a:pt x="16665" y="346"/>
                  </a:lnTo>
                  <a:cubicBezTo>
                    <a:pt x="16616" y="495"/>
                    <a:pt x="16826" y="569"/>
                    <a:pt x="16887" y="433"/>
                  </a:cubicBezTo>
                  <a:lnTo>
                    <a:pt x="16912" y="359"/>
                  </a:lnTo>
                  <a:lnTo>
                    <a:pt x="16924" y="309"/>
                  </a:lnTo>
                  <a:lnTo>
                    <a:pt x="16949" y="260"/>
                  </a:lnTo>
                  <a:close/>
                  <a:moveTo>
                    <a:pt x="260" y="10197"/>
                  </a:moveTo>
                  <a:cubicBezTo>
                    <a:pt x="137" y="10110"/>
                    <a:pt x="1" y="10283"/>
                    <a:pt x="112" y="10382"/>
                  </a:cubicBezTo>
                  <a:lnTo>
                    <a:pt x="186" y="10444"/>
                  </a:lnTo>
                  <a:lnTo>
                    <a:pt x="248" y="10481"/>
                  </a:lnTo>
                  <a:lnTo>
                    <a:pt x="309" y="10530"/>
                  </a:lnTo>
                  <a:cubicBezTo>
                    <a:pt x="433" y="10617"/>
                    <a:pt x="569" y="10431"/>
                    <a:pt x="445" y="10345"/>
                  </a:cubicBezTo>
                  <a:lnTo>
                    <a:pt x="384" y="10296"/>
                  </a:lnTo>
                  <a:lnTo>
                    <a:pt x="334" y="10259"/>
                  </a:lnTo>
                  <a:close/>
                  <a:moveTo>
                    <a:pt x="1013" y="10728"/>
                  </a:moveTo>
                  <a:cubicBezTo>
                    <a:pt x="890" y="10617"/>
                    <a:pt x="741" y="10789"/>
                    <a:pt x="853" y="10900"/>
                  </a:cubicBezTo>
                  <a:cubicBezTo>
                    <a:pt x="865" y="10900"/>
                    <a:pt x="877" y="10913"/>
                    <a:pt x="890" y="10925"/>
                  </a:cubicBezTo>
                  <a:lnTo>
                    <a:pt x="951" y="10962"/>
                  </a:lnTo>
                  <a:lnTo>
                    <a:pt x="1013" y="10999"/>
                  </a:lnTo>
                  <a:lnTo>
                    <a:pt x="1087" y="11036"/>
                  </a:lnTo>
                  <a:cubicBezTo>
                    <a:pt x="1211" y="11135"/>
                    <a:pt x="1359" y="10962"/>
                    <a:pt x="1248" y="10863"/>
                  </a:cubicBezTo>
                  <a:cubicBezTo>
                    <a:pt x="1235" y="10851"/>
                    <a:pt x="1223" y="10839"/>
                    <a:pt x="1211" y="10839"/>
                  </a:cubicBezTo>
                  <a:lnTo>
                    <a:pt x="1136" y="10802"/>
                  </a:lnTo>
                  <a:lnTo>
                    <a:pt x="1075" y="10765"/>
                  </a:lnTo>
                  <a:close/>
                  <a:moveTo>
                    <a:pt x="1828" y="11123"/>
                  </a:moveTo>
                  <a:cubicBezTo>
                    <a:pt x="1680" y="11073"/>
                    <a:pt x="1593" y="11283"/>
                    <a:pt x="1741" y="11345"/>
                  </a:cubicBezTo>
                  <a:lnTo>
                    <a:pt x="1791" y="11370"/>
                  </a:lnTo>
                  <a:lnTo>
                    <a:pt x="1852" y="11382"/>
                  </a:lnTo>
                  <a:lnTo>
                    <a:pt x="1914" y="11407"/>
                  </a:lnTo>
                  <a:lnTo>
                    <a:pt x="1964" y="11431"/>
                  </a:lnTo>
                  <a:cubicBezTo>
                    <a:pt x="2001" y="11444"/>
                    <a:pt x="2050" y="11431"/>
                    <a:pt x="2075" y="11394"/>
                  </a:cubicBezTo>
                  <a:cubicBezTo>
                    <a:pt x="2136" y="11345"/>
                    <a:pt x="2124" y="11234"/>
                    <a:pt x="2038" y="11209"/>
                  </a:cubicBezTo>
                  <a:lnTo>
                    <a:pt x="1988" y="11184"/>
                  </a:lnTo>
                  <a:lnTo>
                    <a:pt x="1927" y="11172"/>
                  </a:lnTo>
                  <a:lnTo>
                    <a:pt x="1877" y="11147"/>
                  </a:lnTo>
                  <a:close/>
                  <a:moveTo>
                    <a:pt x="2692" y="11382"/>
                  </a:moveTo>
                  <a:cubicBezTo>
                    <a:pt x="2568" y="11370"/>
                    <a:pt x="2507" y="11518"/>
                    <a:pt x="2605" y="11592"/>
                  </a:cubicBezTo>
                  <a:cubicBezTo>
                    <a:pt x="2618" y="11604"/>
                    <a:pt x="2630" y="11616"/>
                    <a:pt x="2642" y="11616"/>
                  </a:cubicBezTo>
                  <a:lnTo>
                    <a:pt x="2717" y="11629"/>
                  </a:lnTo>
                  <a:lnTo>
                    <a:pt x="2778" y="11641"/>
                  </a:lnTo>
                  <a:lnTo>
                    <a:pt x="2840" y="11653"/>
                  </a:lnTo>
                  <a:lnTo>
                    <a:pt x="2877" y="11653"/>
                  </a:lnTo>
                  <a:cubicBezTo>
                    <a:pt x="3013" y="11666"/>
                    <a:pt x="3062" y="11481"/>
                    <a:pt x="2939" y="11431"/>
                  </a:cubicBezTo>
                  <a:lnTo>
                    <a:pt x="2914" y="11431"/>
                  </a:lnTo>
                  <a:lnTo>
                    <a:pt x="2865" y="11431"/>
                  </a:lnTo>
                  <a:lnTo>
                    <a:pt x="2815" y="11419"/>
                  </a:lnTo>
                  <a:lnTo>
                    <a:pt x="2766" y="11407"/>
                  </a:lnTo>
                  <a:lnTo>
                    <a:pt x="2692" y="11394"/>
                  </a:lnTo>
                  <a:close/>
                  <a:moveTo>
                    <a:pt x="3593" y="11468"/>
                  </a:moveTo>
                  <a:cubicBezTo>
                    <a:pt x="3457" y="11481"/>
                    <a:pt x="3432" y="11653"/>
                    <a:pt x="3556" y="11690"/>
                  </a:cubicBezTo>
                  <a:cubicBezTo>
                    <a:pt x="3568" y="11703"/>
                    <a:pt x="3581" y="11703"/>
                    <a:pt x="3593" y="11690"/>
                  </a:cubicBezTo>
                  <a:lnTo>
                    <a:pt x="3679" y="11690"/>
                  </a:lnTo>
                  <a:lnTo>
                    <a:pt x="3741" y="11690"/>
                  </a:lnTo>
                  <a:lnTo>
                    <a:pt x="3790" y="11690"/>
                  </a:lnTo>
                  <a:lnTo>
                    <a:pt x="3827" y="11690"/>
                  </a:lnTo>
                  <a:cubicBezTo>
                    <a:pt x="3963" y="11690"/>
                    <a:pt x="3988" y="11518"/>
                    <a:pt x="3865" y="11468"/>
                  </a:cubicBezTo>
                  <a:cubicBezTo>
                    <a:pt x="3852" y="11468"/>
                    <a:pt x="3840" y="11468"/>
                    <a:pt x="3815" y="11468"/>
                  </a:cubicBezTo>
                  <a:lnTo>
                    <a:pt x="3778" y="11468"/>
                  </a:lnTo>
                  <a:lnTo>
                    <a:pt x="3729" y="11468"/>
                  </a:lnTo>
                  <a:lnTo>
                    <a:pt x="3593" y="11468"/>
                  </a:lnTo>
                  <a:close/>
                  <a:moveTo>
                    <a:pt x="4482" y="11357"/>
                  </a:moveTo>
                  <a:cubicBezTo>
                    <a:pt x="4371" y="11394"/>
                    <a:pt x="4371" y="11567"/>
                    <a:pt x="4482" y="11592"/>
                  </a:cubicBezTo>
                  <a:cubicBezTo>
                    <a:pt x="4506" y="11592"/>
                    <a:pt x="4519" y="11592"/>
                    <a:pt x="4531" y="11592"/>
                  </a:cubicBezTo>
                  <a:lnTo>
                    <a:pt x="4593" y="11579"/>
                  </a:lnTo>
                  <a:lnTo>
                    <a:pt x="4642" y="11567"/>
                  </a:lnTo>
                  <a:lnTo>
                    <a:pt x="4704" y="11555"/>
                  </a:lnTo>
                  <a:lnTo>
                    <a:pt x="4766" y="11530"/>
                  </a:lnTo>
                  <a:cubicBezTo>
                    <a:pt x="4864" y="11505"/>
                    <a:pt x="4877" y="11370"/>
                    <a:pt x="4790" y="11320"/>
                  </a:cubicBezTo>
                  <a:cubicBezTo>
                    <a:pt x="4766" y="11308"/>
                    <a:pt x="4729" y="11295"/>
                    <a:pt x="4704" y="11308"/>
                  </a:cubicBezTo>
                  <a:lnTo>
                    <a:pt x="4642" y="11320"/>
                  </a:lnTo>
                  <a:lnTo>
                    <a:pt x="4593" y="11333"/>
                  </a:lnTo>
                  <a:lnTo>
                    <a:pt x="4543" y="11345"/>
                  </a:lnTo>
                  <a:lnTo>
                    <a:pt x="4482" y="11370"/>
                  </a:lnTo>
                  <a:close/>
                  <a:moveTo>
                    <a:pt x="5346" y="11073"/>
                  </a:moveTo>
                  <a:cubicBezTo>
                    <a:pt x="5222" y="11123"/>
                    <a:pt x="5272" y="11308"/>
                    <a:pt x="5395" y="11295"/>
                  </a:cubicBezTo>
                  <a:cubicBezTo>
                    <a:pt x="5408" y="11295"/>
                    <a:pt x="5432" y="11295"/>
                    <a:pt x="5445" y="11283"/>
                  </a:cubicBezTo>
                  <a:lnTo>
                    <a:pt x="5469" y="11271"/>
                  </a:lnTo>
                  <a:lnTo>
                    <a:pt x="5519" y="11258"/>
                  </a:lnTo>
                  <a:lnTo>
                    <a:pt x="5568" y="11234"/>
                  </a:lnTo>
                  <a:lnTo>
                    <a:pt x="5617" y="11209"/>
                  </a:lnTo>
                  <a:lnTo>
                    <a:pt x="5654" y="11184"/>
                  </a:lnTo>
                  <a:cubicBezTo>
                    <a:pt x="5741" y="11147"/>
                    <a:pt x="5741" y="11012"/>
                    <a:pt x="5642" y="10975"/>
                  </a:cubicBezTo>
                  <a:cubicBezTo>
                    <a:pt x="5617" y="10962"/>
                    <a:pt x="5580" y="10962"/>
                    <a:pt x="5556" y="10975"/>
                  </a:cubicBezTo>
                  <a:lnTo>
                    <a:pt x="5469" y="11012"/>
                  </a:lnTo>
                  <a:lnTo>
                    <a:pt x="5420" y="11036"/>
                  </a:lnTo>
                  <a:lnTo>
                    <a:pt x="5346" y="11073"/>
                  </a:lnTo>
                  <a:close/>
                  <a:moveTo>
                    <a:pt x="6136" y="10641"/>
                  </a:moveTo>
                  <a:cubicBezTo>
                    <a:pt x="6099" y="10666"/>
                    <a:pt x="6086" y="10703"/>
                    <a:pt x="6086" y="10752"/>
                  </a:cubicBezTo>
                  <a:cubicBezTo>
                    <a:pt x="6111" y="10839"/>
                    <a:pt x="6198" y="10876"/>
                    <a:pt x="6272" y="10839"/>
                  </a:cubicBezTo>
                  <a:lnTo>
                    <a:pt x="6333" y="10789"/>
                  </a:lnTo>
                  <a:lnTo>
                    <a:pt x="6370" y="10765"/>
                  </a:lnTo>
                  <a:lnTo>
                    <a:pt x="6420" y="10728"/>
                  </a:lnTo>
                  <a:lnTo>
                    <a:pt x="6469" y="10703"/>
                  </a:lnTo>
                  <a:cubicBezTo>
                    <a:pt x="6580" y="10617"/>
                    <a:pt x="6481" y="10444"/>
                    <a:pt x="6358" y="10493"/>
                  </a:cubicBezTo>
                  <a:lnTo>
                    <a:pt x="6333" y="10505"/>
                  </a:lnTo>
                  <a:lnTo>
                    <a:pt x="6247" y="10567"/>
                  </a:lnTo>
                  <a:cubicBezTo>
                    <a:pt x="6210" y="10592"/>
                    <a:pt x="6173" y="10617"/>
                    <a:pt x="6136" y="10641"/>
                  </a:cubicBezTo>
                  <a:close/>
                  <a:moveTo>
                    <a:pt x="6864" y="10086"/>
                  </a:moveTo>
                  <a:cubicBezTo>
                    <a:pt x="6753" y="10160"/>
                    <a:pt x="6864" y="10333"/>
                    <a:pt x="6988" y="10271"/>
                  </a:cubicBezTo>
                  <a:cubicBezTo>
                    <a:pt x="7000" y="10271"/>
                    <a:pt x="7000" y="10259"/>
                    <a:pt x="7012" y="10259"/>
                  </a:cubicBezTo>
                  <a:lnTo>
                    <a:pt x="7185" y="10098"/>
                  </a:lnTo>
                  <a:cubicBezTo>
                    <a:pt x="7222" y="10061"/>
                    <a:pt x="7234" y="10012"/>
                    <a:pt x="7210" y="9962"/>
                  </a:cubicBezTo>
                  <a:cubicBezTo>
                    <a:pt x="7173" y="9888"/>
                    <a:pt x="7086" y="9876"/>
                    <a:pt x="7025" y="9925"/>
                  </a:cubicBezTo>
                  <a:cubicBezTo>
                    <a:pt x="6975" y="9987"/>
                    <a:pt x="6913" y="10036"/>
                    <a:pt x="6864" y="10086"/>
                  </a:cubicBezTo>
                  <a:close/>
                  <a:moveTo>
                    <a:pt x="7494" y="9432"/>
                  </a:moveTo>
                  <a:cubicBezTo>
                    <a:pt x="7395" y="9543"/>
                    <a:pt x="7568" y="9703"/>
                    <a:pt x="7679" y="9580"/>
                  </a:cubicBezTo>
                  <a:lnTo>
                    <a:pt x="7827" y="9407"/>
                  </a:lnTo>
                  <a:cubicBezTo>
                    <a:pt x="7926" y="9296"/>
                    <a:pt x="7790" y="9148"/>
                    <a:pt x="7679" y="9222"/>
                  </a:cubicBezTo>
                  <a:cubicBezTo>
                    <a:pt x="7666" y="9234"/>
                    <a:pt x="7654" y="9246"/>
                    <a:pt x="7642" y="9259"/>
                  </a:cubicBezTo>
                  <a:cubicBezTo>
                    <a:pt x="7592" y="9320"/>
                    <a:pt x="7543" y="9370"/>
                    <a:pt x="7494" y="9432"/>
                  </a:cubicBezTo>
                  <a:close/>
                  <a:moveTo>
                    <a:pt x="8049" y="8703"/>
                  </a:moveTo>
                  <a:cubicBezTo>
                    <a:pt x="7963" y="8827"/>
                    <a:pt x="8160" y="8975"/>
                    <a:pt x="8247" y="8827"/>
                  </a:cubicBezTo>
                  <a:cubicBezTo>
                    <a:pt x="8296" y="8765"/>
                    <a:pt x="8333" y="8703"/>
                    <a:pt x="8382" y="8629"/>
                  </a:cubicBezTo>
                  <a:cubicBezTo>
                    <a:pt x="8456" y="8518"/>
                    <a:pt x="8308" y="8382"/>
                    <a:pt x="8210" y="8481"/>
                  </a:cubicBezTo>
                  <a:cubicBezTo>
                    <a:pt x="8197" y="8493"/>
                    <a:pt x="8185" y="8493"/>
                    <a:pt x="8185" y="8506"/>
                  </a:cubicBezTo>
                  <a:cubicBezTo>
                    <a:pt x="8136" y="8567"/>
                    <a:pt x="8098" y="8642"/>
                    <a:pt x="8061" y="8703"/>
                  </a:cubicBezTo>
                  <a:close/>
                  <a:moveTo>
                    <a:pt x="8518" y="7913"/>
                  </a:moveTo>
                  <a:cubicBezTo>
                    <a:pt x="8493" y="7963"/>
                    <a:pt x="8506" y="8024"/>
                    <a:pt x="8543" y="8061"/>
                  </a:cubicBezTo>
                  <a:cubicBezTo>
                    <a:pt x="8605" y="8111"/>
                    <a:pt x="8691" y="8086"/>
                    <a:pt x="8728" y="8024"/>
                  </a:cubicBezTo>
                  <a:cubicBezTo>
                    <a:pt x="8765" y="7950"/>
                    <a:pt x="8802" y="7889"/>
                    <a:pt x="8827" y="7814"/>
                  </a:cubicBezTo>
                  <a:cubicBezTo>
                    <a:pt x="8888" y="7703"/>
                    <a:pt x="8740" y="7592"/>
                    <a:pt x="8654" y="7679"/>
                  </a:cubicBezTo>
                  <a:cubicBezTo>
                    <a:pt x="8642" y="7691"/>
                    <a:pt x="8629" y="7703"/>
                    <a:pt x="8629" y="7716"/>
                  </a:cubicBezTo>
                  <a:cubicBezTo>
                    <a:pt x="8592" y="7777"/>
                    <a:pt x="8555" y="7852"/>
                    <a:pt x="8518" y="7913"/>
                  </a:cubicBezTo>
                  <a:close/>
                  <a:moveTo>
                    <a:pt x="8901" y="7086"/>
                  </a:moveTo>
                  <a:cubicBezTo>
                    <a:pt x="8851" y="7197"/>
                    <a:pt x="9000" y="7296"/>
                    <a:pt x="9098" y="7210"/>
                  </a:cubicBezTo>
                  <a:cubicBezTo>
                    <a:pt x="9111" y="7197"/>
                    <a:pt x="9111" y="7185"/>
                    <a:pt x="9123" y="7173"/>
                  </a:cubicBezTo>
                  <a:cubicBezTo>
                    <a:pt x="9148" y="7099"/>
                    <a:pt x="9172" y="7024"/>
                    <a:pt x="9197" y="6950"/>
                  </a:cubicBezTo>
                  <a:cubicBezTo>
                    <a:pt x="9246" y="6827"/>
                    <a:pt x="9086" y="6728"/>
                    <a:pt x="9012" y="6839"/>
                  </a:cubicBezTo>
                  <a:cubicBezTo>
                    <a:pt x="9000" y="6839"/>
                    <a:pt x="8987" y="6852"/>
                    <a:pt x="8987" y="6876"/>
                  </a:cubicBezTo>
                  <a:cubicBezTo>
                    <a:pt x="8963" y="6938"/>
                    <a:pt x="8926" y="7012"/>
                    <a:pt x="8901" y="7086"/>
                  </a:cubicBezTo>
                  <a:close/>
                  <a:moveTo>
                    <a:pt x="9197" y="6222"/>
                  </a:moveTo>
                  <a:cubicBezTo>
                    <a:pt x="9160" y="6370"/>
                    <a:pt x="9382" y="6432"/>
                    <a:pt x="9419" y="6284"/>
                  </a:cubicBezTo>
                  <a:cubicBezTo>
                    <a:pt x="9444" y="6197"/>
                    <a:pt x="9456" y="6123"/>
                    <a:pt x="9481" y="6049"/>
                  </a:cubicBezTo>
                  <a:cubicBezTo>
                    <a:pt x="9506" y="5951"/>
                    <a:pt x="9395" y="5864"/>
                    <a:pt x="9308" y="5926"/>
                  </a:cubicBezTo>
                  <a:cubicBezTo>
                    <a:pt x="9284" y="5938"/>
                    <a:pt x="9259" y="5963"/>
                    <a:pt x="9246" y="6000"/>
                  </a:cubicBezTo>
                  <a:cubicBezTo>
                    <a:pt x="9234" y="6074"/>
                    <a:pt x="9209" y="6148"/>
                    <a:pt x="9197" y="6222"/>
                  </a:cubicBezTo>
                  <a:close/>
                  <a:moveTo>
                    <a:pt x="9382" y="5321"/>
                  </a:moveTo>
                  <a:cubicBezTo>
                    <a:pt x="9358" y="5444"/>
                    <a:pt x="9530" y="5506"/>
                    <a:pt x="9592" y="5407"/>
                  </a:cubicBezTo>
                  <a:cubicBezTo>
                    <a:pt x="9604" y="5395"/>
                    <a:pt x="9617" y="5370"/>
                    <a:pt x="9617" y="5358"/>
                  </a:cubicBezTo>
                  <a:cubicBezTo>
                    <a:pt x="9629" y="5284"/>
                    <a:pt x="9629" y="5198"/>
                    <a:pt x="9641" y="5124"/>
                  </a:cubicBezTo>
                  <a:cubicBezTo>
                    <a:pt x="9641" y="5099"/>
                    <a:pt x="9641" y="5087"/>
                    <a:pt x="9641" y="5062"/>
                  </a:cubicBezTo>
                  <a:cubicBezTo>
                    <a:pt x="9666" y="5000"/>
                    <a:pt x="9629" y="4938"/>
                    <a:pt x="9567" y="4926"/>
                  </a:cubicBezTo>
                  <a:cubicBezTo>
                    <a:pt x="9555" y="4914"/>
                    <a:pt x="9543" y="4914"/>
                    <a:pt x="9530" y="4926"/>
                  </a:cubicBezTo>
                  <a:cubicBezTo>
                    <a:pt x="9456" y="4926"/>
                    <a:pt x="9370" y="4926"/>
                    <a:pt x="9296" y="4926"/>
                  </a:cubicBezTo>
                  <a:cubicBezTo>
                    <a:pt x="9172" y="4926"/>
                    <a:pt x="9135" y="5111"/>
                    <a:pt x="9259" y="5148"/>
                  </a:cubicBezTo>
                  <a:cubicBezTo>
                    <a:pt x="9271" y="5161"/>
                    <a:pt x="9284" y="5161"/>
                    <a:pt x="9308" y="5161"/>
                  </a:cubicBezTo>
                  <a:lnTo>
                    <a:pt x="9419" y="5161"/>
                  </a:lnTo>
                  <a:cubicBezTo>
                    <a:pt x="9419" y="5222"/>
                    <a:pt x="9395" y="5272"/>
                    <a:pt x="9395" y="5333"/>
                  </a:cubicBezTo>
                  <a:close/>
                  <a:moveTo>
                    <a:pt x="9456" y="4420"/>
                  </a:moveTo>
                  <a:cubicBezTo>
                    <a:pt x="9469" y="4556"/>
                    <a:pt x="9666" y="4556"/>
                    <a:pt x="9679" y="4420"/>
                  </a:cubicBezTo>
                  <a:lnTo>
                    <a:pt x="9679" y="4358"/>
                  </a:lnTo>
                  <a:lnTo>
                    <a:pt x="9679" y="4173"/>
                  </a:lnTo>
                  <a:cubicBezTo>
                    <a:pt x="9679" y="4050"/>
                    <a:pt x="9506" y="4025"/>
                    <a:pt x="9456" y="4136"/>
                  </a:cubicBezTo>
                  <a:cubicBezTo>
                    <a:pt x="9456" y="4161"/>
                    <a:pt x="9456" y="4173"/>
                    <a:pt x="9456" y="4185"/>
                  </a:cubicBezTo>
                  <a:lnTo>
                    <a:pt x="9456" y="4420"/>
                  </a:lnTo>
                  <a:close/>
                  <a:moveTo>
                    <a:pt x="9395" y="3506"/>
                  </a:moveTo>
                  <a:cubicBezTo>
                    <a:pt x="9407" y="3642"/>
                    <a:pt x="9604" y="3642"/>
                    <a:pt x="9617" y="3506"/>
                  </a:cubicBezTo>
                  <a:lnTo>
                    <a:pt x="9617" y="3482"/>
                  </a:lnTo>
                  <a:cubicBezTo>
                    <a:pt x="9604" y="3395"/>
                    <a:pt x="9592" y="3321"/>
                    <a:pt x="9580" y="3235"/>
                  </a:cubicBezTo>
                  <a:cubicBezTo>
                    <a:pt x="9555" y="3111"/>
                    <a:pt x="9370" y="3111"/>
                    <a:pt x="9358" y="3235"/>
                  </a:cubicBezTo>
                  <a:cubicBezTo>
                    <a:pt x="9345" y="3260"/>
                    <a:pt x="9345" y="3272"/>
                    <a:pt x="9358" y="3284"/>
                  </a:cubicBezTo>
                  <a:cubicBezTo>
                    <a:pt x="9370" y="3358"/>
                    <a:pt x="9382" y="3432"/>
                    <a:pt x="9395" y="3506"/>
                  </a:cubicBezTo>
                  <a:close/>
                  <a:moveTo>
                    <a:pt x="9111" y="2692"/>
                  </a:moveTo>
                  <a:cubicBezTo>
                    <a:pt x="9197" y="2791"/>
                    <a:pt x="9358" y="2716"/>
                    <a:pt x="9321" y="2593"/>
                  </a:cubicBezTo>
                  <a:cubicBezTo>
                    <a:pt x="9308" y="2568"/>
                    <a:pt x="9308" y="2556"/>
                    <a:pt x="9296" y="2544"/>
                  </a:cubicBezTo>
                  <a:cubicBezTo>
                    <a:pt x="9234" y="2482"/>
                    <a:pt x="9172" y="2420"/>
                    <a:pt x="9098" y="2371"/>
                  </a:cubicBezTo>
                  <a:cubicBezTo>
                    <a:pt x="8987" y="2297"/>
                    <a:pt x="8851" y="2433"/>
                    <a:pt x="8938" y="2544"/>
                  </a:cubicBezTo>
                  <a:cubicBezTo>
                    <a:pt x="8950" y="2544"/>
                    <a:pt x="8963" y="2556"/>
                    <a:pt x="8975" y="2568"/>
                  </a:cubicBezTo>
                  <a:cubicBezTo>
                    <a:pt x="9024" y="2593"/>
                    <a:pt x="9074" y="2642"/>
                    <a:pt x="9111" y="2692"/>
                  </a:cubicBezTo>
                  <a:close/>
                  <a:moveTo>
                    <a:pt x="8395" y="2544"/>
                  </a:moveTo>
                  <a:cubicBezTo>
                    <a:pt x="8531" y="2507"/>
                    <a:pt x="8493" y="2309"/>
                    <a:pt x="8358" y="2321"/>
                  </a:cubicBezTo>
                  <a:cubicBezTo>
                    <a:pt x="8345" y="2321"/>
                    <a:pt x="8333" y="2321"/>
                    <a:pt x="8321" y="2321"/>
                  </a:cubicBezTo>
                  <a:cubicBezTo>
                    <a:pt x="8247" y="2346"/>
                    <a:pt x="8173" y="2383"/>
                    <a:pt x="8098" y="2420"/>
                  </a:cubicBezTo>
                  <a:cubicBezTo>
                    <a:pt x="8074" y="2433"/>
                    <a:pt x="8049" y="2445"/>
                    <a:pt x="8037" y="2470"/>
                  </a:cubicBezTo>
                  <a:cubicBezTo>
                    <a:pt x="8000" y="2568"/>
                    <a:pt x="8098" y="2679"/>
                    <a:pt x="8197" y="2630"/>
                  </a:cubicBezTo>
                  <a:cubicBezTo>
                    <a:pt x="8259" y="2593"/>
                    <a:pt x="8333" y="2568"/>
                    <a:pt x="8395" y="2544"/>
                  </a:cubicBezTo>
                  <a:close/>
                  <a:moveTo>
                    <a:pt x="7642" y="3000"/>
                  </a:moveTo>
                  <a:cubicBezTo>
                    <a:pt x="7666" y="2976"/>
                    <a:pt x="7679" y="2951"/>
                    <a:pt x="7679" y="2926"/>
                  </a:cubicBezTo>
                  <a:cubicBezTo>
                    <a:pt x="7691" y="2815"/>
                    <a:pt x="7568" y="2754"/>
                    <a:pt x="7494" y="2815"/>
                  </a:cubicBezTo>
                  <a:cubicBezTo>
                    <a:pt x="7420" y="2877"/>
                    <a:pt x="7370" y="2926"/>
                    <a:pt x="7308" y="3000"/>
                  </a:cubicBezTo>
                  <a:cubicBezTo>
                    <a:pt x="7284" y="3037"/>
                    <a:pt x="7271" y="3087"/>
                    <a:pt x="7296" y="3136"/>
                  </a:cubicBezTo>
                  <a:cubicBezTo>
                    <a:pt x="7346" y="3198"/>
                    <a:pt x="7432" y="3210"/>
                    <a:pt x="7481" y="3149"/>
                  </a:cubicBezTo>
                  <a:cubicBezTo>
                    <a:pt x="7531" y="3087"/>
                    <a:pt x="7580" y="3037"/>
                    <a:pt x="7642" y="2988"/>
                  </a:cubicBezTo>
                  <a:close/>
                  <a:moveTo>
                    <a:pt x="7259" y="3692"/>
                  </a:moveTo>
                  <a:cubicBezTo>
                    <a:pt x="7259" y="3655"/>
                    <a:pt x="7234" y="3605"/>
                    <a:pt x="7185" y="3593"/>
                  </a:cubicBezTo>
                  <a:cubicBezTo>
                    <a:pt x="7111" y="3568"/>
                    <a:pt x="7025" y="3630"/>
                    <a:pt x="7037" y="3704"/>
                  </a:cubicBezTo>
                  <a:cubicBezTo>
                    <a:pt x="7037" y="3790"/>
                    <a:pt x="7049" y="3877"/>
                    <a:pt x="7086" y="3963"/>
                  </a:cubicBezTo>
                  <a:cubicBezTo>
                    <a:pt x="7123" y="4099"/>
                    <a:pt x="7321" y="4050"/>
                    <a:pt x="7308" y="3914"/>
                  </a:cubicBezTo>
                  <a:cubicBezTo>
                    <a:pt x="7308" y="3914"/>
                    <a:pt x="7308" y="3901"/>
                    <a:pt x="7308" y="3889"/>
                  </a:cubicBezTo>
                  <a:cubicBezTo>
                    <a:pt x="7284" y="3827"/>
                    <a:pt x="7271" y="3766"/>
                    <a:pt x="7271" y="3692"/>
                  </a:cubicBezTo>
                  <a:close/>
                  <a:moveTo>
                    <a:pt x="7666" y="4408"/>
                  </a:moveTo>
                  <a:cubicBezTo>
                    <a:pt x="7568" y="4321"/>
                    <a:pt x="7420" y="4432"/>
                    <a:pt x="7481" y="4556"/>
                  </a:cubicBezTo>
                  <a:cubicBezTo>
                    <a:pt x="7481" y="4556"/>
                    <a:pt x="7494" y="4568"/>
                    <a:pt x="7506" y="4580"/>
                  </a:cubicBezTo>
                  <a:cubicBezTo>
                    <a:pt x="7555" y="4642"/>
                    <a:pt x="7617" y="4691"/>
                    <a:pt x="7679" y="4741"/>
                  </a:cubicBezTo>
                  <a:cubicBezTo>
                    <a:pt x="7802" y="4840"/>
                    <a:pt x="7950" y="4667"/>
                    <a:pt x="7839" y="4568"/>
                  </a:cubicBezTo>
                  <a:cubicBezTo>
                    <a:pt x="7778" y="4519"/>
                    <a:pt x="7728" y="4469"/>
                    <a:pt x="7666" y="4408"/>
                  </a:cubicBezTo>
                  <a:close/>
                  <a:moveTo>
                    <a:pt x="8395" y="4852"/>
                  </a:moveTo>
                  <a:cubicBezTo>
                    <a:pt x="8271" y="4815"/>
                    <a:pt x="8197" y="4988"/>
                    <a:pt x="8308" y="5062"/>
                  </a:cubicBezTo>
                  <a:cubicBezTo>
                    <a:pt x="8321" y="5062"/>
                    <a:pt x="8333" y="5074"/>
                    <a:pt x="8345" y="5074"/>
                  </a:cubicBezTo>
                  <a:cubicBezTo>
                    <a:pt x="8419" y="5099"/>
                    <a:pt x="8493" y="5111"/>
                    <a:pt x="8580" y="5124"/>
                  </a:cubicBezTo>
                  <a:cubicBezTo>
                    <a:pt x="8703" y="5136"/>
                    <a:pt x="8765" y="4963"/>
                    <a:pt x="8654" y="4901"/>
                  </a:cubicBezTo>
                  <a:cubicBezTo>
                    <a:pt x="8642" y="4901"/>
                    <a:pt x="8629" y="4889"/>
                    <a:pt x="8617" y="4889"/>
                  </a:cubicBezTo>
                  <a:cubicBezTo>
                    <a:pt x="8543" y="4877"/>
                    <a:pt x="8469" y="4864"/>
                    <a:pt x="8395" y="4852"/>
                  </a:cubicBezTo>
                  <a:close/>
                  <a:moveTo>
                    <a:pt x="10197" y="4852"/>
                  </a:moveTo>
                  <a:cubicBezTo>
                    <a:pt x="10074" y="4864"/>
                    <a:pt x="10074" y="5049"/>
                    <a:pt x="10197" y="5074"/>
                  </a:cubicBezTo>
                  <a:cubicBezTo>
                    <a:pt x="10209" y="5074"/>
                    <a:pt x="10222" y="5074"/>
                    <a:pt x="10234" y="5074"/>
                  </a:cubicBezTo>
                  <a:lnTo>
                    <a:pt x="10469" y="5037"/>
                  </a:lnTo>
                  <a:cubicBezTo>
                    <a:pt x="10592" y="5012"/>
                    <a:pt x="10592" y="4827"/>
                    <a:pt x="10469" y="4815"/>
                  </a:cubicBezTo>
                  <a:cubicBezTo>
                    <a:pt x="10456" y="4803"/>
                    <a:pt x="10431" y="4803"/>
                    <a:pt x="10419" y="4815"/>
                  </a:cubicBezTo>
                  <a:cubicBezTo>
                    <a:pt x="10345" y="4827"/>
                    <a:pt x="10271" y="4840"/>
                    <a:pt x="10197" y="4852"/>
                  </a:cubicBezTo>
                  <a:close/>
                  <a:moveTo>
                    <a:pt x="11098" y="4667"/>
                  </a:moveTo>
                  <a:cubicBezTo>
                    <a:pt x="11012" y="4691"/>
                    <a:pt x="10975" y="4803"/>
                    <a:pt x="11049" y="4864"/>
                  </a:cubicBezTo>
                  <a:cubicBezTo>
                    <a:pt x="11073" y="4889"/>
                    <a:pt x="11123" y="4901"/>
                    <a:pt x="11160" y="4901"/>
                  </a:cubicBezTo>
                  <a:lnTo>
                    <a:pt x="11382" y="4840"/>
                  </a:lnTo>
                  <a:cubicBezTo>
                    <a:pt x="11518" y="4803"/>
                    <a:pt x="11493" y="4593"/>
                    <a:pt x="11345" y="4605"/>
                  </a:cubicBezTo>
                  <a:lnTo>
                    <a:pt x="11320" y="4605"/>
                  </a:lnTo>
                  <a:lnTo>
                    <a:pt x="11098" y="4667"/>
                  </a:lnTo>
                  <a:close/>
                  <a:moveTo>
                    <a:pt x="11987" y="4408"/>
                  </a:moveTo>
                  <a:cubicBezTo>
                    <a:pt x="11851" y="4457"/>
                    <a:pt x="11888" y="4642"/>
                    <a:pt x="12024" y="4642"/>
                  </a:cubicBezTo>
                  <a:cubicBezTo>
                    <a:pt x="12036" y="4642"/>
                    <a:pt x="12049" y="4642"/>
                    <a:pt x="12061" y="4642"/>
                  </a:cubicBezTo>
                  <a:lnTo>
                    <a:pt x="12283" y="4556"/>
                  </a:lnTo>
                  <a:cubicBezTo>
                    <a:pt x="12394" y="4519"/>
                    <a:pt x="12369" y="4334"/>
                    <a:pt x="12246" y="4334"/>
                  </a:cubicBezTo>
                  <a:cubicBezTo>
                    <a:pt x="12221" y="4334"/>
                    <a:pt x="12209" y="4334"/>
                    <a:pt x="12197" y="4346"/>
                  </a:cubicBezTo>
                  <a:lnTo>
                    <a:pt x="11987" y="4420"/>
                  </a:lnTo>
                  <a:close/>
                  <a:moveTo>
                    <a:pt x="12839" y="4074"/>
                  </a:moveTo>
                  <a:cubicBezTo>
                    <a:pt x="12727" y="4124"/>
                    <a:pt x="12764" y="4296"/>
                    <a:pt x="12888" y="4296"/>
                  </a:cubicBezTo>
                  <a:cubicBezTo>
                    <a:pt x="12900" y="4296"/>
                    <a:pt x="12913" y="4296"/>
                    <a:pt x="12925" y="4284"/>
                  </a:cubicBezTo>
                  <a:lnTo>
                    <a:pt x="13147" y="4185"/>
                  </a:lnTo>
                  <a:cubicBezTo>
                    <a:pt x="13258" y="4136"/>
                    <a:pt x="13209" y="3951"/>
                    <a:pt x="13085" y="3963"/>
                  </a:cubicBezTo>
                  <a:cubicBezTo>
                    <a:pt x="13073" y="3963"/>
                    <a:pt x="13061" y="3976"/>
                    <a:pt x="13048" y="3976"/>
                  </a:cubicBezTo>
                  <a:close/>
                  <a:moveTo>
                    <a:pt x="13653" y="3655"/>
                  </a:moveTo>
                  <a:cubicBezTo>
                    <a:pt x="13542" y="3729"/>
                    <a:pt x="13604" y="3889"/>
                    <a:pt x="13727" y="3877"/>
                  </a:cubicBezTo>
                  <a:cubicBezTo>
                    <a:pt x="13740" y="3877"/>
                    <a:pt x="13752" y="3864"/>
                    <a:pt x="13764" y="3864"/>
                  </a:cubicBezTo>
                  <a:cubicBezTo>
                    <a:pt x="13838" y="3827"/>
                    <a:pt x="13900" y="3778"/>
                    <a:pt x="13974" y="3741"/>
                  </a:cubicBezTo>
                  <a:cubicBezTo>
                    <a:pt x="14098" y="3655"/>
                    <a:pt x="13987" y="3457"/>
                    <a:pt x="13851" y="3544"/>
                  </a:cubicBezTo>
                  <a:close/>
                  <a:moveTo>
                    <a:pt x="14419" y="3161"/>
                  </a:moveTo>
                  <a:cubicBezTo>
                    <a:pt x="14320" y="3235"/>
                    <a:pt x="14394" y="3395"/>
                    <a:pt x="14517" y="3371"/>
                  </a:cubicBezTo>
                  <a:cubicBezTo>
                    <a:pt x="14530" y="3371"/>
                    <a:pt x="14554" y="3358"/>
                    <a:pt x="14567" y="3358"/>
                  </a:cubicBezTo>
                  <a:cubicBezTo>
                    <a:pt x="14628" y="3309"/>
                    <a:pt x="14690" y="3260"/>
                    <a:pt x="14752" y="3210"/>
                  </a:cubicBezTo>
                  <a:cubicBezTo>
                    <a:pt x="14826" y="3149"/>
                    <a:pt x="14801" y="3013"/>
                    <a:pt x="14690" y="3000"/>
                  </a:cubicBezTo>
                  <a:cubicBezTo>
                    <a:pt x="14665" y="3000"/>
                    <a:pt x="14628" y="3013"/>
                    <a:pt x="14604" y="3025"/>
                  </a:cubicBezTo>
                  <a:close/>
                  <a:moveTo>
                    <a:pt x="15135" y="2581"/>
                  </a:moveTo>
                  <a:cubicBezTo>
                    <a:pt x="15097" y="2605"/>
                    <a:pt x="15085" y="2655"/>
                    <a:pt x="15097" y="2692"/>
                  </a:cubicBezTo>
                  <a:cubicBezTo>
                    <a:pt x="15110" y="2778"/>
                    <a:pt x="15221" y="2815"/>
                    <a:pt x="15295" y="2754"/>
                  </a:cubicBezTo>
                  <a:cubicBezTo>
                    <a:pt x="15344" y="2704"/>
                    <a:pt x="15406" y="2642"/>
                    <a:pt x="15455" y="2593"/>
                  </a:cubicBezTo>
                  <a:cubicBezTo>
                    <a:pt x="15579" y="2482"/>
                    <a:pt x="15418" y="2309"/>
                    <a:pt x="15307" y="2420"/>
                  </a:cubicBezTo>
                  <a:cubicBezTo>
                    <a:pt x="15246" y="2470"/>
                    <a:pt x="15196" y="2531"/>
                    <a:pt x="15135" y="2581"/>
                  </a:cubicBezTo>
                  <a:close/>
                  <a:moveTo>
                    <a:pt x="15752" y="1926"/>
                  </a:moveTo>
                  <a:cubicBezTo>
                    <a:pt x="15715" y="1951"/>
                    <a:pt x="15715" y="2001"/>
                    <a:pt x="15739" y="2050"/>
                  </a:cubicBezTo>
                  <a:cubicBezTo>
                    <a:pt x="15776" y="2124"/>
                    <a:pt x="15875" y="2124"/>
                    <a:pt x="15925" y="2062"/>
                  </a:cubicBezTo>
                  <a:cubicBezTo>
                    <a:pt x="15974" y="2001"/>
                    <a:pt x="16023" y="1939"/>
                    <a:pt x="16073" y="1877"/>
                  </a:cubicBezTo>
                  <a:cubicBezTo>
                    <a:pt x="16134" y="1778"/>
                    <a:pt x="16023" y="1655"/>
                    <a:pt x="15925" y="1717"/>
                  </a:cubicBezTo>
                  <a:cubicBezTo>
                    <a:pt x="15912" y="1717"/>
                    <a:pt x="15900" y="1729"/>
                    <a:pt x="15900" y="1741"/>
                  </a:cubicBezTo>
                  <a:cubicBezTo>
                    <a:pt x="15850" y="1803"/>
                    <a:pt x="15801" y="1865"/>
                    <a:pt x="15752" y="1926"/>
                  </a:cubicBezTo>
                  <a:close/>
                  <a:moveTo>
                    <a:pt x="16270" y="1173"/>
                  </a:moveTo>
                  <a:cubicBezTo>
                    <a:pt x="16159" y="1285"/>
                    <a:pt x="16332" y="1445"/>
                    <a:pt x="16443" y="1322"/>
                  </a:cubicBezTo>
                  <a:cubicBezTo>
                    <a:pt x="16455" y="1322"/>
                    <a:pt x="16455" y="1309"/>
                    <a:pt x="16468" y="1297"/>
                  </a:cubicBezTo>
                  <a:lnTo>
                    <a:pt x="16492" y="1248"/>
                  </a:lnTo>
                  <a:lnTo>
                    <a:pt x="16542" y="1149"/>
                  </a:lnTo>
                  <a:lnTo>
                    <a:pt x="16579" y="1087"/>
                  </a:lnTo>
                  <a:cubicBezTo>
                    <a:pt x="16653" y="964"/>
                    <a:pt x="16480" y="853"/>
                    <a:pt x="16394" y="951"/>
                  </a:cubicBezTo>
                  <a:cubicBezTo>
                    <a:pt x="16381" y="964"/>
                    <a:pt x="16381" y="976"/>
                    <a:pt x="16381" y="976"/>
                  </a:cubicBezTo>
                  <a:lnTo>
                    <a:pt x="16344" y="1038"/>
                  </a:lnTo>
                  <a:lnTo>
                    <a:pt x="16295" y="11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26"/>
          <p:cNvSpPr/>
          <p:nvPr/>
        </p:nvSpPr>
        <p:spPr>
          <a:xfrm flipH="1" rot="-9763176">
            <a:off x="4105838" y="3912102"/>
            <a:ext cx="932333" cy="512408"/>
          </a:xfrm>
          <a:custGeom>
            <a:rect b="b" l="l" r="r" t="t"/>
            <a:pathLst>
              <a:path extrusionOk="0" h="9768" w="17773">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9637225" y="2794425"/>
            <a:ext cx="838500" cy="62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1000"/>
                                        <p:tgtEl>
                                          <p:spTgt spid="4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7"/>
          <p:cNvSpPr txBox="1"/>
          <p:nvPr>
            <p:ph type="title"/>
          </p:nvPr>
        </p:nvSpPr>
        <p:spPr>
          <a:xfrm>
            <a:off x="3868175" y="185825"/>
            <a:ext cx="4842300" cy="535200"/>
          </a:xfrm>
          <a:prstGeom prst="rect">
            <a:avLst/>
          </a:prstGeom>
        </p:spPr>
        <p:txBody>
          <a:bodyPr anchorCtr="0" anchor="t" bIns="91425" lIns="91425" spcFirstLastPara="1" rIns="91425" wrap="square" tIns="91425">
            <a:normAutofit fontScale="90000"/>
          </a:bodyPr>
          <a:lstStyle/>
          <a:p>
            <a:pPr indent="457200" lvl="0" marL="914400" rtl="0" algn="ctr">
              <a:spcBef>
                <a:spcPts val="0"/>
              </a:spcBef>
              <a:spcAft>
                <a:spcPts val="0"/>
              </a:spcAft>
              <a:buNone/>
            </a:pPr>
            <a:r>
              <a:rPr lang="en"/>
              <a:t>Variable Example</a:t>
            </a:r>
            <a:r>
              <a:rPr lang="en"/>
              <a:t>:</a:t>
            </a:r>
            <a:r>
              <a:rPr lang="en"/>
              <a:t> </a:t>
            </a:r>
            <a:endParaRPr/>
          </a:p>
        </p:txBody>
      </p:sp>
      <p:grpSp>
        <p:nvGrpSpPr>
          <p:cNvPr id="528" name="Google Shape;528;p27"/>
          <p:cNvGrpSpPr/>
          <p:nvPr/>
        </p:nvGrpSpPr>
        <p:grpSpPr>
          <a:xfrm>
            <a:off x="810246" y="238337"/>
            <a:ext cx="580423" cy="681083"/>
            <a:chOff x="645175" y="3632150"/>
            <a:chExt cx="394550" cy="462975"/>
          </a:xfrm>
        </p:grpSpPr>
        <p:sp>
          <p:nvSpPr>
            <p:cNvPr id="529" name="Google Shape;529;p27"/>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27"/>
          <p:cNvGrpSpPr/>
          <p:nvPr/>
        </p:nvGrpSpPr>
        <p:grpSpPr>
          <a:xfrm rot="10800000">
            <a:off x="7013378" y="3793637"/>
            <a:ext cx="806657" cy="421744"/>
            <a:chOff x="1822875" y="1377000"/>
            <a:chExt cx="548075" cy="286550"/>
          </a:xfrm>
        </p:grpSpPr>
        <p:sp>
          <p:nvSpPr>
            <p:cNvPr id="532" name="Google Shape;532;p27"/>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7"/>
          <p:cNvGrpSpPr/>
          <p:nvPr/>
        </p:nvGrpSpPr>
        <p:grpSpPr>
          <a:xfrm>
            <a:off x="5385202" y="615675"/>
            <a:ext cx="3188987" cy="176025"/>
            <a:chOff x="4345425" y="2175475"/>
            <a:chExt cx="800750" cy="176025"/>
          </a:xfrm>
        </p:grpSpPr>
        <p:sp>
          <p:nvSpPr>
            <p:cNvPr id="542" name="Google Shape;542;p27"/>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4" name="Google Shape;544;p27"/>
          <p:cNvPicPr preferRelativeResize="0"/>
          <p:nvPr/>
        </p:nvPicPr>
        <p:blipFill>
          <a:blip r:embed="rId3">
            <a:alphaModFix/>
          </a:blip>
          <a:stretch>
            <a:fillRect/>
          </a:stretch>
        </p:blipFill>
        <p:spPr>
          <a:xfrm>
            <a:off x="553525" y="919425"/>
            <a:ext cx="8406925" cy="195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8"/>
          <p:cNvSpPr txBox="1"/>
          <p:nvPr>
            <p:ph type="title"/>
          </p:nvPr>
        </p:nvSpPr>
        <p:spPr>
          <a:xfrm>
            <a:off x="4415625" y="274800"/>
            <a:ext cx="48423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Variable Example: Answer</a:t>
            </a:r>
            <a:endParaRPr/>
          </a:p>
        </p:txBody>
      </p:sp>
      <p:grpSp>
        <p:nvGrpSpPr>
          <p:cNvPr id="550" name="Google Shape;550;p28"/>
          <p:cNvGrpSpPr/>
          <p:nvPr/>
        </p:nvGrpSpPr>
        <p:grpSpPr>
          <a:xfrm>
            <a:off x="810246" y="238337"/>
            <a:ext cx="580423" cy="681083"/>
            <a:chOff x="645175" y="3632150"/>
            <a:chExt cx="394550" cy="462975"/>
          </a:xfrm>
        </p:grpSpPr>
        <p:sp>
          <p:nvSpPr>
            <p:cNvPr id="551" name="Google Shape;551;p28"/>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8"/>
          <p:cNvGrpSpPr/>
          <p:nvPr/>
        </p:nvGrpSpPr>
        <p:grpSpPr>
          <a:xfrm rot="10800000">
            <a:off x="7013378" y="3793637"/>
            <a:ext cx="806657" cy="421744"/>
            <a:chOff x="1822875" y="1377000"/>
            <a:chExt cx="548075" cy="286550"/>
          </a:xfrm>
        </p:grpSpPr>
        <p:sp>
          <p:nvSpPr>
            <p:cNvPr id="554" name="Google Shape;554;p28"/>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8"/>
          <p:cNvGrpSpPr/>
          <p:nvPr/>
        </p:nvGrpSpPr>
        <p:grpSpPr>
          <a:xfrm>
            <a:off x="4664169" y="706925"/>
            <a:ext cx="4336221" cy="176025"/>
            <a:chOff x="4345425" y="2175475"/>
            <a:chExt cx="800750" cy="176025"/>
          </a:xfrm>
        </p:grpSpPr>
        <p:sp>
          <p:nvSpPr>
            <p:cNvPr id="564" name="Google Shape;564;p2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66" name="Google Shape;566;p28"/>
          <p:cNvPicPr preferRelativeResize="0"/>
          <p:nvPr/>
        </p:nvPicPr>
        <p:blipFill rotWithShape="1">
          <a:blip r:embed="rId3">
            <a:alphaModFix/>
          </a:blip>
          <a:srcRect b="0" l="0" r="4834" t="0"/>
          <a:stretch/>
        </p:blipFill>
        <p:spPr>
          <a:xfrm>
            <a:off x="759700" y="919425"/>
            <a:ext cx="7853100" cy="408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9"/>
          <p:cNvSpPr txBox="1"/>
          <p:nvPr>
            <p:ph type="title"/>
          </p:nvPr>
        </p:nvSpPr>
        <p:spPr>
          <a:xfrm>
            <a:off x="1742550" y="1392990"/>
            <a:ext cx="5658900" cy="179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a:t>One </a:t>
            </a:r>
            <a:r>
              <a:rPr lang="en"/>
              <a:t>More Practice</a:t>
            </a:r>
            <a:endParaRPr/>
          </a:p>
        </p:txBody>
      </p:sp>
      <p:grpSp>
        <p:nvGrpSpPr>
          <p:cNvPr id="572" name="Google Shape;572;p29"/>
          <p:cNvGrpSpPr/>
          <p:nvPr/>
        </p:nvGrpSpPr>
        <p:grpSpPr>
          <a:xfrm rot="-2245815">
            <a:off x="720013" y="3642370"/>
            <a:ext cx="1749439" cy="557955"/>
            <a:chOff x="3697288" y="914400"/>
            <a:chExt cx="1749426" cy="557950"/>
          </a:xfrm>
        </p:grpSpPr>
        <p:sp>
          <p:nvSpPr>
            <p:cNvPr id="573" name="Google Shape;573;p29"/>
            <p:cNvSpPr/>
            <p:nvPr/>
          </p:nvSpPr>
          <p:spPr>
            <a:xfrm>
              <a:off x="4940265" y="918872"/>
              <a:ext cx="506448" cy="506746"/>
            </a:xfrm>
            <a:custGeom>
              <a:rect b="b" l="l" r="r" t="t"/>
              <a:pathLst>
                <a:path extrusionOk="0" h="6799" w="6795">
                  <a:moveTo>
                    <a:pt x="294" y="0"/>
                  </a:moveTo>
                  <a:cubicBezTo>
                    <a:pt x="127" y="0"/>
                    <a:pt x="1" y="243"/>
                    <a:pt x="186" y="336"/>
                  </a:cubicBezTo>
                  <a:lnTo>
                    <a:pt x="5716" y="2994"/>
                  </a:lnTo>
                  <a:lnTo>
                    <a:pt x="6214" y="3234"/>
                  </a:lnTo>
                  <a:lnTo>
                    <a:pt x="1204" y="6048"/>
                  </a:lnTo>
                  <a:lnTo>
                    <a:pt x="444" y="6473"/>
                  </a:lnTo>
                  <a:cubicBezTo>
                    <a:pt x="320" y="6611"/>
                    <a:pt x="421" y="6799"/>
                    <a:pt x="577" y="6799"/>
                  </a:cubicBezTo>
                  <a:cubicBezTo>
                    <a:pt x="593" y="6799"/>
                    <a:pt x="610" y="6797"/>
                    <a:pt x="627" y="6792"/>
                  </a:cubicBezTo>
                  <a:lnTo>
                    <a:pt x="5928" y="3800"/>
                  </a:lnTo>
                  <a:lnTo>
                    <a:pt x="6688" y="3359"/>
                  </a:lnTo>
                  <a:cubicBezTo>
                    <a:pt x="6794" y="3298"/>
                    <a:pt x="6794" y="3131"/>
                    <a:pt x="6688" y="3055"/>
                  </a:cubicBezTo>
                  <a:lnTo>
                    <a:pt x="1158" y="397"/>
                  </a:lnTo>
                  <a:lnTo>
                    <a:pt x="368" y="17"/>
                  </a:lnTo>
                  <a:cubicBezTo>
                    <a:pt x="343" y="5"/>
                    <a:pt x="318" y="0"/>
                    <a:pt x="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5271114" y="1084259"/>
              <a:ext cx="160841" cy="155177"/>
            </a:xfrm>
            <a:custGeom>
              <a:rect b="b" l="l" r="r" t="t"/>
              <a:pathLst>
                <a:path extrusionOk="0" h="2082" w="2158">
                  <a:moveTo>
                    <a:pt x="92" y="1"/>
                  </a:moveTo>
                  <a:lnTo>
                    <a:pt x="92" y="1"/>
                  </a:lnTo>
                  <a:cubicBezTo>
                    <a:pt x="1" y="700"/>
                    <a:pt x="46" y="1398"/>
                    <a:pt x="229" y="2082"/>
                  </a:cubicBezTo>
                  <a:lnTo>
                    <a:pt x="2158" y="988"/>
                  </a:lnTo>
                  <a:lnTo>
                    <a:pt x="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5257549" y="1070695"/>
              <a:ext cx="189163" cy="181859"/>
            </a:xfrm>
            <a:custGeom>
              <a:rect b="b" l="l" r="r" t="t"/>
              <a:pathLst>
                <a:path extrusionOk="0" h="2440" w="2538">
                  <a:moveTo>
                    <a:pt x="426" y="466"/>
                  </a:moveTo>
                  <a:lnTo>
                    <a:pt x="1942" y="1192"/>
                  </a:lnTo>
                  <a:lnTo>
                    <a:pt x="1942" y="1192"/>
                  </a:lnTo>
                  <a:lnTo>
                    <a:pt x="562" y="1975"/>
                  </a:lnTo>
                  <a:lnTo>
                    <a:pt x="536" y="1990"/>
                  </a:lnTo>
                  <a:lnTo>
                    <a:pt x="536" y="1990"/>
                  </a:lnTo>
                  <a:cubicBezTo>
                    <a:pt x="423" y="1488"/>
                    <a:pt x="386" y="978"/>
                    <a:pt x="426" y="466"/>
                  </a:cubicBezTo>
                  <a:close/>
                  <a:moveTo>
                    <a:pt x="274" y="0"/>
                  </a:moveTo>
                  <a:cubicBezTo>
                    <a:pt x="254" y="4"/>
                    <a:pt x="236" y="10"/>
                    <a:pt x="218" y="18"/>
                  </a:cubicBezTo>
                  <a:lnTo>
                    <a:pt x="218" y="18"/>
                  </a:lnTo>
                  <a:cubicBezTo>
                    <a:pt x="178" y="30"/>
                    <a:pt x="143" y="56"/>
                    <a:pt x="122" y="92"/>
                  </a:cubicBezTo>
                  <a:cubicBezTo>
                    <a:pt x="115" y="105"/>
                    <a:pt x="110" y="118"/>
                    <a:pt x="107" y="132"/>
                  </a:cubicBezTo>
                  <a:lnTo>
                    <a:pt x="107" y="132"/>
                  </a:lnTo>
                  <a:cubicBezTo>
                    <a:pt x="100" y="148"/>
                    <a:pt x="94" y="165"/>
                    <a:pt x="92" y="183"/>
                  </a:cubicBezTo>
                  <a:cubicBezTo>
                    <a:pt x="0" y="897"/>
                    <a:pt x="46" y="1611"/>
                    <a:pt x="243" y="2310"/>
                  </a:cubicBezTo>
                  <a:cubicBezTo>
                    <a:pt x="266" y="2387"/>
                    <a:pt x="336" y="2440"/>
                    <a:pt x="413" y="2440"/>
                  </a:cubicBezTo>
                  <a:cubicBezTo>
                    <a:pt x="442" y="2440"/>
                    <a:pt x="473" y="2432"/>
                    <a:pt x="502" y="2416"/>
                  </a:cubicBezTo>
                  <a:lnTo>
                    <a:pt x="2188" y="1474"/>
                  </a:lnTo>
                  <a:lnTo>
                    <a:pt x="2431" y="1337"/>
                  </a:lnTo>
                  <a:cubicBezTo>
                    <a:pt x="2537" y="1261"/>
                    <a:pt x="2537" y="1094"/>
                    <a:pt x="2431" y="1018"/>
                  </a:cubicBezTo>
                  <a:lnTo>
                    <a:pt x="623" y="152"/>
                  </a:lnTo>
                  <a:lnTo>
                    <a:pt x="365" y="31"/>
                  </a:lnTo>
                  <a:cubicBezTo>
                    <a:pt x="361" y="29"/>
                    <a:pt x="356" y="27"/>
                    <a:pt x="352" y="25"/>
                  </a:cubicBezTo>
                  <a:lnTo>
                    <a:pt x="352" y="25"/>
                  </a:lnTo>
                  <a:cubicBezTo>
                    <a:pt x="328" y="13"/>
                    <a:pt x="302" y="4"/>
                    <a:pt x="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3710852" y="927294"/>
              <a:ext cx="1299921" cy="531938"/>
            </a:xfrm>
            <a:custGeom>
              <a:rect b="b" l="l" r="r" t="t"/>
              <a:pathLst>
                <a:path extrusionOk="0" h="7137" w="17441">
                  <a:moveTo>
                    <a:pt x="12789" y="0"/>
                  </a:moveTo>
                  <a:cubicBezTo>
                    <a:pt x="8515" y="0"/>
                    <a:pt x="4000" y="193"/>
                    <a:pt x="1" y="193"/>
                  </a:cubicBezTo>
                  <a:lnTo>
                    <a:pt x="1" y="208"/>
                  </a:lnTo>
                  <a:cubicBezTo>
                    <a:pt x="1" y="1514"/>
                    <a:pt x="138" y="4492"/>
                    <a:pt x="183" y="5859"/>
                  </a:cubicBezTo>
                  <a:cubicBezTo>
                    <a:pt x="219" y="7061"/>
                    <a:pt x="516" y="7107"/>
                    <a:pt x="1600" y="7107"/>
                  </a:cubicBezTo>
                  <a:cubicBezTo>
                    <a:pt x="1689" y="7107"/>
                    <a:pt x="1784" y="7107"/>
                    <a:pt x="1884" y="7107"/>
                  </a:cubicBezTo>
                  <a:cubicBezTo>
                    <a:pt x="2120" y="7107"/>
                    <a:pt x="2387" y="7108"/>
                    <a:pt x="2690" y="7120"/>
                  </a:cubicBezTo>
                  <a:cubicBezTo>
                    <a:pt x="3042" y="7131"/>
                    <a:pt x="3375" y="7136"/>
                    <a:pt x="3693" y="7136"/>
                  </a:cubicBezTo>
                  <a:cubicBezTo>
                    <a:pt x="5473" y="7136"/>
                    <a:pt x="6781" y="6983"/>
                    <a:pt x="8341" y="6983"/>
                  </a:cubicBezTo>
                  <a:cubicBezTo>
                    <a:pt x="8586" y="6958"/>
                    <a:pt x="9008" y="6950"/>
                    <a:pt x="9539" y="6950"/>
                  </a:cubicBezTo>
                  <a:cubicBezTo>
                    <a:pt x="10332" y="6950"/>
                    <a:pt x="11366" y="6967"/>
                    <a:pt x="12415" y="6967"/>
                  </a:cubicBezTo>
                  <a:cubicBezTo>
                    <a:pt x="14454" y="6967"/>
                    <a:pt x="16548" y="6903"/>
                    <a:pt x="17031" y="6527"/>
                  </a:cubicBezTo>
                  <a:cubicBezTo>
                    <a:pt x="17441" y="6208"/>
                    <a:pt x="17031" y="1256"/>
                    <a:pt x="16772" y="71"/>
                  </a:cubicBezTo>
                  <a:cubicBezTo>
                    <a:pt x="15485" y="20"/>
                    <a:pt x="14149" y="0"/>
                    <a:pt x="127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3697288" y="914400"/>
              <a:ext cx="1314604" cy="557950"/>
            </a:xfrm>
            <a:custGeom>
              <a:rect b="b" l="l" r="r" t="t"/>
              <a:pathLst>
                <a:path extrusionOk="0" h="7486" w="17638">
                  <a:moveTo>
                    <a:pt x="12885" y="365"/>
                  </a:moveTo>
                  <a:cubicBezTo>
                    <a:pt x="13036" y="365"/>
                    <a:pt x="13187" y="365"/>
                    <a:pt x="13339" y="366"/>
                  </a:cubicBezTo>
                  <a:cubicBezTo>
                    <a:pt x="14485" y="366"/>
                    <a:pt x="15646" y="393"/>
                    <a:pt x="16793" y="422"/>
                  </a:cubicBezTo>
                  <a:lnTo>
                    <a:pt x="16793" y="422"/>
                  </a:lnTo>
                  <a:cubicBezTo>
                    <a:pt x="16934" y="1203"/>
                    <a:pt x="17032" y="1985"/>
                    <a:pt x="17076" y="2766"/>
                  </a:cubicBezTo>
                  <a:cubicBezTo>
                    <a:pt x="17167" y="3753"/>
                    <a:pt x="17213" y="4756"/>
                    <a:pt x="17197" y="5743"/>
                  </a:cubicBezTo>
                  <a:cubicBezTo>
                    <a:pt x="17197" y="6017"/>
                    <a:pt x="17167" y="6290"/>
                    <a:pt x="17106" y="6564"/>
                  </a:cubicBezTo>
                  <a:cubicBezTo>
                    <a:pt x="17061" y="6594"/>
                    <a:pt x="17015" y="6624"/>
                    <a:pt x="16969" y="6640"/>
                  </a:cubicBezTo>
                  <a:cubicBezTo>
                    <a:pt x="16848" y="6685"/>
                    <a:pt x="16726" y="6716"/>
                    <a:pt x="16620" y="6746"/>
                  </a:cubicBezTo>
                  <a:cubicBezTo>
                    <a:pt x="15785" y="6928"/>
                    <a:pt x="14903" y="6928"/>
                    <a:pt x="14053" y="6959"/>
                  </a:cubicBezTo>
                  <a:cubicBezTo>
                    <a:pt x="13610" y="6972"/>
                    <a:pt x="13167" y="6976"/>
                    <a:pt x="12724" y="6976"/>
                  </a:cubicBezTo>
                  <a:cubicBezTo>
                    <a:pt x="12118" y="6976"/>
                    <a:pt x="11513" y="6967"/>
                    <a:pt x="10908" y="6959"/>
                  </a:cubicBezTo>
                  <a:cubicBezTo>
                    <a:pt x="10452" y="6959"/>
                    <a:pt x="9991" y="6942"/>
                    <a:pt x="9531" y="6942"/>
                  </a:cubicBezTo>
                  <a:cubicBezTo>
                    <a:pt x="9224" y="6942"/>
                    <a:pt x="8918" y="6950"/>
                    <a:pt x="8614" y="6974"/>
                  </a:cubicBezTo>
                  <a:cubicBezTo>
                    <a:pt x="8022" y="7019"/>
                    <a:pt x="7414" y="7004"/>
                    <a:pt x="6822" y="7035"/>
                  </a:cubicBezTo>
                  <a:cubicBezTo>
                    <a:pt x="6123" y="7065"/>
                    <a:pt x="5424" y="7111"/>
                    <a:pt x="4725" y="7126"/>
                  </a:cubicBezTo>
                  <a:cubicBezTo>
                    <a:pt x="4567" y="7129"/>
                    <a:pt x="4409" y="7130"/>
                    <a:pt x="4250" y="7130"/>
                  </a:cubicBezTo>
                  <a:cubicBezTo>
                    <a:pt x="3614" y="7130"/>
                    <a:pt x="2972" y="7111"/>
                    <a:pt x="2340" y="7111"/>
                  </a:cubicBezTo>
                  <a:cubicBezTo>
                    <a:pt x="2113" y="7111"/>
                    <a:pt x="1869" y="7128"/>
                    <a:pt x="1628" y="7128"/>
                  </a:cubicBezTo>
                  <a:cubicBezTo>
                    <a:pt x="1418" y="7128"/>
                    <a:pt x="1210" y="7115"/>
                    <a:pt x="1019" y="7065"/>
                  </a:cubicBezTo>
                  <a:cubicBezTo>
                    <a:pt x="699" y="6989"/>
                    <a:pt x="608" y="6746"/>
                    <a:pt x="578" y="6457"/>
                  </a:cubicBezTo>
                  <a:cubicBezTo>
                    <a:pt x="502" y="5956"/>
                    <a:pt x="517" y="5424"/>
                    <a:pt x="502" y="4923"/>
                  </a:cubicBezTo>
                  <a:cubicBezTo>
                    <a:pt x="456" y="3647"/>
                    <a:pt x="396" y="2371"/>
                    <a:pt x="380" y="1095"/>
                  </a:cubicBezTo>
                  <a:cubicBezTo>
                    <a:pt x="380" y="924"/>
                    <a:pt x="372" y="745"/>
                    <a:pt x="368" y="563"/>
                  </a:cubicBezTo>
                  <a:lnTo>
                    <a:pt x="368" y="563"/>
                  </a:lnTo>
                  <a:cubicBezTo>
                    <a:pt x="4545" y="557"/>
                    <a:pt x="8708" y="365"/>
                    <a:pt x="12885" y="365"/>
                  </a:cubicBezTo>
                  <a:close/>
                  <a:moveTo>
                    <a:pt x="13086" y="0"/>
                  </a:moveTo>
                  <a:cubicBezTo>
                    <a:pt x="9980" y="0"/>
                    <a:pt x="6870" y="99"/>
                    <a:pt x="3768" y="153"/>
                  </a:cubicBezTo>
                  <a:cubicBezTo>
                    <a:pt x="2568" y="183"/>
                    <a:pt x="1383" y="199"/>
                    <a:pt x="183" y="199"/>
                  </a:cubicBezTo>
                  <a:cubicBezTo>
                    <a:pt x="137" y="215"/>
                    <a:pt x="104" y="245"/>
                    <a:pt x="84" y="281"/>
                  </a:cubicBezTo>
                  <a:lnTo>
                    <a:pt x="84" y="281"/>
                  </a:lnTo>
                  <a:cubicBezTo>
                    <a:pt x="47" y="302"/>
                    <a:pt x="17" y="335"/>
                    <a:pt x="1" y="381"/>
                  </a:cubicBezTo>
                  <a:cubicBezTo>
                    <a:pt x="1" y="1626"/>
                    <a:pt x="61" y="2887"/>
                    <a:pt x="107" y="4133"/>
                  </a:cubicBezTo>
                  <a:cubicBezTo>
                    <a:pt x="137" y="4726"/>
                    <a:pt x="153" y="5333"/>
                    <a:pt x="183" y="5926"/>
                  </a:cubicBezTo>
                  <a:cubicBezTo>
                    <a:pt x="198" y="6305"/>
                    <a:pt x="183" y="6776"/>
                    <a:pt x="426" y="7111"/>
                  </a:cubicBezTo>
                  <a:cubicBezTo>
                    <a:pt x="639" y="7384"/>
                    <a:pt x="988" y="7445"/>
                    <a:pt x="1307" y="7460"/>
                  </a:cubicBezTo>
                  <a:cubicBezTo>
                    <a:pt x="1532" y="7471"/>
                    <a:pt x="1758" y="7474"/>
                    <a:pt x="1985" y="7474"/>
                  </a:cubicBezTo>
                  <a:cubicBezTo>
                    <a:pt x="2234" y="7474"/>
                    <a:pt x="2483" y="7471"/>
                    <a:pt x="2730" y="7471"/>
                  </a:cubicBezTo>
                  <a:cubicBezTo>
                    <a:pt x="2869" y="7471"/>
                    <a:pt x="3008" y="7472"/>
                    <a:pt x="3145" y="7475"/>
                  </a:cubicBezTo>
                  <a:cubicBezTo>
                    <a:pt x="3381" y="7482"/>
                    <a:pt x="3616" y="7485"/>
                    <a:pt x="3851" y="7485"/>
                  </a:cubicBezTo>
                  <a:cubicBezTo>
                    <a:pt x="5146" y="7485"/>
                    <a:pt x="6434" y="7392"/>
                    <a:pt x="7733" y="7354"/>
                  </a:cubicBezTo>
                  <a:cubicBezTo>
                    <a:pt x="8440" y="7331"/>
                    <a:pt x="9147" y="7325"/>
                    <a:pt x="9854" y="7325"/>
                  </a:cubicBezTo>
                  <a:cubicBezTo>
                    <a:pt x="10626" y="7325"/>
                    <a:pt x="11398" y="7332"/>
                    <a:pt x="12168" y="7332"/>
                  </a:cubicBezTo>
                  <a:cubicBezTo>
                    <a:pt x="12599" y="7332"/>
                    <a:pt x="13030" y="7330"/>
                    <a:pt x="13460" y="7323"/>
                  </a:cubicBezTo>
                  <a:cubicBezTo>
                    <a:pt x="14432" y="7323"/>
                    <a:pt x="15405" y="7262"/>
                    <a:pt x="16377" y="7141"/>
                  </a:cubicBezTo>
                  <a:cubicBezTo>
                    <a:pt x="16666" y="7111"/>
                    <a:pt x="16954" y="7035"/>
                    <a:pt x="17228" y="6913"/>
                  </a:cubicBezTo>
                  <a:cubicBezTo>
                    <a:pt x="17410" y="6792"/>
                    <a:pt x="17516" y="6579"/>
                    <a:pt x="17516" y="6366"/>
                  </a:cubicBezTo>
                  <a:cubicBezTo>
                    <a:pt x="17638" y="5470"/>
                    <a:pt x="17562" y="4513"/>
                    <a:pt x="17501" y="3601"/>
                  </a:cubicBezTo>
                  <a:cubicBezTo>
                    <a:pt x="17440" y="2614"/>
                    <a:pt x="17349" y="1626"/>
                    <a:pt x="17197" y="639"/>
                  </a:cubicBezTo>
                  <a:cubicBezTo>
                    <a:pt x="17182" y="487"/>
                    <a:pt x="17152" y="350"/>
                    <a:pt x="17121" y="199"/>
                  </a:cubicBezTo>
                  <a:cubicBezTo>
                    <a:pt x="17106" y="123"/>
                    <a:pt x="17030" y="77"/>
                    <a:pt x="16954" y="62"/>
                  </a:cubicBezTo>
                  <a:cubicBezTo>
                    <a:pt x="15666" y="17"/>
                    <a:pt x="14376" y="0"/>
                    <a:pt x="130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3718827" y="1182791"/>
              <a:ext cx="1273835" cy="13639"/>
            </a:xfrm>
            <a:custGeom>
              <a:rect b="b" l="l" r="r" t="t"/>
              <a:pathLst>
                <a:path extrusionOk="0" fill="none" h="183" w="17091">
                  <a:moveTo>
                    <a:pt x="0" y="107"/>
                  </a:moveTo>
                  <a:cubicBezTo>
                    <a:pt x="6487" y="183"/>
                    <a:pt x="11531" y="0"/>
                    <a:pt x="17091" y="0"/>
                  </a:cubicBezTo>
                </a:path>
              </a:pathLst>
            </a:custGeom>
            <a:solidFill>
              <a:schemeClr val="dk2"/>
            </a:solidFill>
            <a:ln cap="flat" cmpd="sng" w="61900">
              <a:solidFill>
                <a:schemeClr val="dk2"/>
              </a:solidFill>
              <a:prstDash val="solid"/>
              <a:miter lim="1519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29"/>
          <p:cNvGrpSpPr/>
          <p:nvPr/>
        </p:nvGrpSpPr>
        <p:grpSpPr>
          <a:xfrm>
            <a:off x="365925" y="252625"/>
            <a:ext cx="1199746" cy="1130279"/>
            <a:chOff x="365925" y="252625"/>
            <a:chExt cx="1199746" cy="1130279"/>
          </a:xfrm>
        </p:grpSpPr>
        <p:sp>
          <p:nvSpPr>
            <p:cNvPr id="580" name="Google Shape;580;p29"/>
            <p:cNvSpPr/>
            <p:nvPr/>
          </p:nvSpPr>
          <p:spPr>
            <a:xfrm>
              <a:off x="1114864" y="885316"/>
              <a:ext cx="167704" cy="158851"/>
            </a:xfrm>
            <a:custGeom>
              <a:rect b="b" l="l" r="r" t="t"/>
              <a:pathLst>
                <a:path extrusionOk="0" h="2584" w="2728">
                  <a:moveTo>
                    <a:pt x="1500" y="1"/>
                  </a:moveTo>
                  <a:cubicBezTo>
                    <a:pt x="1446" y="1"/>
                    <a:pt x="1391" y="3"/>
                    <a:pt x="1334" y="8"/>
                  </a:cubicBezTo>
                  <a:cubicBezTo>
                    <a:pt x="828" y="45"/>
                    <a:pt x="149" y="539"/>
                    <a:pt x="75" y="1218"/>
                  </a:cubicBezTo>
                  <a:cubicBezTo>
                    <a:pt x="1" y="1650"/>
                    <a:pt x="482" y="2428"/>
                    <a:pt x="1124" y="2539"/>
                  </a:cubicBezTo>
                  <a:cubicBezTo>
                    <a:pt x="1212" y="2568"/>
                    <a:pt x="1306" y="2584"/>
                    <a:pt x="1402" y="2584"/>
                  </a:cubicBezTo>
                  <a:cubicBezTo>
                    <a:pt x="1507" y="2584"/>
                    <a:pt x="1613" y="2565"/>
                    <a:pt x="1716" y="2526"/>
                  </a:cubicBezTo>
                  <a:lnTo>
                    <a:pt x="1704" y="2526"/>
                  </a:lnTo>
                  <a:cubicBezTo>
                    <a:pt x="1902" y="2465"/>
                    <a:pt x="2099" y="2366"/>
                    <a:pt x="2272" y="2230"/>
                  </a:cubicBezTo>
                  <a:lnTo>
                    <a:pt x="2272" y="2230"/>
                  </a:lnTo>
                  <a:cubicBezTo>
                    <a:pt x="2262" y="2240"/>
                    <a:pt x="2258" y="2244"/>
                    <a:pt x="2260" y="2244"/>
                  </a:cubicBezTo>
                  <a:cubicBezTo>
                    <a:pt x="2266" y="2244"/>
                    <a:pt x="2351" y="2176"/>
                    <a:pt x="2420" y="2107"/>
                  </a:cubicBezTo>
                  <a:cubicBezTo>
                    <a:pt x="2445" y="2057"/>
                    <a:pt x="2482" y="2020"/>
                    <a:pt x="2494" y="1971"/>
                  </a:cubicBezTo>
                  <a:cubicBezTo>
                    <a:pt x="2630" y="1749"/>
                    <a:pt x="2704" y="1489"/>
                    <a:pt x="2716" y="1230"/>
                  </a:cubicBezTo>
                  <a:cubicBezTo>
                    <a:pt x="2728" y="491"/>
                    <a:pt x="2275" y="1"/>
                    <a:pt x="15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597375" y="406433"/>
              <a:ext cx="151044" cy="131126"/>
            </a:xfrm>
            <a:custGeom>
              <a:rect b="b" l="l" r="r" t="t"/>
              <a:pathLst>
                <a:path extrusionOk="0" h="2133" w="2457">
                  <a:moveTo>
                    <a:pt x="1620" y="1"/>
                  </a:moveTo>
                  <a:cubicBezTo>
                    <a:pt x="1569" y="1"/>
                    <a:pt x="1519" y="3"/>
                    <a:pt x="1469" y="9"/>
                  </a:cubicBezTo>
                  <a:lnTo>
                    <a:pt x="1420" y="9"/>
                  </a:lnTo>
                  <a:cubicBezTo>
                    <a:pt x="1395" y="9"/>
                    <a:pt x="1383" y="9"/>
                    <a:pt x="1358" y="22"/>
                  </a:cubicBezTo>
                  <a:lnTo>
                    <a:pt x="1383" y="9"/>
                  </a:lnTo>
                  <a:lnTo>
                    <a:pt x="1383" y="9"/>
                  </a:lnTo>
                  <a:cubicBezTo>
                    <a:pt x="1358" y="22"/>
                    <a:pt x="1308" y="34"/>
                    <a:pt x="1284" y="46"/>
                  </a:cubicBezTo>
                  <a:lnTo>
                    <a:pt x="1271" y="46"/>
                  </a:lnTo>
                  <a:cubicBezTo>
                    <a:pt x="593" y="281"/>
                    <a:pt x="0" y="1145"/>
                    <a:pt x="185" y="1614"/>
                  </a:cubicBezTo>
                  <a:cubicBezTo>
                    <a:pt x="370" y="2071"/>
                    <a:pt x="593" y="2120"/>
                    <a:pt x="1062" y="2132"/>
                  </a:cubicBezTo>
                  <a:cubicBezTo>
                    <a:pt x="1068" y="2132"/>
                    <a:pt x="1074" y="2133"/>
                    <a:pt x="1081" y="2133"/>
                  </a:cubicBezTo>
                  <a:cubicBezTo>
                    <a:pt x="1606" y="2133"/>
                    <a:pt x="2175" y="1633"/>
                    <a:pt x="2345" y="1132"/>
                  </a:cubicBezTo>
                  <a:cubicBezTo>
                    <a:pt x="2456" y="824"/>
                    <a:pt x="2419" y="491"/>
                    <a:pt x="2247" y="219"/>
                  </a:cubicBezTo>
                  <a:cubicBezTo>
                    <a:pt x="2163" y="83"/>
                    <a:pt x="1895" y="1"/>
                    <a:pt x="1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1089045" y="567372"/>
              <a:ext cx="157929" cy="130266"/>
            </a:xfrm>
            <a:custGeom>
              <a:rect b="b" l="l" r="r" t="t"/>
              <a:pathLst>
                <a:path extrusionOk="0" h="2119" w="2569">
                  <a:moveTo>
                    <a:pt x="1249" y="0"/>
                  </a:moveTo>
                  <a:cubicBezTo>
                    <a:pt x="1113" y="0"/>
                    <a:pt x="976" y="19"/>
                    <a:pt x="840" y="57"/>
                  </a:cubicBezTo>
                  <a:cubicBezTo>
                    <a:pt x="507" y="193"/>
                    <a:pt x="223" y="465"/>
                    <a:pt x="75" y="798"/>
                  </a:cubicBezTo>
                  <a:cubicBezTo>
                    <a:pt x="13" y="971"/>
                    <a:pt x="1" y="1156"/>
                    <a:pt x="38" y="1341"/>
                  </a:cubicBezTo>
                  <a:cubicBezTo>
                    <a:pt x="50" y="1477"/>
                    <a:pt x="112" y="1600"/>
                    <a:pt x="198" y="1712"/>
                  </a:cubicBezTo>
                  <a:lnTo>
                    <a:pt x="211" y="1724"/>
                  </a:lnTo>
                  <a:cubicBezTo>
                    <a:pt x="248" y="1761"/>
                    <a:pt x="285" y="1798"/>
                    <a:pt x="334" y="1835"/>
                  </a:cubicBezTo>
                  <a:cubicBezTo>
                    <a:pt x="408" y="1897"/>
                    <a:pt x="495" y="1946"/>
                    <a:pt x="581" y="1995"/>
                  </a:cubicBezTo>
                  <a:cubicBezTo>
                    <a:pt x="692" y="2057"/>
                    <a:pt x="828" y="2094"/>
                    <a:pt x="951" y="2119"/>
                  </a:cubicBezTo>
                  <a:cubicBezTo>
                    <a:pt x="976" y="2115"/>
                    <a:pt x="1004" y="2113"/>
                    <a:pt x="1031" y="2113"/>
                  </a:cubicBezTo>
                  <a:cubicBezTo>
                    <a:pt x="1087" y="2113"/>
                    <a:pt x="1145" y="2119"/>
                    <a:pt x="1186" y="2119"/>
                  </a:cubicBezTo>
                  <a:cubicBezTo>
                    <a:pt x="1359" y="2119"/>
                    <a:pt x="1532" y="2094"/>
                    <a:pt x="1704" y="2045"/>
                  </a:cubicBezTo>
                  <a:cubicBezTo>
                    <a:pt x="1964" y="1934"/>
                    <a:pt x="2420" y="1687"/>
                    <a:pt x="2531" y="1440"/>
                  </a:cubicBezTo>
                  <a:cubicBezTo>
                    <a:pt x="2531" y="1441"/>
                    <a:pt x="2532" y="1442"/>
                    <a:pt x="2532" y="1442"/>
                  </a:cubicBezTo>
                  <a:cubicBezTo>
                    <a:pt x="2536" y="1442"/>
                    <a:pt x="2556" y="1387"/>
                    <a:pt x="2556" y="1354"/>
                  </a:cubicBezTo>
                  <a:cubicBezTo>
                    <a:pt x="2568" y="1218"/>
                    <a:pt x="2568" y="1082"/>
                    <a:pt x="2556" y="946"/>
                  </a:cubicBezTo>
                  <a:cubicBezTo>
                    <a:pt x="2531" y="798"/>
                    <a:pt x="2470" y="650"/>
                    <a:pt x="2383" y="527"/>
                  </a:cubicBezTo>
                  <a:cubicBezTo>
                    <a:pt x="2092" y="188"/>
                    <a:pt x="1680" y="0"/>
                    <a:pt x="1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566208" y="672001"/>
              <a:ext cx="109364" cy="95901"/>
            </a:xfrm>
            <a:custGeom>
              <a:rect b="b" l="l" r="r" t="t"/>
              <a:pathLst>
                <a:path extrusionOk="0" h="1560" w="1779">
                  <a:moveTo>
                    <a:pt x="840" y="0"/>
                  </a:moveTo>
                  <a:cubicBezTo>
                    <a:pt x="770" y="0"/>
                    <a:pt x="700" y="7"/>
                    <a:pt x="630" y="22"/>
                  </a:cubicBezTo>
                  <a:cubicBezTo>
                    <a:pt x="495" y="59"/>
                    <a:pt x="371" y="121"/>
                    <a:pt x="273" y="207"/>
                  </a:cubicBezTo>
                  <a:cubicBezTo>
                    <a:pt x="137" y="343"/>
                    <a:pt x="38" y="516"/>
                    <a:pt x="1" y="701"/>
                  </a:cubicBezTo>
                  <a:lnTo>
                    <a:pt x="1" y="824"/>
                  </a:lnTo>
                  <a:cubicBezTo>
                    <a:pt x="1" y="842"/>
                    <a:pt x="7" y="938"/>
                    <a:pt x="6" y="955"/>
                  </a:cubicBezTo>
                  <a:lnTo>
                    <a:pt x="6" y="955"/>
                  </a:lnTo>
                  <a:cubicBezTo>
                    <a:pt x="5" y="945"/>
                    <a:pt x="3" y="934"/>
                    <a:pt x="1" y="923"/>
                  </a:cubicBezTo>
                  <a:lnTo>
                    <a:pt x="1" y="923"/>
                  </a:lnTo>
                  <a:cubicBezTo>
                    <a:pt x="4" y="948"/>
                    <a:pt x="5" y="958"/>
                    <a:pt x="6" y="958"/>
                  </a:cubicBezTo>
                  <a:cubicBezTo>
                    <a:pt x="6" y="958"/>
                    <a:pt x="6" y="957"/>
                    <a:pt x="6" y="955"/>
                  </a:cubicBezTo>
                  <a:lnTo>
                    <a:pt x="6" y="955"/>
                  </a:lnTo>
                  <a:cubicBezTo>
                    <a:pt x="17" y="1019"/>
                    <a:pt x="29" y="1082"/>
                    <a:pt x="50" y="1145"/>
                  </a:cubicBezTo>
                  <a:lnTo>
                    <a:pt x="50" y="1158"/>
                  </a:lnTo>
                  <a:cubicBezTo>
                    <a:pt x="87" y="1232"/>
                    <a:pt x="124" y="1293"/>
                    <a:pt x="186" y="1343"/>
                  </a:cubicBezTo>
                  <a:cubicBezTo>
                    <a:pt x="341" y="1494"/>
                    <a:pt x="545" y="1559"/>
                    <a:pt x="754" y="1559"/>
                  </a:cubicBezTo>
                  <a:cubicBezTo>
                    <a:pt x="1230" y="1559"/>
                    <a:pt x="1733" y="1221"/>
                    <a:pt x="1741" y="775"/>
                  </a:cubicBezTo>
                  <a:cubicBezTo>
                    <a:pt x="1778" y="590"/>
                    <a:pt x="1569" y="269"/>
                    <a:pt x="1482" y="207"/>
                  </a:cubicBezTo>
                  <a:cubicBezTo>
                    <a:pt x="1293" y="75"/>
                    <a:pt x="1068" y="0"/>
                    <a:pt x="8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392482" y="277461"/>
              <a:ext cx="1123886" cy="1079132"/>
            </a:xfrm>
            <a:custGeom>
              <a:rect b="b" l="l" r="r" t="t"/>
              <a:pathLst>
                <a:path extrusionOk="0" h="17554" w="18282">
                  <a:moveTo>
                    <a:pt x="8888" y="1187"/>
                  </a:moveTo>
                  <a:cubicBezTo>
                    <a:pt x="8966" y="1187"/>
                    <a:pt x="9044" y="1194"/>
                    <a:pt x="9122" y="1206"/>
                  </a:cubicBezTo>
                  <a:cubicBezTo>
                    <a:pt x="9468" y="1231"/>
                    <a:pt x="9789" y="1354"/>
                    <a:pt x="10048" y="1564"/>
                  </a:cubicBezTo>
                  <a:cubicBezTo>
                    <a:pt x="10369" y="1836"/>
                    <a:pt x="10579" y="2231"/>
                    <a:pt x="10628" y="2638"/>
                  </a:cubicBezTo>
                  <a:cubicBezTo>
                    <a:pt x="10653" y="3008"/>
                    <a:pt x="10554" y="3379"/>
                    <a:pt x="10344" y="3687"/>
                  </a:cubicBezTo>
                  <a:cubicBezTo>
                    <a:pt x="10073" y="4033"/>
                    <a:pt x="9703" y="4292"/>
                    <a:pt x="9295" y="4453"/>
                  </a:cubicBezTo>
                  <a:cubicBezTo>
                    <a:pt x="9067" y="4549"/>
                    <a:pt x="8812" y="4598"/>
                    <a:pt x="8556" y="4598"/>
                  </a:cubicBezTo>
                  <a:cubicBezTo>
                    <a:pt x="7897" y="4598"/>
                    <a:pt x="7234" y="4278"/>
                    <a:pt x="7012" y="3638"/>
                  </a:cubicBezTo>
                  <a:cubicBezTo>
                    <a:pt x="6876" y="3230"/>
                    <a:pt x="6888" y="2798"/>
                    <a:pt x="7061" y="2416"/>
                  </a:cubicBezTo>
                  <a:cubicBezTo>
                    <a:pt x="7271" y="2033"/>
                    <a:pt x="7579" y="1700"/>
                    <a:pt x="7950" y="1478"/>
                  </a:cubicBezTo>
                  <a:cubicBezTo>
                    <a:pt x="8036" y="1428"/>
                    <a:pt x="8135" y="1379"/>
                    <a:pt x="8221" y="1342"/>
                  </a:cubicBezTo>
                  <a:cubicBezTo>
                    <a:pt x="8433" y="1241"/>
                    <a:pt x="8659" y="1187"/>
                    <a:pt x="8888" y="1187"/>
                  </a:cubicBezTo>
                  <a:close/>
                  <a:moveTo>
                    <a:pt x="5098" y="1712"/>
                  </a:moveTo>
                  <a:cubicBezTo>
                    <a:pt x="5432" y="1712"/>
                    <a:pt x="5740" y="1873"/>
                    <a:pt x="5938" y="2144"/>
                  </a:cubicBezTo>
                  <a:cubicBezTo>
                    <a:pt x="6123" y="2477"/>
                    <a:pt x="6184" y="2873"/>
                    <a:pt x="6086" y="3243"/>
                  </a:cubicBezTo>
                  <a:cubicBezTo>
                    <a:pt x="5913" y="3811"/>
                    <a:pt x="5518" y="4280"/>
                    <a:pt x="4975" y="4514"/>
                  </a:cubicBezTo>
                  <a:cubicBezTo>
                    <a:pt x="4771" y="4594"/>
                    <a:pt x="4555" y="4635"/>
                    <a:pt x="4339" y="4635"/>
                  </a:cubicBezTo>
                  <a:cubicBezTo>
                    <a:pt x="4123" y="4635"/>
                    <a:pt x="3907" y="4594"/>
                    <a:pt x="3703" y="4514"/>
                  </a:cubicBezTo>
                  <a:cubicBezTo>
                    <a:pt x="3271" y="4329"/>
                    <a:pt x="3037" y="3700"/>
                    <a:pt x="3099" y="3477"/>
                  </a:cubicBezTo>
                  <a:cubicBezTo>
                    <a:pt x="3160" y="2687"/>
                    <a:pt x="3839" y="1984"/>
                    <a:pt x="4580" y="1762"/>
                  </a:cubicBezTo>
                  <a:cubicBezTo>
                    <a:pt x="4629" y="1749"/>
                    <a:pt x="4666" y="1749"/>
                    <a:pt x="4716" y="1749"/>
                  </a:cubicBezTo>
                  <a:cubicBezTo>
                    <a:pt x="4839" y="1712"/>
                    <a:pt x="4962" y="1712"/>
                    <a:pt x="5098" y="1712"/>
                  </a:cubicBezTo>
                  <a:close/>
                  <a:moveTo>
                    <a:pt x="12534" y="4309"/>
                  </a:moveTo>
                  <a:cubicBezTo>
                    <a:pt x="13285" y="4309"/>
                    <a:pt x="14109" y="4768"/>
                    <a:pt x="14270" y="5526"/>
                  </a:cubicBezTo>
                  <a:cubicBezTo>
                    <a:pt x="14381" y="6193"/>
                    <a:pt x="14233" y="6526"/>
                    <a:pt x="13665" y="6872"/>
                  </a:cubicBezTo>
                  <a:cubicBezTo>
                    <a:pt x="13591" y="6934"/>
                    <a:pt x="13492" y="6995"/>
                    <a:pt x="13393" y="7032"/>
                  </a:cubicBezTo>
                  <a:cubicBezTo>
                    <a:pt x="13261" y="7154"/>
                    <a:pt x="12860" y="7246"/>
                    <a:pt x="12485" y="7246"/>
                  </a:cubicBezTo>
                  <a:cubicBezTo>
                    <a:pt x="12442" y="7246"/>
                    <a:pt x="12399" y="7245"/>
                    <a:pt x="12356" y="7242"/>
                  </a:cubicBezTo>
                  <a:cubicBezTo>
                    <a:pt x="11998" y="7205"/>
                    <a:pt x="11665" y="7057"/>
                    <a:pt x="11394" y="6847"/>
                  </a:cubicBezTo>
                  <a:cubicBezTo>
                    <a:pt x="10999" y="6526"/>
                    <a:pt x="10826" y="5872"/>
                    <a:pt x="11073" y="5292"/>
                  </a:cubicBezTo>
                  <a:cubicBezTo>
                    <a:pt x="11320" y="4798"/>
                    <a:pt x="11801" y="4378"/>
                    <a:pt x="12369" y="4317"/>
                  </a:cubicBezTo>
                  <a:cubicBezTo>
                    <a:pt x="12423" y="4312"/>
                    <a:pt x="12479" y="4309"/>
                    <a:pt x="12534" y="4309"/>
                  </a:cubicBezTo>
                  <a:close/>
                  <a:moveTo>
                    <a:pt x="3779" y="6038"/>
                  </a:moveTo>
                  <a:cubicBezTo>
                    <a:pt x="4367" y="6038"/>
                    <a:pt x="4888" y="6473"/>
                    <a:pt x="4962" y="7094"/>
                  </a:cubicBezTo>
                  <a:cubicBezTo>
                    <a:pt x="4975" y="7551"/>
                    <a:pt x="4728" y="7971"/>
                    <a:pt x="4321" y="8180"/>
                  </a:cubicBezTo>
                  <a:cubicBezTo>
                    <a:pt x="4077" y="8315"/>
                    <a:pt x="3829" y="8372"/>
                    <a:pt x="3598" y="8372"/>
                  </a:cubicBezTo>
                  <a:cubicBezTo>
                    <a:pt x="3149" y="8372"/>
                    <a:pt x="2763" y="8157"/>
                    <a:pt x="2592" y="7872"/>
                  </a:cubicBezTo>
                  <a:cubicBezTo>
                    <a:pt x="2555" y="7773"/>
                    <a:pt x="2518" y="7761"/>
                    <a:pt x="2518" y="7674"/>
                  </a:cubicBezTo>
                  <a:cubicBezTo>
                    <a:pt x="2517" y="7675"/>
                    <a:pt x="2516" y="7676"/>
                    <a:pt x="2515" y="7676"/>
                  </a:cubicBezTo>
                  <a:cubicBezTo>
                    <a:pt x="2490" y="7676"/>
                    <a:pt x="2457" y="7461"/>
                    <a:pt x="2457" y="7390"/>
                  </a:cubicBezTo>
                  <a:cubicBezTo>
                    <a:pt x="2444" y="7008"/>
                    <a:pt x="2605" y="6637"/>
                    <a:pt x="2901" y="6403"/>
                  </a:cubicBezTo>
                  <a:cubicBezTo>
                    <a:pt x="3061" y="6230"/>
                    <a:pt x="3271" y="6119"/>
                    <a:pt x="3506" y="6070"/>
                  </a:cubicBezTo>
                  <a:cubicBezTo>
                    <a:pt x="3598" y="6048"/>
                    <a:pt x="3689" y="6038"/>
                    <a:pt x="3779" y="6038"/>
                  </a:cubicBezTo>
                  <a:close/>
                  <a:moveTo>
                    <a:pt x="13248" y="9489"/>
                  </a:moveTo>
                  <a:cubicBezTo>
                    <a:pt x="13803" y="9489"/>
                    <a:pt x="14330" y="9708"/>
                    <a:pt x="14640" y="10205"/>
                  </a:cubicBezTo>
                  <a:cubicBezTo>
                    <a:pt x="14776" y="10452"/>
                    <a:pt x="14850" y="10736"/>
                    <a:pt x="14862" y="11019"/>
                  </a:cubicBezTo>
                  <a:cubicBezTo>
                    <a:pt x="14875" y="11254"/>
                    <a:pt x="14825" y="11489"/>
                    <a:pt x="14727" y="11698"/>
                  </a:cubicBezTo>
                  <a:lnTo>
                    <a:pt x="14714" y="11723"/>
                  </a:lnTo>
                  <a:cubicBezTo>
                    <a:pt x="14702" y="11760"/>
                    <a:pt x="14689" y="11809"/>
                    <a:pt x="14665" y="11847"/>
                  </a:cubicBezTo>
                  <a:cubicBezTo>
                    <a:pt x="14665" y="11884"/>
                    <a:pt x="14652" y="11921"/>
                    <a:pt x="14628" y="11958"/>
                  </a:cubicBezTo>
                  <a:cubicBezTo>
                    <a:pt x="14628" y="11982"/>
                    <a:pt x="14615" y="12007"/>
                    <a:pt x="14591" y="12032"/>
                  </a:cubicBezTo>
                  <a:cubicBezTo>
                    <a:pt x="14504" y="12204"/>
                    <a:pt x="14369" y="12340"/>
                    <a:pt x="14220" y="12451"/>
                  </a:cubicBezTo>
                  <a:cubicBezTo>
                    <a:pt x="14023" y="12612"/>
                    <a:pt x="13788" y="12723"/>
                    <a:pt x="13554" y="12797"/>
                  </a:cubicBezTo>
                  <a:lnTo>
                    <a:pt x="13591" y="12772"/>
                  </a:lnTo>
                  <a:lnTo>
                    <a:pt x="13591" y="12772"/>
                  </a:lnTo>
                  <a:cubicBezTo>
                    <a:pt x="13457" y="12837"/>
                    <a:pt x="13309" y="12863"/>
                    <a:pt x="13159" y="12863"/>
                  </a:cubicBezTo>
                  <a:cubicBezTo>
                    <a:pt x="12934" y="12863"/>
                    <a:pt x="12704" y="12804"/>
                    <a:pt x="12505" y="12723"/>
                  </a:cubicBezTo>
                  <a:cubicBezTo>
                    <a:pt x="11813" y="12464"/>
                    <a:pt x="11110" y="11439"/>
                    <a:pt x="11579" y="10550"/>
                  </a:cubicBezTo>
                  <a:cubicBezTo>
                    <a:pt x="11850" y="10020"/>
                    <a:pt x="12344" y="9637"/>
                    <a:pt x="12924" y="9514"/>
                  </a:cubicBezTo>
                  <a:cubicBezTo>
                    <a:pt x="13032" y="9497"/>
                    <a:pt x="13141" y="9489"/>
                    <a:pt x="13248" y="9489"/>
                  </a:cubicBezTo>
                  <a:close/>
                  <a:moveTo>
                    <a:pt x="8578" y="1"/>
                  </a:moveTo>
                  <a:cubicBezTo>
                    <a:pt x="7363" y="1"/>
                    <a:pt x="6118" y="202"/>
                    <a:pt x="4901" y="601"/>
                  </a:cubicBezTo>
                  <a:cubicBezTo>
                    <a:pt x="3728" y="984"/>
                    <a:pt x="1815" y="1984"/>
                    <a:pt x="778" y="4539"/>
                  </a:cubicBezTo>
                  <a:cubicBezTo>
                    <a:pt x="568" y="5057"/>
                    <a:pt x="408" y="5600"/>
                    <a:pt x="296" y="6156"/>
                  </a:cubicBezTo>
                  <a:cubicBezTo>
                    <a:pt x="111" y="7094"/>
                    <a:pt x="0" y="8489"/>
                    <a:pt x="605" y="9723"/>
                  </a:cubicBezTo>
                  <a:cubicBezTo>
                    <a:pt x="1377" y="11314"/>
                    <a:pt x="3248" y="12356"/>
                    <a:pt x="5272" y="12356"/>
                  </a:cubicBezTo>
                  <a:cubicBezTo>
                    <a:pt x="5415" y="12356"/>
                    <a:pt x="5559" y="12351"/>
                    <a:pt x="5703" y="12340"/>
                  </a:cubicBezTo>
                  <a:cubicBezTo>
                    <a:pt x="5851" y="12328"/>
                    <a:pt x="5987" y="12316"/>
                    <a:pt x="6123" y="12303"/>
                  </a:cubicBezTo>
                  <a:cubicBezTo>
                    <a:pt x="6259" y="12291"/>
                    <a:pt x="6431" y="12279"/>
                    <a:pt x="6592" y="12266"/>
                  </a:cubicBezTo>
                  <a:lnTo>
                    <a:pt x="6654" y="12266"/>
                  </a:lnTo>
                  <a:cubicBezTo>
                    <a:pt x="6592" y="12254"/>
                    <a:pt x="6518" y="12242"/>
                    <a:pt x="6456" y="12229"/>
                  </a:cubicBezTo>
                  <a:cubicBezTo>
                    <a:pt x="5592" y="12118"/>
                    <a:pt x="4506" y="12192"/>
                    <a:pt x="3592" y="11908"/>
                  </a:cubicBezTo>
                  <a:cubicBezTo>
                    <a:pt x="2308" y="11501"/>
                    <a:pt x="1284" y="10538"/>
                    <a:pt x="790" y="9291"/>
                  </a:cubicBezTo>
                  <a:cubicBezTo>
                    <a:pt x="691" y="9007"/>
                    <a:pt x="617" y="8723"/>
                    <a:pt x="580" y="8440"/>
                  </a:cubicBezTo>
                  <a:cubicBezTo>
                    <a:pt x="469" y="7971"/>
                    <a:pt x="420" y="7501"/>
                    <a:pt x="420" y="7032"/>
                  </a:cubicBezTo>
                  <a:cubicBezTo>
                    <a:pt x="432" y="6551"/>
                    <a:pt x="494" y="6082"/>
                    <a:pt x="580" y="5625"/>
                  </a:cubicBezTo>
                  <a:cubicBezTo>
                    <a:pt x="617" y="5551"/>
                    <a:pt x="630" y="5366"/>
                    <a:pt x="667" y="5255"/>
                  </a:cubicBezTo>
                  <a:cubicBezTo>
                    <a:pt x="695" y="5198"/>
                    <a:pt x="731" y="5156"/>
                    <a:pt x="779" y="5156"/>
                  </a:cubicBezTo>
                  <a:cubicBezTo>
                    <a:pt x="794" y="5156"/>
                    <a:pt x="810" y="5160"/>
                    <a:pt x="827" y="5168"/>
                  </a:cubicBezTo>
                  <a:cubicBezTo>
                    <a:pt x="852" y="5181"/>
                    <a:pt x="877" y="5218"/>
                    <a:pt x="877" y="5255"/>
                  </a:cubicBezTo>
                  <a:cubicBezTo>
                    <a:pt x="840" y="5477"/>
                    <a:pt x="815" y="5699"/>
                    <a:pt x="803" y="5934"/>
                  </a:cubicBezTo>
                  <a:cubicBezTo>
                    <a:pt x="716" y="6588"/>
                    <a:pt x="704" y="7255"/>
                    <a:pt x="741" y="7921"/>
                  </a:cubicBezTo>
                  <a:cubicBezTo>
                    <a:pt x="778" y="8291"/>
                    <a:pt x="840" y="8662"/>
                    <a:pt x="938" y="9020"/>
                  </a:cubicBezTo>
                  <a:cubicBezTo>
                    <a:pt x="1284" y="9933"/>
                    <a:pt x="1938" y="10699"/>
                    <a:pt x="2790" y="11192"/>
                  </a:cubicBezTo>
                  <a:cubicBezTo>
                    <a:pt x="3284" y="11526"/>
                    <a:pt x="3827" y="11760"/>
                    <a:pt x="4419" y="11871"/>
                  </a:cubicBezTo>
                  <a:cubicBezTo>
                    <a:pt x="4780" y="11927"/>
                    <a:pt x="5148" y="11955"/>
                    <a:pt x="5513" y="11955"/>
                  </a:cubicBezTo>
                  <a:cubicBezTo>
                    <a:pt x="5634" y="11955"/>
                    <a:pt x="5756" y="11951"/>
                    <a:pt x="5876" y="11945"/>
                  </a:cubicBezTo>
                  <a:cubicBezTo>
                    <a:pt x="6089" y="11917"/>
                    <a:pt x="6302" y="11904"/>
                    <a:pt x="6515" y="11904"/>
                  </a:cubicBezTo>
                  <a:cubicBezTo>
                    <a:pt x="6586" y="11904"/>
                    <a:pt x="6657" y="11905"/>
                    <a:pt x="6728" y="11908"/>
                  </a:cubicBezTo>
                  <a:cubicBezTo>
                    <a:pt x="7061" y="11933"/>
                    <a:pt x="7394" y="12019"/>
                    <a:pt x="7703" y="12155"/>
                  </a:cubicBezTo>
                  <a:cubicBezTo>
                    <a:pt x="7925" y="12279"/>
                    <a:pt x="8135" y="12427"/>
                    <a:pt x="8320" y="12599"/>
                  </a:cubicBezTo>
                  <a:cubicBezTo>
                    <a:pt x="8406" y="12674"/>
                    <a:pt x="8480" y="12760"/>
                    <a:pt x="8555" y="12834"/>
                  </a:cubicBezTo>
                  <a:cubicBezTo>
                    <a:pt x="9011" y="13291"/>
                    <a:pt x="9320" y="13883"/>
                    <a:pt x="9431" y="14525"/>
                  </a:cubicBezTo>
                  <a:cubicBezTo>
                    <a:pt x="9678" y="15846"/>
                    <a:pt x="10604" y="16994"/>
                    <a:pt x="11715" y="17377"/>
                  </a:cubicBezTo>
                  <a:cubicBezTo>
                    <a:pt x="12062" y="17495"/>
                    <a:pt x="12437" y="17553"/>
                    <a:pt x="12821" y="17553"/>
                  </a:cubicBezTo>
                  <a:cubicBezTo>
                    <a:pt x="13678" y="17553"/>
                    <a:pt x="14581" y="17264"/>
                    <a:pt x="15331" y="16710"/>
                  </a:cubicBezTo>
                  <a:cubicBezTo>
                    <a:pt x="16282" y="16006"/>
                    <a:pt x="17047" y="14871"/>
                    <a:pt x="17455" y="13525"/>
                  </a:cubicBezTo>
                  <a:cubicBezTo>
                    <a:pt x="18158" y="11266"/>
                    <a:pt x="18282" y="7921"/>
                    <a:pt x="16985" y="5107"/>
                  </a:cubicBezTo>
                  <a:lnTo>
                    <a:pt x="16985" y="5107"/>
                  </a:lnTo>
                  <a:cubicBezTo>
                    <a:pt x="17541" y="6391"/>
                    <a:pt x="17689" y="7798"/>
                    <a:pt x="17812" y="9180"/>
                  </a:cubicBezTo>
                  <a:cubicBezTo>
                    <a:pt x="17837" y="9649"/>
                    <a:pt x="17837" y="10118"/>
                    <a:pt x="17800" y="10575"/>
                  </a:cubicBezTo>
                  <a:cubicBezTo>
                    <a:pt x="17775" y="10736"/>
                    <a:pt x="17763" y="10896"/>
                    <a:pt x="17738" y="11056"/>
                  </a:cubicBezTo>
                  <a:cubicBezTo>
                    <a:pt x="17701" y="11328"/>
                    <a:pt x="17664" y="11587"/>
                    <a:pt x="17615" y="11859"/>
                  </a:cubicBezTo>
                  <a:cubicBezTo>
                    <a:pt x="17455" y="12785"/>
                    <a:pt x="17146" y="13698"/>
                    <a:pt x="16702" y="14537"/>
                  </a:cubicBezTo>
                  <a:cubicBezTo>
                    <a:pt x="16467" y="15007"/>
                    <a:pt x="16146" y="15439"/>
                    <a:pt x="15776" y="15821"/>
                  </a:cubicBezTo>
                  <a:cubicBezTo>
                    <a:pt x="15492" y="16117"/>
                    <a:pt x="15196" y="16389"/>
                    <a:pt x="14875" y="16636"/>
                  </a:cubicBezTo>
                  <a:cubicBezTo>
                    <a:pt x="14381" y="16932"/>
                    <a:pt x="13838" y="17105"/>
                    <a:pt x="13270" y="17167"/>
                  </a:cubicBezTo>
                  <a:cubicBezTo>
                    <a:pt x="13175" y="17175"/>
                    <a:pt x="13079" y="17180"/>
                    <a:pt x="12983" y="17180"/>
                  </a:cubicBezTo>
                  <a:cubicBezTo>
                    <a:pt x="12399" y="17180"/>
                    <a:pt x="11816" y="17019"/>
                    <a:pt x="11307" y="16722"/>
                  </a:cubicBezTo>
                  <a:cubicBezTo>
                    <a:pt x="11110" y="16574"/>
                    <a:pt x="10937" y="16401"/>
                    <a:pt x="10813" y="16192"/>
                  </a:cubicBezTo>
                  <a:cubicBezTo>
                    <a:pt x="10468" y="15710"/>
                    <a:pt x="10184" y="15179"/>
                    <a:pt x="9986" y="14612"/>
                  </a:cubicBezTo>
                  <a:cubicBezTo>
                    <a:pt x="9929" y="14497"/>
                    <a:pt x="9957" y="14350"/>
                    <a:pt x="10081" y="14350"/>
                  </a:cubicBezTo>
                  <a:cubicBezTo>
                    <a:pt x="10090" y="14350"/>
                    <a:pt x="10100" y="14351"/>
                    <a:pt x="10110" y="14352"/>
                  </a:cubicBezTo>
                  <a:lnTo>
                    <a:pt x="10122" y="14352"/>
                  </a:lnTo>
                  <a:cubicBezTo>
                    <a:pt x="10159" y="14377"/>
                    <a:pt x="10196" y="14402"/>
                    <a:pt x="10209" y="14451"/>
                  </a:cubicBezTo>
                  <a:cubicBezTo>
                    <a:pt x="10332" y="14698"/>
                    <a:pt x="10431" y="14957"/>
                    <a:pt x="10517" y="15216"/>
                  </a:cubicBezTo>
                  <a:cubicBezTo>
                    <a:pt x="10690" y="15599"/>
                    <a:pt x="10925" y="15945"/>
                    <a:pt x="11208" y="16253"/>
                  </a:cubicBezTo>
                  <a:cubicBezTo>
                    <a:pt x="11590" y="16616"/>
                    <a:pt x="12302" y="16769"/>
                    <a:pt x="12910" y="16769"/>
                  </a:cubicBezTo>
                  <a:cubicBezTo>
                    <a:pt x="13108" y="16769"/>
                    <a:pt x="13294" y="16753"/>
                    <a:pt x="13455" y="16722"/>
                  </a:cubicBezTo>
                  <a:cubicBezTo>
                    <a:pt x="14307" y="16562"/>
                    <a:pt x="14702" y="16340"/>
                    <a:pt x="15270" y="15747"/>
                  </a:cubicBezTo>
                  <a:cubicBezTo>
                    <a:pt x="15677" y="15327"/>
                    <a:pt x="15986" y="15044"/>
                    <a:pt x="16245" y="14599"/>
                  </a:cubicBezTo>
                  <a:cubicBezTo>
                    <a:pt x="16702" y="13784"/>
                    <a:pt x="17035" y="12920"/>
                    <a:pt x="17232" y="12007"/>
                  </a:cubicBezTo>
                  <a:cubicBezTo>
                    <a:pt x="17763" y="9736"/>
                    <a:pt x="17578" y="7341"/>
                    <a:pt x="16689" y="5181"/>
                  </a:cubicBezTo>
                  <a:cubicBezTo>
                    <a:pt x="16627" y="5020"/>
                    <a:pt x="16553" y="4860"/>
                    <a:pt x="16479" y="4699"/>
                  </a:cubicBezTo>
                  <a:cubicBezTo>
                    <a:pt x="16158" y="4020"/>
                    <a:pt x="15837" y="3305"/>
                    <a:pt x="15393" y="2737"/>
                  </a:cubicBezTo>
                  <a:cubicBezTo>
                    <a:pt x="14467" y="1786"/>
                    <a:pt x="13344" y="1058"/>
                    <a:pt x="12097" y="614"/>
                  </a:cubicBezTo>
                  <a:cubicBezTo>
                    <a:pt x="10994" y="205"/>
                    <a:pt x="9801" y="1"/>
                    <a:pt x="85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836386" y="375881"/>
              <a:ext cx="189036" cy="160019"/>
            </a:xfrm>
            <a:custGeom>
              <a:rect b="b" l="l" r="r" t="t"/>
              <a:pathLst>
                <a:path extrusionOk="0" h="2603" w="3075">
                  <a:moveTo>
                    <a:pt x="1617" y="0"/>
                  </a:moveTo>
                  <a:cubicBezTo>
                    <a:pt x="1037" y="49"/>
                    <a:pt x="457" y="494"/>
                    <a:pt x="210" y="951"/>
                  </a:cubicBezTo>
                  <a:cubicBezTo>
                    <a:pt x="0" y="1370"/>
                    <a:pt x="62" y="1876"/>
                    <a:pt x="371" y="2234"/>
                  </a:cubicBezTo>
                  <a:cubicBezTo>
                    <a:pt x="625" y="2482"/>
                    <a:pt x="966" y="2603"/>
                    <a:pt x="1322" y="2603"/>
                  </a:cubicBezTo>
                  <a:cubicBezTo>
                    <a:pt x="1639" y="2603"/>
                    <a:pt x="1968" y="2507"/>
                    <a:pt x="2259" y="2321"/>
                  </a:cubicBezTo>
                  <a:cubicBezTo>
                    <a:pt x="2716" y="2037"/>
                    <a:pt x="2877" y="1876"/>
                    <a:pt x="3012" y="1333"/>
                  </a:cubicBezTo>
                  <a:cubicBezTo>
                    <a:pt x="3074" y="1012"/>
                    <a:pt x="2926" y="580"/>
                    <a:pt x="2593" y="272"/>
                  </a:cubicBezTo>
                  <a:cubicBezTo>
                    <a:pt x="2543" y="235"/>
                    <a:pt x="2494" y="198"/>
                    <a:pt x="2432" y="173"/>
                  </a:cubicBezTo>
                  <a:lnTo>
                    <a:pt x="2383" y="173"/>
                  </a:lnTo>
                  <a:cubicBezTo>
                    <a:pt x="2235" y="111"/>
                    <a:pt x="2087" y="49"/>
                    <a:pt x="1938" y="12"/>
                  </a:cubicBezTo>
                  <a:cubicBezTo>
                    <a:pt x="1914" y="0"/>
                    <a:pt x="1877" y="0"/>
                    <a:pt x="1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542724" y="648641"/>
              <a:ext cx="156392" cy="143237"/>
            </a:xfrm>
            <a:custGeom>
              <a:rect b="b" l="l" r="r" t="t"/>
              <a:pathLst>
                <a:path extrusionOk="0" h="2330" w="2544">
                  <a:moveTo>
                    <a:pt x="1229" y="380"/>
                  </a:moveTo>
                  <a:cubicBezTo>
                    <a:pt x="1462" y="380"/>
                    <a:pt x="1685" y="455"/>
                    <a:pt x="1864" y="587"/>
                  </a:cubicBezTo>
                  <a:cubicBezTo>
                    <a:pt x="1951" y="649"/>
                    <a:pt x="2160" y="970"/>
                    <a:pt x="2123" y="1155"/>
                  </a:cubicBezTo>
                  <a:cubicBezTo>
                    <a:pt x="2115" y="1601"/>
                    <a:pt x="1612" y="1939"/>
                    <a:pt x="1136" y="1939"/>
                  </a:cubicBezTo>
                  <a:cubicBezTo>
                    <a:pt x="927" y="1939"/>
                    <a:pt x="723" y="1874"/>
                    <a:pt x="568" y="1723"/>
                  </a:cubicBezTo>
                  <a:cubicBezTo>
                    <a:pt x="506" y="1673"/>
                    <a:pt x="469" y="1612"/>
                    <a:pt x="432" y="1538"/>
                  </a:cubicBezTo>
                  <a:lnTo>
                    <a:pt x="432" y="1525"/>
                  </a:lnTo>
                  <a:cubicBezTo>
                    <a:pt x="422" y="1461"/>
                    <a:pt x="402" y="1397"/>
                    <a:pt x="388" y="1332"/>
                  </a:cubicBezTo>
                  <a:lnTo>
                    <a:pt x="388" y="1332"/>
                  </a:lnTo>
                  <a:cubicBezTo>
                    <a:pt x="388" y="1307"/>
                    <a:pt x="383" y="1228"/>
                    <a:pt x="383" y="1204"/>
                  </a:cubicBezTo>
                  <a:lnTo>
                    <a:pt x="383" y="1081"/>
                  </a:lnTo>
                  <a:cubicBezTo>
                    <a:pt x="420" y="896"/>
                    <a:pt x="519" y="723"/>
                    <a:pt x="655" y="587"/>
                  </a:cubicBezTo>
                  <a:cubicBezTo>
                    <a:pt x="766" y="501"/>
                    <a:pt x="889" y="439"/>
                    <a:pt x="1012" y="402"/>
                  </a:cubicBezTo>
                  <a:cubicBezTo>
                    <a:pt x="1085" y="387"/>
                    <a:pt x="1157" y="380"/>
                    <a:pt x="1229" y="380"/>
                  </a:cubicBezTo>
                  <a:close/>
                  <a:moveTo>
                    <a:pt x="1336" y="0"/>
                  </a:moveTo>
                  <a:cubicBezTo>
                    <a:pt x="1246" y="0"/>
                    <a:pt x="1154" y="10"/>
                    <a:pt x="1062" y="32"/>
                  </a:cubicBezTo>
                  <a:cubicBezTo>
                    <a:pt x="827" y="81"/>
                    <a:pt x="617" y="192"/>
                    <a:pt x="457" y="365"/>
                  </a:cubicBezTo>
                  <a:cubicBezTo>
                    <a:pt x="161" y="599"/>
                    <a:pt x="0" y="970"/>
                    <a:pt x="13" y="1352"/>
                  </a:cubicBezTo>
                  <a:cubicBezTo>
                    <a:pt x="13" y="1423"/>
                    <a:pt x="57" y="1638"/>
                    <a:pt x="72" y="1638"/>
                  </a:cubicBezTo>
                  <a:cubicBezTo>
                    <a:pt x="73" y="1638"/>
                    <a:pt x="74" y="1637"/>
                    <a:pt x="74" y="1636"/>
                  </a:cubicBezTo>
                  <a:cubicBezTo>
                    <a:pt x="74" y="1723"/>
                    <a:pt x="111" y="1735"/>
                    <a:pt x="148" y="1821"/>
                  </a:cubicBezTo>
                  <a:cubicBezTo>
                    <a:pt x="318" y="2113"/>
                    <a:pt x="701" y="2330"/>
                    <a:pt x="1146" y="2330"/>
                  </a:cubicBezTo>
                  <a:cubicBezTo>
                    <a:pt x="1379" y="2330"/>
                    <a:pt x="1630" y="2270"/>
                    <a:pt x="1877" y="2130"/>
                  </a:cubicBezTo>
                  <a:cubicBezTo>
                    <a:pt x="2284" y="1933"/>
                    <a:pt x="2543" y="1500"/>
                    <a:pt x="2518" y="1044"/>
                  </a:cubicBezTo>
                  <a:cubicBezTo>
                    <a:pt x="2444" y="434"/>
                    <a:pt x="1923" y="0"/>
                    <a:pt x="13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365925" y="252625"/>
              <a:ext cx="1199746" cy="1130279"/>
            </a:xfrm>
            <a:custGeom>
              <a:rect b="b" l="l" r="r" t="t"/>
              <a:pathLst>
                <a:path extrusionOk="0" h="18386" w="19516">
                  <a:moveTo>
                    <a:pt x="8983" y="423"/>
                  </a:moveTo>
                  <a:cubicBezTo>
                    <a:pt x="10218" y="423"/>
                    <a:pt x="11424" y="630"/>
                    <a:pt x="12542" y="1042"/>
                  </a:cubicBezTo>
                  <a:cubicBezTo>
                    <a:pt x="13776" y="1487"/>
                    <a:pt x="14912" y="2215"/>
                    <a:pt x="15825" y="3165"/>
                  </a:cubicBezTo>
                  <a:cubicBezTo>
                    <a:pt x="16269" y="3733"/>
                    <a:pt x="16603" y="4437"/>
                    <a:pt x="16911" y="5128"/>
                  </a:cubicBezTo>
                  <a:cubicBezTo>
                    <a:pt x="17973" y="7412"/>
                    <a:pt x="18232" y="9979"/>
                    <a:pt x="17652" y="12436"/>
                  </a:cubicBezTo>
                  <a:cubicBezTo>
                    <a:pt x="17467" y="13337"/>
                    <a:pt x="17134" y="14213"/>
                    <a:pt x="16677" y="15016"/>
                  </a:cubicBezTo>
                  <a:cubicBezTo>
                    <a:pt x="16418" y="15472"/>
                    <a:pt x="16109" y="15744"/>
                    <a:pt x="15702" y="16176"/>
                  </a:cubicBezTo>
                  <a:cubicBezTo>
                    <a:pt x="15134" y="16768"/>
                    <a:pt x="14739" y="16978"/>
                    <a:pt x="13887" y="17151"/>
                  </a:cubicBezTo>
                  <a:cubicBezTo>
                    <a:pt x="13726" y="17181"/>
                    <a:pt x="13540" y="17198"/>
                    <a:pt x="13341" y="17198"/>
                  </a:cubicBezTo>
                  <a:cubicBezTo>
                    <a:pt x="12733" y="17198"/>
                    <a:pt x="12019" y="17045"/>
                    <a:pt x="11628" y="16682"/>
                  </a:cubicBezTo>
                  <a:cubicBezTo>
                    <a:pt x="11357" y="16373"/>
                    <a:pt x="11122" y="16015"/>
                    <a:pt x="10949" y="15645"/>
                  </a:cubicBezTo>
                  <a:cubicBezTo>
                    <a:pt x="10863" y="15374"/>
                    <a:pt x="10764" y="15114"/>
                    <a:pt x="10641" y="14867"/>
                  </a:cubicBezTo>
                  <a:cubicBezTo>
                    <a:pt x="10628" y="14818"/>
                    <a:pt x="10591" y="14781"/>
                    <a:pt x="10542" y="14769"/>
                  </a:cubicBezTo>
                  <a:cubicBezTo>
                    <a:pt x="10526" y="14765"/>
                    <a:pt x="10511" y="14763"/>
                    <a:pt x="10498" y="14763"/>
                  </a:cubicBezTo>
                  <a:cubicBezTo>
                    <a:pt x="10375" y="14763"/>
                    <a:pt x="10351" y="14904"/>
                    <a:pt x="10406" y="15016"/>
                  </a:cubicBezTo>
                  <a:lnTo>
                    <a:pt x="10406" y="15028"/>
                  </a:lnTo>
                  <a:cubicBezTo>
                    <a:pt x="10604" y="15583"/>
                    <a:pt x="10887" y="16114"/>
                    <a:pt x="11233" y="16608"/>
                  </a:cubicBezTo>
                  <a:cubicBezTo>
                    <a:pt x="11369" y="16805"/>
                    <a:pt x="11529" y="16991"/>
                    <a:pt x="11739" y="17126"/>
                  </a:cubicBezTo>
                  <a:cubicBezTo>
                    <a:pt x="12234" y="17432"/>
                    <a:pt x="12810" y="17584"/>
                    <a:pt x="13390" y="17584"/>
                  </a:cubicBezTo>
                  <a:cubicBezTo>
                    <a:pt x="13490" y="17584"/>
                    <a:pt x="13590" y="17580"/>
                    <a:pt x="13690" y="17571"/>
                  </a:cubicBezTo>
                  <a:cubicBezTo>
                    <a:pt x="14257" y="17521"/>
                    <a:pt x="14813" y="17336"/>
                    <a:pt x="15294" y="17052"/>
                  </a:cubicBezTo>
                  <a:cubicBezTo>
                    <a:pt x="15615" y="16805"/>
                    <a:pt x="15924" y="16534"/>
                    <a:pt x="16195" y="16225"/>
                  </a:cubicBezTo>
                  <a:cubicBezTo>
                    <a:pt x="16578" y="15855"/>
                    <a:pt x="16887" y="15423"/>
                    <a:pt x="17121" y="14941"/>
                  </a:cubicBezTo>
                  <a:cubicBezTo>
                    <a:pt x="17566" y="14102"/>
                    <a:pt x="17874" y="13201"/>
                    <a:pt x="18035" y="12263"/>
                  </a:cubicBezTo>
                  <a:cubicBezTo>
                    <a:pt x="18220" y="11386"/>
                    <a:pt x="18282" y="10485"/>
                    <a:pt x="18244" y="9597"/>
                  </a:cubicBezTo>
                  <a:cubicBezTo>
                    <a:pt x="18121" y="8202"/>
                    <a:pt x="17973" y="6807"/>
                    <a:pt x="17417" y="5523"/>
                  </a:cubicBezTo>
                  <a:lnTo>
                    <a:pt x="17417" y="5523"/>
                  </a:lnTo>
                  <a:cubicBezTo>
                    <a:pt x="18714" y="8337"/>
                    <a:pt x="18590" y="11683"/>
                    <a:pt x="17899" y="13942"/>
                  </a:cubicBezTo>
                  <a:cubicBezTo>
                    <a:pt x="17479" y="15287"/>
                    <a:pt x="16726" y="16423"/>
                    <a:pt x="15763" y="17126"/>
                  </a:cubicBezTo>
                  <a:cubicBezTo>
                    <a:pt x="15022" y="17680"/>
                    <a:pt x="14129" y="17975"/>
                    <a:pt x="13273" y="17975"/>
                  </a:cubicBezTo>
                  <a:cubicBezTo>
                    <a:pt x="12888" y="17975"/>
                    <a:pt x="12511" y="17915"/>
                    <a:pt x="12159" y="17793"/>
                  </a:cubicBezTo>
                  <a:cubicBezTo>
                    <a:pt x="11023" y="17410"/>
                    <a:pt x="10110" y="16262"/>
                    <a:pt x="9863" y="14941"/>
                  </a:cubicBezTo>
                  <a:cubicBezTo>
                    <a:pt x="9752" y="14300"/>
                    <a:pt x="9443" y="13707"/>
                    <a:pt x="8987" y="13250"/>
                  </a:cubicBezTo>
                  <a:cubicBezTo>
                    <a:pt x="8740" y="12979"/>
                    <a:pt x="8456" y="12757"/>
                    <a:pt x="8147" y="12571"/>
                  </a:cubicBezTo>
                  <a:cubicBezTo>
                    <a:pt x="7839" y="12436"/>
                    <a:pt x="7505" y="12362"/>
                    <a:pt x="7172" y="12325"/>
                  </a:cubicBezTo>
                  <a:cubicBezTo>
                    <a:pt x="7101" y="12321"/>
                    <a:pt x="7030" y="12320"/>
                    <a:pt x="6959" y="12320"/>
                  </a:cubicBezTo>
                  <a:cubicBezTo>
                    <a:pt x="6746" y="12320"/>
                    <a:pt x="6533" y="12334"/>
                    <a:pt x="6320" y="12362"/>
                  </a:cubicBezTo>
                  <a:cubicBezTo>
                    <a:pt x="6197" y="12368"/>
                    <a:pt x="6074" y="12371"/>
                    <a:pt x="5952" y="12371"/>
                  </a:cubicBezTo>
                  <a:cubicBezTo>
                    <a:pt x="5585" y="12371"/>
                    <a:pt x="5222" y="12343"/>
                    <a:pt x="4851" y="12288"/>
                  </a:cubicBezTo>
                  <a:cubicBezTo>
                    <a:pt x="4271" y="12176"/>
                    <a:pt x="3716" y="11942"/>
                    <a:pt x="3234" y="11596"/>
                  </a:cubicBezTo>
                  <a:cubicBezTo>
                    <a:pt x="2740" y="11300"/>
                    <a:pt x="2308" y="10917"/>
                    <a:pt x="1950" y="10461"/>
                  </a:cubicBezTo>
                  <a:cubicBezTo>
                    <a:pt x="1716" y="10140"/>
                    <a:pt x="1518" y="9794"/>
                    <a:pt x="1370" y="9424"/>
                  </a:cubicBezTo>
                  <a:cubicBezTo>
                    <a:pt x="1284" y="9066"/>
                    <a:pt x="1222" y="8695"/>
                    <a:pt x="1185" y="8325"/>
                  </a:cubicBezTo>
                  <a:cubicBezTo>
                    <a:pt x="1148" y="7671"/>
                    <a:pt x="1160" y="7004"/>
                    <a:pt x="1235" y="6338"/>
                  </a:cubicBezTo>
                  <a:cubicBezTo>
                    <a:pt x="1259" y="6116"/>
                    <a:pt x="1284" y="5893"/>
                    <a:pt x="1321" y="5671"/>
                  </a:cubicBezTo>
                  <a:cubicBezTo>
                    <a:pt x="1321" y="5634"/>
                    <a:pt x="1296" y="5597"/>
                    <a:pt x="1272" y="5585"/>
                  </a:cubicBezTo>
                  <a:cubicBezTo>
                    <a:pt x="1250" y="5575"/>
                    <a:pt x="1231" y="5570"/>
                    <a:pt x="1214" y="5570"/>
                  </a:cubicBezTo>
                  <a:cubicBezTo>
                    <a:pt x="1064" y="5570"/>
                    <a:pt x="1069" y="5931"/>
                    <a:pt x="1025" y="6042"/>
                  </a:cubicBezTo>
                  <a:cubicBezTo>
                    <a:pt x="926" y="6498"/>
                    <a:pt x="877" y="6967"/>
                    <a:pt x="864" y="7449"/>
                  </a:cubicBezTo>
                  <a:cubicBezTo>
                    <a:pt x="864" y="7918"/>
                    <a:pt x="914" y="8387"/>
                    <a:pt x="1012" y="8856"/>
                  </a:cubicBezTo>
                  <a:cubicBezTo>
                    <a:pt x="1062" y="9140"/>
                    <a:pt x="1136" y="9424"/>
                    <a:pt x="1235" y="9708"/>
                  </a:cubicBezTo>
                  <a:cubicBezTo>
                    <a:pt x="1728" y="10954"/>
                    <a:pt x="2753" y="11917"/>
                    <a:pt x="4024" y="12312"/>
                  </a:cubicBezTo>
                  <a:cubicBezTo>
                    <a:pt x="5012" y="12633"/>
                    <a:pt x="6209" y="12522"/>
                    <a:pt x="7098" y="12683"/>
                  </a:cubicBezTo>
                  <a:cubicBezTo>
                    <a:pt x="6913" y="12695"/>
                    <a:pt x="6740" y="12707"/>
                    <a:pt x="6555" y="12720"/>
                  </a:cubicBezTo>
                  <a:cubicBezTo>
                    <a:pt x="6419" y="12732"/>
                    <a:pt x="6283" y="12744"/>
                    <a:pt x="6147" y="12757"/>
                  </a:cubicBezTo>
                  <a:cubicBezTo>
                    <a:pt x="6003" y="12767"/>
                    <a:pt x="5859" y="12772"/>
                    <a:pt x="5716" y="12772"/>
                  </a:cubicBezTo>
                  <a:cubicBezTo>
                    <a:pt x="3691" y="12772"/>
                    <a:pt x="1809" y="11731"/>
                    <a:pt x="1037" y="10152"/>
                  </a:cubicBezTo>
                  <a:cubicBezTo>
                    <a:pt x="432" y="8905"/>
                    <a:pt x="543" y="7523"/>
                    <a:pt x="728" y="6572"/>
                  </a:cubicBezTo>
                  <a:cubicBezTo>
                    <a:pt x="1506" y="2807"/>
                    <a:pt x="3950" y="1474"/>
                    <a:pt x="5333" y="1018"/>
                  </a:cubicBezTo>
                  <a:cubicBezTo>
                    <a:pt x="6541" y="621"/>
                    <a:pt x="7776" y="423"/>
                    <a:pt x="8983" y="423"/>
                  </a:cubicBezTo>
                  <a:close/>
                  <a:moveTo>
                    <a:pt x="8983" y="1"/>
                  </a:moveTo>
                  <a:cubicBezTo>
                    <a:pt x="7730" y="1"/>
                    <a:pt x="6448" y="207"/>
                    <a:pt x="5197" y="623"/>
                  </a:cubicBezTo>
                  <a:cubicBezTo>
                    <a:pt x="3716" y="1104"/>
                    <a:pt x="1123" y="2511"/>
                    <a:pt x="309" y="6498"/>
                  </a:cubicBezTo>
                  <a:cubicBezTo>
                    <a:pt x="111" y="7498"/>
                    <a:pt x="0" y="8992"/>
                    <a:pt x="654" y="10337"/>
                  </a:cubicBezTo>
                  <a:cubicBezTo>
                    <a:pt x="1485" y="12068"/>
                    <a:pt x="3524" y="13205"/>
                    <a:pt x="5712" y="13205"/>
                  </a:cubicBezTo>
                  <a:cubicBezTo>
                    <a:pt x="5865" y="13205"/>
                    <a:pt x="6018" y="13200"/>
                    <a:pt x="6172" y="13189"/>
                  </a:cubicBezTo>
                  <a:cubicBezTo>
                    <a:pt x="6308" y="13176"/>
                    <a:pt x="6456" y="13164"/>
                    <a:pt x="6592" y="13152"/>
                  </a:cubicBezTo>
                  <a:cubicBezTo>
                    <a:pt x="6860" y="13124"/>
                    <a:pt x="7120" y="13098"/>
                    <a:pt x="7371" y="13098"/>
                  </a:cubicBezTo>
                  <a:cubicBezTo>
                    <a:pt x="7674" y="13098"/>
                    <a:pt x="7963" y="13135"/>
                    <a:pt x="8234" y="13250"/>
                  </a:cubicBezTo>
                  <a:cubicBezTo>
                    <a:pt x="8826" y="13510"/>
                    <a:pt x="9283" y="14176"/>
                    <a:pt x="9443" y="15028"/>
                  </a:cubicBezTo>
                  <a:cubicBezTo>
                    <a:pt x="9727" y="16497"/>
                    <a:pt x="10764" y="17768"/>
                    <a:pt x="12023" y="18200"/>
                  </a:cubicBezTo>
                  <a:cubicBezTo>
                    <a:pt x="12418" y="18324"/>
                    <a:pt x="12838" y="18385"/>
                    <a:pt x="13270" y="18385"/>
                  </a:cubicBezTo>
                  <a:cubicBezTo>
                    <a:pt x="14257" y="18373"/>
                    <a:pt x="15220" y="18052"/>
                    <a:pt x="16010" y="17460"/>
                  </a:cubicBezTo>
                  <a:cubicBezTo>
                    <a:pt x="17047" y="16694"/>
                    <a:pt x="17862" y="15485"/>
                    <a:pt x="18306" y="14053"/>
                  </a:cubicBezTo>
                  <a:cubicBezTo>
                    <a:pt x="19516" y="10115"/>
                    <a:pt x="19047" y="2993"/>
                    <a:pt x="12677" y="647"/>
                  </a:cubicBezTo>
                  <a:cubicBezTo>
                    <a:pt x="11517" y="217"/>
                    <a:pt x="10265" y="1"/>
                    <a:pt x="89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815116" y="350861"/>
              <a:ext cx="233052" cy="209261"/>
            </a:xfrm>
            <a:custGeom>
              <a:rect b="b" l="l" r="r" t="t"/>
              <a:pathLst>
                <a:path extrusionOk="0" h="3404" w="3791">
                  <a:moveTo>
                    <a:pt x="2198" y="395"/>
                  </a:moveTo>
                  <a:cubicBezTo>
                    <a:pt x="2235" y="407"/>
                    <a:pt x="2260" y="407"/>
                    <a:pt x="2297" y="407"/>
                  </a:cubicBezTo>
                  <a:cubicBezTo>
                    <a:pt x="2445" y="456"/>
                    <a:pt x="2593" y="506"/>
                    <a:pt x="2741" y="568"/>
                  </a:cubicBezTo>
                  <a:cubicBezTo>
                    <a:pt x="2747" y="574"/>
                    <a:pt x="2753" y="577"/>
                    <a:pt x="2761" y="577"/>
                  </a:cubicBezTo>
                  <a:cubicBezTo>
                    <a:pt x="2769" y="577"/>
                    <a:pt x="2778" y="574"/>
                    <a:pt x="2790" y="568"/>
                  </a:cubicBezTo>
                  <a:cubicBezTo>
                    <a:pt x="2840" y="605"/>
                    <a:pt x="2889" y="642"/>
                    <a:pt x="2939" y="679"/>
                  </a:cubicBezTo>
                  <a:cubicBezTo>
                    <a:pt x="3272" y="987"/>
                    <a:pt x="3420" y="1419"/>
                    <a:pt x="3371" y="1728"/>
                  </a:cubicBezTo>
                  <a:cubicBezTo>
                    <a:pt x="3223" y="2283"/>
                    <a:pt x="3074" y="2444"/>
                    <a:pt x="2605" y="2728"/>
                  </a:cubicBezTo>
                  <a:lnTo>
                    <a:pt x="2618" y="2728"/>
                  </a:lnTo>
                  <a:cubicBezTo>
                    <a:pt x="2325" y="2909"/>
                    <a:pt x="1990" y="3005"/>
                    <a:pt x="1668" y="3005"/>
                  </a:cubicBezTo>
                  <a:cubicBezTo>
                    <a:pt x="1311" y="3005"/>
                    <a:pt x="970" y="2888"/>
                    <a:pt x="717" y="2641"/>
                  </a:cubicBezTo>
                  <a:cubicBezTo>
                    <a:pt x="420" y="2283"/>
                    <a:pt x="359" y="1777"/>
                    <a:pt x="569" y="1345"/>
                  </a:cubicBezTo>
                  <a:cubicBezTo>
                    <a:pt x="815" y="901"/>
                    <a:pt x="1383" y="444"/>
                    <a:pt x="1976" y="395"/>
                  </a:cubicBezTo>
                  <a:close/>
                  <a:moveTo>
                    <a:pt x="2060" y="0"/>
                  </a:moveTo>
                  <a:cubicBezTo>
                    <a:pt x="1816" y="0"/>
                    <a:pt x="1572" y="54"/>
                    <a:pt x="1359" y="160"/>
                  </a:cubicBezTo>
                  <a:cubicBezTo>
                    <a:pt x="1260" y="185"/>
                    <a:pt x="1173" y="234"/>
                    <a:pt x="1087" y="284"/>
                  </a:cubicBezTo>
                  <a:cubicBezTo>
                    <a:pt x="717" y="506"/>
                    <a:pt x="408" y="839"/>
                    <a:pt x="198" y="1222"/>
                  </a:cubicBezTo>
                  <a:cubicBezTo>
                    <a:pt x="25" y="1604"/>
                    <a:pt x="1" y="2049"/>
                    <a:pt x="149" y="2444"/>
                  </a:cubicBezTo>
                  <a:cubicBezTo>
                    <a:pt x="371" y="3084"/>
                    <a:pt x="1035" y="3404"/>
                    <a:pt x="1689" y="3404"/>
                  </a:cubicBezTo>
                  <a:cubicBezTo>
                    <a:pt x="1943" y="3404"/>
                    <a:pt x="2196" y="3355"/>
                    <a:pt x="2420" y="3259"/>
                  </a:cubicBezTo>
                  <a:cubicBezTo>
                    <a:pt x="2840" y="3110"/>
                    <a:pt x="3198" y="2839"/>
                    <a:pt x="3482" y="2493"/>
                  </a:cubicBezTo>
                  <a:cubicBezTo>
                    <a:pt x="3679" y="2185"/>
                    <a:pt x="3790" y="1827"/>
                    <a:pt x="3766" y="1456"/>
                  </a:cubicBezTo>
                  <a:cubicBezTo>
                    <a:pt x="3704" y="1037"/>
                    <a:pt x="3506" y="654"/>
                    <a:pt x="3185" y="370"/>
                  </a:cubicBezTo>
                  <a:cubicBezTo>
                    <a:pt x="2914" y="173"/>
                    <a:pt x="2593" y="49"/>
                    <a:pt x="2260" y="12"/>
                  </a:cubicBezTo>
                  <a:cubicBezTo>
                    <a:pt x="2194" y="4"/>
                    <a:pt x="2127" y="0"/>
                    <a:pt x="2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1076197" y="860788"/>
              <a:ext cx="230716" cy="207478"/>
            </a:xfrm>
            <a:custGeom>
              <a:rect b="b" l="l" r="r" t="t"/>
              <a:pathLst>
                <a:path extrusionOk="0" h="3375" w="3753">
                  <a:moveTo>
                    <a:pt x="2129" y="400"/>
                  </a:moveTo>
                  <a:cubicBezTo>
                    <a:pt x="2904" y="400"/>
                    <a:pt x="3357" y="890"/>
                    <a:pt x="3345" y="1629"/>
                  </a:cubicBezTo>
                  <a:cubicBezTo>
                    <a:pt x="3333" y="1888"/>
                    <a:pt x="3259" y="2148"/>
                    <a:pt x="3123" y="2382"/>
                  </a:cubicBezTo>
                  <a:cubicBezTo>
                    <a:pt x="3111" y="2419"/>
                    <a:pt x="3074" y="2456"/>
                    <a:pt x="3049" y="2506"/>
                  </a:cubicBezTo>
                  <a:cubicBezTo>
                    <a:pt x="2980" y="2575"/>
                    <a:pt x="2895" y="2643"/>
                    <a:pt x="2889" y="2643"/>
                  </a:cubicBezTo>
                  <a:cubicBezTo>
                    <a:pt x="2887" y="2643"/>
                    <a:pt x="2891" y="2639"/>
                    <a:pt x="2901" y="2629"/>
                  </a:cubicBezTo>
                  <a:lnTo>
                    <a:pt x="2901" y="2629"/>
                  </a:lnTo>
                  <a:cubicBezTo>
                    <a:pt x="2728" y="2765"/>
                    <a:pt x="2531" y="2864"/>
                    <a:pt x="2333" y="2938"/>
                  </a:cubicBezTo>
                  <a:lnTo>
                    <a:pt x="2345" y="2938"/>
                  </a:lnTo>
                  <a:cubicBezTo>
                    <a:pt x="2247" y="2969"/>
                    <a:pt x="2145" y="2984"/>
                    <a:pt x="2045" y="2984"/>
                  </a:cubicBezTo>
                  <a:cubicBezTo>
                    <a:pt x="1944" y="2984"/>
                    <a:pt x="1845" y="2969"/>
                    <a:pt x="1753" y="2938"/>
                  </a:cubicBezTo>
                  <a:cubicBezTo>
                    <a:pt x="1111" y="2827"/>
                    <a:pt x="630" y="2049"/>
                    <a:pt x="704" y="1617"/>
                  </a:cubicBezTo>
                  <a:cubicBezTo>
                    <a:pt x="778" y="938"/>
                    <a:pt x="1457" y="444"/>
                    <a:pt x="1963" y="407"/>
                  </a:cubicBezTo>
                  <a:cubicBezTo>
                    <a:pt x="2020" y="402"/>
                    <a:pt x="2075" y="400"/>
                    <a:pt x="2129" y="400"/>
                  </a:cubicBezTo>
                  <a:close/>
                  <a:moveTo>
                    <a:pt x="2134" y="0"/>
                  </a:moveTo>
                  <a:cubicBezTo>
                    <a:pt x="2028" y="0"/>
                    <a:pt x="1921" y="8"/>
                    <a:pt x="1815" y="25"/>
                  </a:cubicBezTo>
                  <a:cubicBezTo>
                    <a:pt x="1222" y="148"/>
                    <a:pt x="728" y="531"/>
                    <a:pt x="457" y="1061"/>
                  </a:cubicBezTo>
                  <a:cubicBezTo>
                    <a:pt x="0" y="1962"/>
                    <a:pt x="691" y="2975"/>
                    <a:pt x="1383" y="3234"/>
                  </a:cubicBezTo>
                  <a:cubicBezTo>
                    <a:pt x="1582" y="3315"/>
                    <a:pt x="1812" y="3374"/>
                    <a:pt x="2039" y="3374"/>
                  </a:cubicBezTo>
                  <a:cubicBezTo>
                    <a:pt x="2192" y="3374"/>
                    <a:pt x="2342" y="3348"/>
                    <a:pt x="2481" y="3283"/>
                  </a:cubicBezTo>
                  <a:lnTo>
                    <a:pt x="2481" y="3283"/>
                  </a:lnTo>
                  <a:lnTo>
                    <a:pt x="2432" y="3308"/>
                  </a:lnTo>
                  <a:cubicBezTo>
                    <a:pt x="2679" y="3234"/>
                    <a:pt x="2901" y="3123"/>
                    <a:pt x="3098" y="2962"/>
                  </a:cubicBezTo>
                  <a:cubicBezTo>
                    <a:pt x="3247" y="2851"/>
                    <a:pt x="3382" y="2715"/>
                    <a:pt x="3481" y="2543"/>
                  </a:cubicBezTo>
                  <a:cubicBezTo>
                    <a:pt x="3493" y="2518"/>
                    <a:pt x="3506" y="2493"/>
                    <a:pt x="3518" y="2469"/>
                  </a:cubicBezTo>
                  <a:cubicBezTo>
                    <a:pt x="3530" y="2432"/>
                    <a:pt x="3543" y="2395"/>
                    <a:pt x="3555" y="2358"/>
                  </a:cubicBezTo>
                  <a:cubicBezTo>
                    <a:pt x="3567" y="2320"/>
                    <a:pt x="3592" y="2271"/>
                    <a:pt x="3592" y="2234"/>
                  </a:cubicBezTo>
                  <a:lnTo>
                    <a:pt x="3605" y="2209"/>
                  </a:lnTo>
                  <a:cubicBezTo>
                    <a:pt x="3716" y="2000"/>
                    <a:pt x="3753" y="1765"/>
                    <a:pt x="3740" y="1530"/>
                  </a:cubicBezTo>
                  <a:cubicBezTo>
                    <a:pt x="3728" y="1247"/>
                    <a:pt x="3654" y="963"/>
                    <a:pt x="3518" y="716"/>
                  </a:cubicBezTo>
                  <a:cubicBezTo>
                    <a:pt x="3208" y="219"/>
                    <a:pt x="2681" y="0"/>
                    <a:pt x="2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579117" y="382397"/>
              <a:ext cx="193585" cy="179814"/>
            </a:xfrm>
            <a:custGeom>
              <a:rect b="b" l="l" r="r" t="t"/>
              <a:pathLst>
                <a:path extrusionOk="0" h="2925" w="3149">
                  <a:moveTo>
                    <a:pt x="1876" y="396"/>
                  </a:moveTo>
                  <a:cubicBezTo>
                    <a:pt x="2162" y="396"/>
                    <a:pt x="2445" y="480"/>
                    <a:pt x="2544" y="622"/>
                  </a:cubicBezTo>
                  <a:cubicBezTo>
                    <a:pt x="2704" y="894"/>
                    <a:pt x="2741" y="1227"/>
                    <a:pt x="2642" y="1523"/>
                  </a:cubicBezTo>
                  <a:cubicBezTo>
                    <a:pt x="2474" y="2030"/>
                    <a:pt x="1916" y="2524"/>
                    <a:pt x="1396" y="2524"/>
                  </a:cubicBezTo>
                  <a:cubicBezTo>
                    <a:pt x="1384" y="2524"/>
                    <a:pt x="1371" y="2524"/>
                    <a:pt x="1359" y="2523"/>
                  </a:cubicBezTo>
                  <a:cubicBezTo>
                    <a:pt x="890" y="2511"/>
                    <a:pt x="692" y="2474"/>
                    <a:pt x="482" y="2005"/>
                  </a:cubicBezTo>
                  <a:cubicBezTo>
                    <a:pt x="272" y="1548"/>
                    <a:pt x="890" y="672"/>
                    <a:pt x="1568" y="450"/>
                  </a:cubicBezTo>
                  <a:lnTo>
                    <a:pt x="1581" y="450"/>
                  </a:lnTo>
                  <a:cubicBezTo>
                    <a:pt x="1605" y="450"/>
                    <a:pt x="1655" y="413"/>
                    <a:pt x="1680" y="413"/>
                  </a:cubicBezTo>
                  <a:lnTo>
                    <a:pt x="1655" y="425"/>
                  </a:lnTo>
                  <a:cubicBezTo>
                    <a:pt x="1680" y="413"/>
                    <a:pt x="1692" y="413"/>
                    <a:pt x="1717" y="400"/>
                  </a:cubicBezTo>
                  <a:lnTo>
                    <a:pt x="1766" y="400"/>
                  </a:lnTo>
                  <a:cubicBezTo>
                    <a:pt x="1802" y="397"/>
                    <a:pt x="1839" y="396"/>
                    <a:pt x="1876" y="396"/>
                  </a:cubicBezTo>
                  <a:close/>
                  <a:moveTo>
                    <a:pt x="1955" y="0"/>
                  </a:moveTo>
                  <a:cubicBezTo>
                    <a:pt x="1860" y="0"/>
                    <a:pt x="1770" y="12"/>
                    <a:pt x="1680" y="30"/>
                  </a:cubicBezTo>
                  <a:cubicBezTo>
                    <a:pt x="1630" y="30"/>
                    <a:pt x="1593" y="42"/>
                    <a:pt x="1544" y="55"/>
                  </a:cubicBezTo>
                  <a:cubicBezTo>
                    <a:pt x="803" y="264"/>
                    <a:pt x="124" y="968"/>
                    <a:pt x="63" y="1758"/>
                  </a:cubicBezTo>
                  <a:cubicBezTo>
                    <a:pt x="1" y="1980"/>
                    <a:pt x="235" y="2610"/>
                    <a:pt x="655" y="2795"/>
                  </a:cubicBezTo>
                  <a:cubicBezTo>
                    <a:pt x="865" y="2881"/>
                    <a:pt x="1084" y="2925"/>
                    <a:pt x="1302" y="2925"/>
                  </a:cubicBezTo>
                  <a:cubicBezTo>
                    <a:pt x="1519" y="2925"/>
                    <a:pt x="1735" y="2881"/>
                    <a:pt x="1939" y="2795"/>
                  </a:cubicBezTo>
                  <a:cubicBezTo>
                    <a:pt x="2482" y="2560"/>
                    <a:pt x="2877" y="2104"/>
                    <a:pt x="3050" y="1536"/>
                  </a:cubicBezTo>
                  <a:cubicBezTo>
                    <a:pt x="3148" y="1166"/>
                    <a:pt x="3099" y="770"/>
                    <a:pt x="2902" y="425"/>
                  </a:cubicBezTo>
                  <a:cubicBezTo>
                    <a:pt x="2704" y="166"/>
                    <a:pt x="2396" y="5"/>
                    <a:pt x="2062" y="5"/>
                  </a:cubicBezTo>
                  <a:cubicBezTo>
                    <a:pt x="2026" y="2"/>
                    <a:pt x="1990" y="0"/>
                    <a:pt x="1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1057939" y="542352"/>
              <a:ext cx="218605" cy="180614"/>
            </a:xfrm>
            <a:custGeom>
              <a:rect b="b" l="l" r="r" t="t"/>
              <a:pathLst>
                <a:path extrusionOk="0" h="2938" w="3556">
                  <a:moveTo>
                    <a:pt x="1736" y="402"/>
                  </a:moveTo>
                  <a:cubicBezTo>
                    <a:pt x="2173" y="402"/>
                    <a:pt x="2594" y="590"/>
                    <a:pt x="2889" y="934"/>
                  </a:cubicBezTo>
                  <a:cubicBezTo>
                    <a:pt x="2988" y="1057"/>
                    <a:pt x="3050" y="1193"/>
                    <a:pt x="3062" y="1353"/>
                  </a:cubicBezTo>
                  <a:cubicBezTo>
                    <a:pt x="3087" y="1489"/>
                    <a:pt x="3087" y="1625"/>
                    <a:pt x="3062" y="1761"/>
                  </a:cubicBezTo>
                  <a:cubicBezTo>
                    <a:pt x="3062" y="1783"/>
                    <a:pt x="3041" y="1848"/>
                    <a:pt x="3038" y="1848"/>
                  </a:cubicBezTo>
                  <a:cubicBezTo>
                    <a:pt x="3038" y="1848"/>
                    <a:pt x="3037" y="1848"/>
                    <a:pt x="3037" y="1847"/>
                  </a:cubicBezTo>
                  <a:cubicBezTo>
                    <a:pt x="2926" y="2094"/>
                    <a:pt x="2482" y="2328"/>
                    <a:pt x="2210" y="2439"/>
                  </a:cubicBezTo>
                  <a:cubicBezTo>
                    <a:pt x="2066" y="2491"/>
                    <a:pt x="1922" y="2517"/>
                    <a:pt x="1778" y="2517"/>
                  </a:cubicBezTo>
                  <a:cubicBezTo>
                    <a:pt x="1750" y="2517"/>
                    <a:pt x="1721" y="2516"/>
                    <a:pt x="1692" y="2514"/>
                  </a:cubicBezTo>
                  <a:cubicBezTo>
                    <a:pt x="1630" y="2514"/>
                    <a:pt x="1531" y="2514"/>
                    <a:pt x="1470" y="2526"/>
                  </a:cubicBezTo>
                  <a:cubicBezTo>
                    <a:pt x="1334" y="2501"/>
                    <a:pt x="1198" y="2452"/>
                    <a:pt x="1087" y="2390"/>
                  </a:cubicBezTo>
                  <a:cubicBezTo>
                    <a:pt x="1001" y="2353"/>
                    <a:pt x="914" y="2304"/>
                    <a:pt x="840" y="2242"/>
                  </a:cubicBezTo>
                  <a:cubicBezTo>
                    <a:pt x="791" y="2205"/>
                    <a:pt x="754" y="2168"/>
                    <a:pt x="717" y="2119"/>
                  </a:cubicBezTo>
                  <a:lnTo>
                    <a:pt x="717" y="2106"/>
                  </a:lnTo>
                  <a:cubicBezTo>
                    <a:pt x="618" y="2007"/>
                    <a:pt x="569" y="1872"/>
                    <a:pt x="556" y="1736"/>
                  </a:cubicBezTo>
                  <a:cubicBezTo>
                    <a:pt x="519" y="1563"/>
                    <a:pt x="532" y="1378"/>
                    <a:pt x="581" y="1205"/>
                  </a:cubicBezTo>
                  <a:cubicBezTo>
                    <a:pt x="729" y="859"/>
                    <a:pt x="1013" y="600"/>
                    <a:pt x="1346" y="452"/>
                  </a:cubicBezTo>
                  <a:cubicBezTo>
                    <a:pt x="1476" y="418"/>
                    <a:pt x="1607" y="402"/>
                    <a:pt x="1736" y="402"/>
                  </a:cubicBezTo>
                  <a:close/>
                  <a:moveTo>
                    <a:pt x="1709" y="0"/>
                  </a:moveTo>
                  <a:cubicBezTo>
                    <a:pt x="1654" y="0"/>
                    <a:pt x="1598" y="3"/>
                    <a:pt x="1544" y="8"/>
                  </a:cubicBezTo>
                  <a:cubicBezTo>
                    <a:pt x="976" y="94"/>
                    <a:pt x="495" y="464"/>
                    <a:pt x="248" y="983"/>
                  </a:cubicBezTo>
                  <a:cubicBezTo>
                    <a:pt x="1" y="1563"/>
                    <a:pt x="174" y="2217"/>
                    <a:pt x="569" y="2538"/>
                  </a:cubicBezTo>
                  <a:cubicBezTo>
                    <a:pt x="840" y="2760"/>
                    <a:pt x="1173" y="2896"/>
                    <a:pt x="1531" y="2933"/>
                  </a:cubicBezTo>
                  <a:cubicBezTo>
                    <a:pt x="1575" y="2936"/>
                    <a:pt x="1619" y="2937"/>
                    <a:pt x="1663" y="2937"/>
                  </a:cubicBezTo>
                  <a:cubicBezTo>
                    <a:pt x="2045" y="2937"/>
                    <a:pt x="2436" y="2845"/>
                    <a:pt x="2568" y="2723"/>
                  </a:cubicBezTo>
                  <a:cubicBezTo>
                    <a:pt x="2570" y="2724"/>
                    <a:pt x="2572" y="2724"/>
                    <a:pt x="2574" y="2724"/>
                  </a:cubicBezTo>
                  <a:cubicBezTo>
                    <a:pt x="2610" y="2724"/>
                    <a:pt x="2747" y="2633"/>
                    <a:pt x="2840" y="2563"/>
                  </a:cubicBezTo>
                  <a:cubicBezTo>
                    <a:pt x="3408" y="2217"/>
                    <a:pt x="3556" y="1884"/>
                    <a:pt x="3445" y="1217"/>
                  </a:cubicBezTo>
                  <a:cubicBezTo>
                    <a:pt x="3284" y="459"/>
                    <a:pt x="2460" y="0"/>
                    <a:pt x="17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393219" y="557967"/>
              <a:ext cx="404506" cy="479751"/>
            </a:xfrm>
            <a:custGeom>
              <a:rect b="b" l="l" r="r" t="t"/>
              <a:pathLst>
                <a:path extrusionOk="0" h="7804" w="6580">
                  <a:moveTo>
                    <a:pt x="766" y="1"/>
                  </a:moveTo>
                  <a:cubicBezTo>
                    <a:pt x="556" y="519"/>
                    <a:pt x="396" y="1050"/>
                    <a:pt x="284" y="1605"/>
                  </a:cubicBezTo>
                  <a:cubicBezTo>
                    <a:pt x="99" y="2556"/>
                    <a:pt x="1" y="3938"/>
                    <a:pt x="593" y="5173"/>
                  </a:cubicBezTo>
                  <a:cubicBezTo>
                    <a:pt x="1369" y="6760"/>
                    <a:pt x="3265" y="7803"/>
                    <a:pt x="5301" y="7803"/>
                  </a:cubicBezTo>
                  <a:cubicBezTo>
                    <a:pt x="5435" y="7803"/>
                    <a:pt x="5569" y="7799"/>
                    <a:pt x="5703" y="7790"/>
                  </a:cubicBezTo>
                  <a:cubicBezTo>
                    <a:pt x="5839" y="7777"/>
                    <a:pt x="5963" y="7765"/>
                    <a:pt x="6111" y="7753"/>
                  </a:cubicBezTo>
                  <a:cubicBezTo>
                    <a:pt x="6271" y="7740"/>
                    <a:pt x="6419" y="7716"/>
                    <a:pt x="6580" y="7716"/>
                  </a:cubicBezTo>
                  <a:lnTo>
                    <a:pt x="6444" y="7679"/>
                  </a:lnTo>
                  <a:cubicBezTo>
                    <a:pt x="5592" y="7567"/>
                    <a:pt x="4506" y="7641"/>
                    <a:pt x="3580" y="7345"/>
                  </a:cubicBezTo>
                  <a:cubicBezTo>
                    <a:pt x="2309" y="6950"/>
                    <a:pt x="1284" y="5987"/>
                    <a:pt x="791" y="4741"/>
                  </a:cubicBezTo>
                  <a:cubicBezTo>
                    <a:pt x="692" y="4457"/>
                    <a:pt x="618" y="4173"/>
                    <a:pt x="568" y="3889"/>
                  </a:cubicBezTo>
                  <a:cubicBezTo>
                    <a:pt x="470" y="3420"/>
                    <a:pt x="408" y="2951"/>
                    <a:pt x="420" y="2482"/>
                  </a:cubicBezTo>
                  <a:cubicBezTo>
                    <a:pt x="433" y="2000"/>
                    <a:pt x="482" y="1531"/>
                    <a:pt x="581" y="1075"/>
                  </a:cubicBezTo>
                  <a:cubicBezTo>
                    <a:pt x="618" y="1013"/>
                    <a:pt x="618" y="815"/>
                    <a:pt x="667" y="704"/>
                  </a:cubicBezTo>
                  <a:cubicBezTo>
                    <a:pt x="692" y="457"/>
                    <a:pt x="729" y="235"/>
                    <a:pt x="7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904684" y="591347"/>
              <a:ext cx="611676" cy="765548"/>
            </a:xfrm>
            <a:custGeom>
              <a:rect b="b" l="l" r="r" t="t"/>
              <a:pathLst>
                <a:path extrusionOk="0" h="12453" w="9950">
                  <a:moveTo>
                    <a:pt x="8641" y="1"/>
                  </a:moveTo>
                  <a:lnTo>
                    <a:pt x="8641" y="1"/>
                  </a:lnTo>
                  <a:cubicBezTo>
                    <a:pt x="9197" y="1285"/>
                    <a:pt x="9357" y="2679"/>
                    <a:pt x="9468" y="4074"/>
                  </a:cubicBezTo>
                  <a:cubicBezTo>
                    <a:pt x="9505" y="4543"/>
                    <a:pt x="9493" y="5012"/>
                    <a:pt x="9456" y="5469"/>
                  </a:cubicBezTo>
                  <a:cubicBezTo>
                    <a:pt x="9443" y="5630"/>
                    <a:pt x="9419" y="5790"/>
                    <a:pt x="9406" y="5950"/>
                  </a:cubicBezTo>
                  <a:cubicBezTo>
                    <a:pt x="9369" y="6222"/>
                    <a:pt x="9320" y="6481"/>
                    <a:pt x="9271" y="6753"/>
                  </a:cubicBezTo>
                  <a:cubicBezTo>
                    <a:pt x="9110" y="7691"/>
                    <a:pt x="8802" y="8592"/>
                    <a:pt x="8357" y="9431"/>
                  </a:cubicBezTo>
                  <a:cubicBezTo>
                    <a:pt x="8123" y="9913"/>
                    <a:pt x="7814" y="10345"/>
                    <a:pt x="7431" y="10715"/>
                  </a:cubicBezTo>
                  <a:cubicBezTo>
                    <a:pt x="7160" y="11024"/>
                    <a:pt x="6851" y="11295"/>
                    <a:pt x="6530" y="11542"/>
                  </a:cubicBezTo>
                  <a:cubicBezTo>
                    <a:pt x="6049" y="11839"/>
                    <a:pt x="5493" y="12011"/>
                    <a:pt x="4926" y="12073"/>
                  </a:cubicBezTo>
                  <a:cubicBezTo>
                    <a:pt x="4831" y="12082"/>
                    <a:pt x="4735" y="12086"/>
                    <a:pt x="4640" y="12086"/>
                  </a:cubicBezTo>
                  <a:cubicBezTo>
                    <a:pt x="4055" y="12086"/>
                    <a:pt x="3474" y="11924"/>
                    <a:pt x="2975" y="11616"/>
                  </a:cubicBezTo>
                  <a:cubicBezTo>
                    <a:pt x="2765" y="11481"/>
                    <a:pt x="2605" y="11295"/>
                    <a:pt x="2469" y="11098"/>
                  </a:cubicBezTo>
                  <a:cubicBezTo>
                    <a:pt x="2123" y="10604"/>
                    <a:pt x="1840" y="10073"/>
                    <a:pt x="1642" y="9518"/>
                  </a:cubicBezTo>
                  <a:cubicBezTo>
                    <a:pt x="1585" y="9403"/>
                    <a:pt x="1613" y="9256"/>
                    <a:pt x="1746" y="9256"/>
                  </a:cubicBezTo>
                  <a:cubicBezTo>
                    <a:pt x="1756" y="9256"/>
                    <a:pt x="1767" y="9257"/>
                    <a:pt x="1778" y="9259"/>
                  </a:cubicBezTo>
                  <a:lnTo>
                    <a:pt x="1790" y="9259"/>
                  </a:lnTo>
                  <a:cubicBezTo>
                    <a:pt x="1716" y="9073"/>
                    <a:pt x="1617" y="8888"/>
                    <a:pt x="1519" y="8703"/>
                  </a:cubicBezTo>
                  <a:cubicBezTo>
                    <a:pt x="1185" y="8123"/>
                    <a:pt x="642" y="7691"/>
                    <a:pt x="0" y="7493"/>
                  </a:cubicBezTo>
                  <a:lnTo>
                    <a:pt x="0" y="7493"/>
                  </a:lnTo>
                  <a:cubicBezTo>
                    <a:pt x="62" y="7580"/>
                    <a:pt x="148" y="7654"/>
                    <a:pt x="223" y="7728"/>
                  </a:cubicBezTo>
                  <a:cubicBezTo>
                    <a:pt x="679" y="8185"/>
                    <a:pt x="988" y="8777"/>
                    <a:pt x="1099" y="9431"/>
                  </a:cubicBezTo>
                  <a:cubicBezTo>
                    <a:pt x="1346" y="10752"/>
                    <a:pt x="2259" y="11888"/>
                    <a:pt x="3395" y="12271"/>
                  </a:cubicBezTo>
                  <a:cubicBezTo>
                    <a:pt x="3748" y="12393"/>
                    <a:pt x="4126" y="12453"/>
                    <a:pt x="4512" y="12453"/>
                  </a:cubicBezTo>
                  <a:cubicBezTo>
                    <a:pt x="5367" y="12453"/>
                    <a:pt x="6259" y="12161"/>
                    <a:pt x="6999" y="11616"/>
                  </a:cubicBezTo>
                  <a:cubicBezTo>
                    <a:pt x="7962" y="10900"/>
                    <a:pt x="8715" y="9777"/>
                    <a:pt x="9135" y="8419"/>
                  </a:cubicBezTo>
                  <a:cubicBezTo>
                    <a:pt x="9826" y="6160"/>
                    <a:pt x="9950" y="2815"/>
                    <a:pt x="86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29"/>
          <p:cNvGrpSpPr/>
          <p:nvPr/>
        </p:nvGrpSpPr>
        <p:grpSpPr>
          <a:xfrm flipH="1">
            <a:off x="7400492" y="3632809"/>
            <a:ext cx="1875030" cy="1511226"/>
            <a:chOff x="6562292" y="3785209"/>
            <a:chExt cx="1875030" cy="1511226"/>
          </a:xfrm>
        </p:grpSpPr>
        <p:grpSp>
          <p:nvGrpSpPr>
            <p:cNvPr id="595" name="Google Shape;595;p29"/>
            <p:cNvGrpSpPr/>
            <p:nvPr/>
          </p:nvGrpSpPr>
          <p:grpSpPr>
            <a:xfrm>
              <a:off x="7717466" y="3785209"/>
              <a:ext cx="719856" cy="680112"/>
              <a:chOff x="7717200" y="3905550"/>
              <a:chExt cx="592377" cy="559671"/>
            </a:xfrm>
          </p:grpSpPr>
          <p:sp>
            <p:nvSpPr>
              <p:cNvPr id="596" name="Google Shape;596;p29"/>
              <p:cNvSpPr/>
              <p:nvPr/>
            </p:nvSpPr>
            <p:spPr>
              <a:xfrm>
                <a:off x="7724869" y="3917054"/>
                <a:ext cx="581268" cy="532152"/>
              </a:xfrm>
              <a:custGeom>
                <a:rect b="b" l="l" r="r" t="t"/>
                <a:pathLst>
                  <a:path extrusionOk="0" h="9437" w="10308">
                    <a:moveTo>
                      <a:pt x="10129" y="1"/>
                    </a:moveTo>
                    <a:cubicBezTo>
                      <a:pt x="9518" y="1"/>
                      <a:pt x="4203" y="2425"/>
                      <a:pt x="3814" y="2672"/>
                    </a:cubicBezTo>
                    <a:cubicBezTo>
                      <a:pt x="3407" y="2932"/>
                      <a:pt x="0" y="4549"/>
                      <a:pt x="0" y="4684"/>
                    </a:cubicBezTo>
                    <a:cubicBezTo>
                      <a:pt x="0" y="4808"/>
                      <a:pt x="2382" y="5425"/>
                      <a:pt x="2382" y="5425"/>
                    </a:cubicBezTo>
                    <a:cubicBezTo>
                      <a:pt x="2382" y="5425"/>
                      <a:pt x="2456" y="6129"/>
                      <a:pt x="2580" y="6771"/>
                    </a:cubicBezTo>
                    <a:cubicBezTo>
                      <a:pt x="2703" y="7400"/>
                      <a:pt x="2963" y="8511"/>
                      <a:pt x="2963" y="8511"/>
                    </a:cubicBezTo>
                    <a:cubicBezTo>
                      <a:pt x="3308" y="8474"/>
                      <a:pt x="4901" y="7104"/>
                      <a:pt x="4901" y="7104"/>
                    </a:cubicBezTo>
                    <a:cubicBezTo>
                      <a:pt x="4901" y="7104"/>
                      <a:pt x="6308" y="9424"/>
                      <a:pt x="6542" y="9437"/>
                    </a:cubicBezTo>
                    <a:cubicBezTo>
                      <a:pt x="6543" y="9437"/>
                      <a:pt x="6543" y="9437"/>
                      <a:pt x="6543" y="9437"/>
                    </a:cubicBezTo>
                    <a:cubicBezTo>
                      <a:pt x="6786" y="9437"/>
                      <a:pt x="10307" y="265"/>
                      <a:pt x="10184" y="18"/>
                    </a:cubicBezTo>
                    <a:cubicBezTo>
                      <a:pt x="10177" y="6"/>
                      <a:pt x="10159" y="1"/>
                      <a:pt x="101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7717200" y="3905550"/>
                <a:ext cx="592377" cy="559671"/>
              </a:xfrm>
              <a:custGeom>
                <a:rect b="b" l="l" r="r" t="t"/>
                <a:pathLst>
                  <a:path extrusionOk="0" h="9925" w="10505">
                    <a:moveTo>
                      <a:pt x="9764" y="420"/>
                    </a:moveTo>
                    <a:cubicBezTo>
                      <a:pt x="9147" y="827"/>
                      <a:pt x="8518" y="1247"/>
                      <a:pt x="7913" y="1654"/>
                    </a:cubicBezTo>
                    <a:cubicBezTo>
                      <a:pt x="7715" y="1802"/>
                      <a:pt x="7505" y="1938"/>
                      <a:pt x="7283" y="2086"/>
                    </a:cubicBezTo>
                    <a:cubicBezTo>
                      <a:pt x="6111" y="2889"/>
                      <a:pt x="4728" y="3839"/>
                      <a:pt x="3382" y="4851"/>
                    </a:cubicBezTo>
                    <a:cubicBezTo>
                      <a:pt x="3148" y="5037"/>
                      <a:pt x="2926" y="5209"/>
                      <a:pt x="2728" y="5382"/>
                    </a:cubicBezTo>
                    <a:lnTo>
                      <a:pt x="2679" y="5419"/>
                    </a:lnTo>
                    <a:lnTo>
                      <a:pt x="2605" y="5493"/>
                    </a:lnTo>
                    <a:cubicBezTo>
                      <a:pt x="2506" y="5432"/>
                      <a:pt x="2407" y="5382"/>
                      <a:pt x="2296" y="5370"/>
                    </a:cubicBezTo>
                    <a:lnTo>
                      <a:pt x="2197" y="5345"/>
                    </a:lnTo>
                    <a:cubicBezTo>
                      <a:pt x="1963" y="5259"/>
                      <a:pt x="1728" y="5197"/>
                      <a:pt x="1482" y="5123"/>
                    </a:cubicBezTo>
                    <a:cubicBezTo>
                      <a:pt x="1087" y="5000"/>
                      <a:pt x="716" y="4913"/>
                      <a:pt x="358" y="4839"/>
                    </a:cubicBezTo>
                    <a:lnTo>
                      <a:pt x="371" y="4839"/>
                    </a:lnTo>
                    <a:lnTo>
                      <a:pt x="420" y="4802"/>
                    </a:lnTo>
                    <a:cubicBezTo>
                      <a:pt x="506" y="4740"/>
                      <a:pt x="605" y="4679"/>
                      <a:pt x="704" y="4629"/>
                    </a:cubicBezTo>
                    <a:cubicBezTo>
                      <a:pt x="815" y="4568"/>
                      <a:pt x="938" y="4518"/>
                      <a:pt x="1062" y="4456"/>
                    </a:cubicBezTo>
                    <a:lnTo>
                      <a:pt x="1210" y="4382"/>
                    </a:lnTo>
                    <a:cubicBezTo>
                      <a:pt x="1802" y="4098"/>
                      <a:pt x="2407" y="3790"/>
                      <a:pt x="3062" y="3457"/>
                    </a:cubicBezTo>
                    <a:cubicBezTo>
                      <a:pt x="3432" y="3259"/>
                      <a:pt x="3827" y="3062"/>
                      <a:pt x="4296" y="2827"/>
                    </a:cubicBezTo>
                    <a:cubicBezTo>
                      <a:pt x="5975" y="1988"/>
                      <a:pt x="7382" y="1309"/>
                      <a:pt x="8876" y="729"/>
                    </a:cubicBezTo>
                    <a:cubicBezTo>
                      <a:pt x="9159" y="605"/>
                      <a:pt x="9468" y="506"/>
                      <a:pt x="9764" y="420"/>
                    </a:cubicBezTo>
                    <a:close/>
                    <a:moveTo>
                      <a:pt x="9949" y="494"/>
                    </a:moveTo>
                    <a:lnTo>
                      <a:pt x="9949" y="494"/>
                    </a:lnTo>
                    <a:cubicBezTo>
                      <a:pt x="9814" y="630"/>
                      <a:pt x="9678" y="790"/>
                      <a:pt x="9542" y="938"/>
                    </a:cubicBezTo>
                    <a:cubicBezTo>
                      <a:pt x="9468" y="1037"/>
                      <a:pt x="9394" y="1124"/>
                      <a:pt x="9320" y="1198"/>
                    </a:cubicBezTo>
                    <a:cubicBezTo>
                      <a:pt x="8900" y="1654"/>
                      <a:pt x="8468" y="2111"/>
                      <a:pt x="8049" y="2568"/>
                    </a:cubicBezTo>
                    <a:cubicBezTo>
                      <a:pt x="7296" y="3358"/>
                      <a:pt x="6543" y="4148"/>
                      <a:pt x="5790" y="4938"/>
                    </a:cubicBezTo>
                    <a:lnTo>
                      <a:pt x="5283" y="5469"/>
                    </a:lnTo>
                    <a:lnTo>
                      <a:pt x="4913" y="5864"/>
                    </a:lnTo>
                    <a:cubicBezTo>
                      <a:pt x="4777" y="6012"/>
                      <a:pt x="4642" y="6160"/>
                      <a:pt x="4493" y="6308"/>
                    </a:cubicBezTo>
                    <a:lnTo>
                      <a:pt x="4469" y="6308"/>
                    </a:lnTo>
                    <a:cubicBezTo>
                      <a:pt x="4358" y="6370"/>
                      <a:pt x="4259" y="6456"/>
                      <a:pt x="4197" y="6567"/>
                    </a:cubicBezTo>
                    <a:cubicBezTo>
                      <a:pt x="4173" y="6580"/>
                      <a:pt x="4160" y="6604"/>
                      <a:pt x="4148" y="6617"/>
                    </a:cubicBezTo>
                    <a:cubicBezTo>
                      <a:pt x="4061" y="6740"/>
                      <a:pt x="3987" y="6863"/>
                      <a:pt x="3913" y="6987"/>
                    </a:cubicBezTo>
                    <a:lnTo>
                      <a:pt x="3864" y="7086"/>
                    </a:lnTo>
                    <a:cubicBezTo>
                      <a:pt x="3790" y="7209"/>
                      <a:pt x="3716" y="7320"/>
                      <a:pt x="3642" y="7431"/>
                    </a:cubicBezTo>
                    <a:cubicBezTo>
                      <a:pt x="3580" y="7555"/>
                      <a:pt x="3518" y="7641"/>
                      <a:pt x="3444" y="7752"/>
                    </a:cubicBezTo>
                    <a:lnTo>
                      <a:pt x="3173" y="8221"/>
                    </a:lnTo>
                    <a:lnTo>
                      <a:pt x="3123" y="8295"/>
                    </a:lnTo>
                    <a:cubicBezTo>
                      <a:pt x="3025" y="7876"/>
                      <a:pt x="2950" y="7444"/>
                      <a:pt x="2889" y="7024"/>
                    </a:cubicBezTo>
                    <a:cubicBezTo>
                      <a:pt x="2827" y="6592"/>
                      <a:pt x="2765" y="6148"/>
                      <a:pt x="2654" y="5728"/>
                    </a:cubicBezTo>
                    <a:cubicBezTo>
                      <a:pt x="2679" y="5678"/>
                      <a:pt x="2691" y="5629"/>
                      <a:pt x="2679" y="5580"/>
                    </a:cubicBezTo>
                    <a:cubicBezTo>
                      <a:pt x="2827" y="5456"/>
                      <a:pt x="2975" y="5333"/>
                      <a:pt x="3136" y="5222"/>
                    </a:cubicBezTo>
                    <a:cubicBezTo>
                      <a:pt x="3210" y="5172"/>
                      <a:pt x="3284" y="5123"/>
                      <a:pt x="3358" y="5074"/>
                    </a:cubicBezTo>
                    <a:cubicBezTo>
                      <a:pt x="3950" y="4629"/>
                      <a:pt x="4568" y="4197"/>
                      <a:pt x="5098" y="3815"/>
                    </a:cubicBezTo>
                    <a:cubicBezTo>
                      <a:pt x="6333" y="2950"/>
                      <a:pt x="7666" y="2025"/>
                      <a:pt x="9024" y="1111"/>
                    </a:cubicBezTo>
                    <a:lnTo>
                      <a:pt x="9196" y="988"/>
                    </a:lnTo>
                    <a:cubicBezTo>
                      <a:pt x="9443" y="827"/>
                      <a:pt x="9703" y="654"/>
                      <a:pt x="9949" y="494"/>
                    </a:cubicBezTo>
                    <a:close/>
                    <a:moveTo>
                      <a:pt x="4530" y="6530"/>
                    </a:moveTo>
                    <a:cubicBezTo>
                      <a:pt x="4555" y="6555"/>
                      <a:pt x="4580" y="6580"/>
                      <a:pt x="4592" y="6617"/>
                    </a:cubicBezTo>
                    <a:lnTo>
                      <a:pt x="4617" y="6641"/>
                    </a:lnTo>
                    <a:cubicBezTo>
                      <a:pt x="4679" y="6777"/>
                      <a:pt x="4753" y="6901"/>
                      <a:pt x="4802" y="7036"/>
                    </a:cubicBezTo>
                    <a:lnTo>
                      <a:pt x="4839" y="7110"/>
                    </a:lnTo>
                    <a:cubicBezTo>
                      <a:pt x="4864" y="7160"/>
                      <a:pt x="4888" y="7221"/>
                      <a:pt x="4925" y="7283"/>
                    </a:cubicBezTo>
                    <a:cubicBezTo>
                      <a:pt x="4802" y="7345"/>
                      <a:pt x="4691" y="7419"/>
                      <a:pt x="4580" y="7505"/>
                    </a:cubicBezTo>
                    <a:cubicBezTo>
                      <a:pt x="4555" y="7530"/>
                      <a:pt x="4530" y="7542"/>
                      <a:pt x="4493" y="7567"/>
                    </a:cubicBezTo>
                    <a:cubicBezTo>
                      <a:pt x="4333" y="7691"/>
                      <a:pt x="4160" y="7826"/>
                      <a:pt x="4000" y="7950"/>
                    </a:cubicBezTo>
                    <a:cubicBezTo>
                      <a:pt x="3901" y="8024"/>
                      <a:pt x="3815" y="8098"/>
                      <a:pt x="3728" y="8172"/>
                    </a:cubicBezTo>
                    <a:lnTo>
                      <a:pt x="3580" y="8308"/>
                    </a:lnTo>
                    <a:lnTo>
                      <a:pt x="3518" y="8357"/>
                    </a:lnTo>
                    <a:cubicBezTo>
                      <a:pt x="3457" y="8406"/>
                      <a:pt x="3395" y="8456"/>
                      <a:pt x="3321" y="8505"/>
                    </a:cubicBezTo>
                    <a:cubicBezTo>
                      <a:pt x="3407" y="8382"/>
                      <a:pt x="3481" y="8258"/>
                      <a:pt x="3555" y="8135"/>
                    </a:cubicBezTo>
                    <a:cubicBezTo>
                      <a:pt x="3703" y="7876"/>
                      <a:pt x="3864" y="7629"/>
                      <a:pt x="4000" y="7370"/>
                    </a:cubicBezTo>
                    <a:cubicBezTo>
                      <a:pt x="4049" y="7296"/>
                      <a:pt x="4086" y="7209"/>
                      <a:pt x="4135" y="7123"/>
                    </a:cubicBezTo>
                    <a:cubicBezTo>
                      <a:pt x="4222" y="6925"/>
                      <a:pt x="4333" y="6752"/>
                      <a:pt x="4469" y="6592"/>
                    </a:cubicBezTo>
                    <a:cubicBezTo>
                      <a:pt x="4493" y="6567"/>
                      <a:pt x="4506" y="6543"/>
                      <a:pt x="4530" y="6530"/>
                    </a:cubicBezTo>
                    <a:close/>
                    <a:moveTo>
                      <a:pt x="9912" y="877"/>
                    </a:moveTo>
                    <a:lnTo>
                      <a:pt x="9912" y="877"/>
                    </a:lnTo>
                    <a:cubicBezTo>
                      <a:pt x="9826" y="1087"/>
                      <a:pt x="9752" y="1296"/>
                      <a:pt x="9690" y="1469"/>
                    </a:cubicBezTo>
                    <a:cubicBezTo>
                      <a:pt x="9431" y="2222"/>
                      <a:pt x="9147" y="2963"/>
                      <a:pt x="8876" y="3654"/>
                    </a:cubicBezTo>
                    <a:cubicBezTo>
                      <a:pt x="8567" y="4444"/>
                      <a:pt x="8258" y="5246"/>
                      <a:pt x="7950" y="6049"/>
                    </a:cubicBezTo>
                    <a:cubicBezTo>
                      <a:pt x="7654" y="6802"/>
                      <a:pt x="7357" y="7567"/>
                      <a:pt x="7073" y="8320"/>
                    </a:cubicBezTo>
                    <a:cubicBezTo>
                      <a:pt x="7012" y="8456"/>
                      <a:pt x="6962" y="8604"/>
                      <a:pt x="6913" y="8740"/>
                    </a:cubicBezTo>
                    <a:cubicBezTo>
                      <a:pt x="6839" y="8962"/>
                      <a:pt x="6752" y="9196"/>
                      <a:pt x="6666" y="9406"/>
                    </a:cubicBezTo>
                    <a:cubicBezTo>
                      <a:pt x="6580" y="9258"/>
                      <a:pt x="6506" y="9110"/>
                      <a:pt x="6407" y="8974"/>
                    </a:cubicBezTo>
                    <a:lnTo>
                      <a:pt x="6333" y="8863"/>
                    </a:lnTo>
                    <a:lnTo>
                      <a:pt x="6197" y="8666"/>
                    </a:lnTo>
                    <a:cubicBezTo>
                      <a:pt x="6073" y="8468"/>
                      <a:pt x="5938" y="8258"/>
                      <a:pt x="5814" y="8061"/>
                    </a:cubicBezTo>
                    <a:cubicBezTo>
                      <a:pt x="5580" y="7715"/>
                      <a:pt x="5345" y="7345"/>
                      <a:pt x="5086" y="6851"/>
                    </a:cubicBezTo>
                    <a:lnTo>
                      <a:pt x="5061" y="6814"/>
                    </a:lnTo>
                    <a:cubicBezTo>
                      <a:pt x="4975" y="6666"/>
                      <a:pt x="4839" y="6407"/>
                      <a:pt x="4654" y="6333"/>
                    </a:cubicBezTo>
                    <a:cubicBezTo>
                      <a:pt x="5197" y="5839"/>
                      <a:pt x="5703" y="5308"/>
                      <a:pt x="6197" y="4790"/>
                    </a:cubicBezTo>
                    <a:cubicBezTo>
                      <a:pt x="6320" y="4654"/>
                      <a:pt x="6444" y="4530"/>
                      <a:pt x="6567" y="4395"/>
                    </a:cubicBezTo>
                    <a:cubicBezTo>
                      <a:pt x="7394" y="3531"/>
                      <a:pt x="8382" y="2494"/>
                      <a:pt x="9345" y="1469"/>
                    </a:cubicBezTo>
                    <a:cubicBezTo>
                      <a:pt x="9419" y="1383"/>
                      <a:pt x="9493" y="1309"/>
                      <a:pt x="9579" y="1222"/>
                    </a:cubicBezTo>
                    <a:cubicBezTo>
                      <a:pt x="9690" y="1111"/>
                      <a:pt x="9801" y="1000"/>
                      <a:pt x="9912" y="877"/>
                    </a:cubicBezTo>
                    <a:close/>
                    <a:moveTo>
                      <a:pt x="10172" y="0"/>
                    </a:moveTo>
                    <a:cubicBezTo>
                      <a:pt x="10085" y="0"/>
                      <a:pt x="10011" y="13"/>
                      <a:pt x="9937" y="25"/>
                    </a:cubicBezTo>
                    <a:cubicBezTo>
                      <a:pt x="9653" y="99"/>
                      <a:pt x="9369" y="185"/>
                      <a:pt x="9098" y="297"/>
                    </a:cubicBezTo>
                    <a:cubicBezTo>
                      <a:pt x="8258" y="605"/>
                      <a:pt x="7444" y="988"/>
                      <a:pt x="6691" y="1346"/>
                    </a:cubicBezTo>
                    <a:cubicBezTo>
                      <a:pt x="5506" y="1914"/>
                      <a:pt x="4271" y="2543"/>
                      <a:pt x="2913" y="3247"/>
                    </a:cubicBezTo>
                    <a:cubicBezTo>
                      <a:pt x="2407" y="3518"/>
                      <a:pt x="1889" y="3777"/>
                      <a:pt x="1370" y="4024"/>
                    </a:cubicBezTo>
                    <a:lnTo>
                      <a:pt x="667" y="4382"/>
                    </a:lnTo>
                    <a:cubicBezTo>
                      <a:pt x="482" y="4469"/>
                      <a:pt x="309" y="4568"/>
                      <a:pt x="161" y="4703"/>
                    </a:cubicBezTo>
                    <a:cubicBezTo>
                      <a:pt x="136" y="4728"/>
                      <a:pt x="111" y="4765"/>
                      <a:pt x="99" y="4802"/>
                    </a:cubicBezTo>
                    <a:cubicBezTo>
                      <a:pt x="50" y="4814"/>
                      <a:pt x="25" y="4851"/>
                      <a:pt x="13" y="4888"/>
                    </a:cubicBezTo>
                    <a:cubicBezTo>
                      <a:pt x="0" y="4938"/>
                      <a:pt x="25" y="4975"/>
                      <a:pt x="62" y="5000"/>
                    </a:cubicBezTo>
                    <a:cubicBezTo>
                      <a:pt x="482" y="5172"/>
                      <a:pt x="914" y="5333"/>
                      <a:pt x="1346" y="5456"/>
                    </a:cubicBezTo>
                    <a:cubicBezTo>
                      <a:pt x="1593" y="5530"/>
                      <a:pt x="1827" y="5617"/>
                      <a:pt x="2074" y="5691"/>
                    </a:cubicBezTo>
                    <a:cubicBezTo>
                      <a:pt x="2160" y="5715"/>
                      <a:pt x="2235" y="5740"/>
                      <a:pt x="2321" y="5765"/>
                    </a:cubicBezTo>
                    <a:lnTo>
                      <a:pt x="2395" y="5790"/>
                    </a:lnTo>
                    <a:lnTo>
                      <a:pt x="2407" y="5802"/>
                    </a:lnTo>
                    <a:cubicBezTo>
                      <a:pt x="2432" y="5814"/>
                      <a:pt x="2444" y="5827"/>
                      <a:pt x="2469" y="5827"/>
                    </a:cubicBezTo>
                    <a:cubicBezTo>
                      <a:pt x="2494" y="6061"/>
                      <a:pt x="2518" y="6283"/>
                      <a:pt x="2543" y="6518"/>
                    </a:cubicBezTo>
                    <a:cubicBezTo>
                      <a:pt x="2617" y="7246"/>
                      <a:pt x="2691" y="7999"/>
                      <a:pt x="2950" y="8690"/>
                    </a:cubicBezTo>
                    <a:lnTo>
                      <a:pt x="2950" y="8703"/>
                    </a:lnTo>
                    <a:cubicBezTo>
                      <a:pt x="2950" y="8740"/>
                      <a:pt x="2963" y="8764"/>
                      <a:pt x="2987" y="8789"/>
                    </a:cubicBezTo>
                    <a:cubicBezTo>
                      <a:pt x="3012" y="8838"/>
                      <a:pt x="3062" y="8876"/>
                      <a:pt x="3111" y="8876"/>
                    </a:cubicBezTo>
                    <a:lnTo>
                      <a:pt x="3148" y="8876"/>
                    </a:lnTo>
                    <a:cubicBezTo>
                      <a:pt x="3457" y="8764"/>
                      <a:pt x="3728" y="8604"/>
                      <a:pt x="3975" y="8382"/>
                    </a:cubicBezTo>
                    <a:cubicBezTo>
                      <a:pt x="4012" y="8345"/>
                      <a:pt x="4061" y="8308"/>
                      <a:pt x="4111" y="8271"/>
                    </a:cubicBezTo>
                    <a:cubicBezTo>
                      <a:pt x="4222" y="8184"/>
                      <a:pt x="4333" y="8098"/>
                      <a:pt x="4444" y="8024"/>
                    </a:cubicBezTo>
                    <a:lnTo>
                      <a:pt x="4617" y="7900"/>
                    </a:lnTo>
                    <a:lnTo>
                      <a:pt x="4765" y="7789"/>
                    </a:lnTo>
                    <a:cubicBezTo>
                      <a:pt x="4864" y="7728"/>
                      <a:pt x="4963" y="7653"/>
                      <a:pt x="5049" y="7579"/>
                    </a:cubicBezTo>
                    <a:cubicBezTo>
                      <a:pt x="5160" y="7777"/>
                      <a:pt x="5296" y="7999"/>
                      <a:pt x="5444" y="8258"/>
                    </a:cubicBezTo>
                    <a:cubicBezTo>
                      <a:pt x="5617" y="8530"/>
                      <a:pt x="5790" y="8814"/>
                      <a:pt x="5950" y="9061"/>
                    </a:cubicBezTo>
                    <a:cubicBezTo>
                      <a:pt x="6012" y="9147"/>
                      <a:pt x="6061" y="9246"/>
                      <a:pt x="6123" y="9345"/>
                    </a:cubicBezTo>
                    <a:cubicBezTo>
                      <a:pt x="6222" y="9530"/>
                      <a:pt x="6345" y="9703"/>
                      <a:pt x="6468" y="9875"/>
                    </a:cubicBezTo>
                    <a:cubicBezTo>
                      <a:pt x="6493" y="9900"/>
                      <a:pt x="6543" y="9925"/>
                      <a:pt x="6580" y="9925"/>
                    </a:cubicBezTo>
                    <a:cubicBezTo>
                      <a:pt x="6629" y="9925"/>
                      <a:pt x="6666" y="9900"/>
                      <a:pt x="6703" y="9875"/>
                    </a:cubicBezTo>
                    <a:cubicBezTo>
                      <a:pt x="6728" y="9838"/>
                      <a:pt x="6752" y="9789"/>
                      <a:pt x="6752" y="9740"/>
                    </a:cubicBezTo>
                    <a:cubicBezTo>
                      <a:pt x="6925" y="9431"/>
                      <a:pt x="7073" y="9110"/>
                      <a:pt x="7209" y="8801"/>
                    </a:cubicBezTo>
                    <a:lnTo>
                      <a:pt x="7258" y="8703"/>
                    </a:lnTo>
                    <a:cubicBezTo>
                      <a:pt x="7555" y="8024"/>
                      <a:pt x="7851" y="7333"/>
                      <a:pt x="8123" y="6666"/>
                    </a:cubicBezTo>
                    <a:lnTo>
                      <a:pt x="8147" y="6592"/>
                    </a:lnTo>
                    <a:cubicBezTo>
                      <a:pt x="8740" y="5185"/>
                      <a:pt x="9406" y="3518"/>
                      <a:pt x="10024" y="1827"/>
                    </a:cubicBezTo>
                    <a:cubicBezTo>
                      <a:pt x="10135" y="1519"/>
                      <a:pt x="10258" y="1210"/>
                      <a:pt x="10357" y="877"/>
                    </a:cubicBezTo>
                    <a:lnTo>
                      <a:pt x="10369" y="827"/>
                    </a:lnTo>
                    <a:cubicBezTo>
                      <a:pt x="10443" y="654"/>
                      <a:pt x="10480" y="469"/>
                      <a:pt x="10468" y="284"/>
                    </a:cubicBezTo>
                    <a:cubicBezTo>
                      <a:pt x="10505" y="222"/>
                      <a:pt x="10493" y="148"/>
                      <a:pt x="10443" y="111"/>
                    </a:cubicBezTo>
                    <a:cubicBezTo>
                      <a:pt x="10369" y="37"/>
                      <a:pt x="10270" y="0"/>
                      <a:pt x="10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29"/>
            <p:cNvSpPr/>
            <p:nvPr/>
          </p:nvSpPr>
          <p:spPr>
            <a:xfrm>
              <a:off x="6562292" y="4354432"/>
              <a:ext cx="1368335" cy="942004"/>
            </a:xfrm>
            <a:custGeom>
              <a:rect b="b" l="l" r="r" t="t"/>
              <a:pathLst>
                <a:path extrusionOk="0" h="11703" w="16999">
                  <a:moveTo>
                    <a:pt x="16961" y="211"/>
                  </a:moveTo>
                  <a:cubicBezTo>
                    <a:pt x="16998" y="87"/>
                    <a:pt x="16850" y="1"/>
                    <a:pt x="16764" y="100"/>
                  </a:cubicBezTo>
                  <a:cubicBezTo>
                    <a:pt x="16752" y="112"/>
                    <a:pt x="16752" y="124"/>
                    <a:pt x="16739" y="137"/>
                  </a:cubicBezTo>
                  <a:lnTo>
                    <a:pt x="16727" y="186"/>
                  </a:lnTo>
                  <a:lnTo>
                    <a:pt x="16715" y="235"/>
                  </a:lnTo>
                  <a:lnTo>
                    <a:pt x="16690" y="285"/>
                  </a:lnTo>
                  <a:lnTo>
                    <a:pt x="16665" y="346"/>
                  </a:lnTo>
                  <a:cubicBezTo>
                    <a:pt x="16616" y="495"/>
                    <a:pt x="16826" y="569"/>
                    <a:pt x="16887" y="433"/>
                  </a:cubicBezTo>
                  <a:lnTo>
                    <a:pt x="16912" y="359"/>
                  </a:lnTo>
                  <a:lnTo>
                    <a:pt x="16924" y="309"/>
                  </a:lnTo>
                  <a:lnTo>
                    <a:pt x="16949" y="260"/>
                  </a:lnTo>
                  <a:close/>
                  <a:moveTo>
                    <a:pt x="260" y="10197"/>
                  </a:moveTo>
                  <a:cubicBezTo>
                    <a:pt x="137" y="10110"/>
                    <a:pt x="1" y="10283"/>
                    <a:pt x="112" y="10382"/>
                  </a:cubicBezTo>
                  <a:lnTo>
                    <a:pt x="186" y="10444"/>
                  </a:lnTo>
                  <a:lnTo>
                    <a:pt x="248" y="10481"/>
                  </a:lnTo>
                  <a:lnTo>
                    <a:pt x="309" y="10530"/>
                  </a:lnTo>
                  <a:cubicBezTo>
                    <a:pt x="433" y="10617"/>
                    <a:pt x="569" y="10431"/>
                    <a:pt x="445" y="10345"/>
                  </a:cubicBezTo>
                  <a:lnTo>
                    <a:pt x="384" y="10296"/>
                  </a:lnTo>
                  <a:lnTo>
                    <a:pt x="334" y="10259"/>
                  </a:lnTo>
                  <a:close/>
                  <a:moveTo>
                    <a:pt x="1013" y="10728"/>
                  </a:moveTo>
                  <a:cubicBezTo>
                    <a:pt x="890" y="10617"/>
                    <a:pt x="741" y="10789"/>
                    <a:pt x="853" y="10900"/>
                  </a:cubicBezTo>
                  <a:cubicBezTo>
                    <a:pt x="865" y="10900"/>
                    <a:pt x="877" y="10913"/>
                    <a:pt x="890" y="10925"/>
                  </a:cubicBezTo>
                  <a:lnTo>
                    <a:pt x="951" y="10962"/>
                  </a:lnTo>
                  <a:lnTo>
                    <a:pt x="1013" y="10999"/>
                  </a:lnTo>
                  <a:lnTo>
                    <a:pt x="1087" y="11036"/>
                  </a:lnTo>
                  <a:cubicBezTo>
                    <a:pt x="1211" y="11135"/>
                    <a:pt x="1359" y="10962"/>
                    <a:pt x="1248" y="10863"/>
                  </a:cubicBezTo>
                  <a:cubicBezTo>
                    <a:pt x="1235" y="10851"/>
                    <a:pt x="1223" y="10839"/>
                    <a:pt x="1211" y="10839"/>
                  </a:cubicBezTo>
                  <a:lnTo>
                    <a:pt x="1136" y="10802"/>
                  </a:lnTo>
                  <a:lnTo>
                    <a:pt x="1075" y="10765"/>
                  </a:lnTo>
                  <a:close/>
                  <a:moveTo>
                    <a:pt x="1828" y="11123"/>
                  </a:moveTo>
                  <a:cubicBezTo>
                    <a:pt x="1680" y="11073"/>
                    <a:pt x="1593" y="11283"/>
                    <a:pt x="1741" y="11345"/>
                  </a:cubicBezTo>
                  <a:lnTo>
                    <a:pt x="1791" y="11370"/>
                  </a:lnTo>
                  <a:lnTo>
                    <a:pt x="1852" y="11382"/>
                  </a:lnTo>
                  <a:lnTo>
                    <a:pt x="1914" y="11407"/>
                  </a:lnTo>
                  <a:lnTo>
                    <a:pt x="1964" y="11431"/>
                  </a:lnTo>
                  <a:cubicBezTo>
                    <a:pt x="2001" y="11444"/>
                    <a:pt x="2050" y="11431"/>
                    <a:pt x="2075" y="11394"/>
                  </a:cubicBezTo>
                  <a:cubicBezTo>
                    <a:pt x="2136" y="11345"/>
                    <a:pt x="2124" y="11234"/>
                    <a:pt x="2038" y="11209"/>
                  </a:cubicBezTo>
                  <a:lnTo>
                    <a:pt x="1988" y="11184"/>
                  </a:lnTo>
                  <a:lnTo>
                    <a:pt x="1927" y="11172"/>
                  </a:lnTo>
                  <a:lnTo>
                    <a:pt x="1877" y="11147"/>
                  </a:lnTo>
                  <a:close/>
                  <a:moveTo>
                    <a:pt x="2692" y="11382"/>
                  </a:moveTo>
                  <a:cubicBezTo>
                    <a:pt x="2568" y="11370"/>
                    <a:pt x="2507" y="11518"/>
                    <a:pt x="2605" y="11592"/>
                  </a:cubicBezTo>
                  <a:cubicBezTo>
                    <a:pt x="2618" y="11604"/>
                    <a:pt x="2630" y="11616"/>
                    <a:pt x="2642" y="11616"/>
                  </a:cubicBezTo>
                  <a:lnTo>
                    <a:pt x="2717" y="11629"/>
                  </a:lnTo>
                  <a:lnTo>
                    <a:pt x="2778" y="11641"/>
                  </a:lnTo>
                  <a:lnTo>
                    <a:pt x="2840" y="11653"/>
                  </a:lnTo>
                  <a:lnTo>
                    <a:pt x="2877" y="11653"/>
                  </a:lnTo>
                  <a:cubicBezTo>
                    <a:pt x="3013" y="11666"/>
                    <a:pt x="3062" y="11481"/>
                    <a:pt x="2939" y="11431"/>
                  </a:cubicBezTo>
                  <a:lnTo>
                    <a:pt x="2914" y="11431"/>
                  </a:lnTo>
                  <a:lnTo>
                    <a:pt x="2865" y="11431"/>
                  </a:lnTo>
                  <a:lnTo>
                    <a:pt x="2815" y="11419"/>
                  </a:lnTo>
                  <a:lnTo>
                    <a:pt x="2766" y="11407"/>
                  </a:lnTo>
                  <a:lnTo>
                    <a:pt x="2692" y="11394"/>
                  </a:lnTo>
                  <a:close/>
                  <a:moveTo>
                    <a:pt x="3593" y="11468"/>
                  </a:moveTo>
                  <a:cubicBezTo>
                    <a:pt x="3457" y="11481"/>
                    <a:pt x="3432" y="11653"/>
                    <a:pt x="3556" y="11690"/>
                  </a:cubicBezTo>
                  <a:cubicBezTo>
                    <a:pt x="3568" y="11703"/>
                    <a:pt x="3581" y="11703"/>
                    <a:pt x="3593" y="11690"/>
                  </a:cubicBezTo>
                  <a:lnTo>
                    <a:pt x="3679" y="11690"/>
                  </a:lnTo>
                  <a:lnTo>
                    <a:pt x="3741" y="11690"/>
                  </a:lnTo>
                  <a:lnTo>
                    <a:pt x="3790" y="11690"/>
                  </a:lnTo>
                  <a:lnTo>
                    <a:pt x="3827" y="11690"/>
                  </a:lnTo>
                  <a:cubicBezTo>
                    <a:pt x="3963" y="11690"/>
                    <a:pt x="3988" y="11518"/>
                    <a:pt x="3865" y="11468"/>
                  </a:cubicBezTo>
                  <a:cubicBezTo>
                    <a:pt x="3852" y="11468"/>
                    <a:pt x="3840" y="11468"/>
                    <a:pt x="3815" y="11468"/>
                  </a:cubicBezTo>
                  <a:lnTo>
                    <a:pt x="3778" y="11468"/>
                  </a:lnTo>
                  <a:lnTo>
                    <a:pt x="3729" y="11468"/>
                  </a:lnTo>
                  <a:lnTo>
                    <a:pt x="3593" y="11468"/>
                  </a:lnTo>
                  <a:close/>
                  <a:moveTo>
                    <a:pt x="4482" y="11357"/>
                  </a:moveTo>
                  <a:cubicBezTo>
                    <a:pt x="4371" y="11394"/>
                    <a:pt x="4371" y="11567"/>
                    <a:pt x="4482" y="11592"/>
                  </a:cubicBezTo>
                  <a:cubicBezTo>
                    <a:pt x="4506" y="11592"/>
                    <a:pt x="4519" y="11592"/>
                    <a:pt x="4531" y="11592"/>
                  </a:cubicBezTo>
                  <a:lnTo>
                    <a:pt x="4593" y="11579"/>
                  </a:lnTo>
                  <a:lnTo>
                    <a:pt x="4642" y="11567"/>
                  </a:lnTo>
                  <a:lnTo>
                    <a:pt x="4704" y="11555"/>
                  </a:lnTo>
                  <a:lnTo>
                    <a:pt x="4766" y="11530"/>
                  </a:lnTo>
                  <a:cubicBezTo>
                    <a:pt x="4864" y="11505"/>
                    <a:pt x="4877" y="11370"/>
                    <a:pt x="4790" y="11320"/>
                  </a:cubicBezTo>
                  <a:cubicBezTo>
                    <a:pt x="4766" y="11308"/>
                    <a:pt x="4729" y="11295"/>
                    <a:pt x="4704" y="11308"/>
                  </a:cubicBezTo>
                  <a:lnTo>
                    <a:pt x="4642" y="11320"/>
                  </a:lnTo>
                  <a:lnTo>
                    <a:pt x="4593" y="11333"/>
                  </a:lnTo>
                  <a:lnTo>
                    <a:pt x="4543" y="11345"/>
                  </a:lnTo>
                  <a:lnTo>
                    <a:pt x="4482" y="11370"/>
                  </a:lnTo>
                  <a:close/>
                  <a:moveTo>
                    <a:pt x="5346" y="11073"/>
                  </a:moveTo>
                  <a:cubicBezTo>
                    <a:pt x="5222" y="11123"/>
                    <a:pt x="5272" y="11308"/>
                    <a:pt x="5395" y="11295"/>
                  </a:cubicBezTo>
                  <a:cubicBezTo>
                    <a:pt x="5408" y="11295"/>
                    <a:pt x="5432" y="11295"/>
                    <a:pt x="5445" y="11283"/>
                  </a:cubicBezTo>
                  <a:lnTo>
                    <a:pt x="5469" y="11271"/>
                  </a:lnTo>
                  <a:lnTo>
                    <a:pt x="5519" y="11258"/>
                  </a:lnTo>
                  <a:lnTo>
                    <a:pt x="5568" y="11234"/>
                  </a:lnTo>
                  <a:lnTo>
                    <a:pt x="5617" y="11209"/>
                  </a:lnTo>
                  <a:lnTo>
                    <a:pt x="5654" y="11184"/>
                  </a:lnTo>
                  <a:cubicBezTo>
                    <a:pt x="5741" y="11147"/>
                    <a:pt x="5741" y="11012"/>
                    <a:pt x="5642" y="10975"/>
                  </a:cubicBezTo>
                  <a:cubicBezTo>
                    <a:pt x="5617" y="10962"/>
                    <a:pt x="5580" y="10962"/>
                    <a:pt x="5556" y="10975"/>
                  </a:cubicBezTo>
                  <a:lnTo>
                    <a:pt x="5469" y="11012"/>
                  </a:lnTo>
                  <a:lnTo>
                    <a:pt x="5420" y="11036"/>
                  </a:lnTo>
                  <a:lnTo>
                    <a:pt x="5346" y="11073"/>
                  </a:lnTo>
                  <a:close/>
                  <a:moveTo>
                    <a:pt x="6136" y="10641"/>
                  </a:moveTo>
                  <a:cubicBezTo>
                    <a:pt x="6099" y="10666"/>
                    <a:pt x="6086" y="10703"/>
                    <a:pt x="6086" y="10752"/>
                  </a:cubicBezTo>
                  <a:cubicBezTo>
                    <a:pt x="6111" y="10839"/>
                    <a:pt x="6198" y="10876"/>
                    <a:pt x="6272" y="10839"/>
                  </a:cubicBezTo>
                  <a:lnTo>
                    <a:pt x="6333" y="10789"/>
                  </a:lnTo>
                  <a:lnTo>
                    <a:pt x="6370" y="10765"/>
                  </a:lnTo>
                  <a:lnTo>
                    <a:pt x="6420" y="10728"/>
                  </a:lnTo>
                  <a:lnTo>
                    <a:pt x="6469" y="10703"/>
                  </a:lnTo>
                  <a:cubicBezTo>
                    <a:pt x="6580" y="10617"/>
                    <a:pt x="6481" y="10444"/>
                    <a:pt x="6358" y="10493"/>
                  </a:cubicBezTo>
                  <a:lnTo>
                    <a:pt x="6333" y="10505"/>
                  </a:lnTo>
                  <a:lnTo>
                    <a:pt x="6247" y="10567"/>
                  </a:lnTo>
                  <a:cubicBezTo>
                    <a:pt x="6210" y="10592"/>
                    <a:pt x="6173" y="10617"/>
                    <a:pt x="6136" y="10641"/>
                  </a:cubicBezTo>
                  <a:close/>
                  <a:moveTo>
                    <a:pt x="6864" y="10086"/>
                  </a:moveTo>
                  <a:cubicBezTo>
                    <a:pt x="6753" y="10160"/>
                    <a:pt x="6864" y="10333"/>
                    <a:pt x="6988" y="10271"/>
                  </a:cubicBezTo>
                  <a:cubicBezTo>
                    <a:pt x="7000" y="10271"/>
                    <a:pt x="7000" y="10259"/>
                    <a:pt x="7012" y="10259"/>
                  </a:cubicBezTo>
                  <a:lnTo>
                    <a:pt x="7185" y="10098"/>
                  </a:lnTo>
                  <a:cubicBezTo>
                    <a:pt x="7222" y="10061"/>
                    <a:pt x="7234" y="10012"/>
                    <a:pt x="7210" y="9962"/>
                  </a:cubicBezTo>
                  <a:cubicBezTo>
                    <a:pt x="7173" y="9888"/>
                    <a:pt x="7086" y="9876"/>
                    <a:pt x="7025" y="9925"/>
                  </a:cubicBezTo>
                  <a:cubicBezTo>
                    <a:pt x="6975" y="9987"/>
                    <a:pt x="6913" y="10036"/>
                    <a:pt x="6864" y="10086"/>
                  </a:cubicBezTo>
                  <a:close/>
                  <a:moveTo>
                    <a:pt x="7494" y="9432"/>
                  </a:moveTo>
                  <a:cubicBezTo>
                    <a:pt x="7395" y="9543"/>
                    <a:pt x="7568" y="9703"/>
                    <a:pt x="7679" y="9580"/>
                  </a:cubicBezTo>
                  <a:lnTo>
                    <a:pt x="7827" y="9407"/>
                  </a:lnTo>
                  <a:cubicBezTo>
                    <a:pt x="7926" y="9296"/>
                    <a:pt x="7790" y="9148"/>
                    <a:pt x="7679" y="9222"/>
                  </a:cubicBezTo>
                  <a:cubicBezTo>
                    <a:pt x="7666" y="9234"/>
                    <a:pt x="7654" y="9246"/>
                    <a:pt x="7642" y="9259"/>
                  </a:cubicBezTo>
                  <a:cubicBezTo>
                    <a:pt x="7592" y="9320"/>
                    <a:pt x="7543" y="9370"/>
                    <a:pt x="7494" y="9432"/>
                  </a:cubicBezTo>
                  <a:close/>
                  <a:moveTo>
                    <a:pt x="8049" y="8703"/>
                  </a:moveTo>
                  <a:cubicBezTo>
                    <a:pt x="7963" y="8827"/>
                    <a:pt x="8160" y="8975"/>
                    <a:pt x="8247" y="8827"/>
                  </a:cubicBezTo>
                  <a:cubicBezTo>
                    <a:pt x="8296" y="8765"/>
                    <a:pt x="8333" y="8703"/>
                    <a:pt x="8382" y="8629"/>
                  </a:cubicBezTo>
                  <a:cubicBezTo>
                    <a:pt x="8456" y="8518"/>
                    <a:pt x="8308" y="8382"/>
                    <a:pt x="8210" y="8481"/>
                  </a:cubicBezTo>
                  <a:cubicBezTo>
                    <a:pt x="8197" y="8493"/>
                    <a:pt x="8185" y="8493"/>
                    <a:pt x="8185" y="8506"/>
                  </a:cubicBezTo>
                  <a:cubicBezTo>
                    <a:pt x="8136" y="8567"/>
                    <a:pt x="8098" y="8642"/>
                    <a:pt x="8061" y="8703"/>
                  </a:cubicBezTo>
                  <a:close/>
                  <a:moveTo>
                    <a:pt x="8518" y="7913"/>
                  </a:moveTo>
                  <a:cubicBezTo>
                    <a:pt x="8493" y="7963"/>
                    <a:pt x="8506" y="8024"/>
                    <a:pt x="8543" y="8061"/>
                  </a:cubicBezTo>
                  <a:cubicBezTo>
                    <a:pt x="8605" y="8111"/>
                    <a:pt x="8691" y="8086"/>
                    <a:pt x="8728" y="8024"/>
                  </a:cubicBezTo>
                  <a:cubicBezTo>
                    <a:pt x="8765" y="7950"/>
                    <a:pt x="8802" y="7889"/>
                    <a:pt x="8827" y="7814"/>
                  </a:cubicBezTo>
                  <a:cubicBezTo>
                    <a:pt x="8888" y="7703"/>
                    <a:pt x="8740" y="7592"/>
                    <a:pt x="8654" y="7679"/>
                  </a:cubicBezTo>
                  <a:cubicBezTo>
                    <a:pt x="8642" y="7691"/>
                    <a:pt x="8629" y="7703"/>
                    <a:pt x="8629" y="7716"/>
                  </a:cubicBezTo>
                  <a:cubicBezTo>
                    <a:pt x="8592" y="7777"/>
                    <a:pt x="8555" y="7852"/>
                    <a:pt x="8518" y="7913"/>
                  </a:cubicBezTo>
                  <a:close/>
                  <a:moveTo>
                    <a:pt x="8901" y="7086"/>
                  </a:moveTo>
                  <a:cubicBezTo>
                    <a:pt x="8851" y="7197"/>
                    <a:pt x="9000" y="7296"/>
                    <a:pt x="9098" y="7210"/>
                  </a:cubicBezTo>
                  <a:cubicBezTo>
                    <a:pt x="9111" y="7197"/>
                    <a:pt x="9111" y="7185"/>
                    <a:pt x="9123" y="7173"/>
                  </a:cubicBezTo>
                  <a:cubicBezTo>
                    <a:pt x="9148" y="7099"/>
                    <a:pt x="9172" y="7024"/>
                    <a:pt x="9197" y="6950"/>
                  </a:cubicBezTo>
                  <a:cubicBezTo>
                    <a:pt x="9246" y="6827"/>
                    <a:pt x="9086" y="6728"/>
                    <a:pt x="9012" y="6839"/>
                  </a:cubicBezTo>
                  <a:cubicBezTo>
                    <a:pt x="9000" y="6839"/>
                    <a:pt x="8987" y="6852"/>
                    <a:pt x="8987" y="6876"/>
                  </a:cubicBezTo>
                  <a:cubicBezTo>
                    <a:pt x="8963" y="6938"/>
                    <a:pt x="8926" y="7012"/>
                    <a:pt x="8901" y="7086"/>
                  </a:cubicBezTo>
                  <a:close/>
                  <a:moveTo>
                    <a:pt x="9197" y="6222"/>
                  </a:moveTo>
                  <a:cubicBezTo>
                    <a:pt x="9160" y="6370"/>
                    <a:pt x="9382" y="6432"/>
                    <a:pt x="9419" y="6284"/>
                  </a:cubicBezTo>
                  <a:cubicBezTo>
                    <a:pt x="9444" y="6197"/>
                    <a:pt x="9456" y="6123"/>
                    <a:pt x="9481" y="6049"/>
                  </a:cubicBezTo>
                  <a:cubicBezTo>
                    <a:pt x="9506" y="5951"/>
                    <a:pt x="9395" y="5864"/>
                    <a:pt x="9308" y="5926"/>
                  </a:cubicBezTo>
                  <a:cubicBezTo>
                    <a:pt x="9284" y="5938"/>
                    <a:pt x="9259" y="5963"/>
                    <a:pt x="9246" y="6000"/>
                  </a:cubicBezTo>
                  <a:cubicBezTo>
                    <a:pt x="9234" y="6074"/>
                    <a:pt x="9209" y="6148"/>
                    <a:pt x="9197" y="6222"/>
                  </a:cubicBezTo>
                  <a:close/>
                  <a:moveTo>
                    <a:pt x="9382" y="5321"/>
                  </a:moveTo>
                  <a:cubicBezTo>
                    <a:pt x="9358" y="5444"/>
                    <a:pt x="9530" y="5506"/>
                    <a:pt x="9592" y="5407"/>
                  </a:cubicBezTo>
                  <a:cubicBezTo>
                    <a:pt x="9604" y="5395"/>
                    <a:pt x="9617" y="5370"/>
                    <a:pt x="9617" y="5358"/>
                  </a:cubicBezTo>
                  <a:cubicBezTo>
                    <a:pt x="9629" y="5284"/>
                    <a:pt x="9629" y="5198"/>
                    <a:pt x="9641" y="5124"/>
                  </a:cubicBezTo>
                  <a:cubicBezTo>
                    <a:pt x="9641" y="5099"/>
                    <a:pt x="9641" y="5087"/>
                    <a:pt x="9641" y="5062"/>
                  </a:cubicBezTo>
                  <a:cubicBezTo>
                    <a:pt x="9666" y="5000"/>
                    <a:pt x="9629" y="4938"/>
                    <a:pt x="9567" y="4926"/>
                  </a:cubicBezTo>
                  <a:cubicBezTo>
                    <a:pt x="9555" y="4914"/>
                    <a:pt x="9543" y="4914"/>
                    <a:pt x="9530" y="4926"/>
                  </a:cubicBezTo>
                  <a:cubicBezTo>
                    <a:pt x="9456" y="4926"/>
                    <a:pt x="9370" y="4926"/>
                    <a:pt x="9296" y="4926"/>
                  </a:cubicBezTo>
                  <a:cubicBezTo>
                    <a:pt x="9172" y="4926"/>
                    <a:pt x="9135" y="5111"/>
                    <a:pt x="9259" y="5148"/>
                  </a:cubicBezTo>
                  <a:cubicBezTo>
                    <a:pt x="9271" y="5161"/>
                    <a:pt x="9284" y="5161"/>
                    <a:pt x="9308" y="5161"/>
                  </a:cubicBezTo>
                  <a:lnTo>
                    <a:pt x="9419" y="5161"/>
                  </a:lnTo>
                  <a:cubicBezTo>
                    <a:pt x="9419" y="5222"/>
                    <a:pt x="9395" y="5272"/>
                    <a:pt x="9395" y="5333"/>
                  </a:cubicBezTo>
                  <a:close/>
                  <a:moveTo>
                    <a:pt x="9456" y="4420"/>
                  </a:moveTo>
                  <a:cubicBezTo>
                    <a:pt x="9469" y="4556"/>
                    <a:pt x="9666" y="4556"/>
                    <a:pt x="9679" y="4420"/>
                  </a:cubicBezTo>
                  <a:lnTo>
                    <a:pt x="9679" y="4358"/>
                  </a:lnTo>
                  <a:lnTo>
                    <a:pt x="9679" y="4173"/>
                  </a:lnTo>
                  <a:cubicBezTo>
                    <a:pt x="9679" y="4050"/>
                    <a:pt x="9506" y="4025"/>
                    <a:pt x="9456" y="4136"/>
                  </a:cubicBezTo>
                  <a:cubicBezTo>
                    <a:pt x="9456" y="4161"/>
                    <a:pt x="9456" y="4173"/>
                    <a:pt x="9456" y="4185"/>
                  </a:cubicBezTo>
                  <a:lnTo>
                    <a:pt x="9456" y="4420"/>
                  </a:lnTo>
                  <a:close/>
                  <a:moveTo>
                    <a:pt x="9395" y="3506"/>
                  </a:moveTo>
                  <a:cubicBezTo>
                    <a:pt x="9407" y="3642"/>
                    <a:pt x="9604" y="3642"/>
                    <a:pt x="9617" y="3506"/>
                  </a:cubicBezTo>
                  <a:lnTo>
                    <a:pt x="9617" y="3482"/>
                  </a:lnTo>
                  <a:cubicBezTo>
                    <a:pt x="9604" y="3395"/>
                    <a:pt x="9592" y="3321"/>
                    <a:pt x="9580" y="3235"/>
                  </a:cubicBezTo>
                  <a:cubicBezTo>
                    <a:pt x="9555" y="3111"/>
                    <a:pt x="9370" y="3111"/>
                    <a:pt x="9358" y="3235"/>
                  </a:cubicBezTo>
                  <a:cubicBezTo>
                    <a:pt x="9345" y="3260"/>
                    <a:pt x="9345" y="3272"/>
                    <a:pt x="9358" y="3284"/>
                  </a:cubicBezTo>
                  <a:cubicBezTo>
                    <a:pt x="9370" y="3358"/>
                    <a:pt x="9382" y="3432"/>
                    <a:pt x="9395" y="3506"/>
                  </a:cubicBezTo>
                  <a:close/>
                  <a:moveTo>
                    <a:pt x="9111" y="2692"/>
                  </a:moveTo>
                  <a:cubicBezTo>
                    <a:pt x="9197" y="2791"/>
                    <a:pt x="9358" y="2716"/>
                    <a:pt x="9321" y="2593"/>
                  </a:cubicBezTo>
                  <a:cubicBezTo>
                    <a:pt x="9308" y="2568"/>
                    <a:pt x="9308" y="2556"/>
                    <a:pt x="9296" y="2544"/>
                  </a:cubicBezTo>
                  <a:cubicBezTo>
                    <a:pt x="9234" y="2482"/>
                    <a:pt x="9172" y="2420"/>
                    <a:pt x="9098" y="2371"/>
                  </a:cubicBezTo>
                  <a:cubicBezTo>
                    <a:pt x="8987" y="2297"/>
                    <a:pt x="8851" y="2433"/>
                    <a:pt x="8938" y="2544"/>
                  </a:cubicBezTo>
                  <a:cubicBezTo>
                    <a:pt x="8950" y="2544"/>
                    <a:pt x="8963" y="2556"/>
                    <a:pt x="8975" y="2568"/>
                  </a:cubicBezTo>
                  <a:cubicBezTo>
                    <a:pt x="9024" y="2593"/>
                    <a:pt x="9074" y="2642"/>
                    <a:pt x="9111" y="2692"/>
                  </a:cubicBezTo>
                  <a:close/>
                  <a:moveTo>
                    <a:pt x="8395" y="2544"/>
                  </a:moveTo>
                  <a:cubicBezTo>
                    <a:pt x="8531" y="2507"/>
                    <a:pt x="8493" y="2309"/>
                    <a:pt x="8358" y="2321"/>
                  </a:cubicBezTo>
                  <a:cubicBezTo>
                    <a:pt x="8345" y="2321"/>
                    <a:pt x="8333" y="2321"/>
                    <a:pt x="8321" y="2321"/>
                  </a:cubicBezTo>
                  <a:cubicBezTo>
                    <a:pt x="8247" y="2346"/>
                    <a:pt x="8173" y="2383"/>
                    <a:pt x="8098" y="2420"/>
                  </a:cubicBezTo>
                  <a:cubicBezTo>
                    <a:pt x="8074" y="2433"/>
                    <a:pt x="8049" y="2445"/>
                    <a:pt x="8037" y="2470"/>
                  </a:cubicBezTo>
                  <a:cubicBezTo>
                    <a:pt x="8000" y="2568"/>
                    <a:pt x="8098" y="2679"/>
                    <a:pt x="8197" y="2630"/>
                  </a:cubicBezTo>
                  <a:cubicBezTo>
                    <a:pt x="8259" y="2593"/>
                    <a:pt x="8333" y="2568"/>
                    <a:pt x="8395" y="2544"/>
                  </a:cubicBezTo>
                  <a:close/>
                  <a:moveTo>
                    <a:pt x="7642" y="3000"/>
                  </a:moveTo>
                  <a:cubicBezTo>
                    <a:pt x="7666" y="2976"/>
                    <a:pt x="7679" y="2951"/>
                    <a:pt x="7679" y="2926"/>
                  </a:cubicBezTo>
                  <a:cubicBezTo>
                    <a:pt x="7691" y="2815"/>
                    <a:pt x="7568" y="2754"/>
                    <a:pt x="7494" y="2815"/>
                  </a:cubicBezTo>
                  <a:cubicBezTo>
                    <a:pt x="7420" y="2877"/>
                    <a:pt x="7370" y="2926"/>
                    <a:pt x="7308" y="3000"/>
                  </a:cubicBezTo>
                  <a:cubicBezTo>
                    <a:pt x="7284" y="3037"/>
                    <a:pt x="7271" y="3087"/>
                    <a:pt x="7296" y="3136"/>
                  </a:cubicBezTo>
                  <a:cubicBezTo>
                    <a:pt x="7346" y="3198"/>
                    <a:pt x="7432" y="3210"/>
                    <a:pt x="7481" y="3149"/>
                  </a:cubicBezTo>
                  <a:cubicBezTo>
                    <a:pt x="7531" y="3087"/>
                    <a:pt x="7580" y="3037"/>
                    <a:pt x="7642" y="2988"/>
                  </a:cubicBezTo>
                  <a:close/>
                  <a:moveTo>
                    <a:pt x="7259" y="3692"/>
                  </a:moveTo>
                  <a:cubicBezTo>
                    <a:pt x="7259" y="3655"/>
                    <a:pt x="7234" y="3605"/>
                    <a:pt x="7185" y="3593"/>
                  </a:cubicBezTo>
                  <a:cubicBezTo>
                    <a:pt x="7111" y="3568"/>
                    <a:pt x="7025" y="3630"/>
                    <a:pt x="7037" y="3704"/>
                  </a:cubicBezTo>
                  <a:cubicBezTo>
                    <a:pt x="7037" y="3790"/>
                    <a:pt x="7049" y="3877"/>
                    <a:pt x="7086" y="3963"/>
                  </a:cubicBezTo>
                  <a:cubicBezTo>
                    <a:pt x="7123" y="4099"/>
                    <a:pt x="7321" y="4050"/>
                    <a:pt x="7308" y="3914"/>
                  </a:cubicBezTo>
                  <a:cubicBezTo>
                    <a:pt x="7308" y="3914"/>
                    <a:pt x="7308" y="3901"/>
                    <a:pt x="7308" y="3889"/>
                  </a:cubicBezTo>
                  <a:cubicBezTo>
                    <a:pt x="7284" y="3827"/>
                    <a:pt x="7271" y="3766"/>
                    <a:pt x="7271" y="3692"/>
                  </a:cubicBezTo>
                  <a:close/>
                  <a:moveTo>
                    <a:pt x="7666" y="4408"/>
                  </a:moveTo>
                  <a:cubicBezTo>
                    <a:pt x="7568" y="4321"/>
                    <a:pt x="7420" y="4432"/>
                    <a:pt x="7481" y="4556"/>
                  </a:cubicBezTo>
                  <a:cubicBezTo>
                    <a:pt x="7481" y="4556"/>
                    <a:pt x="7494" y="4568"/>
                    <a:pt x="7506" y="4580"/>
                  </a:cubicBezTo>
                  <a:cubicBezTo>
                    <a:pt x="7555" y="4642"/>
                    <a:pt x="7617" y="4691"/>
                    <a:pt x="7679" y="4741"/>
                  </a:cubicBezTo>
                  <a:cubicBezTo>
                    <a:pt x="7802" y="4840"/>
                    <a:pt x="7950" y="4667"/>
                    <a:pt x="7839" y="4568"/>
                  </a:cubicBezTo>
                  <a:cubicBezTo>
                    <a:pt x="7778" y="4519"/>
                    <a:pt x="7728" y="4469"/>
                    <a:pt x="7666" y="4408"/>
                  </a:cubicBezTo>
                  <a:close/>
                  <a:moveTo>
                    <a:pt x="8395" y="4852"/>
                  </a:moveTo>
                  <a:cubicBezTo>
                    <a:pt x="8271" y="4815"/>
                    <a:pt x="8197" y="4988"/>
                    <a:pt x="8308" y="5062"/>
                  </a:cubicBezTo>
                  <a:cubicBezTo>
                    <a:pt x="8321" y="5062"/>
                    <a:pt x="8333" y="5074"/>
                    <a:pt x="8345" y="5074"/>
                  </a:cubicBezTo>
                  <a:cubicBezTo>
                    <a:pt x="8419" y="5099"/>
                    <a:pt x="8493" y="5111"/>
                    <a:pt x="8580" y="5124"/>
                  </a:cubicBezTo>
                  <a:cubicBezTo>
                    <a:pt x="8703" y="5136"/>
                    <a:pt x="8765" y="4963"/>
                    <a:pt x="8654" y="4901"/>
                  </a:cubicBezTo>
                  <a:cubicBezTo>
                    <a:pt x="8642" y="4901"/>
                    <a:pt x="8629" y="4889"/>
                    <a:pt x="8617" y="4889"/>
                  </a:cubicBezTo>
                  <a:cubicBezTo>
                    <a:pt x="8543" y="4877"/>
                    <a:pt x="8469" y="4864"/>
                    <a:pt x="8395" y="4852"/>
                  </a:cubicBezTo>
                  <a:close/>
                  <a:moveTo>
                    <a:pt x="10197" y="4852"/>
                  </a:moveTo>
                  <a:cubicBezTo>
                    <a:pt x="10074" y="4864"/>
                    <a:pt x="10074" y="5049"/>
                    <a:pt x="10197" y="5074"/>
                  </a:cubicBezTo>
                  <a:cubicBezTo>
                    <a:pt x="10209" y="5074"/>
                    <a:pt x="10222" y="5074"/>
                    <a:pt x="10234" y="5074"/>
                  </a:cubicBezTo>
                  <a:lnTo>
                    <a:pt x="10469" y="5037"/>
                  </a:lnTo>
                  <a:cubicBezTo>
                    <a:pt x="10592" y="5012"/>
                    <a:pt x="10592" y="4827"/>
                    <a:pt x="10469" y="4815"/>
                  </a:cubicBezTo>
                  <a:cubicBezTo>
                    <a:pt x="10456" y="4803"/>
                    <a:pt x="10431" y="4803"/>
                    <a:pt x="10419" y="4815"/>
                  </a:cubicBezTo>
                  <a:cubicBezTo>
                    <a:pt x="10345" y="4827"/>
                    <a:pt x="10271" y="4840"/>
                    <a:pt x="10197" y="4852"/>
                  </a:cubicBezTo>
                  <a:close/>
                  <a:moveTo>
                    <a:pt x="11098" y="4667"/>
                  </a:moveTo>
                  <a:cubicBezTo>
                    <a:pt x="11012" y="4691"/>
                    <a:pt x="10975" y="4803"/>
                    <a:pt x="11049" y="4864"/>
                  </a:cubicBezTo>
                  <a:cubicBezTo>
                    <a:pt x="11073" y="4889"/>
                    <a:pt x="11123" y="4901"/>
                    <a:pt x="11160" y="4901"/>
                  </a:cubicBezTo>
                  <a:lnTo>
                    <a:pt x="11382" y="4840"/>
                  </a:lnTo>
                  <a:cubicBezTo>
                    <a:pt x="11518" y="4803"/>
                    <a:pt x="11493" y="4593"/>
                    <a:pt x="11345" y="4605"/>
                  </a:cubicBezTo>
                  <a:lnTo>
                    <a:pt x="11320" y="4605"/>
                  </a:lnTo>
                  <a:lnTo>
                    <a:pt x="11098" y="4667"/>
                  </a:lnTo>
                  <a:close/>
                  <a:moveTo>
                    <a:pt x="11987" y="4408"/>
                  </a:moveTo>
                  <a:cubicBezTo>
                    <a:pt x="11851" y="4457"/>
                    <a:pt x="11888" y="4642"/>
                    <a:pt x="12024" y="4642"/>
                  </a:cubicBezTo>
                  <a:cubicBezTo>
                    <a:pt x="12036" y="4642"/>
                    <a:pt x="12049" y="4642"/>
                    <a:pt x="12061" y="4642"/>
                  </a:cubicBezTo>
                  <a:lnTo>
                    <a:pt x="12283" y="4556"/>
                  </a:lnTo>
                  <a:cubicBezTo>
                    <a:pt x="12394" y="4519"/>
                    <a:pt x="12369" y="4334"/>
                    <a:pt x="12246" y="4334"/>
                  </a:cubicBezTo>
                  <a:cubicBezTo>
                    <a:pt x="12221" y="4334"/>
                    <a:pt x="12209" y="4334"/>
                    <a:pt x="12197" y="4346"/>
                  </a:cubicBezTo>
                  <a:lnTo>
                    <a:pt x="11987" y="4420"/>
                  </a:lnTo>
                  <a:close/>
                  <a:moveTo>
                    <a:pt x="12839" y="4074"/>
                  </a:moveTo>
                  <a:cubicBezTo>
                    <a:pt x="12727" y="4124"/>
                    <a:pt x="12764" y="4296"/>
                    <a:pt x="12888" y="4296"/>
                  </a:cubicBezTo>
                  <a:cubicBezTo>
                    <a:pt x="12900" y="4296"/>
                    <a:pt x="12913" y="4296"/>
                    <a:pt x="12925" y="4284"/>
                  </a:cubicBezTo>
                  <a:lnTo>
                    <a:pt x="13147" y="4185"/>
                  </a:lnTo>
                  <a:cubicBezTo>
                    <a:pt x="13258" y="4136"/>
                    <a:pt x="13209" y="3951"/>
                    <a:pt x="13085" y="3963"/>
                  </a:cubicBezTo>
                  <a:cubicBezTo>
                    <a:pt x="13073" y="3963"/>
                    <a:pt x="13061" y="3976"/>
                    <a:pt x="13048" y="3976"/>
                  </a:cubicBezTo>
                  <a:close/>
                  <a:moveTo>
                    <a:pt x="13653" y="3655"/>
                  </a:moveTo>
                  <a:cubicBezTo>
                    <a:pt x="13542" y="3729"/>
                    <a:pt x="13604" y="3889"/>
                    <a:pt x="13727" y="3877"/>
                  </a:cubicBezTo>
                  <a:cubicBezTo>
                    <a:pt x="13740" y="3877"/>
                    <a:pt x="13752" y="3864"/>
                    <a:pt x="13764" y="3864"/>
                  </a:cubicBezTo>
                  <a:cubicBezTo>
                    <a:pt x="13838" y="3827"/>
                    <a:pt x="13900" y="3778"/>
                    <a:pt x="13974" y="3741"/>
                  </a:cubicBezTo>
                  <a:cubicBezTo>
                    <a:pt x="14098" y="3655"/>
                    <a:pt x="13987" y="3457"/>
                    <a:pt x="13851" y="3544"/>
                  </a:cubicBezTo>
                  <a:close/>
                  <a:moveTo>
                    <a:pt x="14419" y="3161"/>
                  </a:moveTo>
                  <a:cubicBezTo>
                    <a:pt x="14320" y="3235"/>
                    <a:pt x="14394" y="3395"/>
                    <a:pt x="14517" y="3371"/>
                  </a:cubicBezTo>
                  <a:cubicBezTo>
                    <a:pt x="14530" y="3371"/>
                    <a:pt x="14554" y="3358"/>
                    <a:pt x="14567" y="3358"/>
                  </a:cubicBezTo>
                  <a:cubicBezTo>
                    <a:pt x="14628" y="3309"/>
                    <a:pt x="14690" y="3260"/>
                    <a:pt x="14752" y="3210"/>
                  </a:cubicBezTo>
                  <a:cubicBezTo>
                    <a:pt x="14826" y="3149"/>
                    <a:pt x="14801" y="3013"/>
                    <a:pt x="14690" y="3000"/>
                  </a:cubicBezTo>
                  <a:cubicBezTo>
                    <a:pt x="14665" y="3000"/>
                    <a:pt x="14628" y="3013"/>
                    <a:pt x="14604" y="3025"/>
                  </a:cubicBezTo>
                  <a:close/>
                  <a:moveTo>
                    <a:pt x="15135" y="2581"/>
                  </a:moveTo>
                  <a:cubicBezTo>
                    <a:pt x="15097" y="2605"/>
                    <a:pt x="15085" y="2655"/>
                    <a:pt x="15097" y="2692"/>
                  </a:cubicBezTo>
                  <a:cubicBezTo>
                    <a:pt x="15110" y="2778"/>
                    <a:pt x="15221" y="2815"/>
                    <a:pt x="15295" y="2754"/>
                  </a:cubicBezTo>
                  <a:cubicBezTo>
                    <a:pt x="15344" y="2704"/>
                    <a:pt x="15406" y="2642"/>
                    <a:pt x="15455" y="2593"/>
                  </a:cubicBezTo>
                  <a:cubicBezTo>
                    <a:pt x="15579" y="2482"/>
                    <a:pt x="15418" y="2309"/>
                    <a:pt x="15307" y="2420"/>
                  </a:cubicBezTo>
                  <a:cubicBezTo>
                    <a:pt x="15246" y="2470"/>
                    <a:pt x="15196" y="2531"/>
                    <a:pt x="15135" y="2581"/>
                  </a:cubicBezTo>
                  <a:close/>
                  <a:moveTo>
                    <a:pt x="15752" y="1926"/>
                  </a:moveTo>
                  <a:cubicBezTo>
                    <a:pt x="15715" y="1951"/>
                    <a:pt x="15715" y="2001"/>
                    <a:pt x="15739" y="2050"/>
                  </a:cubicBezTo>
                  <a:cubicBezTo>
                    <a:pt x="15776" y="2124"/>
                    <a:pt x="15875" y="2124"/>
                    <a:pt x="15925" y="2062"/>
                  </a:cubicBezTo>
                  <a:cubicBezTo>
                    <a:pt x="15974" y="2001"/>
                    <a:pt x="16023" y="1939"/>
                    <a:pt x="16073" y="1877"/>
                  </a:cubicBezTo>
                  <a:cubicBezTo>
                    <a:pt x="16134" y="1778"/>
                    <a:pt x="16023" y="1655"/>
                    <a:pt x="15925" y="1717"/>
                  </a:cubicBezTo>
                  <a:cubicBezTo>
                    <a:pt x="15912" y="1717"/>
                    <a:pt x="15900" y="1729"/>
                    <a:pt x="15900" y="1741"/>
                  </a:cubicBezTo>
                  <a:cubicBezTo>
                    <a:pt x="15850" y="1803"/>
                    <a:pt x="15801" y="1865"/>
                    <a:pt x="15752" y="1926"/>
                  </a:cubicBezTo>
                  <a:close/>
                  <a:moveTo>
                    <a:pt x="16270" y="1173"/>
                  </a:moveTo>
                  <a:cubicBezTo>
                    <a:pt x="16159" y="1285"/>
                    <a:pt x="16332" y="1445"/>
                    <a:pt x="16443" y="1322"/>
                  </a:cubicBezTo>
                  <a:cubicBezTo>
                    <a:pt x="16455" y="1322"/>
                    <a:pt x="16455" y="1309"/>
                    <a:pt x="16468" y="1297"/>
                  </a:cubicBezTo>
                  <a:lnTo>
                    <a:pt x="16492" y="1248"/>
                  </a:lnTo>
                  <a:lnTo>
                    <a:pt x="16542" y="1149"/>
                  </a:lnTo>
                  <a:lnTo>
                    <a:pt x="16579" y="1087"/>
                  </a:lnTo>
                  <a:cubicBezTo>
                    <a:pt x="16653" y="964"/>
                    <a:pt x="16480" y="853"/>
                    <a:pt x="16394" y="951"/>
                  </a:cubicBezTo>
                  <a:cubicBezTo>
                    <a:pt x="16381" y="964"/>
                    <a:pt x="16381" y="976"/>
                    <a:pt x="16381" y="976"/>
                  </a:cubicBezTo>
                  <a:lnTo>
                    <a:pt x="16344" y="1038"/>
                  </a:lnTo>
                  <a:lnTo>
                    <a:pt x="16295" y="11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29"/>
          <p:cNvSpPr/>
          <p:nvPr/>
        </p:nvSpPr>
        <p:spPr>
          <a:xfrm flipH="1" rot="-9763176">
            <a:off x="4105838" y="3111192"/>
            <a:ext cx="932333" cy="512408"/>
          </a:xfrm>
          <a:custGeom>
            <a:rect b="b" l="l" r="r" t="t"/>
            <a:pathLst>
              <a:path extrusionOk="0" h="9768" w="17773">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9637225" y="2794425"/>
            <a:ext cx="838500" cy="62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1"/>
                                        </p:tgtEl>
                                        <p:attrNameLst>
                                          <p:attrName>style.visibility</p:attrName>
                                        </p:attrNameLst>
                                      </p:cBhvr>
                                      <p:to>
                                        <p:strVal val="visible"/>
                                      </p:to>
                                    </p:set>
                                    <p:anim calcmode="lin" valueType="num">
                                      <p:cBhvr additive="base">
                                        <p:cTn dur="1000"/>
                                        <p:tgtEl>
                                          <p:spTgt spid="5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0"/>
          <p:cNvSpPr txBox="1"/>
          <p:nvPr>
            <p:ph type="title"/>
          </p:nvPr>
        </p:nvSpPr>
        <p:spPr>
          <a:xfrm>
            <a:off x="4506850" y="311275"/>
            <a:ext cx="4842300" cy="535200"/>
          </a:xfrm>
          <a:prstGeom prst="rect">
            <a:avLst/>
          </a:prstGeom>
        </p:spPr>
        <p:txBody>
          <a:bodyPr anchorCtr="0" anchor="t" bIns="91425" lIns="91425" spcFirstLastPara="1" rIns="91425" wrap="square" tIns="91425">
            <a:normAutofit fontScale="90000"/>
          </a:bodyPr>
          <a:lstStyle/>
          <a:p>
            <a:pPr indent="457200" lvl="0" marL="914400" rtl="0" algn="ctr">
              <a:spcBef>
                <a:spcPts val="0"/>
              </a:spcBef>
              <a:spcAft>
                <a:spcPts val="0"/>
              </a:spcAft>
              <a:buNone/>
            </a:pPr>
            <a:r>
              <a:rPr lang="en"/>
              <a:t>Variable Example: </a:t>
            </a:r>
            <a:endParaRPr/>
          </a:p>
        </p:txBody>
      </p:sp>
      <p:grpSp>
        <p:nvGrpSpPr>
          <p:cNvPr id="606" name="Google Shape;606;p30"/>
          <p:cNvGrpSpPr/>
          <p:nvPr/>
        </p:nvGrpSpPr>
        <p:grpSpPr>
          <a:xfrm>
            <a:off x="810246" y="238337"/>
            <a:ext cx="580423" cy="681083"/>
            <a:chOff x="645175" y="3632150"/>
            <a:chExt cx="394550" cy="462975"/>
          </a:xfrm>
        </p:grpSpPr>
        <p:sp>
          <p:nvSpPr>
            <p:cNvPr id="607" name="Google Shape;607;p30"/>
            <p:cNvSpPr/>
            <p:nvPr/>
          </p:nvSpPr>
          <p:spPr>
            <a:xfrm>
              <a:off x="699725" y="3704850"/>
              <a:ext cx="320175" cy="366225"/>
            </a:xfrm>
            <a:custGeom>
              <a:rect b="b" l="l" r="r" t="t"/>
              <a:pathLst>
                <a:path extrusionOk="0" h="14649" w="12807">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645175" y="3632150"/>
              <a:ext cx="394550" cy="462975"/>
            </a:xfrm>
            <a:custGeom>
              <a:rect b="b" l="l" r="r" t="t"/>
              <a:pathLst>
                <a:path extrusionOk="0" h="18519" w="15782">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30"/>
          <p:cNvGrpSpPr/>
          <p:nvPr/>
        </p:nvGrpSpPr>
        <p:grpSpPr>
          <a:xfrm rot="10800000">
            <a:off x="7013378" y="3793637"/>
            <a:ext cx="806657" cy="421744"/>
            <a:chOff x="1822875" y="1377000"/>
            <a:chExt cx="548075" cy="286550"/>
          </a:xfrm>
        </p:grpSpPr>
        <p:sp>
          <p:nvSpPr>
            <p:cNvPr id="610" name="Google Shape;610;p30"/>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30"/>
          <p:cNvGrpSpPr/>
          <p:nvPr/>
        </p:nvGrpSpPr>
        <p:grpSpPr>
          <a:xfrm>
            <a:off x="6093368" y="741125"/>
            <a:ext cx="3119722" cy="176025"/>
            <a:chOff x="4345425" y="2175475"/>
            <a:chExt cx="800750" cy="176025"/>
          </a:xfrm>
        </p:grpSpPr>
        <p:sp>
          <p:nvSpPr>
            <p:cNvPr id="620" name="Google Shape;620;p30"/>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2" name="Google Shape;622;p30"/>
          <p:cNvPicPr preferRelativeResize="0"/>
          <p:nvPr/>
        </p:nvPicPr>
        <p:blipFill>
          <a:blip r:embed="rId3">
            <a:alphaModFix/>
          </a:blip>
          <a:stretch>
            <a:fillRect/>
          </a:stretch>
        </p:blipFill>
        <p:spPr>
          <a:xfrm>
            <a:off x="80500" y="171126"/>
            <a:ext cx="5706075" cy="477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