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37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153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45.xml"/>
  <Override ContentType="application/vnd.openxmlformats-officedocument.presentationml.slideLayout+xml" PartName="/ppt/slideLayouts/slideLayout196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88.xml"/>
  <Override ContentType="application/vnd.openxmlformats-officedocument.presentationml.slideLayout+xml" PartName="/ppt/slideLayouts/slideLayout165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8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50.xml"/>
  <Override ContentType="application/vnd.openxmlformats-officedocument.presentationml.slideLayout+xml" PartName="/ppt/slideLayouts/slideLayout193.xml"/>
  <Override ContentType="application/vnd.openxmlformats-officedocument.presentationml.slideLayout+xml" PartName="/ppt/slideLayouts/slideLayout185.xml"/>
  <Override ContentType="application/vnd.openxmlformats-officedocument.presentationml.slideLayout+xml" PartName="/ppt/slideLayouts/slideLayout133.xml"/>
  <Override ContentType="application/vnd.openxmlformats-officedocument.presentationml.slideLayout+xml" PartName="/ppt/slideLayouts/slideLayout17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14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57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61.xml"/>
  <Override ContentType="application/vnd.openxmlformats-officedocument.presentationml.slideLayout+xml" PartName="/ppt/slideLayouts/slideLayout172.xml"/>
  <Override ContentType="application/vnd.openxmlformats-officedocument.presentationml.slideLayout+xml" PartName="/ppt/slideLayouts/slideLayout206.xml"/>
  <Override ContentType="application/vnd.openxmlformats-officedocument.presentationml.slideLayout+xml" PartName="/ppt/slideLayouts/slideLayout142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68.xml"/>
  <Override ContentType="application/vnd.openxmlformats-officedocument.presentationml.slideLayout+xml" PartName="/ppt/slideLayouts/slideLayout210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189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146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80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6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152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195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202.xml"/>
  <Override ContentType="application/vnd.openxmlformats-officedocument.presentationml.slideLayout+xml" PartName="/ppt/slideLayouts/slideLayout177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34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184.xml"/>
  <Override ContentType="application/vnd.openxmlformats-officedocument.presentationml.slideLayout+xml" PartName="/ppt/slideLayouts/slideLayout14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7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203.xml"/>
  <Override ContentType="application/vnd.openxmlformats-officedocument.presentationml.slideLayout+xml" PartName="/ppt/slideLayouts/slideLayout190.xml"/>
  <Override ContentType="application/vnd.openxmlformats-officedocument.presentationml.slideLayout+xml" PartName="/ppt/slideLayouts/slideLayout207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139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156.xml"/>
  <Override ContentType="application/vnd.openxmlformats-officedocument.presentationml.slideLayout+xml" PartName="/ppt/slideLayouts/slideLayout199.xml"/>
  <Override ContentType="application/vnd.openxmlformats-officedocument.presentationml.slideLayout+xml" PartName="/ppt/slideLayouts/slideLayout173.xml"/>
  <Override ContentType="application/vnd.openxmlformats-officedocument.presentationml.slideLayout+xml" PartName="/ppt/slideLayouts/slideLayout171.xml"/>
  <Override ContentType="application/vnd.openxmlformats-officedocument.presentationml.slideLayout+xml" PartName="/ppt/slideLayouts/slideLayout198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163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208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78.xml"/>
  <Override ContentType="application/vnd.openxmlformats-officedocument.presentationml.slideLayout+xml" PartName="/ppt/slideLayouts/slideLayout135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47.xml"/>
  <Override ContentType="application/vnd.openxmlformats-officedocument.presentationml.slideLayout+xml" PartName="/ppt/slideLayouts/slideLayout194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151.xml"/>
  <Override ContentType="application/vnd.openxmlformats-officedocument.presentationml.slideLayout+xml" PartName="/ppt/slideLayouts/slideLayout201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59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204.xml"/>
  <Override ContentType="application/vnd.openxmlformats-officedocument.presentationml.slideLayout+xml" PartName="/ppt/slideLayouts/slideLayout212.xml"/>
  <Override ContentType="application/vnd.openxmlformats-officedocument.presentationml.slideLayout+xml" PartName="/ppt/slideLayouts/slideLayout183.xml"/>
  <Override ContentType="application/vnd.openxmlformats-officedocument.presentationml.slideLayout+xml" PartName="/ppt/slideLayouts/slideLayout166.xml"/>
  <Override ContentType="application/vnd.openxmlformats-officedocument.presentationml.slideLayout+xml" PartName="/ppt/slideLayouts/slideLayout140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74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144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187.xml"/>
  <Override ContentType="application/vnd.openxmlformats-officedocument.presentationml.slideLayout+xml" PartName="/ppt/slideLayouts/slideLayout191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155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138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200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54.xml"/>
  <Override ContentType="application/vnd.openxmlformats-officedocument.presentationml.slideLayout+xml" PartName="/ppt/slideLayouts/slideLayout19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170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179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36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82.xml"/>
  <Override ContentType="application/vnd.openxmlformats-officedocument.presentationml.slideLayout+xml" PartName="/ppt/slideLayouts/slideLayout14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16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09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20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15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192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175.xml"/>
  <Override ContentType="application/vnd.openxmlformats-officedocument.presentationml.slideLayout+xml" PartName="/ppt/slideLayouts/slideLayout211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43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69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86.xml"/>
  <Override ContentType="application/vnd.openxmlformats-officedocument.presentationml.slideLayout+xml" PartName="/ppt/slideLayouts/slideLayout160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860" r:id="rId4"/>
    <p:sldMasterId id="2147483861" r:id="rId5"/>
    <p:sldMasterId id="2147483862" r:id="rId6"/>
    <p:sldMasterId id="2147483863" r:id="rId7"/>
    <p:sldMasterId id="2147483864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</p:sldIdLst>
  <p:sldSz cy="5143500" cx="9144000"/>
  <p:notesSz cx="6858000" cy="9144000"/>
  <p:embeddedFontLst>
    <p:embeddedFont>
      <p:font typeface="Permanent Marker"/>
      <p:regular r:id="rId26"/>
    </p:embeddedFont>
    <p:embeddedFont>
      <p:font typeface="Itim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6" Type="http://schemas.openxmlformats.org/officeDocument/2006/relationships/font" Target="fonts/PermanentMarker-regular.fntdata"/><Relationship Id="rId25" Type="http://schemas.openxmlformats.org/officeDocument/2006/relationships/slide" Target="slides/slide16.xml"/><Relationship Id="rId27" Type="http://schemas.openxmlformats.org/officeDocument/2006/relationships/font" Target="fonts/Itim-regular.fntdata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5" name="Shape 6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Google Shape;6146;g258bb715513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7" name="Google Shape;6147;g258bb715513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7" name="Shape 6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8" name="Google Shape;6378;g25ece47ac37_0_1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9" name="Google Shape;6379;g25ece47ac37_0_1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7" name="Shape 6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8" name="Google Shape;6428;g25ece47ac37_0_1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9" name="Google Shape;6429;g25ece47ac37_0_1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students follow along on their computers so they can all read a file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4" name="Shape 6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5" name="Google Shape;6455;g25ece47ac37_0_1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6" name="Google Shape;6456;g25ece47ac37_0_1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Explain to Students The Points Below.</a:t>
            </a:r>
            <a:br>
              <a:rPr b="1" lang="en"/>
            </a:br>
            <a:br>
              <a:rPr b="1" lang="en"/>
            </a:br>
            <a:r>
              <a:rPr b="1" lang="en"/>
              <a:t>open(file_path, 'r'): </a:t>
            </a:r>
            <a:r>
              <a:rPr lang="en"/>
              <a:t>This line of code is opening a file specified by the variable file_path. The 'r' mode indicates that the file is being opened in "read" mode, which means we can only read the contents of the file but not modify it.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with:</a:t>
            </a:r>
            <a:r>
              <a:rPr lang="en"/>
              <a:t> The with statement is used in Python to ensure that the file is properly closed after its suite (indented block) finishes. It's a good practice to use the with statement when working with files, as it automatically handles file closing and prevents potential issues.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as file:</a:t>
            </a:r>
            <a:r>
              <a:rPr lang="en"/>
              <a:t> This line is assigning the opened file to a variable named file. We can then use this variable to interact with the contents of the file.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= file.read(): This line reads the entire content of the file and stores it in a variable called content. When file.read() is called, it reads the entire file content as a single string.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Point Out:</a:t>
            </a:r>
            <a:r>
              <a:rPr lang="en"/>
              <a:t> That the file is saved into the content variable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1" name="Shape 6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2" name="Google Shape;6482;g25ece47ac37_0_1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3" name="Google Shape;6483;g25ece47ac37_0_1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a </a:t>
            </a:r>
            <a:r>
              <a:rPr lang="en"/>
              <a:t>discussion</a:t>
            </a:r>
            <a:r>
              <a:rPr lang="en"/>
              <a:t> with students </a:t>
            </a:r>
            <a:r>
              <a:rPr lang="en"/>
              <a:t>what</a:t>
            </a:r>
            <a:r>
              <a:rPr lang="en"/>
              <a:t> data </a:t>
            </a:r>
            <a:r>
              <a:rPr lang="en"/>
              <a:t>type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9" name="Shape 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0" name="Google Shape;6510;g25ece47ac37_3_1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1" name="Google Shape;6511;g25ece47ac37_3_1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1" name="Shape 6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2" name="Google Shape;6552;g25ece47ac37_4_1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3" name="Google Shape;6553;g25ece47ac37_4_1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1" name="Shape 6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2" name="Google Shape;6602;g25ece47ac37_4_1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3" name="Google Shape;6603;g25ece47ac37_4_1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the Students to describe what the grocery list 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We are look for answers like [a bunch of item, order, and changeable]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1" name="Shape 6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Google Shape;6152;g25c410e15f9_0_1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3" name="Google Shape;6153;g25c410e15f9_0_1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8" name="Shape 6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Google Shape;6199;g25bc3b21f6d_0_6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0" name="Google Shape;6200;g25bc3b21f6d_0_6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7" name="Shape 6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8" name="Google Shape;6208;g25ece47ac3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9" name="Google Shape;6209;g25ece47ac3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0" name="Shape 6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1" name="Google Shape;6231;g25ece47ac37_0_1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2" name="Google Shape;6232;g25ece47ac37_0_1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7" name="Shape 6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8" name="Google Shape;6278;g25ece47ac37_0_1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9" name="Google Shape;6279;g25ece47ac37_0_1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3" name="Shape 6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4" name="Google Shape;6304;g25ece47ac37_0_1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5" name="Google Shape;6305;g25ece47ac37_0_1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0" name="Shape 6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1" name="Google Shape;6331;g25ece47ac37_0_1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2" name="Google Shape;6332;g25ece47ac37_0_1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0" name="Shape 6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1" name="Google Shape;6351;g25ece47ac37_0_1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2" name="Google Shape;6352;g25ece47ac37_0_1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students have all imported the their “</a:t>
            </a:r>
            <a:r>
              <a:rPr lang="en"/>
              <a:t>Practice</a:t>
            </a:r>
            <a:r>
              <a:rPr lang="en"/>
              <a:t> Text File.txt”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21">
    <p:spTree>
      <p:nvGrpSpPr>
        <p:cNvPr id="2683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4" name="Google Shape;2684;p103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2685" name="Google Shape;2685;p103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103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103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103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103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103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103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103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103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103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103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103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103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103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103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103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103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103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103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4" name="Google Shape;2704;p103"/>
          <p:cNvSpPr txBox="1"/>
          <p:nvPr>
            <p:ph hasCustomPrompt="1" type="title"/>
          </p:nvPr>
        </p:nvSpPr>
        <p:spPr>
          <a:xfrm>
            <a:off x="715349" y="1829975"/>
            <a:ext cx="5264400" cy="89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05" name="Google Shape;2705;p103"/>
          <p:cNvSpPr txBox="1"/>
          <p:nvPr>
            <p:ph idx="1" type="body"/>
          </p:nvPr>
        </p:nvSpPr>
        <p:spPr>
          <a:xfrm>
            <a:off x="715350" y="2823072"/>
            <a:ext cx="45693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33">
    <p:spTree>
      <p:nvGrpSpPr>
        <p:cNvPr id="2706" name="Shape 2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7" name="Google Shape;2707;p10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2708" name="Google Shape;2708;p104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104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104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104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104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104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104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104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104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104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104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104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104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104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104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104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104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104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104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7" name="Google Shape;2727;p104"/>
          <p:cNvSpPr txBox="1"/>
          <p:nvPr>
            <p:ph hasCustomPrompt="1" type="title"/>
          </p:nvPr>
        </p:nvSpPr>
        <p:spPr>
          <a:xfrm>
            <a:off x="3772625" y="1829975"/>
            <a:ext cx="4569300" cy="89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28" name="Google Shape;2728;p104"/>
          <p:cNvSpPr txBox="1"/>
          <p:nvPr>
            <p:ph idx="1" type="body"/>
          </p:nvPr>
        </p:nvSpPr>
        <p:spPr>
          <a:xfrm>
            <a:off x="3772649" y="2823072"/>
            <a:ext cx="45693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 algn="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2">
    <p:spTree>
      <p:nvGrpSpPr>
        <p:cNvPr id="2729" name="Shape 2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0" name="Google Shape;2730;p105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2731" name="Google Shape;2731;p105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32" name="Google Shape;2732;p105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733" name="Google Shape;2733;p105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2734" name="Google Shape;2734;p105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5" name="Google Shape;2735;p105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6" name="Google Shape;2736;p105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7" name="Google Shape;2737;p105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8" name="Google Shape;2738;p105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9" name="Google Shape;2739;p105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0" name="Google Shape;2740;p105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1" name="Google Shape;2741;p105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2" name="Google Shape;2742;p105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3" name="Google Shape;2743;p105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4" name="Google Shape;2744;p105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5" name="Google Shape;2745;p105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6" name="Google Shape;2746;p105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7" name="Google Shape;2747;p105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8" name="Google Shape;2748;p105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49" name="Google Shape;2749;p105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2750" name="Google Shape;2750;p105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1" name="Google Shape;2751;p105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2" name="Google Shape;2752;p105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3" name="Google Shape;2753;p105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4" name="Google Shape;2754;p105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5" name="Google Shape;2755;p105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6" name="Google Shape;2756;p105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7" name="Google Shape;2757;p105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8" name="Google Shape;2758;p105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9" name="Google Shape;2759;p105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0" name="Google Shape;2760;p105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1" name="Google Shape;2761;p105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2" name="Google Shape;2762;p105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3" name="Google Shape;2763;p105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4" name="Google Shape;2764;p105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765" name="Google Shape;2765;p105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6" name="Google Shape;2766;p105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7" name="Google Shape;2767;p105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8" name="Google Shape;2768;p105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9" name="Google Shape;2769;p105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0" name="Google Shape;2770;p105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71" name="Google Shape;2771;p105"/>
          <p:cNvSpPr txBox="1"/>
          <p:nvPr>
            <p:ph hasCustomPrompt="1" type="title"/>
          </p:nvPr>
        </p:nvSpPr>
        <p:spPr>
          <a:xfrm>
            <a:off x="720000" y="1143700"/>
            <a:ext cx="3330000" cy="79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72" name="Google Shape;2772;p105"/>
          <p:cNvSpPr txBox="1"/>
          <p:nvPr>
            <p:ph hasCustomPrompt="1" idx="2" type="title"/>
          </p:nvPr>
        </p:nvSpPr>
        <p:spPr>
          <a:xfrm>
            <a:off x="720000" y="2946225"/>
            <a:ext cx="3330000" cy="79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73" name="Google Shape;2773;p105"/>
          <p:cNvSpPr txBox="1"/>
          <p:nvPr>
            <p:ph hasCustomPrompt="1" idx="3" type="title"/>
          </p:nvPr>
        </p:nvSpPr>
        <p:spPr>
          <a:xfrm>
            <a:off x="5094000" y="2946225"/>
            <a:ext cx="3330000" cy="79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74" name="Google Shape;2774;p105"/>
          <p:cNvSpPr txBox="1"/>
          <p:nvPr>
            <p:ph idx="1" type="subTitle"/>
          </p:nvPr>
        </p:nvSpPr>
        <p:spPr>
          <a:xfrm>
            <a:off x="915300" y="1964863"/>
            <a:ext cx="2939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75" name="Google Shape;2775;p105"/>
          <p:cNvSpPr txBox="1"/>
          <p:nvPr>
            <p:ph idx="4" type="subTitle"/>
          </p:nvPr>
        </p:nvSpPr>
        <p:spPr>
          <a:xfrm>
            <a:off x="915300" y="3754738"/>
            <a:ext cx="2939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76" name="Google Shape;2776;p105"/>
          <p:cNvSpPr txBox="1"/>
          <p:nvPr>
            <p:ph idx="5" type="subTitle"/>
          </p:nvPr>
        </p:nvSpPr>
        <p:spPr>
          <a:xfrm>
            <a:off x="5192850" y="3754772"/>
            <a:ext cx="31323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3">
    <p:spTree>
      <p:nvGrpSpPr>
        <p:cNvPr id="2777" name="Shape 2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8" name="Google Shape;2778;p106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2779" name="Google Shape;2779;p106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106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106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106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106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106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106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106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106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106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106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106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106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106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106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106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106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106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106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8" name="Google Shape;2798;p106"/>
          <p:cNvSpPr txBox="1"/>
          <p:nvPr>
            <p:ph hasCustomPrompt="1" type="title"/>
          </p:nvPr>
        </p:nvSpPr>
        <p:spPr>
          <a:xfrm>
            <a:off x="3285938" y="1143700"/>
            <a:ext cx="2388900" cy="79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99" name="Google Shape;2799;p106"/>
          <p:cNvSpPr txBox="1"/>
          <p:nvPr>
            <p:ph idx="1" type="subTitle"/>
          </p:nvPr>
        </p:nvSpPr>
        <p:spPr>
          <a:xfrm>
            <a:off x="3285938" y="1964876"/>
            <a:ext cx="23889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00" name="Google Shape;2800;p106"/>
          <p:cNvSpPr txBox="1"/>
          <p:nvPr>
            <p:ph hasCustomPrompt="1" idx="2" type="title"/>
          </p:nvPr>
        </p:nvSpPr>
        <p:spPr>
          <a:xfrm>
            <a:off x="3285938" y="2970100"/>
            <a:ext cx="2388900" cy="79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01" name="Google Shape;2801;p106"/>
          <p:cNvSpPr txBox="1"/>
          <p:nvPr>
            <p:ph idx="3" type="subTitle"/>
          </p:nvPr>
        </p:nvSpPr>
        <p:spPr>
          <a:xfrm>
            <a:off x="3285938" y="3791277"/>
            <a:ext cx="23889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02" name="Google Shape;2802;p106"/>
          <p:cNvSpPr txBox="1"/>
          <p:nvPr>
            <p:ph hasCustomPrompt="1" idx="4" type="title"/>
          </p:nvPr>
        </p:nvSpPr>
        <p:spPr>
          <a:xfrm>
            <a:off x="6030113" y="1156338"/>
            <a:ext cx="2388900" cy="79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03" name="Google Shape;2803;p106"/>
          <p:cNvSpPr txBox="1"/>
          <p:nvPr>
            <p:ph idx="5" type="subTitle"/>
          </p:nvPr>
        </p:nvSpPr>
        <p:spPr>
          <a:xfrm>
            <a:off x="6030113" y="1977515"/>
            <a:ext cx="23889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04" name="Google Shape;2804;p106"/>
          <p:cNvSpPr txBox="1"/>
          <p:nvPr>
            <p:ph hasCustomPrompt="1" idx="6" type="title"/>
          </p:nvPr>
        </p:nvSpPr>
        <p:spPr>
          <a:xfrm>
            <a:off x="6030113" y="2982738"/>
            <a:ext cx="2388900" cy="79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05" name="Google Shape;2805;p106"/>
          <p:cNvSpPr txBox="1"/>
          <p:nvPr>
            <p:ph idx="7" type="subTitle"/>
          </p:nvPr>
        </p:nvSpPr>
        <p:spPr>
          <a:xfrm>
            <a:off x="6030113" y="3803915"/>
            <a:ext cx="23889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5">
    <p:spTree>
      <p:nvGrpSpPr>
        <p:cNvPr id="2806" name="Shape 2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7" name="Google Shape;2807;p107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2808" name="Google Shape;2808;p107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09" name="Google Shape;2809;p107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810" name="Google Shape;2810;p107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2811" name="Google Shape;2811;p107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2" name="Google Shape;2812;p107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3" name="Google Shape;2813;p107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4" name="Google Shape;2814;p107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5" name="Google Shape;2815;p107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6" name="Google Shape;2816;p107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7" name="Google Shape;2817;p107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8" name="Google Shape;2818;p107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9" name="Google Shape;2819;p107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0" name="Google Shape;2820;p107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1" name="Google Shape;2821;p107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2" name="Google Shape;2822;p107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3" name="Google Shape;2823;p107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4" name="Google Shape;2824;p107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5" name="Google Shape;2825;p107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26" name="Google Shape;2826;p107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2827" name="Google Shape;2827;p107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8" name="Google Shape;2828;p107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9" name="Google Shape;2829;p107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0" name="Google Shape;2830;p107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1" name="Google Shape;2831;p107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2" name="Google Shape;2832;p107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3" name="Google Shape;2833;p107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4" name="Google Shape;2834;p107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5" name="Google Shape;2835;p107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6" name="Google Shape;2836;p107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7" name="Google Shape;2837;p107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8" name="Google Shape;2838;p107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9" name="Google Shape;2839;p107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0" name="Google Shape;2840;p107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1" name="Google Shape;2841;p107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842" name="Google Shape;2842;p107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3" name="Google Shape;2843;p107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4" name="Google Shape;2844;p107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5" name="Google Shape;2845;p107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6" name="Google Shape;2846;p107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7" name="Google Shape;2847;p107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48" name="Google Shape;2848;p107"/>
          <p:cNvSpPr txBox="1"/>
          <p:nvPr>
            <p:ph idx="1" type="subTitle"/>
          </p:nvPr>
        </p:nvSpPr>
        <p:spPr>
          <a:xfrm>
            <a:off x="720000" y="2532242"/>
            <a:ext cx="2300400" cy="15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49" name="Google Shape;2849;p107"/>
          <p:cNvSpPr txBox="1"/>
          <p:nvPr>
            <p:ph type="title"/>
          </p:nvPr>
        </p:nvSpPr>
        <p:spPr>
          <a:xfrm>
            <a:off x="720000" y="1452200"/>
            <a:ext cx="1554900" cy="9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6">
    <p:spTree>
      <p:nvGrpSpPr>
        <p:cNvPr id="2850" name="Shape 2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1" name="Google Shape;2851;p108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2852" name="Google Shape;2852;p108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53" name="Google Shape;2853;p108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854" name="Google Shape;2854;p108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2855" name="Google Shape;2855;p108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6" name="Google Shape;2856;p108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7" name="Google Shape;2857;p108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8" name="Google Shape;2858;p108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9" name="Google Shape;2859;p108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0" name="Google Shape;2860;p108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1" name="Google Shape;2861;p108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2" name="Google Shape;2862;p108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3" name="Google Shape;2863;p108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4" name="Google Shape;2864;p108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5" name="Google Shape;2865;p108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6" name="Google Shape;2866;p108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7" name="Google Shape;2867;p108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8" name="Google Shape;2868;p108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9" name="Google Shape;2869;p108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70" name="Google Shape;2870;p108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2871" name="Google Shape;2871;p108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2" name="Google Shape;2872;p108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3" name="Google Shape;2873;p108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4" name="Google Shape;2874;p108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5" name="Google Shape;2875;p108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6" name="Google Shape;2876;p108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7" name="Google Shape;2877;p108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8" name="Google Shape;2878;p108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9" name="Google Shape;2879;p108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0" name="Google Shape;2880;p108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1" name="Google Shape;2881;p108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2" name="Google Shape;2882;p108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3" name="Google Shape;2883;p108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4" name="Google Shape;2884;p108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5" name="Google Shape;2885;p108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886" name="Google Shape;2886;p108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7" name="Google Shape;2887;p108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8" name="Google Shape;2888;p108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9" name="Google Shape;2889;p108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0" name="Google Shape;2890;p108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1" name="Google Shape;2891;p108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92" name="Google Shape;2892;p108"/>
          <p:cNvSpPr txBox="1"/>
          <p:nvPr>
            <p:ph idx="1" type="subTitle"/>
          </p:nvPr>
        </p:nvSpPr>
        <p:spPr>
          <a:xfrm>
            <a:off x="6302975" y="2571750"/>
            <a:ext cx="2121300" cy="15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93" name="Google Shape;2893;p108"/>
          <p:cNvSpPr txBox="1"/>
          <p:nvPr>
            <p:ph type="title"/>
          </p:nvPr>
        </p:nvSpPr>
        <p:spPr>
          <a:xfrm>
            <a:off x="6682500" y="1452213"/>
            <a:ext cx="1741500" cy="9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30">
    <p:spTree>
      <p:nvGrpSpPr>
        <p:cNvPr id="2894" name="Shape 2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5" name="Google Shape;2895;p109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2896" name="Google Shape;2896;p109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109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109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109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109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109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109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109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109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109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109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109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109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109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109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109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109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109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109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109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109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109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8" name="Google Shape;2918;p109"/>
          <p:cNvSpPr txBox="1"/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19" name="Google Shape;2919;p109"/>
          <p:cNvSpPr txBox="1"/>
          <p:nvPr>
            <p:ph idx="1" type="body"/>
          </p:nvPr>
        </p:nvSpPr>
        <p:spPr>
          <a:xfrm>
            <a:off x="720000" y="1246924"/>
            <a:ext cx="7704000" cy="3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1pPr>
            <a:lvl2pPr indent="-304800" lvl="1" marL="914400" rtl="0">
              <a:spcBef>
                <a:spcPts val="5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9">
    <p:spTree>
      <p:nvGrpSpPr>
        <p:cNvPr id="2920" name="Shape 2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1" name="Google Shape;2921;p110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2922" name="Google Shape;2922;p110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110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110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110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110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110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110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110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110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110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110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110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110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110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110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110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110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110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110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941" name="Google Shape;2941;p110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2" name="Google Shape;2942;p110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3" name="Google Shape;2943;p110"/>
          <p:cNvSpPr txBox="1"/>
          <p:nvPr>
            <p:ph type="ctrTitle"/>
          </p:nvPr>
        </p:nvSpPr>
        <p:spPr>
          <a:xfrm>
            <a:off x="2351875" y="540000"/>
            <a:ext cx="4440300" cy="92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44" name="Google Shape;2944;p110"/>
          <p:cNvSpPr txBox="1"/>
          <p:nvPr/>
        </p:nvSpPr>
        <p:spPr>
          <a:xfrm>
            <a:off x="2422213" y="3592175"/>
            <a:ext cx="42996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CREDITS: This presentation template was created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, including icons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 and infographics &amp; images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45" name="Google Shape;2945;p110"/>
          <p:cNvSpPr txBox="1"/>
          <p:nvPr>
            <p:ph idx="1" type="subTitle"/>
          </p:nvPr>
        </p:nvSpPr>
        <p:spPr>
          <a:xfrm>
            <a:off x="2955600" y="2255325"/>
            <a:ext cx="3232800" cy="13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2946" name="Google Shape;2946;p110"/>
          <p:cNvGrpSpPr/>
          <p:nvPr/>
        </p:nvGrpSpPr>
        <p:grpSpPr>
          <a:xfrm rot="697126">
            <a:off x="8218474" y="-369190"/>
            <a:ext cx="1305393" cy="1346461"/>
            <a:chOff x="1492000" y="427450"/>
            <a:chExt cx="1188000" cy="1225375"/>
          </a:xfrm>
        </p:grpSpPr>
        <p:sp>
          <p:nvSpPr>
            <p:cNvPr id="2947" name="Google Shape;2947;p110"/>
            <p:cNvSpPr/>
            <p:nvPr/>
          </p:nvSpPr>
          <p:spPr>
            <a:xfrm>
              <a:off x="1492000" y="427450"/>
              <a:ext cx="1188000" cy="1225375"/>
            </a:xfrm>
            <a:custGeom>
              <a:rect b="b" l="l" r="r" t="t"/>
              <a:pathLst>
                <a:path extrusionOk="0" h="49015" w="4752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110"/>
            <p:cNvSpPr/>
            <p:nvPr/>
          </p:nvSpPr>
          <p:spPr>
            <a:xfrm>
              <a:off x="1505775" y="444875"/>
              <a:ext cx="1157925" cy="1185100"/>
            </a:xfrm>
            <a:custGeom>
              <a:rect b="b" l="l" r="r" t="t"/>
              <a:pathLst>
                <a:path extrusionOk="0" h="47404" w="46317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110"/>
            <p:cNvSpPr/>
            <p:nvPr/>
          </p:nvSpPr>
          <p:spPr>
            <a:xfrm>
              <a:off x="1631725" y="1023800"/>
              <a:ext cx="932975" cy="17650"/>
            </a:xfrm>
            <a:custGeom>
              <a:rect b="b" l="l" r="r" t="t"/>
              <a:pathLst>
                <a:path extrusionOk="0" h="706" w="37319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110"/>
            <p:cNvSpPr/>
            <p:nvPr/>
          </p:nvSpPr>
          <p:spPr>
            <a:xfrm>
              <a:off x="1633600" y="849000"/>
              <a:ext cx="924200" cy="26400"/>
            </a:xfrm>
            <a:custGeom>
              <a:rect b="b" l="l" r="r" t="t"/>
              <a:pathLst>
                <a:path extrusionOk="0" h="1056" w="36968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110"/>
            <p:cNvSpPr/>
            <p:nvPr/>
          </p:nvSpPr>
          <p:spPr>
            <a:xfrm>
              <a:off x="1624825" y="765850"/>
              <a:ext cx="931725" cy="15325"/>
            </a:xfrm>
            <a:custGeom>
              <a:rect b="b" l="l" r="r" t="t"/>
              <a:pathLst>
                <a:path extrusionOk="0" h="613" w="37269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110"/>
            <p:cNvSpPr/>
            <p:nvPr/>
          </p:nvSpPr>
          <p:spPr>
            <a:xfrm>
              <a:off x="1617300" y="1111525"/>
              <a:ext cx="938000" cy="28850"/>
            </a:xfrm>
            <a:custGeom>
              <a:rect b="b" l="l" r="r" t="t"/>
              <a:pathLst>
                <a:path extrusionOk="0" h="1154" w="3752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110"/>
            <p:cNvSpPr/>
            <p:nvPr/>
          </p:nvSpPr>
          <p:spPr>
            <a:xfrm>
              <a:off x="1624825" y="1206075"/>
              <a:ext cx="921075" cy="16000"/>
            </a:xfrm>
            <a:custGeom>
              <a:rect b="b" l="l" r="r" t="t"/>
              <a:pathLst>
                <a:path extrusionOk="0" h="640" w="36843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110"/>
            <p:cNvSpPr/>
            <p:nvPr/>
          </p:nvSpPr>
          <p:spPr>
            <a:xfrm>
              <a:off x="1625450" y="1448675"/>
              <a:ext cx="923575" cy="33500"/>
            </a:xfrm>
            <a:custGeom>
              <a:rect b="b" l="l" r="r" t="t"/>
              <a:pathLst>
                <a:path extrusionOk="0" h="1340" w="36943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110"/>
            <p:cNvSpPr/>
            <p:nvPr/>
          </p:nvSpPr>
          <p:spPr>
            <a:xfrm>
              <a:off x="1624200" y="934225"/>
              <a:ext cx="919200" cy="21800"/>
            </a:xfrm>
            <a:custGeom>
              <a:rect b="b" l="l" r="r" t="t"/>
              <a:pathLst>
                <a:path extrusionOk="0" h="872" w="36768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110"/>
            <p:cNvSpPr/>
            <p:nvPr/>
          </p:nvSpPr>
          <p:spPr>
            <a:xfrm>
              <a:off x="1629200" y="1281975"/>
              <a:ext cx="912325" cy="25100"/>
            </a:xfrm>
            <a:custGeom>
              <a:rect b="b" l="l" r="r" t="t"/>
              <a:pathLst>
                <a:path extrusionOk="0" h="1004" w="36493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110"/>
            <p:cNvSpPr/>
            <p:nvPr/>
          </p:nvSpPr>
          <p:spPr>
            <a:xfrm>
              <a:off x="1621075" y="1360300"/>
              <a:ext cx="919825" cy="23325"/>
            </a:xfrm>
            <a:custGeom>
              <a:rect b="b" l="l" r="r" t="t"/>
              <a:pathLst>
                <a:path extrusionOk="0" h="933" w="36793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35">
    <p:spTree>
      <p:nvGrpSpPr>
        <p:cNvPr id="2958" name="Shape 2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9" name="Google Shape;2959;p111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2960" name="Google Shape;2960;p111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61" name="Google Shape;2961;p111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962" name="Google Shape;2962;p111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2963" name="Google Shape;2963;p111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4" name="Google Shape;2964;p111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5" name="Google Shape;2965;p111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6" name="Google Shape;2966;p111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7" name="Google Shape;2967;p111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8" name="Google Shape;2968;p111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9" name="Google Shape;2969;p111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0" name="Google Shape;2970;p111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1" name="Google Shape;2971;p111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2" name="Google Shape;2972;p111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3" name="Google Shape;2973;p111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4" name="Google Shape;2974;p111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5" name="Google Shape;2975;p111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6" name="Google Shape;2976;p111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7" name="Google Shape;2977;p111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78" name="Google Shape;2978;p111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2979" name="Google Shape;2979;p111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0" name="Google Shape;2980;p111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1" name="Google Shape;2981;p111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2" name="Google Shape;2982;p111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3" name="Google Shape;2983;p111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4" name="Google Shape;2984;p111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5" name="Google Shape;2985;p111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6" name="Google Shape;2986;p111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7" name="Google Shape;2987;p111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8" name="Google Shape;2988;p111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9" name="Google Shape;2989;p111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0" name="Google Shape;2990;p111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1" name="Google Shape;2991;p111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2" name="Google Shape;2992;p111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3" name="Google Shape;2993;p111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94" name="Google Shape;2994;p111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5" name="Google Shape;2995;p111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6" name="Google Shape;2996;p111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7" name="Google Shape;2997;p111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8" name="Google Shape;2998;p111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9" name="Google Shape;2999;p111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36">
    <p:spTree>
      <p:nvGrpSpPr>
        <p:cNvPr id="3000" name="Shape 3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1" name="Google Shape;3001;p112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002" name="Google Shape;3002;p112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112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112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112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112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112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112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112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112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112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112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112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112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112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112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112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112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112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112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21" name="Google Shape;3021;p112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2" name="Google Shape;3022;p112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23" name="Google Shape;3023;p112"/>
          <p:cNvGrpSpPr/>
          <p:nvPr/>
        </p:nvGrpSpPr>
        <p:grpSpPr>
          <a:xfrm rot="697126">
            <a:off x="8218474" y="-369190"/>
            <a:ext cx="1305393" cy="1346461"/>
            <a:chOff x="1492000" y="427450"/>
            <a:chExt cx="1188000" cy="1225375"/>
          </a:xfrm>
        </p:grpSpPr>
        <p:sp>
          <p:nvSpPr>
            <p:cNvPr id="3024" name="Google Shape;3024;p112"/>
            <p:cNvSpPr/>
            <p:nvPr/>
          </p:nvSpPr>
          <p:spPr>
            <a:xfrm>
              <a:off x="1492000" y="427450"/>
              <a:ext cx="1188000" cy="1225375"/>
            </a:xfrm>
            <a:custGeom>
              <a:rect b="b" l="l" r="r" t="t"/>
              <a:pathLst>
                <a:path extrusionOk="0" h="49015" w="4752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112"/>
            <p:cNvSpPr/>
            <p:nvPr/>
          </p:nvSpPr>
          <p:spPr>
            <a:xfrm>
              <a:off x="1505775" y="444875"/>
              <a:ext cx="1157925" cy="1185100"/>
            </a:xfrm>
            <a:custGeom>
              <a:rect b="b" l="l" r="r" t="t"/>
              <a:pathLst>
                <a:path extrusionOk="0" h="47404" w="46317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112"/>
            <p:cNvSpPr/>
            <p:nvPr/>
          </p:nvSpPr>
          <p:spPr>
            <a:xfrm>
              <a:off x="1631725" y="1023800"/>
              <a:ext cx="932975" cy="17650"/>
            </a:xfrm>
            <a:custGeom>
              <a:rect b="b" l="l" r="r" t="t"/>
              <a:pathLst>
                <a:path extrusionOk="0" h="706" w="37319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112"/>
            <p:cNvSpPr/>
            <p:nvPr/>
          </p:nvSpPr>
          <p:spPr>
            <a:xfrm>
              <a:off x="1633600" y="849000"/>
              <a:ext cx="924200" cy="26400"/>
            </a:xfrm>
            <a:custGeom>
              <a:rect b="b" l="l" r="r" t="t"/>
              <a:pathLst>
                <a:path extrusionOk="0" h="1056" w="36968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112"/>
            <p:cNvSpPr/>
            <p:nvPr/>
          </p:nvSpPr>
          <p:spPr>
            <a:xfrm>
              <a:off x="1624825" y="765850"/>
              <a:ext cx="931725" cy="15325"/>
            </a:xfrm>
            <a:custGeom>
              <a:rect b="b" l="l" r="r" t="t"/>
              <a:pathLst>
                <a:path extrusionOk="0" h="613" w="37269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112"/>
            <p:cNvSpPr/>
            <p:nvPr/>
          </p:nvSpPr>
          <p:spPr>
            <a:xfrm>
              <a:off x="1617300" y="1111525"/>
              <a:ext cx="938000" cy="28850"/>
            </a:xfrm>
            <a:custGeom>
              <a:rect b="b" l="l" r="r" t="t"/>
              <a:pathLst>
                <a:path extrusionOk="0" h="1154" w="3752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112"/>
            <p:cNvSpPr/>
            <p:nvPr/>
          </p:nvSpPr>
          <p:spPr>
            <a:xfrm>
              <a:off x="1624825" y="1206075"/>
              <a:ext cx="921075" cy="16000"/>
            </a:xfrm>
            <a:custGeom>
              <a:rect b="b" l="l" r="r" t="t"/>
              <a:pathLst>
                <a:path extrusionOk="0" h="640" w="36843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112"/>
            <p:cNvSpPr/>
            <p:nvPr/>
          </p:nvSpPr>
          <p:spPr>
            <a:xfrm>
              <a:off x="1625450" y="1448675"/>
              <a:ext cx="923575" cy="33500"/>
            </a:xfrm>
            <a:custGeom>
              <a:rect b="b" l="l" r="r" t="t"/>
              <a:pathLst>
                <a:path extrusionOk="0" h="1340" w="36943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112"/>
            <p:cNvSpPr/>
            <p:nvPr/>
          </p:nvSpPr>
          <p:spPr>
            <a:xfrm>
              <a:off x="1624200" y="934225"/>
              <a:ext cx="919200" cy="21800"/>
            </a:xfrm>
            <a:custGeom>
              <a:rect b="b" l="l" r="r" t="t"/>
              <a:pathLst>
                <a:path extrusionOk="0" h="872" w="36768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112"/>
            <p:cNvSpPr/>
            <p:nvPr/>
          </p:nvSpPr>
          <p:spPr>
            <a:xfrm>
              <a:off x="1629200" y="1281975"/>
              <a:ext cx="912325" cy="25100"/>
            </a:xfrm>
            <a:custGeom>
              <a:rect b="b" l="l" r="r" t="t"/>
              <a:pathLst>
                <a:path extrusionOk="0" h="1004" w="36493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112"/>
            <p:cNvSpPr/>
            <p:nvPr/>
          </p:nvSpPr>
          <p:spPr>
            <a:xfrm>
              <a:off x="1621075" y="1360300"/>
              <a:ext cx="919825" cy="23325"/>
            </a:xfrm>
            <a:custGeom>
              <a:rect b="b" l="l" r="r" t="t"/>
              <a:pathLst>
                <a:path extrusionOk="0" h="933" w="36793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37">
    <p:spTree>
      <p:nvGrpSpPr>
        <p:cNvPr id="3035" name="Shape 3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6" name="Google Shape;3036;p113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037" name="Google Shape;3037;p113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113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113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113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113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113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113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113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113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113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113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113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113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113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113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113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113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113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113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113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113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113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8">
    <p:spTree>
      <p:nvGrpSpPr>
        <p:cNvPr id="3059" name="Shape 3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0" name="Google Shape;3060;p11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061" name="Google Shape;3061;p114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114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114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114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114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114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114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114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114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114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114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114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114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114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114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114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114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114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114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114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114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114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3" name="Google Shape;3083;p114"/>
          <p:cNvGrpSpPr/>
          <p:nvPr/>
        </p:nvGrpSpPr>
        <p:grpSpPr>
          <a:xfrm>
            <a:off x="2995920" y="1056023"/>
            <a:ext cx="3152176" cy="3031462"/>
            <a:chOff x="1857000" y="3245400"/>
            <a:chExt cx="1233825" cy="1186575"/>
          </a:xfrm>
        </p:grpSpPr>
        <p:sp>
          <p:nvSpPr>
            <p:cNvPr id="3084" name="Google Shape;3084;p114"/>
            <p:cNvSpPr/>
            <p:nvPr/>
          </p:nvSpPr>
          <p:spPr>
            <a:xfrm>
              <a:off x="2513000" y="4148825"/>
              <a:ext cx="463125" cy="272250"/>
            </a:xfrm>
            <a:custGeom>
              <a:rect b="b" l="l" r="r" t="t"/>
              <a:pathLst>
                <a:path extrusionOk="0" h="10890" w="18525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114"/>
            <p:cNvSpPr/>
            <p:nvPr/>
          </p:nvSpPr>
          <p:spPr>
            <a:xfrm>
              <a:off x="2508725" y="4143800"/>
              <a:ext cx="474150" cy="281125"/>
            </a:xfrm>
            <a:custGeom>
              <a:rect b="b" l="l" r="r" t="t"/>
              <a:pathLst>
                <a:path extrusionOk="0" h="11245" w="18966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114"/>
            <p:cNvSpPr/>
            <p:nvPr/>
          </p:nvSpPr>
          <p:spPr>
            <a:xfrm>
              <a:off x="1867600" y="3249925"/>
              <a:ext cx="1223225" cy="1178125"/>
            </a:xfrm>
            <a:custGeom>
              <a:rect b="b" l="l" r="r" t="t"/>
              <a:pathLst>
                <a:path extrusionOk="0" h="47125" w="48929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114"/>
            <p:cNvSpPr/>
            <p:nvPr/>
          </p:nvSpPr>
          <p:spPr>
            <a:xfrm>
              <a:off x="1857000" y="3245400"/>
              <a:ext cx="1232000" cy="1186575"/>
            </a:xfrm>
            <a:custGeom>
              <a:rect b="b" l="l" r="r" t="t"/>
              <a:pathLst>
                <a:path extrusionOk="0" h="47463" w="4928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114"/>
            <p:cNvSpPr/>
            <p:nvPr/>
          </p:nvSpPr>
          <p:spPr>
            <a:xfrm>
              <a:off x="2004625" y="3411050"/>
              <a:ext cx="976675" cy="36075"/>
            </a:xfrm>
            <a:custGeom>
              <a:rect b="b" l="l" r="r" t="t"/>
              <a:pathLst>
                <a:path extrusionOk="0" h="1443" w="39067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114"/>
            <p:cNvSpPr/>
            <p:nvPr/>
          </p:nvSpPr>
          <p:spPr>
            <a:xfrm>
              <a:off x="2004625" y="3411050"/>
              <a:ext cx="976675" cy="36075"/>
            </a:xfrm>
            <a:custGeom>
              <a:rect b="b" l="l" r="r" t="t"/>
              <a:pathLst>
                <a:path extrusionOk="0" h="1443" w="39067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39">
    <p:spTree>
      <p:nvGrpSpPr>
        <p:cNvPr id="3090" name="Shape 3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1" name="Google Shape;3091;p115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092" name="Google Shape;3092;p115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115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115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115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115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115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115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115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115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115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115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115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115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115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115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115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115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115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115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115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115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115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4" name="Google Shape;3114;p115"/>
          <p:cNvGrpSpPr/>
          <p:nvPr/>
        </p:nvGrpSpPr>
        <p:grpSpPr>
          <a:xfrm>
            <a:off x="262" y="2729663"/>
            <a:ext cx="2995174" cy="2414033"/>
            <a:chOff x="6562292" y="3785209"/>
            <a:chExt cx="1875030" cy="1511226"/>
          </a:xfrm>
        </p:grpSpPr>
        <p:grpSp>
          <p:nvGrpSpPr>
            <p:cNvPr id="3115" name="Google Shape;3115;p115"/>
            <p:cNvGrpSpPr/>
            <p:nvPr/>
          </p:nvGrpSpPr>
          <p:grpSpPr>
            <a:xfrm>
              <a:off x="7717466" y="3785209"/>
              <a:ext cx="719856" cy="680112"/>
              <a:chOff x="7717200" y="3905550"/>
              <a:chExt cx="592377" cy="559671"/>
            </a:xfrm>
          </p:grpSpPr>
          <p:sp>
            <p:nvSpPr>
              <p:cNvPr id="3116" name="Google Shape;3116;p115"/>
              <p:cNvSpPr/>
              <p:nvPr/>
            </p:nvSpPr>
            <p:spPr>
              <a:xfrm>
                <a:off x="7724869" y="3917054"/>
                <a:ext cx="581268" cy="532152"/>
              </a:xfrm>
              <a:custGeom>
                <a:rect b="b" l="l" r="r" t="t"/>
                <a:pathLst>
                  <a:path extrusionOk="0" h="9437" w="10308">
                    <a:moveTo>
                      <a:pt x="10129" y="1"/>
                    </a:moveTo>
                    <a:cubicBezTo>
                      <a:pt x="9518" y="1"/>
                      <a:pt x="4203" y="2425"/>
                      <a:pt x="3814" y="2672"/>
                    </a:cubicBezTo>
                    <a:cubicBezTo>
                      <a:pt x="3407" y="2932"/>
                      <a:pt x="0" y="4549"/>
                      <a:pt x="0" y="4684"/>
                    </a:cubicBezTo>
                    <a:cubicBezTo>
                      <a:pt x="0" y="4808"/>
                      <a:pt x="2382" y="5425"/>
                      <a:pt x="2382" y="5425"/>
                    </a:cubicBezTo>
                    <a:cubicBezTo>
                      <a:pt x="2382" y="5425"/>
                      <a:pt x="2456" y="6129"/>
                      <a:pt x="2580" y="6771"/>
                    </a:cubicBezTo>
                    <a:cubicBezTo>
                      <a:pt x="2703" y="7400"/>
                      <a:pt x="2963" y="8511"/>
                      <a:pt x="2963" y="8511"/>
                    </a:cubicBezTo>
                    <a:cubicBezTo>
                      <a:pt x="3308" y="8474"/>
                      <a:pt x="4901" y="7104"/>
                      <a:pt x="4901" y="7104"/>
                    </a:cubicBezTo>
                    <a:cubicBezTo>
                      <a:pt x="4901" y="7104"/>
                      <a:pt x="6308" y="9424"/>
                      <a:pt x="6542" y="9437"/>
                    </a:cubicBezTo>
                    <a:cubicBezTo>
                      <a:pt x="6543" y="9437"/>
                      <a:pt x="6543" y="9437"/>
                      <a:pt x="6543" y="9437"/>
                    </a:cubicBezTo>
                    <a:cubicBezTo>
                      <a:pt x="6786" y="9437"/>
                      <a:pt x="10307" y="265"/>
                      <a:pt x="10184" y="18"/>
                    </a:cubicBezTo>
                    <a:cubicBezTo>
                      <a:pt x="10177" y="6"/>
                      <a:pt x="10159" y="1"/>
                      <a:pt x="101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7" name="Google Shape;3117;p115"/>
              <p:cNvSpPr/>
              <p:nvPr/>
            </p:nvSpPr>
            <p:spPr>
              <a:xfrm>
                <a:off x="7717200" y="3905550"/>
                <a:ext cx="592377" cy="559671"/>
              </a:xfrm>
              <a:custGeom>
                <a:rect b="b" l="l" r="r" t="t"/>
                <a:pathLst>
                  <a:path extrusionOk="0" h="9925" w="10505">
                    <a:moveTo>
                      <a:pt x="9764" y="420"/>
                    </a:moveTo>
                    <a:cubicBezTo>
                      <a:pt x="9147" y="827"/>
                      <a:pt x="8518" y="1247"/>
                      <a:pt x="7913" y="1654"/>
                    </a:cubicBezTo>
                    <a:cubicBezTo>
                      <a:pt x="7715" y="1802"/>
                      <a:pt x="7505" y="1938"/>
                      <a:pt x="7283" y="2086"/>
                    </a:cubicBezTo>
                    <a:cubicBezTo>
                      <a:pt x="6111" y="2889"/>
                      <a:pt x="4728" y="3839"/>
                      <a:pt x="3382" y="4851"/>
                    </a:cubicBezTo>
                    <a:cubicBezTo>
                      <a:pt x="3148" y="5037"/>
                      <a:pt x="2926" y="5209"/>
                      <a:pt x="2728" y="5382"/>
                    </a:cubicBezTo>
                    <a:lnTo>
                      <a:pt x="2679" y="5419"/>
                    </a:lnTo>
                    <a:lnTo>
                      <a:pt x="2605" y="5493"/>
                    </a:lnTo>
                    <a:cubicBezTo>
                      <a:pt x="2506" y="5432"/>
                      <a:pt x="2407" y="5382"/>
                      <a:pt x="2296" y="5370"/>
                    </a:cubicBezTo>
                    <a:lnTo>
                      <a:pt x="2197" y="5345"/>
                    </a:lnTo>
                    <a:cubicBezTo>
                      <a:pt x="1963" y="5259"/>
                      <a:pt x="1728" y="5197"/>
                      <a:pt x="1482" y="5123"/>
                    </a:cubicBezTo>
                    <a:cubicBezTo>
                      <a:pt x="1087" y="5000"/>
                      <a:pt x="716" y="4913"/>
                      <a:pt x="358" y="4839"/>
                    </a:cubicBezTo>
                    <a:lnTo>
                      <a:pt x="371" y="4839"/>
                    </a:lnTo>
                    <a:lnTo>
                      <a:pt x="420" y="4802"/>
                    </a:lnTo>
                    <a:cubicBezTo>
                      <a:pt x="506" y="4740"/>
                      <a:pt x="605" y="4679"/>
                      <a:pt x="704" y="4629"/>
                    </a:cubicBezTo>
                    <a:cubicBezTo>
                      <a:pt x="815" y="4568"/>
                      <a:pt x="938" y="4518"/>
                      <a:pt x="1062" y="4456"/>
                    </a:cubicBezTo>
                    <a:lnTo>
                      <a:pt x="1210" y="4382"/>
                    </a:lnTo>
                    <a:cubicBezTo>
                      <a:pt x="1802" y="4098"/>
                      <a:pt x="2407" y="3790"/>
                      <a:pt x="3062" y="3457"/>
                    </a:cubicBezTo>
                    <a:cubicBezTo>
                      <a:pt x="3432" y="3259"/>
                      <a:pt x="3827" y="3062"/>
                      <a:pt x="4296" y="2827"/>
                    </a:cubicBezTo>
                    <a:cubicBezTo>
                      <a:pt x="5975" y="1988"/>
                      <a:pt x="7382" y="1309"/>
                      <a:pt x="8876" y="729"/>
                    </a:cubicBezTo>
                    <a:cubicBezTo>
                      <a:pt x="9159" y="605"/>
                      <a:pt x="9468" y="506"/>
                      <a:pt x="9764" y="420"/>
                    </a:cubicBezTo>
                    <a:close/>
                    <a:moveTo>
                      <a:pt x="9949" y="494"/>
                    </a:moveTo>
                    <a:lnTo>
                      <a:pt x="9949" y="494"/>
                    </a:lnTo>
                    <a:cubicBezTo>
                      <a:pt x="9814" y="630"/>
                      <a:pt x="9678" y="790"/>
                      <a:pt x="9542" y="938"/>
                    </a:cubicBezTo>
                    <a:cubicBezTo>
                      <a:pt x="9468" y="1037"/>
                      <a:pt x="9394" y="1124"/>
                      <a:pt x="9320" y="1198"/>
                    </a:cubicBezTo>
                    <a:cubicBezTo>
                      <a:pt x="8900" y="1654"/>
                      <a:pt x="8468" y="2111"/>
                      <a:pt x="8049" y="2568"/>
                    </a:cubicBezTo>
                    <a:cubicBezTo>
                      <a:pt x="7296" y="3358"/>
                      <a:pt x="6543" y="4148"/>
                      <a:pt x="5790" y="4938"/>
                    </a:cubicBezTo>
                    <a:lnTo>
                      <a:pt x="5283" y="5469"/>
                    </a:lnTo>
                    <a:lnTo>
                      <a:pt x="4913" y="5864"/>
                    </a:lnTo>
                    <a:cubicBezTo>
                      <a:pt x="4777" y="6012"/>
                      <a:pt x="4642" y="6160"/>
                      <a:pt x="4493" y="6308"/>
                    </a:cubicBezTo>
                    <a:lnTo>
                      <a:pt x="4469" y="6308"/>
                    </a:lnTo>
                    <a:cubicBezTo>
                      <a:pt x="4358" y="6370"/>
                      <a:pt x="4259" y="6456"/>
                      <a:pt x="4197" y="6567"/>
                    </a:cubicBezTo>
                    <a:cubicBezTo>
                      <a:pt x="4173" y="6580"/>
                      <a:pt x="4160" y="6604"/>
                      <a:pt x="4148" y="6617"/>
                    </a:cubicBezTo>
                    <a:cubicBezTo>
                      <a:pt x="4061" y="6740"/>
                      <a:pt x="3987" y="6863"/>
                      <a:pt x="3913" y="6987"/>
                    </a:cubicBezTo>
                    <a:lnTo>
                      <a:pt x="3864" y="7086"/>
                    </a:lnTo>
                    <a:cubicBezTo>
                      <a:pt x="3790" y="7209"/>
                      <a:pt x="3716" y="7320"/>
                      <a:pt x="3642" y="7431"/>
                    </a:cubicBezTo>
                    <a:cubicBezTo>
                      <a:pt x="3580" y="7555"/>
                      <a:pt x="3518" y="7641"/>
                      <a:pt x="3444" y="7752"/>
                    </a:cubicBezTo>
                    <a:lnTo>
                      <a:pt x="3173" y="8221"/>
                    </a:lnTo>
                    <a:lnTo>
                      <a:pt x="3123" y="8295"/>
                    </a:lnTo>
                    <a:cubicBezTo>
                      <a:pt x="3025" y="7876"/>
                      <a:pt x="2950" y="7444"/>
                      <a:pt x="2889" y="7024"/>
                    </a:cubicBezTo>
                    <a:cubicBezTo>
                      <a:pt x="2827" y="6592"/>
                      <a:pt x="2765" y="6148"/>
                      <a:pt x="2654" y="5728"/>
                    </a:cubicBezTo>
                    <a:cubicBezTo>
                      <a:pt x="2679" y="5678"/>
                      <a:pt x="2691" y="5629"/>
                      <a:pt x="2679" y="5580"/>
                    </a:cubicBezTo>
                    <a:cubicBezTo>
                      <a:pt x="2827" y="5456"/>
                      <a:pt x="2975" y="5333"/>
                      <a:pt x="3136" y="5222"/>
                    </a:cubicBezTo>
                    <a:cubicBezTo>
                      <a:pt x="3210" y="5172"/>
                      <a:pt x="3284" y="5123"/>
                      <a:pt x="3358" y="5074"/>
                    </a:cubicBezTo>
                    <a:cubicBezTo>
                      <a:pt x="3950" y="4629"/>
                      <a:pt x="4568" y="4197"/>
                      <a:pt x="5098" y="3815"/>
                    </a:cubicBezTo>
                    <a:cubicBezTo>
                      <a:pt x="6333" y="2950"/>
                      <a:pt x="7666" y="2025"/>
                      <a:pt x="9024" y="1111"/>
                    </a:cubicBezTo>
                    <a:lnTo>
                      <a:pt x="9196" y="988"/>
                    </a:lnTo>
                    <a:cubicBezTo>
                      <a:pt x="9443" y="827"/>
                      <a:pt x="9703" y="654"/>
                      <a:pt x="9949" y="494"/>
                    </a:cubicBezTo>
                    <a:close/>
                    <a:moveTo>
                      <a:pt x="4530" y="6530"/>
                    </a:moveTo>
                    <a:cubicBezTo>
                      <a:pt x="4555" y="6555"/>
                      <a:pt x="4580" y="6580"/>
                      <a:pt x="4592" y="6617"/>
                    </a:cubicBezTo>
                    <a:lnTo>
                      <a:pt x="4617" y="6641"/>
                    </a:lnTo>
                    <a:cubicBezTo>
                      <a:pt x="4679" y="6777"/>
                      <a:pt x="4753" y="6901"/>
                      <a:pt x="4802" y="7036"/>
                    </a:cubicBezTo>
                    <a:lnTo>
                      <a:pt x="4839" y="7110"/>
                    </a:lnTo>
                    <a:cubicBezTo>
                      <a:pt x="4864" y="7160"/>
                      <a:pt x="4888" y="7221"/>
                      <a:pt x="4925" y="7283"/>
                    </a:cubicBezTo>
                    <a:cubicBezTo>
                      <a:pt x="4802" y="7345"/>
                      <a:pt x="4691" y="7419"/>
                      <a:pt x="4580" y="7505"/>
                    </a:cubicBezTo>
                    <a:cubicBezTo>
                      <a:pt x="4555" y="7530"/>
                      <a:pt x="4530" y="7542"/>
                      <a:pt x="4493" y="7567"/>
                    </a:cubicBezTo>
                    <a:cubicBezTo>
                      <a:pt x="4333" y="7691"/>
                      <a:pt x="4160" y="7826"/>
                      <a:pt x="4000" y="7950"/>
                    </a:cubicBezTo>
                    <a:cubicBezTo>
                      <a:pt x="3901" y="8024"/>
                      <a:pt x="3815" y="8098"/>
                      <a:pt x="3728" y="8172"/>
                    </a:cubicBezTo>
                    <a:lnTo>
                      <a:pt x="3580" y="8308"/>
                    </a:lnTo>
                    <a:lnTo>
                      <a:pt x="3518" y="8357"/>
                    </a:lnTo>
                    <a:cubicBezTo>
                      <a:pt x="3457" y="8406"/>
                      <a:pt x="3395" y="8456"/>
                      <a:pt x="3321" y="8505"/>
                    </a:cubicBezTo>
                    <a:cubicBezTo>
                      <a:pt x="3407" y="8382"/>
                      <a:pt x="3481" y="8258"/>
                      <a:pt x="3555" y="8135"/>
                    </a:cubicBezTo>
                    <a:cubicBezTo>
                      <a:pt x="3703" y="7876"/>
                      <a:pt x="3864" y="7629"/>
                      <a:pt x="4000" y="7370"/>
                    </a:cubicBezTo>
                    <a:cubicBezTo>
                      <a:pt x="4049" y="7296"/>
                      <a:pt x="4086" y="7209"/>
                      <a:pt x="4135" y="7123"/>
                    </a:cubicBezTo>
                    <a:cubicBezTo>
                      <a:pt x="4222" y="6925"/>
                      <a:pt x="4333" y="6752"/>
                      <a:pt x="4469" y="6592"/>
                    </a:cubicBezTo>
                    <a:cubicBezTo>
                      <a:pt x="4493" y="6567"/>
                      <a:pt x="4506" y="6543"/>
                      <a:pt x="4530" y="6530"/>
                    </a:cubicBezTo>
                    <a:close/>
                    <a:moveTo>
                      <a:pt x="9912" y="877"/>
                    </a:moveTo>
                    <a:lnTo>
                      <a:pt x="9912" y="877"/>
                    </a:lnTo>
                    <a:cubicBezTo>
                      <a:pt x="9826" y="1087"/>
                      <a:pt x="9752" y="1296"/>
                      <a:pt x="9690" y="1469"/>
                    </a:cubicBezTo>
                    <a:cubicBezTo>
                      <a:pt x="9431" y="2222"/>
                      <a:pt x="9147" y="2963"/>
                      <a:pt x="8876" y="3654"/>
                    </a:cubicBezTo>
                    <a:cubicBezTo>
                      <a:pt x="8567" y="4444"/>
                      <a:pt x="8258" y="5246"/>
                      <a:pt x="7950" y="6049"/>
                    </a:cubicBezTo>
                    <a:cubicBezTo>
                      <a:pt x="7654" y="6802"/>
                      <a:pt x="7357" y="7567"/>
                      <a:pt x="7073" y="8320"/>
                    </a:cubicBezTo>
                    <a:cubicBezTo>
                      <a:pt x="7012" y="8456"/>
                      <a:pt x="6962" y="8604"/>
                      <a:pt x="6913" y="8740"/>
                    </a:cubicBezTo>
                    <a:cubicBezTo>
                      <a:pt x="6839" y="8962"/>
                      <a:pt x="6752" y="9196"/>
                      <a:pt x="6666" y="9406"/>
                    </a:cubicBezTo>
                    <a:cubicBezTo>
                      <a:pt x="6580" y="9258"/>
                      <a:pt x="6506" y="9110"/>
                      <a:pt x="6407" y="8974"/>
                    </a:cubicBezTo>
                    <a:lnTo>
                      <a:pt x="6333" y="8863"/>
                    </a:lnTo>
                    <a:lnTo>
                      <a:pt x="6197" y="8666"/>
                    </a:lnTo>
                    <a:cubicBezTo>
                      <a:pt x="6073" y="8468"/>
                      <a:pt x="5938" y="8258"/>
                      <a:pt x="5814" y="8061"/>
                    </a:cubicBezTo>
                    <a:cubicBezTo>
                      <a:pt x="5580" y="7715"/>
                      <a:pt x="5345" y="7345"/>
                      <a:pt x="5086" y="6851"/>
                    </a:cubicBezTo>
                    <a:lnTo>
                      <a:pt x="5061" y="6814"/>
                    </a:lnTo>
                    <a:cubicBezTo>
                      <a:pt x="4975" y="6666"/>
                      <a:pt x="4839" y="6407"/>
                      <a:pt x="4654" y="6333"/>
                    </a:cubicBezTo>
                    <a:cubicBezTo>
                      <a:pt x="5197" y="5839"/>
                      <a:pt x="5703" y="5308"/>
                      <a:pt x="6197" y="4790"/>
                    </a:cubicBezTo>
                    <a:cubicBezTo>
                      <a:pt x="6320" y="4654"/>
                      <a:pt x="6444" y="4530"/>
                      <a:pt x="6567" y="4395"/>
                    </a:cubicBezTo>
                    <a:cubicBezTo>
                      <a:pt x="7394" y="3531"/>
                      <a:pt x="8382" y="2494"/>
                      <a:pt x="9345" y="1469"/>
                    </a:cubicBezTo>
                    <a:cubicBezTo>
                      <a:pt x="9419" y="1383"/>
                      <a:pt x="9493" y="1309"/>
                      <a:pt x="9579" y="1222"/>
                    </a:cubicBezTo>
                    <a:cubicBezTo>
                      <a:pt x="9690" y="1111"/>
                      <a:pt x="9801" y="1000"/>
                      <a:pt x="9912" y="877"/>
                    </a:cubicBezTo>
                    <a:close/>
                    <a:moveTo>
                      <a:pt x="10172" y="0"/>
                    </a:moveTo>
                    <a:cubicBezTo>
                      <a:pt x="10085" y="0"/>
                      <a:pt x="10011" y="13"/>
                      <a:pt x="9937" y="25"/>
                    </a:cubicBezTo>
                    <a:cubicBezTo>
                      <a:pt x="9653" y="99"/>
                      <a:pt x="9369" y="185"/>
                      <a:pt x="9098" y="297"/>
                    </a:cubicBezTo>
                    <a:cubicBezTo>
                      <a:pt x="8258" y="605"/>
                      <a:pt x="7444" y="988"/>
                      <a:pt x="6691" y="1346"/>
                    </a:cubicBezTo>
                    <a:cubicBezTo>
                      <a:pt x="5506" y="1914"/>
                      <a:pt x="4271" y="2543"/>
                      <a:pt x="2913" y="3247"/>
                    </a:cubicBezTo>
                    <a:cubicBezTo>
                      <a:pt x="2407" y="3518"/>
                      <a:pt x="1889" y="3777"/>
                      <a:pt x="1370" y="4024"/>
                    </a:cubicBezTo>
                    <a:lnTo>
                      <a:pt x="667" y="4382"/>
                    </a:lnTo>
                    <a:cubicBezTo>
                      <a:pt x="482" y="4469"/>
                      <a:pt x="309" y="4568"/>
                      <a:pt x="161" y="4703"/>
                    </a:cubicBezTo>
                    <a:cubicBezTo>
                      <a:pt x="136" y="4728"/>
                      <a:pt x="111" y="4765"/>
                      <a:pt x="99" y="4802"/>
                    </a:cubicBezTo>
                    <a:cubicBezTo>
                      <a:pt x="50" y="4814"/>
                      <a:pt x="25" y="4851"/>
                      <a:pt x="13" y="4888"/>
                    </a:cubicBezTo>
                    <a:cubicBezTo>
                      <a:pt x="0" y="4938"/>
                      <a:pt x="25" y="4975"/>
                      <a:pt x="62" y="5000"/>
                    </a:cubicBezTo>
                    <a:cubicBezTo>
                      <a:pt x="482" y="5172"/>
                      <a:pt x="914" y="5333"/>
                      <a:pt x="1346" y="5456"/>
                    </a:cubicBezTo>
                    <a:cubicBezTo>
                      <a:pt x="1593" y="5530"/>
                      <a:pt x="1827" y="5617"/>
                      <a:pt x="2074" y="5691"/>
                    </a:cubicBezTo>
                    <a:cubicBezTo>
                      <a:pt x="2160" y="5715"/>
                      <a:pt x="2235" y="5740"/>
                      <a:pt x="2321" y="5765"/>
                    </a:cubicBezTo>
                    <a:lnTo>
                      <a:pt x="2395" y="5790"/>
                    </a:lnTo>
                    <a:lnTo>
                      <a:pt x="2407" y="5802"/>
                    </a:lnTo>
                    <a:cubicBezTo>
                      <a:pt x="2432" y="5814"/>
                      <a:pt x="2444" y="5827"/>
                      <a:pt x="2469" y="5827"/>
                    </a:cubicBezTo>
                    <a:cubicBezTo>
                      <a:pt x="2494" y="6061"/>
                      <a:pt x="2518" y="6283"/>
                      <a:pt x="2543" y="6518"/>
                    </a:cubicBezTo>
                    <a:cubicBezTo>
                      <a:pt x="2617" y="7246"/>
                      <a:pt x="2691" y="7999"/>
                      <a:pt x="2950" y="8690"/>
                    </a:cubicBezTo>
                    <a:lnTo>
                      <a:pt x="2950" y="8703"/>
                    </a:lnTo>
                    <a:cubicBezTo>
                      <a:pt x="2950" y="8740"/>
                      <a:pt x="2963" y="8764"/>
                      <a:pt x="2987" y="8789"/>
                    </a:cubicBezTo>
                    <a:cubicBezTo>
                      <a:pt x="3012" y="8838"/>
                      <a:pt x="3062" y="8876"/>
                      <a:pt x="3111" y="8876"/>
                    </a:cubicBezTo>
                    <a:lnTo>
                      <a:pt x="3148" y="8876"/>
                    </a:lnTo>
                    <a:cubicBezTo>
                      <a:pt x="3457" y="8764"/>
                      <a:pt x="3728" y="8604"/>
                      <a:pt x="3975" y="8382"/>
                    </a:cubicBezTo>
                    <a:cubicBezTo>
                      <a:pt x="4012" y="8345"/>
                      <a:pt x="4061" y="8308"/>
                      <a:pt x="4111" y="8271"/>
                    </a:cubicBezTo>
                    <a:cubicBezTo>
                      <a:pt x="4222" y="8184"/>
                      <a:pt x="4333" y="8098"/>
                      <a:pt x="4444" y="8024"/>
                    </a:cubicBezTo>
                    <a:lnTo>
                      <a:pt x="4617" y="7900"/>
                    </a:lnTo>
                    <a:lnTo>
                      <a:pt x="4765" y="7789"/>
                    </a:lnTo>
                    <a:cubicBezTo>
                      <a:pt x="4864" y="7728"/>
                      <a:pt x="4963" y="7653"/>
                      <a:pt x="5049" y="7579"/>
                    </a:cubicBezTo>
                    <a:cubicBezTo>
                      <a:pt x="5160" y="7777"/>
                      <a:pt x="5296" y="7999"/>
                      <a:pt x="5444" y="8258"/>
                    </a:cubicBezTo>
                    <a:cubicBezTo>
                      <a:pt x="5617" y="8530"/>
                      <a:pt x="5790" y="8814"/>
                      <a:pt x="5950" y="9061"/>
                    </a:cubicBezTo>
                    <a:cubicBezTo>
                      <a:pt x="6012" y="9147"/>
                      <a:pt x="6061" y="9246"/>
                      <a:pt x="6123" y="9345"/>
                    </a:cubicBezTo>
                    <a:cubicBezTo>
                      <a:pt x="6222" y="9530"/>
                      <a:pt x="6345" y="9703"/>
                      <a:pt x="6468" y="9875"/>
                    </a:cubicBezTo>
                    <a:cubicBezTo>
                      <a:pt x="6493" y="9900"/>
                      <a:pt x="6543" y="9925"/>
                      <a:pt x="6580" y="9925"/>
                    </a:cubicBezTo>
                    <a:cubicBezTo>
                      <a:pt x="6629" y="9925"/>
                      <a:pt x="6666" y="9900"/>
                      <a:pt x="6703" y="9875"/>
                    </a:cubicBezTo>
                    <a:cubicBezTo>
                      <a:pt x="6728" y="9838"/>
                      <a:pt x="6752" y="9789"/>
                      <a:pt x="6752" y="9740"/>
                    </a:cubicBezTo>
                    <a:cubicBezTo>
                      <a:pt x="6925" y="9431"/>
                      <a:pt x="7073" y="9110"/>
                      <a:pt x="7209" y="8801"/>
                    </a:cubicBezTo>
                    <a:lnTo>
                      <a:pt x="7258" y="8703"/>
                    </a:lnTo>
                    <a:cubicBezTo>
                      <a:pt x="7555" y="8024"/>
                      <a:pt x="7851" y="7333"/>
                      <a:pt x="8123" y="6666"/>
                    </a:cubicBezTo>
                    <a:lnTo>
                      <a:pt x="8147" y="6592"/>
                    </a:lnTo>
                    <a:cubicBezTo>
                      <a:pt x="8740" y="5185"/>
                      <a:pt x="9406" y="3518"/>
                      <a:pt x="10024" y="1827"/>
                    </a:cubicBezTo>
                    <a:cubicBezTo>
                      <a:pt x="10135" y="1519"/>
                      <a:pt x="10258" y="1210"/>
                      <a:pt x="10357" y="877"/>
                    </a:cubicBezTo>
                    <a:lnTo>
                      <a:pt x="10369" y="827"/>
                    </a:lnTo>
                    <a:cubicBezTo>
                      <a:pt x="10443" y="654"/>
                      <a:pt x="10480" y="469"/>
                      <a:pt x="10468" y="284"/>
                    </a:cubicBezTo>
                    <a:cubicBezTo>
                      <a:pt x="10505" y="222"/>
                      <a:pt x="10493" y="148"/>
                      <a:pt x="10443" y="111"/>
                    </a:cubicBezTo>
                    <a:cubicBezTo>
                      <a:pt x="10369" y="37"/>
                      <a:pt x="10270" y="0"/>
                      <a:pt x="101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18" name="Google Shape;3118;p115"/>
            <p:cNvSpPr/>
            <p:nvPr/>
          </p:nvSpPr>
          <p:spPr>
            <a:xfrm>
              <a:off x="6562292" y="4354432"/>
              <a:ext cx="1368335" cy="942004"/>
            </a:xfrm>
            <a:custGeom>
              <a:rect b="b" l="l" r="r" t="t"/>
              <a:pathLst>
                <a:path extrusionOk="0" h="11703" w="16999">
                  <a:moveTo>
                    <a:pt x="16961" y="211"/>
                  </a:moveTo>
                  <a:cubicBezTo>
                    <a:pt x="16998" y="87"/>
                    <a:pt x="16850" y="1"/>
                    <a:pt x="16764" y="100"/>
                  </a:cubicBezTo>
                  <a:cubicBezTo>
                    <a:pt x="16752" y="112"/>
                    <a:pt x="16752" y="124"/>
                    <a:pt x="16739" y="137"/>
                  </a:cubicBezTo>
                  <a:lnTo>
                    <a:pt x="16727" y="186"/>
                  </a:lnTo>
                  <a:lnTo>
                    <a:pt x="16715" y="235"/>
                  </a:lnTo>
                  <a:lnTo>
                    <a:pt x="16690" y="285"/>
                  </a:lnTo>
                  <a:lnTo>
                    <a:pt x="16665" y="346"/>
                  </a:lnTo>
                  <a:cubicBezTo>
                    <a:pt x="16616" y="495"/>
                    <a:pt x="16826" y="569"/>
                    <a:pt x="16887" y="433"/>
                  </a:cubicBezTo>
                  <a:lnTo>
                    <a:pt x="16912" y="359"/>
                  </a:lnTo>
                  <a:lnTo>
                    <a:pt x="16924" y="309"/>
                  </a:lnTo>
                  <a:lnTo>
                    <a:pt x="16949" y="260"/>
                  </a:lnTo>
                  <a:close/>
                  <a:moveTo>
                    <a:pt x="260" y="10197"/>
                  </a:moveTo>
                  <a:cubicBezTo>
                    <a:pt x="137" y="10110"/>
                    <a:pt x="1" y="10283"/>
                    <a:pt x="112" y="10382"/>
                  </a:cubicBezTo>
                  <a:lnTo>
                    <a:pt x="186" y="10444"/>
                  </a:lnTo>
                  <a:lnTo>
                    <a:pt x="248" y="10481"/>
                  </a:lnTo>
                  <a:lnTo>
                    <a:pt x="309" y="10530"/>
                  </a:lnTo>
                  <a:cubicBezTo>
                    <a:pt x="433" y="10617"/>
                    <a:pt x="569" y="10431"/>
                    <a:pt x="445" y="10345"/>
                  </a:cubicBezTo>
                  <a:lnTo>
                    <a:pt x="384" y="10296"/>
                  </a:lnTo>
                  <a:lnTo>
                    <a:pt x="334" y="10259"/>
                  </a:lnTo>
                  <a:close/>
                  <a:moveTo>
                    <a:pt x="1013" y="10728"/>
                  </a:moveTo>
                  <a:cubicBezTo>
                    <a:pt x="890" y="10617"/>
                    <a:pt x="741" y="10789"/>
                    <a:pt x="853" y="10900"/>
                  </a:cubicBezTo>
                  <a:cubicBezTo>
                    <a:pt x="865" y="10900"/>
                    <a:pt x="877" y="10913"/>
                    <a:pt x="890" y="10925"/>
                  </a:cubicBezTo>
                  <a:lnTo>
                    <a:pt x="951" y="10962"/>
                  </a:lnTo>
                  <a:lnTo>
                    <a:pt x="1013" y="10999"/>
                  </a:lnTo>
                  <a:lnTo>
                    <a:pt x="1087" y="11036"/>
                  </a:lnTo>
                  <a:cubicBezTo>
                    <a:pt x="1211" y="11135"/>
                    <a:pt x="1359" y="10962"/>
                    <a:pt x="1248" y="10863"/>
                  </a:cubicBezTo>
                  <a:cubicBezTo>
                    <a:pt x="1235" y="10851"/>
                    <a:pt x="1223" y="10839"/>
                    <a:pt x="1211" y="10839"/>
                  </a:cubicBezTo>
                  <a:lnTo>
                    <a:pt x="1136" y="10802"/>
                  </a:lnTo>
                  <a:lnTo>
                    <a:pt x="1075" y="10765"/>
                  </a:lnTo>
                  <a:close/>
                  <a:moveTo>
                    <a:pt x="1828" y="11123"/>
                  </a:moveTo>
                  <a:cubicBezTo>
                    <a:pt x="1680" y="11073"/>
                    <a:pt x="1593" y="11283"/>
                    <a:pt x="1741" y="11345"/>
                  </a:cubicBezTo>
                  <a:lnTo>
                    <a:pt x="1791" y="11370"/>
                  </a:lnTo>
                  <a:lnTo>
                    <a:pt x="1852" y="11382"/>
                  </a:lnTo>
                  <a:lnTo>
                    <a:pt x="1914" y="11407"/>
                  </a:lnTo>
                  <a:lnTo>
                    <a:pt x="1964" y="11431"/>
                  </a:lnTo>
                  <a:cubicBezTo>
                    <a:pt x="2001" y="11444"/>
                    <a:pt x="2050" y="11431"/>
                    <a:pt x="2075" y="11394"/>
                  </a:cubicBezTo>
                  <a:cubicBezTo>
                    <a:pt x="2136" y="11345"/>
                    <a:pt x="2124" y="11234"/>
                    <a:pt x="2038" y="11209"/>
                  </a:cubicBezTo>
                  <a:lnTo>
                    <a:pt x="1988" y="11184"/>
                  </a:lnTo>
                  <a:lnTo>
                    <a:pt x="1927" y="11172"/>
                  </a:lnTo>
                  <a:lnTo>
                    <a:pt x="1877" y="11147"/>
                  </a:lnTo>
                  <a:close/>
                  <a:moveTo>
                    <a:pt x="2692" y="11382"/>
                  </a:moveTo>
                  <a:cubicBezTo>
                    <a:pt x="2568" y="11370"/>
                    <a:pt x="2507" y="11518"/>
                    <a:pt x="2605" y="11592"/>
                  </a:cubicBezTo>
                  <a:cubicBezTo>
                    <a:pt x="2618" y="11604"/>
                    <a:pt x="2630" y="11616"/>
                    <a:pt x="2642" y="11616"/>
                  </a:cubicBezTo>
                  <a:lnTo>
                    <a:pt x="2717" y="11629"/>
                  </a:lnTo>
                  <a:lnTo>
                    <a:pt x="2778" y="11641"/>
                  </a:lnTo>
                  <a:lnTo>
                    <a:pt x="2840" y="11653"/>
                  </a:lnTo>
                  <a:lnTo>
                    <a:pt x="2877" y="11653"/>
                  </a:lnTo>
                  <a:cubicBezTo>
                    <a:pt x="3013" y="11666"/>
                    <a:pt x="3062" y="11481"/>
                    <a:pt x="2939" y="11431"/>
                  </a:cubicBezTo>
                  <a:lnTo>
                    <a:pt x="2914" y="11431"/>
                  </a:lnTo>
                  <a:lnTo>
                    <a:pt x="2865" y="11431"/>
                  </a:lnTo>
                  <a:lnTo>
                    <a:pt x="2815" y="11419"/>
                  </a:lnTo>
                  <a:lnTo>
                    <a:pt x="2766" y="11407"/>
                  </a:lnTo>
                  <a:lnTo>
                    <a:pt x="2692" y="11394"/>
                  </a:lnTo>
                  <a:close/>
                  <a:moveTo>
                    <a:pt x="3593" y="11468"/>
                  </a:moveTo>
                  <a:cubicBezTo>
                    <a:pt x="3457" y="11481"/>
                    <a:pt x="3432" y="11653"/>
                    <a:pt x="3556" y="11690"/>
                  </a:cubicBezTo>
                  <a:cubicBezTo>
                    <a:pt x="3568" y="11703"/>
                    <a:pt x="3581" y="11703"/>
                    <a:pt x="3593" y="11690"/>
                  </a:cubicBezTo>
                  <a:lnTo>
                    <a:pt x="3679" y="11690"/>
                  </a:lnTo>
                  <a:lnTo>
                    <a:pt x="3741" y="11690"/>
                  </a:lnTo>
                  <a:lnTo>
                    <a:pt x="3790" y="11690"/>
                  </a:lnTo>
                  <a:lnTo>
                    <a:pt x="3827" y="11690"/>
                  </a:lnTo>
                  <a:cubicBezTo>
                    <a:pt x="3963" y="11690"/>
                    <a:pt x="3988" y="11518"/>
                    <a:pt x="3865" y="11468"/>
                  </a:cubicBezTo>
                  <a:cubicBezTo>
                    <a:pt x="3852" y="11468"/>
                    <a:pt x="3840" y="11468"/>
                    <a:pt x="3815" y="11468"/>
                  </a:cubicBezTo>
                  <a:lnTo>
                    <a:pt x="3778" y="11468"/>
                  </a:lnTo>
                  <a:lnTo>
                    <a:pt x="3729" y="11468"/>
                  </a:lnTo>
                  <a:lnTo>
                    <a:pt x="3593" y="11468"/>
                  </a:lnTo>
                  <a:close/>
                  <a:moveTo>
                    <a:pt x="4482" y="11357"/>
                  </a:moveTo>
                  <a:cubicBezTo>
                    <a:pt x="4371" y="11394"/>
                    <a:pt x="4371" y="11567"/>
                    <a:pt x="4482" y="11592"/>
                  </a:cubicBezTo>
                  <a:cubicBezTo>
                    <a:pt x="4506" y="11592"/>
                    <a:pt x="4519" y="11592"/>
                    <a:pt x="4531" y="11592"/>
                  </a:cubicBezTo>
                  <a:lnTo>
                    <a:pt x="4593" y="11579"/>
                  </a:lnTo>
                  <a:lnTo>
                    <a:pt x="4642" y="11567"/>
                  </a:lnTo>
                  <a:lnTo>
                    <a:pt x="4704" y="11555"/>
                  </a:lnTo>
                  <a:lnTo>
                    <a:pt x="4766" y="11530"/>
                  </a:lnTo>
                  <a:cubicBezTo>
                    <a:pt x="4864" y="11505"/>
                    <a:pt x="4877" y="11370"/>
                    <a:pt x="4790" y="11320"/>
                  </a:cubicBezTo>
                  <a:cubicBezTo>
                    <a:pt x="4766" y="11308"/>
                    <a:pt x="4729" y="11295"/>
                    <a:pt x="4704" y="11308"/>
                  </a:cubicBezTo>
                  <a:lnTo>
                    <a:pt x="4642" y="11320"/>
                  </a:lnTo>
                  <a:lnTo>
                    <a:pt x="4593" y="11333"/>
                  </a:lnTo>
                  <a:lnTo>
                    <a:pt x="4543" y="11345"/>
                  </a:lnTo>
                  <a:lnTo>
                    <a:pt x="4482" y="11370"/>
                  </a:lnTo>
                  <a:close/>
                  <a:moveTo>
                    <a:pt x="5346" y="11073"/>
                  </a:moveTo>
                  <a:cubicBezTo>
                    <a:pt x="5222" y="11123"/>
                    <a:pt x="5272" y="11308"/>
                    <a:pt x="5395" y="11295"/>
                  </a:cubicBezTo>
                  <a:cubicBezTo>
                    <a:pt x="5408" y="11295"/>
                    <a:pt x="5432" y="11295"/>
                    <a:pt x="5445" y="11283"/>
                  </a:cubicBezTo>
                  <a:lnTo>
                    <a:pt x="5469" y="11271"/>
                  </a:lnTo>
                  <a:lnTo>
                    <a:pt x="5519" y="11258"/>
                  </a:lnTo>
                  <a:lnTo>
                    <a:pt x="5568" y="11234"/>
                  </a:lnTo>
                  <a:lnTo>
                    <a:pt x="5617" y="11209"/>
                  </a:lnTo>
                  <a:lnTo>
                    <a:pt x="5654" y="11184"/>
                  </a:lnTo>
                  <a:cubicBezTo>
                    <a:pt x="5741" y="11147"/>
                    <a:pt x="5741" y="11012"/>
                    <a:pt x="5642" y="10975"/>
                  </a:cubicBezTo>
                  <a:cubicBezTo>
                    <a:pt x="5617" y="10962"/>
                    <a:pt x="5580" y="10962"/>
                    <a:pt x="5556" y="10975"/>
                  </a:cubicBezTo>
                  <a:lnTo>
                    <a:pt x="5469" y="11012"/>
                  </a:lnTo>
                  <a:lnTo>
                    <a:pt x="5420" y="11036"/>
                  </a:lnTo>
                  <a:lnTo>
                    <a:pt x="5346" y="11073"/>
                  </a:lnTo>
                  <a:close/>
                  <a:moveTo>
                    <a:pt x="6136" y="10641"/>
                  </a:moveTo>
                  <a:cubicBezTo>
                    <a:pt x="6099" y="10666"/>
                    <a:pt x="6086" y="10703"/>
                    <a:pt x="6086" y="10752"/>
                  </a:cubicBezTo>
                  <a:cubicBezTo>
                    <a:pt x="6111" y="10839"/>
                    <a:pt x="6198" y="10876"/>
                    <a:pt x="6272" y="10839"/>
                  </a:cubicBezTo>
                  <a:lnTo>
                    <a:pt x="6333" y="10789"/>
                  </a:lnTo>
                  <a:lnTo>
                    <a:pt x="6370" y="10765"/>
                  </a:lnTo>
                  <a:lnTo>
                    <a:pt x="6420" y="10728"/>
                  </a:lnTo>
                  <a:lnTo>
                    <a:pt x="6469" y="10703"/>
                  </a:lnTo>
                  <a:cubicBezTo>
                    <a:pt x="6580" y="10617"/>
                    <a:pt x="6481" y="10444"/>
                    <a:pt x="6358" y="10493"/>
                  </a:cubicBezTo>
                  <a:lnTo>
                    <a:pt x="6333" y="10505"/>
                  </a:lnTo>
                  <a:lnTo>
                    <a:pt x="6247" y="10567"/>
                  </a:lnTo>
                  <a:cubicBezTo>
                    <a:pt x="6210" y="10592"/>
                    <a:pt x="6173" y="10617"/>
                    <a:pt x="6136" y="10641"/>
                  </a:cubicBezTo>
                  <a:close/>
                  <a:moveTo>
                    <a:pt x="6864" y="10086"/>
                  </a:moveTo>
                  <a:cubicBezTo>
                    <a:pt x="6753" y="10160"/>
                    <a:pt x="6864" y="10333"/>
                    <a:pt x="6988" y="10271"/>
                  </a:cubicBezTo>
                  <a:cubicBezTo>
                    <a:pt x="7000" y="10271"/>
                    <a:pt x="7000" y="10259"/>
                    <a:pt x="7012" y="10259"/>
                  </a:cubicBezTo>
                  <a:lnTo>
                    <a:pt x="7185" y="10098"/>
                  </a:lnTo>
                  <a:cubicBezTo>
                    <a:pt x="7222" y="10061"/>
                    <a:pt x="7234" y="10012"/>
                    <a:pt x="7210" y="9962"/>
                  </a:cubicBezTo>
                  <a:cubicBezTo>
                    <a:pt x="7173" y="9888"/>
                    <a:pt x="7086" y="9876"/>
                    <a:pt x="7025" y="9925"/>
                  </a:cubicBezTo>
                  <a:cubicBezTo>
                    <a:pt x="6975" y="9987"/>
                    <a:pt x="6913" y="10036"/>
                    <a:pt x="6864" y="10086"/>
                  </a:cubicBezTo>
                  <a:close/>
                  <a:moveTo>
                    <a:pt x="7494" y="9432"/>
                  </a:moveTo>
                  <a:cubicBezTo>
                    <a:pt x="7395" y="9543"/>
                    <a:pt x="7568" y="9703"/>
                    <a:pt x="7679" y="9580"/>
                  </a:cubicBezTo>
                  <a:lnTo>
                    <a:pt x="7827" y="9407"/>
                  </a:lnTo>
                  <a:cubicBezTo>
                    <a:pt x="7926" y="9296"/>
                    <a:pt x="7790" y="9148"/>
                    <a:pt x="7679" y="9222"/>
                  </a:cubicBezTo>
                  <a:cubicBezTo>
                    <a:pt x="7666" y="9234"/>
                    <a:pt x="7654" y="9246"/>
                    <a:pt x="7642" y="9259"/>
                  </a:cubicBezTo>
                  <a:cubicBezTo>
                    <a:pt x="7592" y="9320"/>
                    <a:pt x="7543" y="9370"/>
                    <a:pt x="7494" y="9432"/>
                  </a:cubicBezTo>
                  <a:close/>
                  <a:moveTo>
                    <a:pt x="8049" y="8703"/>
                  </a:moveTo>
                  <a:cubicBezTo>
                    <a:pt x="7963" y="8827"/>
                    <a:pt x="8160" y="8975"/>
                    <a:pt x="8247" y="8827"/>
                  </a:cubicBezTo>
                  <a:cubicBezTo>
                    <a:pt x="8296" y="8765"/>
                    <a:pt x="8333" y="8703"/>
                    <a:pt x="8382" y="8629"/>
                  </a:cubicBezTo>
                  <a:cubicBezTo>
                    <a:pt x="8456" y="8518"/>
                    <a:pt x="8308" y="8382"/>
                    <a:pt x="8210" y="8481"/>
                  </a:cubicBezTo>
                  <a:cubicBezTo>
                    <a:pt x="8197" y="8493"/>
                    <a:pt x="8185" y="8493"/>
                    <a:pt x="8185" y="8506"/>
                  </a:cubicBezTo>
                  <a:cubicBezTo>
                    <a:pt x="8136" y="8567"/>
                    <a:pt x="8098" y="8642"/>
                    <a:pt x="8061" y="8703"/>
                  </a:cubicBezTo>
                  <a:close/>
                  <a:moveTo>
                    <a:pt x="8518" y="7913"/>
                  </a:moveTo>
                  <a:cubicBezTo>
                    <a:pt x="8493" y="7963"/>
                    <a:pt x="8506" y="8024"/>
                    <a:pt x="8543" y="8061"/>
                  </a:cubicBezTo>
                  <a:cubicBezTo>
                    <a:pt x="8605" y="8111"/>
                    <a:pt x="8691" y="8086"/>
                    <a:pt x="8728" y="8024"/>
                  </a:cubicBezTo>
                  <a:cubicBezTo>
                    <a:pt x="8765" y="7950"/>
                    <a:pt x="8802" y="7889"/>
                    <a:pt x="8827" y="7814"/>
                  </a:cubicBezTo>
                  <a:cubicBezTo>
                    <a:pt x="8888" y="7703"/>
                    <a:pt x="8740" y="7592"/>
                    <a:pt x="8654" y="7679"/>
                  </a:cubicBezTo>
                  <a:cubicBezTo>
                    <a:pt x="8642" y="7691"/>
                    <a:pt x="8629" y="7703"/>
                    <a:pt x="8629" y="7716"/>
                  </a:cubicBezTo>
                  <a:cubicBezTo>
                    <a:pt x="8592" y="7777"/>
                    <a:pt x="8555" y="7852"/>
                    <a:pt x="8518" y="7913"/>
                  </a:cubicBezTo>
                  <a:close/>
                  <a:moveTo>
                    <a:pt x="8901" y="7086"/>
                  </a:moveTo>
                  <a:cubicBezTo>
                    <a:pt x="8851" y="7197"/>
                    <a:pt x="9000" y="7296"/>
                    <a:pt x="9098" y="7210"/>
                  </a:cubicBezTo>
                  <a:cubicBezTo>
                    <a:pt x="9111" y="7197"/>
                    <a:pt x="9111" y="7185"/>
                    <a:pt x="9123" y="7173"/>
                  </a:cubicBezTo>
                  <a:cubicBezTo>
                    <a:pt x="9148" y="7099"/>
                    <a:pt x="9172" y="7024"/>
                    <a:pt x="9197" y="6950"/>
                  </a:cubicBezTo>
                  <a:cubicBezTo>
                    <a:pt x="9246" y="6827"/>
                    <a:pt x="9086" y="6728"/>
                    <a:pt x="9012" y="6839"/>
                  </a:cubicBezTo>
                  <a:cubicBezTo>
                    <a:pt x="9000" y="6839"/>
                    <a:pt x="8987" y="6852"/>
                    <a:pt x="8987" y="6876"/>
                  </a:cubicBezTo>
                  <a:cubicBezTo>
                    <a:pt x="8963" y="6938"/>
                    <a:pt x="8926" y="7012"/>
                    <a:pt x="8901" y="7086"/>
                  </a:cubicBezTo>
                  <a:close/>
                  <a:moveTo>
                    <a:pt x="9197" y="6222"/>
                  </a:moveTo>
                  <a:cubicBezTo>
                    <a:pt x="9160" y="6370"/>
                    <a:pt x="9382" y="6432"/>
                    <a:pt x="9419" y="6284"/>
                  </a:cubicBezTo>
                  <a:cubicBezTo>
                    <a:pt x="9444" y="6197"/>
                    <a:pt x="9456" y="6123"/>
                    <a:pt x="9481" y="6049"/>
                  </a:cubicBezTo>
                  <a:cubicBezTo>
                    <a:pt x="9506" y="5951"/>
                    <a:pt x="9395" y="5864"/>
                    <a:pt x="9308" y="5926"/>
                  </a:cubicBezTo>
                  <a:cubicBezTo>
                    <a:pt x="9284" y="5938"/>
                    <a:pt x="9259" y="5963"/>
                    <a:pt x="9246" y="6000"/>
                  </a:cubicBezTo>
                  <a:cubicBezTo>
                    <a:pt x="9234" y="6074"/>
                    <a:pt x="9209" y="6148"/>
                    <a:pt x="9197" y="6222"/>
                  </a:cubicBezTo>
                  <a:close/>
                  <a:moveTo>
                    <a:pt x="9382" y="5321"/>
                  </a:moveTo>
                  <a:cubicBezTo>
                    <a:pt x="9358" y="5444"/>
                    <a:pt x="9530" y="5506"/>
                    <a:pt x="9592" y="5407"/>
                  </a:cubicBezTo>
                  <a:cubicBezTo>
                    <a:pt x="9604" y="5395"/>
                    <a:pt x="9617" y="5370"/>
                    <a:pt x="9617" y="5358"/>
                  </a:cubicBezTo>
                  <a:cubicBezTo>
                    <a:pt x="9629" y="5284"/>
                    <a:pt x="9629" y="5198"/>
                    <a:pt x="9641" y="5124"/>
                  </a:cubicBezTo>
                  <a:cubicBezTo>
                    <a:pt x="9641" y="5099"/>
                    <a:pt x="9641" y="5087"/>
                    <a:pt x="9641" y="5062"/>
                  </a:cubicBezTo>
                  <a:cubicBezTo>
                    <a:pt x="9666" y="5000"/>
                    <a:pt x="9629" y="4938"/>
                    <a:pt x="9567" y="4926"/>
                  </a:cubicBezTo>
                  <a:cubicBezTo>
                    <a:pt x="9555" y="4914"/>
                    <a:pt x="9543" y="4914"/>
                    <a:pt x="9530" y="4926"/>
                  </a:cubicBezTo>
                  <a:cubicBezTo>
                    <a:pt x="9456" y="4926"/>
                    <a:pt x="9370" y="4926"/>
                    <a:pt x="9296" y="4926"/>
                  </a:cubicBezTo>
                  <a:cubicBezTo>
                    <a:pt x="9172" y="4926"/>
                    <a:pt x="9135" y="5111"/>
                    <a:pt x="9259" y="5148"/>
                  </a:cubicBezTo>
                  <a:cubicBezTo>
                    <a:pt x="9271" y="5161"/>
                    <a:pt x="9284" y="5161"/>
                    <a:pt x="9308" y="5161"/>
                  </a:cubicBezTo>
                  <a:lnTo>
                    <a:pt x="9419" y="5161"/>
                  </a:lnTo>
                  <a:cubicBezTo>
                    <a:pt x="9419" y="5222"/>
                    <a:pt x="9395" y="5272"/>
                    <a:pt x="9395" y="5333"/>
                  </a:cubicBezTo>
                  <a:close/>
                  <a:moveTo>
                    <a:pt x="9456" y="4420"/>
                  </a:moveTo>
                  <a:cubicBezTo>
                    <a:pt x="9469" y="4556"/>
                    <a:pt x="9666" y="4556"/>
                    <a:pt x="9679" y="4420"/>
                  </a:cubicBezTo>
                  <a:lnTo>
                    <a:pt x="9679" y="4358"/>
                  </a:lnTo>
                  <a:lnTo>
                    <a:pt x="9679" y="4173"/>
                  </a:lnTo>
                  <a:cubicBezTo>
                    <a:pt x="9679" y="4050"/>
                    <a:pt x="9506" y="4025"/>
                    <a:pt x="9456" y="4136"/>
                  </a:cubicBezTo>
                  <a:cubicBezTo>
                    <a:pt x="9456" y="4161"/>
                    <a:pt x="9456" y="4173"/>
                    <a:pt x="9456" y="4185"/>
                  </a:cubicBezTo>
                  <a:lnTo>
                    <a:pt x="9456" y="4420"/>
                  </a:lnTo>
                  <a:close/>
                  <a:moveTo>
                    <a:pt x="9395" y="3506"/>
                  </a:moveTo>
                  <a:cubicBezTo>
                    <a:pt x="9407" y="3642"/>
                    <a:pt x="9604" y="3642"/>
                    <a:pt x="9617" y="3506"/>
                  </a:cubicBezTo>
                  <a:lnTo>
                    <a:pt x="9617" y="3482"/>
                  </a:lnTo>
                  <a:cubicBezTo>
                    <a:pt x="9604" y="3395"/>
                    <a:pt x="9592" y="3321"/>
                    <a:pt x="9580" y="3235"/>
                  </a:cubicBezTo>
                  <a:cubicBezTo>
                    <a:pt x="9555" y="3111"/>
                    <a:pt x="9370" y="3111"/>
                    <a:pt x="9358" y="3235"/>
                  </a:cubicBezTo>
                  <a:cubicBezTo>
                    <a:pt x="9345" y="3260"/>
                    <a:pt x="9345" y="3272"/>
                    <a:pt x="9358" y="3284"/>
                  </a:cubicBezTo>
                  <a:cubicBezTo>
                    <a:pt x="9370" y="3358"/>
                    <a:pt x="9382" y="3432"/>
                    <a:pt x="9395" y="3506"/>
                  </a:cubicBezTo>
                  <a:close/>
                  <a:moveTo>
                    <a:pt x="9111" y="2692"/>
                  </a:moveTo>
                  <a:cubicBezTo>
                    <a:pt x="9197" y="2791"/>
                    <a:pt x="9358" y="2716"/>
                    <a:pt x="9321" y="2593"/>
                  </a:cubicBezTo>
                  <a:cubicBezTo>
                    <a:pt x="9308" y="2568"/>
                    <a:pt x="9308" y="2556"/>
                    <a:pt x="9296" y="2544"/>
                  </a:cubicBezTo>
                  <a:cubicBezTo>
                    <a:pt x="9234" y="2482"/>
                    <a:pt x="9172" y="2420"/>
                    <a:pt x="9098" y="2371"/>
                  </a:cubicBezTo>
                  <a:cubicBezTo>
                    <a:pt x="8987" y="2297"/>
                    <a:pt x="8851" y="2433"/>
                    <a:pt x="8938" y="2544"/>
                  </a:cubicBezTo>
                  <a:cubicBezTo>
                    <a:pt x="8950" y="2544"/>
                    <a:pt x="8963" y="2556"/>
                    <a:pt x="8975" y="2568"/>
                  </a:cubicBezTo>
                  <a:cubicBezTo>
                    <a:pt x="9024" y="2593"/>
                    <a:pt x="9074" y="2642"/>
                    <a:pt x="9111" y="2692"/>
                  </a:cubicBezTo>
                  <a:close/>
                  <a:moveTo>
                    <a:pt x="8395" y="2544"/>
                  </a:moveTo>
                  <a:cubicBezTo>
                    <a:pt x="8531" y="2507"/>
                    <a:pt x="8493" y="2309"/>
                    <a:pt x="8358" y="2321"/>
                  </a:cubicBezTo>
                  <a:cubicBezTo>
                    <a:pt x="8345" y="2321"/>
                    <a:pt x="8333" y="2321"/>
                    <a:pt x="8321" y="2321"/>
                  </a:cubicBezTo>
                  <a:cubicBezTo>
                    <a:pt x="8247" y="2346"/>
                    <a:pt x="8173" y="2383"/>
                    <a:pt x="8098" y="2420"/>
                  </a:cubicBezTo>
                  <a:cubicBezTo>
                    <a:pt x="8074" y="2433"/>
                    <a:pt x="8049" y="2445"/>
                    <a:pt x="8037" y="2470"/>
                  </a:cubicBezTo>
                  <a:cubicBezTo>
                    <a:pt x="8000" y="2568"/>
                    <a:pt x="8098" y="2679"/>
                    <a:pt x="8197" y="2630"/>
                  </a:cubicBezTo>
                  <a:cubicBezTo>
                    <a:pt x="8259" y="2593"/>
                    <a:pt x="8333" y="2568"/>
                    <a:pt x="8395" y="2544"/>
                  </a:cubicBezTo>
                  <a:close/>
                  <a:moveTo>
                    <a:pt x="7642" y="3000"/>
                  </a:moveTo>
                  <a:cubicBezTo>
                    <a:pt x="7666" y="2976"/>
                    <a:pt x="7679" y="2951"/>
                    <a:pt x="7679" y="2926"/>
                  </a:cubicBezTo>
                  <a:cubicBezTo>
                    <a:pt x="7691" y="2815"/>
                    <a:pt x="7568" y="2754"/>
                    <a:pt x="7494" y="2815"/>
                  </a:cubicBezTo>
                  <a:cubicBezTo>
                    <a:pt x="7420" y="2877"/>
                    <a:pt x="7370" y="2926"/>
                    <a:pt x="7308" y="3000"/>
                  </a:cubicBezTo>
                  <a:cubicBezTo>
                    <a:pt x="7284" y="3037"/>
                    <a:pt x="7271" y="3087"/>
                    <a:pt x="7296" y="3136"/>
                  </a:cubicBezTo>
                  <a:cubicBezTo>
                    <a:pt x="7346" y="3198"/>
                    <a:pt x="7432" y="3210"/>
                    <a:pt x="7481" y="3149"/>
                  </a:cubicBezTo>
                  <a:cubicBezTo>
                    <a:pt x="7531" y="3087"/>
                    <a:pt x="7580" y="3037"/>
                    <a:pt x="7642" y="2988"/>
                  </a:cubicBezTo>
                  <a:close/>
                  <a:moveTo>
                    <a:pt x="7259" y="3692"/>
                  </a:moveTo>
                  <a:cubicBezTo>
                    <a:pt x="7259" y="3655"/>
                    <a:pt x="7234" y="3605"/>
                    <a:pt x="7185" y="3593"/>
                  </a:cubicBezTo>
                  <a:cubicBezTo>
                    <a:pt x="7111" y="3568"/>
                    <a:pt x="7025" y="3630"/>
                    <a:pt x="7037" y="3704"/>
                  </a:cubicBezTo>
                  <a:cubicBezTo>
                    <a:pt x="7037" y="3790"/>
                    <a:pt x="7049" y="3877"/>
                    <a:pt x="7086" y="3963"/>
                  </a:cubicBezTo>
                  <a:cubicBezTo>
                    <a:pt x="7123" y="4099"/>
                    <a:pt x="7321" y="4050"/>
                    <a:pt x="7308" y="3914"/>
                  </a:cubicBezTo>
                  <a:cubicBezTo>
                    <a:pt x="7308" y="3914"/>
                    <a:pt x="7308" y="3901"/>
                    <a:pt x="7308" y="3889"/>
                  </a:cubicBezTo>
                  <a:cubicBezTo>
                    <a:pt x="7284" y="3827"/>
                    <a:pt x="7271" y="3766"/>
                    <a:pt x="7271" y="3692"/>
                  </a:cubicBezTo>
                  <a:close/>
                  <a:moveTo>
                    <a:pt x="7666" y="4408"/>
                  </a:moveTo>
                  <a:cubicBezTo>
                    <a:pt x="7568" y="4321"/>
                    <a:pt x="7420" y="4432"/>
                    <a:pt x="7481" y="4556"/>
                  </a:cubicBezTo>
                  <a:cubicBezTo>
                    <a:pt x="7481" y="4556"/>
                    <a:pt x="7494" y="4568"/>
                    <a:pt x="7506" y="4580"/>
                  </a:cubicBezTo>
                  <a:cubicBezTo>
                    <a:pt x="7555" y="4642"/>
                    <a:pt x="7617" y="4691"/>
                    <a:pt x="7679" y="4741"/>
                  </a:cubicBezTo>
                  <a:cubicBezTo>
                    <a:pt x="7802" y="4840"/>
                    <a:pt x="7950" y="4667"/>
                    <a:pt x="7839" y="4568"/>
                  </a:cubicBezTo>
                  <a:cubicBezTo>
                    <a:pt x="7778" y="4519"/>
                    <a:pt x="7728" y="4469"/>
                    <a:pt x="7666" y="4408"/>
                  </a:cubicBezTo>
                  <a:close/>
                  <a:moveTo>
                    <a:pt x="8395" y="4852"/>
                  </a:moveTo>
                  <a:cubicBezTo>
                    <a:pt x="8271" y="4815"/>
                    <a:pt x="8197" y="4988"/>
                    <a:pt x="8308" y="5062"/>
                  </a:cubicBezTo>
                  <a:cubicBezTo>
                    <a:pt x="8321" y="5062"/>
                    <a:pt x="8333" y="5074"/>
                    <a:pt x="8345" y="5074"/>
                  </a:cubicBezTo>
                  <a:cubicBezTo>
                    <a:pt x="8419" y="5099"/>
                    <a:pt x="8493" y="5111"/>
                    <a:pt x="8580" y="5124"/>
                  </a:cubicBezTo>
                  <a:cubicBezTo>
                    <a:pt x="8703" y="5136"/>
                    <a:pt x="8765" y="4963"/>
                    <a:pt x="8654" y="4901"/>
                  </a:cubicBezTo>
                  <a:cubicBezTo>
                    <a:pt x="8642" y="4901"/>
                    <a:pt x="8629" y="4889"/>
                    <a:pt x="8617" y="4889"/>
                  </a:cubicBezTo>
                  <a:cubicBezTo>
                    <a:pt x="8543" y="4877"/>
                    <a:pt x="8469" y="4864"/>
                    <a:pt x="8395" y="4852"/>
                  </a:cubicBezTo>
                  <a:close/>
                  <a:moveTo>
                    <a:pt x="10197" y="4852"/>
                  </a:moveTo>
                  <a:cubicBezTo>
                    <a:pt x="10074" y="4864"/>
                    <a:pt x="10074" y="5049"/>
                    <a:pt x="10197" y="5074"/>
                  </a:cubicBezTo>
                  <a:cubicBezTo>
                    <a:pt x="10209" y="5074"/>
                    <a:pt x="10222" y="5074"/>
                    <a:pt x="10234" y="5074"/>
                  </a:cubicBezTo>
                  <a:lnTo>
                    <a:pt x="10469" y="5037"/>
                  </a:lnTo>
                  <a:cubicBezTo>
                    <a:pt x="10592" y="5012"/>
                    <a:pt x="10592" y="4827"/>
                    <a:pt x="10469" y="4815"/>
                  </a:cubicBezTo>
                  <a:cubicBezTo>
                    <a:pt x="10456" y="4803"/>
                    <a:pt x="10431" y="4803"/>
                    <a:pt x="10419" y="4815"/>
                  </a:cubicBezTo>
                  <a:cubicBezTo>
                    <a:pt x="10345" y="4827"/>
                    <a:pt x="10271" y="4840"/>
                    <a:pt x="10197" y="4852"/>
                  </a:cubicBezTo>
                  <a:close/>
                  <a:moveTo>
                    <a:pt x="11098" y="4667"/>
                  </a:moveTo>
                  <a:cubicBezTo>
                    <a:pt x="11012" y="4691"/>
                    <a:pt x="10975" y="4803"/>
                    <a:pt x="11049" y="4864"/>
                  </a:cubicBezTo>
                  <a:cubicBezTo>
                    <a:pt x="11073" y="4889"/>
                    <a:pt x="11123" y="4901"/>
                    <a:pt x="11160" y="4901"/>
                  </a:cubicBezTo>
                  <a:lnTo>
                    <a:pt x="11382" y="4840"/>
                  </a:lnTo>
                  <a:cubicBezTo>
                    <a:pt x="11518" y="4803"/>
                    <a:pt x="11493" y="4593"/>
                    <a:pt x="11345" y="4605"/>
                  </a:cubicBezTo>
                  <a:lnTo>
                    <a:pt x="11320" y="4605"/>
                  </a:lnTo>
                  <a:lnTo>
                    <a:pt x="11098" y="4667"/>
                  </a:lnTo>
                  <a:close/>
                  <a:moveTo>
                    <a:pt x="11987" y="4408"/>
                  </a:moveTo>
                  <a:cubicBezTo>
                    <a:pt x="11851" y="4457"/>
                    <a:pt x="11888" y="4642"/>
                    <a:pt x="12024" y="4642"/>
                  </a:cubicBezTo>
                  <a:cubicBezTo>
                    <a:pt x="12036" y="4642"/>
                    <a:pt x="12049" y="4642"/>
                    <a:pt x="12061" y="4642"/>
                  </a:cubicBezTo>
                  <a:lnTo>
                    <a:pt x="12283" y="4556"/>
                  </a:lnTo>
                  <a:cubicBezTo>
                    <a:pt x="12394" y="4519"/>
                    <a:pt x="12369" y="4334"/>
                    <a:pt x="12246" y="4334"/>
                  </a:cubicBezTo>
                  <a:cubicBezTo>
                    <a:pt x="12221" y="4334"/>
                    <a:pt x="12209" y="4334"/>
                    <a:pt x="12197" y="4346"/>
                  </a:cubicBezTo>
                  <a:lnTo>
                    <a:pt x="11987" y="4420"/>
                  </a:lnTo>
                  <a:close/>
                  <a:moveTo>
                    <a:pt x="12839" y="4074"/>
                  </a:moveTo>
                  <a:cubicBezTo>
                    <a:pt x="12727" y="4124"/>
                    <a:pt x="12764" y="4296"/>
                    <a:pt x="12888" y="4296"/>
                  </a:cubicBezTo>
                  <a:cubicBezTo>
                    <a:pt x="12900" y="4296"/>
                    <a:pt x="12913" y="4296"/>
                    <a:pt x="12925" y="4284"/>
                  </a:cubicBezTo>
                  <a:lnTo>
                    <a:pt x="13147" y="4185"/>
                  </a:lnTo>
                  <a:cubicBezTo>
                    <a:pt x="13258" y="4136"/>
                    <a:pt x="13209" y="3951"/>
                    <a:pt x="13085" y="3963"/>
                  </a:cubicBezTo>
                  <a:cubicBezTo>
                    <a:pt x="13073" y="3963"/>
                    <a:pt x="13061" y="3976"/>
                    <a:pt x="13048" y="3976"/>
                  </a:cubicBezTo>
                  <a:close/>
                  <a:moveTo>
                    <a:pt x="13653" y="3655"/>
                  </a:moveTo>
                  <a:cubicBezTo>
                    <a:pt x="13542" y="3729"/>
                    <a:pt x="13604" y="3889"/>
                    <a:pt x="13727" y="3877"/>
                  </a:cubicBezTo>
                  <a:cubicBezTo>
                    <a:pt x="13740" y="3877"/>
                    <a:pt x="13752" y="3864"/>
                    <a:pt x="13764" y="3864"/>
                  </a:cubicBezTo>
                  <a:cubicBezTo>
                    <a:pt x="13838" y="3827"/>
                    <a:pt x="13900" y="3778"/>
                    <a:pt x="13974" y="3741"/>
                  </a:cubicBezTo>
                  <a:cubicBezTo>
                    <a:pt x="14098" y="3655"/>
                    <a:pt x="13987" y="3457"/>
                    <a:pt x="13851" y="3544"/>
                  </a:cubicBezTo>
                  <a:close/>
                  <a:moveTo>
                    <a:pt x="14419" y="3161"/>
                  </a:moveTo>
                  <a:cubicBezTo>
                    <a:pt x="14320" y="3235"/>
                    <a:pt x="14394" y="3395"/>
                    <a:pt x="14517" y="3371"/>
                  </a:cubicBezTo>
                  <a:cubicBezTo>
                    <a:pt x="14530" y="3371"/>
                    <a:pt x="14554" y="3358"/>
                    <a:pt x="14567" y="3358"/>
                  </a:cubicBezTo>
                  <a:cubicBezTo>
                    <a:pt x="14628" y="3309"/>
                    <a:pt x="14690" y="3260"/>
                    <a:pt x="14752" y="3210"/>
                  </a:cubicBezTo>
                  <a:cubicBezTo>
                    <a:pt x="14826" y="3149"/>
                    <a:pt x="14801" y="3013"/>
                    <a:pt x="14690" y="3000"/>
                  </a:cubicBezTo>
                  <a:cubicBezTo>
                    <a:pt x="14665" y="3000"/>
                    <a:pt x="14628" y="3013"/>
                    <a:pt x="14604" y="3025"/>
                  </a:cubicBezTo>
                  <a:close/>
                  <a:moveTo>
                    <a:pt x="15135" y="2581"/>
                  </a:moveTo>
                  <a:cubicBezTo>
                    <a:pt x="15097" y="2605"/>
                    <a:pt x="15085" y="2655"/>
                    <a:pt x="15097" y="2692"/>
                  </a:cubicBezTo>
                  <a:cubicBezTo>
                    <a:pt x="15110" y="2778"/>
                    <a:pt x="15221" y="2815"/>
                    <a:pt x="15295" y="2754"/>
                  </a:cubicBezTo>
                  <a:cubicBezTo>
                    <a:pt x="15344" y="2704"/>
                    <a:pt x="15406" y="2642"/>
                    <a:pt x="15455" y="2593"/>
                  </a:cubicBezTo>
                  <a:cubicBezTo>
                    <a:pt x="15579" y="2482"/>
                    <a:pt x="15418" y="2309"/>
                    <a:pt x="15307" y="2420"/>
                  </a:cubicBezTo>
                  <a:cubicBezTo>
                    <a:pt x="15246" y="2470"/>
                    <a:pt x="15196" y="2531"/>
                    <a:pt x="15135" y="2581"/>
                  </a:cubicBezTo>
                  <a:close/>
                  <a:moveTo>
                    <a:pt x="15752" y="1926"/>
                  </a:moveTo>
                  <a:cubicBezTo>
                    <a:pt x="15715" y="1951"/>
                    <a:pt x="15715" y="2001"/>
                    <a:pt x="15739" y="2050"/>
                  </a:cubicBezTo>
                  <a:cubicBezTo>
                    <a:pt x="15776" y="2124"/>
                    <a:pt x="15875" y="2124"/>
                    <a:pt x="15925" y="2062"/>
                  </a:cubicBezTo>
                  <a:cubicBezTo>
                    <a:pt x="15974" y="2001"/>
                    <a:pt x="16023" y="1939"/>
                    <a:pt x="16073" y="1877"/>
                  </a:cubicBezTo>
                  <a:cubicBezTo>
                    <a:pt x="16134" y="1778"/>
                    <a:pt x="16023" y="1655"/>
                    <a:pt x="15925" y="1717"/>
                  </a:cubicBezTo>
                  <a:cubicBezTo>
                    <a:pt x="15912" y="1717"/>
                    <a:pt x="15900" y="1729"/>
                    <a:pt x="15900" y="1741"/>
                  </a:cubicBezTo>
                  <a:cubicBezTo>
                    <a:pt x="15850" y="1803"/>
                    <a:pt x="15801" y="1865"/>
                    <a:pt x="15752" y="1926"/>
                  </a:cubicBezTo>
                  <a:close/>
                  <a:moveTo>
                    <a:pt x="16270" y="1173"/>
                  </a:moveTo>
                  <a:cubicBezTo>
                    <a:pt x="16159" y="1285"/>
                    <a:pt x="16332" y="1445"/>
                    <a:pt x="16443" y="1322"/>
                  </a:cubicBezTo>
                  <a:cubicBezTo>
                    <a:pt x="16455" y="1322"/>
                    <a:pt x="16455" y="1309"/>
                    <a:pt x="16468" y="1297"/>
                  </a:cubicBezTo>
                  <a:lnTo>
                    <a:pt x="16492" y="1248"/>
                  </a:lnTo>
                  <a:lnTo>
                    <a:pt x="16542" y="1149"/>
                  </a:lnTo>
                  <a:lnTo>
                    <a:pt x="16579" y="1087"/>
                  </a:lnTo>
                  <a:cubicBezTo>
                    <a:pt x="16653" y="964"/>
                    <a:pt x="16480" y="853"/>
                    <a:pt x="16394" y="951"/>
                  </a:cubicBezTo>
                  <a:cubicBezTo>
                    <a:pt x="16381" y="964"/>
                    <a:pt x="16381" y="976"/>
                    <a:pt x="16381" y="976"/>
                  </a:cubicBezTo>
                  <a:lnTo>
                    <a:pt x="16344" y="1038"/>
                  </a:lnTo>
                  <a:lnTo>
                    <a:pt x="16295" y="11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123" name="Shape 3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4" name="Google Shape;3124;p117"/>
          <p:cNvSpPr/>
          <p:nvPr/>
        </p:nvSpPr>
        <p:spPr>
          <a:xfrm>
            <a:off x="716575" y="0"/>
            <a:ext cx="8579795" cy="5143484"/>
          </a:xfrm>
          <a:custGeom>
            <a:rect b="b" l="l" r="r" t="t"/>
            <a:pathLst>
              <a:path extrusionOk="0" h="78770" w="128517">
                <a:moveTo>
                  <a:pt x="35" y="1"/>
                </a:moveTo>
                <a:lnTo>
                  <a:pt x="0" y="78769"/>
                </a:lnTo>
                <a:lnTo>
                  <a:pt x="128517" y="78769"/>
                </a:lnTo>
                <a:cubicBezTo>
                  <a:pt x="61260" y="76442"/>
                  <a:pt x="7739" y="332"/>
                  <a:pt x="7739" y="332"/>
                </a:cubicBezTo>
                <a:lnTo>
                  <a:pt x="35" y="1"/>
                </a:lnTo>
                <a:close/>
              </a:path>
            </a:pathLst>
          </a:custGeom>
          <a:solidFill>
            <a:srgbClr val="B0D5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5" name="Google Shape;3125;p117"/>
          <p:cNvSpPr/>
          <p:nvPr/>
        </p:nvSpPr>
        <p:spPr>
          <a:xfrm>
            <a:off x="1754550" y="1135650"/>
            <a:ext cx="5634900" cy="2872200"/>
          </a:xfrm>
          <a:prstGeom prst="plaque">
            <a:avLst>
              <a:gd fmla="val 11691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26" name="Google Shape;3126;p117"/>
          <p:cNvCxnSpPr/>
          <p:nvPr/>
        </p:nvCxnSpPr>
        <p:spPr>
          <a:xfrm>
            <a:off x="2572800" y="3116850"/>
            <a:ext cx="3998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7" name="Google Shape;3127;p117"/>
          <p:cNvCxnSpPr/>
          <p:nvPr/>
        </p:nvCxnSpPr>
        <p:spPr>
          <a:xfrm>
            <a:off x="2572800" y="2222750"/>
            <a:ext cx="3998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28" name="Google Shape;3128;p117"/>
          <p:cNvGrpSpPr/>
          <p:nvPr/>
        </p:nvGrpSpPr>
        <p:grpSpPr>
          <a:xfrm rot="697126">
            <a:off x="8280187" y="-46678"/>
            <a:ext cx="1305393" cy="1346461"/>
            <a:chOff x="1492000" y="427450"/>
            <a:chExt cx="1188000" cy="1225375"/>
          </a:xfrm>
        </p:grpSpPr>
        <p:sp>
          <p:nvSpPr>
            <p:cNvPr id="3129" name="Google Shape;3129;p117"/>
            <p:cNvSpPr/>
            <p:nvPr/>
          </p:nvSpPr>
          <p:spPr>
            <a:xfrm>
              <a:off x="1492000" y="427450"/>
              <a:ext cx="1188000" cy="1225375"/>
            </a:xfrm>
            <a:custGeom>
              <a:rect b="b" l="l" r="r" t="t"/>
              <a:pathLst>
                <a:path extrusionOk="0" h="49015" w="4752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117"/>
            <p:cNvSpPr/>
            <p:nvPr/>
          </p:nvSpPr>
          <p:spPr>
            <a:xfrm>
              <a:off x="1505775" y="444875"/>
              <a:ext cx="1157925" cy="1185100"/>
            </a:xfrm>
            <a:custGeom>
              <a:rect b="b" l="l" r="r" t="t"/>
              <a:pathLst>
                <a:path extrusionOk="0" h="47404" w="46317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117"/>
            <p:cNvSpPr/>
            <p:nvPr/>
          </p:nvSpPr>
          <p:spPr>
            <a:xfrm>
              <a:off x="1631725" y="1023800"/>
              <a:ext cx="932975" cy="17650"/>
            </a:xfrm>
            <a:custGeom>
              <a:rect b="b" l="l" r="r" t="t"/>
              <a:pathLst>
                <a:path extrusionOk="0" h="706" w="37319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117"/>
            <p:cNvSpPr/>
            <p:nvPr/>
          </p:nvSpPr>
          <p:spPr>
            <a:xfrm>
              <a:off x="1633600" y="849000"/>
              <a:ext cx="924200" cy="26400"/>
            </a:xfrm>
            <a:custGeom>
              <a:rect b="b" l="l" r="r" t="t"/>
              <a:pathLst>
                <a:path extrusionOk="0" h="1056" w="36968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117"/>
            <p:cNvSpPr/>
            <p:nvPr/>
          </p:nvSpPr>
          <p:spPr>
            <a:xfrm>
              <a:off x="1624825" y="765850"/>
              <a:ext cx="931725" cy="15325"/>
            </a:xfrm>
            <a:custGeom>
              <a:rect b="b" l="l" r="r" t="t"/>
              <a:pathLst>
                <a:path extrusionOk="0" h="613" w="37269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117"/>
            <p:cNvSpPr/>
            <p:nvPr/>
          </p:nvSpPr>
          <p:spPr>
            <a:xfrm>
              <a:off x="1617300" y="1111525"/>
              <a:ext cx="938000" cy="28850"/>
            </a:xfrm>
            <a:custGeom>
              <a:rect b="b" l="l" r="r" t="t"/>
              <a:pathLst>
                <a:path extrusionOk="0" h="1154" w="3752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117"/>
            <p:cNvSpPr/>
            <p:nvPr/>
          </p:nvSpPr>
          <p:spPr>
            <a:xfrm>
              <a:off x="1624825" y="1206075"/>
              <a:ext cx="921075" cy="16000"/>
            </a:xfrm>
            <a:custGeom>
              <a:rect b="b" l="l" r="r" t="t"/>
              <a:pathLst>
                <a:path extrusionOk="0" h="640" w="36843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117"/>
            <p:cNvSpPr/>
            <p:nvPr/>
          </p:nvSpPr>
          <p:spPr>
            <a:xfrm>
              <a:off x="1625450" y="1448675"/>
              <a:ext cx="923575" cy="33500"/>
            </a:xfrm>
            <a:custGeom>
              <a:rect b="b" l="l" r="r" t="t"/>
              <a:pathLst>
                <a:path extrusionOk="0" h="1340" w="36943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117"/>
            <p:cNvSpPr/>
            <p:nvPr/>
          </p:nvSpPr>
          <p:spPr>
            <a:xfrm>
              <a:off x="1624200" y="934225"/>
              <a:ext cx="919200" cy="21800"/>
            </a:xfrm>
            <a:custGeom>
              <a:rect b="b" l="l" r="r" t="t"/>
              <a:pathLst>
                <a:path extrusionOk="0" h="872" w="36768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117"/>
            <p:cNvSpPr/>
            <p:nvPr/>
          </p:nvSpPr>
          <p:spPr>
            <a:xfrm>
              <a:off x="1629200" y="1281975"/>
              <a:ext cx="912325" cy="25100"/>
            </a:xfrm>
            <a:custGeom>
              <a:rect b="b" l="l" r="r" t="t"/>
              <a:pathLst>
                <a:path extrusionOk="0" h="1004" w="36493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117"/>
            <p:cNvSpPr/>
            <p:nvPr/>
          </p:nvSpPr>
          <p:spPr>
            <a:xfrm>
              <a:off x="1621075" y="1360300"/>
              <a:ext cx="919825" cy="23325"/>
            </a:xfrm>
            <a:custGeom>
              <a:rect b="b" l="l" r="r" t="t"/>
              <a:pathLst>
                <a:path extrusionOk="0" h="933" w="36793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40" name="Google Shape;3140;p117"/>
          <p:cNvSpPr/>
          <p:nvPr/>
        </p:nvSpPr>
        <p:spPr>
          <a:xfrm>
            <a:off x="-50900" y="-21500"/>
            <a:ext cx="771000" cy="51651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41" name="Google Shape;3141;p117"/>
          <p:cNvGrpSpPr/>
          <p:nvPr/>
        </p:nvGrpSpPr>
        <p:grpSpPr>
          <a:xfrm flipH="1" rot="-1976796">
            <a:off x="5917481" y="3990133"/>
            <a:ext cx="3474354" cy="888893"/>
            <a:chOff x="3809875" y="1963175"/>
            <a:chExt cx="1923600" cy="492150"/>
          </a:xfrm>
        </p:grpSpPr>
        <p:sp>
          <p:nvSpPr>
            <p:cNvPr id="3142" name="Google Shape;3142;p117"/>
            <p:cNvSpPr/>
            <p:nvPr/>
          </p:nvSpPr>
          <p:spPr>
            <a:xfrm>
              <a:off x="3902950" y="2044375"/>
              <a:ext cx="620050" cy="185725"/>
            </a:xfrm>
            <a:custGeom>
              <a:rect b="b" l="l" r="r" t="t"/>
              <a:pathLst>
                <a:path extrusionOk="0" h="7429" w="24802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117"/>
            <p:cNvSpPr/>
            <p:nvPr/>
          </p:nvSpPr>
          <p:spPr>
            <a:xfrm>
              <a:off x="3866425" y="2007800"/>
              <a:ext cx="1864125" cy="387400"/>
            </a:xfrm>
            <a:custGeom>
              <a:rect b="b" l="l" r="r" t="t"/>
              <a:pathLst>
                <a:path extrusionOk="0" h="15496" w="74565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117"/>
            <p:cNvSpPr/>
            <p:nvPr/>
          </p:nvSpPr>
          <p:spPr>
            <a:xfrm>
              <a:off x="3813475" y="2066175"/>
              <a:ext cx="56825" cy="83625"/>
            </a:xfrm>
            <a:custGeom>
              <a:rect b="b" l="l" r="r" t="t"/>
              <a:pathLst>
                <a:path extrusionOk="0" h="3345" w="2273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117"/>
            <p:cNvSpPr/>
            <p:nvPr/>
          </p:nvSpPr>
          <p:spPr>
            <a:xfrm>
              <a:off x="3818000" y="2001350"/>
              <a:ext cx="177350" cy="82875"/>
            </a:xfrm>
            <a:custGeom>
              <a:rect b="b" l="l" r="r" t="t"/>
              <a:pathLst>
                <a:path extrusionOk="0" h="3315" w="7094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117"/>
            <p:cNvSpPr/>
            <p:nvPr/>
          </p:nvSpPr>
          <p:spPr>
            <a:xfrm>
              <a:off x="3928625" y="1968150"/>
              <a:ext cx="484300" cy="104000"/>
            </a:xfrm>
            <a:custGeom>
              <a:rect b="b" l="l" r="r" t="t"/>
              <a:pathLst>
                <a:path extrusionOk="0" h="4160" w="19372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117"/>
            <p:cNvSpPr/>
            <p:nvPr/>
          </p:nvSpPr>
          <p:spPr>
            <a:xfrm>
              <a:off x="3973500" y="1980525"/>
              <a:ext cx="423650" cy="75575"/>
            </a:xfrm>
            <a:custGeom>
              <a:rect b="b" l="l" r="r" t="t"/>
              <a:pathLst>
                <a:path extrusionOk="0" h="3023" w="16946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117"/>
            <p:cNvSpPr/>
            <p:nvPr/>
          </p:nvSpPr>
          <p:spPr>
            <a:xfrm>
              <a:off x="3855400" y="2081950"/>
              <a:ext cx="1864100" cy="370500"/>
            </a:xfrm>
            <a:custGeom>
              <a:rect b="b" l="l" r="r" t="t"/>
              <a:pathLst>
                <a:path extrusionOk="0" h="14820" w="74564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117"/>
            <p:cNvSpPr/>
            <p:nvPr/>
          </p:nvSpPr>
          <p:spPr>
            <a:xfrm>
              <a:off x="3809875" y="1963175"/>
              <a:ext cx="1923600" cy="492150"/>
            </a:xfrm>
            <a:custGeom>
              <a:rect b="b" l="l" r="r" t="t"/>
              <a:pathLst>
                <a:path extrusionOk="0" h="19686" w="76944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117"/>
            <p:cNvSpPr/>
            <p:nvPr/>
          </p:nvSpPr>
          <p:spPr>
            <a:xfrm>
              <a:off x="3852475" y="2004425"/>
              <a:ext cx="33600" cy="150775"/>
            </a:xfrm>
            <a:custGeom>
              <a:rect b="b" l="l" r="r" t="t"/>
              <a:pathLst>
                <a:path extrusionOk="0" h="6031" w="1344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117"/>
            <p:cNvSpPr/>
            <p:nvPr/>
          </p:nvSpPr>
          <p:spPr>
            <a:xfrm>
              <a:off x="3928625" y="2002400"/>
              <a:ext cx="26175" cy="4300"/>
            </a:xfrm>
            <a:custGeom>
              <a:rect b="b" l="l" r="r" t="t"/>
              <a:pathLst>
                <a:path extrusionOk="0" fill="none" h="172" w="1047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cap="rnd" cmpd="sng" w="9700">
              <a:solidFill>
                <a:srgbClr val="42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117"/>
            <p:cNvSpPr/>
            <p:nvPr/>
          </p:nvSpPr>
          <p:spPr>
            <a:xfrm>
              <a:off x="3897300" y="2012750"/>
              <a:ext cx="98050" cy="16475"/>
            </a:xfrm>
            <a:custGeom>
              <a:rect b="b" l="l" r="r" t="t"/>
              <a:pathLst>
                <a:path extrusionOk="0" fill="none" h="659" w="3922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cap="rnd" cmpd="sng" w="9700">
              <a:solidFill>
                <a:srgbClr val="42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3" name="Google Shape;3153;p117"/>
          <p:cNvGrpSpPr/>
          <p:nvPr/>
        </p:nvGrpSpPr>
        <p:grpSpPr>
          <a:xfrm rot="-375097">
            <a:off x="1228557" y="-253382"/>
            <a:ext cx="711742" cy="793298"/>
            <a:chOff x="6554696" y="509501"/>
            <a:chExt cx="711709" cy="793261"/>
          </a:xfrm>
        </p:grpSpPr>
        <p:sp>
          <p:nvSpPr>
            <p:cNvPr id="3154" name="Google Shape;3154;p117"/>
            <p:cNvSpPr/>
            <p:nvPr/>
          </p:nvSpPr>
          <p:spPr>
            <a:xfrm>
              <a:off x="6560695" y="516700"/>
              <a:ext cx="696978" cy="779230"/>
            </a:xfrm>
            <a:custGeom>
              <a:rect b="b" l="l" r="r" t="t"/>
              <a:pathLst>
                <a:path extrusionOk="0" h="23381" w="20913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117"/>
            <p:cNvSpPr/>
            <p:nvPr/>
          </p:nvSpPr>
          <p:spPr>
            <a:xfrm>
              <a:off x="6554696" y="509501"/>
              <a:ext cx="711709" cy="793261"/>
            </a:xfrm>
            <a:custGeom>
              <a:rect b="b" l="l" r="r" t="t"/>
              <a:pathLst>
                <a:path extrusionOk="0" h="23802" w="21355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6" name="Google Shape;3156;p117"/>
          <p:cNvGrpSpPr/>
          <p:nvPr/>
        </p:nvGrpSpPr>
        <p:grpSpPr>
          <a:xfrm rot="807122">
            <a:off x="809300" y="4708652"/>
            <a:ext cx="2497551" cy="2401906"/>
            <a:chOff x="1857000" y="3245400"/>
            <a:chExt cx="1233825" cy="1186575"/>
          </a:xfrm>
        </p:grpSpPr>
        <p:sp>
          <p:nvSpPr>
            <p:cNvPr id="3157" name="Google Shape;3157;p117"/>
            <p:cNvSpPr/>
            <p:nvPr/>
          </p:nvSpPr>
          <p:spPr>
            <a:xfrm>
              <a:off x="2513000" y="4148825"/>
              <a:ext cx="463125" cy="272250"/>
            </a:xfrm>
            <a:custGeom>
              <a:rect b="b" l="l" r="r" t="t"/>
              <a:pathLst>
                <a:path extrusionOk="0" h="10890" w="18525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117"/>
            <p:cNvSpPr/>
            <p:nvPr/>
          </p:nvSpPr>
          <p:spPr>
            <a:xfrm>
              <a:off x="2508725" y="4143800"/>
              <a:ext cx="474150" cy="281125"/>
            </a:xfrm>
            <a:custGeom>
              <a:rect b="b" l="l" r="r" t="t"/>
              <a:pathLst>
                <a:path extrusionOk="0" h="11245" w="18966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117"/>
            <p:cNvSpPr/>
            <p:nvPr/>
          </p:nvSpPr>
          <p:spPr>
            <a:xfrm>
              <a:off x="1867600" y="3249925"/>
              <a:ext cx="1223225" cy="1178125"/>
            </a:xfrm>
            <a:custGeom>
              <a:rect b="b" l="l" r="r" t="t"/>
              <a:pathLst>
                <a:path extrusionOk="0" h="47125" w="48929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117"/>
            <p:cNvSpPr/>
            <p:nvPr/>
          </p:nvSpPr>
          <p:spPr>
            <a:xfrm>
              <a:off x="1857000" y="3245400"/>
              <a:ext cx="1232000" cy="1186575"/>
            </a:xfrm>
            <a:custGeom>
              <a:rect b="b" l="l" r="r" t="t"/>
              <a:pathLst>
                <a:path extrusionOk="0" h="47463" w="4928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117"/>
            <p:cNvSpPr/>
            <p:nvPr/>
          </p:nvSpPr>
          <p:spPr>
            <a:xfrm>
              <a:off x="2004625" y="3411050"/>
              <a:ext cx="976675" cy="36075"/>
            </a:xfrm>
            <a:custGeom>
              <a:rect b="b" l="l" r="r" t="t"/>
              <a:pathLst>
                <a:path extrusionOk="0" h="1443" w="39067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117"/>
            <p:cNvSpPr/>
            <p:nvPr/>
          </p:nvSpPr>
          <p:spPr>
            <a:xfrm>
              <a:off x="2004625" y="3411050"/>
              <a:ext cx="976675" cy="36075"/>
            </a:xfrm>
            <a:custGeom>
              <a:rect b="b" l="l" r="r" t="t"/>
              <a:pathLst>
                <a:path extrusionOk="0" h="1443" w="39067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63" name="Google Shape;3163;p117"/>
          <p:cNvSpPr/>
          <p:nvPr/>
        </p:nvSpPr>
        <p:spPr>
          <a:xfrm rot="-381518">
            <a:off x="1317430" y="-146232"/>
            <a:ext cx="102933" cy="551241"/>
          </a:xfrm>
          <a:prstGeom prst="roundRect">
            <a:avLst>
              <a:gd fmla="val 50000" name="adj"/>
            </a:avLst>
          </a:prstGeom>
          <a:solidFill>
            <a:srgbClr val="EEEEEE">
              <a:alpha val="47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4" name="Google Shape;3164;p117"/>
          <p:cNvSpPr txBox="1"/>
          <p:nvPr>
            <p:ph type="ctrTitle"/>
          </p:nvPr>
        </p:nvSpPr>
        <p:spPr>
          <a:xfrm>
            <a:off x="2351850" y="1460922"/>
            <a:ext cx="4440300" cy="174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Itim"/>
              <a:buNone/>
              <a:defRPr b="1" sz="6000"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65" name="Google Shape;3165;p117"/>
          <p:cNvSpPr txBox="1"/>
          <p:nvPr>
            <p:ph idx="1" type="subTitle"/>
          </p:nvPr>
        </p:nvSpPr>
        <p:spPr>
          <a:xfrm>
            <a:off x="2351850" y="3287050"/>
            <a:ext cx="44403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66" name="Shape 3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7" name="Google Shape;3167;p118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168" name="Google Shape;3168;p118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118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118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118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118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118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118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118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118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118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118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118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118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118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118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118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118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118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118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118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118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118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0" name="Google Shape;3190;p118"/>
          <p:cNvSpPr txBox="1"/>
          <p:nvPr>
            <p:ph idx="1" type="subTitle"/>
          </p:nvPr>
        </p:nvSpPr>
        <p:spPr>
          <a:xfrm>
            <a:off x="3117150" y="3530226"/>
            <a:ext cx="29097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91" name="Google Shape;3191;p118"/>
          <p:cNvSpPr txBox="1"/>
          <p:nvPr>
            <p:ph type="title"/>
          </p:nvPr>
        </p:nvSpPr>
        <p:spPr>
          <a:xfrm>
            <a:off x="1918650" y="1613852"/>
            <a:ext cx="5306700" cy="179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92" name="Google Shape;3192;p118"/>
          <p:cNvSpPr txBox="1"/>
          <p:nvPr>
            <p:ph hasCustomPrompt="1" idx="2" type="title"/>
          </p:nvPr>
        </p:nvSpPr>
        <p:spPr>
          <a:xfrm>
            <a:off x="3843750" y="591078"/>
            <a:ext cx="1456500" cy="81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3193" name="Google Shape;3193;p118"/>
          <p:cNvGrpSpPr/>
          <p:nvPr/>
        </p:nvGrpSpPr>
        <p:grpSpPr>
          <a:xfrm flipH="1" rot="-697126">
            <a:off x="569287" y="-351303"/>
            <a:ext cx="1305393" cy="1346461"/>
            <a:chOff x="1492000" y="427450"/>
            <a:chExt cx="1188000" cy="1225375"/>
          </a:xfrm>
        </p:grpSpPr>
        <p:sp>
          <p:nvSpPr>
            <p:cNvPr id="3194" name="Google Shape;3194;p118"/>
            <p:cNvSpPr/>
            <p:nvPr/>
          </p:nvSpPr>
          <p:spPr>
            <a:xfrm>
              <a:off x="1492000" y="427450"/>
              <a:ext cx="1188000" cy="1225375"/>
            </a:xfrm>
            <a:custGeom>
              <a:rect b="b" l="l" r="r" t="t"/>
              <a:pathLst>
                <a:path extrusionOk="0" h="49015" w="4752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118"/>
            <p:cNvSpPr/>
            <p:nvPr/>
          </p:nvSpPr>
          <p:spPr>
            <a:xfrm>
              <a:off x="1505775" y="444875"/>
              <a:ext cx="1157925" cy="1185100"/>
            </a:xfrm>
            <a:custGeom>
              <a:rect b="b" l="l" r="r" t="t"/>
              <a:pathLst>
                <a:path extrusionOk="0" h="47404" w="46317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118"/>
            <p:cNvSpPr/>
            <p:nvPr/>
          </p:nvSpPr>
          <p:spPr>
            <a:xfrm>
              <a:off x="1631725" y="1023800"/>
              <a:ext cx="932975" cy="17650"/>
            </a:xfrm>
            <a:custGeom>
              <a:rect b="b" l="l" r="r" t="t"/>
              <a:pathLst>
                <a:path extrusionOk="0" h="706" w="37319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118"/>
            <p:cNvSpPr/>
            <p:nvPr/>
          </p:nvSpPr>
          <p:spPr>
            <a:xfrm>
              <a:off x="1633600" y="849000"/>
              <a:ext cx="924200" cy="26400"/>
            </a:xfrm>
            <a:custGeom>
              <a:rect b="b" l="l" r="r" t="t"/>
              <a:pathLst>
                <a:path extrusionOk="0" h="1056" w="36968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118"/>
            <p:cNvSpPr/>
            <p:nvPr/>
          </p:nvSpPr>
          <p:spPr>
            <a:xfrm>
              <a:off x="1624825" y="765850"/>
              <a:ext cx="931725" cy="15325"/>
            </a:xfrm>
            <a:custGeom>
              <a:rect b="b" l="l" r="r" t="t"/>
              <a:pathLst>
                <a:path extrusionOk="0" h="613" w="37269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118"/>
            <p:cNvSpPr/>
            <p:nvPr/>
          </p:nvSpPr>
          <p:spPr>
            <a:xfrm>
              <a:off x="1617300" y="1111525"/>
              <a:ext cx="938000" cy="28850"/>
            </a:xfrm>
            <a:custGeom>
              <a:rect b="b" l="l" r="r" t="t"/>
              <a:pathLst>
                <a:path extrusionOk="0" h="1154" w="3752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118"/>
            <p:cNvSpPr/>
            <p:nvPr/>
          </p:nvSpPr>
          <p:spPr>
            <a:xfrm>
              <a:off x="1624825" y="1206075"/>
              <a:ext cx="921075" cy="16000"/>
            </a:xfrm>
            <a:custGeom>
              <a:rect b="b" l="l" r="r" t="t"/>
              <a:pathLst>
                <a:path extrusionOk="0" h="640" w="36843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118"/>
            <p:cNvSpPr/>
            <p:nvPr/>
          </p:nvSpPr>
          <p:spPr>
            <a:xfrm>
              <a:off x="1625450" y="1448675"/>
              <a:ext cx="923575" cy="33500"/>
            </a:xfrm>
            <a:custGeom>
              <a:rect b="b" l="l" r="r" t="t"/>
              <a:pathLst>
                <a:path extrusionOk="0" h="1340" w="36943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118"/>
            <p:cNvSpPr/>
            <p:nvPr/>
          </p:nvSpPr>
          <p:spPr>
            <a:xfrm>
              <a:off x="1624200" y="934225"/>
              <a:ext cx="919200" cy="21800"/>
            </a:xfrm>
            <a:custGeom>
              <a:rect b="b" l="l" r="r" t="t"/>
              <a:pathLst>
                <a:path extrusionOk="0" h="872" w="36768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118"/>
            <p:cNvSpPr/>
            <p:nvPr/>
          </p:nvSpPr>
          <p:spPr>
            <a:xfrm>
              <a:off x="1629200" y="1281975"/>
              <a:ext cx="912325" cy="25100"/>
            </a:xfrm>
            <a:custGeom>
              <a:rect b="b" l="l" r="r" t="t"/>
              <a:pathLst>
                <a:path extrusionOk="0" h="1004" w="36493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118"/>
            <p:cNvSpPr/>
            <p:nvPr/>
          </p:nvSpPr>
          <p:spPr>
            <a:xfrm>
              <a:off x="1621075" y="1360300"/>
              <a:ext cx="919825" cy="23325"/>
            </a:xfrm>
            <a:custGeom>
              <a:rect b="b" l="l" r="r" t="t"/>
              <a:pathLst>
                <a:path extrusionOk="0" h="933" w="36793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05" name="Shape 3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6" name="Google Shape;3206;p119"/>
          <p:cNvSpPr/>
          <p:nvPr/>
        </p:nvSpPr>
        <p:spPr>
          <a:xfrm>
            <a:off x="8740343" y="1780347"/>
            <a:ext cx="20479" cy="58449"/>
          </a:xfrm>
          <a:custGeom>
            <a:rect b="b" l="l" r="r" t="t"/>
            <a:pathLst>
              <a:path extrusionOk="0" h="1403" w="488">
                <a:moveTo>
                  <a:pt x="249" y="0"/>
                </a:moveTo>
                <a:cubicBezTo>
                  <a:pt x="193" y="0"/>
                  <a:pt x="139" y="35"/>
                  <a:pt x="118" y="90"/>
                </a:cubicBezTo>
                <a:cubicBezTo>
                  <a:pt x="73" y="190"/>
                  <a:pt x="46" y="289"/>
                  <a:pt x="28" y="397"/>
                </a:cubicBezTo>
                <a:cubicBezTo>
                  <a:pt x="19" y="442"/>
                  <a:pt x="1" y="496"/>
                  <a:pt x="19" y="541"/>
                </a:cubicBezTo>
                <a:cubicBezTo>
                  <a:pt x="19" y="559"/>
                  <a:pt x="28" y="568"/>
                  <a:pt x="37" y="586"/>
                </a:cubicBezTo>
                <a:cubicBezTo>
                  <a:pt x="64" y="595"/>
                  <a:pt x="145" y="613"/>
                  <a:pt x="145" y="622"/>
                </a:cubicBezTo>
                <a:cubicBezTo>
                  <a:pt x="145" y="631"/>
                  <a:pt x="100" y="649"/>
                  <a:pt x="73" y="658"/>
                </a:cubicBezTo>
                <a:cubicBezTo>
                  <a:pt x="37" y="667"/>
                  <a:pt x="46" y="685"/>
                  <a:pt x="46" y="694"/>
                </a:cubicBezTo>
                <a:cubicBezTo>
                  <a:pt x="37" y="902"/>
                  <a:pt x="46" y="1100"/>
                  <a:pt x="109" y="1307"/>
                </a:cubicBezTo>
                <a:cubicBezTo>
                  <a:pt x="118" y="1343"/>
                  <a:pt x="154" y="1379"/>
                  <a:pt x="190" y="1397"/>
                </a:cubicBezTo>
                <a:cubicBezTo>
                  <a:pt x="203" y="1401"/>
                  <a:pt x="215" y="1402"/>
                  <a:pt x="228" y="1402"/>
                </a:cubicBezTo>
                <a:cubicBezTo>
                  <a:pt x="289" y="1402"/>
                  <a:pt x="348" y="1367"/>
                  <a:pt x="371" y="1307"/>
                </a:cubicBezTo>
                <a:cubicBezTo>
                  <a:pt x="434" y="1109"/>
                  <a:pt x="443" y="902"/>
                  <a:pt x="443" y="703"/>
                </a:cubicBezTo>
                <a:cubicBezTo>
                  <a:pt x="443" y="685"/>
                  <a:pt x="452" y="676"/>
                  <a:pt x="416" y="658"/>
                </a:cubicBezTo>
                <a:cubicBezTo>
                  <a:pt x="389" y="649"/>
                  <a:pt x="344" y="640"/>
                  <a:pt x="344" y="622"/>
                </a:cubicBezTo>
                <a:cubicBezTo>
                  <a:pt x="344" y="613"/>
                  <a:pt x="425" y="595"/>
                  <a:pt x="443" y="586"/>
                </a:cubicBezTo>
                <a:cubicBezTo>
                  <a:pt x="461" y="577"/>
                  <a:pt x="470" y="559"/>
                  <a:pt x="470" y="550"/>
                </a:cubicBezTo>
                <a:cubicBezTo>
                  <a:pt x="488" y="496"/>
                  <a:pt x="470" y="451"/>
                  <a:pt x="461" y="397"/>
                </a:cubicBezTo>
                <a:cubicBezTo>
                  <a:pt x="443" y="298"/>
                  <a:pt x="416" y="190"/>
                  <a:pt x="380" y="90"/>
                </a:cubicBezTo>
                <a:cubicBezTo>
                  <a:pt x="362" y="54"/>
                  <a:pt x="335" y="27"/>
                  <a:pt x="298" y="9"/>
                </a:cubicBezTo>
                <a:cubicBezTo>
                  <a:pt x="282" y="3"/>
                  <a:pt x="266" y="0"/>
                  <a:pt x="2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07" name="Google Shape;3207;p119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208" name="Google Shape;3208;p119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119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119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119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119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119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119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119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119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119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119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119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119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119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119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119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119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119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119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119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119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119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30" name="Google Shape;3230;p119"/>
          <p:cNvSpPr txBox="1"/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31" name="Google Shape;3231;p119"/>
          <p:cNvSpPr txBox="1"/>
          <p:nvPr>
            <p:ph idx="1" type="body"/>
          </p:nvPr>
        </p:nvSpPr>
        <p:spPr>
          <a:xfrm>
            <a:off x="720000" y="1170724"/>
            <a:ext cx="7704000" cy="3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1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AutoNum type="romanLcPeriod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32" name="Shape 3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3" name="Google Shape;3233;p1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34" name="Google Shape;3234;p120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3235" name="Google Shape;3235;p120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36" name="Google Shape;3236;p120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237" name="Google Shape;3237;p120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3238" name="Google Shape;3238;p120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9" name="Google Shape;3239;p120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0" name="Google Shape;3240;p120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1" name="Google Shape;3241;p120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2" name="Google Shape;3242;p120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3" name="Google Shape;3243;p120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4" name="Google Shape;3244;p120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5" name="Google Shape;3245;p120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6" name="Google Shape;3246;p120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7" name="Google Shape;3247;p120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8" name="Google Shape;3248;p120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9" name="Google Shape;3249;p120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0" name="Google Shape;3250;p120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1" name="Google Shape;3251;p120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2" name="Google Shape;3252;p120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53" name="Google Shape;3253;p120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3254" name="Google Shape;3254;p120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5" name="Google Shape;3255;p120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6" name="Google Shape;3256;p120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7" name="Google Shape;3257;p120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8" name="Google Shape;3258;p120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9" name="Google Shape;3259;p120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0" name="Google Shape;3260;p120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1" name="Google Shape;3261;p120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2" name="Google Shape;3262;p120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3" name="Google Shape;3263;p120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4" name="Google Shape;3264;p120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5" name="Google Shape;3265;p120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6" name="Google Shape;3266;p120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7" name="Google Shape;3267;p120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8" name="Google Shape;3268;p120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269" name="Google Shape;3269;p120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0" name="Google Shape;3270;p120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1" name="Google Shape;3271;p120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2" name="Google Shape;3272;p120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3" name="Google Shape;3273;p120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4" name="Google Shape;3274;p120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75" name="Google Shape;3275;p120"/>
          <p:cNvSpPr txBox="1"/>
          <p:nvPr>
            <p:ph type="title"/>
          </p:nvPr>
        </p:nvSpPr>
        <p:spPr>
          <a:xfrm>
            <a:off x="720000" y="540000"/>
            <a:ext cx="3378600" cy="101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76" name="Google Shape;3276;p120"/>
          <p:cNvSpPr txBox="1"/>
          <p:nvPr>
            <p:ph idx="1" type="body"/>
          </p:nvPr>
        </p:nvSpPr>
        <p:spPr>
          <a:xfrm>
            <a:off x="720000" y="2980194"/>
            <a:ext cx="3129300" cy="12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77" name="Google Shape;3277;p120"/>
          <p:cNvSpPr txBox="1"/>
          <p:nvPr>
            <p:ph idx="2" type="body"/>
          </p:nvPr>
        </p:nvSpPr>
        <p:spPr>
          <a:xfrm>
            <a:off x="5368500" y="2980194"/>
            <a:ext cx="3055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78" name="Google Shape;3278;p120"/>
          <p:cNvSpPr txBox="1"/>
          <p:nvPr>
            <p:ph idx="3" type="subTitle"/>
          </p:nvPr>
        </p:nvSpPr>
        <p:spPr>
          <a:xfrm>
            <a:off x="1031550" y="258639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79" name="Google Shape;3279;p120"/>
          <p:cNvSpPr txBox="1"/>
          <p:nvPr>
            <p:ph idx="4" type="subTitle"/>
          </p:nvPr>
        </p:nvSpPr>
        <p:spPr>
          <a:xfrm>
            <a:off x="5643150" y="258639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80" name="Shape 3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1" name="Google Shape;3281;p121"/>
          <p:cNvGrpSpPr/>
          <p:nvPr/>
        </p:nvGrpSpPr>
        <p:grpSpPr>
          <a:xfrm>
            <a:off x="352670" y="6764"/>
            <a:ext cx="8793030" cy="5129556"/>
            <a:chOff x="514825" y="859725"/>
            <a:chExt cx="6865800" cy="4005275"/>
          </a:xfrm>
        </p:grpSpPr>
        <p:sp>
          <p:nvSpPr>
            <p:cNvPr id="3282" name="Google Shape;3282;p121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121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121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121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121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121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121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121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121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121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121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121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121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121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121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121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121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121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121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121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121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3" name="Google Shape;3303;p121"/>
          <p:cNvSpPr txBox="1"/>
          <p:nvPr>
            <p:ph type="title"/>
          </p:nvPr>
        </p:nvSpPr>
        <p:spPr>
          <a:xfrm>
            <a:off x="4572000" y="540000"/>
            <a:ext cx="3852000" cy="48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04" name="Shape 3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5" name="Google Shape;3305;p122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306" name="Google Shape;3306;p122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122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122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122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122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122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122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122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122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122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122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122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122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122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122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122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122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122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122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25" name="Google Shape;3325;p122"/>
          <p:cNvSpPr txBox="1"/>
          <p:nvPr>
            <p:ph idx="1" type="subTitle"/>
          </p:nvPr>
        </p:nvSpPr>
        <p:spPr>
          <a:xfrm>
            <a:off x="890100" y="1760244"/>
            <a:ext cx="7533900" cy="27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26" name="Google Shape;3326;p122"/>
          <p:cNvSpPr txBox="1"/>
          <p:nvPr>
            <p:ph type="title"/>
          </p:nvPr>
        </p:nvSpPr>
        <p:spPr>
          <a:xfrm>
            <a:off x="4572000" y="540000"/>
            <a:ext cx="3852000" cy="103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27" name="Shape 3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8" name="Google Shape;3328;p123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329" name="Google Shape;3329;p123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123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123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123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123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123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123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123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123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123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123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123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123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123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123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123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123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123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123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48" name="Google Shape;3348;p123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49" name="Google Shape;3349;p123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0" name="Google Shape;3350;p123"/>
          <p:cNvSpPr txBox="1"/>
          <p:nvPr>
            <p:ph type="title"/>
          </p:nvPr>
        </p:nvSpPr>
        <p:spPr>
          <a:xfrm>
            <a:off x="720000" y="1560650"/>
            <a:ext cx="3519300" cy="167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51" name="Google Shape;3351;p123"/>
          <p:cNvSpPr txBox="1"/>
          <p:nvPr>
            <p:ph idx="1" type="subTitle"/>
          </p:nvPr>
        </p:nvSpPr>
        <p:spPr>
          <a:xfrm rot="684086">
            <a:off x="5771626" y="1941489"/>
            <a:ext cx="1878775" cy="15491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716575" y="0"/>
            <a:ext cx="8579795" cy="5143484"/>
          </a:xfrm>
          <a:custGeom>
            <a:rect b="b" l="l" r="r" t="t"/>
            <a:pathLst>
              <a:path extrusionOk="0" h="78770" w="128517">
                <a:moveTo>
                  <a:pt x="35" y="1"/>
                </a:moveTo>
                <a:lnTo>
                  <a:pt x="0" y="78769"/>
                </a:lnTo>
                <a:lnTo>
                  <a:pt x="128517" y="78769"/>
                </a:lnTo>
                <a:cubicBezTo>
                  <a:pt x="61260" y="76442"/>
                  <a:pt x="7739" y="332"/>
                  <a:pt x="7739" y="332"/>
                </a:cubicBezTo>
                <a:lnTo>
                  <a:pt x="35" y="1"/>
                </a:lnTo>
                <a:close/>
              </a:path>
            </a:pathLst>
          </a:custGeom>
          <a:solidFill>
            <a:srgbClr val="B0D5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1754550" y="1135650"/>
            <a:ext cx="5634900" cy="2872200"/>
          </a:xfrm>
          <a:prstGeom prst="plaque">
            <a:avLst>
              <a:gd fmla="val 11691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" name="Google Shape;53;p13"/>
          <p:cNvCxnSpPr/>
          <p:nvPr/>
        </p:nvCxnSpPr>
        <p:spPr>
          <a:xfrm>
            <a:off x="2572800" y="3116850"/>
            <a:ext cx="3998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" name="Google Shape;54;p13"/>
          <p:cNvCxnSpPr/>
          <p:nvPr/>
        </p:nvCxnSpPr>
        <p:spPr>
          <a:xfrm>
            <a:off x="2572800" y="2222750"/>
            <a:ext cx="3998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" name="Google Shape;55;p13"/>
          <p:cNvGrpSpPr/>
          <p:nvPr/>
        </p:nvGrpSpPr>
        <p:grpSpPr>
          <a:xfrm rot="697126">
            <a:off x="8280187" y="-46678"/>
            <a:ext cx="1305393" cy="1346461"/>
            <a:chOff x="1492000" y="427450"/>
            <a:chExt cx="1188000" cy="1225375"/>
          </a:xfrm>
        </p:grpSpPr>
        <p:sp>
          <p:nvSpPr>
            <p:cNvPr id="56" name="Google Shape;56;p13"/>
            <p:cNvSpPr/>
            <p:nvPr/>
          </p:nvSpPr>
          <p:spPr>
            <a:xfrm>
              <a:off x="1492000" y="427450"/>
              <a:ext cx="1188000" cy="1225375"/>
            </a:xfrm>
            <a:custGeom>
              <a:rect b="b" l="l" r="r" t="t"/>
              <a:pathLst>
                <a:path extrusionOk="0" h="49015" w="4752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1505775" y="444875"/>
              <a:ext cx="1157925" cy="1185100"/>
            </a:xfrm>
            <a:custGeom>
              <a:rect b="b" l="l" r="r" t="t"/>
              <a:pathLst>
                <a:path extrusionOk="0" h="47404" w="46317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1631725" y="1023800"/>
              <a:ext cx="932975" cy="17650"/>
            </a:xfrm>
            <a:custGeom>
              <a:rect b="b" l="l" r="r" t="t"/>
              <a:pathLst>
                <a:path extrusionOk="0" h="706" w="37319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1633600" y="849000"/>
              <a:ext cx="924200" cy="26400"/>
            </a:xfrm>
            <a:custGeom>
              <a:rect b="b" l="l" r="r" t="t"/>
              <a:pathLst>
                <a:path extrusionOk="0" h="1056" w="36968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1624825" y="765850"/>
              <a:ext cx="931725" cy="15325"/>
            </a:xfrm>
            <a:custGeom>
              <a:rect b="b" l="l" r="r" t="t"/>
              <a:pathLst>
                <a:path extrusionOk="0" h="613" w="37269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1617300" y="1111525"/>
              <a:ext cx="938000" cy="28850"/>
            </a:xfrm>
            <a:custGeom>
              <a:rect b="b" l="l" r="r" t="t"/>
              <a:pathLst>
                <a:path extrusionOk="0" h="1154" w="3752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1624825" y="1206075"/>
              <a:ext cx="921075" cy="16000"/>
            </a:xfrm>
            <a:custGeom>
              <a:rect b="b" l="l" r="r" t="t"/>
              <a:pathLst>
                <a:path extrusionOk="0" h="640" w="36843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1625450" y="1448675"/>
              <a:ext cx="923575" cy="33500"/>
            </a:xfrm>
            <a:custGeom>
              <a:rect b="b" l="l" r="r" t="t"/>
              <a:pathLst>
                <a:path extrusionOk="0" h="1340" w="36943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1624200" y="934225"/>
              <a:ext cx="919200" cy="21800"/>
            </a:xfrm>
            <a:custGeom>
              <a:rect b="b" l="l" r="r" t="t"/>
              <a:pathLst>
                <a:path extrusionOk="0" h="872" w="36768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1629200" y="1281975"/>
              <a:ext cx="912325" cy="25100"/>
            </a:xfrm>
            <a:custGeom>
              <a:rect b="b" l="l" r="r" t="t"/>
              <a:pathLst>
                <a:path extrusionOk="0" h="1004" w="36493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1621075" y="1360300"/>
              <a:ext cx="919825" cy="23325"/>
            </a:xfrm>
            <a:custGeom>
              <a:rect b="b" l="l" r="r" t="t"/>
              <a:pathLst>
                <a:path extrusionOk="0" h="933" w="36793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13"/>
          <p:cNvSpPr/>
          <p:nvPr/>
        </p:nvSpPr>
        <p:spPr>
          <a:xfrm>
            <a:off x="-50900" y="-21500"/>
            <a:ext cx="771000" cy="51651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13"/>
          <p:cNvGrpSpPr/>
          <p:nvPr/>
        </p:nvGrpSpPr>
        <p:grpSpPr>
          <a:xfrm flipH="1" rot="-1976796">
            <a:off x="5917481" y="3990133"/>
            <a:ext cx="3474354" cy="888893"/>
            <a:chOff x="3809875" y="1963175"/>
            <a:chExt cx="1923600" cy="492150"/>
          </a:xfrm>
        </p:grpSpPr>
        <p:sp>
          <p:nvSpPr>
            <p:cNvPr id="69" name="Google Shape;69;p13"/>
            <p:cNvSpPr/>
            <p:nvPr/>
          </p:nvSpPr>
          <p:spPr>
            <a:xfrm>
              <a:off x="3902950" y="2044375"/>
              <a:ext cx="620050" cy="185725"/>
            </a:xfrm>
            <a:custGeom>
              <a:rect b="b" l="l" r="r" t="t"/>
              <a:pathLst>
                <a:path extrusionOk="0" h="7429" w="24802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866425" y="2007800"/>
              <a:ext cx="1864125" cy="387400"/>
            </a:xfrm>
            <a:custGeom>
              <a:rect b="b" l="l" r="r" t="t"/>
              <a:pathLst>
                <a:path extrusionOk="0" h="15496" w="74565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813475" y="2066175"/>
              <a:ext cx="56825" cy="83625"/>
            </a:xfrm>
            <a:custGeom>
              <a:rect b="b" l="l" r="r" t="t"/>
              <a:pathLst>
                <a:path extrusionOk="0" h="3345" w="2273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818000" y="2001350"/>
              <a:ext cx="177350" cy="82875"/>
            </a:xfrm>
            <a:custGeom>
              <a:rect b="b" l="l" r="r" t="t"/>
              <a:pathLst>
                <a:path extrusionOk="0" h="3315" w="7094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928625" y="1968150"/>
              <a:ext cx="484300" cy="104000"/>
            </a:xfrm>
            <a:custGeom>
              <a:rect b="b" l="l" r="r" t="t"/>
              <a:pathLst>
                <a:path extrusionOk="0" h="4160" w="19372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973500" y="1980525"/>
              <a:ext cx="423650" cy="75575"/>
            </a:xfrm>
            <a:custGeom>
              <a:rect b="b" l="l" r="r" t="t"/>
              <a:pathLst>
                <a:path extrusionOk="0" h="3023" w="16946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3855400" y="2081950"/>
              <a:ext cx="1864100" cy="370500"/>
            </a:xfrm>
            <a:custGeom>
              <a:rect b="b" l="l" r="r" t="t"/>
              <a:pathLst>
                <a:path extrusionOk="0" h="14820" w="74564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3809875" y="1963175"/>
              <a:ext cx="1923600" cy="492150"/>
            </a:xfrm>
            <a:custGeom>
              <a:rect b="b" l="l" r="r" t="t"/>
              <a:pathLst>
                <a:path extrusionOk="0" h="19686" w="76944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3852475" y="2004425"/>
              <a:ext cx="33600" cy="150775"/>
            </a:xfrm>
            <a:custGeom>
              <a:rect b="b" l="l" r="r" t="t"/>
              <a:pathLst>
                <a:path extrusionOk="0" h="6031" w="1344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3928625" y="2002400"/>
              <a:ext cx="26175" cy="4300"/>
            </a:xfrm>
            <a:custGeom>
              <a:rect b="b" l="l" r="r" t="t"/>
              <a:pathLst>
                <a:path extrusionOk="0" fill="none" h="172" w="1047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cap="rnd" cmpd="sng" w="9700">
              <a:solidFill>
                <a:srgbClr val="42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3897300" y="2012750"/>
              <a:ext cx="98050" cy="16475"/>
            </a:xfrm>
            <a:custGeom>
              <a:rect b="b" l="l" r="r" t="t"/>
              <a:pathLst>
                <a:path extrusionOk="0" fill="none" h="659" w="3922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cap="rnd" cmpd="sng" w="9700">
              <a:solidFill>
                <a:srgbClr val="42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" name="Google Shape;80;p13"/>
          <p:cNvGrpSpPr/>
          <p:nvPr/>
        </p:nvGrpSpPr>
        <p:grpSpPr>
          <a:xfrm rot="-375097">
            <a:off x="1228557" y="-253382"/>
            <a:ext cx="711742" cy="793298"/>
            <a:chOff x="6554696" y="509501"/>
            <a:chExt cx="711709" cy="793261"/>
          </a:xfrm>
        </p:grpSpPr>
        <p:sp>
          <p:nvSpPr>
            <p:cNvPr id="81" name="Google Shape;81;p13"/>
            <p:cNvSpPr/>
            <p:nvPr/>
          </p:nvSpPr>
          <p:spPr>
            <a:xfrm>
              <a:off x="6560695" y="516700"/>
              <a:ext cx="696978" cy="779230"/>
            </a:xfrm>
            <a:custGeom>
              <a:rect b="b" l="l" r="r" t="t"/>
              <a:pathLst>
                <a:path extrusionOk="0" h="23381" w="20913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6554696" y="509501"/>
              <a:ext cx="711709" cy="793261"/>
            </a:xfrm>
            <a:custGeom>
              <a:rect b="b" l="l" r="r" t="t"/>
              <a:pathLst>
                <a:path extrusionOk="0" h="23802" w="21355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" name="Google Shape;83;p13"/>
          <p:cNvGrpSpPr/>
          <p:nvPr/>
        </p:nvGrpSpPr>
        <p:grpSpPr>
          <a:xfrm rot="807122">
            <a:off x="809300" y="4708652"/>
            <a:ext cx="2497551" cy="2401906"/>
            <a:chOff x="1857000" y="3245400"/>
            <a:chExt cx="1233825" cy="1186575"/>
          </a:xfrm>
        </p:grpSpPr>
        <p:sp>
          <p:nvSpPr>
            <p:cNvPr id="84" name="Google Shape;84;p13"/>
            <p:cNvSpPr/>
            <p:nvPr/>
          </p:nvSpPr>
          <p:spPr>
            <a:xfrm>
              <a:off x="2513000" y="4148825"/>
              <a:ext cx="463125" cy="272250"/>
            </a:xfrm>
            <a:custGeom>
              <a:rect b="b" l="l" r="r" t="t"/>
              <a:pathLst>
                <a:path extrusionOk="0" h="10890" w="18525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2508725" y="4143800"/>
              <a:ext cx="474150" cy="281125"/>
            </a:xfrm>
            <a:custGeom>
              <a:rect b="b" l="l" r="r" t="t"/>
              <a:pathLst>
                <a:path extrusionOk="0" h="11245" w="18966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1867600" y="3249925"/>
              <a:ext cx="1223225" cy="1178125"/>
            </a:xfrm>
            <a:custGeom>
              <a:rect b="b" l="l" r="r" t="t"/>
              <a:pathLst>
                <a:path extrusionOk="0" h="47125" w="48929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1857000" y="3245400"/>
              <a:ext cx="1232000" cy="1186575"/>
            </a:xfrm>
            <a:custGeom>
              <a:rect b="b" l="l" r="r" t="t"/>
              <a:pathLst>
                <a:path extrusionOk="0" h="47463" w="4928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2004625" y="3411050"/>
              <a:ext cx="976675" cy="36075"/>
            </a:xfrm>
            <a:custGeom>
              <a:rect b="b" l="l" r="r" t="t"/>
              <a:pathLst>
                <a:path extrusionOk="0" h="1443" w="39067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004625" y="3411050"/>
              <a:ext cx="976675" cy="36075"/>
            </a:xfrm>
            <a:custGeom>
              <a:rect b="b" l="l" r="r" t="t"/>
              <a:pathLst>
                <a:path extrusionOk="0" h="1443" w="39067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3"/>
          <p:cNvSpPr/>
          <p:nvPr/>
        </p:nvSpPr>
        <p:spPr>
          <a:xfrm rot="-381518">
            <a:off x="1317430" y="-146232"/>
            <a:ext cx="102933" cy="551241"/>
          </a:xfrm>
          <a:prstGeom prst="roundRect">
            <a:avLst>
              <a:gd fmla="val 50000" name="adj"/>
            </a:avLst>
          </a:prstGeom>
          <a:solidFill>
            <a:srgbClr val="EEEEEE">
              <a:alpha val="47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 txBox="1"/>
          <p:nvPr>
            <p:ph type="ctrTitle"/>
          </p:nvPr>
        </p:nvSpPr>
        <p:spPr>
          <a:xfrm>
            <a:off x="2351850" y="1460922"/>
            <a:ext cx="4440300" cy="17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Itim"/>
              <a:buNone/>
              <a:defRPr b="1" sz="6000"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2" name="Google Shape;92;p13"/>
          <p:cNvSpPr txBox="1"/>
          <p:nvPr>
            <p:ph idx="1" type="subTitle"/>
          </p:nvPr>
        </p:nvSpPr>
        <p:spPr>
          <a:xfrm>
            <a:off x="2351850" y="3287050"/>
            <a:ext cx="44403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52" name="Shape 3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3" name="Google Shape;3353;p12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354" name="Google Shape;3354;p124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124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124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124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124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124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124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124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124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124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124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124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124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124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124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124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124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124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124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73" name="Google Shape;3373;p124"/>
          <p:cNvSpPr txBox="1"/>
          <p:nvPr>
            <p:ph type="title"/>
          </p:nvPr>
        </p:nvSpPr>
        <p:spPr>
          <a:xfrm>
            <a:off x="1061575" y="1472687"/>
            <a:ext cx="2808000" cy="7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74" name="Google Shape;3374;p124"/>
          <p:cNvSpPr txBox="1"/>
          <p:nvPr>
            <p:ph idx="1" type="body"/>
          </p:nvPr>
        </p:nvSpPr>
        <p:spPr>
          <a:xfrm>
            <a:off x="1061575" y="2468991"/>
            <a:ext cx="28080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cxnSp>
        <p:nvCxnSpPr>
          <p:cNvPr id="3375" name="Google Shape;3375;p124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76" name="Google Shape;3376;p124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77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8" name="Google Shape;3378;p125"/>
          <p:cNvSpPr txBox="1"/>
          <p:nvPr>
            <p:ph type="title"/>
          </p:nvPr>
        </p:nvSpPr>
        <p:spPr>
          <a:xfrm>
            <a:off x="3223200" y="1570950"/>
            <a:ext cx="2697600" cy="200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379" name="Shape 3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0" name="Google Shape;3380;p126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381" name="Google Shape;3381;p126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126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126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126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126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126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126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126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126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126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126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126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126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126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126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126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126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126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126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400" name="Google Shape;3400;p126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01" name="Google Shape;3401;p126"/>
          <p:cNvSpPr txBox="1"/>
          <p:nvPr>
            <p:ph hasCustomPrompt="1" type="title"/>
          </p:nvPr>
        </p:nvSpPr>
        <p:spPr>
          <a:xfrm>
            <a:off x="1768200" y="1654521"/>
            <a:ext cx="5607600" cy="84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02" name="Google Shape;3402;p126"/>
          <p:cNvSpPr txBox="1"/>
          <p:nvPr>
            <p:ph idx="1" type="body"/>
          </p:nvPr>
        </p:nvSpPr>
        <p:spPr>
          <a:xfrm>
            <a:off x="2710050" y="2650221"/>
            <a:ext cx="37239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03" name="Shape 3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4" name="Google Shape;3404;p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405" name="Shape 3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6" name="Google Shape;3406;p128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3407" name="Google Shape;3407;p128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08" name="Google Shape;3408;p128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409" name="Google Shape;3409;p128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3410" name="Google Shape;3410;p128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1" name="Google Shape;3411;p128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2" name="Google Shape;3412;p128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3" name="Google Shape;3413;p128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4" name="Google Shape;3414;p128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5" name="Google Shape;3415;p128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6" name="Google Shape;3416;p128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7" name="Google Shape;3417;p128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8" name="Google Shape;3418;p128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9" name="Google Shape;3419;p128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0" name="Google Shape;3420;p128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1" name="Google Shape;3421;p128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2" name="Google Shape;3422;p128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3" name="Google Shape;3423;p128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4" name="Google Shape;3424;p128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25" name="Google Shape;3425;p128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3426" name="Google Shape;3426;p128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7" name="Google Shape;3427;p128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8" name="Google Shape;3428;p128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9" name="Google Shape;3429;p128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0" name="Google Shape;3430;p128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1" name="Google Shape;3431;p128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2" name="Google Shape;3432;p128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3" name="Google Shape;3433;p128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4" name="Google Shape;3434;p128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5" name="Google Shape;3435;p128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6" name="Google Shape;3436;p128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7" name="Google Shape;3437;p128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8" name="Google Shape;3438;p128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9" name="Google Shape;3439;p128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0" name="Google Shape;3440;p128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441" name="Google Shape;3441;p128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42" name="Google Shape;3442;p128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43" name="Google Shape;3443;p128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44" name="Google Shape;3444;p128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45" name="Google Shape;3445;p128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46" name="Google Shape;3446;p128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47" name="Google Shape;3447;p128"/>
          <p:cNvSpPr txBox="1"/>
          <p:nvPr>
            <p:ph type="title"/>
          </p:nvPr>
        </p:nvSpPr>
        <p:spPr>
          <a:xfrm>
            <a:off x="720000" y="540000"/>
            <a:ext cx="3368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48" name="Google Shape;3448;p128"/>
          <p:cNvSpPr txBox="1"/>
          <p:nvPr>
            <p:ph idx="1" type="subTitle"/>
          </p:nvPr>
        </p:nvSpPr>
        <p:spPr>
          <a:xfrm>
            <a:off x="906900" y="3292127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49" name="Google Shape;3449;p128"/>
          <p:cNvSpPr txBox="1"/>
          <p:nvPr>
            <p:ph idx="2" type="subTitle"/>
          </p:nvPr>
        </p:nvSpPr>
        <p:spPr>
          <a:xfrm>
            <a:off x="5676900" y="3292127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50" name="Google Shape;3450;p128"/>
          <p:cNvSpPr txBox="1"/>
          <p:nvPr>
            <p:ph idx="3" type="subTitle"/>
          </p:nvPr>
        </p:nvSpPr>
        <p:spPr>
          <a:xfrm>
            <a:off x="906900" y="1584571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51" name="Google Shape;3451;p128"/>
          <p:cNvSpPr txBox="1"/>
          <p:nvPr>
            <p:ph idx="4" type="subTitle"/>
          </p:nvPr>
        </p:nvSpPr>
        <p:spPr>
          <a:xfrm>
            <a:off x="5676900" y="1584571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52" name="Google Shape;3452;p128"/>
          <p:cNvSpPr txBox="1"/>
          <p:nvPr>
            <p:ph idx="5" type="subTitle"/>
          </p:nvPr>
        </p:nvSpPr>
        <p:spPr>
          <a:xfrm>
            <a:off x="906900" y="2048743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53" name="Google Shape;3453;p128"/>
          <p:cNvSpPr txBox="1"/>
          <p:nvPr>
            <p:ph idx="6" type="subTitle"/>
          </p:nvPr>
        </p:nvSpPr>
        <p:spPr>
          <a:xfrm>
            <a:off x="5676900" y="2048743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54" name="Google Shape;3454;p128"/>
          <p:cNvSpPr txBox="1"/>
          <p:nvPr>
            <p:ph idx="7" type="subTitle"/>
          </p:nvPr>
        </p:nvSpPr>
        <p:spPr>
          <a:xfrm>
            <a:off x="906900" y="3755202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55" name="Google Shape;3455;p128"/>
          <p:cNvSpPr txBox="1"/>
          <p:nvPr>
            <p:ph idx="8" type="subTitle"/>
          </p:nvPr>
        </p:nvSpPr>
        <p:spPr>
          <a:xfrm>
            <a:off x="5676900" y="3755202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">
    <p:spTree>
      <p:nvGrpSpPr>
        <p:cNvPr id="3456" name="Shape 3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7" name="Google Shape;3457;p129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458" name="Google Shape;3458;p129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129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129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129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129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129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129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129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129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129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129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129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129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129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129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129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129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129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129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129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129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129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0" name="Google Shape;3480;p129"/>
          <p:cNvSpPr txBox="1"/>
          <p:nvPr>
            <p:ph type="ctrTitle"/>
          </p:nvPr>
        </p:nvSpPr>
        <p:spPr>
          <a:xfrm>
            <a:off x="5908324" y="1290427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3481" name="Google Shape;3481;p129"/>
          <p:cNvSpPr txBox="1"/>
          <p:nvPr>
            <p:ph idx="1" type="subTitle"/>
          </p:nvPr>
        </p:nvSpPr>
        <p:spPr>
          <a:xfrm>
            <a:off x="5908324" y="157301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82" name="Google Shape;3482;p129"/>
          <p:cNvSpPr txBox="1"/>
          <p:nvPr>
            <p:ph hasCustomPrompt="1" idx="2" type="title"/>
          </p:nvPr>
        </p:nvSpPr>
        <p:spPr>
          <a:xfrm>
            <a:off x="4903953" y="1280000"/>
            <a:ext cx="814500" cy="5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3483" name="Google Shape;3483;p129"/>
          <p:cNvSpPr txBox="1"/>
          <p:nvPr>
            <p:ph idx="3" type="subTitle"/>
          </p:nvPr>
        </p:nvSpPr>
        <p:spPr>
          <a:xfrm>
            <a:off x="5908324" y="3563486"/>
            <a:ext cx="2451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84" name="Google Shape;3484;p129"/>
          <p:cNvSpPr txBox="1"/>
          <p:nvPr>
            <p:ph hasCustomPrompt="1" idx="4" type="title"/>
          </p:nvPr>
        </p:nvSpPr>
        <p:spPr>
          <a:xfrm>
            <a:off x="4903953" y="3277304"/>
            <a:ext cx="814500" cy="5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3485" name="Google Shape;3485;p129"/>
          <p:cNvSpPr txBox="1"/>
          <p:nvPr>
            <p:ph idx="5" type="subTitle"/>
          </p:nvPr>
        </p:nvSpPr>
        <p:spPr>
          <a:xfrm>
            <a:off x="5908324" y="2589180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86" name="Google Shape;3486;p129"/>
          <p:cNvSpPr txBox="1"/>
          <p:nvPr>
            <p:ph hasCustomPrompt="1" idx="6" type="title"/>
          </p:nvPr>
        </p:nvSpPr>
        <p:spPr>
          <a:xfrm>
            <a:off x="4903953" y="2306644"/>
            <a:ext cx="814500" cy="5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3487" name="Google Shape;3487;p129"/>
          <p:cNvSpPr txBox="1"/>
          <p:nvPr>
            <p:ph idx="7" type="ctrTitle"/>
          </p:nvPr>
        </p:nvSpPr>
        <p:spPr>
          <a:xfrm>
            <a:off x="5908324" y="2311104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3488" name="Google Shape;3488;p129"/>
          <p:cNvSpPr txBox="1"/>
          <p:nvPr>
            <p:ph idx="8" type="ctrTitle"/>
          </p:nvPr>
        </p:nvSpPr>
        <p:spPr>
          <a:xfrm>
            <a:off x="5908324" y="3282994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3489" name="Google Shape;3489;p129"/>
          <p:cNvSpPr txBox="1"/>
          <p:nvPr>
            <p:ph idx="9" type="ctrTitle"/>
          </p:nvPr>
        </p:nvSpPr>
        <p:spPr>
          <a:xfrm>
            <a:off x="1912664" y="1297314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3490" name="Google Shape;3490;p129"/>
          <p:cNvSpPr txBox="1"/>
          <p:nvPr>
            <p:ph idx="13" type="subTitle"/>
          </p:nvPr>
        </p:nvSpPr>
        <p:spPr>
          <a:xfrm>
            <a:off x="1912664" y="157301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91" name="Google Shape;3491;p129"/>
          <p:cNvSpPr txBox="1"/>
          <p:nvPr>
            <p:ph hasCustomPrompt="1" idx="14" type="title"/>
          </p:nvPr>
        </p:nvSpPr>
        <p:spPr>
          <a:xfrm>
            <a:off x="784376" y="1286887"/>
            <a:ext cx="814500" cy="5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3492" name="Google Shape;3492;p129"/>
          <p:cNvSpPr txBox="1"/>
          <p:nvPr>
            <p:ph idx="15" type="subTitle"/>
          </p:nvPr>
        </p:nvSpPr>
        <p:spPr>
          <a:xfrm>
            <a:off x="1912664" y="3563486"/>
            <a:ext cx="2451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93" name="Google Shape;3493;p129"/>
          <p:cNvSpPr txBox="1"/>
          <p:nvPr>
            <p:ph hasCustomPrompt="1" idx="16" type="title"/>
          </p:nvPr>
        </p:nvSpPr>
        <p:spPr>
          <a:xfrm>
            <a:off x="784376" y="3284192"/>
            <a:ext cx="814500" cy="5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3494" name="Google Shape;3494;p129"/>
          <p:cNvSpPr txBox="1"/>
          <p:nvPr>
            <p:ph idx="17" type="subTitle"/>
          </p:nvPr>
        </p:nvSpPr>
        <p:spPr>
          <a:xfrm>
            <a:off x="1912664" y="259606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95" name="Google Shape;3495;p129"/>
          <p:cNvSpPr txBox="1"/>
          <p:nvPr>
            <p:ph hasCustomPrompt="1" idx="18" type="title"/>
          </p:nvPr>
        </p:nvSpPr>
        <p:spPr>
          <a:xfrm>
            <a:off x="784376" y="2313531"/>
            <a:ext cx="814500" cy="5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3496" name="Google Shape;3496;p129"/>
          <p:cNvSpPr txBox="1"/>
          <p:nvPr>
            <p:ph idx="19" type="ctrTitle"/>
          </p:nvPr>
        </p:nvSpPr>
        <p:spPr>
          <a:xfrm>
            <a:off x="1912664" y="2304052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3497" name="Google Shape;3497;p129"/>
          <p:cNvSpPr txBox="1"/>
          <p:nvPr>
            <p:ph idx="20" type="ctrTitle"/>
          </p:nvPr>
        </p:nvSpPr>
        <p:spPr>
          <a:xfrm>
            <a:off x="1912664" y="3289882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3498" name="Google Shape;3498;p129"/>
          <p:cNvSpPr txBox="1"/>
          <p:nvPr>
            <p:ph idx="21"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">
    <p:spTree>
      <p:nvGrpSpPr>
        <p:cNvPr id="3499" name="Shape 3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0" name="Google Shape;3500;p130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501" name="Google Shape;3501;p130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130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130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130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130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130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130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130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130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130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130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130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130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130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130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130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130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130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130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130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130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130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23" name="Google Shape;3523;p130"/>
          <p:cNvSpPr txBox="1"/>
          <p:nvPr>
            <p:ph idx="1" type="subTitle"/>
          </p:nvPr>
        </p:nvSpPr>
        <p:spPr>
          <a:xfrm>
            <a:off x="2059950" y="2514140"/>
            <a:ext cx="43272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24" name="Google Shape;3524;p130"/>
          <p:cNvSpPr txBox="1"/>
          <p:nvPr>
            <p:ph type="title"/>
          </p:nvPr>
        </p:nvSpPr>
        <p:spPr>
          <a:xfrm>
            <a:off x="1080450" y="1555960"/>
            <a:ext cx="5306700" cy="89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25" name="Google Shape;3525;p130"/>
          <p:cNvSpPr txBox="1"/>
          <p:nvPr>
            <p:ph hasCustomPrompt="1" idx="2" type="title"/>
          </p:nvPr>
        </p:nvSpPr>
        <p:spPr>
          <a:xfrm>
            <a:off x="6853050" y="2092943"/>
            <a:ext cx="1456500" cy="81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3526" name="Google Shape;3526;p130"/>
          <p:cNvGrpSpPr/>
          <p:nvPr/>
        </p:nvGrpSpPr>
        <p:grpSpPr>
          <a:xfrm flipH="1" rot="-5072894">
            <a:off x="-1007770" y="1789630"/>
            <a:ext cx="3474349" cy="888902"/>
            <a:chOff x="3809875" y="1963175"/>
            <a:chExt cx="1923600" cy="492150"/>
          </a:xfrm>
        </p:grpSpPr>
        <p:sp>
          <p:nvSpPr>
            <p:cNvPr id="3527" name="Google Shape;3527;p130"/>
            <p:cNvSpPr/>
            <p:nvPr/>
          </p:nvSpPr>
          <p:spPr>
            <a:xfrm>
              <a:off x="3902950" y="2044375"/>
              <a:ext cx="620050" cy="185725"/>
            </a:xfrm>
            <a:custGeom>
              <a:rect b="b" l="l" r="r" t="t"/>
              <a:pathLst>
                <a:path extrusionOk="0" h="7429" w="24802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130"/>
            <p:cNvSpPr/>
            <p:nvPr/>
          </p:nvSpPr>
          <p:spPr>
            <a:xfrm>
              <a:off x="3866425" y="2007800"/>
              <a:ext cx="1864125" cy="387400"/>
            </a:xfrm>
            <a:custGeom>
              <a:rect b="b" l="l" r="r" t="t"/>
              <a:pathLst>
                <a:path extrusionOk="0" h="15496" w="74565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130"/>
            <p:cNvSpPr/>
            <p:nvPr/>
          </p:nvSpPr>
          <p:spPr>
            <a:xfrm>
              <a:off x="3813475" y="2066175"/>
              <a:ext cx="56825" cy="83625"/>
            </a:xfrm>
            <a:custGeom>
              <a:rect b="b" l="l" r="r" t="t"/>
              <a:pathLst>
                <a:path extrusionOk="0" h="3345" w="2273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130"/>
            <p:cNvSpPr/>
            <p:nvPr/>
          </p:nvSpPr>
          <p:spPr>
            <a:xfrm>
              <a:off x="3818000" y="2001350"/>
              <a:ext cx="177350" cy="82875"/>
            </a:xfrm>
            <a:custGeom>
              <a:rect b="b" l="l" r="r" t="t"/>
              <a:pathLst>
                <a:path extrusionOk="0" h="3315" w="7094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130"/>
            <p:cNvSpPr/>
            <p:nvPr/>
          </p:nvSpPr>
          <p:spPr>
            <a:xfrm>
              <a:off x="3928625" y="1968150"/>
              <a:ext cx="484300" cy="104000"/>
            </a:xfrm>
            <a:custGeom>
              <a:rect b="b" l="l" r="r" t="t"/>
              <a:pathLst>
                <a:path extrusionOk="0" h="4160" w="19372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130"/>
            <p:cNvSpPr/>
            <p:nvPr/>
          </p:nvSpPr>
          <p:spPr>
            <a:xfrm>
              <a:off x="3973500" y="1980525"/>
              <a:ext cx="423650" cy="75575"/>
            </a:xfrm>
            <a:custGeom>
              <a:rect b="b" l="l" r="r" t="t"/>
              <a:pathLst>
                <a:path extrusionOk="0" h="3023" w="16946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130"/>
            <p:cNvSpPr/>
            <p:nvPr/>
          </p:nvSpPr>
          <p:spPr>
            <a:xfrm>
              <a:off x="3855400" y="2081950"/>
              <a:ext cx="1864100" cy="370500"/>
            </a:xfrm>
            <a:custGeom>
              <a:rect b="b" l="l" r="r" t="t"/>
              <a:pathLst>
                <a:path extrusionOk="0" h="14820" w="74564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130"/>
            <p:cNvSpPr/>
            <p:nvPr/>
          </p:nvSpPr>
          <p:spPr>
            <a:xfrm>
              <a:off x="3809875" y="1963175"/>
              <a:ext cx="1923600" cy="492150"/>
            </a:xfrm>
            <a:custGeom>
              <a:rect b="b" l="l" r="r" t="t"/>
              <a:pathLst>
                <a:path extrusionOk="0" h="19686" w="76944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130"/>
            <p:cNvSpPr/>
            <p:nvPr/>
          </p:nvSpPr>
          <p:spPr>
            <a:xfrm>
              <a:off x="3852475" y="2004425"/>
              <a:ext cx="33600" cy="150775"/>
            </a:xfrm>
            <a:custGeom>
              <a:rect b="b" l="l" r="r" t="t"/>
              <a:pathLst>
                <a:path extrusionOk="0" h="6031" w="1344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130"/>
            <p:cNvSpPr/>
            <p:nvPr/>
          </p:nvSpPr>
          <p:spPr>
            <a:xfrm>
              <a:off x="3928625" y="2002400"/>
              <a:ext cx="26175" cy="4300"/>
            </a:xfrm>
            <a:custGeom>
              <a:rect b="b" l="l" r="r" t="t"/>
              <a:pathLst>
                <a:path extrusionOk="0" fill="none" h="172" w="1047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cap="rnd" cmpd="sng" w="9700">
              <a:solidFill>
                <a:srgbClr val="42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130"/>
            <p:cNvSpPr/>
            <p:nvPr/>
          </p:nvSpPr>
          <p:spPr>
            <a:xfrm>
              <a:off x="3897300" y="2012750"/>
              <a:ext cx="98050" cy="16475"/>
            </a:xfrm>
            <a:custGeom>
              <a:rect b="b" l="l" r="r" t="t"/>
              <a:pathLst>
                <a:path extrusionOk="0" fill="none" h="659" w="3922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cap="rnd" cmpd="sng" w="9700">
              <a:solidFill>
                <a:srgbClr val="42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8" name="Google Shape;3538;p130"/>
          <p:cNvGrpSpPr/>
          <p:nvPr/>
        </p:nvGrpSpPr>
        <p:grpSpPr>
          <a:xfrm rot="-375097">
            <a:off x="7330557" y="3418618"/>
            <a:ext cx="711742" cy="793298"/>
            <a:chOff x="6554696" y="509501"/>
            <a:chExt cx="711709" cy="793261"/>
          </a:xfrm>
        </p:grpSpPr>
        <p:sp>
          <p:nvSpPr>
            <p:cNvPr id="3539" name="Google Shape;3539;p130"/>
            <p:cNvSpPr/>
            <p:nvPr/>
          </p:nvSpPr>
          <p:spPr>
            <a:xfrm>
              <a:off x="6560695" y="516700"/>
              <a:ext cx="696978" cy="779230"/>
            </a:xfrm>
            <a:custGeom>
              <a:rect b="b" l="l" r="r" t="t"/>
              <a:pathLst>
                <a:path extrusionOk="0" h="23381" w="20913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130"/>
            <p:cNvSpPr/>
            <p:nvPr/>
          </p:nvSpPr>
          <p:spPr>
            <a:xfrm>
              <a:off x="6554696" y="509501"/>
              <a:ext cx="711709" cy="793261"/>
            </a:xfrm>
            <a:custGeom>
              <a:rect b="b" l="l" r="r" t="t"/>
              <a:pathLst>
                <a:path extrusionOk="0" h="23802" w="21355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3541" name="Shape 3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2" name="Google Shape;3542;p131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543" name="Google Shape;3543;p131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131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131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131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131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131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131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131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131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131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131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131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131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131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131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131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131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131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131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131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131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131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5" name="Google Shape;3565;p131"/>
          <p:cNvSpPr txBox="1"/>
          <p:nvPr>
            <p:ph type="title"/>
          </p:nvPr>
        </p:nvSpPr>
        <p:spPr>
          <a:xfrm>
            <a:off x="3168000" y="1478819"/>
            <a:ext cx="2808000" cy="7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66" name="Google Shape;3566;p131"/>
          <p:cNvSpPr txBox="1"/>
          <p:nvPr>
            <p:ph idx="1" type="body"/>
          </p:nvPr>
        </p:nvSpPr>
        <p:spPr>
          <a:xfrm>
            <a:off x="3168000" y="2469364"/>
            <a:ext cx="28080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4">
    <p:spTree>
      <p:nvGrpSpPr>
        <p:cNvPr id="3567" name="Shape 3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8" name="Google Shape;3568;p132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569" name="Google Shape;3569;p132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132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132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132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132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132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132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132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132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132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132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132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132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132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132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132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132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132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132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132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132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132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91" name="Google Shape;3591;p132"/>
          <p:cNvSpPr txBox="1"/>
          <p:nvPr>
            <p:ph idx="1" type="subTitle"/>
          </p:nvPr>
        </p:nvSpPr>
        <p:spPr>
          <a:xfrm>
            <a:off x="3983700" y="1758177"/>
            <a:ext cx="44403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92" name="Google Shape;3592;p132"/>
          <p:cNvSpPr txBox="1"/>
          <p:nvPr>
            <p:ph type="ctrTitle"/>
          </p:nvPr>
        </p:nvSpPr>
        <p:spPr>
          <a:xfrm>
            <a:off x="5875800" y="2837502"/>
            <a:ext cx="2548200" cy="4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3593" name="Google Shape;3593;p132"/>
          <p:cNvGrpSpPr/>
          <p:nvPr/>
        </p:nvGrpSpPr>
        <p:grpSpPr>
          <a:xfrm>
            <a:off x="7673759" y="-287513"/>
            <a:ext cx="788762" cy="861588"/>
            <a:chOff x="7673759" y="-287513"/>
            <a:chExt cx="788762" cy="861588"/>
          </a:xfrm>
        </p:grpSpPr>
        <p:grpSp>
          <p:nvGrpSpPr>
            <p:cNvPr id="3594" name="Google Shape;3594;p132"/>
            <p:cNvGrpSpPr/>
            <p:nvPr/>
          </p:nvGrpSpPr>
          <p:grpSpPr>
            <a:xfrm rot="350572">
              <a:off x="7712287" y="-253348"/>
              <a:ext cx="711705" cy="793257"/>
              <a:chOff x="6554696" y="509501"/>
              <a:chExt cx="711709" cy="793261"/>
            </a:xfrm>
          </p:grpSpPr>
          <p:sp>
            <p:nvSpPr>
              <p:cNvPr id="3595" name="Google Shape;3595;p132"/>
              <p:cNvSpPr/>
              <p:nvPr/>
            </p:nvSpPr>
            <p:spPr>
              <a:xfrm>
                <a:off x="6560695" y="516700"/>
                <a:ext cx="696978" cy="779230"/>
              </a:xfrm>
              <a:custGeom>
                <a:rect b="b" l="l" r="r" t="t"/>
                <a:pathLst>
                  <a:path extrusionOk="0" h="23381" w="20913">
                    <a:moveTo>
                      <a:pt x="4201" y="1"/>
                    </a:moveTo>
                    <a:cubicBezTo>
                      <a:pt x="1903" y="1"/>
                      <a:pt x="28" y="1866"/>
                      <a:pt x="28" y="4165"/>
                    </a:cubicBezTo>
                    <a:lnTo>
                      <a:pt x="1" y="17073"/>
                    </a:lnTo>
                    <a:cubicBezTo>
                      <a:pt x="1" y="18903"/>
                      <a:pt x="1190" y="20516"/>
                      <a:pt x="2930" y="21057"/>
                    </a:cubicBezTo>
                    <a:lnTo>
                      <a:pt x="9736" y="23193"/>
                    </a:lnTo>
                    <a:cubicBezTo>
                      <a:pt x="10143" y="23318"/>
                      <a:pt x="10563" y="23381"/>
                      <a:pt x="10982" y="23381"/>
                    </a:cubicBezTo>
                    <a:cubicBezTo>
                      <a:pt x="11444" y="23381"/>
                      <a:pt x="11906" y="23304"/>
                      <a:pt x="12350" y="23148"/>
                    </a:cubicBezTo>
                    <a:lnTo>
                      <a:pt x="18092" y="21147"/>
                    </a:lnTo>
                    <a:cubicBezTo>
                      <a:pt x="19759" y="20570"/>
                      <a:pt x="20886" y="18993"/>
                      <a:pt x="20886" y="17217"/>
                    </a:cubicBezTo>
                    <a:lnTo>
                      <a:pt x="20913" y="4201"/>
                    </a:lnTo>
                    <a:cubicBezTo>
                      <a:pt x="20913" y="1903"/>
                      <a:pt x="19047" y="28"/>
                      <a:pt x="16748" y="28"/>
                    </a:cubicBezTo>
                    <a:lnTo>
                      <a:pt x="42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6" name="Google Shape;3596;p132"/>
              <p:cNvSpPr/>
              <p:nvPr/>
            </p:nvSpPr>
            <p:spPr>
              <a:xfrm>
                <a:off x="6554696" y="509501"/>
                <a:ext cx="711709" cy="793261"/>
              </a:xfrm>
              <a:custGeom>
                <a:rect b="b" l="l" r="r" t="t"/>
                <a:pathLst>
                  <a:path extrusionOk="0" h="23802" w="21355">
                    <a:moveTo>
                      <a:pt x="5138" y="442"/>
                    </a:moveTo>
                    <a:lnTo>
                      <a:pt x="7572" y="451"/>
                    </a:lnTo>
                    <a:lnTo>
                      <a:pt x="12440" y="469"/>
                    </a:lnTo>
                    <a:lnTo>
                      <a:pt x="14873" y="469"/>
                    </a:lnTo>
                    <a:lnTo>
                      <a:pt x="16090" y="478"/>
                    </a:lnTo>
                    <a:cubicBezTo>
                      <a:pt x="16249" y="478"/>
                      <a:pt x="16412" y="477"/>
                      <a:pt x="16574" y="477"/>
                    </a:cubicBezTo>
                    <a:cubicBezTo>
                      <a:pt x="16817" y="477"/>
                      <a:pt x="17058" y="480"/>
                      <a:pt x="17280" y="496"/>
                    </a:cubicBezTo>
                    <a:cubicBezTo>
                      <a:pt x="17659" y="541"/>
                      <a:pt x="18037" y="622"/>
                      <a:pt x="18389" y="766"/>
                    </a:cubicBezTo>
                    <a:cubicBezTo>
                      <a:pt x="18740" y="920"/>
                      <a:pt x="19083" y="1109"/>
                      <a:pt x="19380" y="1352"/>
                    </a:cubicBezTo>
                    <a:cubicBezTo>
                      <a:pt x="19669" y="1596"/>
                      <a:pt x="19939" y="1866"/>
                      <a:pt x="20155" y="2191"/>
                    </a:cubicBezTo>
                    <a:cubicBezTo>
                      <a:pt x="20363" y="2506"/>
                      <a:pt x="20534" y="2849"/>
                      <a:pt x="20651" y="3209"/>
                    </a:cubicBezTo>
                    <a:cubicBezTo>
                      <a:pt x="20759" y="3579"/>
                      <a:pt x="20832" y="3948"/>
                      <a:pt x="20832" y="4336"/>
                    </a:cubicBezTo>
                    <a:cubicBezTo>
                      <a:pt x="20841" y="4733"/>
                      <a:pt x="20832" y="5147"/>
                      <a:pt x="20832" y="5544"/>
                    </a:cubicBezTo>
                    <a:lnTo>
                      <a:pt x="20841" y="7978"/>
                    </a:lnTo>
                    <a:lnTo>
                      <a:pt x="20850" y="12845"/>
                    </a:lnTo>
                    <a:lnTo>
                      <a:pt x="20850" y="15279"/>
                    </a:lnTo>
                    <a:lnTo>
                      <a:pt x="20850" y="16496"/>
                    </a:lnTo>
                    <a:lnTo>
                      <a:pt x="20850" y="17109"/>
                    </a:lnTo>
                    <a:lnTo>
                      <a:pt x="20859" y="17406"/>
                    </a:lnTo>
                    <a:lnTo>
                      <a:pt x="20841" y="17704"/>
                    </a:lnTo>
                    <a:cubicBezTo>
                      <a:pt x="20795" y="18470"/>
                      <a:pt x="20516" y="19218"/>
                      <a:pt x="20047" y="19831"/>
                    </a:cubicBezTo>
                    <a:cubicBezTo>
                      <a:pt x="19579" y="20453"/>
                      <a:pt x="18930" y="20921"/>
                      <a:pt x="18208" y="21183"/>
                    </a:cubicBezTo>
                    <a:lnTo>
                      <a:pt x="13602" y="22769"/>
                    </a:lnTo>
                    <a:lnTo>
                      <a:pt x="12458" y="23175"/>
                    </a:lnTo>
                    <a:cubicBezTo>
                      <a:pt x="12088" y="23292"/>
                      <a:pt x="11709" y="23364"/>
                      <a:pt x="11322" y="23382"/>
                    </a:cubicBezTo>
                    <a:cubicBezTo>
                      <a:pt x="11267" y="23385"/>
                      <a:pt x="11211" y="23386"/>
                      <a:pt x="11156" y="23386"/>
                    </a:cubicBezTo>
                    <a:cubicBezTo>
                      <a:pt x="10830" y="23386"/>
                      <a:pt x="10500" y="23342"/>
                      <a:pt x="10177" y="23265"/>
                    </a:cubicBezTo>
                    <a:cubicBezTo>
                      <a:pt x="9997" y="23211"/>
                      <a:pt x="9798" y="23148"/>
                      <a:pt x="9609" y="23085"/>
                    </a:cubicBezTo>
                    <a:lnTo>
                      <a:pt x="9023" y="22905"/>
                    </a:lnTo>
                    <a:lnTo>
                      <a:pt x="4381" y="21453"/>
                    </a:lnTo>
                    <a:lnTo>
                      <a:pt x="3218" y="21093"/>
                    </a:lnTo>
                    <a:cubicBezTo>
                      <a:pt x="2849" y="20976"/>
                      <a:pt x="2497" y="20813"/>
                      <a:pt x="2173" y="20597"/>
                    </a:cubicBezTo>
                    <a:cubicBezTo>
                      <a:pt x="1542" y="20173"/>
                      <a:pt x="1001" y="19578"/>
                      <a:pt x="676" y="18866"/>
                    </a:cubicBezTo>
                    <a:cubicBezTo>
                      <a:pt x="505" y="18515"/>
                      <a:pt x="397" y="18136"/>
                      <a:pt x="343" y="17749"/>
                    </a:cubicBezTo>
                    <a:cubicBezTo>
                      <a:pt x="298" y="17361"/>
                      <a:pt x="316" y="16955"/>
                      <a:pt x="316" y="16550"/>
                    </a:cubicBezTo>
                    <a:lnTo>
                      <a:pt x="334" y="14116"/>
                    </a:lnTo>
                    <a:lnTo>
                      <a:pt x="388" y="9248"/>
                    </a:lnTo>
                    <a:cubicBezTo>
                      <a:pt x="397" y="7626"/>
                      <a:pt x="406" y="6003"/>
                      <a:pt x="415" y="4381"/>
                    </a:cubicBezTo>
                    <a:cubicBezTo>
                      <a:pt x="424" y="3993"/>
                      <a:pt x="478" y="3606"/>
                      <a:pt x="586" y="3245"/>
                    </a:cubicBezTo>
                    <a:cubicBezTo>
                      <a:pt x="703" y="2876"/>
                      <a:pt x="866" y="2524"/>
                      <a:pt x="1082" y="2200"/>
                    </a:cubicBezTo>
                    <a:cubicBezTo>
                      <a:pt x="1298" y="1884"/>
                      <a:pt x="1551" y="1596"/>
                      <a:pt x="1848" y="1343"/>
                    </a:cubicBezTo>
                    <a:cubicBezTo>
                      <a:pt x="2155" y="1109"/>
                      <a:pt x="2479" y="902"/>
                      <a:pt x="2831" y="748"/>
                    </a:cubicBezTo>
                    <a:cubicBezTo>
                      <a:pt x="3191" y="604"/>
                      <a:pt x="3561" y="505"/>
                      <a:pt x="3948" y="460"/>
                    </a:cubicBezTo>
                    <a:cubicBezTo>
                      <a:pt x="4039" y="451"/>
                      <a:pt x="4138" y="451"/>
                      <a:pt x="4237" y="442"/>
                    </a:cubicBezTo>
                    <a:close/>
                    <a:moveTo>
                      <a:pt x="4381" y="0"/>
                    </a:moveTo>
                    <a:lnTo>
                      <a:pt x="4219" y="9"/>
                    </a:lnTo>
                    <a:cubicBezTo>
                      <a:pt x="4111" y="18"/>
                      <a:pt x="4003" y="18"/>
                      <a:pt x="3894" y="27"/>
                    </a:cubicBezTo>
                    <a:cubicBezTo>
                      <a:pt x="3471" y="81"/>
                      <a:pt x="3056" y="190"/>
                      <a:pt x="2668" y="352"/>
                    </a:cubicBezTo>
                    <a:cubicBezTo>
                      <a:pt x="2272" y="523"/>
                      <a:pt x="1911" y="748"/>
                      <a:pt x="1578" y="1019"/>
                    </a:cubicBezTo>
                    <a:cubicBezTo>
                      <a:pt x="1253" y="1289"/>
                      <a:pt x="965" y="1614"/>
                      <a:pt x="731" y="1965"/>
                    </a:cubicBezTo>
                    <a:cubicBezTo>
                      <a:pt x="496" y="2326"/>
                      <a:pt x="316" y="2713"/>
                      <a:pt x="190" y="3119"/>
                    </a:cubicBezTo>
                    <a:cubicBezTo>
                      <a:pt x="63" y="3534"/>
                      <a:pt x="9" y="3957"/>
                      <a:pt x="0" y="4381"/>
                    </a:cubicBezTo>
                    <a:cubicBezTo>
                      <a:pt x="0" y="6003"/>
                      <a:pt x="0" y="7626"/>
                      <a:pt x="9" y="9248"/>
                    </a:cubicBezTo>
                    <a:lnTo>
                      <a:pt x="54" y="14116"/>
                    </a:lnTo>
                    <a:lnTo>
                      <a:pt x="54" y="16550"/>
                    </a:lnTo>
                    <a:lnTo>
                      <a:pt x="54" y="17154"/>
                    </a:lnTo>
                    <a:cubicBezTo>
                      <a:pt x="54" y="17253"/>
                      <a:pt x="54" y="17361"/>
                      <a:pt x="63" y="17469"/>
                    </a:cubicBezTo>
                    <a:cubicBezTo>
                      <a:pt x="63" y="17568"/>
                      <a:pt x="72" y="17676"/>
                      <a:pt x="81" y="17776"/>
                    </a:cubicBezTo>
                    <a:cubicBezTo>
                      <a:pt x="127" y="18190"/>
                      <a:pt x="217" y="18605"/>
                      <a:pt x="370" y="19002"/>
                    </a:cubicBezTo>
                    <a:cubicBezTo>
                      <a:pt x="676" y="19786"/>
                      <a:pt x="1226" y="20489"/>
                      <a:pt x="1947" y="20949"/>
                    </a:cubicBezTo>
                    <a:cubicBezTo>
                      <a:pt x="2299" y="21183"/>
                      <a:pt x="2696" y="21363"/>
                      <a:pt x="3092" y="21489"/>
                    </a:cubicBezTo>
                    <a:lnTo>
                      <a:pt x="4255" y="21859"/>
                    </a:lnTo>
                    <a:lnTo>
                      <a:pt x="8897" y="23310"/>
                    </a:lnTo>
                    <a:lnTo>
                      <a:pt x="9483" y="23490"/>
                    </a:lnTo>
                    <a:cubicBezTo>
                      <a:pt x="9672" y="23554"/>
                      <a:pt x="9862" y="23617"/>
                      <a:pt x="10078" y="23671"/>
                    </a:cubicBezTo>
                    <a:cubicBezTo>
                      <a:pt x="10418" y="23761"/>
                      <a:pt x="10777" y="23801"/>
                      <a:pt x="11133" y="23801"/>
                    </a:cubicBezTo>
                    <a:cubicBezTo>
                      <a:pt x="11202" y="23801"/>
                      <a:pt x="11271" y="23800"/>
                      <a:pt x="11340" y="23797"/>
                    </a:cubicBezTo>
                    <a:cubicBezTo>
                      <a:pt x="11764" y="23779"/>
                      <a:pt x="12187" y="23698"/>
                      <a:pt x="12593" y="23563"/>
                    </a:cubicBezTo>
                    <a:lnTo>
                      <a:pt x="13738" y="23157"/>
                    </a:lnTo>
                    <a:lnTo>
                      <a:pt x="18335" y="21552"/>
                    </a:lnTo>
                    <a:cubicBezTo>
                      <a:pt x="19137" y="21273"/>
                      <a:pt x="19858" y="20759"/>
                      <a:pt x="20372" y="20083"/>
                    </a:cubicBezTo>
                    <a:cubicBezTo>
                      <a:pt x="20895" y="19407"/>
                      <a:pt x="21210" y="18578"/>
                      <a:pt x="21273" y="17731"/>
                    </a:cubicBezTo>
                    <a:lnTo>
                      <a:pt x="21282" y="17406"/>
                    </a:lnTo>
                    <a:lnTo>
                      <a:pt x="21282" y="17109"/>
                    </a:lnTo>
                    <a:lnTo>
                      <a:pt x="21291" y="16496"/>
                    </a:lnTo>
                    <a:lnTo>
                      <a:pt x="21291" y="15279"/>
                    </a:lnTo>
                    <a:lnTo>
                      <a:pt x="21309" y="12845"/>
                    </a:lnTo>
                    <a:lnTo>
                      <a:pt x="21327" y="7978"/>
                    </a:lnTo>
                    <a:lnTo>
                      <a:pt x="21345" y="5544"/>
                    </a:lnTo>
                    <a:cubicBezTo>
                      <a:pt x="21345" y="5138"/>
                      <a:pt x="21354" y="4742"/>
                      <a:pt x="21345" y="4327"/>
                    </a:cubicBezTo>
                    <a:cubicBezTo>
                      <a:pt x="21336" y="3894"/>
                      <a:pt x="21255" y="3471"/>
                      <a:pt x="21129" y="3056"/>
                    </a:cubicBezTo>
                    <a:cubicBezTo>
                      <a:pt x="20994" y="2650"/>
                      <a:pt x="20795" y="2263"/>
                      <a:pt x="20561" y="1911"/>
                    </a:cubicBezTo>
                    <a:cubicBezTo>
                      <a:pt x="20309" y="1551"/>
                      <a:pt x="20011" y="1244"/>
                      <a:pt x="19678" y="974"/>
                    </a:cubicBezTo>
                    <a:cubicBezTo>
                      <a:pt x="19344" y="694"/>
                      <a:pt x="18966" y="487"/>
                      <a:pt x="18569" y="325"/>
                    </a:cubicBezTo>
                    <a:cubicBezTo>
                      <a:pt x="18172" y="153"/>
                      <a:pt x="17749" y="72"/>
                      <a:pt x="17325" y="18"/>
                    </a:cubicBezTo>
                    <a:cubicBezTo>
                      <a:pt x="17109" y="5"/>
                      <a:pt x="16901" y="2"/>
                      <a:pt x="16698" y="2"/>
                    </a:cubicBezTo>
                    <a:cubicBezTo>
                      <a:pt x="16596" y="2"/>
                      <a:pt x="16494" y="3"/>
                      <a:pt x="16393" y="3"/>
                    </a:cubicBezTo>
                    <a:cubicBezTo>
                      <a:pt x="16292" y="3"/>
                      <a:pt x="16192" y="2"/>
                      <a:pt x="160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97" name="Google Shape;3597;p132"/>
            <p:cNvSpPr/>
            <p:nvPr/>
          </p:nvSpPr>
          <p:spPr>
            <a:xfrm rot="442426">
              <a:off x="8229710" y="-161880"/>
              <a:ext cx="102851" cy="551273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5">
    <p:spTree>
      <p:nvGrpSpPr>
        <p:cNvPr id="3598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p133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600" name="Google Shape;3600;p133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133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133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133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133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133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133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133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133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133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133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133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133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133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133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133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133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133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133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133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133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133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22" name="Google Shape;3622;p133"/>
          <p:cNvSpPr txBox="1"/>
          <p:nvPr>
            <p:ph idx="1" type="subTitle"/>
          </p:nvPr>
        </p:nvSpPr>
        <p:spPr>
          <a:xfrm>
            <a:off x="2351850" y="1758177"/>
            <a:ext cx="44403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23" name="Google Shape;3623;p133"/>
          <p:cNvSpPr txBox="1"/>
          <p:nvPr>
            <p:ph type="ctrTitle"/>
          </p:nvPr>
        </p:nvSpPr>
        <p:spPr>
          <a:xfrm>
            <a:off x="3297900" y="2837502"/>
            <a:ext cx="2548200" cy="4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/>
          <p:nvPr/>
        </p:nvSpPr>
        <p:spPr>
          <a:xfrm>
            <a:off x="716575" y="0"/>
            <a:ext cx="8579795" cy="5143484"/>
          </a:xfrm>
          <a:custGeom>
            <a:rect b="b" l="l" r="r" t="t"/>
            <a:pathLst>
              <a:path extrusionOk="0" h="78770" w="128517">
                <a:moveTo>
                  <a:pt x="35" y="1"/>
                </a:moveTo>
                <a:lnTo>
                  <a:pt x="0" y="78769"/>
                </a:lnTo>
                <a:lnTo>
                  <a:pt x="128517" y="78769"/>
                </a:lnTo>
                <a:cubicBezTo>
                  <a:pt x="61260" y="76442"/>
                  <a:pt x="7739" y="332"/>
                  <a:pt x="7739" y="332"/>
                </a:cubicBezTo>
                <a:lnTo>
                  <a:pt x="35" y="1"/>
                </a:lnTo>
                <a:close/>
              </a:path>
            </a:pathLst>
          </a:custGeom>
          <a:solidFill>
            <a:srgbClr val="B0D5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1754550" y="1135650"/>
            <a:ext cx="5634900" cy="2872200"/>
          </a:xfrm>
          <a:prstGeom prst="plaque">
            <a:avLst>
              <a:gd fmla="val 11691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" name="Google Shape;100;p15"/>
          <p:cNvCxnSpPr/>
          <p:nvPr/>
        </p:nvCxnSpPr>
        <p:spPr>
          <a:xfrm>
            <a:off x="2572800" y="3116850"/>
            <a:ext cx="3998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5"/>
          <p:cNvCxnSpPr/>
          <p:nvPr/>
        </p:nvCxnSpPr>
        <p:spPr>
          <a:xfrm>
            <a:off x="2572800" y="2222750"/>
            <a:ext cx="3998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" name="Google Shape;102;p15"/>
          <p:cNvGrpSpPr/>
          <p:nvPr/>
        </p:nvGrpSpPr>
        <p:grpSpPr>
          <a:xfrm rot="697126">
            <a:off x="8280187" y="-46678"/>
            <a:ext cx="1305393" cy="1346461"/>
            <a:chOff x="1492000" y="427450"/>
            <a:chExt cx="1188000" cy="1225375"/>
          </a:xfrm>
        </p:grpSpPr>
        <p:sp>
          <p:nvSpPr>
            <p:cNvPr id="103" name="Google Shape;103;p15"/>
            <p:cNvSpPr/>
            <p:nvPr/>
          </p:nvSpPr>
          <p:spPr>
            <a:xfrm>
              <a:off x="1492000" y="427450"/>
              <a:ext cx="1188000" cy="1225375"/>
            </a:xfrm>
            <a:custGeom>
              <a:rect b="b" l="l" r="r" t="t"/>
              <a:pathLst>
                <a:path extrusionOk="0" h="49015" w="4752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505775" y="444875"/>
              <a:ext cx="1157925" cy="1185100"/>
            </a:xfrm>
            <a:custGeom>
              <a:rect b="b" l="l" r="r" t="t"/>
              <a:pathLst>
                <a:path extrusionOk="0" h="47404" w="46317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1631725" y="1023800"/>
              <a:ext cx="932975" cy="17650"/>
            </a:xfrm>
            <a:custGeom>
              <a:rect b="b" l="l" r="r" t="t"/>
              <a:pathLst>
                <a:path extrusionOk="0" h="706" w="37319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1633600" y="849000"/>
              <a:ext cx="924200" cy="26400"/>
            </a:xfrm>
            <a:custGeom>
              <a:rect b="b" l="l" r="r" t="t"/>
              <a:pathLst>
                <a:path extrusionOk="0" h="1056" w="36968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1624825" y="765850"/>
              <a:ext cx="931725" cy="15325"/>
            </a:xfrm>
            <a:custGeom>
              <a:rect b="b" l="l" r="r" t="t"/>
              <a:pathLst>
                <a:path extrusionOk="0" h="613" w="37269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1617300" y="1111525"/>
              <a:ext cx="938000" cy="28850"/>
            </a:xfrm>
            <a:custGeom>
              <a:rect b="b" l="l" r="r" t="t"/>
              <a:pathLst>
                <a:path extrusionOk="0" h="1154" w="3752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1624825" y="1206075"/>
              <a:ext cx="921075" cy="16000"/>
            </a:xfrm>
            <a:custGeom>
              <a:rect b="b" l="l" r="r" t="t"/>
              <a:pathLst>
                <a:path extrusionOk="0" h="640" w="36843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1625450" y="1448675"/>
              <a:ext cx="923575" cy="33500"/>
            </a:xfrm>
            <a:custGeom>
              <a:rect b="b" l="l" r="r" t="t"/>
              <a:pathLst>
                <a:path extrusionOk="0" h="1340" w="36943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1624200" y="934225"/>
              <a:ext cx="919200" cy="21800"/>
            </a:xfrm>
            <a:custGeom>
              <a:rect b="b" l="l" r="r" t="t"/>
              <a:pathLst>
                <a:path extrusionOk="0" h="872" w="36768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1629200" y="1281975"/>
              <a:ext cx="912325" cy="25100"/>
            </a:xfrm>
            <a:custGeom>
              <a:rect b="b" l="l" r="r" t="t"/>
              <a:pathLst>
                <a:path extrusionOk="0" h="1004" w="36493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1621075" y="1360300"/>
              <a:ext cx="919825" cy="23325"/>
            </a:xfrm>
            <a:custGeom>
              <a:rect b="b" l="l" r="r" t="t"/>
              <a:pathLst>
                <a:path extrusionOk="0" h="933" w="36793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15"/>
          <p:cNvSpPr/>
          <p:nvPr/>
        </p:nvSpPr>
        <p:spPr>
          <a:xfrm>
            <a:off x="-50900" y="-21500"/>
            <a:ext cx="771000" cy="51651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15"/>
          <p:cNvGrpSpPr/>
          <p:nvPr/>
        </p:nvGrpSpPr>
        <p:grpSpPr>
          <a:xfrm flipH="1" rot="-1976796">
            <a:off x="5917481" y="3990133"/>
            <a:ext cx="3474354" cy="888893"/>
            <a:chOff x="3809875" y="1963175"/>
            <a:chExt cx="1923600" cy="492150"/>
          </a:xfrm>
        </p:grpSpPr>
        <p:sp>
          <p:nvSpPr>
            <p:cNvPr id="116" name="Google Shape;116;p15"/>
            <p:cNvSpPr/>
            <p:nvPr/>
          </p:nvSpPr>
          <p:spPr>
            <a:xfrm>
              <a:off x="3902950" y="2044375"/>
              <a:ext cx="620050" cy="185725"/>
            </a:xfrm>
            <a:custGeom>
              <a:rect b="b" l="l" r="r" t="t"/>
              <a:pathLst>
                <a:path extrusionOk="0" h="7429" w="24802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866425" y="2007800"/>
              <a:ext cx="1864125" cy="387400"/>
            </a:xfrm>
            <a:custGeom>
              <a:rect b="b" l="l" r="r" t="t"/>
              <a:pathLst>
                <a:path extrusionOk="0" h="15496" w="74565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813475" y="2066175"/>
              <a:ext cx="56825" cy="83625"/>
            </a:xfrm>
            <a:custGeom>
              <a:rect b="b" l="l" r="r" t="t"/>
              <a:pathLst>
                <a:path extrusionOk="0" h="3345" w="2273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3818000" y="2001350"/>
              <a:ext cx="177350" cy="82875"/>
            </a:xfrm>
            <a:custGeom>
              <a:rect b="b" l="l" r="r" t="t"/>
              <a:pathLst>
                <a:path extrusionOk="0" h="3315" w="7094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3928625" y="1968150"/>
              <a:ext cx="484300" cy="104000"/>
            </a:xfrm>
            <a:custGeom>
              <a:rect b="b" l="l" r="r" t="t"/>
              <a:pathLst>
                <a:path extrusionOk="0" h="4160" w="19372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3973500" y="1980525"/>
              <a:ext cx="423650" cy="75575"/>
            </a:xfrm>
            <a:custGeom>
              <a:rect b="b" l="l" r="r" t="t"/>
              <a:pathLst>
                <a:path extrusionOk="0" h="3023" w="16946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3855400" y="2081950"/>
              <a:ext cx="1864100" cy="370500"/>
            </a:xfrm>
            <a:custGeom>
              <a:rect b="b" l="l" r="r" t="t"/>
              <a:pathLst>
                <a:path extrusionOk="0" h="14820" w="74564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809875" y="1963175"/>
              <a:ext cx="1923600" cy="492150"/>
            </a:xfrm>
            <a:custGeom>
              <a:rect b="b" l="l" r="r" t="t"/>
              <a:pathLst>
                <a:path extrusionOk="0" h="19686" w="76944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852475" y="2004425"/>
              <a:ext cx="33600" cy="150775"/>
            </a:xfrm>
            <a:custGeom>
              <a:rect b="b" l="l" r="r" t="t"/>
              <a:pathLst>
                <a:path extrusionOk="0" h="6031" w="1344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928625" y="2002400"/>
              <a:ext cx="26175" cy="4300"/>
            </a:xfrm>
            <a:custGeom>
              <a:rect b="b" l="l" r="r" t="t"/>
              <a:pathLst>
                <a:path extrusionOk="0" fill="none" h="172" w="1047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cap="rnd" cmpd="sng" w="9700">
              <a:solidFill>
                <a:srgbClr val="42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897300" y="2012750"/>
              <a:ext cx="98050" cy="16475"/>
            </a:xfrm>
            <a:custGeom>
              <a:rect b="b" l="l" r="r" t="t"/>
              <a:pathLst>
                <a:path extrusionOk="0" fill="none" h="659" w="3922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cap="rnd" cmpd="sng" w="9700">
              <a:solidFill>
                <a:srgbClr val="42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" name="Google Shape;127;p15"/>
          <p:cNvGrpSpPr/>
          <p:nvPr/>
        </p:nvGrpSpPr>
        <p:grpSpPr>
          <a:xfrm rot="-375097">
            <a:off x="1228557" y="-253382"/>
            <a:ext cx="711742" cy="793298"/>
            <a:chOff x="6554696" y="509501"/>
            <a:chExt cx="711709" cy="793261"/>
          </a:xfrm>
        </p:grpSpPr>
        <p:sp>
          <p:nvSpPr>
            <p:cNvPr id="128" name="Google Shape;128;p15"/>
            <p:cNvSpPr/>
            <p:nvPr/>
          </p:nvSpPr>
          <p:spPr>
            <a:xfrm>
              <a:off x="6560695" y="516700"/>
              <a:ext cx="696978" cy="779230"/>
            </a:xfrm>
            <a:custGeom>
              <a:rect b="b" l="l" r="r" t="t"/>
              <a:pathLst>
                <a:path extrusionOk="0" h="23381" w="20913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6554696" y="509501"/>
              <a:ext cx="711709" cy="793261"/>
            </a:xfrm>
            <a:custGeom>
              <a:rect b="b" l="l" r="r" t="t"/>
              <a:pathLst>
                <a:path extrusionOk="0" h="23802" w="21355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15"/>
          <p:cNvGrpSpPr/>
          <p:nvPr/>
        </p:nvGrpSpPr>
        <p:grpSpPr>
          <a:xfrm rot="807122">
            <a:off x="809300" y="4708652"/>
            <a:ext cx="2497551" cy="2401906"/>
            <a:chOff x="1857000" y="3245400"/>
            <a:chExt cx="1233825" cy="1186575"/>
          </a:xfrm>
        </p:grpSpPr>
        <p:sp>
          <p:nvSpPr>
            <p:cNvPr id="131" name="Google Shape;131;p15"/>
            <p:cNvSpPr/>
            <p:nvPr/>
          </p:nvSpPr>
          <p:spPr>
            <a:xfrm>
              <a:off x="2513000" y="4148825"/>
              <a:ext cx="463125" cy="272250"/>
            </a:xfrm>
            <a:custGeom>
              <a:rect b="b" l="l" r="r" t="t"/>
              <a:pathLst>
                <a:path extrusionOk="0" h="10890" w="18525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2508725" y="4143800"/>
              <a:ext cx="474150" cy="281125"/>
            </a:xfrm>
            <a:custGeom>
              <a:rect b="b" l="l" r="r" t="t"/>
              <a:pathLst>
                <a:path extrusionOk="0" h="11245" w="18966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1867600" y="3249925"/>
              <a:ext cx="1223225" cy="1178125"/>
            </a:xfrm>
            <a:custGeom>
              <a:rect b="b" l="l" r="r" t="t"/>
              <a:pathLst>
                <a:path extrusionOk="0" h="47125" w="48929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1857000" y="3245400"/>
              <a:ext cx="1232000" cy="1186575"/>
            </a:xfrm>
            <a:custGeom>
              <a:rect b="b" l="l" r="r" t="t"/>
              <a:pathLst>
                <a:path extrusionOk="0" h="47463" w="4928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2004625" y="3411050"/>
              <a:ext cx="976675" cy="36075"/>
            </a:xfrm>
            <a:custGeom>
              <a:rect b="b" l="l" r="r" t="t"/>
              <a:pathLst>
                <a:path extrusionOk="0" h="1443" w="39067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2004625" y="3411050"/>
              <a:ext cx="976675" cy="36075"/>
            </a:xfrm>
            <a:custGeom>
              <a:rect b="b" l="l" r="r" t="t"/>
              <a:pathLst>
                <a:path extrusionOk="0" h="1443" w="39067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" name="Google Shape;137;p15"/>
          <p:cNvSpPr/>
          <p:nvPr/>
        </p:nvSpPr>
        <p:spPr>
          <a:xfrm rot="-381518">
            <a:off x="1317430" y="-146232"/>
            <a:ext cx="102933" cy="551241"/>
          </a:xfrm>
          <a:prstGeom prst="roundRect">
            <a:avLst>
              <a:gd fmla="val 50000" name="adj"/>
            </a:avLst>
          </a:prstGeom>
          <a:solidFill>
            <a:srgbClr val="EEEEEE">
              <a:alpha val="47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 txBox="1"/>
          <p:nvPr>
            <p:ph type="ctrTitle"/>
          </p:nvPr>
        </p:nvSpPr>
        <p:spPr>
          <a:xfrm>
            <a:off x="2351850" y="1460922"/>
            <a:ext cx="4440300" cy="174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Itim"/>
              <a:buNone/>
              <a:defRPr b="1" sz="6000"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9" name="Google Shape;139;p15"/>
          <p:cNvSpPr txBox="1"/>
          <p:nvPr>
            <p:ph idx="1" type="subTitle"/>
          </p:nvPr>
        </p:nvSpPr>
        <p:spPr>
          <a:xfrm>
            <a:off x="2351850" y="3287050"/>
            <a:ext cx="44403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6">
    <p:spTree>
      <p:nvGrpSpPr>
        <p:cNvPr id="3624" name="Shape 3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5" name="Google Shape;3625;p134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626" name="Google Shape;3626;p134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134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134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134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134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134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134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134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134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134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134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134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134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134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134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134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134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134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134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134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134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134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48" name="Google Shape;3648;p134"/>
          <p:cNvSpPr txBox="1"/>
          <p:nvPr>
            <p:ph idx="1" type="subTitle"/>
          </p:nvPr>
        </p:nvSpPr>
        <p:spPr>
          <a:xfrm>
            <a:off x="906900" y="298732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49" name="Google Shape;3649;p134"/>
          <p:cNvSpPr txBox="1"/>
          <p:nvPr>
            <p:ph idx="2" type="subTitle"/>
          </p:nvPr>
        </p:nvSpPr>
        <p:spPr>
          <a:xfrm>
            <a:off x="906900" y="1279771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50" name="Google Shape;3650;p134"/>
          <p:cNvSpPr txBox="1"/>
          <p:nvPr>
            <p:ph idx="3" type="subTitle"/>
          </p:nvPr>
        </p:nvSpPr>
        <p:spPr>
          <a:xfrm>
            <a:off x="906900" y="1743949"/>
            <a:ext cx="25062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51" name="Google Shape;3651;p134"/>
          <p:cNvSpPr txBox="1"/>
          <p:nvPr>
            <p:ph idx="4" type="subTitle"/>
          </p:nvPr>
        </p:nvSpPr>
        <p:spPr>
          <a:xfrm>
            <a:off x="906900" y="3464338"/>
            <a:ext cx="25062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52" name="Google Shape;3652;p134"/>
          <p:cNvSpPr txBox="1"/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7">
    <p:spTree>
      <p:nvGrpSpPr>
        <p:cNvPr id="3653" name="Shape 3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4" name="Google Shape;3654;p135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655" name="Google Shape;3655;p135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135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135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135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135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135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135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135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135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135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135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135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135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135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9" name="Google Shape;3669;p135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0" name="Google Shape;3670;p135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135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135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135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135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135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135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77" name="Google Shape;3677;p135"/>
          <p:cNvSpPr txBox="1"/>
          <p:nvPr>
            <p:ph type="ctrTitle"/>
          </p:nvPr>
        </p:nvSpPr>
        <p:spPr>
          <a:xfrm>
            <a:off x="5272950" y="1633778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3678" name="Google Shape;3678;p135"/>
          <p:cNvSpPr txBox="1"/>
          <p:nvPr>
            <p:ph idx="1" type="subTitle"/>
          </p:nvPr>
        </p:nvSpPr>
        <p:spPr>
          <a:xfrm>
            <a:off x="5272950" y="1919436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79" name="Google Shape;3679;p135"/>
          <p:cNvSpPr txBox="1"/>
          <p:nvPr>
            <p:ph idx="2" type="subTitle"/>
          </p:nvPr>
        </p:nvSpPr>
        <p:spPr>
          <a:xfrm>
            <a:off x="5272950" y="377073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80" name="Google Shape;3680;p135"/>
          <p:cNvSpPr txBox="1"/>
          <p:nvPr>
            <p:ph idx="3" type="ctrTitle"/>
          </p:nvPr>
        </p:nvSpPr>
        <p:spPr>
          <a:xfrm>
            <a:off x="5272950" y="3485698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3681" name="Google Shape;3681;p135"/>
          <p:cNvSpPr txBox="1"/>
          <p:nvPr>
            <p:ph idx="4" type="ctrTitle"/>
          </p:nvPr>
        </p:nvSpPr>
        <p:spPr>
          <a:xfrm>
            <a:off x="1419750" y="1633778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3682" name="Google Shape;3682;p135"/>
          <p:cNvSpPr txBox="1"/>
          <p:nvPr>
            <p:ph idx="5" type="subTitle"/>
          </p:nvPr>
        </p:nvSpPr>
        <p:spPr>
          <a:xfrm>
            <a:off x="1419750" y="1919436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83" name="Google Shape;3683;p135"/>
          <p:cNvSpPr txBox="1"/>
          <p:nvPr>
            <p:ph idx="6" type="subTitle"/>
          </p:nvPr>
        </p:nvSpPr>
        <p:spPr>
          <a:xfrm>
            <a:off x="1419750" y="377073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84" name="Google Shape;3684;p135"/>
          <p:cNvSpPr txBox="1"/>
          <p:nvPr>
            <p:ph idx="7" type="ctrTitle"/>
          </p:nvPr>
        </p:nvSpPr>
        <p:spPr>
          <a:xfrm>
            <a:off x="1419750" y="3485698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3685" name="Google Shape;3685;p135"/>
          <p:cNvSpPr txBox="1"/>
          <p:nvPr>
            <p:ph idx="8"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8">
    <p:spTree>
      <p:nvGrpSpPr>
        <p:cNvPr id="3686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7" name="Google Shape;3687;p136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3688" name="Google Shape;3688;p136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89" name="Google Shape;3689;p136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690" name="Google Shape;3690;p136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3691" name="Google Shape;3691;p136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2" name="Google Shape;3692;p136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3" name="Google Shape;3693;p136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4" name="Google Shape;3694;p136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5" name="Google Shape;3695;p136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6" name="Google Shape;3696;p136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7" name="Google Shape;3697;p136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8" name="Google Shape;3698;p136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9" name="Google Shape;3699;p136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0" name="Google Shape;3700;p136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1" name="Google Shape;3701;p136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2" name="Google Shape;3702;p136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3" name="Google Shape;3703;p136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4" name="Google Shape;3704;p136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5" name="Google Shape;3705;p136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06" name="Google Shape;3706;p136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3707" name="Google Shape;3707;p136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8" name="Google Shape;3708;p136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9" name="Google Shape;3709;p136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0" name="Google Shape;3710;p136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1" name="Google Shape;3711;p136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2" name="Google Shape;3712;p136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3" name="Google Shape;3713;p136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4" name="Google Shape;3714;p136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5" name="Google Shape;3715;p136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6" name="Google Shape;3716;p136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7" name="Google Shape;3717;p136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8" name="Google Shape;3718;p136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9" name="Google Shape;3719;p136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0" name="Google Shape;3720;p136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1" name="Google Shape;3721;p136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722" name="Google Shape;3722;p136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3" name="Google Shape;3723;p136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4" name="Google Shape;3724;p136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5" name="Google Shape;3725;p136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6" name="Google Shape;3726;p136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7" name="Google Shape;3727;p136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28" name="Google Shape;3728;p136"/>
          <p:cNvSpPr txBox="1"/>
          <p:nvPr>
            <p:ph type="title"/>
          </p:nvPr>
        </p:nvSpPr>
        <p:spPr>
          <a:xfrm>
            <a:off x="720000" y="540000"/>
            <a:ext cx="3087300" cy="145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29" name="Google Shape;3729;p136"/>
          <p:cNvSpPr txBox="1"/>
          <p:nvPr>
            <p:ph idx="1" type="subTitle"/>
          </p:nvPr>
        </p:nvSpPr>
        <p:spPr>
          <a:xfrm>
            <a:off x="5703898" y="867200"/>
            <a:ext cx="1041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30" name="Google Shape;3730;p136"/>
          <p:cNvSpPr txBox="1"/>
          <p:nvPr>
            <p:ph idx="2" type="subTitle"/>
          </p:nvPr>
        </p:nvSpPr>
        <p:spPr>
          <a:xfrm>
            <a:off x="5703898" y="2856550"/>
            <a:ext cx="1041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31" name="Google Shape;3731;p136"/>
          <p:cNvSpPr txBox="1"/>
          <p:nvPr>
            <p:ph idx="3" type="subTitle"/>
          </p:nvPr>
        </p:nvSpPr>
        <p:spPr>
          <a:xfrm>
            <a:off x="906900" y="2856550"/>
            <a:ext cx="1041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32" name="Google Shape;3732;p136"/>
          <p:cNvSpPr txBox="1"/>
          <p:nvPr>
            <p:ph idx="4" type="subTitle"/>
          </p:nvPr>
        </p:nvSpPr>
        <p:spPr>
          <a:xfrm>
            <a:off x="906900" y="3234171"/>
            <a:ext cx="2506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33" name="Google Shape;3733;p136"/>
          <p:cNvSpPr txBox="1"/>
          <p:nvPr>
            <p:ph idx="5" type="subTitle"/>
          </p:nvPr>
        </p:nvSpPr>
        <p:spPr>
          <a:xfrm>
            <a:off x="5703900" y="3234171"/>
            <a:ext cx="2506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34" name="Google Shape;3734;p136"/>
          <p:cNvSpPr txBox="1"/>
          <p:nvPr>
            <p:ph idx="6" type="subTitle"/>
          </p:nvPr>
        </p:nvSpPr>
        <p:spPr>
          <a:xfrm>
            <a:off x="5703900" y="1247983"/>
            <a:ext cx="2506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9">
    <p:spTree>
      <p:nvGrpSpPr>
        <p:cNvPr id="3735" name="Shape 3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6" name="Google Shape;3736;p137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737" name="Google Shape;3737;p137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137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137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137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137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137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137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137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137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137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137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137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137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137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137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137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137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137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137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137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137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137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59" name="Google Shape;3759;p137"/>
          <p:cNvSpPr txBox="1"/>
          <p:nvPr>
            <p:ph type="ctrTitle"/>
          </p:nvPr>
        </p:nvSpPr>
        <p:spPr>
          <a:xfrm>
            <a:off x="3443850" y="1786175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3760" name="Google Shape;3760;p137"/>
          <p:cNvSpPr txBox="1"/>
          <p:nvPr>
            <p:ph idx="1" type="subTitle"/>
          </p:nvPr>
        </p:nvSpPr>
        <p:spPr>
          <a:xfrm>
            <a:off x="3443845" y="2057896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61" name="Google Shape;3761;p137"/>
          <p:cNvSpPr txBox="1"/>
          <p:nvPr>
            <p:ph idx="2" type="subTitle"/>
          </p:nvPr>
        </p:nvSpPr>
        <p:spPr>
          <a:xfrm>
            <a:off x="4759920" y="3694544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62" name="Google Shape;3762;p137"/>
          <p:cNvSpPr txBox="1"/>
          <p:nvPr>
            <p:ph idx="3" type="ctrTitle"/>
          </p:nvPr>
        </p:nvSpPr>
        <p:spPr>
          <a:xfrm>
            <a:off x="4759920" y="3409503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3763" name="Google Shape;3763;p137"/>
          <p:cNvSpPr txBox="1"/>
          <p:nvPr>
            <p:ph idx="4" type="ctrTitle"/>
          </p:nvPr>
        </p:nvSpPr>
        <p:spPr>
          <a:xfrm>
            <a:off x="811705" y="1786175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3764" name="Google Shape;3764;p137"/>
          <p:cNvSpPr txBox="1"/>
          <p:nvPr>
            <p:ph idx="5" type="subTitle"/>
          </p:nvPr>
        </p:nvSpPr>
        <p:spPr>
          <a:xfrm>
            <a:off x="811705" y="2057896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65" name="Google Shape;3765;p137"/>
          <p:cNvSpPr txBox="1"/>
          <p:nvPr>
            <p:ph idx="6" type="subTitle"/>
          </p:nvPr>
        </p:nvSpPr>
        <p:spPr>
          <a:xfrm>
            <a:off x="2127778" y="3694544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66" name="Google Shape;3766;p137"/>
          <p:cNvSpPr txBox="1"/>
          <p:nvPr>
            <p:ph idx="7" type="ctrTitle"/>
          </p:nvPr>
        </p:nvSpPr>
        <p:spPr>
          <a:xfrm>
            <a:off x="2127780" y="3409503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3767" name="Google Shape;3767;p137"/>
          <p:cNvSpPr txBox="1"/>
          <p:nvPr>
            <p:ph idx="8"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68" name="Google Shape;3768;p137"/>
          <p:cNvSpPr txBox="1"/>
          <p:nvPr>
            <p:ph idx="9" type="ctrTitle"/>
          </p:nvPr>
        </p:nvSpPr>
        <p:spPr>
          <a:xfrm>
            <a:off x="6075995" y="1786175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3769" name="Google Shape;3769;p137"/>
          <p:cNvSpPr txBox="1"/>
          <p:nvPr>
            <p:ph idx="13" type="subTitle"/>
          </p:nvPr>
        </p:nvSpPr>
        <p:spPr>
          <a:xfrm>
            <a:off x="6075995" y="2057896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">
    <p:spTree>
      <p:nvGrpSpPr>
        <p:cNvPr id="3770" name="Shape 3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1" name="Google Shape;3771;p138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772" name="Google Shape;3772;p138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138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138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138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138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138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138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138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138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138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138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138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138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138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138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138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138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138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138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138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138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138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94" name="Google Shape;3794;p138"/>
          <p:cNvSpPr txBox="1"/>
          <p:nvPr>
            <p:ph type="title"/>
          </p:nvPr>
        </p:nvSpPr>
        <p:spPr>
          <a:xfrm>
            <a:off x="5314275" y="1089028"/>
            <a:ext cx="3109500" cy="133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95" name="Google Shape;3795;p138"/>
          <p:cNvSpPr txBox="1"/>
          <p:nvPr>
            <p:ph idx="1" type="subTitle"/>
          </p:nvPr>
        </p:nvSpPr>
        <p:spPr>
          <a:xfrm>
            <a:off x="6241125" y="2611969"/>
            <a:ext cx="2182800" cy="14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4">
    <p:spTree>
      <p:nvGrpSpPr>
        <p:cNvPr id="3796" name="Shape 3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7" name="Google Shape;3797;p139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798" name="Google Shape;3798;p139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139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139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139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139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139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139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139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139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139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139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139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139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139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139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139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139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139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139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139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139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139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20" name="Google Shape;3820;p139"/>
          <p:cNvSpPr txBox="1"/>
          <p:nvPr>
            <p:ph type="title"/>
          </p:nvPr>
        </p:nvSpPr>
        <p:spPr>
          <a:xfrm>
            <a:off x="717000" y="1491225"/>
            <a:ext cx="3870300" cy="93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21" name="Google Shape;3821;p139"/>
          <p:cNvSpPr txBox="1"/>
          <p:nvPr>
            <p:ph idx="1" type="subTitle"/>
          </p:nvPr>
        </p:nvSpPr>
        <p:spPr>
          <a:xfrm>
            <a:off x="1870200" y="2570158"/>
            <a:ext cx="2717100" cy="11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1">
    <p:spTree>
      <p:nvGrpSpPr>
        <p:cNvPr id="3822" name="Shape 3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3" name="Google Shape;3823;p140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824" name="Google Shape;3824;p140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140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140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140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140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140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140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1" name="Google Shape;3831;p140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2" name="Google Shape;3832;p140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3" name="Google Shape;3833;p140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4" name="Google Shape;3834;p140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5" name="Google Shape;3835;p140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6" name="Google Shape;3836;p140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7" name="Google Shape;3837;p140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8" name="Google Shape;3838;p140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9" name="Google Shape;3839;p140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0" name="Google Shape;3840;p140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1" name="Google Shape;3841;p140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2" name="Google Shape;3842;p140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3" name="Google Shape;3843;p140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4" name="Google Shape;3844;p140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5" name="Google Shape;3845;p140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46" name="Google Shape;3846;p140"/>
          <p:cNvSpPr txBox="1"/>
          <p:nvPr>
            <p:ph type="ctrTitle"/>
          </p:nvPr>
        </p:nvSpPr>
        <p:spPr>
          <a:xfrm>
            <a:off x="988403" y="1297314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3847" name="Google Shape;3847;p140"/>
          <p:cNvSpPr txBox="1"/>
          <p:nvPr>
            <p:ph idx="1" type="subTitle"/>
          </p:nvPr>
        </p:nvSpPr>
        <p:spPr>
          <a:xfrm>
            <a:off x="988403" y="1579523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48" name="Google Shape;3848;p140"/>
          <p:cNvSpPr txBox="1"/>
          <p:nvPr>
            <p:ph idx="2" type="subTitle"/>
          </p:nvPr>
        </p:nvSpPr>
        <p:spPr>
          <a:xfrm>
            <a:off x="988403" y="3577425"/>
            <a:ext cx="2451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49" name="Google Shape;3849;p140"/>
          <p:cNvSpPr txBox="1"/>
          <p:nvPr>
            <p:ph idx="3" type="subTitle"/>
          </p:nvPr>
        </p:nvSpPr>
        <p:spPr>
          <a:xfrm>
            <a:off x="988403" y="259606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50" name="Google Shape;3850;p140"/>
          <p:cNvSpPr txBox="1"/>
          <p:nvPr>
            <p:ph idx="4" type="ctrTitle"/>
          </p:nvPr>
        </p:nvSpPr>
        <p:spPr>
          <a:xfrm>
            <a:off x="988403" y="2304052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3851" name="Google Shape;3851;p140"/>
          <p:cNvSpPr txBox="1"/>
          <p:nvPr>
            <p:ph idx="5" type="ctrTitle"/>
          </p:nvPr>
        </p:nvSpPr>
        <p:spPr>
          <a:xfrm>
            <a:off x="988403" y="3289882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3852" name="Google Shape;3852;p140"/>
          <p:cNvSpPr txBox="1"/>
          <p:nvPr>
            <p:ph idx="6"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3853" name="Shape 3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4" name="Google Shape;3854;p141"/>
          <p:cNvSpPr txBox="1"/>
          <p:nvPr>
            <p:ph type="title"/>
          </p:nvPr>
        </p:nvSpPr>
        <p:spPr>
          <a:xfrm>
            <a:off x="5059850" y="3019625"/>
            <a:ext cx="3364200" cy="14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1">
    <p:spTree>
      <p:nvGrpSpPr>
        <p:cNvPr id="3855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p142"/>
          <p:cNvSpPr txBox="1"/>
          <p:nvPr>
            <p:ph type="title"/>
          </p:nvPr>
        </p:nvSpPr>
        <p:spPr>
          <a:xfrm>
            <a:off x="1249850" y="873387"/>
            <a:ext cx="3364200" cy="14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14">
    <p:spTree>
      <p:nvGrpSpPr>
        <p:cNvPr id="3857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8" name="Google Shape;3858;p143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859" name="Google Shape;3859;p143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0" name="Google Shape;3860;p143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1" name="Google Shape;3861;p143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2" name="Google Shape;3862;p143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3" name="Google Shape;3863;p143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4" name="Google Shape;3864;p143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5" name="Google Shape;3865;p143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6" name="Google Shape;3866;p143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7" name="Google Shape;3867;p143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8" name="Google Shape;3868;p143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9" name="Google Shape;3869;p143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0" name="Google Shape;3870;p143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1" name="Google Shape;3871;p143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2" name="Google Shape;3872;p143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3" name="Google Shape;3873;p143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4" name="Google Shape;3874;p143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5" name="Google Shape;3875;p143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6" name="Google Shape;3876;p143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7" name="Google Shape;3877;p143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8" name="Google Shape;3878;p143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9" name="Google Shape;3879;p143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0" name="Google Shape;3880;p143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81" name="Google Shape;3881;p143"/>
          <p:cNvSpPr txBox="1"/>
          <p:nvPr>
            <p:ph type="title"/>
          </p:nvPr>
        </p:nvSpPr>
        <p:spPr>
          <a:xfrm>
            <a:off x="1232825" y="1765317"/>
            <a:ext cx="6678300" cy="7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82" name="Google Shape;3882;p143"/>
          <p:cNvSpPr txBox="1"/>
          <p:nvPr>
            <p:ph idx="1" type="body"/>
          </p:nvPr>
        </p:nvSpPr>
        <p:spPr>
          <a:xfrm>
            <a:off x="2155325" y="2698083"/>
            <a:ext cx="48333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6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42" name="Google Shape;142;p16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16"/>
          <p:cNvSpPr txBox="1"/>
          <p:nvPr>
            <p:ph idx="1" type="subTitle"/>
          </p:nvPr>
        </p:nvSpPr>
        <p:spPr>
          <a:xfrm>
            <a:off x="3117150" y="3530226"/>
            <a:ext cx="29097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5" name="Google Shape;165;p16"/>
          <p:cNvSpPr txBox="1"/>
          <p:nvPr>
            <p:ph type="title"/>
          </p:nvPr>
        </p:nvSpPr>
        <p:spPr>
          <a:xfrm>
            <a:off x="1918650" y="1613852"/>
            <a:ext cx="5306700" cy="179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6" name="Google Shape;166;p16"/>
          <p:cNvSpPr txBox="1"/>
          <p:nvPr>
            <p:ph hasCustomPrompt="1" idx="2" type="title"/>
          </p:nvPr>
        </p:nvSpPr>
        <p:spPr>
          <a:xfrm>
            <a:off x="3843750" y="591078"/>
            <a:ext cx="1456500" cy="81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67" name="Google Shape;167;p16"/>
          <p:cNvGrpSpPr/>
          <p:nvPr/>
        </p:nvGrpSpPr>
        <p:grpSpPr>
          <a:xfrm flipH="1" rot="-697126">
            <a:off x="569287" y="-351303"/>
            <a:ext cx="1305393" cy="1346461"/>
            <a:chOff x="1492000" y="427450"/>
            <a:chExt cx="1188000" cy="1225375"/>
          </a:xfrm>
        </p:grpSpPr>
        <p:sp>
          <p:nvSpPr>
            <p:cNvPr id="168" name="Google Shape;168;p16"/>
            <p:cNvSpPr/>
            <p:nvPr/>
          </p:nvSpPr>
          <p:spPr>
            <a:xfrm>
              <a:off x="1492000" y="427450"/>
              <a:ext cx="1188000" cy="1225375"/>
            </a:xfrm>
            <a:custGeom>
              <a:rect b="b" l="l" r="r" t="t"/>
              <a:pathLst>
                <a:path extrusionOk="0" h="49015" w="4752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1505775" y="444875"/>
              <a:ext cx="1157925" cy="1185100"/>
            </a:xfrm>
            <a:custGeom>
              <a:rect b="b" l="l" r="r" t="t"/>
              <a:pathLst>
                <a:path extrusionOk="0" h="47404" w="46317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1631725" y="1023800"/>
              <a:ext cx="932975" cy="17650"/>
            </a:xfrm>
            <a:custGeom>
              <a:rect b="b" l="l" r="r" t="t"/>
              <a:pathLst>
                <a:path extrusionOk="0" h="706" w="37319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1633600" y="849000"/>
              <a:ext cx="924200" cy="26400"/>
            </a:xfrm>
            <a:custGeom>
              <a:rect b="b" l="l" r="r" t="t"/>
              <a:pathLst>
                <a:path extrusionOk="0" h="1056" w="36968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1624825" y="765850"/>
              <a:ext cx="931725" cy="15325"/>
            </a:xfrm>
            <a:custGeom>
              <a:rect b="b" l="l" r="r" t="t"/>
              <a:pathLst>
                <a:path extrusionOk="0" h="613" w="37269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1617300" y="1111525"/>
              <a:ext cx="938000" cy="28850"/>
            </a:xfrm>
            <a:custGeom>
              <a:rect b="b" l="l" r="r" t="t"/>
              <a:pathLst>
                <a:path extrusionOk="0" h="1154" w="3752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1624825" y="1206075"/>
              <a:ext cx="921075" cy="16000"/>
            </a:xfrm>
            <a:custGeom>
              <a:rect b="b" l="l" r="r" t="t"/>
              <a:pathLst>
                <a:path extrusionOk="0" h="640" w="36843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1625450" y="1448675"/>
              <a:ext cx="923575" cy="33500"/>
            </a:xfrm>
            <a:custGeom>
              <a:rect b="b" l="l" r="r" t="t"/>
              <a:pathLst>
                <a:path extrusionOk="0" h="1340" w="36943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1624200" y="934225"/>
              <a:ext cx="919200" cy="21800"/>
            </a:xfrm>
            <a:custGeom>
              <a:rect b="b" l="l" r="r" t="t"/>
              <a:pathLst>
                <a:path extrusionOk="0" h="872" w="36768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1629200" y="1281975"/>
              <a:ext cx="912325" cy="25100"/>
            </a:xfrm>
            <a:custGeom>
              <a:rect b="b" l="l" r="r" t="t"/>
              <a:pathLst>
                <a:path extrusionOk="0" h="1004" w="36493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1621075" y="1360300"/>
              <a:ext cx="919825" cy="23325"/>
            </a:xfrm>
            <a:custGeom>
              <a:rect b="b" l="l" r="r" t="t"/>
              <a:pathLst>
                <a:path extrusionOk="0" h="933" w="36793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2">
  <p:cSld name="CUSTOM_32">
    <p:spTree>
      <p:nvGrpSpPr>
        <p:cNvPr id="3883" name="Shape 3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4" name="Google Shape;3884;p14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885" name="Google Shape;3885;p144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6" name="Google Shape;3886;p144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7" name="Google Shape;3887;p144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8" name="Google Shape;3888;p144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9" name="Google Shape;3889;p144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0" name="Google Shape;3890;p144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1" name="Google Shape;3891;p144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2" name="Google Shape;3892;p144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3" name="Google Shape;3893;p144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4" name="Google Shape;3894;p144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5" name="Google Shape;3895;p144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6" name="Google Shape;3896;p144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7" name="Google Shape;3897;p144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8" name="Google Shape;3898;p144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9" name="Google Shape;3899;p144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0" name="Google Shape;3900;p144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1" name="Google Shape;3901;p144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2" name="Google Shape;3902;p144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3" name="Google Shape;3903;p144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4" name="Google Shape;3904;p144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5" name="Google Shape;3905;p144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6" name="Google Shape;3906;p144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07" name="Google Shape;3907;p144"/>
          <p:cNvSpPr txBox="1"/>
          <p:nvPr>
            <p:ph type="title"/>
          </p:nvPr>
        </p:nvSpPr>
        <p:spPr>
          <a:xfrm>
            <a:off x="3800500" y="1351950"/>
            <a:ext cx="3933000" cy="158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5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08" name="Google Shape;3908;p144"/>
          <p:cNvSpPr txBox="1"/>
          <p:nvPr>
            <p:ph idx="1" type="body"/>
          </p:nvPr>
        </p:nvSpPr>
        <p:spPr>
          <a:xfrm>
            <a:off x="3800550" y="3111475"/>
            <a:ext cx="39330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rtl="0" algn="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5">
    <p:spTree>
      <p:nvGrpSpPr>
        <p:cNvPr id="3909" name="Shape 3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0" name="Google Shape;3910;p145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911" name="Google Shape;3911;p145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2" name="Google Shape;3912;p145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3" name="Google Shape;3913;p145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4" name="Google Shape;3914;p145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5" name="Google Shape;3915;p145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6" name="Google Shape;3916;p145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7" name="Google Shape;3917;p145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8" name="Google Shape;3918;p145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9" name="Google Shape;3919;p145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0" name="Google Shape;3920;p145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1" name="Google Shape;3921;p145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2" name="Google Shape;3922;p145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3" name="Google Shape;3923;p145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4" name="Google Shape;3924;p145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5" name="Google Shape;3925;p145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6" name="Google Shape;3926;p145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7" name="Google Shape;3927;p145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8" name="Google Shape;3928;p145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9" name="Google Shape;3929;p145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0" name="Google Shape;3930;p145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1" name="Google Shape;3931;p145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2" name="Google Shape;3932;p145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33" name="Google Shape;3933;p145"/>
          <p:cNvSpPr txBox="1"/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6">
    <p:spTree>
      <p:nvGrpSpPr>
        <p:cNvPr id="3934" name="Shape 3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5" name="Google Shape;3935;p146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3936" name="Google Shape;3936;p146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37" name="Google Shape;3937;p146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938" name="Google Shape;3938;p146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3939" name="Google Shape;3939;p146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0" name="Google Shape;3940;p146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1" name="Google Shape;3941;p146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2" name="Google Shape;3942;p146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3" name="Google Shape;3943;p146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4" name="Google Shape;3944;p146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5" name="Google Shape;3945;p146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6" name="Google Shape;3946;p146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7" name="Google Shape;3947;p146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8" name="Google Shape;3948;p146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9" name="Google Shape;3949;p146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0" name="Google Shape;3950;p146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1" name="Google Shape;3951;p146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2" name="Google Shape;3952;p146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3" name="Google Shape;3953;p146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54" name="Google Shape;3954;p146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3955" name="Google Shape;3955;p146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6" name="Google Shape;3956;p146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7" name="Google Shape;3957;p146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8" name="Google Shape;3958;p146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9" name="Google Shape;3959;p146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0" name="Google Shape;3960;p146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1" name="Google Shape;3961;p146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2" name="Google Shape;3962;p146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3" name="Google Shape;3963;p146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4" name="Google Shape;3964;p146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5" name="Google Shape;3965;p146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6" name="Google Shape;3966;p146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7" name="Google Shape;3967;p146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8" name="Google Shape;3968;p146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9" name="Google Shape;3969;p146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970" name="Google Shape;3970;p146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71" name="Google Shape;3971;p146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72" name="Google Shape;3972;p146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73" name="Google Shape;3973;p146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74" name="Google Shape;3974;p146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75" name="Google Shape;3975;p146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76" name="Google Shape;3976;p146"/>
          <p:cNvSpPr txBox="1"/>
          <p:nvPr>
            <p:ph idx="1" type="subTitle"/>
          </p:nvPr>
        </p:nvSpPr>
        <p:spPr>
          <a:xfrm>
            <a:off x="906900" y="3615868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77" name="Google Shape;3977;p146"/>
          <p:cNvSpPr txBox="1"/>
          <p:nvPr>
            <p:ph idx="2" type="subTitle"/>
          </p:nvPr>
        </p:nvSpPr>
        <p:spPr>
          <a:xfrm>
            <a:off x="5565696" y="3615868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78" name="Google Shape;3978;p146"/>
          <p:cNvSpPr txBox="1"/>
          <p:nvPr>
            <p:ph idx="3" type="subTitle"/>
          </p:nvPr>
        </p:nvSpPr>
        <p:spPr>
          <a:xfrm>
            <a:off x="906900" y="2084031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79" name="Google Shape;3979;p146"/>
          <p:cNvSpPr txBox="1"/>
          <p:nvPr>
            <p:ph idx="4" type="subTitle"/>
          </p:nvPr>
        </p:nvSpPr>
        <p:spPr>
          <a:xfrm>
            <a:off x="5565688" y="2094806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80" name="Google Shape;3980;p146"/>
          <p:cNvSpPr txBox="1"/>
          <p:nvPr>
            <p:ph idx="5" type="subTitle"/>
          </p:nvPr>
        </p:nvSpPr>
        <p:spPr>
          <a:xfrm>
            <a:off x="906900" y="2469400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81" name="Google Shape;3981;p146"/>
          <p:cNvSpPr txBox="1"/>
          <p:nvPr>
            <p:ph idx="6" type="subTitle"/>
          </p:nvPr>
        </p:nvSpPr>
        <p:spPr>
          <a:xfrm>
            <a:off x="5565688" y="2469400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82" name="Google Shape;3982;p146"/>
          <p:cNvSpPr txBox="1"/>
          <p:nvPr>
            <p:ph idx="7" type="subTitle"/>
          </p:nvPr>
        </p:nvSpPr>
        <p:spPr>
          <a:xfrm>
            <a:off x="906900" y="3991211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83" name="Google Shape;3983;p146"/>
          <p:cNvSpPr txBox="1"/>
          <p:nvPr>
            <p:ph idx="8" type="subTitle"/>
          </p:nvPr>
        </p:nvSpPr>
        <p:spPr>
          <a:xfrm>
            <a:off x="5565688" y="3991211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84" name="Google Shape;3984;p146"/>
          <p:cNvSpPr txBox="1"/>
          <p:nvPr>
            <p:ph type="title"/>
          </p:nvPr>
        </p:nvSpPr>
        <p:spPr>
          <a:xfrm>
            <a:off x="720000" y="540000"/>
            <a:ext cx="3330000" cy="99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7">
    <p:spTree>
      <p:nvGrpSpPr>
        <p:cNvPr id="3985" name="Shape 3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6" name="Google Shape;3986;p147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987" name="Google Shape;3987;p147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8" name="Google Shape;3988;p147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9" name="Google Shape;3989;p147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0" name="Google Shape;3990;p147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1" name="Google Shape;3991;p147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2" name="Google Shape;3992;p147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3" name="Google Shape;3993;p147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4" name="Google Shape;3994;p147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5" name="Google Shape;3995;p147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6" name="Google Shape;3996;p147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7" name="Google Shape;3997;p147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8" name="Google Shape;3998;p147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9" name="Google Shape;3999;p147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0" name="Google Shape;4000;p147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1" name="Google Shape;4001;p147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2" name="Google Shape;4002;p147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3" name="Google Shape;4003;p147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4" name="Google Shape;4004;p147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5" name="Google Shape;4005;p147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6" name="Google Shape;4006;p147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7" name="Google Shape;4007;p147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8" name="Google Shape;4008;p147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9" name="Google Shape;4009;p147"/>
          <p:cNvSpPr txBox="1"/>
          <p:nvPr>
            <p:ph type="ctrTitle"/>
          </p:nvPr>
        </p:nvSpPr>
        <p:spPr>
          <a:xfrm>
            <a:off x="5295149" y="1449725"/>
            <a:ext cx="30975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4010" name="Google Shape;4010;p147"/>
          <p:cNvSpPr txBox="1"/>
          <p:nvPr>
            <p:ph idx="1" type="subTitle"/>
          </p:nvPr>
        </p:nvSpPr>
        <p:spPr>
          <a:xfrm>
            <a:off x="5295149" y="1731948"/>
            <a:ext cx="30975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11" name="Google Shape;4011;p147"/>
          <p:cNvSpPr txBox="1"/>
          <p:nvPr>
            <p:ph idx="2" type="subTitle"/>
          </p:nvPr>
        </p:nvSpPr>
        <p:spPr>
          <a:xfrm>
            <a:off x="5295149" y="3281876"/>
            <a:ext cx="30975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12" name="Google Shape;4012;p147"/>
          <p:cNvSpPr txBox="1"/>
          <p:nvPr>
            <p:ph idx="3" type="ctrTitle"/>
          </p:nvPr>
        </p:nvSpPr>
        <p:spPr>
          <a:xfrm>
            <a:off x="5295153" y="2989856"/>
            <a:ext cx="30975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4013" name="Google Shape;4013;p147"/>
          <p:cNvSpPr txBox="1"/>
          <p:nvPr>
            <p:ph idx="4"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8">
    <p:spTree>
      <p:nvGrpSpPr>
        <p:cNvPr id="4014" name="Shape 4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5" name="Google Shape;4015;p148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4016" name="Google Shape;4016;p148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7" name="Google Shape;4017;p148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8" name="Google Shape;4018;p148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9" name="Google Shape;4019;p148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0" name="Google Shape;4020;p148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1" name="Google Shape;4021;p148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2" name="Google Shape;4022;p148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3" name="Google Shape;4023;p148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4" name="Google Shape;4024;p148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5" name="Google Shape;4025;p148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6" name="Google Shape;4026;p148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7" name="Google Shape;4027;p148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8" name="Google Shape;4028;p148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9" name="Google Shape;4029;p148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0" name="Google Shape;4030;p148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1" name="Google Shape;4031;p148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2" name="Google Shape;4032;p148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3" name="Google Shape;4033;p148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4" name="Google Shape;4034;p148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5" name="Google Shape;4035;p148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6" name="Google Shape;4036;p148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7" name="Google Shape;4037;p148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38" name="Google Shape;4038;p148"/>
          <p:cNvSpPr txBox="1"/>
          <p:nvPr>
            <p:ph type="title"/>
          </p:nvPr>
        </p:nvSpPr>
        <p:spPr>
          <a:xfrm>
            <a:off x="720000" y="540000"/>
            <a:ext cx="5510700" cy="5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24">
    <p:spTree>
      <p:nvGrpSpPr>
        <p:cNvPr id="4039" name="Shape 4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0" name="Google Shape;4040;p149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4041" name="Google Shape;4041;p149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2" name="Google Shape;4042;p149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3" name="Google Shape;4043;p149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4" name="Google Shape;4044;p149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5" name="Google Shape;4045;p149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6" name="Google Shape;4046;p149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7" name="Google Shape;4047;p149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8" name="Google Shape;4048;p149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9" name="Google Shape;4049;p149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0" name="Google Shape;4050;p149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1" name="Google Shape;4051;p149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2" name="Google Shape;4052;p149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3" name="Google Shape;4053;p149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4" name="Google Shape;4054;p149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5" name="Google Shape;4055;p149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6" name="Google Shape;4056;p149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7" name="Google Shape;4057;p149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8" name="Google Shape;4058;p149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9" name="Google Shape;4059;p149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0" name="Google Shape;4060;p149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1" name="Google Shape;4061;p149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2" name="Google Shape;4062;p149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3" name="Google Shape;4063;p149"/>
          <p:cNvSpPr txBox="1"/>
          <p:nvPr>
            <p:ph type="title"/>
          </p:nvPr>
        </p:nvSpPr>
        <p:spPr>
          <a:xfrm>
            <a:off x="720000" y="540000"/>
            <a:ext cx="5399100" cy="87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9">
    <p:spTree>
      <p:nvGrpSpPr>
        <p:cNvPr id="4064" name="Shape 4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5" name="Google Shape;4065;p150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4066" name="Google Shape;4066;p150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7" name="Google Shape;4067;p150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8" name="Google Shape;4068;p150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9" name="Google Shape;4069;p150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0" name="Google Shape;4070;p150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1" name="Google Shape;4071;p150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2" name="Google Shape;4072;p150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3" name="Google Shape;4073;p150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4" name="Google Shape;4074;p150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5" name="Google Shape;4075;p150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6" name="Google Shape;4076;p150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7" name="Google Shape;4077;p150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8" name="Google Shape;4078;p150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9" name="Google Shape;4079;p150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0" name="Google Shape;4080;p150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1" name="Google Shape;4081;p150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2" name="Google Shape;4082;p150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3" name="Google Shape;4083;p150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4" name="Google Shape;4084;p150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5" name="Google Shape;4085;p150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6" name="Google Shape;4086;p150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7" name="Google Shape;4087;p150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88" name="Google Shape;4088;p150"/>
          <p:cNvSpPr txBox="1"/>
          <p:nvPr>
            <p:ph idx="1" type="subTitle"/>
          </p:nvPr>
        </p:nvSpPr>
        <p:spPr>
          <a:xfrm>
            <a:off x="804150" y="3069865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4089" name="Google Shape;4089;p150"/>
          <p:cNvSpPr txBox="1"/>
          <p:nvPr>
            <p:ph idx="2" type="subTitle"/>
          </p:nvPr>
        </p:nvSpPr>
        <p:spPr>
          <a:xfrm>
            <a:off x="5833650" y="3069865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4090" name="Google Shape;4090;p150"/>
          <p:cNvSpPr txBox="1"/>
          <p:nvPr>
            <p:ph idx="3" type="subTitle"/>
          </p:nvPr>
        </p:nvSpPr>
        <p:spPr>
          <a:xfrm>
            <a:off x="804150" y="153041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4091" name="Google Shape;4091;p150"/>
          <p:cNvSpPr txBox="1"/>
          <p:nvPr>
            <p:ph idx="4" type="subTitle"/>
          </p:nvPr>
        </p:nvSpPr>
        <p:spPr>
          <a:xfrm>
            <a:off x="5833650" y="153041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4092" name="Google Shape;4092;p150"/>
          <p:cNvSpPr txBox="1"/>
          <p:nvPr>
            <p:ph idx="5" type="subTitle"/>
          </p:nvPr>
        </p:nvSpPr>
        <p:spPr>
          <a:xfrm>
            <a:off x="3318900" y="3069865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4093" name="Google Shape;4093;p150"/>
          <p:cNvSpPr txBox="1"/>
          <p:nvPr>
            <p:ph idx="6" type="subTitle"/>
          </p:nvPr>
        </p:nvSpPr>
        <p:spPr>
          <a:xfrm>
            <a:off x="3318900" y="153041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4094" name="Google Shape;4094;p150"/>
          <p:cNvSpPr txBox="1"/>
          <p:nvPr>
            <p:ph type="title"/>
          </p:nvPr>
        </p:nvSpPr>
        <p:spPr>
          <a:xfrm>
            <a:off x="720000" y="540000"/>
            <a:ext cx="7704000" cy="49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95" name="Google Shape;4095;p150"/>
          <p:cNvSpPr txBox="1"/>
          <p:nvPr>
            <p:ph idx="7" type="subTitle"/>
          </p:nvPr>
        </p:nvSpPr>
        <p:spPr>
          <a:xfrm>
            <a:off x="804150" y="1904448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96" name="Google Shape;4096;p150"/>
          <p:cNvSpPr txBox="1"/>
          <p:nvPr>
            <p:ph idx="8" type="subTitle"/>
          </p:nvPr>
        </p:nvSpPr>
        <p:spPr>
          <a:xfrm>
            <a:off x="5833650" y="1904448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97" name="Google Shape;4097;p150"/>
          <p:cNvSpPr txBox="1"/>
          <p:nvPr>
            <p:ph idx="9" type="subTitle"/>
          </p:nvPr>
        </p:nvSpPr>
        <p:spPr>
          <a:xfrm>
            <a:off x="804150" y="3456740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98" name="Google Shape;4098;p150"/>
          <p:cNvSpPr txBox="1"/>
          <p:nvPr>
            <p:ph idx="13" type="subTitle"/>
          </p:nvPr>
        </p:nvSpPr>
        <p:spPr>
          <a:xfrm>
            <a:off x="5833650" y="3456740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99" name="Google Shape;4099;p150"/>
          <p:cNvSpPr txBox="1"/>
          <p:nvPr>
            <p:ph idx="14" type="subTitle"/>
          </p:nvPr>
        </p:nvSpPr>
        <p:spPr>
          <a:xfrm>
            <a:off x="3318900" y="1904448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00" name="Google Shape;4100;p150"/>
          <p:cNvSpPr txBox="1"/>
          <p:nvPr>
            <p:ph idx="15" type="subTitle"/>
          </p:nvPr>
        </p:nvSpPr>
        <p:spPr>
          <a:xfrm>
            <a:off x="3318900" y="3456740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7">
    <p:spTree>
      <p:nvGrpSpPr>
        <p:cNvPr id="4101" name="Shape 4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2" name="Google Shape;4102;p151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4103" name="Google Shape;4103;p151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4" name="Google Shape;4104;p151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5" name="Google Shape;4105;p151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6" name="Google Shape;4106;p151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7" name="Google Shape;4107;p151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8" name="Google Shape;4108;p151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9" name="Google Shape;4109;p151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0" name="Google Shape;4110;p151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1" name="Google Shape;4111;p151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2" name="Google Shape;4112;p151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3" name="Google Shape;4113;p151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4" name="Google Shape;4114;p151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5" name="Google Shape;4115;p151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6" name="Google Shape;4116;p151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7" name="Google Shape;4117;p151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8" name="Google Shape;4118;p151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9" name="Google Shape;4119;p151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0" name="Google Shape;4120;p151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1" name="Google Shape;4121;p151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2" name="Google Shape;4122;p151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3" name="Google Shape;4123;p151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4" name="Google Shape;4124;p151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5" name="Google Shape;4125;p151"/>
          <p:cNvSpPr txBox="1"/>
          <p:nvPr>
            <p:ph idx="1" type="subTitle"/>
          </p:nvPr>
        </p:nvSpPr>
        <p:spPr>
          <a:xfrm>
            <a:off x="804150" y="2853903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4126" name="Google Shape;4126;p151"/>
          <p:cNvSpPr txBox="1"/>
          <p:nvPr>
            <p:ph idx="2" type="subTitle"/>
          </p:nvPr>
        </p:nvSpPr>
        <p:spPr>
          <a:xfrm>
            <a:off x="5833650" y="2853903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4127" name="Google Shape;4127;p151"/>
          <p:cNvSpPr txBox="1"/>
          <p:nvPr>
            <p:ph idx="3" type="subTitle"/>
          </p:nvPr>
        </p:nvSpPr>
        <p:spPr>
          <a:xfrm>
            <a:off x="3318900" y="2003065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4128" name="Google Shape;4128;p151"/>
          <p:cNvSpPr txBox="1"/>
          <p:nvPr>
            <p:ph type="title"/>
          </p:nvPr>
        </p:nvSpPr>
        <p:spPr>
          <a:xfrm>
            <a:off x="5917800" y="540000"/>
            <a:ext cx="2506200" cy="49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29" name="Google Shape;4129;p151"/>
          <p:cNvSpPr txBox="1"/>
          <p:nvPr>
            <p:ph idx="4" type="subTitle"/>
          </p:nvPr>
        </p:nvSpPr>
        <p:spPr>
          <a:xfrm>
            <a:off x="804150" y="3240773"/>
            <a:ext cx="25062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30" name="Google Shape;4130;p151"/>
          <p:cNvSpPr txBox="1"/>
          <p:nvPr>
            <p:ph idx="5" type="subTitle"/>
          </p:nvPr>
        </p:nvSpPr>
        <p:spPr>
          <a:xfrm>
            <a:off x="5833650" y="3240773"/>
            <a:ext cx="25062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31" name="Google Shape;4131;p151"/>
          <p:cNvSpPr txBox="1"/>
          <p:nvPr>
            <p:ph idx="6" type="subTitle"/>
          </p:nvPr>
        </p:nvSpPr>
        <p:spPr>
          <a:xfrm>
            <a:off x="3318900" y="2389956"/>
            <a:ext cx="25062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28">
    <p:spTree>
      <p:nvGrpSpPr>
        <p:cNvPr id="4132" name="Shape 4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3" name="Google Shape;4133;p152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4134" name="Google Shape;4134;p152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5" name="Google Shape;4135;p152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6" name="Google Shape;4136;p152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7" name="Google Shape;4137;p152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8" name="Google Shape;4138;p152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9" name="Google Shape;4139;p152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0" name="Google Shape;4140;p152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1" name="Google Shape;4141;p152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2" name="Google Shape;4142;p152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3" name="Google Shape;4143;p152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4" name="Google Shape;4144;p152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5" name="Google Shape;4145;p152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6" name="Google Shape;4146;p152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7" name="Google Shape;4147;p152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8" name="Google Shape;4148;p152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9" name="Google Shape;4149;p152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0" name="Google Shape;4150;p152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1" name="Google Shape;4151;p152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2" name="Google Shape;4152;p152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3" name="Google Shape;4153;p152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4" name="Google Shape;4154;p152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5" name="Google Shape;4155;p152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56" name="Google Shape;4156;p152"/>
          <p:cNvSpPr txBox="1"/>
          <p:nvPr>
            <p:ph idx="1" type="subTitle"/>
          </p:nvPr>
        </p:nvSpPr>
        <p:spPr>
          <a:xfrm>
            <a:off x="1342450" y="3241403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4157" name="Google Shape;4157;p152"/>
          <p:cNvSpPr txBox="1"/>
          <p:nvPr>
            <p:ph idx="2" type="subTitle"/>
          </p:nvPr>
        </p:nvSpPr>
        <p:spPr>
          <a:xfrm>
            <a:off x="5295350" y="3232090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4158" name="Google Shape;4158;p152"/>
          <p:cNvSpPr txBox="1"/>
          <p:nvPr>
            <p:ph type="title"/>
          </p:nvPr>
        </p:nvSpPr>
        <p:spPr>
          <a:xfrm>
            <a:off x="720000" y="540000"/>
            <a:ext cx="7704000" cy="49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59" name="Google Shape;4159;p152"/>
          <p:cNvSpPr txBox="1"/>
          <p:nvPr>
            <p:ph idx="3" type="subTitle"/>
          </p:nvPr>
        </p:nvSpPr>
        <p:spPr>
          <a:xfrm>
            <a:off x="1342450" y="3615440"/>
            <a:ext cx="2506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60" name="Google Shape;4160;p152"/>
          <p:cNvSpPr txBox="1"/>
          <p:nvPr>
            <p:ph idx="4" type="subTitle"/>
          </p:nvPr>
        </p:nvSpPr>
        <p:spPr>
          <a:xfrm>
            <a:off x="5295350" y="3606127"/>
            <a:ext cx="2506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1">
  <p:cSld name="CUSTOM_20">
    <p:spTree>
      <p:nvGrpSpPr>
        <p:cNvPr id="4161" name="Shape 4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2" name="Google Shape;4162;p153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4163" name="Google Shape;4163;p153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4" name="Google Shape;4164;p153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5" name="Google Shape;4165;p153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6" name="Google Shape;4166;p153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7" name="Google Shape;4167;p153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8" name="Google Shape;4168;p153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9" name="Google Shape;4169;p153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0" name="Google Shape;4170;p153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1" name="Google Shape;4171;p153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2" name="Google Shape;4172;p153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3" name="Google Shape;4173;p153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4" name="Google Shape;4174;p153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5" name="Google Shape;4175;p153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6" name="Google Shape;4176;p153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7" name="Google Shape;4177;p153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8" name="Google Shape;4178;p153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9" name="Google Shape;4179;p153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0" name="Google Shape;4180;p153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1" name="Google Shape;4181;p153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2" name="Google Shape;4182;p153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3" name="Google Shape;4183;p153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4" name="Google Shape;4184;p153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85" name="Google Shape;4185;p153"/>
          <p:cNvSpPr txBox="1"/>
          <p:nvPr>
            <p:ph type="ctrTitle"/>
          </p:nvPr>
        </p:nvSpPr>
        <p:spPr>
          <a:xfrm>
            <a:off x="3443847" y="3081575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4186" name="Google Shape;4186;p153"/>
          <p:cNvSpPr txBox="1"/>
          <p:nvPr>
            <p:ph idx="1" type="subTitle"/>
          </p:nvPr>
        </p:nvSpPr>
        <p:spPr>
          <a:xfrm>
            <a:off x="3443847" y="3367235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87" name="Google Shape;4187;p153"/>
          <p:cNvSpPr txBox="1"/>
          <p:nvPr>
            <p:ph idx="2" type="subTitle"/>
          </p:nvPr>
        </p:nvSpPr>
        <p:spPr>
          <a:xfrm>
            <a:off x="4759920" y="1879683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88" name="Google Shape;4188;p153"/>
          <p:cNvSpPr txBox="1"/>
          <p:nvPr>
            <p:ph idx="3" type="ctrTitle"/>
          </p:nvPr>
        </p:nvSpPr>
        <p:spPr>
          <a:xfrm>
            <a:off x="4759920" y="1580703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4189" name="Google Shape;4189;p153"/>
          <p:cNvSpPr txBox="1"/>
          <p:nvPr>
            <p:ph idx="4" type="ctrTitle"/>
          </p:nvPr>
        </p:nvSpPr>
        <p:spPr>
          <a:xfrm>
            <a:off x="811705" y="3081575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4190" name="Google Shape;4190;p153"/>
          <p:cNvSpPr txBox="1"/>
          <p:nvPr>
            <p:ph idx="5" type="subTitle"/>
          </p:nvPr>
        </p:nvSpPr>
        <p:spPr>
          <a:xfrm>
            <a:off x="811705" y="3367235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91" name="Google Shape;4191;p153"/>
          <p:cNvSpPr txBox="1"/>
          <p:nvPr>
            <p:ph idx="6" type="subTitle"/>
          </p:nvPr>
        </p:nvSpPr>
        <p:spPr>
          <a:xfrm>
            <a:off x="2127780" y="1879683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92" name="Google Shape;4192;p153"/>
          <p:cNvSpPr txBox="1"/>
          <p:nvPr>
            <p:ph idx="7" type="ctrTitle"/>
          </p:nvPr>
        </p:nvSpPr>
        <p:spPr>
          <a:xfrm>
            <a:off x="2127780" y="1580703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4193" name="Google Shape;4193;p153"/>
          <p:cNvSpPr txBox="1"/>
          <p:nvPr>
            <p:ph idx="8"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194" name="Google Shape;4194;p153"/>
          <p:cNvSpPr txBox="1"/>
          <p:nvPr>
            <p:ph idx="9" type="ctrTitle"/>
          </p:nvPr>
        </p:nvSpPr>
        <p:spPr>
          <a:xfrm>
            <a:off x="6075995" y="3081575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4195" name="Google Shape;4195;p153"/>
          <p:cNvSpPr txBox="1"/>
          <p:nvPr>
            <p:ph idx="13" type="subTitle"/>
          </p:nvPr>
        </p:nvSpPr>
        <p:spPr>
          <a:xfrm>
            <a:off x="6075995" y="3367235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/>
          <p:nvPr/>
        </p:nvSpPr>
        <p:spPr>
          <a:xfrm>
            <a:off x="8740343" y="1780347"/>
            <a:ext cx="20479" cy="58449"/>
          </a:xfrm>
          <a:custGeom>
            <a:rect b="b" l="l" r="r" t="t"/>
            <a:pathLst>
              <a:path extrusionOk="0" h="1403" w="488">
                <a:moveTo>
                  <a:pt x="249" y="0"/>
                </a:moveTo>
                <a:cubicBezTo>
                  <a:pt x="193" y="0"/>
                  <a:pt x="139" y="35"/>
                  <a:pt x="118" y="90"/>
                </a:cubicBezTo>
                <a:cubicBezTo>
                  <a:pt x="73" y="190"/>
                  <a:pt x="46" y="289"/>
                  <a:pt x="28" y="397"/>
                </a:cubicBezTo>
                <a:cubicBezTo>
                  <a:pt x="19" y="442"/>
                  <a:pt x="1" y="496"/>
                  <a:pt x="19" y="541"/>
                </a:cubicBezTo>
                <a:cubicBezTo>
                  <a:pt x="19" y="559"/>
                  <a:pt x="28" y="568"/>
                  <a:pt x="37" y="586"/>
                </a:cubicBezTo>
                <a:cubicBezTo>
                  <a:pt x="64" y="595"/>
                  <a:pt x="145" y="613"/>
                  <a:pt x="145" y="622"/>
                </a:cubicBezTo>
                <a:cubicBezTo>
                  <a:pt x="145" y="631"/>
                  <a:pt x="100" y="649"/>
                  <a:pt x="73" y="658"/>
                </a:cubicBezTo>
                <a:cubicBezTo>
                  <a:pt x="37" y="667"/>
                  <a:pt x="46" y="685"/>
                  <a:pt x="46" y="694"/>
                </a:cubicBezTo>
                <a:cubicBezTo>
                  <a:pt x="37" y="902"/>
                  <a:pt x="46" y="1100"/>
                  <a:pt x="109" y="1307"/>
                </a:cubicBezTo>
                <a:cubicBezTo>
                  <a:pt x="118" y="1343"/>
                  <a:pt x="154" y="1379"/>
                  <a:pt x="190" y="1397"/>
                </a:cubicBezTo>
                <a:cubicBezTo>
                  <a:pt x="203" y="1401"/>
                  <a:pt x="215" y="1402"/>
                  <a:pt x="228" y="1402"/>
                </a:cubicBezTo>
                <a:cubicBezTo>
                  <a:pt x="289" y="1402"/>
                  <a:pt x="348" y="1367"/>
                  <a:pt x="371" y="1307"/>
                </a:cubicBezTo>
                <a:cubicBezTo>
                  <a:pt x="434" y="1109"/>
                  <a:pt x="443" y="902"/>
                  <a:pt x="443" y="703"/>
                </a:cubicBezTo>
                <a:cubicBezTo>
                  <a:pt x="443" y="685"/>
                  <a:pt x="452" y="676"/>
                  <a:pt x="416" y="658"/>
                </a:cubicBezTo>
                <a:cubicBezTo>
                  <a:pt x="389" y="649"/>
                  <a:pt x="344" y="640"/>
                  <a:pt x="344" y="622"/>
                </a:cubicBezTo>
                <a:cubicBezTo>
                  <a:pt x="344" y="613"/>
                  <a:pt x="425" y="595"/>
                  <a:pt x="443" y="586"/>
                </a:cubicBezTo>
                <a:cubicBezTo>
                  <a:pt x="461" y="577"/>
                  <a:pt x="470" y="559"/>
                  <a:pt x="470" y="550"/>
                </a:cubicBezTo>
                <a:cubicBezTo>
                  <a:pt x="488" y="496"/>
                  <a:pt x="470" y="451"/>
                  <a:pt x="461" y="397"/>
                </a:cubicBezTo>
                <a:cubicBezTo>
                  <a:pt x="443" y="298"/>
                  <a:pt x="416" y="190"/>
                  <a:pt x="380" y="90"/>
                </a:cubicBezTo>
                <a:cubicBezTo>
                  <a:pt x="362" y="54"/>
                  <a:pt x="335" y="27"/>
                  <a:pt x="298" y="9"/>
                </a:cubicBezTo>
                <a:cubicBezTo>
                  <a:pt x="282" y="3"/>
                  <a:pt x="266" y="0"/>
                  <a:pt x="2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" name="Google Shape;181;p17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82" name="Google Shape;182;p17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7"/>
          <p:cNvSpPr txBox="1"/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5" name="Google Shape;205;p17"/>
          <p:cNvSpPr txBox="1"/>
          <p:nvPr>
            <p:ph idx="1" type="body"/>
          </p:nvPr>
        </p:nvSpPr>
        <p:spPr>
          <a:xfrm>
            <a:off x="720000" y="1170724"/>
            <a:ext cx="7704000" cy="3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1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AutoNum type="romanLcPeriod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21">
    <p:spTree>
      <p:nvGrpSpPr>
        <p:cNvPr id="4196" name="Shape 4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7" name="Google Shape;4197;p154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4198" name="Google Shape;4198;p154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9" name="Google Shape;4199;p154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0" name="Google Shape;4200;p154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1" name="Google Shape;4201;p154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2" name="Google Shape;4202;p154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3" name="Google Shape;4203;p154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4" name="Google Shape;4204;p154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5" name="Google Shape;4205;p154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6" name="Google Shape;4206;p154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7" name="Google Shape;4207;p154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8" name="Google Shape;4208;p154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9" name="Google Shape;4209;p154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0" name="Google Shape;4210;p154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1" name="Google Shape;4211;p154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2" name="Google Shape;4212;p154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3" name="Google Shape;4213;p154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4" name="Google Shape;4214;p154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5" name="Google Shape;4215;p154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6" name="Google Shape;4216;p154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17" name="Google Shape;4217;p154"/>
          <p:cNvSpPr txBox="1"/>
          <p:nvPr>
            <p:ph hasCustomPrompt="1" type="title"/>
          </p:nvPr>
        </p:nvSpPr>
        <p:spPr>
          <a:xfrm>
            <a:off x="715349" y="1829975"/>
            <a:ext cx="5264400" cy="89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18" name="Google Shape;4218;p154"/>
          <p:cNvSpPr txBox="1"/>
          <p:nvPr>
            <p:ph idx="1" type="body"/>
          </p:nvPr>
        </p:nvSpPr>
        <p:spPr>
          <a:xfrm>
            <a:off x="715350" y="2823072"/>
            <a:ext cx="45693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33">
    <p:spTree>
      <p:nvGrpSpPr>
        <p:cNvPr id="4219" name="Shape 4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0" name="Google Shape;4220;p155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4221" name="Google Shape;4221;p155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2" name="Google Shape;4222;p155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3" name="Google Shape;4223;p155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4" name="Google Shape;4224;p155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5" name="Google Shape;4225;p155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6" name="Google Shape;4226;p155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7" name="Google Shape;4227;p155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8" name="Google Shape;4228;p155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9" name="Google Shape;4229;p155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0" name="Google Shape;4230;p155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1" name="Google Shape;4231;p155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2" name="Google Shape;4232;p155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3" name="Google Shape;4233;p155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4" name="Google Shape;4234;p155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5" name="Google Shape;4235;p155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6" name="Google Shape;4236;p155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7" name="Google Shape;4237;p155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8" name="Google Shape;4238;p155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9" name="Google Shape;4239;p155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40" name="Google Shape;4240;p155"/>
          <p:cNvSpPr txBox="1"/>
          <p:nvPr>
            <p:ph hasCustomPrompt="1" type="title"/>
          </p:nvPr>
        </p:nvSpPr>
        <p:spPr>
          <a:xfrm>
            <a:off x="3772625" y="1829975"/>
            <a:ext cx="4569300" cy="89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41" name="Google Shape;4241;p155"/>
          <p:cNvSpPr txBox="1"/>
          <p:nvPr>
            <p:ph idx="1" type="body"/>
          </p:nvPr>
        </p:nvSpPr>
        <p:spPr>
          <a:xfrm>
            <a:off x="3772649" y="2823072"/>
            <a:ext cx="45693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 algn="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2">
    <p:spTree>
      <p:nvGrpSpPr>
        <p:cNvPr id="4242" name="Shape 4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3" name="Google Shape;4243;p156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4244" name="Google Shape;4244;p156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45" name="Google Shape;4245;p156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246" name="Google Shape;4246;p156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4247" name="Google Shape;4247;p156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8" name="Google Shape;4248;p156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9" name="Google Shape;4249;p156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0" name="Google Shape;4250;p156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1" name="Google Shape;4251;p156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2" name="Google Shape;4252;p156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3" name="Google Shape;4253;p156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4" name="Google Shape;4254;p156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5" name="Google Shape;4255;p156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6" name="Google Shape;4256;p156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7" name="Google Shape;4257;p156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8" name="Google Shape;4258;p156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9" name="Google Shape;4259;p156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0" name="Google Shape;4260;p156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1" name="Google Shape;4261;p156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62" name="Google Shape;4262;p156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4263" name="Google Shape;4263;p156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4" name="Google Shape;4264;p156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5" name="Google Shape;4265;p156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6" name="Google Shape;4266;p156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7" name="Google Shape;4267;p156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8" name="Google Shape;4268;p156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9" name="Google Shape;4269;p156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0" name="Google Shape;4270;p156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1" name="Google Shape;4271;p156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2" name="Google Shape;4272;p156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3" name="Google Shape;4273;p156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4" name="Google Shape;4274;p156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5" name="Google Shape;4275;p156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6" name="Google Shape;4276;p156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7" name="Google Shape;4277;p156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278" name="Google Shape;4278;p156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79" name="Google Shape;4279;p156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0" name="Google Shape;4280;p156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1" name="Google Shape;4281;p156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2" name="Google Shape;4282;p156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3" name="Google Shape;4283;p156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284" name="Google Shape;4284;p156"/>
          <p:cNvSpPr txBox="1"/>
          <p:nvPr>
            <p:ph hasCustomPrompt="1" type="title"/>
          </p:nvPr>
        </p:nvSpPr>
        <p:spPr>
          <a:xfrm>
            <a:off x="720000" y="1143700"/>
            <a:ext cx="3330000" cy="79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85" name="Google Shape;4285;p156"/>
          <p:cNvSpPr txBox="1"/>
          <p:nvPr>
            <p:ph hasCustomPrompt="1" idx="2" type="title"/>
          </p:nvPr>
        </p:nvSpPr>
        <p:spPr>
          <a:xfrm>
            <a:off x="720000" y="2946225"/>
            <a:ext cx="3330000" cy="79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86" name="Google Shape;4286;p156"/>
          <p:cNvSpPr txBox="1"/>
          <p:nvPr>
            <p:ph hasCustomPrompt="1" idx="3" type="title"/>
          </p:nvPr>
        </p:nvSpPr>
        <p:spPr>
          <a:xfrm>
            <a:off x="5094000" y="2946225"/>
            <a:ext cx="3330000" cy="79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87" name="Google Shape;4287;p156"/>
          <p:cNvSpPr txBox="1"/>
          <p:nvPr>
            <p:ph idx="1" type="subTitle"/>
          </p:nvPr>
        </p:nvSpPr>
        <p:spPr>
          <a:xfrm>
            <a:off x="915300" y="1964863"/>
            <a:ext cx="2939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88" name="Google Shape;4288;p156"/>
          <p:cNvSpPr txBox="1"/>
          <p:nvPr>
            <p:ph idx="4" type="subTitle"/>
          </p:nvPr>
        </p:nvSpPr>
        <p:spPr>
          <a:xfrm>
            <a:off x="915300" y="3754738"/>
            <a:ext cx="2939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89" name="Google Shape;4289;p156"/>
          <p:cNvSpPr txBox="1"/>
          <p:nvPr>
            <p:ph idx="5" type="subTitle"/>
          </p:nvPr>
        </p:nvSpPr>
        <p:spPr>
          <a:xfrm>
            <a:off x="5192850" y="3754772"/>
            <a:ext cx="31323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3">
    <p:spTree>
      <p:nvGrpSpPr>
        <p:cNvPr id="4290" name="Shape 4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1" name="Google Shape;4291;p157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4292" name="Google Shape;4292;p157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3" name="Google Shape;4293;p157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4" name="Google Shape;4294;p157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5" name="Google Shape;4295;p157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6" name="Google Shape;4296;p157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7" name="Google Shape;4297;p157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8" name="Google Shape;4298;p157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9" name="Google Shape;4299;p157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0" name="Google Shape;4300;p157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1" name="Google Shape;4301;p157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2" name="Google Shape;4302;p157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3" name="Google Shape;4303;p157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4" name="Google Shape;4304;p157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5" name="Google Shape;4305;p157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6" name="Google Shape;4306;p157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7" name="Google Shape;4307;p157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8" name="Google Shape;4308;p157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9" name="Google Shape;4309;p157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0" name="Google Shape;4310;p157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11" name="Google Shape;4311;p157"/>
          <p:cNvSpPr txBox="1"/>
          <p:nvPr>
            <p:ph hasCustomPrompt="1" type="title"/>
          </p:nvPr>
        </p:nvSpPr>
        <p:spPr>
          <a:xfrm>
            <a:off x="3285938" y="1143700"/>
            <a:ext cx="2388900" cy="79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12" name="Google Shape;4312;p157"/>
          <p:cNvSpPr txBox="1"/>
          <p:nvPr>
            <p:ph idx="1" type="subTitle"/>
          </p:nvPr>
        </p:nvSpPr>
        <p:spPr>
          <a:xfrm>
            <a:off x="3285938" y="1964876"/>
            <a:ext cx="23889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13" name="Google Shape;4313;p157"/>
          <p:cNvSpPr txBox="1"/>
          <p:nvPr>
            <p:ph hasCustomPrompt="1" idx="2" type="title"/>
          </p:nvPr>
        </p:nvSpPr>
        <p:spPr>
          <a:xfrm>
            <a:off x="3285938" y="2970100"/>
            <a:ext cx="2388900" cy="79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14" name="Google Shape;4314;p157"/>
          <p:cNvSpPr txBox="1"/>
          <p:nvPr>
            <p:ph idx="3" type="subTitle"/>
          </p:nvPr>
        </p:nvSpPr>
        <p:spPr>
          <a:xfrm>
            <a:off x="3285938" y="3791277"/>
            <a:ext cx="23889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15" name="Google Shape;4315;p157"/>
          <p:cNvSpPr txBox="1"/>
          <p:nvPr>
            <p:ph hasCustomPrompt="1" idx="4" type="title"/>
          </p:nvPr>
        </p:nvSpPr>
        <p:spPr>
          <a:xfrm>
            <a:off x="6030113" y="1156338"/>
            <a:ext cx="2388900" cy="79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16" name="Google Shape;4316;p157"/>
          <p:cNvSpPr txBox="1"/>
          <p:nvPr>
            <p:ph idx="5" type="subTitle"/>
          </p:nvPr>
        </p:nvSpPr>
        <p:spPr>
          <a:xfrm>
            <a:off x="6030113" y="1977515"/>
            <a:ext cx="23889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17" name="Google Shape;4317;p157"/>
          <p:cNvSpPr txBox="1"/>
          <p:nvPr>
            <p:ph hasCustomPrompt="1" idx="6" type="title"/>
          </p:nvPr>
        </p:nvSpPr>
        <p:spPr>
          <a:xfrm>
            <a:off x="6030113" y="2982738"/>
            <a:ext cx="2388900" cy="79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18" name="Google Shape;4318;p157"/>
          <p:cNvSpPr txBox="1"/>
          <p:nvPr>
            <p:ph idx="7" type="subTitle"/>
          </p:nvPr>
        </p:nvSpPr>
        <p:spPr>
          <a:xfrm>
            <a:off x="6030113" y="3803915"/>
            <a:ext cx="23889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5">
    <p:spTree>
      <p:nvGrpSpPr>
        <p:cNvPr id="4319" name="Shape 4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0" name="Google Shape;4320;p158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4321" name="Google Shape;4321;p158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22" name="Google Shape;4322;p158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323" name="Google Shape;4323;p158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4324" name="Google Shape;4324;p158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5" name="Google Shape;4325;p158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6" name="Google Shape;4326;p158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7" name="Google Shape;4327;p158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8" name="Google Shape;4328;p158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9" name="Google Shape;4329;p158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0" name="Google Shape;4330;p158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1" name="Google Shape;4331;p158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2" name="Google Shape;4332;p158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3" name="Google Shape;4333;p158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4" name="Google Shape;4334;p158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5" name="Google Shape;4335;p158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6" name="Google Shape;4336;p158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7" name="Google Shape;4337;p158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8" name="Google Shape;4338;p158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39" name="Google Shape;4339;p158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4340" name="Google Shape;4340;p158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1" name="Google Shape;4341;p158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2" name="Google Shape;4342;p158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3" name="Google Shape;4343;p158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4" name="Google Shape;4344;p158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5" name="Google Shape;4345;p158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6" name="Google Shape;4346;p158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7" name="Google Shape;4347;p158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8" name="Google Shape;4348;p158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9" name="Google Shape;4349;p158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0" name="Google Shape;4350;p158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1" name="Google Shape;4351;p158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2" name="Google Shape;4352;p158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3" name="Google Shape;4353;p158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4" name="Google Shape;4354;p158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355" name="Google Shape;4355;p158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6" name="Google Shape;4356;p158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7" name="Google Shape;4357;p158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8" name="Google Shape;4358;p158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9" name="Google Shape;4359;p158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0" name="Google Shape;4360;p158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361" name="Google Shape;4361;p158"/>
          <p:cNvSpPr txBox="1"/>
          <p:nvPr>
            <p:ph idx="1" type="subTitle"/>
          </p:nvPr>
        </p:nvSpPr>
        <p:spPr>
          <a:xfrm>
            <a:off x="720000" y="2532242"/>
            <a:ext cx="2300400" cy="15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62" name="Google Shape;4362;p158"/>
          <p:cNvSpPr txBox="1"/>
          <p:nvPr>
            <p:ph type="title"/>
          </p:nvPr>
        </p:nvSpPr>
        <p:spPr>
          <a:xfrm>
            <a:off x="720000" y="1452200"/>
            <a:ext cx="1554900" cy="9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6">
    <p:spTree>
      <p:nvGrpSpPr>
        <p:cNvPr id="4363" name="Shape 4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4" name="Google Shape;4364;p159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4365" name="Google Shape;4365;p159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66" name="Google Shape;4366;p159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367" name="Google Shape;4367;p159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4368" name="Google Shape;4368;p159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9" name="Google Shape;4369;p159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0" name="Google Shape;4370;p159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1" name="Google Shape;4371;p159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2" name="Google Shape;4372;p159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3" name="Google Shape;4373;p159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4" name="Google Shape;4374;p159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5" name="Google Shape;4375;p159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6" name="Google Shape;4376;p159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7" name="Google Shape;4377;p159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8" name="Google Shape;4378;p159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9" name="Google Shape;4379;p159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0" name="Google Shape;4380;p159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1" name="Google Shape;4381;p159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2" name="Google Shape;4382;p159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83" name="Google Shape;4383;p159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4384" name="Google Shape;4384;p159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5" name="Google Shape;4385;p159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6" name="Google Shape;4386;p159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7" name="Google Shape;4387;p159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8" name="Google Shape;4388;p159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9" name="Google Shape;4389;p159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0" name="Google Shape;4390;p159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1" name="Google Shape;4391;p159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2" name="Google Shape;4392;p159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3" name="Google Shape;4393;p159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4" name="Google Shape;4394;p159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5" name="Google Shape;4395;p159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6" name="Google Shape;4396;p159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7" name="Google Shape;4397;p159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8" name="Google Shape;4398;p159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399" name="Google Shape;4399;p159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0" name="Google Shape;4400;p159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1" name="Google Shape;4401;p159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2" name="Google Shape;4402;p159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3" name="Google Shape;4403;p159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4" name="Google Shape;4404;p159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405" name="Google Shape;4405;p159"/>
          <p:cNvSpPr txBox="1"/>
          <p:nvPr>
            <p:ph idx="1" type="subTitle"/>
          </p:nvPr>
        </p:nvSpPr>
        <p:spPr>
          <a:xfrm>
            <a:off x="6302975" y="2571750"/>
            <a:ext cx="2121300" cy="15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06" name="Google Shape;4406;p159"/>
          <p:cNvSpPr txBox="1"/>
          <p:nvPr>
            <p:ph type="title"/>
          </p:nvPr>
        </p:nvSpPr>
        <p:spPr>
          <a:xfrm>
            <a:off x="6682500" y="1452213"/>
            <a:ext cx="1741500" cy="9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30">
    <p:spTree>
      <p:nvGrpSpPr>
        <p:cNvPr id="4407" name="Shape 4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8" name="Google Shape;4408;p160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4409" name="Google Shape;4409;p160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0" name="Google Shape;4410;p160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1" name="Google Shape;4411;p160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2" name="Google Shape;4412;p160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3" name="Google Shape;4413;p160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4" name="Google Shape;4414;p160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5" name="Google Shape;4415;p160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6" name="Google Shape;4416;p160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7" name="Google Shape;4417;p160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8" name="Google Shape;4418;p160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9" name="Google Shape;4419;p160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0" name="Google Shape;4420;p160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1" name="Google Shape;4421;p160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2" name="Google Shape;4422;p160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3" name="Google Shape;4423;p160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4" name="Google Shape;4424;p160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5" name="Google Shape;4425;p160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6" name="Google Shape;4426;p160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7" name="Google Shape;4427;p160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8" name="Google Shape;4428;p160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9" name="Google Shape;4429;p160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0" name="Google Shape;4430;p160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31" name="Google Shape;4431;p160"/>
          <p:cNvSpPr txBox="1"/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32" name="Google Shape;4432;p160"/>
          <p:cNvSpPr txBox="1"/>
          <p:nvPr>
            <p:ph idx="1" type="body"/>
          </p:nvPr>
        </p:nvSpPr>
        <p:spPr>
          <a:xfrm>
            <a:off x="720000" y="1246924"/>
            <a:ext cx="7704000" cy="3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1pPr>
            <a:lvl2pPr indent="-304800" lvl="1" marL="914400" rtl="0">
              <a:spcBef>
                <a:spcPts val="5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9">
    <p:spTree>
      <p:nvGrpSpPr>
        <p:cNvPr id="4433" name="Shape 4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4" name="Google Shape;4434;p161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4435" name="Google Shape;4435;p161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6" name="Google Shape;4436;p161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7" name="Google Shape;4437;p161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8" name="Google Shape;4438;p161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9" name="Google Shape;4439;p161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0" name="Google Shape;4440;p161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1" name="Google Shape;4441;p161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2" name="Google Shape;4442;p161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3" name="Google Shape;4443;p161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4" name="Google Shape;4444;p161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5" name="Google Shape;4445;p161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6" name="Google Shape;4446;p161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7" name="Google Shape;4447;p161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8" name="Google Shape;4448;p161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9" name="Google Shape;4449;p161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0" name="Google Shape;4450;p161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1" name="Google Shape;4451;p161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2" name="Google Shape;4452;p161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3" name="Google Shape;4453;p161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454" name="Google Shape;4454;p161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55" name="Google Shape;4455;p161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6" name="Google Shape;4456;p161"/>
          <p:cNvSpPr txBox="1"/>
          <p:nvPr>
            <p:ph type="ctrTitle"/>
          </p:nvPr>
        </p:nvSpPr>
        <p:spPr>
          <a:xfrm>
            <a:off x="2351875" y="540000"/>
            <a:ext cx="4440300" cy="92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457" name="Google Shape;4457;p161"/>
          <p:cNvSpPr txBox="1"/>
          <p:nvPr/>
        </p:nvSpPr>
        <p:spPr>
          <a:xfrm>
            <a:off x="2422213" y="3592175"/>
            <a:ext cx="42996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CREDITS: This presentation template was created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, including icons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 and infographics &amp; images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58" name="Google Shape;4458;p161"/>
          <p:cNvSpPr txBox="1"/>
          <p:nvPr>
            <p:ph idx="1" type="subTitle"/>
          </p:nvPr>
        </p:nvSpPr>
        <p:spPr>
          <a:xfrm>
            <a:off x="2955600" y="2255325"/>
            <a:ext cx="3232800" cy="13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4459" name="Google Shape;4459;p161"/>
          <p:cNvGrpSpPr/>
          <p:nvPr/>
        </p:nvGrpSpPr>
        <p:grpSpPr>
          <a:xfrm rot="697126">
            <a:off x="8218474" y="-369190"/>
            <a:ext cx="1305393" cy="1346461"/>
            <a:chOff x="1492000" y="427450"/>
            <a:chExt cx="1188000" cy="1225375"/>
          </a:xfrm>
        </p:grpSpPr>
        <p:sp>
          <p:nvSpPr>
            <p:cNvPr id="4460" name="Google Shape;4460;p161"/>
            <p:cNvSpPr/>
            <p:nvPr/>
          </p:nvSpPr>
          <p:spPr>
            <a:xfrm>
              <a:off x="1492000" y="427450"/>
              <a:ext cx="1188000" cy="1225375"/>
            </a:xfrm>
            <a:custGeom>
              <a:rect b="b" l="l" r="r" t="t"/>
              <a:pathLst>
                <a:path extrusionOk="0" h="49015" w="4752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1" name="Google Shape;4461;p161"/>
            <p:cNvSpPr/>
            <p:nvPr/>
          </p:nvSpPr>
          <p:spPr>
            <a:xfrm>
              <a:off x="1505775" y="444875"/>
              <a:ext cx="1157925" cy="1185100"/>
            </a:xfrm>
            <a:custGeom>
              <a:rect b="b" l="l" r="r" t="t"/>
              <a:pathLst>
                <a:path extrusionOk="0" h="47404" w="46317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2" name="Google Shape;4462;p161"/>
            <p:cNvSpPr/>
            <p:nvPr/>
          </p:nvSpPr>
          <p:spPr>
            <a:xfrm>
              <a:off x="1631725" y="1023800"/>
              <a:ext cx="932975" cy="17650"/>
            </a:xfrm>
            <a:custGeom>
              <a:rect b="b" l="l" r="r" t="t"/>
              <a:pathLst>
                <a:path extrusionOk="0" h="706" w="37319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3" name="Google Shape;4463;p161"/>
            <p:cNvSpPr/>
            <p:nvPr/>
          </p:nvSpPr>
          <p:spPr>
            <a:xfrm>
              <a:off x="1633600" y="849000"/>
              <a:ext cx="924200" cy="26400"/>
            </a:xfrm>
            <a:custGeom>
              <a:rect b="b" l="l" r="r" t="t"/>
              <a:pathLst>
                <a:path extrusionOk="0" h="1056" w="36968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4" name="Google Shape;4464;p161"/>
            <p:cNvSpPr/>
            <p:nvPr/>
          </p:nvSpPr>
          <p:spPr>
            <a:xfrm>
              <a:off x="1624825" y="765850"/>
              <a:ext cx="931725" cy="15325"/>
            </a:xfrm>
            <a:custGeom>
              <a:rect b="b" l="l" r="r" t="t"/>
              <a:pathLst>
                <a:path extrusionOk="0" h="613" w="37269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5" name="Google Shape;4465;p161"/>
            <p:cNvSpPr/>
            <p:nvPr/>
          </p:nvSpPr>
          <p:spPr>
            <a:xfrm>
              <a:off x="1617300" y="1111525"/>
              <a:ext cx="938000" cy="28850"/>
            </a:xfrm>
            <a:custGeom>
              <a:rect b="b" l="l" r="r" t="t"/>
              <a:pathLst>
                <a:path extrusionOk="0" h="1154" w="3752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6" name="Google Shape;4466;p161"/>
            <p:cNvSpPr/>
            <p:nvPr/>
          </p:nvSpPr>
          <p:spPr>
            <a:xfrm>
              <a:off x="1624825" y="1206075"/>
              <a:ext cx="921075" cy="16000"/>
            </a:xfrm>
            <a:custGeom>
              <a:rect b="b" l="l" r="r" t="t"/>
              <a:pathLst>
                <a:path extrusionOk="0" h="640" w="36843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7" name="Google Shape;4467;p161"/>
            <p:cNvSpPr/>
            <p:nvPr/>
          </p:nvSpPr>
          <p:spPr>
            <a:xfrm>
              <a:off x="1625450" y="1448675"/>
              <a:ext cx="923575" cy="33500"/>
            </a:xfrm>
            <a:custGeom>
              <a:rect b="b" l="l" r="r" t="t"/>
              <a:pathLst>
                <a:path extrusionOk="0" h="1340" w="36943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8" name="Google Shape;4468;p161"/>
            <p:cNvSpPr/>
            <p:nvPr/>
          </p:nvSpPr>
          <p:spPr>
            <a:xfrm>
              <a:off x="1624200" y="934225"/>
              <a:ext cx="919200" cy="21800"/>
            </a:xfrm>
            <a:custGeom>
              <a:rect b="b" l="l" r="r" t="t"/>
              <a:pathLst>
                <a:path extrusionOk="0" h="872" w="36768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9" name="Google Shape;4469;p161"/>
            <p:cNvSpPr/>
            <p:nvPr/>
          </p:nvSpPr>
          <p:spPr>
            <a:xfrm>
              <a:off x="1629200" y="1281975"/>
              <a:ext cx="912325" cy="25100"/>
            </a:xfrm>
            <a:custGeom>
              <a:rect b="b" l="l" r="r" t="t"/>
              <a:pathLst>
                <a:path extrusionOk="0" h="1004" w="36493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0" name="Google Shape;4470;p161"/>
            <p:cNvSpPr/>
            <p:nvPr/>
          </p:nvSpPr>
          <p:spPr>
            <a:xfrm>
              <a:off x="1621075" y="1360300"/>
              <a:ext cx="919825" cy="23325"/>
            </a:xfrm>
            <a:custGeom>
              <a:rect b="b" l="l" r="r" t="t"/>
              <a:pathLst>
                <a:path extrusionOk="0" h="933" w="36793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35">
    <p:spTree>
      <p:nvGrpSpPr>
        <p:cNvPr id="4471" name="Shape 4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2" name="Google Shape;4472;p162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4473" name="Google Shape;4473;p162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474" name="Google Shape;4474;p162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475" name="Google Shape;4475;p162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4476" name="Google Shape;4476;p162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7" name="Google Shape;4477;p162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8" name="Google Shape;4478;p162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9" name="Google Shape;4479;p162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0" name="Google Shape;4480;p162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1" name="Google Shape;4481;p162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2" name="Google Shape;4482;p162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3" name="Google Shape;4483;p162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4" name="Google Shape;4484;p162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5" name="Google Shape;4485;p162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6" name="Google Shape;4486;p162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7" name="Google Shape;4487;p162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8" name="Google Shape;4488;p162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9" name="Google Shape;4489;p162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0" name="Google Shape;4490;p162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91" name="Google Shape;4491;p162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4492" name="Google Shape;4492;p162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3" name="Google Shape;4493;p162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4" name="Google Shape;4494;p162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5" name="Google Shape;4495;p162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6" name="Google Shape;4496;p162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7" name="Google Shape;4497;p162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8" name="Google Shape;4498;p162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9" name="Google Shape;4499;p162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0" name="Google Shape;4500;p162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1" name="Google Shape;4501;p162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2" name="Google Shape;4502;p162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3" name="Google Shape;4503;p162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4" name="Google Shape;4504;p162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5" name="Google Shape;4505;p162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6" name="Google Shape;4506;p162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507" name="Google Shape;4507;p162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8" name="Google Shape;4508;p162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9" name="Google Shape;4509;p162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0" name="Google Shape;4510;p162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1" name="Google Shape;4511;p162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2" name="Google Shape;4512;p162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36">
    <p:spTree>
      <p:nvGrpSpPr>
        <p:cNvPr id="4513" name="Shape 4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4" name="Google Shape;4514;p163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4515" name="Google Shape;4515;p163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6" name="Google Shape;4516;p163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7" name="Google Shape;4517;p163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8" name="Google Shape;4518;p163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9" name="Google Shape;4519;p163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0" name="Google Shape;4520;p163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1" name="Google Shape;4521;p163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2" name="Google Shape;4522;p163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3" name="Google Shape;4523;p163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4" name="Google Shape;4524;p163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5" name="Google Shape;4525;p163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6" name="Google Shape;4526;p163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7" name="Google Shape;4527;p163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8" name="Google Shape;4528;p163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9" name="Google Shape;4529;p163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0" name="Google Shape;4530;p163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1" name="Google Shape;4531;p163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2" name="Google Shape;4532;p163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3" name="Google Shape;4533;p163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534" name="Google Shape;4534;p163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35" name="Google Shape;4535;p163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36" name="Google Shape;4536;p163"/>
          <p:cNvGrpSpPr/>
          <p:nvPr/>
        </p:nvGrpSpPr>
        <p:grpSpPr>
          <a:xfrm rot="697126">
            <a:off x="8218474" y="-369190"/>
            <a:ext cx="1305393" cy="1346461"/>
            <a:chOff x="1492000" y="427450"/>
            <a:chExt cx="1188000" cy="1225375"/>
          </a:xfrm>
        </p:grpSpPr>
        <p:sp>
          <p:nvSpPr>
            <p:cNvPr id="4537" name="Google Shape;4537;p163"/>
            <p:cNvSpPr/>
            <p:nvPr/>
          </p:nvSpPr>
          <p:spPr>
            <a:xfrm>
              <a:off x="1492000" y="427450"/>
              <a:ext cx="1188000" cy="1225375"/>
            </a:xfrm>
            <a:custGeom>
              <a:rect b="b" l="l" r="r" t="t"/>
              <a:pathLst>
                <a:path extrusionOk="0" h="49015" w="4752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8" name="Google Shape;4538;p163"/>
            <p:cNvSpPr/>
            <p:nvPr/>
          </p:nvSpPr>
          <p:spPr>
            <a:xfrm>
              <a:off x="1505775" y="444875"/>
              <a:ext cx="1157925" cy="1185100"/>
            </a:xfrm>
            <a:custGeom>
              <a:rect b="b" l="l" r="r" t="t"/>
              <a:pathLst>
                <a:path extrusionOk="0" h="47404" w="46317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9" name="Google Shape;4539;p163"/>
            <p:cNvSpPr/>
            <p:nvPr/>
          </p:nvSpPr>
          <p:spPr>
            <a:xfrm>
              <a:off x="1631725" y="1023800"/>
              <a:ext cx="932975" cy="17650"/>
            </a:xfrm>
            <a:custGeom>
              <a:rect b="b" l="l" r="r" t="t"/>
              <a:pathLst>
                <a:path extrusionOk="0" h="706" w="37319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0" name="Google Shape;4540;p163"/>
            <p:cNvSpPr/>
            <p:nvPr/>
          </p:nvSpPr>
          <p:spPr>
            <a:xfrm>
              <a:off x="1633600" y="849000"/>
              <a:ext cx="924200" cy="26400"/>
            </a:xfrm>
            <a:custGeom>
              <a:rect b="b" l="l" r="r" t="t"/>
              <a:pathLst>
                <a:path extrusionOk="0" h="1056" w="36968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1" name="Google Shape;4541;p163"/>
            <p:cNvSpPr/>
            <p:nvPr/>
          </p:nvSpPr>
          <p:spPr>
            <a:xfrm>
              <a:off x="1624825" y="765850"/>
              <a:ext cx="931725" cy="15325"/>
            </a:xfrm>
            <a:custGeom>
              <a:rect b="b" l="l" r="r" t="t"/>
              <a:pathLst>
                <a:path extrusionOk="0" h="613" w="37269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2" name="Google Shape;4542;p163"/>
            <p:cNvSpPr/>
            <p:nvPr/>
          </p:nvSpPr>
          <p:spPr>
            <a:xfrm>
              <a:off x="1617300" y="1111525"/>
              <a:ext cx="938000" cy="28850"/>
            </a:xfrm>
            <a:custGeom>
              <a:rect b="b" l="l" r="r" t="t"/>
              <a:pathLst>
                <a:path extrusionOk="0" h="1154" w="3752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3" name="Google Shape;4543;p163"/>
            <p:cNvSpPr/>
            <p:nvPr/>
          </p:nvSpPr>
          <p:spPr>
            <a:xfrm>
              <a:off x="1624825" y="1206075"/>
              <a:ext cx="921075" cy="16000"/>
            </a:xfrm>
            <a:custGeom>
              <a:rect b="b" l="l" r="r" t="t"/>
              <a:pathLst>
                <a:path extrusionOk="0" h="640" w="36843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4" name="Google Shape;4544;p163"/>
            <p:cNvSpPr/>
            <p:nvPr/>
          </p:nvSpPr>
          <p:spPr>
            <a:xfrm>
              <a:off x="1625450" y="1448675"/>
              <a:ext cx="923575" cy="33500"/>
            </a:xfrm>
            <a:custGeom>
              <a:rect b="b" l="l" r="r" t="t"/>
              <a:pathLst>
                <a:path extrusionOk="0" h="1340" w="36943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5" name="Google Shape;4545;p163"/>
            <p:cNvSpPr/>
            <p:nvPr/>
          </p:nvSpPr>
          <p:spPr>
            <a:xfrm>
              <a:off x="1624200" y="934225"/>
              <a:ext cx="919200" cy="21800"/>
            </a:xfrm>
            <a:custGeom>
              <a:rect b="b" l="l" r="r" t="t"/>
              <a:pathLst>
                <a:path extrusionOk="0" h="872" w="36768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6" name="Google Shape;4546;p163"/>
            <p:cNvSpPr/>
            <p:nvPr/>
          </p:nvSpPr>
          <p:spPr>
            <a:xfrm>
              <a:off x="1629200" y="1281975"/>
              <a:ext cx="912325" cy="25100"/>
            </a:xfrm>
            <a:custGeom>
              <a:rect b="b" l="l" r="r" t="t"/>
              <a:pathLst>
                <a:path extrusionOk="0" h="1004" w="36493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7" name="Google Shape;4547;p163"/>
            <p:cNvSpPr/>
            <p:nvPr/>
          </p:nvSpPr>
          <p:spPr>
            <a:xfrm>
              <a:off x="1621075" y="1360300"/>
              <a:ext cx="919825" cy="23325"/>
            </a:xfrm>
            <a:custGeom>
              <a:rect b="b" l="l" r="r" t="t"/>
              <a:pathLst>
                <a:path extrusionOk="0" h="933" w="36793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8" name="Google Shape;208;p18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209" name="Google Shape;209;p18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0" name="Google Shape;210;p18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11" name="Google Shape;211;p18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212" name="Google Shape;212;p18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8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8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8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8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8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8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8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8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8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8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8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8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8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8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7" name="Google Shape;227;p18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228" name="Google Shape;228;p18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8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8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8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8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8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8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8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8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8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8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8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8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8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8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43" name="Google Shape;243;p18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18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18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18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18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18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9" name="Google Shape;249;p18"/>
          <p:cNvSpPr txBox="1"/>
          <p:nvPr>
            <p:ph type="title"/>
          </p:nvPr>
        </p:nvSpPr>
        <p:spPr>
          <a:xfrm>
            <a:off x="720000" y="540000"/>
            <a:ext cx="3378600" cy="101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0" name="Google Shape;250;p18"/>
          <p:cNvSpPr txBox="1"/>
          <p:nvPr>
            <p:ph idx="1" type="body"/>
          </p:nvPr>
        </p:nvSpPr>
        <p:spPr>
          <a:xfrm>
            <a:off x="720000" y="2980194"/>
            <a:ext cx="3129300" cy="12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1" name="Google Shape;251;p18"/>
          <p:cNvSpPr txBox="1"/>
          <p:nvPr>
            <p:ph idx="2" type="body"/>
          </p:nvPr>
        </p:nvSpPr>
        <p:spPr>
          <a:xfrm>
            <a:off x="5368500" y="2980194"/>
            <a:ext cx="3055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2" name="Google Shape;252;p18"/>
          <p:cNvSpPr txBox="1"/>
          <p:nvPr>
            <p:ph idx="3" type="subTitle"/>
          </p:nvPr>
        </p:nvSpPr>
        <p:spPr>
          <a:xfrm>
            <a:off x="1031550" y="258639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3" name="Google Shape;253;p18"/>
          <p:cNvSpPr txBox="1"/>
          <p:nvPr>
            <p:ph idx="4" type="subTitle"/>
          </p:nvPr>
        </p:nvSpPr>
        <p:spPr>
          <a:xfrm>
            <a:off x="5643150" y="258639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37">
    <p:spTree>
      <p:nvGrpSpPr>
        <p:cNvPr id="4548" name="Shape 4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9" name="Google Shape;4549;p164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4550" name="Google Shape;4550;p164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1" name="Google Shape;4551;p164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2" name="Google Shape;4552;p164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3" name="Google Shape;4553;p164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4" name="Google Shape;4554;p164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5" name="Google Shape;4555;p164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6" name="Google Shape;4556;p164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7" name="Google Shape;4557;p164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8" name="Google Shape;4558;p164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9" name="Google Shape;4559;p164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0" name="Google Shape;4560;p164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1" name="Google Shape;4561;p164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2" name="Google Shape;4562;p164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3" name="Google Shape;4563;p164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4" name="Google Shape;4564;p164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5" name="Google Shape;4565;p164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6" name="Google Shape;4566;p164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7" name="Google Shape;4567;p164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8" name="Google Shape;4568;p164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9" name="Google Shape;4569;p164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0" name="Google Shape;4570;p164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1" name="Google Shape;4571;p164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8">
    <p:spTree>
      <p:nvGrpSpPr>
        <p:cNvPr id="4572" name="Shape 4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3" name="Google Shape;4573;p165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4574" name="Google Shape;4574;p165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5" name="Google Shape;4575;p165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6" name="Google Shape;4576;p165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7" name="Google Shape;4577;p165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8" name="Google Shape;4578;p165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9" name="Google Shape;4579;p165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0" name="Google Shape;4580;p165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1" name="Google Shape;4581;p165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2" name="Google Shape;4582;p165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3" name="Google Shape;4583;p165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4" name="Google Shape;4584;p165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5" name="Google Shape;4585;p165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6" name="Google Shape;4586;p165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7" name="Google Shape;4587;p165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8" name="Google Shape;4588;p165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9" name="Google Shape;4589;p165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0" name="Google Shape;4590;p165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1" name="Google Shape;4591;p165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2" name="Google Shape;4592;p165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3" name="Google Shape;4593;p165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4" name="Google Shape;4594;p165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5" name="Google Shape;4595;p165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6" name="Google Shape;4596;p165"/>
          <p:cNvGrpSpPr/>
          <p:nvPr/>
        </p:nvGrpSpPr>
        <p:grpSpPr>
          <a:xfrm>
            <a:off x="2995920" y="1056023"/>
            <a:ext cx="3152176" cy="3031462"/>
            <a:chOff x="1857000" y="3245400"/>
            <a:chExt cx="1233825" cy="1186575"/>
          </a:xfrm>
        </p:grpSpPr>
        <p:sp>
          <p:nvSpPr>
            <p:cNvPr id="4597" name="Google Shape;4597;p165"/>
            <p:cNvSpPr/>
            <p:nvPr/>
          </p:nvSpPr>
          <p:spPr>
            <a:xfrm>
              <a:off x="2513000" y="4148825"/>
              <a:ext cx="463125" cy="272250"/>
            </a:xfrm>
            <a:custGeom>
              <a:rect b="b" l="l" r="r" t="t"/>
              <a:pathLst>
                <a:path extrusionOk="0" h="10890" w="18525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8" name="Google Shape;4598;p165"/>
            <p:cNvSpPr/>
            <p:nvPr/>
          </p:nvSpPr>
          <p:spPr>
            <a:xfrm>
              <a:off x="2508725" y="4143800"/>
              <a:ext cx="474150" cy="281125"/>
            </a:xfrm>
            <a:custGeom>
              <a:rect b="b" l="l" r="r" t="t"/>
              <a:pathLst>
                <a:path extrusionOk="0" h="11245" w="18966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9" name="Google Shape;4599;p165"/>
            <p:cNvSpPr/>
            <p:nvPr/>
          </p:nvSpPr>
          <p:spPr>
            <a:xfrm>
              <a:off x="1867600" y="3249925"/>
              <a:ext cx="1223225" cy="1178125"/>
            </a:xfrm>
            <a:custGeom>
              <a:rect b="b" l="l" r="r" t="t"/>
              <a:pathLst>
                <a:path extrusionOk="0" h="47125" w="48929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0" name="Google Shape;4600;p165"/>
            <p:cNvSpPr/>
            <p:nvPr/>
          </p:nvSpPr>
          <p:spPr>
            <a:xfrm>
              <a:off x="1857000" y="3245400"/>
              <a:ext cx="1232000" cy="1186575"/>
            </a:xfrm>
            <a:custGeom>
              <a:rect b="b" l="l" r="r" t="t"/>
              <a:pathLst>
                <a:path extrusionOk="0" h="47463" w="4928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1" name="Google Shape;4601;p165"/>
            <p:cNvSpPr/>
            <p:nvPr/>
          </p:nvSpPr>
          <p:spPr>
            <a:xfrm>
              <a:off x="2004625" y="3411050"/>
              <a:ext cx="976675" cy="36075"/>
            </a:xfrm>
            <a:custGeom>
              <a:rect b="b" l="l" r="r" t="t"/>
              <a:pathLst>
                <a:path extrusionOk="0" h="1443" w="39067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2" name="Google Shape;4602;p165"/>
            <p:cNvSpPr/>
            <p:nvPr/>
          </p:nvSpPr>
          <p:spPr>
            <a:xfrm>
              <a:off x="2004625" y="3411050"/>
              <a:ext cx="976675" cy="36075"/>
            </a:xfrm>
            <a:custGeom>
              <a:rect b="b" l="l" r="r" t="t"/>
              <a:pathLst>
                <a:path extrusionOk="0" h="1443" w="39067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39">
    <p:spTree>
      <p:nvGrpSpPr>
        <p:cNvPr id="4603" name="Shape 4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4" name="Google Shape;4604;p166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4605" name="Google Shape;4605;p166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6" name="Google Shape;4606;p166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7" name="Google Shape;4607;p166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8" name="Google Shape;4608;p166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9" name="Google Shape;4609;p166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0" name="Google Shape;4610;p166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1" name="Google Shape;4611;p166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2" name="Google Shape;4612;p166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3" name="Google Shape;4613;p166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4" name="Google Shape;4614;p166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5" name="Google Shape;4615;p166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6" name="Google Shape;4616;p166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7" name="Google Shape;4617;p166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8" name="Google Shape;4618;p166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9" name="Google Shape;4619;p166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0" name="Google Shape;4620;p166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1" name="Google Shape;4621;p166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2" name="Google Shape;4622;p166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3" name="Google Shape;4623;p166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4" name="Google Shape;4624;p166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5" name="Google Shape;4625;p166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6" name="Google Shape;4626;p166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7" name="Google Shape;4627;p166"/>
          <p:cNvGrpSpPr/>
          <p:nvPr/>
        </p:nvGrpSpPr>
        <p:grpSpPr>
          <a:xfrm>
            <a:off x="262" y="2729663"/>
            <a:ext cx="2995174" cy="2414033"/>
            <a:chOff x="6562292" y="3785209"/>
            <a:chExt cx="1875030" cy="1511226"/>
          </a:xfrm>
        </p:grpSpPr>
        <p:grpSp>
          <p:nvGrpSpPr>
            <p:cNvPr id="4628" name="Google Shape;4628;p166"/>
            <p:cNvGrpSpPr/>
            <p:nvPr/>
          </p:nvGrpSpPr>
          <p:grpSpPr>
            <a:xfrm>
              <a:off x="7717466" y="3785209"/>
              <a:ext cx="719856" cy="680112"/>
              <a:chOff x="7717200" y="3905550"/>
              <a:chExt cx="592377" cy="559671"/>
            </a:xfrm>
          </p:grpSpPr>
          <p:sp>
            <p:nvSpPr>
              <p:cNvPr id="4629" name="Google Shape;4629;p166"/>
              <p:cNvSpPr/>
              <p:nvPr/>
            </p:nvSpPr>
            <p:spPr>
              <a:xfrm>
                <a:off x="7724869" y="3917054"/>
                <a:ext cx="581268" cy="532152"/>
              </a:xfrm>
              <a:custGeom>
                <a:rect b="b" l="l" r="r" t="t"/>
                <a:pathLst>
                  <a:path extrusionOk="0" h="9437" w="10308">
                    <a:moveTo>
                      <a:pt x="10129" y="1"/>
                    </a:moveTo>
                    <a:cubicBezTo>
                      <a:pt x="9518" y="1"/>
                      <a:pt x="4203" y="2425"/>
                      <a:pt x="3814" y="2672"/>
                    </a:cubicBezTo>
                    <a:cubicBezTo>
                      <a:pt x="3407" y="2932"/>
                      <a:pt x="0" y="4549"/>
                      <a:pt x="0" y="4684"/>
                    </a:cubicBezTo>
                    <a:cubicBezTo>
                      <a:pt x="0" y="4808"/>
                      <a:pt x="2382" y="5425"/>
                      <a:pt x="2382" y="5425"/>
                    </a:cubicBezTo>
                    <a:cubicBezTo>
                      <a:pt x="2382" y="5425"/>
                      <a:pt x="2456" y="6129"/>
                      <a:pt x="2580" y="6771"/>
                    </a:cubicBezTo>
                    <a:cubicBezTo>
                      <a:pt x="2703" y="7400"/>
                      <a:pt x="2963" y="8511"/>
                      <a:pt x="2963" y="8511"/>
                    </a:cubicBezTo>
                    <a:cubicBezTo>
                      <a:pt x="3308" y="8474"/>
                      <a:pt x="4901" y="7104"/>
                      <a:pt x="4901" y="7104"/>
                    </a:cubicBezTo>
                    <a:cubicBezTo>
                      <a:pt x="4901" y="7104"/>
                      <a:pt x="6308" y="9424"/>
                      <a:pt x="6542" y="9437"/>
                    </a:cubicBezTo>
                    <a:cubicBezTo>
                      <a:pt x="6543" y="9437"/>
                      <a:pt x="6543" y="9437"/>
                      <a:pt x="6543" y="9437"/>
                    </a:cubicBezTo>
                    <a:cubicBezTo>
                      <a:pt x="6786" y="9437"/>
                      <a:pt x="10307" y="265"/>
                      <a:pt x="10184" y="18"/>
                    </a:cubicBezTo>
                    <a:cubicBezTo>
                      <a:pt x="10177" y="6"/>
                      <a:pt x="10159" y="1"/>
                      <a:pt x="101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0" name="Google Shape;4630;p166"/>
              <p:cNvSpPr/>
              <p:nvPr/>
            </p:nvSpPr>
            <p:spPr>
              <a:xfrm>
                <a:off x="7717200" y="3905550"/>
                <a:ext cx="592377" cy="559671"/>
              </a:xfrm>
              <a:custGeom>
                <a:rect b="b" l="l" r="r" t="t"/>
                <a:pathLst>
                  <a:path extrusionOk="0" h="9925" w="10505">
                    <a:moveTo>
                      <a:pt x="9764" y="420"/>
                    </a:moveTo>
                    <a:cubicBezTo>
                      <a:pt x="9147" y="827"/>
                      <a:pt x="8518" y="1247"/>
                      <a:pt x="7913" y="1654"/>
                    </a:cubicBezTo>
                    <a:cubicBezTo>
                      <a:pt x="7715" y="1802"/>
                      <a:pt x="7505" y="1938"/>
                      <a:pt x="7283" y="2086"/>
                    </a:cubicBezTo>
                    <a:cubicBezTo>
                      <a:pt x="6111" y="2889"/>
                      <a:pt x="4728" y="3839"/>
                      <a:pt x="3382" y="4851"/>
                    </a:cubicBezTo>
                    <a:cubicBezTo>
                      <a:pt x="3148" y="5037"/>
                      <a:pt x="2926" y="5209"/>
                      <a:pt x="2728" y="5382"/>
                    </a:cubicBezTo>
                    <a:lnTo>
                      <a:pt x="2679" y="5419"/>
                    </a:lnTo>
                    <a:lnTo>
                      <a:pt x="2605" y="5493"/>
                    </a:lnTo>
                    <a:cubicBezTo>
                      <a:pt x="2506" y="5432"/>
                      <a:pt x="2407" y="5382"/>
                      <a:pt x="2296" y="5370"/>
                    </a:cubicBezTo>
                    <a:lnTo>
                      <a:pt x="2197" y="5345"/>
                    </a:lnTo>
                    <a:cubicBezTo>
                      <a:pt x="1963" y="5259"/>
                      <a:pt x="1728" y="5197"/>
                      <a:pt x="1482" y="5123"/>
                    </a:cubicBezTo>
                    <a:cubicBezTo>
                      <a:pt x="1087" y="5000"/>
                      <a:pt x="716" y="4913"/>
                      <a:pt x="358" y="4839"/>
                    </a:cubicBezTo>
                    <a:lnTo>
                      <a:pt x="371" y="4839"/>
                    </a:lnTo>
                    <a:lnTo>
                      <a:pt x="420" y="4802"/>
                    </a:lnTo>
                    <a:cubicBezTo>
                      <a:pt x="506" y="4740"/>
                      <a:pt x="605" y="4679"/>
                      <a:pt x="704" y="4629"/>
                    </a:cubicBezTo>
                    <a:cubicBezTo>
                      <a:pt x="815" y="4568"/>
                      <a:pt x="938" y="4518"/>
                      <a:pt x="1062" y="4456"/>
                    </a:cubicBezTo>
                    <a:lnTo>
                      <a:pt x="1210" y="4382"/>
                    </a:lnTo>
                    <a:cubicBezTo>
                      <a:pt x="1802" y="4098"/>
                      <a:pt x="2407" y="3790"/>
                      <a:pt x="3062" y="3457"/>
                    </a:cubicBezTo>
                    <a:cubicBezTo>
                      <a:pt x="3432" y="3259"/>
                      <a:pt x="3827" y="3062"/>
                      <a:pt x="4296" y="2827"/>
                    </a:cubicBezTo>
                    <a:cubicBezTo>
                      <a:pt x="5975" y="1988"/>
                      <a:pt x="7382" y="1309"/>
                      <a:pt x="8876" y="729"/>
                    </a:cubicBezTo>
                    <a:cubicBezTo>
                      <a:pt x="9159" y="605"/>
                      <a:pt x="9468" y="506"/>
                      <a:pt x="9764" y="420"/>
                    </a:cubicBezTo>
                    <a:close/>
                    <a:moveTo>
                      <a:pt x="9949" y="494"/>
                    </a:moveTo>
                    <a:lnTo>
                      <a:pt x="9949" y="494"/>
                    </a:lnTo>
                    <a:cubicBezTo>
                      <a:pt x="9814" y="630"/>
                      <a:pt x="9678" y="790"/>
                      <a:pt x="9542" y="938"/>
                    </a:cubicBezTo>
                    <a:cubicBezTo>
                      <a:pt x="9468" y="1037"/>
                      <a:pt x="9394" y="1124"/>
                      <a:pt x="9320" y="1198"/>
                    </a:cubicBezTo>
                    <a:cubicBezTo>
                      <a:pt x="8900" y="1654"/>
                      <a:pt x="8468" y="2111"/>
                      <a:pt x="8049" y="2568"/>
                    </a:cubicBezTo>
                    <a:cubicBezTo>
                      <a:pt x="7296" y="3358"/>
                      <a:pt x="6543" y="4148"/>
                      <a:pt x="5790" y="4938"/>
                    </a:cubicBezTo>
                    <a:lnTo>
                      <a:pt x="5283" y="5469"/>
                    </a:lnTo>
                    <a:lnTo>
                      <a:pt x="4913" y="5864"/>
                    </a:lnTo>
                    <a:cubicBezTo>
                      <a:pt x="4777" y="6012"/>
                      <a:pt x="4642" y="6160"/>
                      <a:pt x="4493" y="6308"/>
                    </a:cubicBezTo>
                    <a:lnTo>
                      <a:pt x="4469" y="6308"/>
                    </a:lnTo>
                    <a:cubicBezTo>
                      <a:pt x="4358" y="6370"/>
                      <a:pt x="4259" y="6456"/>
                      <a:pt x="4197" y="6567"/>
                    </a:cubicBezTo>
                    <a:cubicBezTo>
                      <a:pt x="4173" y="6580"/>
                      <a:pt x="4160" y="6604"/>
                      <a:pt x="4148" y="6617"/>
                    </a:cubicBezTo>
                    <a:cubicBezTo>
                      <a:pt x="4061" y="6740"/>
                      <a:pt x="3987" y="6863"/>
                      <a:pt x="3913" y="6987"/>
                    </a:cubicBezTo>
                    <a:lnTo>
                      <a:pt x="3864" y="7086"/>
                    </a:lnTo>
                    <a:cubicBezTo>
                      <a:pt x="3790" y="7209"/>
                      <a:pt x="3716" y="7320"/>
                      <a:pt x="3642" y="7431"/>
                    </a:cubicBezTo>
                    <a:cubicBezTo>
                      <a:pt x="3580" y="7555"/>
                      <a:pt x="3518" y="7641"/>
                      <a:pt x="3444" y="7752"/>
                    </a:cubicBezTo>
                    <a:lnTo>
                      <a:pt x="3173" y="8221"/>
                    </a:lnTo>
                    <a:lnTo>
                      <a:pt x="3123" y="8295"/>
                    </a:lnTo>
                    <a:cubicBezTo>
                      <a:pt x="3025" y="7876"/>
                      <a:pt x="2950" y="7444"/>
                      <a:pt x="2889" y="7024"/>
                    </a:cubicBezTo>
                    <a:cubicBezTo>
                      <a:pt x="2827" y="6592"/>
                      <a:pt x="2765" y="6148"/>
                      <a:pt x="2654" y="5728"/>
                    </a:cubicBezTo>
                    <a:cubicBezTo>
                      <a:pt x="2679" y="5678"/>
                      <a:pt x="2691" y="5629"/>
                      <a:pt x="2679" y="5580"/>
                    </a:cubicBezTo>
                    <a:cubicBezTo>
                      <a:pt x="2827" y="5456"/>
                      <a:pt x="2975" y="5333"/>
                      <a:pt x="3136" y="5222"/>
                    </a:cubicBezTo>
                    <a:cubicBezTo>
                      <a:pt x="3210" y="5172"/>
                      <a:pt x="3284" y="5123"/>
                      <a:pt x="3358" y="5074"/>
                    </a:cubicBezTo>
                    <a:cubicBezTo>
                      <a:pt x="3950" y="4629"/>
                      <a:pt x="4568" y="4197"/>
                      <a:pt x="5098" y="3815"/>
                    </a:cubicBezTo>
                    <a:cubicBezTo>
                      <a:pt x="6333" y="2950"/>
                      <a:pt x="7666" y="2025"/>
                      <a:pt x="9024" y="1111"/>
                    </a:cubicBezTo>
                    <a:lnTo>
                      <a:pt x="9196" y="988"/>
                    </a:lnTo>
                    <a:cubicBezTo>
                      <a:pt x="9443" y="827"/>
                      <a:pt x="9703" y="654"/>
                      <a:pt x="9949" y="494"/>
                    </a:cubicBezTo>
                    <a:close/>
                    <a:moveTo>
                      <a:pt x="4530" y="6530"/>
                    </a:moveTo>
                    <a:cubicBezTo>
                      <a:pt x="4555" y="6555"/>
                      <a:pt x="4580" y="6580"/>
                      <a:pt x="4592" y="6617"/>
                    </a:cubicBezTo>
                    <a:lnTo>
                      <a:pt x="4617" y="6641"/>
                    </a:lnTo>
                    <a:cubicBezTo>
                      <a:pt x="4679" y="6777"/>
                      <a:pt x="4753" y="6901"/>
                      <a:pt x="4802" y="7036"/>
                    </a:cubicBezTo>
                    <a:lnTo>
                      <a:pt x="4839" y="7110"/>
                    </a:lnTo>
                    <a:cubicBezTo>
                      <a:pt x="4864" y="7160"/>
                      <a:pt x="4888" y="7221"/>
                      <a:pt x="4925" y="7283"/>
                    </a:cubicBezTo>
                    <a:cubicBezTo>
                      <a:pt x="4802" y="7345"/>
                      <a:pt x="4691" y="7419"/>
                      <a:pt x="4580" y="7505"/>
                    </a:cubicBezTo>
                    <a:cubicBezTo>
                      <a:pt x="4555" y="7530"/>
                      <a:pt x="4530" y="7542"/>
                      <a:pt x="4493" y="7567"/>
                    </a:cubicBezTo>
                    <a:cubicBezTo>
                      <a:pt x="4333" y="7691"/>
                      <a:pt x="4160" y="7826"/>
                      <a:pt x="4000" y="7950"/>
                    </a:cubicBezTo>
                    <a:cubicBezTo>
                      <a:pt x="3901" y="8024"/>
                      <a:pt x="3815" y="8098"/>
                      <a:pt x="3728" y="8172"/>
                    </a:cubicBezTo>
                    <a:lnTo>
                      <a:pt x="3580" y="8308"/>
                    </a:lnTo>
                    <a:lnTo>
                      <a:pt x="3518" y="8357"/>
                    </a:lnTo>
                    <a:cubicBezTo>
                      <a:pt x="3457" y="8406"/>
                      <a:pt x="3395" y="8456"/>
                      <a:pt x="3321" y="8505"/>
                    </a:cubicBezTo>
                    <a:cubicBezTo>
                      <a:pt x="3407" y="8382"/>
                      <a:pt x="3481" y="8258"/>
                      <a:pt x="3555" y="8135"/>
                    </a:cubicBezTo>
                    <a:cubicBezTo>
                      <a:pt x="3703" y="7876"/>
                      <a:pt x="3864" y="7629"/>
                      <a:pt x="4000" y="7370"/>
                    </a:cubicBezTo>
                    <a:cubicBezTo>
                      <a:pt x="4049" y="7296"/>
                      <a:pt x="4086" y="7209"/>
                      <a:pt x="4135" y="7123"/>
                    </a:cubicBezTo>
                    <a:cubicBezTo>
                      <a:pt x="4222" y="6925"/>
                      <a:pt x="4333" y="6752"/>
                      <a:pt x="4469" y="6592"/>
                    </a:cubicBezTo>
                    <a:cubicBezTo>
                      <a:pt x="4493" y="6567"/>
                      <a:pt x="4506" y="6543"/>
                      <a:pt x="4530" y="6530"/>
                    </a:cubicBezTo>
                    <a:close/>
                    <a:moveTo>
                      <a:pt x="9912" y="877"/>
                    </a:moveTo>
                    <a:lnTo>
                      <a:pt x="9912" y="877"/>
                    </a:lnTo>
                    <a:cubicBezTo>
                      <a:pt x="9826" y="1087"/>
                      <a:pt x="9752" y="1296"/>
                      <a:pt x="9690" y="1469"/>
                    </a:cubicBezTo>
                    <a:cubicBezTo>
                      <a:pt x="9431" y="2222"/>
                      <a:pt x="9147" y="2963"/>
                      <a:pt x="8876" y="3654"/>
                    </a:cubicBezTo>
                    <a:cubicBezTo>
                      <a:pt x="8567" y="4444"/>
                      <a:pt x="8258" y="5246"/>
                      <a:pt x="7950" y="6049"/>
                    </a:cubicBezTo>
                    <a:cubicBezTo>
                      <a:pt x="7654" y="6802"/>
                      <a:pt x="7357" y="7567"/>
                      <a:pt x="7073" y="8320"/>
                    </a:cubicBezTo>
                    <a:cubicBezTo>
                      <a:pt x="7012" y="8456"/>
                      <a:pt x="6962" y="8604"/>
                      <a:pt x="6913" y="8740"/>
                    </a:cubicBezTo>
                    <a:cubicBezTo>
                      <a:pt x="6839" y="8962"/>
                      <a:pt x="6752" y="9196"/>
                      <a:pt x="6666" y="9406"/>
                    </a:cubicBezTo>
                    <a:cubicBezTo>
                      <a:pt x="6580" y="9258"/>
                      <a:pt x="6506" y="9110"/>
                      <a:pt x="6407" y="8974"/>
                    </a:cubicBezTo>
                    <a:lnTo>
                      <a:pt x="6333" y="8863"/>
                    </a:lnTo>
                    <a:lnTo>
                      <a:pt x="6197" y="8666"/>
                    </a:lnTo>
                    <a:cubicBezTo>
                      <a:pt x="6073" y="8468"/>
                      <a:pt x="5938" y="8258"/>
                      <a:pt x="5814" y="8061"/>
                    </a:cubicBezTo>
                    <a:cubicBezTo>
                      <a:pt x="5580" y="7715"/>
                      <a:pt x="5345" y="7345"/>
                      <a:pt x="5086" y="6851"/>
                    </a:cubicBezTo>
                    <a:lnTo>
                      <a:pt x="5061" y="6814"/>
                    </a:lnTo>
                    <a:cubicBezTo>
                      <a:pt x="4975" y="6666"/>
                      <a:pt x="4839" y="6407"/>
                      <a:pt x="4654" y="6333"/>
                    </a:cubicBezTo>
                    <a:cubicBezTo>
                      <a:pt x="5197" y="5839"/>
                      <a:pt x="5703" y="5308"/>
                      <a:pt x="6197" y="4790"/>
                    </a:cubicBezTo>
                    <a:cubicBezTo>
                      <a:pt x="6320" y="4654"/>
                      <a:pt x="6444" y="4530"/>
                      <a:pt x="6567" y="4395"/>
                    </a:cubicBezTo>
                    <a:cubicBezTo>
                      <a:pt x="7394" y="3531"/>
                      <a:pt x="8382" y="2494"/>
                      <a:pt x="9345" y="1469"/>
                    </a:cubicBezTo>
                    <a:cubicBezTo>
                      <a:pt x="9419" y="1383"/>
                      <a:pt x="9493" y="1309"/>
                      <a:pt x="9579" y="1222"/>
                    </a:cubicBezTo>
                    <a:cubicBezTo>
                      <a:pt x="9690" y="1111"/>
                      <a:pt x="9801" y="1000"/>
                      <a:pt x="9912" y="877"/>
                    </a:cubicBezTo>
                    <a:close/>
                    <a:moveTo>
                      <a:pt x="10172" y="0"/>
                    </a:moveTo>
                    <a:cubicBezTo>
                      <a:pt x="10085" y="0"/>
                      <a:pt x="10011" y="13"/>
                      <a:pt x="9937" y="25"/>
                    </a:cubicBezTo>
                    <a:cubicBezTo>
                      <a:pt x="9653" y="99"/>
                      <a:pt x="9369" y="185"/>
                      <a:pt x="9098" y="297"/>
                    </a:cubicBezTo>
                    <a:cubicBezTo>
                      <a:pt x="8258" y="605"/>
                      <a:pt x="7444" y="988"/>
                      <a:pt x="6691" y="1346"/>
                    </a:cubicBezTo>
                    <a:cubicBezTo>
                      <a:pt x="5506" y="1914"/>
                      <a:pt x="4271" y="2543"/>
                      <a:pt x="2913" y="3247"/>
                    </a:cubicBezTo>
                    <a:cubicBezTo>
                      <a:pt x="2407" y="3518"/>
                      <a:pt x="1889" y="3777"/>
                      <a:pt x="1370" y="4024"/>
                    </a:cubicBezTo>
                    <a:lnTo>
                      <a:pt x="667" y="4382"/>
                    </a:lnTo>
                    <a:cubicBezTo>
                      <a:pt x="482" y="4469"/>
                      <a:pt x="309" y="4568"/>
                      <a:pt x="161" y="4703"/>
                    </a:cubicBezTo>
                    <a:cubicBezTo>
                      <a:pt x="136" y="4728"/>
                      <a:pt x="111" y="4765"/>
                      <a:pt x="99" y="4802"/>
                    </a:cubicBezTo>
                    <a:cubicBezTo>
                      <a:pt x="50" y="4814"/>
                      <a:pt x="25" y="4851"/>
                      <a:pt x="13" y="4888"/>
                    </a:cubicBezTo>
                    <a:cubicBezTo>
                      <a:pt x="0" y="4938"/>
                      <a:pt x="25" y="4975"/>
                      <a:pt x="62" y="5000"/>
                    </a:cubicBezTo>
                    <a:cubicBezTo>
                      <a:pt x="482" y="5172"/>
                      <a:pt x="914" y="5333"/>
                      <a:pt x="1346" y="5456"/>
                    </a:cubicBezTo>
                    <a:cubicBezTo>
                      <a:pt x="1593" y="5530"/>
                      <a:pt x="1827" y="5617"/>
                      <a:pt x="2074" y="5691"/>
                    </a:cubicBezTo>
                    <a:cubicBezTo>
                      <a:pt x="2160" y="5715"/>
                      <a:pt x="2235" y="5740"/>
                      <a:pt x="2321" y="5765"/>
                    </a:cubicBezTo>
                    <a:lnTo>
                      <a:pt x="2395" y="5790"/>
                    </a:lnTo>
                    <a:lnTo>
                      <a:pt x="2407" y="5802"/>
                    </a:lnTo>
                    <a:cubicBezTo>
                      <a:pt x="2432" y="5814"/>
                      <a:pt x="2444" y="5827"/>
                      <a:pt x="2469" y="5827"/>
                    </a:cubicBezTo>
                    <a:cubicBezTo>
                      <a:pt x="2494" y="6061"/>
                      <a:pt x="2518" y="6283"/>
                      <a:pt x="2543" y="6518"/>
                    </a:cubicBezTo>
                    <a:cubicBezTo>
                      <a:pt x="2617" y="7246"/>
                      <a:pt x="2691" y="7999"/>
                      <a:pt x="2950" y="8690"/>
                    </a:cubicBezTo>
                    <a:lnTo>
                      <a:pt x="2950" y="8703"/>
                    </a:lnTo>
                    <a:cubicBezTo>
                      <a:pt x="2950" y="8740"/>
                      <a:pt x="2963" y="8764"/>
                      <a:pt x="2987" y="8789"/>
                    </a:cubicBezTo>
                    <a:cubicBezTo>
                      <a:pt x="3012" y="8838"/>
                      <a:pt x="3062" y="8876"/>
                      <a:pt x="3111" y="8876"/>
                    </a:cubicBezTo>
                    <a:lnTo>
                      <a:pt x="3148" y="8876"/>
                    </a:lnTo>
                    <a:cubicBezTo>
                      <a:pt x="3457" y="8764"/>
                      <a:pt x="3728" y="8604"/>
                      <a:pt x="3975" y="8382"/>
                    </a:cubicBezTo>
                    <a:cubicBezTo>
                      <a:pt x="4012" y="8345"/>
                      <a:pt x="4061" y="8308"/>
                      <a:pt x="4111" y="8271"/>
                    </a:cubicBezTo>
                    <a:cubicBezTo>
                      <a:pt x="4222" y="8184"/>
                      <a:pt x="4333" y="8098"/>
                      <a:pt x="4444" y="8024"/>
                    </a:cubicBezTo>
                    <a:lnTo>
                      <a:pt x="4617" y="7900"/>
                    </a:lnTo>
                    <a:lnTo>
                      <a:pt x="4765" y="7789"/>
                    </a:lnTo>
                    <a:cubicBezTo>
                      <a:pt x="4864" y="7728"/>
                      <a:pt x="4963" y="7653"/>
                      <a:pt x="5049" y="7579"/>
                    </a:cubicBezTo>
                    <a:cubicBezTo>
                      <a:pt x="5160" y="7777"/>
                      <a:pt x="5296" y="7999"/>
                      <a:pt x="5444" y="8258"/>
                    </a:cubicBezTo>
                    <a:cubicBezTo>
                      <a:pt x="5617" y="8530"/>
                      <a:pt x="5790" y="8814"/>
                      <a:pt x="5950" y="9061"/>
                    </a:cubicBezTo>
                    <a:cubicBezTo>
                      <a:pt x="6012" y="9147"/>
                      <a:pt x="6061" y="9246"/>
                      <a:pt x="6123" y="9345"/>
                    </a:cubicBezTo>
                    <a:cubicBezTo>
                      <a:pt x="6222" y="9530"/>
                      <a:pt x="6345" y="9703"/>
                      <a:pt x="6468" y="9875"/>
                    </a:cubicBezTo>
                    <a:cubicBezTo>
                      <a:pt x="6493" y="9900"/>
                      <a:pt x="6543" y="9925"/>
                      <a:pt x="6580" y="9925"/>
                    </a:cubicBezTo>
                    <a:cubicBezTo>
                      <a:pt x="6629" y="9925"/>
                      <a:pt x="6666" y="9900"/>
                      <a:pt x="6703" y="9875"/>
                    </a:cubicBezTo>
                    <a:cubicBezTo>
                      <a:pt x="6728" y="9838"/>
                      <a:pt x="6752" y="9789"/>
                      <a:pt x="6752" y="9740"/>
                    </a:cubicBezTo>
                    <a:cubicBezTo>
                      <a:pt x="6925" y="9431"/>
                      <a:pt x="7073" y="9110"/>
                      <a:pt x="7209" y="8801"/>
                    </a:cubicBezTo>
                    <a:lnTo>
                      <a:pt x="7258" y="8703"/>
                    </a:lnTo>
                    <a:cubicBezTo>
                      <a:pt x="7555" y="8024"/>
                      <a:pt x="7851" y="7333"/>
                      <a:pt x="8123" y="6666"/>
                    </a:cubicBezTo>
                    <a:lnTo>
                      <a:pt x="8147" y="6592"/>
                    </a:lnTo>
                    <a:cubicBezTo>
                      <a:pt x="8740" y="5185"/>
                      <a:pt x="9406" y="3518"/>
                      <a:pt x="10024" y="1827"/>
                    </a:cubicBezTo>
                    <a:cubicBezTo>
                      <a:pt x="10135" y="1519"/>
                      <a:pt x="10258" y="1210"/>
                      <a:pt x="10357" y="877"/>
                    </a:cubicBezTo>
                    <a:lnTo>
                      <a:pt x="10369" y="827"/>
                    </a:lnTo>
                    <a:cubicBezTo>
                      <a:pt x="10443" y="654"/>
                      <a:pt x="10480" y="469"/>
                      <a:pt x="10468" y="284"/>
                    </a:cubicBezTo>
                    <a:cubicBezTo>
                      <a:pt x="10505" y="222"/>
                      <a:pt x="10493" y="148"/>
                      <a:pt x="10443" y="111"/>
                    </a:cubicBezTo>
                    <a:cubicBezTo>
                      <a:pt x="10369" y="37"/>
                      <a:pt x="10270" y="0"/>
                      <a:pt x="101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31" name="Google Shape;4631;p166"/>
            <p:cNvSpPr/>
            <p:nvPr/>
          </p:nvSpPr>
          <p:spPr>
            <a:xfrm>
              <a:off x="6562292" y="4354432"/>
              <a:ext cx="1368335" cy="942004"/>
            </a:xfrm>
            <a:custGeom>
              <a:rect b="b" l="l" r="r" t="t"/>
              <a:pathLst>
                <a:path extrusionOk="0" h="11703" w="16999">
                  <a:moveTo>
                    <a:pt x="16961" y="211"/>
                  </a:moveTo>
                  <a:cubicBezTo>
                    <a:pt x="16998" y="87"/>
                    <a:pt x="16850" y="1"/>
                    <a:pt x="16764" y="100"/>
                  </a:cubicBezTo>
                  <a:cubicBezTo>
                    <a:pt x="16752" y="112"/>
                    <a:pt x="16752" y="124"/>
                    <a:pt x="16739" y="137"/>
                  </a:cubicBezTo>
                  <a:lnTo>
                    <a:pt x="16727" y="186"/>
                  </a:lnTo>
                  <a:lnTo>
                    <a:pt x="16715" y="235"/>
                  </a:lnTo>
                  <a:lnTo>
                    <a:pt x="16690" y="285"/>
                  </a:lnTo>
                  <a:lnTo>
                    <a:pt x="16665" y="346"/>
                  </a:lnTo>
                  <a:cubicBezTo>
                    <a:pt x="16616" y="495"/>
                    <a:pt x="16826" y="569"/>
                    <a:pt x="16887" y="433"/>
                  </a:cubicBezTo>
                  <a:lnTo>
                    <a:pt x="16912" y="359"/>
                  </a:lnTo>
                  <a:lnTo>
                    <a:pt x="16924" y="309"/>
                  </a:lnTo>
                  <a:lnTo>
                    <a:pt x="16949" y="260"/>
                  </a:lnTo>
                  <a:close/>
                  <a:moveTo>
                    <a:pt x="260" y="10197"/>
                  </a:moveTo>
                  <a:cubicBezTo>
                    <a:pt x="137" y="10110"/>
                    <a:pt x="1" y="10283"/>
                    <a:pt x="112" y="10382"/>
                  </a:cubicBezTo>
                  <a:lnTo>
                    <a:pt x="186" y="10444"/>
                  </a:lnTo>
                  <a:lnTo>
                    <a:pt x="248" y="10481"/>
                  </a:lnTo>
                  <a:lnTo>
                    <a:pt x="309" y="10530"/>
                  </a:lnTo>
                  <a:cubicBezTo>
                    <a:pt x="433" y="10617"/>
                    <a:pt x="569" y="10431"/>
                    <a:pt x="445" y="10345"/>
                  </a:cubicBezTo>
                  <a:lnTo>
                    <a:pt x="384" y="10296"/>
                  </a:lnTo>
                  <a:lnTo>
                    <a:pt x="334" y="10259"/>
                  </a:lnTo>
                  <a:close/>
                  <a:moveTo>
                    <a:pt x="1013" y="10728"/>
                  </a:moveTo>
                  <a:cubicBezTo>
                    <a:pt x="890" y="10617"/>
                    <a:pt x="741" y="10789"/>
                    <a:pt x="853" y="10900"/>
                  </a:cubicBezTo>
                  <a:cubicBezTo>
                    <a:pt x="865" y="10900"/>
                    <a:pt x="877" y="10913"/>
                    <a:pt x="890" y="10925"/>
                  </a:cubicBezTo>
                  <a:lnTo>
                    <a:pt x="951" y="10962"/>
                  </a:lnTo>
                  <a:lnTo>
                    <a:pt x="1013" y="10999"/>
                  </a:lnTo>
                  <a:lnTo>
                    <a:pt x="1087" y="11036"/>
                  </a:lnTo>
                  <a:cubicBezTo>
                    <a:pt x="1211" y="11135"/>
                    <a:pt x="1359" y="10962"/>
                    <a:pt x="1248" y="10863"/>
                  </a:cubicBezTo>
                  <a:cubicBezTo>
                    <a:pt x="1235" y="10851"/>
                    <a:pt x="1223" y="10839"/>
                    <a:pt x="1211" y="10839"/>
                  </a:cubicBezTo>
                  <a:lnTo>
                    <a:pt x="1136" y="10802"/>
                  </a:lnTo>
                  <a:lnTo>
                    <a:pt x="1075" y="10765"/>
                  </a:lnTo>
                  <a:close/>
                  <a:moveTo>
                    <a:pt x="1828" y="11123"/>
                  </a:moveTo>
                  <a:cubicBezTo>
                    <a:pt x="1680" y="11073"/>
                    <a:pt x="1593" y="11283"/>
                    <a:pt x="1741" y="11345"/>
                  </a:cubicBezTo>
                  <a:lnTo>
                    <a:pt x="1791" y="11370"/>
                  </a:lnTo>
                  <a:lnTo>
                    <a:pt x="1852" y="11382"/>
                  </a:lnTo>
                  <a:lnTo>
                    <a:pt x="1914" y="11407"/>
                  </a:lnTo>
                  <a:lnTo>
                    <a:pt x="1964" y="11431"/>
                  </a:lnTo>
                  <a:cubicBezTo>
                    <a:pt x="2001" y="11444"/>
                    <a:pt x="2050" y="11431"/>
                    <a:pt x="2075" y="11394"/>
                  </a:cubicBezTo>
                  <a:cubicBezTo>
                    <a:pt x="2136" y="11345"/>
                    <a:pt x="2124" y="11234"/>
                    <a:pt x="2038" y="11209"/>
                  </a:cubicBezTo>
                  <a:lnTo>
                    <a:pt x="1988" y="11184"/>
                  </a:lnTo>
                  <a:lnTo>
                    <a:pt x="1927" y="11172"/>
                  </a:lnTo>
                  <a:lnTo>
                    <a:pt x="1877" y="11147"/>
                  </a:lnTo>
                  <a:close/>
                  <a:moveTo>
                    <a:pt x="2692" y="11382"/>
                  </a:moveTo>
                  <a:cubicBezTo>
                    <a:pt x="2568" y="11370"/>
                    <a:pt x="2507" y="11518"/>
                    <a:pt x="2605" y="11592"/>
                  </a:cubicBezTo>
                  <a:cubicBezTo>
                    <a:pt x="2618" y="11604"/>
                    <a:pt x="2630" y="11616"/>
                    <a:pt x="2642" y="11616"/>
                  </a:cubicBezTo>
                  <a:lnTo>
                    <a:pt x="2717" y="11629"/>
                  </a:lnTo>
                  <a:lnTo>
                    <a:pt x="2778" y="11641"/>
                  </a:lnTo>
                  <a:lnTo>
                    <a:pt x="2840" y="11653"/>
                  </a:lnTo>
                  <a:lnTo>
                    <a:pt x="2877" y="11653"/>
                  </a:lnTo>
                  <a:cubicBezTo>
                    <a:pt x="3013" y="11666"/>
                    <a:pt x="3062" y="11481"/>
                    <a:pt x="2939" y="11431"/>
                  </a:cubicBezTo>
                  <a:lnTo>
                    <a:pt x="2914" y="11431"/>
                  </a:lnTo>
                  <a:lnTo>
                    <a:pt x="2865" y="11431"/>
                  </a:lnTo>
                  <a:lnTo>
                    <a:pt x="2815" y="11419"/>
                  </a:lnTo>
                  <a:lnTo>
                    <a:pt x="2766" y="11407"/>
                  </a:lnTo>
                  <a:lnTo>
                    <a:pt x="2692" y="11394"/>
                  </a:lnTo>
                  <a:close/>
                  <a:moveTo>
                    <a:pt x="3593" y="11468"/>
                  </a:moveTo>
                  <a:cubicBezTo>
                    <a:pt x="3457" y="11481"/>
                    <a:pt x="3432" y="11653"/>
                    <a:pt x="3556" y="11690"/>
                  </a:cubicBezTo>
                  <a:cubicBezTo>
                    <a:pt x="3568" y="11703"/>
                    <a:pt x="3581" y="11703"/>
                    <a:pt x="3593" y="11690"/>
                  </a:cubicBezTo>
                  <a:lnTo>
                    <a:pt x="3679" y="11690"/>
                  </a:lnTo>
                  <a:lnTo>
                    <a:pt x="3741" y="11690"/>
                  </a:lnTo>
                  <a:lnTo>
                    <a:pt x="3790" y="11690"/>
                  </a:lnTo>
                  <a:lnTo>
                    <a:pt x="3827" y="11690"/>
                  </a:lnTo>
                  <a:cubicBezTo>
                    <a:pt x="3963" y="11690"/>
                    <a:pt x="3988" y="11518"/>
                    <a:pt x="3865" y="11468"/>
                  </a:cubicBezTo>
                  <a:cubicBezTo>
                    <a:pt x="3852" y="11468"/>
                    <a:pt x="3840" y="11468"/>
                    <a:pt x="3815" y="11468"/>
                  </a:cubicBezTo>
                  <a:lnTo>
                    <a:pt x="3778" y="11468"/>
                  </a:lnTo>
                  <a:lnTo>
                    <a:pt x="3729" y="11468"/>
                  </a:lnTo>
                  <a:lnTo>
                    <a:pt x="3593" y="11468"/>
                  </a:lnTo>
                  <a:close/>
                  <a:moveTo>
                    <a:pt x="4482" y="11357"/>
                  </a:moveTo>
                  <a:cubicBezTo>
                    <a:pt x="4371" y="11394"/>
                    <a:pt x="4371" y="11567"/>
                    <a:pt x="4482" y="11592"/>
                  </a:cubicBezTo>
                  <a:cubicBezTo>
                    <a:pt x="4506" y="11592"/>
                    <a:pt x="4519" y="11592"/>
                    <a:pt x="4531" y="11592"/>
                  </a:cubicBezTo>
                  <a:lnTo>
                    <a:pt x="4593" y="11579"/>
                  </a:lnTo>
                  <a:lnTo>
                    <a:pt x="4642" y="11567"/>
                  </a:lnTo>
                  <a:lnTo>
                    <a:pt x="4704" y="11555"/>
                  </a:lnTo>
                  <a:lnTo>
                    <a:pt x="4766" y="11530"/>
                  </a:lnTo>
                  <a:cubicBezTo>
                    <a:pt x="4864" y="11505"/>
                    <a:pt x="4877" y="11370"/>
                    <a:pt x="4790" y="11320"/>
                  </a:cubicBezTo>
                  <a:cubicBezTo>
                    <a:pt x="4766" y="11308"/>
                    <a:pt x="4729" y="11295"/>
                    <a:pt x="4704" y="11308"/>
                  </a:cubicBezTo>
                  <a:lnTo>
                    <a:pt x="4642" y="11320"/>
                  </a:lnTo>
                  <a:lnTo>
                    <a:pt x="4593" y="11333"/>
                  </a:lnTo>
                  <a:lnTo>
                    <a:pt x="4543" y="11345"/>
                  </a:lnTo>
                  <a:lnTo>
                    <a:pt x="4482" y="11370"/>
                  </a:lnTo>
                  <a:close/>
                  <a:moveTo>
                    <a:pt x="5346" y="11073"/>
                  </a:moveTo>
                  <a:cubicBezTo>
                    <a:pt x="5222" y="11123"/>
                    <a:pt x="5272" y="11308"/>
                    <a:pt x="5395" y="11295"/>
                  </a:cubicBezTo>
                  <a:cubicBezTo>
                    <a:pt x="5408" y="11295"/>
                    <a:pt x="5432" y="11295"/>
                    <a:pt x="5445" y="11283"/>
                  </a:cubicBezTo>
                  <a:lnTo>
                    <a:pt x="5469" y="11271"/>
                  </a:lnTo>
                  <a:lnTo>
                    <a:pt x="5519" y="11258"/>
                  </a:lnTo>
                  <a:lnTo>
                    <a:pt x="5568" y="11234"/>
                  </a:lnTo>
                  <a:lnTo>
                    <a:pt x="5617" y="11209"/>
                  </a:lnTo>
                  <a:lnTo>
                    <a:pt x="5654" y="11184"/>
                  </a:lnTo>
                  <a:cubicBezTo>
                    <a:pt x="5741" y="11147"/>
                    <a:pt x="5741" y="11012"/>
                    <a:pt x="5642" y="10975"/>
                  </a:cubicBezTo>
                  <a:cubicBezTo>
                    <a:pt x="5617" y="10962"/>
                    <a:pt x="5580" y="10962"/>
                    <a:pt x="5556" y="10975"/>
                  </a:cubicBezTo>
                  <a:lnTo>
                    <a:pt x="5469" y="11012"/>
                  </a:lnTo>
                  <a:lnTo>
                    <a:pt x="5420" y="11036"/>
                  </a:lnTo>
                  <a:lnTo>
                    <a:pt x="5346" y="11073"/>
                  </a:lnTo>
                  <a:close/>
                  <a:moveTo>
                    <a:pt x="6136" y="10641"/>
                  </a:moveTo>
                  <a:cubicBezTo>
                    <a:pt x="6099" y="10666"/>
                    <a:pt x="6086" y="10703"/>
                    <a:pt x="6086" y="10752"/>
                  </a:cubicBezTo>
                  <a:cubicBezTo>
                    <a:pt x="6111" y="10839"/>
                    <a:pt x="6198" y="10876"/>
                    <a:pt x="6272" y="10839"/>
                  </a:cubicBezTo>
                  <a:lnTo>
                    <a:pt x="6333" y="10789"/>
                  </a:lnTo>
                  <a:lnTo>
                    <a:pt x="6370" y="10765"/>
                  </a:lnTo>
                  <a:lnTo>
                    <a:pt x="6420" y="10728"/>
                  </a:lnTo>
                  <a:lnTo>
                    <a:pt x="6469" y="10703"/>
                  </a:lnTo>
                  <a:cubicBezTo>
                    <a:pt x="6580" y="10617"/>
                    <a:pt x="6481" y="10444"/>
                    <a:pt x="6358" y="10493"/>
                  </a:cubicBezTo>
                  <a:lnTo>
                    <a:pt x="6333" y="10505"/>
                  </a:lnTo>
                  <a:lnTo>
                    <a:pt x="6247" y="10567"/>
                  </a:lnTo>
                  <a:cubicBezTo>
                    <a:pt x="6210" y="10592"/>
                    <a:pt x="6173" y="10617"/>
                    <a:pt x="6136" y="10641"/>
                  </a:cubicBezTo>
                  <a:close/>
                  <a:moveTo>
                    <a:pt x="6864" y="10086"/>
                  </a:moveTo>
                  <a:cubicBezTo>
                    <a:pt x="6753" y="10160"/>
                    <a:pt x="6864" y="10333"/>
                    <a:pt x="6988" y="10271"/>
                  </a:cubicBezTo>
                  <a:cubicBezTo>
                    <a:pt x="7000" y="10271"/>
                    <a:pt x="7000" y="10259"/>
                    <a:pt x="7012" y="10259"/>
                  </a:cubicBezTo>
                  <a:lnTo>
                    <a:pt x="7185" y="10098"/>
                  </a:lnTo>
                  <a:cubicBezTo>
                    <a:pt x="7222" y="10061"/>
                    <a:pt x="7234" y="10012"/>
                    <a:pt x="7210" y="9962"/>
                  </a:cubicBezTo>
                  <a:cubicBezTo>
                    <a:pt x="7173" y="9888"/>
                    <a:pt x="7086" y="9876"/>
                    <a:pt x="7025" y="9925"/>
                  </a:cubicBezTo>
                  <a:cubicBezTo>
                    <a:pt x="6975" y="9987"/>
                    <a:pt x="6913" y="10036"/>
                    <a:pt x="6864" y="10086"/>
                  </a:cubicBezTo>
                  <a:close/>
                  <a:moveTo>
                    <a:pt x="7494" y="9432"/>
                  </a:moveTo>
                  <a:cubicBezTo>
                    <a:pt x="7395" y="9543"/>
                    <a:pt x="7568" y="9703"/>
                    <a:pt x="7679" y="9580"/>
                  </a:cubicBezTo>
                  <a:lnTo>
                    <a:pt x="7827" y="9407"/>
                  </a:lnTo>
                  <a:cubicBezTo>
                    <a:pt x="7926" y="9296"/>
                    <a:pt x="7790" y="9148"/>
                    <a:pt x="7679" y="9222"/>
                  </a:cubicBezTo>
                  <a:cubicBezTo>
                    <a:pt x="7666" y="9234"/>
                    <a:pt x="7654" y="9246"/>
                    <a:pt x="7642" y="9259"/>
                  </a:cubicBezTo>
                  <a:cubicBezTo>
                    <a:pt x="7592" y="9320"/>
                    <a:pt x="7543" y="9370"/>
                    <a:pt x="7494" y="9432"/>
                  </a:cubicBezTo>
                  <a:close/>
                  <a:moveTo>
                    <a:pt x="8049" y="8703"/>
                  </a:moveTo>
                  <a:cubicBezTo>
                    <a:pt x="7963" y="8827"/>
                    <a:pt x="8160" y="8975"/>
                    <a:pt x="8247" y="8827"/>
                  </a:cubicBezTo>
                  <a:cubicBezTo>
                    <a:pt x="8296" y="8765"/>
                    <a:pt x="8333" y="8703"/>
                    <a:pt x="8382" y="8629"/>
                  </a:cubicBezTo>
                  <a:cubicBezTo>
                    <a:pt x="8456" y="8518"/>
                    <a:pt x="8308" y="8382"/>
                    <a:pt x="8210" y="8481"/>
                  </a:cubicBezTo>
                  <a:cubicBezTo>
                    <a:pt x="8197" y="8493"/>
                    <a:pt x="8185" y="8493"/>
                    <a:pt x="8185" y="8506"/>
                  </a:cubicBezTo>
                  <a:cubicBezTo>
                    <a:pt x="8136" y="8567"/>
                    <a:pt x="8098" y="8642"/>
                    <a:pt x="8061" y="8703"/>
                  </a:cubicBezTo>
                  <a:close/>
                  <a:moveTo>
                    <a:pt x="8518" y="7913"/>
                  </a:moveTo>
                  <a:cubicBezTo>
                    <a:pt x="8493" y="7963"/>
                    <a:pt x="8506" y="8024"/>
                    <a:pt x="8543" y="8061"/>
                  </a:cubicBezTo>
                  <a:cubicBezTo>
                    <a:pt x="8605" y="8111"/>
                    <a:pt x="8691" y="8086"/>
                    <a:pt x="8728" y="8024"/>
                  </a:cubicBezTo>
                  <a:cubicBezTo>
                    <a:pt x="8765" y="7950"/>
                    <a:pt x="8802" y="7889"/>
                    <a:pt x="8827" y="7814"/>
                  </a:cubicBezTo>
                  <a:cubicBezTo>
                    <a:pt x="8888" y="7703"/>
                    <a:pt x="8740" y="7592"/>
                    <a:pt x="8654" y="7679"/>
                  </a:cubicBezTo>
                  <a:cubicBezTo>
                    <a:pt x="8642" y="7691"/>
                    <a:pt x="8629" y="7703"/>
                    <a:pt x="8629" y="7716"/>
                  </a:cubicBezTo>
                  <a:cubicBezTo>
                    <a:pt x="8592" y="7777"/>
                    <a:pt x="8555" y="7852"/>
                    <a:pt x="8518" y="7913"/>
                  </a:cubicBezTo>
                  <a:close/>
                  <a:moveTo>
                    <a:pt x="8901" y="7086"/>
                  </a:moveTo>
                  <a:cubicBezTo>
                    <a:pt x="8851" y="7197"/>
                    <a:pt x="9000" y="7296"/>
                    <a:pt x="9098" y="7210"/>
                  </a:cubicBezTo>
                  <a:cubicBezTo>
                    <a:pt x="9111" y="7197"/>
                    <a:pt x="9111" y="7185"/>
                    <a:pt x="9123" y="7173"/>
                  </a:cubicBezTo>
                  <a:cubicBezTo>
                    <a:pt x="9148" y="7099"/>
                    <a:pt x="9172" y="7024"/>
                    <a:pt x="9197" y="6950"/>
                  </a:cubicBezTo>
                  <a:cubicBezTo>
                    <a:pt x="9246" y="6827"/>
                    <a:pt x="9086" y="6728"/>
                    <a:pt x="9012" y="6839"/>
                  </a:cubicBezTo>
                  <a:cubicBezTo>
                    <a:pt x="9000" y="6839"/>
                    <a:pt x="8987" y="6852"/>
                    <a:pt x="8987" y="6876"/>
                  </a:cubicBezTo>
                  <a:cubicBezTo>
                    <a:pt x="8963" y="6938"/>
                    <a:pt x="8926" y="7012"/>
                    <a:pt x="8901" y="7086"/>
                  </a:cubicBezTo>
                  <a:close/>
                  <a:moveTo>
                    <a:pt x="9197" y="6222"/>
                  </a:moveTo>
                  <a:cubicBezTo>
                    <a:pt x="9160" y="6370"/>
                    <a:pt x="9382" y="6432"/>
                    <a:pt x="9419" y="6284"/>
                  </a:cubicBezTo>
                  <a:cubicBezTo>
                    <a:pt x="9444" y="6197"/>
                    <a:pt x="9456" y="6123"/>
                    <a:pt x="9481" y="6049"/>
                  </a:cubicBezTo>
                  <a:cubicBezTo>
                    <a:pt x="9506" y="5951"/>
                    <a:pt x="9395" y="5864"/>
                    <a:pt x="9308" y="5926"/>
                  </a:cubicBezTo>
                  <a:cubicBezTo>
                    <a:pt x="9284" y="5938"/>
                    <a:pt x="9259" y="5963"/>
                    <a:pt x="9246" y="6000"/>
                  </a:cubicBezTo>
                  <a:cubicBezTo>
                    <a:pt x="9234" y="6074"/>
                    <a:pt x="9209" y="6148"/>
                    <a:pt x="9197" y="6222"/>
                  </a:cubicBezTo>
                  <a:close/>
                  <a:moveTo>
                    <a:pt x="9382" y="5321"/>
                  </a:moveTo>
                  <a:cubicBezTo>
                    <a:pt x="9358" y="5444"/>
                    <a:pt x="9530" y="5506"/>
                    <a:pt x="9592" y="5407"/>
                  </a:cubicBezTo>
                  <a:cubicBezTo>
                    <a:pt x="9604" y="5395"/>
                    <a:pt x="9617" y="5370"/>
                    <a:pt x="9617" y="5358"/>
                  </a:cubicBezTo>
                  <a:cubicBezTo>
                    <a:pt x="9629" y="5284"/>
                    <a:pt x="9629" y="5198"/>
                    <a:pt x="9641" y="5124"/>
                  </a:cubicBezTo>
                  <a:cubicBezTo>
                    <a:pt x="9641" y="5099"/>
                    <a:pt x="9641" y="5087"/>
                    <a:pt x="9641" y="5062"/>
                  </a:cubicBezTo>
                  <a:cubicBezTo>
                    <a:pt x="9666" y="5000"/>
                    <a:pt x="9629" y="4938"/>
                    <a:pt x="9567" y="4926"/>
                  </a:cubicBezTo>
                  <a:cubicBezTo>
                    <a:pt x="9555" y="4914"/>
                    <a:pt x="9543" y="4914"/>
                    <a:pt x="9530" y="4926"/>
                  </a:cubicBezTo>
                  <a:cubicBezTo>
                    <a:pt x="9456" y="4926"/>
                    <a:pt x="9370" y="4926"/>
                    <a:pt x="9296" y="4926"/>
                  </a:cubicBezTo>
                  <a:cubicBezTo>
                    <a:pt x="9172" y="4926"/>
                    <a:pt x="9135" y="5111"/>
                    <a:pt x="9259" y="5148"/>
                  </a:cubicBezTo>
                  <a:cubicBezTo>
                    <a:pt x="9271" y="5161"/>
                    <a:pt x="9284" y="5161"/>
                    <a:pt x="9308" y="5161"/>
                  </a:cubicBezTo>
                  <a:lnTo>
                    <a:pt x="9419" y="5161"/>
                  </a:lnTo>
                  <a:cubicBezTo>
                    <a:pt x="9419" y="5222"/>
                    <a:pt x="9395" y="5272"/>
                    <a:pt x="9395" y="5333"/>
                  </a:cubicBezTo>
                  <a:close/>
                  <a:moveTo>
                    <a:pt x="9456" y="4420"/>
                  </a:moveTo>
                  <a:cubicBezTo>
                    <a:pt x="9469" y="4556"/>
                    <a:pt x="9666" y="4556"/>
                    <a:pt x="9679" y="4420"/>
                  </a:cubicBezTo>
                  <a:lnTo>
                    <a:pt x="9679" y="4358"/>
                  </a:lnTo>
                  <a:lnTo>
                    <a:pt x="9679" y="4173"/>
                  </a:lnTo>
                  <a:cubicBezTo>
                    <a:pt x="9679" y="4050"/>
                    <a:pt x="9506" y="4025"/>
                    <a:pt x="9456" y="4136"/>
                  </a:cubicBezTo>
                  <a:cubicBezTo>
                    <a:pt x="9456" y="4161"/>
                    <a:pt x="9456" y="4173"/>
                    <a:pt x="9456" y="4185"/>
                  </a:cubicBezTo>
                  <a:lnTo>
                    <a:pt x="9456" y="4420"/>
                  </a:lnTo>
                  <a:close/>
                  <a:moveTo>
                    <a:pt x="9395" y="3506"/>
                  </a:moveTo>
                  <a:cubicBezTo>
                    <a:pt x="9407" y="3642"/>
                    <a:pt x="9604" y="3642"/>
                    <a:pt x="9617" y="3506"/>
                  </a:cubicBezTo>
                  <a:lnTo>
                    <a:pt x="9617" y="3482"/>
                  </a:lnTo>
                  <a:cubicBezTo>
                    <a:pt x="9604" y="3395"/>
                    <a:pt x="9592" y="3321"/>
                    <a:pt x="9580" y="3235"/>
                  </a:cubicBezTo>
                  <a:cubicBezTo>
                    <a:pt x="9555" y="3111"/>
                    <a:pt x="9370" y="3111"/>
                    <a:pt x="9358" y="3235"/>
                  </a:cubicBezTo>
                  <a:cubicBezTo>
                    <a:pt x="9345" y="3260"/>
                    <a:pt x="9345" y="3272"/>
                    <a:pt x="9358" y="3284"/>
                  </a:cubicBezTo>
                  <a:cubicBezTo>
                    <a:pt x="9370" y="3358"/>
                    <a:pt x="9382" y="3432"/>
                    <a:pt x="9395" y="3506"/>
                  </a:cubicBezTo>
                  <a:close/>
                  <a:moveTo>
                    <a:pt x="9111" y="2692"/>
                  </a:moveTo>
                  <a:cubicBezTo>
                    <a:pt x="9197" y="2791"/>
                    <a:pt x="9358" y="2716"/>
                    <a:pt x="9321" y="2593"/>
                  </a:cubicBezTo>
                  <a:cubicBezTo>
                    <a:pt x="9308" y="2568"/>
                    <a:pt x="9308" y="2556"/>
                    <a:pt x="9296" y="2544"/>
                  </a:cubicBezTo>
                  <a:cubicBezTo>
                    <a:pt x="9234" y="2482"/>
                    <a:pt x="9172" y="2420"/>
                    <a:pt x="9098" y="2371"/>
                  </a:cubicBezTo>
                  <a:cubicBezTo>
                    <a:pt x="8987" y="2297"/>
                    <a:pt x="8851" y="2433"/>
                    <a:pt x="8938" y="2544"/>
                  </a:cubicBezTo>
                  <a:cubicBezTo>
                    <a:pt x="8950" y="2544"/>
                    <a:pt x="8963" y="2556"/>
                    <a:pt x="8975" y="2568"/>
                  </a:cubicBezTo>
                  <a:cubicBezTo>
                    <a:pt x="9024" y="2593"/>
                    <a:pt x="9074" y="2642"/>
                    <a:pt x="9111" y="2692"/>
                  </a:cubicBezTo>
                  <a:close/>
                  <a:moveTo>
                    <a:pt x="8395" y="2544"/>
                  </a:moveTo>
                  <a:cubicBezTo>
                    <a:pt x="8531" y="2507"/>
                    <a:pt x="8493" y="2309"/>
                    <a:pt x="8358" y="2321"/>
                  </a:cubicBezTo>
                  <a:cubicBezTo>
                    <a:pt x="8345" y="2321"/>
                    <a:pt x="8333" y="2321"/>
                    <a:pt x="8321" y="2321"/>
                  </a:cubicBezTo>
                  <a:cubicBezTo>
                    <a:pt x="8247" y="2346"/>
                    <a:pt x="8173" y="2383"/>
                    <a:pt x="8098" y="2420"/>
                  </a:cubicBezTo>
                  <a:cubicBezTo>
                    <a:pt x="8074" y="2433"/>
                    <a:pt x="8049" y="2445"/>
                    <a:pt x="8037" y="2470"/>
                  </a:cubicBezTo>
                  <a:cubicBezTo>
                    <a:pt x="8000" y="2568"/>
                    <a:pt x="8098" y="2679"/>
                    <a:pt x="8197" y="2630"/>
                  </a:cubicBezTo>
                  <a:cubicBezTo>
                    <a:pt x="8259" y="2593"/>
                    <a:pt x="8333" y="2568"/>
                    <a:pt x="8395" y="2544"/>
                  </a:cubicBezTo>
                  <a:close/>
                  <a:moveTo>
                    <a:pt x="7642" y="3000"/>
                  </a:moveTo>
                  <a:cubicBezTo>
                    <a:pt x="7666" y="2976"/>
                    <a:pt x="7679" y="2951"/>
                    <a:pt x="7679" y="2926"/>
                  </a:cubicBezTo>
                  <a:cubicBezTo>
                    <a:pt x="7691" y="2815"/>
                    <a:pt x="7568" y="2754"/>
                    <a:pt x="7494" y="2815"/>
                  </a:cubicBezTo>
                  <a:cubicBezTo>
                    <a:pt x="7420" y="2877"/>
                    <a:pt x="7370" y="2926"/>
                    <a:pt x="7308" y="3000"/>
                  </a:cubicBezTo>
                  <a:cubicBezTo>
                    <a:pt x="7284" y="3037"/>
                    <a:pt x="7271" y="3087"/>
                    <a:pt x="7296" y="3136"/>
                  </a:cubicBezTo>
                  <a:cubicBezTo>
                    <a:pt x="7346" y="3198"/>
                    <a:pt x="7432" y="3210"/>
                    <a:pt x="7481" y="3149"/>
                  </a:cubicBezTo>
                  <a:cubicBezTo>
                    <a:pt x="7531" y="3087"/>
                    <a:pt x="7580" y="3037"/>
                    <a:pt x="7642" y="2988"/>
                  </a:cubicBezTo>
                  <a:close/>
                  <a:moveTo>
                    <a:pt x="7259" y="3692"/>
                  </a:moveTo>
                  <a:cubicBezTo>
                    <a:pt x="7259" y="3655"/>
                    <a:pt x="7234" y="3605"/>
                    <a:pt x="7185" y="3593"/>
                  </a:cubicBezTo>
                  <a:cubicBezTo>
                    <a:pt x="7111" y="3568"/>
                    <a:pt x="7025" y="3630"/>
                    <a:pt x="7037" y="3704"/>
                  </a:cubicBezTo>
                  <a:cubicBezTo>
                    <a:pt x="7037" y="3790"/>
                    <a:pt x="7049" y="3877"/>
                    <a:pt x="7086" y="3963"/>
                  </a:cubicBezTo>
                  <a:cubicBezTo>
                    <a:pt x="7123" y="4099"/>
                    <a:pt x="7321" y="4050"/>
                    <a:pt x="7308" y="3914"/>
                  </a:cubicBezTo>
                  <a:cubicBezTo>
                    <a:pt x="7308" y="3914"/>
                    <a:pt x="7308" y="3901"/>
                    <a:pt x="7308" y="3889"/>
                  </a:cubicBezTo>
                  <a:cubicBezTo>
                    <a:pt x="7284" y="3827"/>
                    <a:pt x="7271" y="3766"/>
                    <a:pt x="7271" y="3692"/>
                  </a:cubicBezTo>
                  <a:close/>
                  <a:moveTo>
                    <a:pt x="7666" y="4408"/>
                  </a:moveTo>
                  <a:cubicBezTo>
                    <a:pt x="7568" y="4321"/>
                    <a:pt x="7420" y="4432"/>
                    <a:pt x="7481" y="4556"/>
                  </a:cubicBezTo>
                  <a:cubicBezTo>
                    <a:pt x="7481" y="4556"/>
                    <a:pt x="7494" y="4568"/>
                    <a:pt x="7506" y="4580"/>
                  </a:cubicBezTo>
                  <a:cubicBezTo>
                    <a:pt x="7555" y="4642"/>
                    <a:pt x="7617" y="4691"/>
                    <a:pt x="7679" y="4741"/>
                  </a:cubicBezTo>
                  <a:cubicBezTo>
                    <a:pt x="7802" y="4840"/>
                    <a:pt x="7950" y="4667"/>
                    <a:pt x="7839" y="4568"/>
                  </a:cubicBezTo>
                  <a:cubicBezTo>
                    <a:pt x="7778" y="4519"/>
                    <a:pt x="7728" y="4469"/>
                    <a:pt x="7666" y="4408"/>
                  </a:cubicBezTo>
                  <a:close/>
                  <a:moveTo>
                    <a:pt x="8395" y="4852"/>
                  </a:moveTo>
                  <a:cubicBezTo>
                    <a:pt x="8271" y="4815"/>
                    <a:pt x="8197" y="4988"/>
                    <a:pt x="8308" y="5062"/>
                  </a:cubicBezTo>
                  <a:cubicBezTo>
                    <a:pt x="8321" y="5062"/>
                    <a:pt x="8333" y="5074"/>
                    <a:pt x="8345" y="5074"/>
                  </a:cubicBezTo>
                  <a:cubicBezTo>
                    <a:pt x="8419" y="5099"/>
                    <a:pt x="8493" y="5111"/>
                    <a:pt x="8580" y="5124"/>
                  </a:cubicBezTo>
                  <a:cubicBezTo>
                    <a:pt x="8703" y="5136"/>
                    <a:pt x="8765" y="4963"/>
                    <a:pt x="8654" y="4901"/>
                  </a:cubicBezTo>
                  <a:cubicBezTo>
                    <a:pt x="8642" y="4901"/>
                    <a:pt x="8629" y="4889"/>
                    <a:pt x="8617" y="4889"/>
                  </a:cubicBezTo>
                  <a:cubicBezTo>
                    <a:pt x="8543" y="4877"/>
                    <a:pt x="8469" y="4864"/>
                    <a:pt x="8395" y="4852"/>
                  </a:cubicBezTo>
                  <a:close/>
                  <a:moveTo>
                    <a:pt x="10197" y="4852"/>
                  </a:moveTo>
                  <a:cubicBezTo>
                    <a:pt x="10074" y="4864"/>
                    <a:pt x="10074" y="5049"/>
                    <a:pt x="10197" y="5074"/>
                  </a:cubicBezTo>
                  <a:cubicBezTo>
                    <a:pt x="10209" y="5074"/>
                    <a:pt x="10222" y="5074"/>
                    <a:pt x="10234" y="5074"/>
                  </a:cubicBezTo>
                  <a:lnTo>
                    <a:pt x="10469" y="5037"/>
                  </a:lnTo>
                  <a:cubicBezTo>
                    <a:pt x="10592" y="5012"/>
                    <a:pt x="10592" y="4827"/>
                    <a:pt x="10469" y="4815"/>
                  </a:cubicBezTo>
                  <a:cubicBezTo>
                    <a:pt x="10456" y="4803"/>
                    <a:pt x="10431" y="4803"/>
                    <a:pt x="10419" y="4815"/>
                  </a:cubicBezTo>
                  <a:cubicBezTo>
                    <a:pt x="10345" y="4827"/>
                    <a:pt x="10271" y="4840"/>
                    <a:pt x="10197" y="4852"/>
                  </a:cubicBezTo>
                  <a:close/>
                  <a:moveTo>
                    <a:pt x="11098" y="4667"/>
                  </a:moveTo>
                  <a:cubicBezTo>
                    <a:pt x="11012" y="4691"/>
                    <a:pt x="10975" y="4803"/>
                    <a:pt x="11049" y="4864"/>
                  </a:cubicBezTo>
                  <a:cubicBezTo>
                    <a:pt x="11073" y="4889"/>
                    <a:pt x="11123" y="4901"/>
                    <a:pt x="11160" y="4901"/>
                  </a:cubicBezTo>
                  <a:lnTo>
                    <a:pt x="11382" y="4840"/>
                  </a:lnTo>
                  <a:cubicBezTo>
                    <a:pt x="11518" y="4803"/>
                    <a:pt x="11493" y="4593"/>
                    <a:pt x="11345" y="4605"/>
                  </a:cubicBezTo>
                  <a:lnTo>
                    <a:pt x="11320" y="4605"/>
                  </a:lnTo>
                  <a:lnTo>
                    <a:pt x="11098" y="4667"/>
                  </a:lnTo>
                  <a:close/>
                  <a:moveTo>
                    <a:pt x="11987" y="4408"/>
                  </a:moveTo>
                  <a:cubicBezTo>
                    <a:pt x="11851" y="4457"/>
                    <a:pt x="11888" y="4642"/>
                    <a:pt x="12024" y="4642"/>
                  </a:cubicBezTo>
                  <a:cubicBezTo>
                    <a:pt x="12036" y="4642"/>
                    <a:pt x="12049" y="4642"/>
                    <a:pt x="12061" y="4642"/>
                  </a:cubicBezTo>
                  <a:lnTo>
                    <a:pt x="12283" y="4556"/>
                  </a:lnTo>
                  <a:cubicBezTo>
                    <a:pt x="12394" y="4519"/>
                    <a:pt x="12369" y="4334"/>
                    <a:pt x="12246" y="4334"/>
                  </a:cubicBezTo>
                  <a:cubicBezTo>
                    <a:pt x="12221" y="4334"/>
                    <a:pt x="12209" y="4334"/>
                    <a:pt x="12197" y="4346"/>
                  </a:cubicBezTo>
                  <a:lnTo>
                    <a:pt x="11987" y="4420"/>
                  </a:lnTo>
                  <a:close/>
                  <a:moveTo>
                    <a:pt x="12839" y="4074"/>
                  </a:moveTo>
                  <a:cubicBezTo>
                    <a:pt x="12727" y="4124"/>
                    <a:pt x="12764" y="4296"/>
                    <a:pt x="12888" y="4296"/>
                  </a:cubicBezTo>
                  <a:cubicBezTo>
                    <a:pt x="12900" y="4296"/>
                    <a:pt x="12913" y="4296"/>
                    <a:pt x="12925" y="4284"/>
                  </a:cubicBezTo>
                  <a:lnTo>
                    <a:pt x="13147" y="4185"/>
                  </a:lnTo>
                  <a:cubicBezTo>
                    <a:pt x="13258" y="4136"/>
                    <a:pt x="13209" y="3951"/>
                    <a:pt x="13085" y="3963"/>
                  </a:cubicBezTo>
                  <a:cubicBezTo>
                    <a:pt x="13073" y="3963"/>
                    <a:pt x="13061" y="3976"/>
                    <a:pt x="13048" y="3976"/>
                  </a:cubicBezTo>
                  <a:close/>
                  <a:moveTo>
                    <a:pt x="13653" y="3655"/>
                  </a:moveTo>
                  <a:cubicBezTo>
                    <a:pt x="13542" y="3729"/>
                    <a:pt x="13604" y="3889"/>
                    <a:pt x="13727" y="3877"/>
                  </a:cubicBezTo>
                  <a:cubicBezTo>
                    <a:pt x="13740" y="3877"/>
                    <a:pt x="13752" y="3864"/>
                    <a:pt x="13764" y="3864"/>
                  </a:cubicBezTo>
                  <a:cubicBezTo>
                    <a:pt x="13838" y="3827"/>
                    <a:pt x="13900" y="3778"/>
                    <a:pt x="13974" y="3741"/>
                  </a:cubicBezTo>
                  <a:cubicBezTo>
                    <a:pt x="14098" y="3655"/>
                    <a:pt x="13987" y="3457"/>
                    <a:pt x="13851" y="3544"/>
                  </a:cubicBezTo>
                  <a:close/>
                  <a:moveTo>
                    <a:pt x="14419" y="3161"/>
                  </a:moveTo>
                  <a:cubicBezTo>
                    <a:pt x="14320" y="3235"/>
                    <a:pt x="14394" y="3395"/>
                    <a:pt x="14517" y="3371"/>
                  </a:cubicBezTo>
                  <a:cubicBezTo>
                    <a:pt x="14530" y="3371"/>
                    <a:pt x="14554" y="3358"/>
                    <a:pt x="14567" y="3358"/>
                  </a:cubicBezTo>
                  <a:cubicBezTo>
                    <a:pt x="14628" y="3309"/>
                    <a:pt x="14690" y="3260"/>
                    <a:pt x="14752" y="3210"/>
                  </a:cubicBezTo>
                  <a:cubicBezTo>
                    <a:pt x="14826" y="3149"/>
                    <a:pt x="14801" y="3013"/>
                    <a:pt x="14690" y="3000"/>
                  </a:cubicBezTo>
                  <a:cubicBezTo>
                    <a:pt x="14665" y="3000"/>
                    <a:pt x="14628" y="3013"/>
                    <a:pt x="14604" y="3025"/>
                  </a:cubicBezTo>
                  <a:close/>
                  <a:moveTo>
                    <a:pt x="15135" y="2581"/>
                  </a:moveTo>
                  <a:cubicBezTo>
                    <a:pt x="15097" y="2605"/>
                    <a:pt x="15085" y="2655"/>
                    <a:pt x="15097" y="2692"/>
                  </a:cubicBezTo>
                  <a:cubicBezTo>
                    <a:pt x="15110" y="2778"/>
                    <a:pt x="15221" y="2815"/>
                    <a:pt x="15295" y="2754"/>
                  </a:cubicBezTo>
                  <a:cubicBezTo>
                    <a:pt x="15344" y="2704"/>
                    <a:pt x="15406" y="2642"/>
                    <a:pt x="15455" y="2593"/>
                  </a:cubicBezTo>
                  <a:cubicBezTo>
                    <a:pt x="15579" y="2482"/>
                    <a:pt x="15418" y="2309"/>
                    <a:pt x="15307" y="2420"/>
                  </a:cubicBezTo>
                  <a:cubicBezTo>
                    <a:pt x="15246" y="2470"/>
                    <a:pt x="15196" y="2531"/>
                    <a:pt x="15135" y="2581"/>
                  </a:cubicBezTo>
                  <a:close/>
                  <a:moveTo>
                    <a:pt x="15752" y="1926"/>
                  </a:moveTo>
                  <a:cubicBezTo>
                    <a:pt x="15715" y="1951"/>
                    <a:pt x="15715" y="2001"/>
                    <a:pt x="15739" y="2050"/>
                  </a:cubicBezTo>
                  <a:cubicBezTo>
                    <a:pt x="15776" y="2124"/>
                    <a:pt x="15875" y="2124"/>
                    <a:pt x="15925" y="2062"/>
                  </a:cubicBezTo>
                  <a:cubicBezTo>
                    <a:pt x="15974" y="2001"/>
                    <a:pt x="16023" y="1939"/>
                    <a:pt x="16073" y="1877"/>
                  </a:cubicBezTo>
                  <a:cubicBezTo>
                    <a:pt x="16134" y="1778"/>
                    <a:pt x="16023" y="1655"/>
                    <a:pt x="15925" y="1717"/>
                  </a:cubicBezTo>
                  <a:cubicBezTo>
                    <a:pt x="15912" y="1717"/>
                    <a:pt x="15900" y="1729"/>
                    <a:pt x="15900" y="1741"/>
                  </a:cubicBezTo>
                  <a:cubicBezTo>
                    <a:pt x="15850" y="1803"/>
                    <a:pt x="15801" y="1865"/>
                    <a:pt x="15752" y="1926"/>
                  </a:cubicBezTo>
                  <a:close/>
                  <a:moveTo>
                    <a:pt x="16270" y="1173"/>
                  </a:moveTo>
                  <a:cubicBezTo>
                    <a:pt x="16159" y="1285"/>
                    <a:pt x="16332" y="1445"/>
                    <a:pt x="16443" y="1322"/>
                  </a:cubicBezTo>
                  <a:cubicBezTo>
                    <a:pt x="16455" y="1322"/>
                    <a:pt x="16455" y="1309"/>
                    <a:pt x="16468" y="1297"/>
                  </a:cubicBezTo>
                  <a:lnTo>
                    <a:pt x="16492" y="1248"/>
                  </a:lnTo>
                  <a:lnTo>
                    <a:pt x="16542" y="1149"/>
                  </a:lnTo>
                  <a:lnTo>
                    <a:pt x="16579" y="1087"/>
                  </a:lnTo>
                  <a:cubicBezTo>
                    <a:pt x="16653" y="964"/>
                    <a:pt x="16480" y="853"/>
                    <a:pt x="16394" y="951"/>
                  </a:cubicBezTo>
                  <a:cubicBezTo>
                    <a:pt x="16381" y="964"/>
                    <a:pt x="16381" y="976"/>
                    <a:pt x="16381" y="976"/>
                  </a:cubicBezTo>
                  <a:lnTo>
                    <a:pt x="16344" y="1038"/>
                  </a:lnTo>
                  <a:lnTo>
                    <a:pt x="16295" y="11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636" name="Shape 4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7" name="Google Shape;4637;p168"/>
          <p:cNvSpPr/>
          <p:nvPr/>
        </p:nvSpPr>
        <p:spPr>
          <a:xfrm>
            <a:off x="716575" y="0"/>
            <a:ext cx="8579795" cy="5143484"/>
          </a:xfrm>
          <a:custGeom>
            <a:rect b="b" l="l" r="r" t="t"/>
            <a:pathLst>
              <a:path extrusionOk="0" h="78770" w="128517">
                <a:moveTo>
                  <a:pt x="35" y="1"/>
                </a:moveTo>
                <a:lnTo>
                  <a:pt x="0" y="78769"/>
                </a:lnTo>
                <a:lnTo>
                  <a:pt x="128517" y="78769"/>
                </a:lnTo>
                <a:cubicBezTo>
                  <a:pt x="61260" y="76442"/>
                  <a:pt x="7739" y="332"/>
                  <a:pt x="7739" y="332"/>
                </a:cubicBezTo>
                <a:lnTo>
                  <a:pt x="35" y="1"/>
                </a:lnTo>
                <a:close/>
              </a:path>
            </a:pathLst>
          </a:custGeom>
          <a:solidFill>
            <a:srgbClr val="B0D5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8" name="Google Shape;4638;p168"/>
          <p:cNvSpPr/>
          <p:nvPr/>
        </p:nvSpPr>
        <p:spPr>
          <a:xfrm>
            <a:off x="1754550" y="1135650"/>
            <a:ext cx="5634900" cy="2872200"/>
          </a:xfrm>
          <a:prstGeom prst="plaque">
            <a:avLst>
              <a:gd fmla="val 11691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39" name="Google Shape;4639;p168"/>
          <p:cNvCxnSpPr/>
          <p:nvPr/>
        </p:nvCxnSpPr>
        <p:spPr>
          <a:xfrm>
            <a:off x="2572800" y="3116850"/>
            <a:ext cx="3998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0" name="Google Shape;4640;p168"/>
          <p:cNvCxnSpPr/>
          <p:nvPr/>
        </p:nvCxnSpPr>
        <p:spPr>
          <a:xfrm>
            <a:off x="2572800" y="2222750"/>
            <a:ext cx="3998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641" name="Google Shape;4641;p168"/>
          <p:cNvGrpSpPr/>
          <p:nvPr/>
        </p:nvGrpSpPr>
        <p:grpSpPr>
          <a:xfrm rot="697126">
            <a:off x="8280187" y="-46678"/>
            <a:ext cx="1305393" cy="1346461"/>
            <a:chOff x="1492000" y="427450"/>
            <a:chExt cx="1188000" cy="1225375"/>
          </a:xfrm>
        </p:grpSpPr>
        <p:sp>
          <p:nvSpPr>
            <p:cNvPr id="4642" name="Google Shape;4642;p168"/>
            <p:cNvSpPr/>
            <p:nvPr/>
          </p:nvSpPr>
          <p:spPr>
            <a:xfrm>
              <a:off x="1492000" y="427450"/>
              <a:ext cx="1188000" cy="1225375"/>
            </a:xfrm>
            <a:custGeom>
              <a:rect b="b" l="l" r="r" t="t"/>
              <a:pathLst>
                <a:path extrusionOk="0" h="49015" w="4752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3" name="Google Shape;4643;p168"/>
            <p:cNvSpPr/>
            <p:nvPr/>
          </p:nvSpPr>
          <p:spPr>
            <a:xfrm>
              <a:off x="1505775" y="444875"/>
              <a:ext cx="1157925" cy="1185100"/>
            </a:xfrm>
            <a:custGeom>
              <a:rect b="b" l="l" r="r" t="t"/>
              <a:pathLst>
                <a:path extrusionOk="0" h="47404" w="46317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4" name="Google Shape;4644;p168"/>
            <p:cNvSpPr/>
            <p:nvPr/>
          </p:nvSpPr>
          <p:spPr>
            <a:xfrm>
              <a:off x="1631725" y="1023800"/>
              <a:ext cx="932975" cy="17650"/>
            </a:xfrm>
            <a:custGeom>
              <a:rect b="b" l="l" r="r" t="t"/>
              <a:pathLst>
                <a:path extrusionOk="0" h="706" w="37319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5" name="Google Shape;4645;p168"/>
            <p:cNvSpPr/>
            <p:nvPr/>
          </p:nvSpPr>
          <p:spPr>
            <a:xfrm>
              <a:off x="1633600" y="849000"/>
              <a:ext cx="924200" cy="26400"/>
            </a:xfrm>
            <a:custGeom>
              <a:rect b="b" l="l" r="r" t="t"/>
              <a:pathLst>
                <a:path extrusionOk="0" h="1056" w="36968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6" name="Google Shape;4646;p168"/>
            <p:cNvSpPr/>
            <p:nvPr/>
          </p:nvSpPr>
          <p:spPr>
            <a:xfrm>
              <a:off x="1624825" y="765850"/>
              <a:ext cx="931725" cy="15325"/>
            </a:xfrm>
            <a:custGeom>
              <a:rect b="b" l="l" r="r" t="t"/>
              <a:pathLst>
                <a:path extrusionOk="0" h="613" w="37269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7" name="Google Shape;4647;p168"/>
            <p:cNvSpPr/>
            <p:nvPr/>
          </p:nvSpPr>
          <p:spPr>
            <a:xfrm>
              <a:off x="1617300" y="1111525"/>
              <a:ext cx="938000" cy="28850"/>
            </a:xfrm>
            <a:custGeom>
              <a:rect b="b" l="l" r="r" t="t"/>
              <a:pathLst>
                <a:path extrusionOk="0" h="1154" w="3752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8" name="Google Shape;4648;p168"/>
            <p:cNvSpPr/>
            <p:nvPr/>
          </p:nvSpPr>
          <p:spPr>
            <a:xfrm>
              <a:off x="1624825" y="1206075"/>
              <a:ext cx="921075" cy="16000"/>
            </a:xfrm>
            <a:custGeom>
              <a:rect b="b" l="l" r="r" t="t"/>
              <a:pathLst>
                <a:path extrusionOk="0" h="640" w="36843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9" name="Google Shape;4649;p168"/>
            <p:cNvSpPr/>
            <p:nvPr/>
          </p:nvSpPr>
          <p:spPr>
            <a:xfrm>
              <a:off x="1625450" y="1448675"/>
              <a:ext cx="923575" cy="33500"/>
            </a:xfrm>
            <a:custGeom>
              <a:rect b="b" l="l" r="r" t="t"/>
              <a:pathLst>
                <a:path extrusionOk="0" h="1340" w="36943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0" name="Google Shape;4650;p168"/>
            <p:cNvSpPr/>
            <p:nvPr/>
          </p:nvSpPr>
          <p:spPr>
            <a:xfrm>
              <a:off x="1624200" y="934225"/>
              <a:ext cx="919200" cy="21800"/>
            </a:xfrm>
            <a:custGeom>
              <a:rect b="b" l="l" r="r" t="t"/>
              <a:pathLst>
                <a:path extrusionOk="0" h="872" w="36768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1" name="Google Shape;4651;p168"/>
            <p:cNvSpPr/>
            <p:nvPr/>
          </p:nvSpPr>
          <p:spPr>
            <a:xfrm>
              <a:off x="1629200" y="1281975"/>
              <a:ext cx="912325" cy="25100"/>
            </a:xfrm>
            <a:custGeom>
              <a:rect b="b" l="l" r="r" t="t"/>
              <a:pathLst>
                <a:path extrusionOk="0" h="1004" w="36493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2" name="Google Shape;4652;p168"/>
            <p:cNvSpPr/>
            <p:nvPr/>
          </p:nvSpPr>
          <p:spPr>
            <a:xfrm>
              <a:off x="1621075" y="1360300"/>
              <a:ext cx="919825" cy="23325"/>
            </a:xfrm>
            <a:custGeom>
              <a:rect b="b" l="l" r="r" t="t"/>
              <a:pathLst>
                <a:path extrusionOk="0" h="933" w="36793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53" name="Google Shape;4653;p168"/>
          <p:cNvSpPr/>
          <p:nvPr/>
        </p:nvSpPr>
        <p:spPr>
          <a:xfrm>
            <a:off x="-50900" y="-21500"/>
            <a:ext cx="771000" cy="51651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54" name="Google Shape;4654;p168"/>
          <p:cNvGrpSpPr/>
          <p:nvPr/>
        </p:nvGrpSpPr>
        <p:grpSpPr>
          <a:xfrm flipH="1" rot="-1976796">
            <a:off x="5917481" y="3990133"/>
            <a:ext cx="3474354" cy="888893"/>
            <a:chOff x="3809875" y="1963175"/>
            <a:chExt cx="1923600" cy="492150"/>
          </a:xfrm>
        </p:grpSpPr>
        <p:sp>
          <p:nvSpPr>
            <p:cNvPr id="4655" name="Google Shape;4655;p168"/>
            <p:cNvSpPr/>
            <p:nvPr/>
          </p:nvSpPr>
          <p:spPr>
            <a:xfrm>
              <a:off x="3902950" y="2044375"/>
              <a:ext cx="620050" cy="185725"/>
            </a:xfrm>
            <a:custGeom>
              <a:rect b="b" l="l" r="r" t="t"/>
              <a:pathLst>
                <a:path extrusionOk="0" h="7429" w="24802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6" name="Google Shape;4656;p168"/>
            <p:cNvSpPr/>
            <p:nvPr/>
          </p:nvSpPr>
          <p:spPr>
            <a:xfrm>
              <a:off x="3866425" y="2007800"/>
              <a:ext cx="1864125" cy="387400"/>
            </a:xfrm>
            <a:custGeom>
              <a:rect b="b" l="l" r="r" t="t"/>
              <a:pathLst>
                <a:path extrusionOk="0" h="15496" w="74565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7" name="Google Shape;4657;p168"/>
            <p:cNvSpPr/>
            <p:nvPr/>
          </p:nvSpPr>
          <p:spPr>
            <a:xfrm>
              <a:off x="3813475" y="2066175"/>
              <a:ext cx="56825" cy="83625"/>
            </a:xfrm>
            <a:custGeom>
              <a:rect b="b" l="l" r="r" t="t"/>
              <a:pathLst>
                <a:path extrusionOk="0" h="3345" w="2273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8" name="Google Shape;4658;p168"/>
            <p:cNvSpPr/>
            <p:nvPr/>
          </p:nvSpPr>
          <p:spPr>
            <a:xfrm>
              <a:off x="3818000" y="2001350"/>
              <a:ext cx="177350" cy="82875"/>
            </a:xfrm>
            <a:custGeom>
              <a:rect b="b" l="l" r="r" t="t"/>
              <a:pathLst>
                <a:path extrusionOk="0" h="3315" w="7094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9" name="Google Shape;4659;p168"/>
            <p:cNvSpPr/>
            <p:nvPr/>
          </p:nvSpPr>
          <p:spPr>
            <a:xfrm>
              <a:off x="3928625" y="1968150"/>
              <a:ext cx="484300" cy="104000"/>
            </a:xfrm>
            <a:custGeom>
              <a:rect b="b" l="l" r="r" t="t"/>
              <a:pathLst>
                <a:path extrusionOk="0" h="4160" w="19372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0" name="Google Shape;4660;p168"/>
            <p:cNvSpPr/>
            <p:nvPr/>
          </p:nvSpPr>
          <p:spPr>
            <a:xfrm>
              <a:off x="3973500" y="1980525"/>
              <a:ext cx="423650" cy="75575"/>
            </a:xfrm>
            <a:custGeom>
              <a:rect b="b" l="l" r="r" t="t"/>
              <a:pathLst>
                <a:path extrusionOk="0" h="3023" w="16946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1" name="Google Shape;4661;p168"/>
            <p:cNvSpPr/>
            <p:nvPr/>
          </p:nvSpPr>
          <p:spPr>
            <a:xfrm>
              <a:off x="3855400" y="2081950"/>
              <a:ext cx="1864100" cy="370500"/>
            </a:xfrm>
            <a:custGeom>
              <a:rect b="b" l="l" r="r" t="t"/>
              <a:pathLst>
                <a:path extrusionOk="0" h="14820" w="74564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2" name="Google Shape;4662;p168"/>
            <p:cNvSpPr/>
            <p:nvPr/>
          </p:nvSpPr>
          <p:spPr>
            <a:xfrm>
              <a:off x="3809875" y="1963175"/>
              <a:ext cx="1923600" cy="492150"/>
            </a:xfrm>
            <a:custGeom>
              <a:rect b="b" l="l" r="r" t="t"/>
              <a:pathLst>
                <a:path extrusionOk="0" h="19686" w="76944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3" name="Google Shape;4663;p168"/>
            <p:cNvSpPr/>
            <p:nvPr/>
          </p:nvSpPr>
          <p:spPr>
            <a:xfrm>
              <a:off x="3852475" y="2004425"/>
              <a:ext cx="33600" cy="150775"/>
            </a:xfrm>
            <a:custGeom>
              <a:rect b="b" l="l" r="r" t="t"/>
              <a:pathLst>
                <a:path extrusionOk="0" h="6031" w="1344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4" name="Google Shape;4664;p168"/>
            <p:cNvSpPr/>
            <p:nvPr/>
          </p:nvSpPr>
          <p:spPr>
            <a:xfrm>
              <a:off x="3928625" y="2002400"/>
              <a:ext cx="26175" cy="4300"/>
            </a:xfrm>
            <a:custGeom>
              <a:rect b="b" l="l" r="r" t="t"/>
              <a:pathLst>
                <a:path extrusionOk="0" fill="none" h="172" w="1047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cap="rnd" cmpd="sng" w="9700">
              <a:solidFill>
                <a:srgbClr val="42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5" name="Google Shape;4665;p168"/>
            <p:cNvSpPr/>
            <p:nvPr/>
          </p:nvSpPr>
          <p:spPr>
            <a:xfrm>
              <a:off x="3897300" y="2012750"/>
              <a:ext cx="98050" cy="16475"/>
            </a:xfrm>
            <a:custGeom>
              <a:rect b="b" l="l" r="r" t="t"/>
              <a:pathLst>
                <a:path extrusionOk="0" fill="none" h="659" w="3922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cap="rnd" cmpd="sng" w="9700">
              <a:solidFill>
                <a:srgbClr val="42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6" name="Google Shape;4666;p168"/>
          <p:cNvGrpSpPr/>
          <p:nvPr/>
        </p:nvGrpSpPr>
        <p:grpSpPr>
          <a:xfrm rot="-375097">
            <a:off x="1228557" y="-253382"/>
            <a:ext cx="711742" cy="793298"/>
            <a:chOff x="6554696" y="509501"/>
            <a:chExt cx="711709" cy="793261"/>
          </a:xfrm>
        </p:grpSpPr>
        <p:sp>
          <p:nvSpPr>
            <p:cNvPr id="4667" name="Google Shape;4667;p168"/>
            <p:cNvSpPr/>
            <p:nvPr/>
          </p:nvSpPr>
          <p:spPr>
            <a:xfrm>
              <a:off x="6560695" y="516700"/>
              <a:ext cx="696978" cy="779230"/>
            </a:xfrm>
            <a:custGeom>
              <a:rect b="b" l="l" r="r" t="t"/>
              <a:pathLst>
                <a:path extrusionOk="0" h="23381" w="20913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8" name="Google Shape;4668;p168"/>
            <p:cNvSpPr/>
            <p:nvPr/>
          </p:nvSpPr>
          <p:spPr>
            <a:xfrm>
              <a:off x="6554696" y="509501"/>
              <a:ext cx="711709" cy="793261"/>
            </a:xfrm>
            <a:custGeom>
              <a:rect b="b" l="l" r="r" t="t"/>
              <a:pathLst>
                <a:path extrusionOk="0" h="23802" w="21355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9" name="Google Shape;4669;p168"/>
          <p:cNvGrpSpPr/>
          <p:nvPr/>
        </p:nvGrpSpPr>
        <p:grpSpPr>
          <a:xfrm rot="807122">
            <a:off x="809300" y="4708652"/>
            <a:ext cx="2497551" cy="2401906"/>
            <a:chOff x="1857000" y="3245400"/>
            <a:chExt cx="1233825" cy="1186575"/>
          </a:xfrm>
        </p:grpSpPr>
        <p:sp>
          <p:nvSpPr>
            <p:cNvPr id="4670" name="Google Shape;4670;p168"/>
            <p:cNvSpPr/>
            <p:nvPr/>
          </p:nvSpPr>
          <p:spPr>
            <a:xfrm>
              <a:off x="2513000" y="4148825"/>
              <a:ext cx="463125" cy="272250"/>
            </a:xfrm>
            <a:custGeom>
              <a:rect b="b" l="l" r="r" t="t"/>
              <a:pathLst>
                <a:path extrusionOk="0" h="10890" w="18525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1" name="Google Shape;4671;p168"/>
            <p:cNvSpPr/>
            <p:nvPr/>
          </p:nvSpPr>
          <p:spPr>
            <a:xfrm>
              <a:off x="2508725" y="4143800"/>
              <a:ext cx="474150" cy="281125"/>
            </a:xfrm>
            <a:custGeom>
              <a:rect b="b" l="l" r="r" t="t"/>
              <a:pathLst>
                <a:path extrusionOk="0" h="11245" w="18966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2" name="Google Shape;4672;p168"/>
            <p:cNvSpPr/>
            <p:nvPr/>
          </p:nvSpPr>
          <p:spPr>
            <a:xfrm>
              <a:off x="1867600" y="3249925"/>
              <a:ext cx="1223225" cy="1178125"/>
            </a:xfrm>
            <a:custGeom>
              <a:rect b="b" l="l" r="r" t="t"/>
              <a:pathLst>
                <a:path extrusionOk="0" h="47125" w="48929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3" name="Google Shape;4673;p168"/>
            <p:cNvSpPr/>
            <p:nvPr/>
          </p:nvSpPr>
          <p:spPr>
            <a:xfrm>
              <a:off x="1857000" y="3245400"/>
              <a:ext cx="1232000" cy="1186575"/>
            </a:xfrm>
            <a:custGeom>
              <a:rect b="b" l="l" r="r" t="t"/>
              <a:pathLst>
                <a:path extrusionOk="0" h="47463" w="4928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4" name="Google Shape;4674;p168"/>
            <p:cNvSpPr/>
            <p:nvPr/>
          </p:nvSpPr>
          <p:spPr>
            <a:xfrm>
              <a:off x="2004625" y="3411050"/>
              <a:ext cx="976675" cy="36075"/>
            </a:xfrm>
            <a:custGeom>
              <a:rect b="b" l="l" r="r" t="t"/>
              <a:pathLst>
                <a:path extrusionOk="0" h="1443" w="39067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5" name="Google Shape;4675;p168"/>
            <p:cNvSpPr/>
            <p:nvPr/>
          </p:nvSpPr>
          <p:spPr>
            <a:xfrm>
              <a:off x="2004625" y="3411050"/>
              <a:ext cx="976675" cy="36075"/>
            </a:xfrm>
            <a:custGeom>
              <a:rect b="b" l="l" r="r" t="t"/>
              <a:pathLst>
                <a:path extrusionOk="0" h="1443" w="39067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76" name="Google Shape;4676;p168"/>
          <p:cNvSpPr/>
          <p:nvPr/>
        </p:nvSpPr>
        <p:spPr>
          <a:xfrm rot="-381518">
            <a:off x="1317430" y="-146232"/>
            <a:ext cx="102933" cy="551241"/>
          </a:xfrm>
          <a:prstGeom prst="roundRect">
            <a:avLst>
              <a:gd fmla="val 50000" name="adj"/>
            </a:avLst>
          </a:prstGeom>
          <a:solidFill>
            <a:srgbClr val="EEEEEE">
              <a:alpha val="47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7" name="Google Shape;4677;p168"/>
          <p:cNvSpPr txBox="1"/>
          <p:nvPr>
            <p:ph type="ctrTitle"/>
          </p:nvPr>
        </p:nvSpPr>
        <p:spPr>
          <a:xfrm>
            <a:off x="2351850" y="1460922"/>
            <a:ext cx="4440300" cy="174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Itim"/>
              <a:buNone/>
              <a:defRPr b="1" sz="6000"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678" name="Google Shape;4678;p168"/>
          <p:cNvSpPr txBox="1"/>
          <p:nvPr>
            <p:ph idx="1" type="subTitle"/>
          </p:nvPr>
        </p:nvSpPr>
        <p:spPr>
          <a:xfrm>
            <a:off x="2351850" y="3287050"/>
            <a:ext cx="44403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79" name="Shape 4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0" name="Google Shape;4680;p169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4681" name="Google Shape;4681;p169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2" name="Google Shape;4682;p169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3" name="Google Shape;4683;p169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4" name="Google Shape;4684;p169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5" name="Google Shape;4685;p169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6" name="Google Shape;4686;p169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7" name="Google Shape;4687;p169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8" name="Google Shape;4688;p169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9" name="Google Shape;4689;p169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0" name="Google Shape;4690;p169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1" name="Google Shape;4691;p169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2" name="Google Shape;4692;p169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3" name="Google Shape;4693;p169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4" name="Google Shape;4694;p169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5" name="Google Shape;4695;p169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6" name="Google Shape;4696;p169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7" name="Google Shape;4697;p169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8" name="Google Shape;4698;p169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9" name="Google Shape;4699;p169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0" name="Google Shape;4700;p169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1" name="Google Shape;4701;p169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2" name="Google Shape;4702;p169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03" name="Google Shape;4703;p169"/>
          <p:cNvSpPr txBox="1"/>
          <p:nvPr>
            <p:ph idx="1" type="subTitle"/>
          </p:nvPr>
        </p:nvSpPr>
        <p:spPr>
          <a:xfrm>
            <a:off x="3117150" y="3530226"/>
            <a:ext cx="29097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04" name="Google Shape;4704;p169"/>
          <p:cNvSpPr txBox="1"/>
          <p:nvPr>
            <p:ph type="title"/>
          </p:nvPr>
        </p:nvSpPr>
        <p:spPr>
          <a:xfrm>
            <a:off x="1918650" y="1613852"/>
            <a:ext cx="5306700" cy="179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05" name="Google Shape;4705;p169"/>
          <p:cNvSpPr txBox="1"/>
          <p:nvPr>
            <p:ph hasCustomPrompt="1" idx="2" type="title"/>
          </p:nvPr>
        </p:nvSpPr>
        <p:spPr>
          <a:xfrm>
            <a:off x="3843750" y="591078"/>
            <a:ext cx="1456500" cy="81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4706" name="Google Shape;4706;p169"/>
          <p:cNvGrpSpPr/>
          <p:nvPr/>
        </p:nvGrpSpPr>
        <p:grpSpPr>
          <a:xfrm flipH="1" rot="-697126">
            <a:off x="569287" y="-351303"/>
            <a:ext cx="1305393" cy="1346461"/>
            <a:chOff x="1492000" y="427450"/>
            <a:chExt cx="1188000" cy="1225375"/>
          </a:xfrm>
        </p:grpSpPr>
        <p:sp>
          <p:nvSpPr>
            <p:cNvPr id="4707" name="Google Shape;4707;p169"/>
            <p:cNvSpPr/>
            <p:nvPr/>
          </p:nvSpPr>
          <p:spPr>
            <a:xfrm>
              <a:off x="1492000" y="427450"/>
              <a:ext cx="1188000" cy="1225375"/>
            </a:xfrm>
            <a:custGeom>
              <a:rect b="b" l="l" r="r" t="t"/>
              <a:pathLst>
                <a:path extrusionOk="0" h="49015" w="4752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8" name="Google Shape;4708;p169"/>
            <p:cNvSpPr/>
            <p:nvPr/>
          </p:nvSpPr>
          <p:spPr>
            <a:xfrm>
              <a:off x="1505775" y="444875"/>
              <a:ext cx="1157925" cy="1185100"/>
            </a:xfrm>
            <a:custGeom>
              <a:rect b="b" l="l" r="r" t="t"/>
              <a:pathLst>
                <a:path extrusionOk="0" h="47404" w="46317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9" name="Google Shape;4709;p169"/>
            <p:cNvSpPr/>
            <p:nvPr/>
          </p:nvSpPr>
          <p:spPr>
            <a:xfrm>
              <a:off x="1631725" y="1023800"/>
              <a:ext cx="932975" cy="17650"/>
            </a:xfrm>
            <a:custGeom>
              <a:rect b="b" l="l" r="r" t="t"/>
              <a:pathLst>
                <a:path extrusionOk="0" h="706" w="37319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0" name="Google Shape;4710;p169"/>
            <p:cNvSpPr/>
            <p:nvPr/>
          </p:nvSpPr>
          <p:spPr>
            <a:xfrm>
              <a:off x="1633600" y="849000"/>
              <a:ext cx="924200" cy="26400"/>
            </a:xfrm>
            <a:custGeom>
              <a:rect b="b" l="l" r="r" t="t"/>
              <a:pathLst>
                <a:path extrusionOk="0" h="1056" w="36968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1" name="Google Shape;4711;p169"/>
            <p:cNvSpPr/>
            <p:nvPr/>
          </p:nvSpPr>
          <p:spPr>
            <a:xfrm>
              <a:off x="1624825" y="765850"/>
              <a:ext cx="931725" cy="15325"/>
            </a:xfrm>
            <a:custGeom>
              <a:rect b="b" l="l" r="r" t="t"/>
              <a:pathLst>
                <a:path extrusionOk="0" h="613" w="37269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2" name="Google Shape;4712;p169"/>
            <p:cNvSpPr/>
            <p:nvPr/>
          </p:nvSpPr>
          <p:spPr>
            <a:xfrm>
              <a:off x="1617300" y="1111525"/>
              <a:ext cx="938000" cy="28850"/>
            </a:xfrm>
            <a:custGeom>
              <a:rect b="b" l="l" r="r" t="t"/>
              <a:pathLst>
                <a:path extrusionOk="0" h="1154" w="3752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3" name="Google Shape;4713;p169"/>
            <p:cNvSpPr/>
            <p:nvPr/>
          </p:nvSpPr>
          <p:spPr>
            <a:xfrm>
              <a:off x="1624825" y="1206075"/>
              <a:ext cx="921075" cy="16000"/>
            </a:xfrm>
            <a:custGeom>
              <a:rect b="b" l="l" r="r" t="t"/>
              <a:pathLst>
                <a:path extrusionOk="0" h="640" w="36843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4" name="Google Shape;4714;p169"/>
            <p:cNvSpPr/>
            <p:nvPr/>
          </p:nvSpPr>
          <p:spPr>
            <a:xfrm>
              <a:off x="1625450" y="1448675"/>
              <a:ext cx="923575" cy="33500"/>
            </a:xfrm>
            <a:custGeom>
              <a:rect b="b" l="l" r="r" t="t"/>
              <a:pathLst>
                <a:path extrusionOk="0" h="1340" w="36943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5" name="Google Shape;4715;p169"/>
            <p:cNvSpPr/>
            <p:nvPr/>
          </p:nvSpPr>
          <p:spPr>
            <a:xfrm>
              <a:off x="1624200" y="934225"/>
              <a:ext cx="919200" cy="21800"/>
            </a:xfrm>
            <a:custGeom>
              <a:rect b="b" l="l" r="r" t="t"/>
              <a:pathLst>
                <a:path extrusionOk="0" h="872" w="36768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6" name="Google Shape;4716;p169"/>
            <p:cNvSpPr/>
            <p:nvPr/>
          </p:nvSpPr>
          <p:spPr>
            <a:xfrm>
              <a:off x="1629200" y="1281975"/>
              <a:ext cx="912325" cy="25100"/>
            </a:xfrm>
            <a:custGeom>
              <a:rect b="b" l="l" r="r" t="t"/>
              <a:pathLst>
                <a:path extrusionOk="0" h="1004" w="36493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7" name="Google Shape;4717;p169"/>
            <p:cNvSpPr/>
            <p:nvPr/>
          </p:nvSpPr>
          <p:spPr>
            <a:xfrm>
              <a:off x="1621075" y="1360300"/>
              <a:ext cx="919825" cy="23325"/>
            </a:xfrm>
            <a:custGeom>
              <a:rect b="b" l="l" r="r" t="t"/>
              <a:pathLst>
                <a:path extrusionOk="0" h="933" w="36793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718" name="Shape 4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9" name="Google Shape;4719;p170"/>
          <p:cNvSpPr/>
          <p:nvPr/>
        </p:nvSpPr>
        <p:spPr>
          <a:xfrm>
            <a:off x="8740343" y="1780347"/>
            <a:ext cx="20479" cy="58449"/>
          </a:xfrm>
          <a:custGeom>
            <a:rect b="b" l="l" r="r" t="t"/>
            <a:pathLst>
              <a:path extrusionOk="0" h="1403" w="488">
                <a:moveTo>
                  <a:pt x="249" y="0"/>
                </a:moveTo>
                <a:cubicBezTo>
                  <a:pt x="193" y="0"/>
                  <a:pt x="139" y="35"/>
                  <a:pt x="118" y="90"/>
                </a:cubicBezTo>
                <a:cubicBezTo>
                  <a:pt x="73" y="190"/>
                  <a:pt x="46" y="289"/>
                  <a:pt x="28" y="397"/>
                </a:cubicBezTo>
                <a:cubicBezTo>
                  <a:pt x="19" y="442"/>
                  <a:pt x="1" y="496"/>
                  <a:pt x="19" y="541"/>
                </a:cubicBezTo>
                <a:cubicBezTo>
                  <a:pt x="19" y="559"/>
                  <a:pt x="28" y="568"/>
                  <a:pt x="37" y="586"/>
                </a:cubicBezTo>
                <a:cubicBezTo>
                  <a:pt x="64" y="595"/>
                  <a:pt x="145" y="613"/>
                  <a:pt x="145" y="622"/>
                </a:cubicBezTo>
                <a:cubicBezTo>
                  <a:pt x="145" y="631"/>
                  <a:pt x="100" y="649"/>
                  <a:pt x="73" y="658"/>
                </a:cubicBezTo>
                <a:cubicBezTo>
                  <a:pt x="37" y="667"/>
                  <a:pt x="46" y="685"/>
                  <a:pt x="46" y="694"/>
                </a:cubicBezTo>
                <a:cubicBezTo>
                  <a:pt x="37" y="902"/>
                  <a:pt x="46" y="1100"/>
                  <a:pt x="109" y="1307"/>
                </a:cubicBezTo>
                <a:cubicBezTo>
                  <a:pt x="118" y="1343"/>
                  <a:pt x="154" y="1379"/>
                  <a:pt x="190" y="1397"/>
                </a:cubicBezTo>
                <a:cubicBezTo>
                  <a:pt x="203" y="1401"/>
                  <a:pt x="215" y="1402"/>
                  <a:pt x="228" y="1402"/>
                </a:cubicBezTo>
                <a:cubicBezTo>
                  <a:pt x="289" y="1402"/>
                  <a:pt x="348" y="1367"/>
                  <a:pt x="371" y="1307"/>
                </a:cubicBezTo>
                <a:cubicBezTo>
                  <a:pt x="434" y="1109"/>
                  <a:pt x="443" y="902"/>
                  <a:pt x="443" y="703"/>
                </a:cubicBezTo>
                <a:cubicBezTo>
                  <a:pt x="443" y="685"/>
                  <a:pt x="452" y="676"/>
                  <a:pt x="416" y="658"/>
                </a:cubicBezTo>
                <a:cubicBezTo>
                  <a:pt x="389" y="649"/>
                  <a:pt x="344" y="640"/>
                  <a:pt x="344" y="622"/>
                </a:cubicBezTo>
                <a:cubicBezTo>
                  <a:pt x="344" y="613"/>
                  <a:pt x="425" y="595"/>
                  <a:pt x="443" y="586"/>
                </a:cubicBezTo>
                <a:cubicBezTo>
                  <a:pt x="461" y="577"/>
                  <a:pt x="470" y="559"/>
                  <a:pt x="470" y="550"/>
                </a:cubicBezTo>
                <a:cubicBezTo>
                  <a:pt x="488" y="496"/>
                  <a:pt x="470" y="451"/>
                  <a:pt x="461" y="397"/>
                </a:cubicBezTo>
                <a:cubicBezTo>
                  <a:pt x="443" y="298"/>
                  <a:pt x="416" y="190"/>
                  <a:pt x="380" y="90"/>
                </a:cubicBezTo>
                <a:cubicBezTo>
                  <a:pt x="362" y="54"/>
                  <a:pt x="335" y="27"/>
                  <a:pt x="298" y="9"/>
                </a:cubicBezTo>
                <a:cubicBezTo>
                  <a:pt x="282" y="3"/>
                  <a:pt x="266" y="0"/>
                  <a:pt x="2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20" name="Google Shape;4720;p170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4721" name="Google Shape;4721;p170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2" name="Google Shape;4722;p170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3" name="Google Shape;4723;p170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4" name="Google Shape;4724;p170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5" name="Google Shape;4725;p170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6" name="Google Shape;4726;p170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7" name="Google Shape;4727;p170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8" name="Google Shape;4728;p170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9" name="Google Shape;4729;p170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0" name="Google Shape;4730;p170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1" name="Google Shape;4731;p170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2" name="Google Shape;4732;p170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3" name="Google Shape;4733;p170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4" name="Google Shape;4734;p170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5" name="Google Shape;4735;p170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6" name="Google Shape;4736;p170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7" name="Google Shape;4737;p170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8" name="Google Shape;4738;p170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9" name="Google Shape;4739;p170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0" name="Google Shape;4740;p170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1" name="Google Shape;4741;p170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2" name="Google Shape;4742;p170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43" name="Google Shape;4743;p170"/>
          <p:cNvSpPr txBox="1"/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744" name="Google Shape;4744;p170"/>
          <p:cNvSpPr txBox="1"/>
          <p:nvPr>
            <p:ph idx="1" type="body"/>
          </p:nvPr>
        </p:nvSpPr>
        <p:spPr>
          <a:xfrm>
            <a:off x="720000" y="1170724"/>
            <a:ext cx="7704000" cy="3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1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AutoNum type="romanLcPeriod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745" name="Shape 4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6" name="Google Shape;4746;p1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47" name="Google Shape;4747;p171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4748" name="Google Shape;4748;p171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49" name="Google Shape;4749;p171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750" name="Google Shape;4750;p171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4751" name="Google Shape;4751;p171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2" name="Google Shape;4752;p171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3" name="Google Shape;4753;p171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4" name="Google Shape;4754;p171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5" name="Google Shape;4755;p171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6" name="Google Shape;4756;p171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7" name="Google Shape;4757;p171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8" name="Google Shape;4758;p171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9" name="Google Shape;4759;p171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0" name="Google Shape;4760;p171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1" name="Google Shape;4761;p171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2" name="Google Shape;4762;p171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3" name="Google Shape;4763;p171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4" name="Google Shape;4764;p171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5" name="Google Shape;4765;p171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66" name="Google Shape;4766;p171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4767" name="Google Shape;4767;p171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8" name="Google Shape;4768;p171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9" name="Google Shape;4769;p171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0" name="Google Shape;4770;p171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1" name="Google Shape;4771;p171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2" name="Google Shape;4772;p171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3" name="Google Shape;4773;p171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4" name="Google Shape;4774;p171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5" name="Google Shape;4775;p171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6" name="Google Shape;4776;p171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7" name="Google Shape;4777;p171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8" name="Google Shape;4778;p171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9" name="Google Shape;4779;p171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0" name="Google Shape;4780;p171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1" name="Google Shape;4781;p171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782" name="Google Shape;4782;p171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83" name="Google Shape;4783;p171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84" name="Google Shape;4784;p171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85" name="Google Shape;4785;p171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86" name="Google Shape;4786;p171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87" name="Google Shape;4787;p171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788" name="Google Shape;4788;p171"/>
          <p:cNvSpPr txBox="1"/>
          <p:nvPr>
            <p:ph type="title"/>
          </p:nvPr>
        </p:nvSpPr>
        <p:spPr>
          <a:xfrm>
            <a:off x="720000" y="540000"/>
            <a:ext cx="3378600" cy="101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89" name="Google Shape;4789;p171"/>
          <p:cNvSpPr txBox="1"/>
          <p:nvPr>
            <p:ph idx="1" type="body"/>
          </p:nvPr>
        </p:nvSpPr>
        <p:spPr>
          <a:xfrm>
            <a:off x="720000" y="2980194"/>
            <a:ext cx="3129300" cy="12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90" name="Google Shape;4790;p171"/>
          <p:cNvSpPr txBox="1"/>
          <p:nvPr>
            <p:ph idx="2" type="body"/>
          </p:nvPr>
        </p:nvSpPr>
        <p:spPr>
          <a:xfrm>
            <a:off x="5368500" y="2980194"/>
            <a:ext cx="3055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91" name="Google Shape;4791;p171"/>
          <p:cNvSpPr txBox="1"/>
          <p:nvPr>
            <p:ph idx="3" type="subTitle"/>
          </p:nvPr>
        </p:nvSpPr>
        <p:spPr>
          <a:xfrm>
            <a:off x="1031550" y="258639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92" name="Google Shape;4792;p171"/>
          <p:cNvSpPr txBox="1"/>
          <p:nvPr>
            <p:ph idx="4" type="subTitle"/>
          </p:nvPr>
        </p:nvSpPr>
        <p:spPr>
          <a:xfrm>
            <a:off x="5643150" y="258639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93" name="Shape 4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4" name="Google Shape;4794;p172"/>
          <p:cNvGrpSpPr/>
          <p:nvPr/>
        </p:nvGrpSpPr>
        <p:grpSpPr>
          <a:xfrm>
            <a:off x="352670" y="6764"/>
            <a:ext cx="8793030" cy="5129556"/>
            <a:chOff x="514825" y="859725"/>
            <a:chExt cx="6865800" cy="4005275"/>
          </a:xfrm>
        </p:grpSpPr>
        <p:sp>
          <p:nvSpPr>
            <p:cNvPr id="4795" name="Google Shape;4795;p172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6" name="Google Shape;4796;p172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7" name="Google Shape;4797;p172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8" name="Google Shape;4798;p172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9" name="Google Shape;4799;p172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0" name="Google Shape;4800;p172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1" name="Google Shape;4801;p172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2" name="Google Shape;4802;p172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3" name="Google Shape;4803;p172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4" name="Google Shape;4804;p172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5" name="Google Shape;4805;p172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6" name="Google Shape;4806;p172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7" name="Google Shape;4807;p172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8" name="Google Shape;4808;p172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9" name="Google Shape;4809;p172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0" name="Google Shape;4810;p172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1" name="Google Shape;4811;p172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2" name="Google Shape;4812;p172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3" name="Google Shape;4813;p172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4" name="Google Shape;4814;p172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5" name="Google Shape;4815;p172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16" name="Google Shape;4816;p172"/>
          <p:cNvSpPr txBox="1"/>
          <p:nvPr>
            <p:ph type="title"/>
          </p:nvPr>
        </p:nvSpPr>
        <p:spPr>
          <a:xfrm>
            <a:off x="4572000" y="540000"/>
            <a:ext cx="3852000" cy="48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817" name="Shape 4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8" name="Google Shape;4818;p173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4819" name="Google Shape;4819;p173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0" name="Google Shape;4820;p173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1" name="Google Shape;4821;p173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2" name="Google Shape;4822;p173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3" name="Google Shape;4823;p173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4" name="Google Shape;4824;p173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5" name="Google Shape;4825;p173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6" name="Google Shape;4826;p173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7" name="Google Shape;4827;p173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8" name="Google Shape;4828;p173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9" name="Google Shape;4829;p173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0" name="Google Shape;4830;p173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1" name="Google Shape;4831;p173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2" name="Google Shape;4832;p173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3" name="Google Shape;4833;p173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4" name="Google Shape;4834;p173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5" name="Google Shape;4835;p173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6" name="Google Shape;4836;p173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7" name="Google Shape;4837;p173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38" name="Google Shape;4838;p173"/>
          <p:cNvSpPr txBox="1"/>
          <p:nvPr>
            <p:ph idx="1" type="subTitle"/>
          </p:nvPr>
        </p:nvSpPr>
        <p:spPr>
          <a:xfrm>
            <a:off x="890100" y="1760244"/>
            <a:ext cx="7533900" cy="27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39" name="Google Shape;4839;p173"/>
          <p:cNvSpPr txBox="1"/>
          <p:nvPr>
            <p:ph type="title"/>
          </p:nvPr>
        </p:nvSpPr>
        <p:spPr>
          <a:xfrm>
            <a:off x="4572000" y="540000"/>
            <a:ext cx="3852000" cy="103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40" name="Shape 4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1" name="Google Shape;4841;p17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4842" name="Google Shape;4842;p174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3" name="Google Shape;4843;p174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4" name="Google Shape;4844;p174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5" name="Google Shape;4845;p174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6" name="Google Shape;4846;p174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7" name="Google Shape;4847;p174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8" name="Google Shape;4848;p174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9" name="Google Shape;4849;p174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0" name="Google Shape;4850;p174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1" name="Google Shape;4851;p174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2" name="Google Shape;4852;p174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3" name="Google Shape;4853;p174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4" name="Google Shape;4854;p174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5" name="Google Shape;4855;p174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6" name="Google Shape;4856;p174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7" name="Google Shape;4857;p174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8" name="Google Shape;4858;p174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9" name="Google Shape;4859;p174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0" name="Google Shape;4860;p174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861" name="Google Shape;4861;p174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62" name="Google Shape;4862;p174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3" name="Google Shape;4863;p174"/>
          <p:cNvSpPr txBox="1"/>
          <p:nvPr>
            <p:ph type="title"/>
          </p:nvPr>
        </p:nvSpPr>
        <p:spPr>
          <a:xfrm>
            <a:off x="720000" y="1560650"/>
            <a:ext cx="3519300" cy="167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864" name="Google Shape;4864;p174"/>
          <p:cNvSpPr txBox="1"/>
          <p:nvPr>
            <p:ph idx="1" type="subTitle"/>
          </p:nvPr>
        </p:nvSpPr>
        <p:spPr>
          <a:xfrm rot="684086">
            <a:off x="5771626" y="1941489"/>
            <a:ext cx="1878775" cy="15491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19"/>
          <p:cNvGrpSpPr/>
          <p:nvPr/>
        </p:nvGrpSpPr>
        <p:grpSpPr>
          <a:xfrm>
            <a:off x="352670" y="6764"/>
            <a:ext cx="8793030" cy="5129556"/>
            <a:chOff x="514825" y="859725"/>
            <a:chExt cx="6865800" cy="4005275"/>
          </a:xfrm>
        </p:grpSpPr>
        <p:sp>
          <p:nvSpPr>
            <p:cNvPr id="256" name="Google Shape;256;p19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7" name="Google Shape;277;p19"/>
          <p:cNvSpPr txBox="1"/>
          <p:nvPr>
            <p:ph type="title"/>
          </p:nvPr>
        </p:nvSpPr>
        <p:spPr>
          <a:xfrm>
            <a:off x="4572000" y="540000"/>
            <a:ext cx="3852000" cy="48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65" name="Shape 4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6" name="Google Shape;4866;p175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4867" name="Google Shape;4867;p175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8" name="Google Shape;4868;p175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9" name="Google Shape;4869;p175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0" name="Google Shape;4870;p175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1" name="Google Shape;4871;p175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2" name="Google Shape;4872;p175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3" name="Google Shape;4873;p175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4" name="Google Shape;4874;p175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5" name="Google Shape;4875;p175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6" name="Google Shape;4876;p175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7" name="Google Shape;4877;p175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8" name="Google Shape;4878;p175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9" name="Google Shape;4879;p175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0" name="Google Shape;4880;p175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1" name="Google Shape;4881;p175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2" name="Google Shape;4882;p175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3" name="Google Shape;4883;p175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4" name="Google Shape;4884;p175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5" name="Google Shape;4885;p175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86" name="Google Shape;4886;p175"/>
          <p:cNvSpPr txBox="1"/>
          <p:nvPr>
            <p:ph type="title"/>
          </p:nvPr>
        </p:nvSpPr>
        <p:spPr>
          <a:xfrm>
            <a:off x="1061575" y="1472687"/>
            <a:ext cx="2808000" cy="7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87" name="Google Shape;4887;p175"/>
          <p:cNvSpPr txBox="1"/>
          <p:nvPr>
            <p:ph idx="1" type="body"/>
          </p:nvPr>
        </p:nvSpPr>
        <p:spPr>
          <a:xfrm>
            <a:off x="1061575" y="2468991"/>
            <a:ext cx="28080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cxnSp>
        <p:nvCxnSpPr>
          <p:cNvPr id="4888" name="Google Shape;4888;p175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89" name="Google Shape;4889;p175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90" name="Shape 4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1" name="Google Shape;4891;p176"/>
          <p:cNvSpPr txBox="1"/>
          <p:nvPr>
            <p:ph type="title"/>
          </p:nvPr>
        </p:nvSpPr>
        <p:spPr>
          <a:xfrm>
            <a:off x="3223200" y="1570950"/>
            <a:ext cx="2697600" cy="200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92" name="Shape 4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3" name="Google Shape;4893;p177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4894" name="Google Shape;4894;p177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5" name="Google Shape;4895;p177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6" name="Google Shape;4896;p177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7" name="Google Shape;4897;p177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8" name="Google Shape;4898;p177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9" name="Google Shape;4899;p177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0" name="Google Shape;4900;p177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1" name="Google Shape;4901;p177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2" name="Google Shape;4902;p177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3" name="Google Shape;4903;p177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4" name="Google Shape;4904;p177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5" name="Google Shape;4905;p177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6" name="Google Shape;4906;p177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7" name="Google Shape;4907;p177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8" name="Google Shape;4908;p177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9" name="Google Shape;4909;p177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0" name="Google Shape;4910;p177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1" name="Google Shape;4911;p177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2" name="Google Shape;4912;p177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913" name="Google Shape;4913;p177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14" name="Google Shape;4914;p177"/>
          <p:cNvSpPr txBox="1"/>
          <p:nvPr>
            <p:ph hasCustomPrompt="1" type="title"/>
          </p:nvPr>
        </p:nvSpPr>
        <p:spPr>
          <a:xfrm>
            <a:off x="1768200" y="1654521"/>
            <a:ext cx="5607600" cy="84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15" name="Google Shape;4915;p177"/>
          <p:cNvSpPr txBox="1"/>
          <p:nvPr>
            <p:ph idx="1" type="body"/>
          </p:nvPr>
        </p:nvSpPr>
        <p:spPr>
          <a:xfrm>
            <a:off x="2710050" y="2650221"/>
            <a:ext cx="37239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16" name="Shape 4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" name="Google Shape;4917;p1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918" name="Shape 4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9" name="Google Shape;4919;p179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4920" name="Google Shape;4920;p179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21" name="Google Shape;4921;p179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922" name="Google Shape;4922;p179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4923" name="Google Shape;4923;p179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4" name="Google Shape;4924;p179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5" name="Google Shape;4925;p179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6" name="Google Shape;4926;p179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7" name="Google Shape;4927;p179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8" name="Google Shape;4928;p179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9" name="Google Shape;4929;p179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0" name="Google Shape;4930;p179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1" name="Google Shape;4931;p179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2" name="Google Shape;4932;p179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3" name="Google Shape;4933;p179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4" name="Google Shape;4934;p179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5" name="Google Shape;4935;p179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6" name="Google Shape;4936;p179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7" name="Google Shape;4937;p179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38" name="Google Shape;4938;p179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4939" name="Google Shape;4939;p179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0" name="Google Shape;4940;p179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1" name="Google Shape;4941;p179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2" name="Google Shape;4942;p179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3" name="Google Shape;4943;p179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4" name="Google Shape;4944;p179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5" name="Google Shape;4945;p179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6" name="Google Shape;4946;p179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7" name="Google Shape;4947;p179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8" name="Google Shape;4948;p179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9" name="Google Shape;4949;p179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0" name="Google Shape;4950;p179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1" name="Google Shape;4951;p179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2" name="Google Shape;4952;p179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3" name="Google Shape;4953;p179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954" name="Google Shape;4954;p179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55" name="Google Shape;4955;p179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56" name="Google Shape;4956;p179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57" name="Google Shape;4957;p179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58" name="Google Shape;4958;p179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59" name="Google Shape;4959;p179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960" name="Google Shape;4960;p179"/>
          <p:cNvSpPr txBox="1"/>
          <p:nvPr>
            <p:ph type="title"/>
          </p:nvPr>
        </p:nvSpPr>
        <p:spPr>
          <a:xfrm>
            <a:off x="720000" y="540000"/>
            <a:ext cx="3368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961" name="Google Shape;4961;p179"/>
          <p:cNvSpPr txBox="1"/>
          <p:nvPr>
            <p:ph idx="1" type="subTitle"/>
          </p:nvPr>
        </p:nvSpPr>
        <p:spPr>
          <a:xfrm>
            <a:off x="906900" y="3292127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62" name="Google Shape;4962;p179"/>
          <p:cNvSpPr txBox="1"/>
          <p:nvPr>
            <p:ph idx="2" type="subTitle"/>
          </p:nvPr>
        </p:nvSpPr>
        <p:spPr>
          <a:xfrm>
            <a:off x="5676900" y="3292127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63" name="Google Shape;4963;p179"/>
          <p:cNvSpPr txBox="1"/>
          <p:nvPr>
            <p:ph idx="3" type="subTitle"/>
          </p:nvPr>
        </p:nvSpPr>
        <p:spPr>
          <a:xfrm>
            <a:off x="906900" y="1584571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64" name="Google Shape;4964;p179"/>
          <p:cNvSpPr txBox="1"/>
          <p:nvPr>
            <p:ph idx="4" type="subTitle"/>
          </p:nvPr>
        </p:nvSpPr>
        <p:spPr>
          <a:xfrm>
            <a:off x="5676900" y="1584571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65" name="Google Shape;4965;p179"/>
          <p:cNvSpPr txBox="1"/>
          <p:nvPr>
            <p:ph idx="5" type="subTitle"/>
          </p:nvPr>
        </p:nvSpPr>
        <p:spPr>
          <a:xfrm>
            <a:off x="906900" y="2048743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66" name="Google Shape;4966;p179"/>
          <p:cNvSpPr txBox="1"/>
          <p:nvPr>
            <p:ph idx="6" type="subTitle"/>
          </p:nvPr>
        </p:nvSpPr>
        <p:spPr>
          <a:xfrm>
            <a:off x="5676900" y="2048743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67" name="Google Shape;4967;p179"/>
          <p:cNvSpPr txBox="1"/>
          <p:nvPr>
            <p:ph idx="7" type="subTitle"/>
          </p:nvPr>
        </p:nvSpPr>
        <p:spPr>
          <a:xfrm>
            <a:off x="906900" y="3755202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68" name="Google Shape;4968;p179"/>
          <p:cNvSpPr txBox="1"/>
          <p:nvPr>
            <p:ph idx="8" type="subTitle"/>
          </p:nvPr>
        </p:nvSpPr>
        <p:spPr>
          <a:xfrm>
            <a:off x="5676900" y="3755202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">
    <p:spTree>
      <p:nvGrpSpPr>
        <p:cNvPr id="4969" name="Shape 4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0" name="Google Shape;4970;p180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4971" name="Google Shape;4971;p180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2" name="Google Shape;4972;p180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3" name="Google Shape;4973;p180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4" name="Google Shape;4974;p180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5" name="Google Shape;4975;p180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6" name="Google Shape;4976;p180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7" name="Google Shape;4977;p180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8" name="Google Shape;4978;p180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9" name="Google Shape;4979;p180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0" name="Google Shape;4980;p180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1" name="Google Shape;4981;p180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2" name="Google Shape;4982;p180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3" name="Google Shape;4983;p180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4" name="Google Shape;4984;p180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5" name="Google Shape;4985;p180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6" name="Google Shape;4986;p180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7" name="Google Shape;4987;p180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8" name="Google Shape;4988;p180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9" name="Google Shape;4989;p180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0" name="Google Shape;4990;p180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1" name="Google Shape;4991;p180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2" name="Google Shape;4992;p180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93" name="Google Shape;4993;p180"/>
          <p:cNvSpPr txBox="1"/>
          <p:nvPr>
            <p:ph type="ctrTitle"/>
          </p:nvPr>
        </p:nvSpPr>
        <p:spPr>
          <a:xfrm>
            <a:off x="5908324" y="1290427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4994" name="Google Shape;4994;p180"/>
          <p:cNvSpPr txBox="1"/>
          <p:nvPr>
            <p:ph idx="1" type="subTitle"/>
          </p:nvPr>
        </p:nvSpPr>
        <p:spPr>
          <a:xfrm>
            <a:off x="5908324" y="157301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95" name="Google Shape;4995;p180"/>
          <p:cNvSpPr txBox="1"/>
          <p:nvPr>
            <p:ph hasCustomPrompt="1" idx="2" type="title"/>
          </p:nvPr>
        </p:nvSpPr>
        <p:spPr>
          <a:xfrm>
            <a:off x="4903953" y="1280000"/>
            <a:ext cx="814500" cy="5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4996" name="Google Shape;4996;p180"/>
          <p:cNvSpPr txBox="1"/>
          <p:nvPr>
            <p:ph idx="3" type="subTitle"/>
          </p:nvPr>
        </p:nvSpPr>
        <p:spPr>
          <a:xfrm>
            <a:off x="5908324" y="3563486"/>
            <a:ext cx="2451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97" name="Google Shape;4997;p180"/>
          <p:cNvSpPr txBox="1"/>
          <p:nvPr>
            <p:ph hasCustomPrompt="1" idx="4" type="title"/>
          </p:nvPr>
        </p:nvSpPr>
        <p:spPr>
          <a:xfrm>
            <a:off x="4903953" y="3277304"/>
            <a:ext cx="814500" cy="5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4998" name="Google Shape;4998;p180"/>
          <p:cNvSpPr txBox="1"/>
          <p:nvPr>
            <p:ph idx="5" type="subTitle"/>
          </p:nvPr>
        </p:nvSpPr>
        <p:spPr>
          <a:xfrm>
            <a:off x="5908324" y="2589180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99" name="Google Shape;4999;p180"/>
          <p:cNvSpPr txBox="1"/>
          <p:nvPr>
            <p:ph hasCustomPrompt="1" idx="6" type="title"/>
          </p:nvPr>
        </p:nvSpPr>
        <p:spPr>
          <a:xfrm>
            <a:off x="4903953" y="2306644"/>
            <a:ext cx="814500" cy="5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5000" name="Google Shape;5000;p180"/>
          <p:cNvSpPr txBox="1"/>
          <p:nvPr>
            <p:ph idx="7" type="ctrTitle"/>
          </p:nvPr>
        </p:nvSpPr>
        <p:spPr>
          <a:xfrm>
            <a:off x="5908324" y="2311104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5001" name="Google Shape;5001;p180"/>
          <p:cNvSpPr txBox="1"/>
          <p:nvPr>
            <p:ph idx="8" type="ctrTitle"/>
          </p:nvPr>
        </p:nvSpPr>
        <p:spPr>
          <a:xfrm>
            <a:off x="5908324" y="3282994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5002" name="Google Shape;5002;p180"/>
          <p:cNvSpPr txBox="1"/>
          <p:nvPr>
            <p:ph idx="9" type="ctrTitle"/>
          </p:nvPr>
        </p:nvSpPr>
        <p:spPr>
          <a:xfrm>
            <a:off x="1912664" y="1297314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5003" name="Google Shape;5003;p180"/>
          <p:cNvSpPr txBox="1"/>
          <p:nvPr>
            <p:ph idx="13" type="subTitle"/>
          </p:nvPr>
        </p:nvSpPr>
        <p:spPr>
          <a:xfrm>
            <a:off x="1912664" y="157301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04" name="Google Shape;5004;p180"/>
          <p:cNvSpPr txBox="1"/>
          <p:nvPr>
            <p:ph hasCustomPrompt="1" idx="14" type="title"/>
          </p:nvPr>
        </p:nvSpPr>
        <p:spPr>
          <a:xfrm>
            <a:off x="784376" y="1286887"/>
            <a:ext cx="814500" cy="5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5005" name="Google Shape;5005;p180"/>
          <p:cNvSpPr txBox="1"/>
          <p:nvPr>
            <p:ph idx="15" type="subTitle"/>
          </p:nvPr>
        </p:nvSpPr>
        <p:spPr>
          <a:xfrm>
            <a:off x="1912664" y="3563486"/>
            <a:ext cx="2451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06" name="Google Shape;5006;p180"/>
          <p:cNvSpPr txBox="1"/>
          <p:nvPr>
            <p:ph hasCustomPrompt="1" idx="16" type="title"/>
          </p:nvPr>
        </p:nvSpPr>
        <p:spPr>
          <a:xfrm>
            <a:off x="784376" y="3284192"/>
            <a:ext cx="814500" cy="5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5007" name="Google Shape;5007;p180"/>
          <p:cNvSpPr txBox="1"/>
          <p:nvPr>
            <p:ph idx="17" type="subTitle"/>
          </p:nvPr>
        </p:nvSpPr>
        <p:spPr>
          <a:xfrm>
            <a:off x="1912664" y="259606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08" name="Google Shape;5008;p180"/>
          <p:cNvSpPr txBox="1"/>
          <p:nvPr>
            <p:ph hasCustomPrompt="1" idx="18" type="title"/>
          </p:nvPr>
        </p:nvSpPr>
        <p:spPr>
          <a:xfrm>
            <a:off x="784376" y="2313531"/>
            <a:ext cx="814500" cy="5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5009" name="Google Shape;5009;p180"/>
          <p:cNvSpPr txBox="1"/>
          <p:nvPr>
            <p:ph idx="19" type="ctrTitle"/>
          </p:nvPr>
        </p:nvSpPr>
        <p:spPr>
          <a:xfrm>
            <a:off x="1912664" y="2304052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5010" name="Google Shape;5010;p180"/>
          <p:cNvSpPr txBox="1"/>
          <p:nvPr>
            <p:ph idx="20" type="ctrTitle"/>
          </p:nvPr>
        </p:nvSpPr>
        <p:spPr>
          <a:xfrm>
            <a:off x="1912664" y="3289882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5011" name="Google Shape;5011;p180"/>
          <p:cNvSpPr txBox="1"/>
          <p:nvPr>
            <p:ph idx="21"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">
    <p:spTree>
      <p:nvGrpSpPr>
        <p:cNvPr id="5012" name="Shape 5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3" name="Google Shape;5013;p181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014" name="Google Shape;5014;p181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5" name="Google Shape;5015;p181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6" name="Google Shape;5016;p181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7" name="Google Shape;5017;p181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8" name="Google Shape;5018;p181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9" name="Google Shape;5019;p181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0" name="Google Shape;5020;p181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1" name="Google Shape;5021;p181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2" name="Google Shape;5022;p181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3" name="Google Shape;5023;p181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4" name="Google Shape;5024;p181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5" name="Google Shape;5025;p181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6" name="Google Shape;5026;p181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7" name="Google Shape;5027;p181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8" name="Google Shape;5028;p181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9" name="Google Shape;5029;p181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0" name="Google Shape;5030;p181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1" name="Google Shape;5031;p181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2" name="Google Shape;5032;p181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3" name="Google Shape;5033;p181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4" name="Google Shape;5034;p181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5" name="Google Shape;5035;p181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36" name="Google Shape;5036;p181"/>
          <p:cNvSpPr txBox="1"/>
          <p:nvPr>
            <p:ph idx="1" type="subTitle"/>
          </p:nvPr>
        </p:nvSpPr>
        <p:spPr>
          <a:xfrm>
            <a:off x="2059950" y="2514140"/>
            <a:ext cx="43272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37" name="Google Shape;5037;p181"/>
          <p:cNvSpPr txBox="1"/>
          <p:nvPr>
            <p:ph type="title"/>
          </p:nvPr>
        </p:nvSpPr>
        <p:spPr>
          <a:xfrm>
            <a:off x="1080450" y="1555960"/>
            <a:ext cx="5306700" cy="89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38" name="Google Shape;5038;p181"/>
          <p:cNvSpPr txBox="1"/>
          <p:nvPr>
            <p:ph hasCustomPrompt="1" idx="2" type="title"/>
          </p:nvPr>
        </p:nvSpPr>
        <p:spPr>
          <a:xfrm>
            <a:off x="6853050" y="2092943"/>
            <a:ext cx="1456500" cy="81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5039" name="Google Shape;5039;p181"/>
          <p:cNvGrpSpPr/>
          <p:nvPr/>
        </p:nvGrpSpPr>
        <p:grpSpPr>
          <a:xfrm flipH="1" rot="-5072894">
            <a:off x="-1007770" y="1789630"/>
            <a:ext cx="3474349" cy="888902"/>
            <a:chOff x="3809875" y="1963175"/>
            <a:chExt cx="1923600" cy="492150"/>
          </a:xfrm>
        </p:grpSpPr>
        <p:sp>
          <p:nvSpPr>
            <p:cNvPr id="5040" name="Google Shape;5040;p181"/>
            <p:cNvSpPr/>
            <p:nvPr/>
          </p:nvSpPr>
          <p:spPr>
            <a:xfrm>
              <a:off x="3902950" y="2044375"/>
              <a:ext cx="620050" cy="185725"/>
            </a:xfrm>
            <a:custGeom>
              <a:rect b="b" l="l" r="r" t="t"/>
              <a:pathLst>
                <a:path extrusionOk="0" h="7429" w="24802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1" name="Google Shape;5041;p181"/>
            <p:cNvSpPr/>
            <p:nvPr/>
          </p:nvSpPr>
          <p:spPr>
            <a:xfrm>
              <a:off x="3866425" y="2007800"/>
              <a:ext cx="1864125" cy="387400"/>
            </a:xfrm>
            <a:custGeom>
              <a:rect b="b" l="l" r="r" t="t"/>
              <a:pathLst>
                <a:path extrusionOk="0" h="15496" w="74565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2" name="Google Shape;5042;p181"/>
            <p:cNvSpPr/>
            <p:nvPr/>
          </p:nvSpPr>
          <p:spPr>
            <a:xfrm>
              <a:off x="3813475" y="2066175"/>
              <a:ext cx="56825" cy="83625"/>
            </a:xfrm>
            <a:custGeom>
              <a:rect b="b" l="l" r="r" t="t"/>
              <a:pathLst>
                <a:path extrusionOk="0" h="3345" w="2273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3" name="Google Shape;5043;p181"/>
            <p:cNvSpPr/>
            <p:nvPr/>
          </p:nvSpPr>
          <p:spPr>
            <a:xfrm>
              <a:off x="3818000" y="2001350"/>
              <a:ext cx="177350" cy="82875"/>
            </a:xfrm>
            <a:custGeom>
              <a:rect b="b" l="l" r="r" t="t"/>
              <a:pathLst>
                <a:path extrusionOk="0" h="3315" w="7094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4" name="Google Shape;5044;p181"/>
            <p:cNvSpPr/>
            <p:nvPr/>
          </p:nvSpPr>
          <p:spPr>
            <a:xfrm>
              <a:off x="3928625" y="1968150"/>
              <a:ext cx="484300" cy="104000"/>
            </a:xfrm>
            <a:custGeom>
              <a:rect b="b" l="l" r="r" t="t"/>
              <a:pathLst>
                <a:path extrusionOk="0" h="4160" w="19372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5" name="Google Shape;5045;p181"/>
            <p:cNvSpPr/>
            <p:nvPr/>
          </p:nvSpPr>
          <p:spPr>
            <a:xfrm>
              <a:off x="3973500" y="1980525"/>
              <a:ext cx="423650" cy="75575"/>
            </a:xfrm>
            <a:custGeom>
              <a:rect b="b" l="l" r="r" t="t"/>
              <a:pathLst>
                <a:path extrusionOk="0" h="3023" w="16946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6" name="Google Shape;5046;p181"/>
            <p:cNvSpPr/>
            <p:nvPr/>
          </p:nvSpPr>
          <p:spPr>
            <a:xfrm>
              <a:off x="3855400" y="2081950"/>
              <a:ext cx="1864100" cy="370500"/>
            </a:xfrm>
            <a:custGeom>
              <a:rect b="b" l="l" r="r" t="t"/>
              <a:pathLst>
                <a:path extrusionOk="0" h="14820" w="74564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7" name="Google Shape;5047;p181"/>
            <p:cNvSpPr/>
            <p:nvPr/>
          </p:nvSpPr>
          <p:spPr>
            <a:xfrm>
              <a:off x="3809875" y="1963175"/>
              <a:ext cx="1923600" cy="492150"/>
            </a:xfrm>
            <a:custGeom>
              <a:rect b="b" l="l" r="r" t="t"/>
              <a:pathLst>
                <a:path extrusionOk="0" h="19686" w="76944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8" name="Google Shape;5048;p181"/>
            <p:cNvSpPr/>
            <p:nvPr/>
          </p:nvSpPr>
          <p:spPr>
            <a:xfrm>
              <a:off x="3852475" y="2004425"/>
              <a:ext cx="33600" cy="150775"/>
            </a:xfrm>
            <a:custGeom>
              <a:rect b="b" l="l" r="r" t="t"/>
              <a:pathLst>
                <a:path extrusionOk="0" h="6031" w="1344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9" name="Google Shape;5049;p181"/>
            <p:cNvSpPr/>
            <p:nvPr/>
          </p:nvSpPr>
          <p:spPr>
            <a:xfrm>
              <a:off x="3928625" y="2002400"/>
              <a:ext cx="26175" cy="4300"/>
            </a:xfrm>
            <a:custGeom>
              <a:rect b="b" l="l" r="r" t="t"/>
              <a:pathLst>
                <a:path extrusionOk="0" fill="none" h="172" w="1047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cap="rnd" cmpd="sng" w="9700">
              <a:solidFill>
                <a:srgbClr val="42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0" name="Google Shape;5050;p181"/>
            <p:cNvSpPr/>
            <p:nvPr/>
          </p:nvSpPr>
          <p:spPr>
            <a:xfrm>
              <a:off x="3897300" y="2012750"/>
              <a:ext cx="98050" cy="16475"/>
            </a:xfrm>
            <a:custGeom>
              <a:rect b="b" l="l" r="r" t="t"/>
              <a:pathLst>
                <a:path extrusionOk="0" fill="none" h="659" w="3922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cap="rnd" cmpd="sng" w="9700">
              <a:solidFill>
                <a:srgbClr val="42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51" name="Google Shape;5051;p181"/>
          <p:cNvGrpSpPr/>
          <p:nvPr/>
        </p:nvGrpSpPr>
        <p:grpSpPr>
          <a:xfrm rot="-375097">
            <a:off x="7330557" y="3418618"/>
            <a:ext cx="711742" cy="793298"/>
            <a:chOff x="6554696" y="509501"/>
            <a:chExt cx="711709" cy="793261"/>
          </a:xfrm>
        </p:grpSpPr>
        <p:sp>
          <p:nvSpPr>
            <p:cNvPr id="5052" name="Google Shape;5052;p181"/>
            <p:cNvSpPr/>
            <p:nvPr/>
          </p:nvSpPr>
          <p:spPr>
            <a:xfrm>
              <a:off x="6560695" y="516700"/>
              <a:ext cx="696978" cy="779230"/>
            </a:xfrm>
            <a:custGeom>
              <a:rect b="b" l="l" r="r" t="t"/>
              <a:pathLst>
                <a:path extrusionOk="0" h="23381" w="20913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3" name="Google Shape;5053;p181"/>
            <p:cNvSpPr/>
            <p:nvPr/>
          </p:nvSpPr>
          <p:spPr>
            <a:xfrm>
              <a:off x="6554696" y="509501"/>
              <a:ext cx="711709" cy="793261"/>
            </a:xfrm>
            <a:custGeom>
              <a:rect b="b" l="l" r="r" t="t"/>
              <a:pathLst>
                <a:path extrusionOk="0" h="23802" w="21355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5054" name="Shape 5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55" name="Google Shape;5055;p182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056" name="Google Shape;5056;p182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7" name="Google Shape;5057;p182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8" name="Google Shape;5058;p182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9" name="Google Shape;5059;p182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0" name="Google Shape;5060;p182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1" name="Google Shape;5061;p182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2" name="Google Shape;5062;p182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3" name="Google Shape;5063;p182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4" name="Google Shape;5064;p182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5" name="Google Shape;5065;p182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6" name="Google Shape;5066;p182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7" name="Google Shape;5067;p182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8" name="Google Shape;5068;p182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9" name="Google Shape;5069;p182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0" name="Google Shape;5070;p182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1" name="Google Shape;5071;p182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2" name="Google Shape;5072;p182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3" name="Google Shape;5073;p182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4" name="Google Shape;5074;p182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5" name="Google Shape;5075;p182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6" name="Google Shape;5076;p182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7" name="Google Shape;5077;p182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78" name="Google Shape;5078;p182"/>
          <p:cNvSpPr txBox="1"/>
          <p:nvPr>
            <p:ph type="title"/>
          </p:nvPr>
        </p:nvSpPr>
        <p:spPr>
          <a:xfrm>
            <a:off x="3168000" y="1478819"/>
            <a:ext cx="2808000" cy="7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79" name="Google Shape;5079;p182"/>
          <p:cNvSpPr txBox="1"/>
          <p:nvPr>
            <p:ph idx="1" type="body"/>
          </p:nvPr>
        </p:nvSpPr>
        <p:spPr>
          <a:xfrm>
            <a:off x="3168000" y="2469364"/>
            <a:ext cx="28080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4">
    <p:spTree>
      <p:nvGrpSpPr>
        <p:cNvPr id="5080" name="Shape 5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1" name="Google Shape;5081;p183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082" name="Google Shape;5082;p183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3" name="Google Shape;5083;p183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4" name="Google Shape;5084;p183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5" name="Google Shape;5085;p183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6" name="Google Shape;5086;p183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7" name="Google Shape;5087;p183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8" name="Google Shape;5088;p183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9" name="Google Shape;5089;p183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0" name="Google Shape;5090;p183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1" name="Google Shape;5091;p183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2" name="Google Shape;5092;p183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3" name="Google Shape;5093;p183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4" name="Google Shape;5094;p183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5" name="Google Shape;5095;p183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6" name="Google Shape;5096;p183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7" name="Google Shape;5097;p183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8" name="Google Shape;5098;p183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9" name="Google Shape;5099;p183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0" name="Google Shape;5100;p183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1" name="Google Shape;5101;p183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2" name="Google Shape;5102;p183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3" name="Google Shape;5103;p183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04" name="Google Shape;5104;p183"/>
          <p:cNvSpPr txBox="1"/>
          <p:nvPr>
            <p:ph idx="1" type="subTitle"/>
          </p:nvPr>
        </p:nvSpPr>
        <p:spPr>
          <a:xfrm>
            <a:off x="3983700" y="1758177"/>
            <a:ext cx="44403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05" name="Google Shape;5105;p183"/>
          <p:cNvSpPr txBox="1"/>
          <p:nvPr>
            <p:ph type="ctrTitle"/>
          </p:nvPr>
        </p:nvSpPr>
        <p:spPr>
          <a:xfrm>
            <a:off x="5875800" y="2837502"/>
            <a:ext cx="2548200" cy="4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5106" name="Google Shape;5106;p183"/>
          <p:cNvGrpSpPr/>
          <p:nvPr/>
        </p:nvGrpSpPr>
        <p:grpSpPr>
          <a:xfrm>
            <a:off x="7673759" y="-287513"/>
            <a:ext cx="788762" cy="861588"/>
            <a:chOff x="7673759" y="-287513"/>
            <a:chExt cx="788762" cy="861588"/>
          </a:xfrm>
        </p:grpSpPr>
        <p:grpSp>
          <p:nvGrpSpPr>
            <p:cNvPr id="5107" name="Google Shape;5107;p183"/>
            <p:cNvGrpSpPr/>
            <p:nvPr/>
          </p:nvGrpSpPr>
          <p:grpSpPr>
            <a:xfrm rot="350572">
              <a:off x="7712287" y="-253348"/>
              <a:ext cx="711705" cy="793257"/>
              <a:chOff x="6554696" y="509501"/>
              <a:chExt cx="711709" cy="793261"/>
            </a:xfrm>
          </p:grpSpPr>
          <p:sp>
            <p:nvSpPr>
              <p:cNvPr id="5108" name="Google Shape;5108;p183"/>
              <p:cNvSpPr/>
              <p:nvPr/>
            </p:nvSpPr>
            <p:spPr>
              <a:xfrm>
                <a:off x="6560695" y="516700"/>
                <a:ext cx="696978" cy="779230"/>
              </a:xfrm>
              <a:custGeom>
                <a:rect b="b" l="l" r="r" t="t"/>
                <a:pathLst>
                  <a:path extrusionOk="0" h="23381" w="20913">
                    <a:moveTo>
                      <a:pt x="4201" y="1"/>
                    </a:moveTo>
                    <a:cubicBezTo>
                      <a:pt x="1903" y="1"/>
                      <a:pt x="28" y="1866"/>
                      <a:pt x="28" y="4165"/>
                    </a:cubicBezTo>
                    <a:lnTo>
                      <a:pt x="1" y="17073"/>
                    </a:lnTo>
                    <a:cubicBezTo>
                      <a:pt x="1" y="18903"/>
                      <a:pt x="1190" y="20516"/>
                      <a:pt x="2930" y="21057"/>
                    </a:cubicBezTo>
                    <a:lnTo>
                      <a:pt x="9736" y="23193"/>
                    </a:lnTo>
                    <a:cubicBezTo>
                      <a:pt x="10143" y="23318"/>
                      <a:pt x="10563" y="23381"/>
                      <a:pt x="10982" y="23381"/>
                    </a:cubicBezTo>
                    <a:cubicBezTo>
                      <a:pt x="11444" y="23381"/>
                      <a:pt x="11906" y="23304"/>
                      <a:pt x="12350" y="23148"/>
                    </a:cubicBezTo>
                    <a:lnTo>
                      <a:pt x="18092" y="21147"/>
                    </a:lnTo>
                    <a:cubicBezTo>
                      <a:pt x="19759" y="20570"/>
                      <a:pt x="20886" y="18993"/>
                      <a:pt x="20886" y="17217"/>
                    </a:cubicBezTo>
                    <a:lnTo>
                      <a:pt x="20913" y="4201"/>
                    </a:lnTo>
                    <a:cubicBezTo>
                      <a:pt x="20913" y="1903"/>
                      <a:pt x="19047" y="28"/>
                      <a:pt x="16748" y="28"/>
                    </a:cubicBezTo>
                    <a:lnTo>
                      <a:pt x="42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9" name="Google Shape;5109;p183"/>
              <p:cNvSpPr/>
              <p:nvPr/>
            </p:nvSpPr>
            <p:spPr>
              <a:xfrm>
                <a:off x="6554696" y="509501"/>
                <a:ext cx="711709" cy="793261"/>
              </a:xfrm>
              <a:custGeom>
                <a:rect b="b" l="l" r="r" t="t"/>
                <a:pathLst>
                  <a:path extrusionOk="0" h="23802" w="21355">
                    <a:moveTo>
                      <a:pt x="5138" y="442"/>
                    </a:moveTo>
                    <a:lnTo>
                      <a:pt x="7572" y="451"/>
                    </a:lnTo>
                    <a:lnTo>
                      <a:pt x="12440" y="469"/>
                    </a:lnTo>
                    <a:lnTo>
                      <a:pt x="14873" y="469"/>
                    </a:lnTo>
                    <a:lnTo>
                      <a:pt x="16090" y="478"/>
                    </a:lnTo>
                    <a:cubicBezTo>
                      <a:pt x="16249" y="478"/>
                      <a:pt x="16412" y="477"/>
                      <a:pt x="16574" y="477"/>
                    </a:cubicBezTo>
                    <a:cubicBezTo>
                      <a:pt x="16817" y="477"/>
                      <a:pt x="17058" y="480"/>
                      <a:pt x="17280" y="496"/>
                    </a:cubicBezTo>
                    <a:cubicBezTo>
                      <a:pt x="17659" y="541"/>
                      <a:pt x="18037" y="622"/>
                      <a:pt x="18389" y="766"/>
                    </a:cubicBezTo>
                    <a:cubicBezTo>
                      <a:pt x="18740" y="920"/>
                      <a:pt x="19083" y="1109"/>
                      <a:pt x="19380" y="1352"/>
                    </a:cubicBezTo>
                    <a:cubicBezTo>
                      <a:pt x="19669" y="1596"/>
                      <a:pt x="19939" y="1866"/>
                      <a:pt x="20155" y="2191"/>
                    </a:cubicBezTo>
                    <a:cubicBezTo>
                      <a:pt x="20363" y="2506"/>
                      <a:pt x="20534" y="2849"/>
                      <a:pt x="20651" y="3209"/>
                    </a:cubicBezTo>
                    <a:cubicBezTo>
                      <a:pt x="20759" y="3579"/>
                      <a:pt x="20832" y="3948"/>
                      <a:pt x="20832" y="4336"/>
                    </a:cubicBezTo>
                    <a:cubicBezTo>
                      <a:pt x="20841" y="4733"/>
                      <a:pt x="20832" y="5147"/>
                      <a:pt x="20832" y="5544"/>
                    </a:cubicBezTo>
                    <a:lnTo>
                      <a:pt x="20841" y="7978"/>
                    </a:lnTo>
                    <a:lnTo>
                      <a:pt x="20850" y="12845"/>
                    </a:lnTo>
                    <a:lnTo>
                      <a:pt x="20850" y="15279"/>
                    </a:lnTo>
                    <a:lnTo>
                      <a:pt x="20850" y="16496"/>
                    </a:lnTo>
                    <a:lnTo>
                      <a:pt x="20850" y="17109"/>
                    </a:lnTo>
                    <a:lnTo>
                      <a:pt x="20859" y="17406"/>
                    </a:lnTo>
                    <a:lnTo>
                      <a:pt x="20841" y="17704"/>
                    </a:lnTo>
                    <a:cubicBezTo>
                      <a:pt x="20795" y="18470"/>
                      <a:pt x="20516" y="19218"/>
                      <a:pt x="20047" y="19831"/>
                    </a:cubicBezTo>
                    <a:cubicBezTo>
                      <a:pt x="19579" y="20453"/>
                      <a:pt x="18930" y="20921"/>
                      <a:pt x="18208" y="21183"/>
                    </a:cubicBezTo>
                    <a:lnTo>
                      <a:pt x="13602" y="22769"/>
                    </a:lnTo>
                    <a:lnTo>
                      <a:pt x="12458" y="23175"/>
                    </a:lnTo>
                    <a:cubicBezTo>
                      <a:pt x="12088" y="23292"/>
                      <a:pt x="11709" y="23364"/>
                      <a:pt x="11322" y="23382"/>
                    </a:cubicBezTo>
                    <a:cubicBezTo>
                      <a:pt x="11267" y="23385"/>
                      <a:pt x="11211" y="23386"/>
                      <a:pt x="11156" y="23386"/>
                    </a:cubicBezTo>
                    <a:cubicBezTo>
                      <a:pt x="10830" y="23386"/>
                      <a:pt x="10500" y="23342"/>
                      <a:pt x="10177" y="23265"/>
                    </a:cubicBezTo>
                    <a:cubicBezTo>
                      <a:pt x="9997" y="23211"/>
                      <a:pt x="9798" y="23148"/>
                      <a:pt x="9609" y="23085"/>
                    </a:cubicBezTo>
                    <a:lnTo>
                      <a:pt x="9023" y="22905"/>
                    </a:lnTo>
                    <a:lnTo>
                      <a:pt x="4381" y="21453"/>
                    </a:lnTo>
                    <a:lnTo>
                      <a:pt x="3218" y="21093"/>
                    </a:lnTo>
                    <a:cubicBezTo>
                      <a:pt x="2849" y="20976"/>
                      <a:pt x="2497" y="20813"/>
                      <a:pt x="2173" y="20597"/>
                    </a:cubicBezTo>
                    <a:cubicBezTo>
                      <a:pt x="1542" y="20173"/>
                      <a:pt x="1001" y="19578"/>
                      <a:pt x="676" y="18866"/>
                    </a:cubicBezTo>
                    <a:cubicBezTo>
                      <a:pt x="505" y="18515"/>
                      <a:pt x="397" y="18136"/>
                      <a:pt x="343" y="17749"/>
                    </a:cubicBezTo>
                    <a:cubicBezTo>
                      <a:pt x="298" y="17361"/>
                      <a:pt x="316" y="16955"/>
                      <a:pt x="316" y="16550"/>
                    </a:cubicBezTo>
                    <a:lnTo>
                      <a:pt x="334" y="14116"/>
                    </a:lnTo>
                    <a:lnTo>
                      <a:pt x="388" y="9248"/>
                    </a:lnTo>
                    <a:cubicBezTo>
                      <a:pt x="397" y="7626"/>
                      <a:pt x="406" y="6003"/>
                      <a:pt x="415" y="4381"/>
                    </a:cubicBezTo>
                    <a:cubicBezTo>
                      <a:pt x="424" y="3993"/>
                      <a:pt x="478" y="3606"/>
                      <a:pt x="586" y="3245"/>
                    </a:cubicBezTo>
                    <a:cubicBezTo>
                      <a:pt x="703" y="2876"/>
                      <a:pt x="866" y="2524"/>
                      <a:pt x="1082" y="2200"/>
                    </a:cubicBezTo>
                    <a:cubicBezTo>
                      <a:pt x="1298" y="1884"/>
                      <a:pt x="1551" y="1596"/>
                      <a:pt x="1848" y="1343"/>
                    </a:cubicBezTo>
                    <a:cubicBezTo>
                      <a:pt x="2155" y="1109"/>
                      <a:pt x="2479" y="902"/>
                      <a:pt x="2831" y="748"/>
                    </a:cubicBezTo>
                    <a:cubicBezTo>
                      <a:pt x="3191" y="604"/>
                      <a:pt x="3561" y="505"/>
                      <a:pt x="3948" y="460"/>
                    </a:cubicBezTo>
                    <a:cubicBezTo>
                      <a:pt x="4039" y="451"/>
                      <a:pt x="4138" y="451"/>
                      <a:pt x="4237" y="442"/>
                    </a:cubicBezTo>
                    <a:close/>
                    <a:moveTo>
                      <a:pt x="4381" y="0"/>
                    </a:moveTo>
                    <a:lnTo>
                      <a:pt x="4219" y="9"/>
                    </a:lnTo>
                    <a:cubicBezTo>
                      <a:pt x="4111" y="18"/>
                      <a:pt x="4003" y="18"/>
                      <a:pt x="3894" y="27"/>
                    </a:cubicBezTo>
                    <a:cubicBezTo>
                      <a:pt x="3471" y="81"/>
                      <a:pt x="3056" y="190"/>
                      <a:pt x="2668" y="352"/>
                    </a:cubicBezTo>
                    <a:cubicBezTo>
                      <a:pt x="2272" y="523"/>
                      <a:pt x="1911" y="748"/>
                      <a:pt x="1578" y="1019"/>
                    </a:cubicBezTo>
                    <a:cubicBezTo>
                      <a:pt x="1253" y="1289"/>
                      <a:pt x="965" y="1614"/>
                      <a:pt x="731" y="1965"/>
                    </a:cubicBezTo>
                    <a:cubicBezTo>
                      <a:pt x="496" y="2326"/>
                      <a:pt x="316" y="2713"/>
                      <a:pt x="190" y="3119"/>
                    </a:cubicBezTo>
                    <a:cubicBezTo>
                      <a:pt x="63" y="3534"/>
                      <a:pt x="9" y="3957"/>
                      <a:pt x="0" y="4381"/>
                    </a:cubicBezTo>
                    <a:cubicBezTo>
                      <a:pt x="0" y="6003"/>
                      <a:pt x="0" y="7626"/>
                      <a:pt x="9" y="9248"/>
                    </a:cubicBezTo>
                    <a:lnTo>
                      <a:pt x="54" y="14116"/>
                    </a:lnTo>
                    <a:lnTo>
                      <a:pt x="54" y="16550"/>
                    </a:lnTo>
                    <a:lnTo>
                      <a:pt x="54" y="17154"/>
                    </a:lnTo>
                    <a:cubicBezTo>
                      <a:pt x="54" y="17253"/>
                      <a:pt x="54" y="17361"/>
                      <a:pt x="63" y="17469"/>
                    </a:cubicBezTo>
                    <a:cubicBezTo>
                      <a:pt x="63" y="17568"/>
                      <a:pt x="72" y="17676"/>
                      <a:pt x="81" y="17776"/>
                    </a:cubicBezTo>
                    <a:cubicBezTo>
                      <a:pt x="127" y="18190"/>
                      <a:pt x="217" y="18605"/>
                      <a:pt x="370" y="19002"/>
                    </a:cubicBezTo>
                    <a:cubicBezTo>
                      <a:pt x="676" y="19786"/>
                      <a:pt x="1226" y="20489"/>
                      <a:pt x="1947" y="20949"/>
                    </a:cubicBezTo>
                    <a:cubicBezTo>
                      <a:pt x="2299" y="21183"/>
                      <a:pt x="2696" y="21363"/>
                      <a:pt x="3092" y="21489"/>
                    </a:cubicBezTo>
                    <a:lnTo>
                      <a:pt x="4255" y="21859"/>
                    </a:lnTo>
                    <a:lnTo>
                      <a:pt x="8897" y="23310"/>
                    </a:lnTo>
                    <a:lnTo>
                      <a:pt x="9483" y="23490"/>
                    </a:lnTo>
                    <a:cubicBezTo>
                      <a:pt x="9672" y="23554"/>
                      <a:pt x="9862" y="23617"/>
                      <a:pt x="10078" y="23671"/>
                    </a:cubicBezTo>
                    <a:cubicBezTo>
                      <a:pt x="10418" y="23761"/>
                      <a:pt x="10777" y="23801"/>
                      <a:pt x="11133" y="23801"/>
                    </a:cubicBezTo>
                    <a:cubicBezTo>
                      <a:pt x="11202" y="23801"/>
                      <a:pt x="11271" y="23800"/>
                      <a:pt x="11340" y="23797"/>
                    </a:cubicBezTo>
                    <a:cubicBezTo>
                      <a:pt x="11764" y="23779"/>
                      <a:pt x="12187" y="23698"/>
                      <a:pt x="12593" y="23563"/>
                    </a:cubicBezTo>
                    <a:lnTo>
                      <a:pt x="13738" y="23157"/>
                    </a:lnTo>
                    <a:lnTo>
                      <a:pt x="18335" y="21552"/>
                    </a:lnTo>
                    <a:cubicBezTo>
                      <a:pt x="19137" y="21273"/>
                      <a:pt x="19858" y="20759"/>
                      <a:pt x="20372" y="20083"/>
                    </a:cubicBezTo>
                    <a:cubicBezTo>
                      <a:pt x="20895" y="19407"/>
                      <a:pt x="21210" y="18578"/>
                      <a:pt x="21273" y="17731"/>
                    </a:cubicBezTo>
                    <a:lnTo>
                      <a:pt x="21282" y="17406"/>
                    </a:lnTo>
                    <a:lnTo>
                      <a:pt x="21282" y="17109"/>
                    </a:lnTo>
                    <a:lnTo>
                      <a:pt x="21291" y="16496"/>
                    </a:lnTo>
                    <a:lnTo>
                      <a:pt x="21291" y="15279"/>
                    </a:lnTo>
                    <a:lnTo>
                      <a:pt x="21309" y="12845"/>
                    </a:lnTo>
                    <a:lnTo>
                      <a:pt x="21327" y="7978"/>
                    </a:lnTo>
                    <a:lnTo>
                      <a:pt x="21345" y="5544"/>
                    </a:lnTo>
                    <a:cubicBezTo>
                      <a:pt x="21345" y="5138"/>
                      <a:pt x="21354" y="4742"/>
                      <a:pt x="21345" y="4327"/>
                    </a:cubicBezTo>
                    <a:cubicBezTo>
                      <a:pt x="21336" y="3894"/>
                      <a:pt x="21255" y="3471"/>
                      <a:pt x="21129" y="3056"/>
                    </a:cubicBezTo>
                    <a:cubicBezTo>
                      <a:pt x="20994" y="2650"/>
                      <a:pt x="20795" y="2263"/>
                      <a:pt x="20561" y="1911"/>
                    </a:cubicBezTo>
                    <a:cubicBezTo>
                      <a:pt x="20309" y="1551"/>
                      <a:pt x="20011" y="1244"/>
                      <a:pt x="19678" y="974"/>
                    </a:cubicBezTo>
                    <a:cubicBezTo>
                      <a:pt x="19344" y="694"/>
                      <a:pt x="18966" y="487"/>
                      <a:pt x="18569" y="325"/>
                    </a:cubicBezTo>
                    <a:cubicBezTo>
                      <a:pt x="18172" y="153"/>
                      <a:pt x="17749" y="72"/>
                      <a:pt x="17325" y="18"/>
                    </a:cubicBezTo>
                    <a:cubicBezTo>
                      <a:pt x="17109" y="5"/>
                      <a:pt x="16901" y="2"/>
                      <a:pt x="16698" y="2"/>
                    </a:cubicBezTo>
                    <a:cubicBezTo>
                      <a:pt x="16596" y="2"/>
                      <a:pt x="16494" y="3"/>
                      <a:pt x="16393" y="3"/>
                    </a:cubicBezTo>
                    <a:cubicBezTo>
                      <a:pt x="16292" y="3"/>
                      <a:pt x="16192" y="2"/>
                      <a:pt x="160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10" name="Google Shape;5110;p183"/>
            <p:cNvSpPr/>
            <p:nvPr/>
          </p:nvSpPr>
          <p:spPr>
            <a:xfrm rot="442426">
              <a:off x="8229710" y="-161880"/>
              <a:ext cx="102851" cy="551273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5">
    <p:spTree>
      <p:nvGrpSpPr>
        <p:cNvPr id="5111" name="Shape 5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2" name="Google Shape;5112;p184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113" name="Google Shape;5113;p184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4" name="Google Shape;5114;p184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5" name="Google Shape;5115;p184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6" name="Google Shape;5116;p184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7" name="Google Shape;5117;p184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8" name="Google Shape;5118;p184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9" name="Google Shape;5119;p184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0" name="Google Shape;5120;p184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1" name="Google Shape;5121;p184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2" name="Google Shape;5122;p184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3" name="Google Shape;5123;p184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4" name="Google Shape;5124;p184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5" name="Google Shape;5125;p184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6" name="Google Shape;5126;p184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7" name="Google Shape;5127;p184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8" name="Google Shape;5128;p184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9" name="Google Shape;5129;p184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0" name="Google Shape;5130;p184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1" name="Google Shape;5131;p184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2" name="Google Shape;5132;p184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3" name="Google Shape;5133;p184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4" name="Google Shape;5134;p184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35" name="Google Shape;5135;p184"/>
          <p:cNvSpPr txBox="1"/>
          <p:nvPr>
            <p:ph idx="1" type="subTitle"/>
          </p:nvPr>
        </p:nvSpPr>
        <p:spPr>
          <a:xfrm>
            <a:off x="2351850" y="1758177"/>
            <a:ext cx="44403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36" name="Google Shape;5136;p184"/>
          <p:cNvSpPr txBox="1"/>
          <p:nvPr>
            <p:ph type="ctrTitle"/>
          </p:nvPr>
        </p:nvSpPr>
        <p:spPr>
          <a:xfrm>
            <a:off x="3297900" y="2837502"/>
            <a:ext cx="2548200" cy="4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20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280" name="Google Shape;280;p20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0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0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" name="Google Shape;299;p20"/>
          <p:cNvSpPr txBox="1"/>
          <p:nvPr>
            <p:ph idx="1" type="subTitle"/>
          </p:nvPr>
        </p:nvSpPr>
        <p:spPr>
          <a:xfrm>
            <a:off x="890100" y="1760244"/>
            <a:ext cx="7533900" cy="27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0" name="Google Shape;300;p20"/>
          <p:cNvSpPr txBox="1"/>
          <p:nvPr>
            <p:ph type="title"/>
          </p:nvPr>
        </p:nvSpPr>
        <p:spPr>
          <a:xfrm>
            <a:off x="4572000" y="540000"/>
            <a:ext cx="3852000" cy="103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6">
    <p:spTree>
      <p:nvGrpSpPr>
        <p:cNvPr id="5137" name="Shape 5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8" name="Google Shape;5138;p185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139" name="Google Shape;5139;p185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0" name="Google Shape;5140;p185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1" name="Google Shape;5141;p185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2" name="Google Shape;5142;p185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3" name="Google Shape;5143;p185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4" name="Google Shape;5144;p185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5" name="Google Shape;5145;p185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6" name="Google Shape;5146;p185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7" name="Google Shape;5147;p185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8" name="Google Shape;5148;p185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9" name="Google Shape;5149;p185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0" name="Google Shape;5150;p185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1" name="Google Shape;5151;p185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2" name="Google Shape;5152;p185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3" name="Google Shape;5153;p185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4" name="Google Shape;5154;p185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5" name="Google Shape;5155;p185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6" name="Google Shape;5156;p185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7" name="Google Shape;5157;p185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8" name="Google Shape;5158;p185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9" name="Google Shape;5159;p185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0" name="Google Shape;5160;p185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61" name="Google Shape;5161;p185"/>
          <p:cNvSpPr txBox="1"/>
          <p:nvPr>
            <p:ph idx="1" type="subTitle"/>
          </p:nvPr>
        </p:nvSpPr>
        <p:spPr>
          <a:xfrm>
            <a:off x="906900" y="298732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62" name="Google Shape;5162;p185"/>
          <p:cNvSpPr txBox="1"/>
          <p:nvPr>
            <p:ph idx="2" type="subTitle"/>
          </p:nvPr>
        </p:nvSpPr>
        <p:spPr>
          <a:xfrm>
            <a:off x="906900" y="1279771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63" name="Google Shape;5163;p185"/>
          <p:cNvSpPr txBox="1"/>
          <p:nvPr>
            <p:ph idx="3" type="subTitle"/>
          </p:nvPr>
        </p:nvSpPr>
        <p:spPr>
          <a:xfrm>
            <a:off x="906900" y="1743949"/>
            <a:ext cx="25062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64" name="Google Shape;5164;p185"/>
          <p:cNvSpPr txBox="1"/>
          <p:nvPr>
            <p:ph idx="4" type="subTitle"/>
          </p:nvPr>
        </p:nvSpPr>
        <p:spPr>
          <a:xfrm>
            <a:off x="906900" y="3464338"/>
            <a:ext cx="25062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65" name="Google Shape;5165;p185"/>
          <p:cNvSpPr txBox="1"/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7">
    <p:spTree>
      <p:nvGrpSpPr>
        <p:cNvPr id="5166" name="Shape 5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7" name="Google Shape;5167;p186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168" name="Google Shape;5168;p186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9" name="Google Shape;5169;p186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0" name="Google Shape;5170;p186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1" name="Google Shape;5171;p186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2" name="Google Shape;5172;p186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3" name="Google Shape;5173;p186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4" name="Google Shape;5174;p186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5" name="Google Shape;5175;p186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6" name="Google Shape;5176;p186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7" name="Google Shape;5177;p186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8" name="Google Shape;5178;p186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9" name="Google Shape;5179;p186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0" name="Google Shape;5180;p186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1" name="Google Shape;5181;p186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2" name="Google Shape;5182;p186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3" name="Google Shape;5183;p186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4" name="Google Shape;5184;p186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5" name="Google Shape;5185;p186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6" name="Google Shape;5186;p186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7" name="Google Shape;5187;p186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8" name="Google Shape;5188;p186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9" name="Google Shape;5189;p186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90" name="Google Shape;5190;p186"/>
          <p:cNvSpPr txBox="1"/>
          <p:nvPr>
            <p:ph type="ctrTitle"/>
          </p:nvPr>
        </p:nvSpPr>
        <p:spPr>
          <a:xfrm>
            <a:off x="5272950" y="1633778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5191" name="Google Shape;5191;p186"/>
          <p:cNvSpPr txBox="1"/>
          <p:nvPr>
            <p:ph idx="1" type="subTitle"/>
          </p:nvPr>
        </p:nvSpPr>
        <p:spPr>
          <a:xfrm>
            <a:off x="5272950" y="1919436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92" name="Google Shape;5192;p186"/>
          <p:cNvSpPr txBox="1"/>
          <p:nvPr>
            <p:ph idx="2" type="subTitle"/>
          </p:nvPr>
        </p:nvSpPr>
        <p:spPr>
          <a:xfrm>
            <a:off x="5272950" y="377073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93" name="Google Shape;5193;p186"/>
          <p:cNvSpPr txBox="1"/>
          <p:nvPr>
            <p:ph idx="3" type="ctrTitle"/>
          </p:nvPr>
        </p:nvSpPr>
        <p:spPr>
          <a:xfrm>
            <a:off x="5272950" y="3485698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5194" name="Google Shape;5194;p186"/>
          <p:cNvSpPr txBox="1"/>
          <p:nvPr>
            <p:ph idx="4" type="ctrTitle"/>
          </p:nvPr>
        </p:nvSpPr>
        <p:spPr>
          <a:xfrm>
            <a:off x="1419750" y="1633778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5195" name="Google Shape;5195;p186"/>
          <p:cNvSpPr txBox="1"/>
          <p:nvPr>
            <p:ph idx="5" type="subTitle"/>
          </p:nvPr>
        </p:nvSpPr>
        <p:spPr>
          <a:xfrm>
            <a:off x="1419750" y="1919436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96" name="Google Shape;5196;p186"/>
          <p:cNvSpPr txBox="1"/>
          <p:nvPr>
            <p:ph idx="6" type="subTitle"/>
          </p:nvPr>
        </p:nvSpPr>
        <p:spPr>
          <a:xfrm>
            <a:off x="1419750" y="377073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97" name="Google Shape;5197;p186"/>
          <p:cNvSpPr txBox="1"/>
          <p:nvPr>
            <p:ph idx="7" type="ctrTitle"/>
          </p:nvPr>
        </p:nvSpPr>
        <p:spPr>
          <a:xfrm>
            <a:off x="1419750" y="3485698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5198" name="Google Shape;5198;p186"/>
          <p:cNvSpPr txBox="1"/>
          <p:nvPr>
            <p:ph idx="8"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8">
    <p:spTree>
      <p:nvGrpSpPr>
        <p:cNvPr id="5199" name="Shape 5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0" name="Google Shape;5200;p187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5201" name="Google Shape;5201;p187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02" name="Google Shape;5202;p187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03" name="Google Shape;5203;p187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5204" name="Google Shape;5204;p187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5" name="Google Shape;5205;p187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6" name="Google Shape;5206;p187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7" name="Google Shape;5207;p187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8" name="Google Shape;5208;p187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9" name="Google Shape;5209;p187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0" name="Google Shape;5210;p187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1" name="Google Shape;5211;p187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2" name="Google Shape;5212;p187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3" name="Google Shape;5213;p187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4" name="Google Shape;5214;p187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5" name="Google Shape;5215;p187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6" name="Google Shape;5216;p187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7" name="Google Shape;5217;p187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8" name="Google Shape;5218;p187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19" name="Google Shape;5219;p187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5220" name="Google Shape;5220;p187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1" name="Google Shape;5221;p187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2" name="Google Shape;5222;p187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3" name="Google Shape;5223;p187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4" name="Google Shape;5224;p187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5" name="Google Shape;5225;p187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6" name="Google Shape;5226;p187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7" name="Google Shape;5227;p187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8" name="Google Shape;5228;p187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9" name="Google Shape;5229;p187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0" name="Google Shape;5230;p187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1" name="Google Shape;5231;p187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2" name="Google Shape;5232;p187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3" name="Google Shape;5233;p187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4" name="Google Shape;5234;p187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5235" name="Google Shape;5235;p187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36" name="Google Shape;5236;p187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37" name="Google Shape;5237;p187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38" name="Google Shape;5238;p187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39" name="Google Shape;5239;p187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40" name="Google Shape;5240;p187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241" name="Google Shape;5241;p187"/>
          <p:cNvSpPr txBox="1"/>
          <p:nvPr>
            <p:ph type="title"/>
          </p:nvPr>
        </p:nvSpPr>
        <p:spPr>
          <a:xfrm>
            <a:off x="720000" y="540000"/>
            <a:ext cx="3087300" cy="145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42" name="Google Shape;5242;p187"/>
          <p:cNvSpPr txBox="1"/>
          <p:nvPr>
            <p:ph idx="1" type="subTitle"/>
          </p:nvPr>
        </p:nvSpPr>
        <p:spPr>
          <a:xfrm>
            <a:off x="5703898" y="867200"/>
            <a:ext cx="1041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43" name="Google Shape;5243;p187"/>
          <p:cNvSpPr txBox="1"/>
          <p:nvPr>
            <p:ph idx="2" type="subTitle"/>
          </p:nvPr>
        </p:nvSpPr>
        <p:spPr>
          <a:xfrm>
            <a:off x="5703898" y="2856550"/>
            <a:ext cx="1041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44" name="Google Shape;5244;p187"/>
          <p:cNvSpPr txBox="1"/>
          <p:nvPr>
            <p:ph idx="3" type="subTitle"/>
          </p:nvPr>
        </p:nvSpPr>
        <p:spPr>
          <a:xfrm>
            <a:off x="906900" y="2856550"/>
            <a:ext cx="1041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45" name="Google Shape;5245;p187"/>
          <p:cNvSpPr txBox="1"/>
          <p:nvPr>
            <p:ph idx="4" type="subTitle"/>
          </p:nvPr>
        </p:nvSpPr>
        <p:spPr>
          <a:xfrm>
            <a:off x="906900" y="3234171"/>
            <a:ext cx="2506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46" name="Google Shape;5246;p187"/>
          <p:cNvSpPr txBox="1"/>
          <p:nvPr>
            <p:ph idx="5" type="subTitle"/>
          </p:nvPr>
        </p:nvSpPr>
        <p:spPr>
          <a:xfrm>
            <a:off x="5703900" y="3234171"/>
            <a:ext cx="2506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47" name="Google Shape;5247;p187"/>
          <p:cNvSpPr txBox="1"/>
          <p:nvPr>
            <p:ph idx="6" type="subTitle"/>
          </p:nvPr>
        </p:nvSpPr>
        <p:spPr>
          <a:xfrm>
            <a:off x="5703900" y="1247983"/>
            <a:ext cx="2506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9">
    <p:spTree>
      <p:nvGrpSpPr>
        <p:cNvPr id="5248" name="Shape 5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49" name="Google Shape;5249;p188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250" name="Google Shape;5250;p188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1" name="Google Shape;5251;p188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2" name="Google Shape;5252;p188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3" name="Google Shape;5253;p188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4" name="Google Shape;5254;p188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5" name="Google Shape;5255;p188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6" name="Google Shape;5256;p188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7" name="Google Shape;5257;p188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8" name="Google Shape;5258;p188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9" name="Google Shape;5259;p188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0" name="Google Shape;5260;p188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1" name="Google Shape;5261;p188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2" name="Google Shape;5262;p188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3" name="Google Shape;5263;p188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4" name="Google Shape;5264;p188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5" name="Google Shape;5265;p188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6" name="Google Shape;5266;p188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7" name="Google Shape;5267;p188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8" name="Google Shape;5268;p188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9" name="Google Shape;5269;p188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0" name="Google Shape;5270;p188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1" name="Google Shape;5271;p188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72" name="Google Shape;5272;p188"/>
          <p:cNvSpPr txBox="1"/>
          <p:nvPr>
            <p:ph type="ctrTitle"/>
          </p:nvPr>
        </p:nvSpPr>
        <p:spPr>
          <a:xfrm>
            <a:off x="3443850" y="1786175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5273" name="Google Shape;5273;p188"/>
          <p:cNvSpPr txBox="1"/>
          <p:nvPr>
            <p:ph idx="1" type="subTitle"/>
          </p:nvPr>
        </p:nvSpPr>
        <p:spPr>
          <a:xfrm>
            <a:off x="3443845" y="2057896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74" name="Google Shape;5274;p188"/>
          <p:cNvSpPr txBox="1"/>
          <p:nvPr>
            <p:ph idx="2" type="subTitle"/>
          </p:nvPr>
        </p:nvSpPr>
        <p:spPr>
          <a:xfrm>
            <a:off x="4759920" y="3694544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75" name="Google Shape;5275;p188"/>
          <p:cNvSpPr txBox="1"/>
          <p:nvPr>
            <p:ph idx="3" type="ctrTitle"/>
          </p:nvPr>
        </p:nvSpPr>
        <p:spPr>
          <a:xfrm>
            <a:off x="4759920" y="3409503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5276" name="Google Shape;5276;p188"/>
          <p:cNvSpPr txBox="1"/>
          <p:nvPr>
            <p:ph idx="4" type="ctrTitle"/>
          </p:nvPr>
        </p:nvSpPr>
        <p:spPr>
          <a:xfrm>
            <a:off x="811705" y="1786175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5277" name="Google Shape;5277;p188"/>
          <p:cNvSpPr txBox="1"/>
          <p:nvPr>
            <p:ph idx="5" type="subTitle"/>
          </p:nvPr>
        </p:nvSpPr>
        <p:spPr>
          <a:xfrm>
            <a:off x="811705" y="2057896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78" name="Google Shape;5278;p188"/>
          <p:cNvSpPr txBox="1"/>
          <p:nvPr>
            <p:ph idx="6" type="subTitle"/>
          </p:nvPr>
        </p:nvSpPr>
        <p:spPr>
          <a:xfrm>
            <a:off x="2127778" y="3694544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79" name="Google Shape;5279;p188"/>
          <p:cNvSpPr txBox="1"/>
          <p:nvPr>
            <p:ph idx="7" type="ctrTitle"/>
          </p:nvPr>
        </p:nvSpPr>
        <p:spPr>
          <a:xfrm>
            <a:off x="2127780" y="3409503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5280" name="Google Shape;5280;p188"/>
          <p:cNvSpPr txBox="1"/>
          <p:nvPr>
            <p:ph idx="8"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281" name="Google Shape;5281;p188"/>
          <p:cNvSpPr txBox="1"/>
          <p:nvPr>
            <p:ph idx="9" type="ctrTitle"/>
          </p:nvPr>
        </p:nvSpPr>
        <p:spPr>
          <a:xfrm>
            <a:off x="6075995" y="1786175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5282" name="Google Shape;5282;p188"/>
          <p:cNvSpPr txBox="1"/>
          <p:nvPr>
            <p:ph idx="13" type="subTitle"/>
          </p:nvPr>
        </p:nvSpPr>
        <p:spPr>
          <a:xfrm>
            <a:off x="6075995" y="2057896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">
    <p:spTree>
      <p:nvGrpSpPr>
        <p:cNvPr id="5283" name="Shape 5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4" name="Google Shape;5284;p189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285" name="Google Shape;5285;p189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6" name="Google Shape;5286;p189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7" name="Google Shape;5287;p189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8" name="Google Shape;5288;p189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9" name="Google Shape;5289;p189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0" name="Google Shape;5290;p189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1" name="Google Shape;5291;p189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2" name="Google Shape;5292;p189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3" name="Google Shape;5293;p189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4" name="Google Shape;5294;p189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5" name="Google Shape;5295;p189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6" name="Google Shape;5296;p189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7" name="Google Shape;5297;p189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8" name="Google Shape;5298;p189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9" name="Google Shape;5299;p189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0" name="Google Shape;5300;p189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1" name="Google Shape;5301;p189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2" name="Google Shape;5302;p189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3" name="Google Shape;5303;p189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4" name="Google Shape;5304;p189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5" name="Google Shape;5305;p189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6" name="Google Shape;5306;p189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07" name="Google Shape;5307;p189"/>
          <p:cNvSpPr txBox="1"/>
          <p:nvPr>
            <p:ph type="title"/>
          </p:nvPr>
        </p:nvSpPr>
        <p:spPr>
          <a:xfrm>
            <a:off x="5314275" y="1089028"/>
            <a:ext cx="3109500" cy="133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08" name="Google Shape;5308;p189"/>
          <p:cNvSpPr txBox="1"/>
          <p:nvPr>
            <p:ph idx="1" type="subTitle"/>
          </p:nvPr>
        </p:nvSpPr>
        <p:spPr>
          <a:xfrm>
            <a:off x="6241125" y="2611969"/>
            <a:ext cx="2182800" cy="14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4">
    <p:spTree>
      <p:nvGrpSpPr>
        <p:cNvPr id="5309" name="Shape 5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0" name="Google Shape;5310;p190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311" name="Google Shape;5311;p190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2" name="Google Shape;5312;p190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3" name="Google Shape;5313;p190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4" name="Google Shape;5314;p190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5" name="Google Shape;5315;p190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6" name="Google Shape;5316;p190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7" name="Google Shape;5317;p190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8" name="Google Shape;5318;p190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9" name="Google Shape;5319;p190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0" name="Google Shape;5320;p190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1" name="Google Shape;5321;p190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2" name="Google Shape;5322;p190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3" name="Google Shape;5323;p190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4" name="Google Shape;5324;p190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5" name="Google Shape;5325;p190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6" name="Google Shape;5326;p190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7" name="Google Shape;5327;p190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8" name="Google Shape;5328;p190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9" name="Google Shape;5329;p190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0" name="Google Shape;5330;p190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1" name="Google Shape;5331;p190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2" name="Google Shape;5332;p190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33" name="Google Shape;5333;p190"/>
          <p:cNvSpPr txBox="1"/>
          <p:nvPr>
            <p:ph type="title"/>
          </p:nvPr>
        </p:nvSpPr>
        <p:spPr>
          <a:xfrm>
            <a:off x="717000" y="1491225"/>
            <a:ext cx="3870300" cy="93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34" name="Google Shape;5334;p190"/>
          <p:cNvSpPr txBox="1"/>
          <p:nvPr>
            <p:ph idx="1" type="subTitle"/>
          </p:nvPr>
        </p:nvSpPr>
        <p:spPr>
          <a:xfrm>
            <a:off x="1870200" y="2570158"/>
            <a:ext cx="2717100" cy="11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1">
    <p:spTree>
      <p:nvGrpSpPr>
        <p:cNvPr id="5335" name="Shape 5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6" name="Google Shape;5336;p191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337" name="Google Shape;5337;p191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8" name="Google Shape;5338;p191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9" name="Google Shape;5339;p191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0" name="Google Shape;5340;p191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1" name="Google Shape;5341;p191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2" name="Google Shape;5342;p191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3" name="Google Shape;5343;p191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4" name="Google Shape;5344;p191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5" name="Google Shape;5345;p191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6" name="Google Shape;5346;p191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7" name="Google Shape;5347;p191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8" name="Google Shape;5348;p191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9" name="Google Shape;5349;p191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0" name="Google Shape;5350;p191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1" name="Google Shape;5351;p191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2" name="Google Shape;5352;p191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3" name="Google Shape;5353;p191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4" name="Google Shape;5354;p191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5" name="Google Shape;5355;p191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6" name="Google Shape;5356;p191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7" name="Google Shape;5357;p191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8" name="Google Shape;5358;p191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59" name="Google Shape;5359;p191"/>
          <p:cNvSpPr txBox="1"/>
          <p:nvPr>
            <p:ph type="ctrTitle"/>
          </p:nvPr>
        </p:nvSpPr>
        <p:spPr>
          <a:xfrm>
            <a:off x="988403" y="1297314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5360" name="Google Shape;5360;p191"/>
          <p:cNvSpPr txBox="1"/>
          <p:nvPr>
            <p:ph idx="1" type="subTitle"/>
          </p:nvPr>
        </p:nvSpPr>
        <p:spPr>
          <a:xfrm>
            <a:off x="988403" y="1579523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61" name="Google Shape;5361;p191"/>
          <p:cNvSpPr txBox="1"/>
          <p:nvPr>
            <p:ph idx="2" type="subTitle"/>
          </p:nvPr>
        </p:nvSpPr>
        <p:spPr>
          <a:xfrm>
            <a:off x="988403" y="3577425"/>
            <a:ext cx="2451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62" name="Google Shape;5362;p191"/>
          <p:cNvSpPr txBox="1"/>
          <p:nvPr>
            <p:ph idx="3" type="subTitle"/>
          </p:nvPr>
        </p:nvSpPr>
        <p:spPr>
          <a:xfrm>
            <a:off x="988403" y="259606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63" name="Google Shape;5363;p191"/>
          <p:cNvSpPr txBox="1"/>
          <p:nvPr>
            <p:ph idx="4" type="ctrTitle"/>
          </p:nvPr>
        </p:nvSpPr>
        <p:spPr>
          <a:xfrm>
            <a:off x="988403" y="2304052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5364" name="Google Shape;5364;p191"/>
          <p:cNvSpPr txBox="1"/>
          <p:nvPr>
            <p:ph idx="5" type="ctrTitle"/>
          </p:nvPr>
        </p:nvSpPr>
        <p:spPr>
          <a:xfrm>
            <a:off x="988403" y="3289882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5365" name="Google Shape;5365;p191"/>
          <p:cNvSpPr txBox="1"/>
          <p:nvPr>
            <p:ph idx="6"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5366" name="Shape 5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7" name="Google Shape;5367;p192"/>
          <p:cNvSpPr txBox="1"/>
          <p:nvPr>
            <p:ph type="title"/>
          </p:nvPr>
        </p:nvSpPr>
        <p:spPr>
          <a:xfrm>
            <a:off x="5059850" y="3019625"/>
            <a:ext cx="3364200" cy="14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1">
    <p:spTree>
      <p:nvGrpSpPr>
        <p:cNvPr id="5368" name="Shape 5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9" name="Google Shape;5369;p193"/>
          <p:cNvSpPr txBox="1"/>
          <p:nvPr>
            <p:ph type="title"/>
          </p:nvPr>
        </p:nvSpPr>
        <p:spPr>
          <a:xfrm>
            <a:off x="1249850" y="873387"/>
            <a:ext cx="3364200" cy="14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14">
    <p:spTree>
      <p:nvGrpSpPr>
        <p:cNvPr id="5370" name="Shape 5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1" name="Google Shape;5371;p194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372" name="Google Shape;5372;p194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3" name="Google Shape;5373;p194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4" name="Google Shape;5374;p194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5" name="Google Shape;5375;p194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6" name="Google Shape;5376;p194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7" name="Google Shape;5377;p194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8" name="Google Shape;5378;p194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9" name="Google Shape;5379;p194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0" name="Google Shape;5380;p194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1" name="Google Shape;5381;p194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2" name="Google Shape;5382;p194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3" name="Google Shape;5383;p194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4" name="Google Shape;5384;p194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5" name="Google Shape;5385;p194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6" name="Google Shape;5386;p194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7" name="Google Shape;5387;p194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8" name="Google Shape;5388;p194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9" name="Google Shape;5389;p194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0" name="Google Shape;5390;p194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1" name="Google Shape;5391;p194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2" name="Google Shape;5392;p194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3" name="Google Shape;5393;p194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94" name="Google Shape;5394;p194"/>
          <p:cNvSpPr txBox="1"/>
          <p:nvPr>
            <p:ph type="title"/>
          </p:nvPr>
        </p:nvSpPr>
        <p:spPr>
          <a:xfrm>
            <a:off x="1232825" y="1765317"/>
            <a:ext cx="6678300" cy="7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95" name="Google Shape;5395;p194"/>
          <p:cNvSpPr txBox="1"/>
          <p:nvPr>
            <p:ph idx="1" type="body"/>
          </p:nvPr>
        </p:nvSpPr>
        <p:spPr>
          <a:xfrm>
            <a:off x="2155325" y="2698083"/>
            <a:ext cx="48333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21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03" name="Google Shape;303;p21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22" name="Google Shape;322;p21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3" name="Google Shape;323;p21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1"/>
          <p:cNvSpPr txBox="1"/>
          <p:nvPr>
            <p:ph type="title"/>
          </p:nvPr>
        </p:nvSpPr>
        <p:spPr>
          <a:xfrm>
            <a:off x="720000" y="1560650"/>
            <a:ext cx="3519300" cy="167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5" name="Google Shape;325;p21"/>
          <p:cNvSpPr txBox="1"/>
          <p:nvPr>
            <p:ph idx="1" type="subTitle"/>
          </p:nvPr>
        </p:nvSpPr>
        <p:spPr>
          <a:xfrm rot="684086">
            <a:off x="5771626" y="1941489"/>
            <a:ext cx="1878775" cy="15491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2">
  <p:cSld name="CUSTOM_32">
    <p:spTree>
      <p:nvGrpSpPr>
        <p:cNvPr id="5396" name="Shape 5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7" name="Google Shape;5397;p195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398" name="Google Shape;5398;p195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9" name="Google Shape;5399;p195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0" name="Google Shape;5400;p195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1" name="Google Shape;5401;p195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2" name="Google Shape;5402;p195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3" name="Google Shape;5403;p195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4" name="Google Shape;5404;p195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5" name="Google Shape;5405;p195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6" name="Google Shape;5406;p195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7" name="Google Shape;5407;p195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8" name="Google Shape;5408;p195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9" name="Google Shape;5409;p195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0" name="Google Shape;5410;p195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1" name="Google Shape;5411;p195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2" name="Google Shape;5412;p195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3" name="Google Shape;5413;p195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4" name="Google Shape;5414;p195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5" name="Google Shape;5415;p195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6" name="Google Shape;5416;p195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7" name="Google Shape;5417;p195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8" name="Google Shape;5418;p195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9" name="Google Shape;5419;p195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20" name="Google Shape;5420;p195"/>
          <p:cNvSpPr txBox="1"/>
          <p:nvPr>
            <p:ph type="title"/>
          </p:nvPr>
        </p:nvSpPr>
        <p:spPr>
          <a:xfrm>
            <a:off x="3800500" y="1351950"/>
            <a:ext cx="3933000" cy="158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5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21" name="Google Shape;5421;p195"/>
          <p:cNvSpPr txBox="1"/>
          <p:nvPr>
            <p:ph idx="1" type="body"/>
          </p:nvPr>
        </p:nvSpPr>
        <p:spPr>
          <a:xfrm>
            <a:off x="3800550" y="3111475"/>
            <a:ext cx="39330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rtl="0" algn="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5">
    <p:spTree>
      <p:nvGrpSpPr>
        <p:cNvPr id="5422" name="Shape 5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3" name="Google Shape;5423;p196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424" name="Google Shape;5424;p196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5" name="Google Shape;5425;p196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6" name="Google Shape;5426;p196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7" name="Google Shape;5427;p196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8" name="Google Shape;5428;p196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9" name="Google Shape;5429;p196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0" name="Google Shape;5430;p196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1" name="Google Shape;5431;p196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2" name="Google Shape;5432;p196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3" name="Google Shape;5433;p196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4" name="Google Shape;5434;p196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5" name="Google Shape;5435;p196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6" name="Google Shape;5436;p196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7" name="Google Shape;5437;p196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8" name="Google Shape;5438;p196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9" name="Google Shape;5439;p196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0" name="Google Shape;5440;p196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1" name="Google Shape;5441;p196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2" name="Google Shape;5442;p196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3" name="Google Shape;5443;p196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4" name="Google Shape;5444;p196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5" name="Google Shape;5445;p196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46" name="Google Shape;5446;p196"/>
          <p:cNvSpPr txBox="1"/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6">
    <p:spTree>
      <p:nvGrpSpPr>
        <p:cNvPr id="5447" name="Shape 5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8" name="Google Shape;5448;p197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5449" name="Google Shape;5449;p197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50" name="Google Shape;5450;p197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451" name="Google Shape;5451;p197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5452" name="Google Shape;5452;p197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3" name="Google Shape;5453;p197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4" name="Google Shape;5454;p197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5" name="Google Shape;5455;p197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6" name="Google Shape;5456;p197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7" name="Google Shape;5457;p197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8" name="Google Shape;5458;p197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9" name="Google Shape;5459;p197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0" name="Google Shape;5460;p197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1" name="Google Shape;5461;p197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2" name="Google Shape;5462;p197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3" name="Google Shape;5463;p197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4" name="Google Shape;5464;p197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5" name="Google Shape;5465;p197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6" name="Google Shape;5466;p197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67" name="Google Shape;5467;p197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5468" name="Google Shape;5468;p197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9" name="Google Shape;5469;p197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0" name="Google Shape;5470;p197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1" name="Google Shape;5471;p197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2" name="Google Shape;5472;p197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3" name="Google Shape;5473;p197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4" name="Google Shape;5474;p197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5" name="Google Shape;5475;p197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6" name="Google Shape;5476;p197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7" name="Google Shape;5477;p197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8" name="Google Shape;5478;p197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9" name="Google Shape;5479;p197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0" name="Google Shape;5480;p197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1" name="Google Shape;5481;p197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2" name="Google Shape;5482;p197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5483" name="Google Shape;5483;p197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4" name="Google Shape;5484;p197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5" name="Google Shape;5485;p197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6" name="Google Shape;5486;p197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7" name="Google Shape;5487;p197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8" name="Google Shape;5488;p197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489" name="Google Shape;5489;p197"/>
          <p:cNvSpPr txBox="1"/>
          <p:nvPr>
            <p:ph idx="1" type="subTitle"/>
          </p:nvPr>
        </p:nvSpPr>
        <p:spPr>
          <a:xfrm>
            <a:off x="906900" y="3615868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90" name="Google Shape;5490;p197"/>
          <p:cNvSpPr txBox="1"/>
          <p:nvPr>
            <p:ph idx="2" type="subTitle"/>
          </p:nvPr>
        </p:nvSpPr>
        <p:spPr>
          <a:xfrm>
            <a:off x="5565696" y="3615868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91" name="Google Shape;5491;p197"/>
          <p:cNvSpPr txBox="1"/>
          <p:nvPr>
            <p:ph idx="3" type="subTitle"/>
          </p:nvPr>
        </p:nvSpPr>
        <p:spPr>
          <a:xfrm>
            <a:off x="906900" y="2084031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92" name="Google Shape;5492;p197"/>
          <p:cNvSpPr txBox="1"/>
          <p:nvPr>
            <p:ph idx="4" type="subTitle"/>
          </p:nvPr>
        </p:nvSpPr>
        <p:spPr>
          <a:xfrm>
            <a:off x="5565688" y="2094806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93" name="Google Shape;5493;p197"/>
          <p:cNvSpPr txBox="1"/>
          <p:nvPr>
            <p:ph idx="5" type="subTitle"/>
          </p:nvPr>
        </p:nvSpPr>
        <p:spPr>
          <a:xfrm>
            <a:off x="906900" y="2469400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94" name="Google Shape;5494;p197"/>
          <p:cNvSpPr txBox="1"/>
          <p:nvPr>
            <p:ph idx="6" type="subTitle"/>
          </p:nvPr>
        </p:nvSpPr>
        <p:spPr>
          <a:xfrm>
            <a:off x="5565688" y="2469400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95" name="Google Shape;5495;p197"/>
          <p:cNvSpPr txBox="1"/>
          <p:nvPr>
            <p:ph idx="7" type="subTitle"/>
          </p:nvPr>
        </p:nvSpPr>
        <p:spPr>
          <a:xfrm>
            <a:off x="906900" y="3991211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96" name="Google Shape;5496;p197"/>
          <p:cNvSpPr txBox="1"/>
          <p:nvPr>
            <p:ph idx="8" type="subTitle"/>
          </p:nvPr>
        </p:nvSpPr>
        <p:spPr>
          <a:xfrm>
            <a:off x="5565688" y="3991211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97" name="Google Shape;5497;p197"/>
          <p:cNvSpPr txBox="1"/>
          <p:nvPr>
            <p:ph type="title"/>
          </p:nvPr>
        </p:nvSpPr>
        <p:spPr>
          <a:xfrm>
            <a:off x="720000" y="540000"/>
            <a:ext cx="3330000" cy="99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7">
    <p:spTree>
      <p:nvGrpSpPr>
        <p:cNvPr id="5498" name="Shape 5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99" name="Google Shape;5499;p198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500" name="Google Shape;5500;p198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1" name="Google Shape;5501;p198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2" name="Google Shape;5502;p198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3" name="Google Shape;5503;p198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4" name="Google Shape;5504;p198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5" name="Google Shape;5505;p198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6" name="Google Shape;5506;p198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7" name="Google Shape;5507;p198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8" name="Google Shape;5508;p198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9" name="Google Shape;5509;p198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0" name="Google Shape;5510;p198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1" name="Google Shape;5511;p198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2" name="Google Shape;5512;p198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3" name="Google Shape;5513;p198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4" name="Google Shape;5514;p198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5" name="Google Shape;5515;p198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6" name="Google Shape;5516;p198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7" name="Google Shape;5517;p198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8" name="Google Shape;5518;p198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9" name="Google Shape;5519;p198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0" name="Google Shape;5520;p198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1" name="Google Shape;5521;p198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22" name="Google Shape;5522;p198"/>
          <p:cNvSpPr txBox="1"/>
          <p:nvPr>
            <p:ph type="ctrTitle"/>
          </p:nvPr>
        </p:nvSpPr>
        <p:spPr>
          <a:xfrm>
            <a:off x="5295149" y="1449725"/>
            <a:ext cx="30975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5523" name="Google Shape;5523;p198"/>
          <p:cNvSpPr txBox="1"/>
          <p:nvPr>
            <p:ph idx="1" type="subTitle"/>
          </p:nvPr>
        </p:nvSpPr>
        <p:spPr>
          <a:xfrm>
            <a:off x="5295149" y="1731948"/>
            <a:ext cx="30975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24" name="Google Shape;5524;p198"/>
          <p:cNvSpPr txBox="1"/>
          <p:nvPr>
            <p:ph idx="2" type="subTitle"/>
          </p:nvPr>
        </p:nvSpPr>
        <p:spPr>
          <a:xfrm>
            <a:off x="5295149" y="3281876"/>
            <a:ext cx="30975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25" name="Google Shape;5525;p198"/>
          <p:cNvSpPr txBox="1"/>
          <p:nvPr>
            <p:ph idx="3" type="ctrTitle"/>
          </p:nvPr>
        </p:nvSpPr>
        <p:spPr>
          <a:xfrm>
            <a:off x="5295153" y="2989856"/>
            <a:ext cx="30975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5526" name="Google Shape;5526;p198"/>
          <p:cNvSpPr txBox="1"/>
          <p:nvPr>
            <p:ph idx="4"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8">
    <p:spTree>
      <p:nvGrpSpPr>
        <p:cNvPr id="5527" name="Shape 5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8" name="Google Shape;5528;p199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529" name="Google Shape;5529;p199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0" name="Google Shape;5530;p199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1" name="Google Shape;5531;p199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2" name="Google Shape;5532;p199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3" name="Google Shape;5533;p199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4" name="Google Shape;5534;p199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5" name="Google Shape;5535;p199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6" name="Google Shape;5536;p199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7" name="Google Shape;5537;p199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8" name="Google Shape;5538;p199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9" name="Google Shape;5539;p199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0" name="Google Shape;5540;p199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1" name="Google Shape;5541;p199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2" name="Google Shape;5542;p199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3" name="Google Shape;5543;p199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4" name="Google Shape;5544;p199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5" name="Google Shape;5545;p199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6" name="Google Shape;5546;p199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7" name="Google Shape;5547;p199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8" name="Google Shape;5548;p199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9" name="Google Shape;5549;p199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0" name="Google Shape;5550;p199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51" name="Google Shape;5551;p199"/>
          <p:cNvSpPr txBox="1"/>
          <p:nvPr>
            <p:ph type="title"/>
          </p:nvPr>
        </p:nvSpPr>
        <p:spPr>
          <a:xfrm>
            <a:off x="720000" y="540000"/>
            <a:ext cx="5510700" cy="5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24">
    <p:spTree>
      <p:nvGrpSpPr>
        <p:cNvPr id="5552" name="Shape 5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3" name="Google Shape;5553;p200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554" name="Google Shape;5554;p200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5" name="Google Shape;5555;p200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6" name="Google Shape;5556;p200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7" name="Google Shape;5557;p200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8" name="Google Shape;5558;p200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9" name="Google Shape;5559;p200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0" name="Google Shape;5560;p200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1" name="Google Shape;5561;p200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2" name="Google Shape;5562;p200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3" name="Google Shape;5563;p200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4" name="Google Shape;5564;p200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5" name="Google Shape;5565;p200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6" name="Google Shape;5566;p200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7" name="Google Shape;5567;p200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8" name="Google Shape;5568;p200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9" name="Google Shape;5569;p200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0" name="Google Shape;5570;p200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1" name="Google Shape;5571;p200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2" name="Google Shape;5572;p200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3" name="Google Shape;5573;p200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4" name="Google Shape;5574;p200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5" name="Google Shape;5575;p200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76" name="Google Shape;5576;p200"/>
          <p:cNvSpPr txBox="1"/>
          <p:nvPr>
            <p:ph type="title"/>
          </p:nvPr>
        </p:nvSpPr>
        <p:spPr>
          <a:xfrm>
            <a:off x="720000" y="540000"/>
            <a:ext cx="5399100" cy="87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9">
    <p:spTree>
      <p:nvGrpSpPr>
        <p:cNvPr id="5577" name="Shape 5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78" name="Google Shape;5578;p201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579" name="Google Shape;5579;p201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0" name="Google Shape;5580;p201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1" name="Google Shape;5581;p201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2" name="Google Shape;5582;p201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3" name="Google Shape;5583;p201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4" name="Google Shape;5584;p201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5" name="Google Shape;5585;p201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6" name="Google Shape;5586;p201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7" name="Google Shape;5587;p201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8" name="Google Shape;5588;p201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9" name="Google Shape;5589;p201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0" name="Google Shape;5590;p201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1" name="Google Shape;5591;p201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2" name="Google Shape;5592;p201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3" name="Google Shape;5593;p201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4" name="Google Shape;5594;p201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5" name="Google Shape;5595;p201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6" name="Google Shape;5596;p201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7" name="Google Shape;5597;p201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8" name="Google Shape;5598;p201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9" name="Google Shape;5599;p201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0" name="Google Shape;5600;p201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01" name="Google Shape;5601;p201"/>
          <p:cNvSpPr txBox="1"/>
          <p:nvPr>
            <p:ph idx="1" type="subTitle"/>
          </p:nvPr>
        </p:nvSpPr>
        <p:spPr>
          <a:xfrm>
            <a:off x="804150" y="3069865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5602" name="Google Shape;5602;p201"/>
          <p:cNvSpPr txBox="1"/>
          <p:nvPr>
            <p:ph idx="2" type="subTitle"/>
          </p:nvPr>
        </p:nvSpPr>
        <p:spPr>
          <a:xfrm>
            <a:off x="5833650" y="3069865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5603" name="Google Shape;5603;p201"/>
          <p:cNvSpPr txBox="1"/>
          <p:nvPr>
            <p:ph idx="3" type="subTitle"/>
          </p:nvPr>
        </p:nvSpPr>
        <p:spPr>
          <a:xfrm>
            <a:off x="804150" y="153041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5604" name="Google Shape;5604;p201"/>
          <p:cNvSpPr txBox="1"/>
          <p:nvPr>
            <p:ph idx="4" type="subTitle"/>
          </p:nvPr>
        </p:nvSpPr>
        <p:spPr>
          <a:xfrm>
            <a:off x="5833650" y="153041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5605" name="Google Shape;5605;p201"/>
          <p:cNvSpPr txBox="1"/>
          <p:nvPr>
            <p:ph idx="5" type="subTitle"/>
          </p:nvPr>
        </p:nvSpPr>
        <p:spPr>
          <a:xfrm>
            <a:off x="3318900" y="3069865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5606" name="Google Shape;5606;p201"/>
          <p:cNvSpPr txBox="1"/>
          <p:nvPr>
            <p:ph idx="6" type="subTitle"/>
          </p:nvPr>
        </p:nvSpPr>
        <p:spPr>
          <a:xfrm>
            <a:off x="3318900" y="153041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5607" name="Google Shape;5607;p201"/>
          <p:cNvSpPr txBox="1"/>
          <p:nvPr>
            <p:ph type="title"/>
          </p:nvPr>
        </p:nvSpPr>
        <p:spPr>
          <a:xfrm>
            <a:off x="720000" y="540000"/>
            <a:ext cx="7704000" cy="49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08" name="Google Shape;5608;p201"/>
          <p:cNvSpPr txBox="1"/>
          <p:nvPr>
            <p:ph idx="7" type="subTitle"/>
          </p:nvPr>
        </p:nvSpPr>
        <p:spPr>
          <a:xfrm>
            <a:off x="804150" y="1904448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09" name="Google Shape;5609;p201"/>
          <p:cNvSpPr txBox="1"/>
          <p:nvPr>
            <p:ph idx="8" type="subTitle"/>
          </p:nvPr>
        </p:nvSpPr>
        <p:spPr>
          <a:xfrm>
            <a:off x="5833650" y="1904448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10" name="Google Shape;5610;p201"/>
          <p:cNvSpPr txBox="1"/>
          <p:nvPr>
            <p:ph idx="9" type="subTitle"/>
          </p:nvPr>
        </p:nvSpPr>
        <p:spPr>
          <a:xfrm>
            <a:off x="804150" y="3456740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11" name="Google Shape;5611;p201"/>
          <p:cNvSpPr txBox="1"/>
          <p:nvPr>
            <p:ph idx="13" type="subTitle"/>
          </p:nvPr>
        </p:nvSpPr>
        <p:spPr>
          <a:xfrm>
            <a:off x="5833650" y="3456740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12" name="Google Shape;5612;p201"/>
          <p:cNvSpPr txBox="1"/>
          <p:nvPr>
            <p:ph idx="14" type="subTitle"/>
          </p:nvPr>
        </p:nvSpPr>
        <p:spPr>
          <a:xfrm>
            <a:off x="3318900" y="1904448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13" name="Google Shape;5613;p201"/>
          <p:cNvSpPr txBox="1"/>
          <p:nvPr>
            <p:ph idx="15" type="subTitle"/>
          </p:nvPr>
        </p:nvSpPr>
        <p:spPr>
          <a:xfrm>
            <a:off x="3318900" y="3456740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7">
    <p:spTree>
      <p:nvGrpSpPr>
        <p:cNvPr id="5614" name="Shape 5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5" name="Google Shape;5615;p202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616" name="Google Shape;5616;p202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7" name="Google Shape;5617;p202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8" name="Google Shape;5618;p202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9" name="Google Shape;5619;p202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0" name="Google Shape;5620;p202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1" name="Google Shape;5621;p202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2" name="Google Shape;5622;p202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3" name="Google Shape;5623;p202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4" name="Google Shape;5624;p202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5" name="Google Shape;5625;p202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6" name="Google Shape;5626;p202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7" name="Google Shape;5627;p202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8" name="Google Shape;5628;p202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9" name="Google Shape;5629;p202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0" name="Google Shape;5630;p202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1" name="Google Shape;5631;p202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2" name="Google Shape;5632;p202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3" name="Google Shape;5633;p202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4" name="Google Shape;5634;p202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5" name="Google Shape;5635;p202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6" name="Google Shape;5636;p202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7" name="Google Shape;5637;p202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38" name="Google Shape;5638;p202"/>
          <p:cNvSpPr txBox="1"/>
          <p:nvPr>
            <p:ph idx="1" type="subTitle"/>
          </p:nvPr>
        </p:nvSpPr>
        <p:spPr>
          <a:xfrm>
            <a:off x="804150" y="2853903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5639" name="Google Shape;5639;p202"/>
          <p:cNvSpPr txBox="1"/>
          <p:nvPr>
            <p:ph idx="2" type="subTitle"/>
          </p:nvPr>
        </p:nvSpPr>
        <p:spPr>
          <a:xfrm>
            <a:off x="5833650" y="2853903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5640" name="Google Shape;5640;p202"/>
          <p:cNvSpPr txBox="1"/>
          <p:nvPr>
            <p:ph idx="3" type="subTitle"/>
          </p:nvPr>
        </p:nvSpPr>
        <p:spPr>
          <a:xfrm>
            <a:off x="3318900" y="2003065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5641" name="Google Shape;5641;p202"/>
          <p:cNvSpPr txBox="1"/>
          <p:nvPr>
            <p:ph type="title"/>
          </p:nvPr>
        </p:nvSpPr>
        <p:spPr>
          <a:xfrm>
            <a:off x="5917800" y="540000"/>
            <a:ext cx="2506200" cy="49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42" name="Google Shape;5642;p202"/>
          <p:cNvSpPr txBox="1"/>
          <p:nvPr>
            <p:ph idx="4" type="subTitle"/>
          </p:nvPr>
        </p:nvSpPr>
        <p:spPr>
          <a:xfrm>
            <a:off x="804150" y="3240773"/>
            <a:ext cx="25062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43" name="Google Shape;5643;p202"/>
          <p:cNvSpPr txBox="1"/>
          <p:nvPr>
            <p:ph idx="5" type="subTitle"/>
          </p:nvPr>
        </p:nvSpPr>
        <p:spPr>
          <a:xfrm>
            <a:off x="5833650" y="3240773"/>
            <a:ext cx="25062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44" name="Google Shape;5644;p202"/>
          <p:cNvSpPr txBox="1"/>
          <p:nvPr>
            <p:ph idx="6" type="subTitle"/>
          </p:nvPr>
        </p:nvSpPr>
        <p:spPr>
          <a:xfrm>
            <a:off x="3318900" y="2389956"/>
            <a:ext cx="25062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28">
    <p:spTree>
      <p:nvGrpSpPr>
        <p:cNvPr id="5645" name="Shape 5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6" name="Google Shape;5646;p203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647" name="Google Shape;5647;p203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8" name="Google Shape;5648;p203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9" name="Google Shape;5649;p203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0" name="Google Shape;5650;p203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1" name="Google Shape;5651;p203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2" name="Google Shape;5652;p203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3" name="Google Shape;5653;p203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4" name="Google Shape;5654;p203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5" name="Google Shape;5655;p203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6" name="Google Shape;5656;p203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7" name="Google Shape;5657;p203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8" name="Google Shape;5658;p203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9" name="Google Shape;5659;p203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0" name="Google Shape;5660;p203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1" name="Google Shape;5661;p203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2" name="Google Shape;5662;p203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3" name="Google Shape;5663;p203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4" name="Google Shape;5664;p203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5" name="Google Shape;5665;p203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6" name="Google Shape;5666;p203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7" name="Google Shape;5667;p203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8" name="Google Shape;5668;p203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69" name="Google Shape;5669;p203"/>
          <p:cNvSpPr txBox="1"/>
          <p:nvPr>
            <p:ph idx="1" type="subTitle"/>
          </p:nvPr>
        </p:nvSpPr>
        <p:spPr>
          <a:xfrm>
            <a:off x="1342450" y="3241403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5670" name="Google Shape;5670;p203"/>
          <p:cNvSpPr txBox="1"/>
          <p:nvPr>
            <p:ph idx="2" type="subTitle"/>
          </p:nvPr>
        </p:nvSpPr>
        <p:spPr>
          <a:xfrm>
            <a:off x="5295350" y="3232090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5671" name="Google Shape;5671;p203"/>
          <p:cNvSpPr txBox="1"/>
          <p:nvPr>
            <p:ph type="title"/>
          </p:nvPr>
        </p:nvSpPr>
        <p:spPr>
          <a:xfrm>
            <a:off x="720000" y="540000"/>
            <a:ext cx="7704000" cy="49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72" name="Google Shape;5672;p203"/>
          <p:cNvSpPr txBox="1"/>
          <p:nvPr>
            <p:ph idx="3" type="subTitle"/>
          </p:nvPr>
        </p:nvSpPr>
        <p:spPr>
          <a:xfrm>
            <a:off x="1342450" y="3615440"/>
            <a:ext cx="2506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73" name="Google Shape;5673;p203"/>
          <p:cNvSpPr txBox="1"/>
          <p:nvPr>
            <p:ph idx="4" type="subTitle"/>
          </p:nvPr>
        </p:nvSpPr>
        <p:spPr>
          <a:xfrm>
            <a:off x="5295350" y="3606127"/>
            <a:ext cx="2506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1">
  <p:cSld name="CUSTOM_20">
    <p:spTree>
      <p:nvGrpSpPr>
        <p:cNvPr id="5674" name="Shape 5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5" name="Google Shape;5675;p204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676" name="Google Shape;5676;p204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7" name="Google Shape;5677;p204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8" name="Google Shape;5678;p204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9" name="Google Shape;5679;p204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0" name="Google Shape;5680;p204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1" name="Google Shape;5681;p204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2" name="Google Shape;5682;p204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3" name="Google Shape;5683;p204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4" name="Google Shape;5684;p204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5" name="Google Shape;5685;p204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6" name="Google Shape;5686;p204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7" name="Google Shape;5687;p204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8" name="Google Shape;5688;p204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9" name="Google Shape;5689;p204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0" name="Google Shape;5690;p204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1" name="Google Shape;5691;p204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2" name="Google Shape;5692;p204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3" name="Google Shape;5693;p204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4" name="Google Shape;5694;p204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5" name="Google Shape;5695;p204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6" name="Google Shape;5696;p204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7" name="Google Shape;5697;p204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98" name="Google Shape;5698;p204"/>
          <p:cNvSpPr txBox="1"/>
          <p:nvPr>
            <p:ph type="ctrTitle"/>
          </p:nvPr>
        </p:nvSpPr>
        <p:spPr>
          <a:xfrm>
            <a:off x="3443847" y="3081575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5699" name="Google Shape;5699;p204"/>
          <p:cNvSpPr txBox="1"/>
          <p:nvPr>
            <p:ph idx="1" type="subTitle"/>
          </p:nvPr>
        </p:nvSpPr>
        <p:spPr>
          <a:xfrm>
            <a:off x="3443847" y="3367235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00" name="Google Shape;5700;p204"/>
          <p:cNvSpPr txBox="1"/>
          <p:nvPr>
            <p:ph idx="2" type="subTitle"/>
          </p:nvPr>
        </p:nvSpPr>
        <p:spPr>
          <a:xfrm>
            <a:off x="4759920" y="1879683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01" name="Google Shape;5701;p204"/>
          <p:cNvSpPr txBox="1"/>
          <p:nvPr>
            <p:ph idx="3" type="ctrTitle"/>
          </p:nvPr>
        </p:nvSpPr>
        <p:spPr>
          <a:xfrm>
            <a:off x="4759920" y="1580703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5702" name="Google Shape;5702;p204"/>
          <p:cNvSpPr txBox="1"/>
          <p:nvPr>
            <p:ph idx="4" type="ctrTitle"/>
          </p:nvPr>
        </p:nvSpPr>
        <p:spPr>
          <a:xfrm>
            <a:off x="811705" y="3081575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5703" name="Google Shape;5703;p204"/>
          <p:cNvSpPr txBox="1"/>
          <p:nvPr>
            <p:ph idx="5" type="subTitle"/>
          </p:nvPr>
        </p:nvSpPr>
        <p:spPr>
          <a:xfrm>
            <a:off x="811705" y="3367235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04" name="Google Shape;5704;p204"/>
          <p:cNvSpPr txBox="1"/>
          <p:nvPr>
            <p:ph idx="6" type="subTitle"/>
          </p:nvPr>
        </p:nvSpPr>
        <p:spPr>
          <a:xfrm>
            <a:off x="2127780" y="1879683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05" name="Google Shape;5705;p204"/>
          <p:cNvSpPr txBox="1"/>
          <p:nvPr>
            <p:ph idx="7" type="ctrTitle"/>
          </p:nvPr>
        </p:nvSpPr>
        <p:spPr>
          <a:xfrm>
            <a:off x="2127780" y="1580703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5706" name="Google Shape;5706;p204"/>
          <p:cNvSpPr txBox="1"/>
          <p:nvPr>
            <p:ph idx="8"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707" name="Google Shape;5707;p204"/>
          <p:cNvSpPr txBox="1"/>
          <p:nvPr>
            <p:ph idx="9" type="ctrTitle"/>
          </p:nvPr>
        </p:nvSpPr>
        <p:spPr>
          <a:xfrm>
            <a:off x="6075995" y="3081575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5708" name="Google Shape;5708;p204"/>
          <p:cNvSpPr txBox="1"/>
          <p:nvPr>
            <p:ph idx="13" type="subTitle"/>
          </p:nvPr>
        </p:nvSpPr>
        <p:spPr>
          <a:xfrm>
            <a:off x="6075995" y="3367235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22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28" name="Google Shape;328;p22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7" name="Google Shape;347;p22"/>
          <p:cNvSpPr txBox="1"/>
          <p:nvPr>
            <p:ph type="title"/>
          </p:nvPr>
        </p:nvSpPr>
        <p:spPr>
          <a:xfrm>
            <a:off x="1061575" y="1472687"/>
            <a:ext cx="2808000" cy="7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8" name="Google Shape;348;p22"/>
          <p:cNvSpPr txBox="1"/>
          <p:nvPr>
            <p:ph idx="1" type="body"/>
          </p:nvPr>
        </p:nvSpPr>
        <p:spPr>
          <a:xfrm>
            <a:off x="1061575" y="2468991"/>
            <a:ext cx="28080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cxnSp>
        <p:nvCxnSpPr>
          <p:cNvPr id="349" name="Google Shape;349;p22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0" name="Google Shape;350;p22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21">
    <p:spTree>
      <p:nvGrpSpPr>
        <p:cNvPr id="5709" name="Shape 5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10" name="Google Shape;5710;p205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711" name="Google Shape;5711;p205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2" name="Google Shape;5712;p205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3" name="Google Shape;5713;p205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4" name="Google Shape;5714;p205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5" name="Google Shape;5715;p205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6" name="Google Shape;5716;p205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7" name="Google Shape;5717;p205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8" name="Google Shape;5718;p205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9" name="Google Shape;5719;p205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0" name="Google Shape;5720;p205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1" name="Google Shape;5721;p205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2" name="Google Shape;5722;p205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3" name="Google Shape;5723;p205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4" name="Google Shape;5724;p205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5" name="Google Shape;5725;p205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6" name="Google Shape;5726;p205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7" name="Google Shape;5727;p205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8" name="Google Shape;5728;p205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9" name="Google Shape;5729;p205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30" name="Google Shape;5730;p205"/>
          <p:cNvSpPr txBox="1"/>
          <p:nvPr>
            <p:ph hasCustomPrompt="1" type="title"/>
          </p:nvPr>
        </p:nvSpPr>
        <p:spPr>
          <a:xfrm>
            <a:off x="715349" y="1829975"/>
            <a:ext cx="5264400" cy="89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31" name="Google Shape;5731;p205"/>
          <p:cNvSpPr txBox="1"/>
          <p:nvPr>
            <p:ph idx="1" type="body"/>
          </p:nvPr>
        </p:nvSpPr>
        <p:spPr>
          <a:xfrm>
            <a:off x="715350" y="2823072"/>
            <a:ext cx="45693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33">
    <p:spTree>
      <p:nvGrpSpPr>
        <p:cNvPr id="5732" name="Shape 5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3" name="Google Shape;5733;p206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734" name="Google Shape;5734;p206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5" name="Google Shape;5735;p206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6" name="Google Shape;5736;p206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7" name="Google Shape;5737;p206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8" name="Google Shape;5738;p206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9" name="Google Shape;5739;p206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0" name="Google Shape;5740;p206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1" name="Google Shape;5741;p206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2" name="Google Shape;5742;p206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3" name="Google Shape;5743;p206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4" name="Google Shape;5744;p206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5" name="Google Shape;5745;p206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6" name="Google Shape;5746;p206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7" name="Google Shape;5747;p206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8" name="Google Shape;5748;p206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9" name="Google Shape;5749;p206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0" name="Google Shape;5750;p206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1" name="Google Shape;5751;p206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2" name="Google Shape;5752;p206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53" name="Google Shape;5753;p206"/>
          <p:cNvSpPr txBox="1"/>
          <p:nvPr>
            <p:ph hasCustomPrompt="1" type="title"/>
          </p:nvPr>
        </p:nvSpPr>
        <p:spPr>
          <a:xfrm>
            <a:off x="3772625" y="1829975"/>
            <a:ext cx="4569300" cy="89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54" name="Google Shape;5754;p206"/>
          <p:cNvSpPr txBox="1"/>
          <p:nvPr>
            <p:ph idx="1" type="body"/>
          </p:nvPr>
        </p:nvSpPr>
        <p:spPr>
          <a:xfrm>
            <a:off x="3772649" y="2823072"/>
            <a:ext cx="45693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 algn="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2">
    <p:spTree>
      <p:nvGrpSpPr>
        <p:cNvPr id="5755" name="Shape 5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56" name="Google Shape;5756;p207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5757" name="Google Shape;5757;p207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58" name="Google Shape;5758;p207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759" name="Google Shape;5759;p207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5760" name="Google Shape;5760;p207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1" name="Google Shape;5761;p207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2" name="Google Shape;5762;p207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3" name="Google Shape;5763;p207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4" name="Google Shape;5764;p207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5" name="Google Shape;5765;p207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6" name="Google Shape;5766;p207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7" name="Google Shape;5767;p207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8" name="Google Shape;5768;p207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9" name="Google Shape;5769;p207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0" name="Google Shape;5770;p207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1" name="Google Shape;5771;p207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2" name="Google Shape;5772;p207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3" name="Google Shape;5773;p207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4" name="Google Shape;5774;p207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75" name="Google Shape;5775;p207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5776" name="Google Shape;5776;p207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7" name="Google Shape;5777;p207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8" name="Google Shape;5778;p207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9" name="Google Shape;5779;p207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0" name="Google Shape;5780;p207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1" name="Google Shape;5781;p207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2" name="Google Shape;5782;p207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3" name="Google Shape;5783;p207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4" name="Google Shape;5784;p207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5" name="Google Shape;5785;p207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6" name="Google Shape;5786;p207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7" name="Google Shape;5787;p207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8" name="Google Shape;5788;p207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9" name="Google Shape;5789;p207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0" name="Google Shape;5790;p207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5791" name="Google Shape;5791;p207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92" name="Google Shape;5792;p207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93" name="Google Shape;5793;p207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94" name="Google Shape;5794;p207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95" name="Google Shape;5795;p207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96" name="Google Shape;5796;p207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797" name="Google Shape;5797;p207"/>
          <p:cNvSpPr txBox="1"/>
          <p:nvPr>
            <p:ph hasCustomPrompt="1" type="title"/>
          </p:nvPr>
        </p:nvSpPr>
        <p:spPr>
          <a:xfrm>
            <a:off x="720000" y="1143700"/>
            <a:ext cx="3330000" cy="79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98" name="Google Shape;5798;p207"/>
          <p:cNvSpPr txBox="1"/>
          <p:nvPr>
            <p:ph hasCustomPrompt="1" idx="2" type="title"/>
          </p:nvPr>
        </p:nvSpPr>
        <p:spPr>
          <a:xfrm>
            <a:off x="720000" y="2946225"/>
            <a:ext cx="3330000" cy="79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99" name="Google Shape;5799;p207"/>
          <p:cNvSpPr txBox="1"/>
          <p:nvPr>
            <p:ph hasCustomPrompt="1" idx="3" type="title"/>
          </p:nvPr>
        </p:nvSpPr>
        <p:spPr>
          <a:xfrm>
            <a:off x="5094000" y="2946225"/>
            <a:ext cx="3330000" cy="79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00" name="Google Shape;5800;p207"/>
          <p:cNvSpPr txBox="1"/>
          <p:nvPr>
            <p:ph idx="1" type="subTitle"/>
          </p:nvPr>
        </p:nvSpPr>
        <p:spPr>
          <a:xfrm>
            <a:off x="915300" y="1964863"/>
            <a:ext cx="2939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01" name="Google Shape;5801;p207"/>
          <p:cNvSpPr txBox="1"/>
          <p:nvPr>
            <p:ph idx="4" type="subTitle"/>
          </p:nvPr>
        </p:nvSpPr>
        <p:spPr>
          <a:xfrm>
            <a:off x="915300" y="3754738"/>
            <a:ext cx="2939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02" name="Google Shape;5802;p207"/>
          <p:cNvSpPr txBox="1"/>
          <p:nvPr>
            <p:ph idx="5" type="subTitle"/>
          </p:nvPr>
        </p:nvSpPr>
        <p:spPr>
          <a:xfrm>
            <a:off x="5192850" y="3754772"/>
            <a:ext cx="31323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3">
    <p:spTree>
      <p:nvGrpSpPr>
        <p:cNvPr id="5803" name="Shape 5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04" name="Google Shape;5804;p208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805" name="Google Shape;5805;p208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6" name="Google Shape;5806;p208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7" name="Google Shape;5807;p208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8" name="Google Shape;5808;p208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9" name="Google Shape;5809;p208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0" name="Google Shape;5810;p208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1" name="Google Shape;5811;p208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2" name="Google Shape;5812;p208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3" name="Google Shape;5813;p208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4" name="Google Shape;5814;p208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5" name="Google Shape;5815;p208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6" name="Google Shape;5816;p208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7" name="Google Shape;5817;p208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8" name="Google Shape;5818;p208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9" name="Google Shape;5819;p208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0" name="Google Shape;5820;p208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1" name="Google Shape;5821;p208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2" name="Google Shape;5822;p208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3" name="Google Shape;5823;p208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24" name="Google Shape;5824;p208"/>
          <p:cNvSpPr txBox="1"/>
          <p:nvPr>
            <p:ph hasCustomPrompt="1" type="title"/>
          </p:nvPr>
        </p:nvSpPr>
        <p:spPr>
          <a:xfrm>
            <a:off x="3285938" y="1143700"/>
            <a:ext cx="2388900" cy="79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25" name="Google Shape;5825;p208"/>
          <p:cNvSpPr txBox="1"/>
          <p:nvPr>
            <p:ph idx="1" type="subTitle"/>
          </p:nvPr>
        </p:nvSpPr>
        <p:spPr>
          <a:xfrm>
            <a:off x="3285938" y="1964876"/>
            <a:ext cx="23889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26" name="Google Shape;5826;p208"/>
          <p:cNvSpPr txBox="1"/>
          <p:nvPr>
            <p:ph hasCustomPrompt="1" idx="2" type="title"/>
          </p:nvPr>
        </p:nvSpPr>
        <p:spPr>
          <a:xfrm>
            <a:off x="3285938" y="2970100"/>
            <a:ext cx="2388900" cy="79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27" name="Google Shape;5827;p208"/>
          <p:cNvSpPr txBox="1"/>
          <p:nvPr>
            <p:ph idx="3" type="subTitle"/>
          </p:nvPr>
        </p:nvSpPr>
        <p:spPr>
          <a:xfrm>
            <a:off x="3285938" y="3791277"/>
            <a:ext cx="23889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28" name="Google Shape;5828;p208"/>
          <p:cNvSpPr txBox="1"/>
          <p:nvPr>
            <p:ph hasCustomPrompt="1" idx="4" type="title"/>
          </p:nvPr>
        </p:nvSpPr>
        <p:spPr>
          <a:xfrm>
            <a:off x="6030113" y="1156338"/>
            <a:ext cx="2388900" cy="79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29" name="Google Shape;5829;p208"/>
          <p:cNvSpPr txBox="1"/>
          <p:nvPr>
            <p:ph idx="5" type="subTitle"/>
          </p:nvPr>
        </p:nvSpPr>
        <p:spPr>
          <a:xfrm>
            <a:off x="6030113" y="1977515"/>
            <a:ext cx="23889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30" name="Google Shape;5830;p208"/>
          <p:cNvSpPr txBox="1"/>
          <p:nvPr>
            <p:ph hasCustomPrompt="1" idx="6" type="title"/>
          </p:nvPr>
        </p:nvSpPr>
        <p:spPr>
          <a:xfrm>
            <a:off x="6030113" y="2982738"/>
            <a:ext cx="2388900" cy="79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31" name="Google Shape;5831;p208"/>
          <p:cNvSpPr txBox="1"/>
          <p:nvPr>
            <p:ph idx="7" type="subTitle"/>
          </p:nvPr>
        </p:nvSpPr>
        <p:spPr>
          <a:xfrm>
            <a:off x="6030113" y="3803915"/>
            <a:ext cx="23889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5">
    <p:spTree>
      <p:nvGrpSpPr>
        <p:cNvPr id="5832" name="Shape 5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3" name="Google Shape;5833;p209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5834" name="Google Shape;5834;p209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835" name="Google Shape;5835;p209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836" name="Google Shape;5836;p209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5837" name="Google Shape;5837;p209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8" name="Google Shape;5838;p209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9" name="Google Shape;5839;p209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0" name="Google Shape;5840;p209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1" name="Google Shape;5841;p209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2" name="Google Shape;5842;p209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3" name="Google Shape;5843;p209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4" name="Google Shape;5844;p209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5" name="Google Shape;5845;p209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6" name="Google Shape;5846;p209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7" name="Google Shape;5847;p209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8" name="Google Shape;5848;p209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9" name="Google Shape;5849;p209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0" name="Google Shape;5850;p209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1" name="Google Shape;5851;p209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52" name="Google Shape;5852;p209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5853" name="Google Shape;5853;p209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4" name="Google Shape;5854;p209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5" name="Google Shape;5855;p209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6" name="Google Shape;5856;p209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7" name="Google Shape;5857;p209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8" name="Google Shape;5858;p209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9" name="Google Shape;5859;p209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0" name="Google Shape;5860;p209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1" name="Google Shape;5861;p209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2" name="Google Shape;5862;p209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3" name="Google Shape;5863;p209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4" name="Google Shape;5864;p209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5" name="Google Shape;5865;p209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6" name="Google Shape;5866;p209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7" name="Google Shape;5867;p209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5868" name="Google Shape;5868;p209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9" name="Google Shape;5869;p209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0" name="Google Shape;5870;p209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1" name="Google Shape;5871;p209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2" name="Google Shape;5872;p209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3" name="Google Shape;5873;p209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874" name="Google Shape;5874;p209"/>
          <p:cNvSpPr txBox="1"/>
          <p:nvPr>
            <p:ph idx="1" type="subTitle"/>
          </p:nvPr>
        </p:nvSpPr>
        <p:spPr>
          <a:xfrm>
            <a:off x="720000" y="2532242"/>
            <a:ext cx="2300400" cy="15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75" name="Google Shape;5875;p209"/>
          <p:cNvSpPr txBox="1"/>
          <p:nvPr>
            <p:ph type="title"/>
          </p:nvPr>
        </p:nvSpPr>
        <p:spPr>
          <a:xfrm>
            <a:off x="720000" y="1452200"/>
            <a:ext cx="1554900" cy="9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6">
    <p:spTree>
      <p:nvGrpSpPr>
        <p:cNvPr id="5876" name="Shape 5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77" name="Google Shape;5877;p210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5878" name="Google Shape;5878;p210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879" name="Google Shape;5879;p210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880" name="Google Shape;5880;p210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5881" name="Google Shape;5881;p210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2" name="Google Shape;5882;p210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3" name="Google Shape;5883;p210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4" name="Google Shape;5884;p210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5" name="Google Shape;5885;p210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6" name="Google Shape;5886;p210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7" name="Google Shape;5887;p210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8" name="Google Shape;5888;p210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9" name="Google Shape;5889;p210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0" name="Google Shape;5890;p210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1" name="Google Shape;5891;p210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2" name="Google Shape;5892;p210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3" name="Google Shape;5893;p210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4" name="Google Shape;5894;p210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5" name="Google Shape;5895;p210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96" name="Google Shape;5896;p210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5897" name="Google Shape;5897;p210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8" name="Google Shape;5898;p210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9" name="Google Shape;5899;p210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0" name="Google Shape;5900;p210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1" name="Google Shape;5901;p210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2" name="Google Shape;5902;p210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3" name="Google Shape;5903;p210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4" name="Google Shape;5904;p210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5" name="Google Shape;5905;p210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6" name="Google Shape;5906;p210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7" name="Google Shape;5907;p210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8" name="Google Shape;5908;p210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9" name="Google Shape;5909;p210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0" name="Google Shape;5910;p210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1" name="Google Shape;5911;p210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5912" name="Google Shape;5912;p210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3" name="Google Shape;5913;p210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4" name="Google Shape;5914;p210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5" name="Google Shape;5915;p210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6" name="Google Shape;5916;p210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7" name="Google Shape;5917;p210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18" name="Google Shape;5918;p210"/>
          <p:cNvSpPr txBox="1"/>
          <p:nvPr>
            <p:ph idx="1" type="subTitle"/>
          </p:nvPr>
        </p:nvSpPr>
        <p:spPr>
          <a:xfrm>
            <a:off x="6302975" y="2571750"/>
            <a:ext cx="2121300" cy="15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19" name="Google Shape;5919;p210"/>
          <p:cNvSpPr txBox="1"/>
          <p:nvPr>
            <p:ph type="title"/>
          </p:nvPr>
        </p:nvSpPr>
        <p:spPr>
          <a:xfrm>
            <a:off x="6682500" y="1452213"/>
            <a:ext cx="1741500" cy="9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30">
    <p:spTree>
      <p:nvGrpSpPr>
        <p:cNvPr id="5920" name="Shape 5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21" name="Google Shape;5921;p211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922" name="Google Shape;5922;p211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3" name="Google Shape;5923;p211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4" name="Google Shape;5924;p211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5" name="Google Shape;5925;p211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6" name="Google Shape;5926;p211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7" name="Google Shape;5927;p211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8" name="Google Shape;5928;p211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9" name="Google Shape;5929;p211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0" name="Google Shape;5930;p211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1" name="Google Shape;5931;p211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2" name="Google Shape;5932;p211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3" name="Google Shape;5933;p211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4" name="Google Shape;5934;p211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5" name="Google Shape;5935;p211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6" name="Google Shape;5936;p211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7" name="Google Shape;5937;p211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8" name="Google Shape;5938;p211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9" name="Google Shape;5939;p211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0" name="Google Shape;5940;p211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1" name="Google Shape;5941;p211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2" name="Google Shape;5942;p211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3" name="Google Shape;5943;p211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44" name="Google Shape;5944;p211"/>
          <p:cNvSpPr txBox="1"/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945" name="Google Shape;5945;p211"/>
          <p:cNvSpPr txBox="1"/>
          <p:nvPr>
            <p:ph idx="1" type="body"/>
          </p:nvPr>
        </p:nvSpPr>
        <p:spPr>
          <a:xfrm>
            <a:off x="720000" y="1246924"/>
            <a:ext cx="7704000" cy="3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1pPr>
            <a:lvl2pPr indent="-304800" lvl="1" marL="914400" rtl="0">
              <a:spcBef>
                <a:spcPts val="5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9">
    <p:spTree>
      <p:nvGrpSpPr>
        <p:cNvPr id="5946" name="Shape 5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7" name="Google Shape;5947;p212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948" name="Google Shape;5948;p212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9" name="Google Shape;5949;p212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0" name="Google Shape;5950;p212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1" name="Google Shape;5951;p212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2" name="Google Shape;5952;p212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3" name="Google Shape;5953;p212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4" name="Google Shape;5954;p212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5" name="Google Shape;5955;p212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6" name="Google Shape;5956;p212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7" name="Google Shape;5957;p212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8" name="Google Shape;5958;p212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9" name="Google Shape;5959;p212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0" name="Google Shape;5960;p212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1" name="Google Shape;5961;p212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2" name="Google Shape;5962;p212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3" name="Google Shape;5963;p212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4" name="Google Shape;5964;p212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5" name="Google Shape;5965;p212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6" name="Google Shape;5966;p212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967" name="Google Shape;5967;p212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68" name="Google Shape;5968;p212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9" name="Google Shape;5969;p212"/>
          <p:cNvSpPr txBox="1"/>
          <p:nvPr>
            <p:ph type="ctrTitle"/>
          </p:nvPr>
        </p:nvSpPr>
        <p:spPr>
          <a:xfrm>
            <a:off x="2351875" y="540000"/>
            <a:ext cx="4440300" cy="92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70" name="Google Shape;5970;p212"/>
          <p:cNvSpPr txBox="1"/>
          <p:nvPr/>
        </p:nvSpPr>
        <p:spPr>
          <a:xfrm>
            <a:off x="2422213" y="3592175"/>
            <a:ext cx="42996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CREDITS: This presentation template was created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, including icons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 and infographics &amp; images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971" name="Google Shape;5971;p212"/>
          <p:cNvSpPr txBox="1"/>
          <p:nvPr>
            <p:ph idx="1" type="subTitle"/>
          </p:nvPr>
        </p:nvSpPr>
        <p:spPr>
          <a:xfrm>
            <a:off x="2955600" y="2255325"/>
            <a:ext cx="3232800" cy="13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5972" name="Google Shape;5972;p212"/>
          <p:cNvGrpSpPr/>
          <p:nvPr/>
        </p:nvGrpSpPr>
        <p:grpSpPr>
          <a:xfrm rot="697126">
            <a:off x="8218474" y="-369190"/>
            <a:ext cx="1305393" cy="1346461"/>
            <a:chOff x="1492000" y="427450"/>
            <a:chExt cx="1188000" cy="1225375"/>
          </a:xfrm>
        </p:grpSpPr>
        <p:sp>
          <p:nvSpPr>
            <p:cNvPr id="5973" name="Google Shape;5973;p212"/>
            <p:cNvSpPr/>
            <p:nvPr/>
          </p:nvSpPr>
          <p:spPr>
            <a:xfrm>
              <a:off x="1492000" y="427450"/>
              <a:ext cx="1188000" cy="1225375"/>
            </a:xfrm>
            <a:custGeom>
              <a:rect b="b" l="l" r="r" t="t"/>
              <a:pathLst>
                <a:path extrusionOk="0" h="49015" w="4752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4" name="Google Shape;5974;p212"/>
            <p:cNvSpPr/>
            <p:nvPr/>
          </p:nvSpPr>
          <p:spPr>
            <a:xfrm>
              <a:off x="1505775" y="444875"/>
              <a:ext cx="1157925" cy="1185100"/>
            </a:xfrm>
            <a:custGeom>
              <a:rect b="b" l="l" r="r" t="t"/>
              <a:pathLst>
                <a:path extrusionOk="0" h="47404" w="46317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5" name="Google Shape;5975;p212"/>
            <p:cNvSpPr/>
            <p:nvPr/>
          </p:nvSpPr>
          <p:spPr>
            <a:xfrm>
              <a:off x="1631725" y="1023800"/>
              <a:ext cx="932975" cy="17650"/>
            </a:xfrm>
            <a:custGeom>
              <a:rect b="b" l="l" r="r" t="t"/>
              <a:pathLst>
                <a:path extrusionOk="0" h="706" w="37319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6" name="Google Shape;5976;p212"/>
            <p:cNvSpPr/>
            <p:nvPr/>
          </p:nvSpPr>
          <p:spPr>
            <a:xfrm>
              <a:off x="1633600" y="849000"/>
              <a:ext cx="924200" cy="26400"/>
            </a:xfrm>
            <a:custGeom>
              <a:rect b="b" l="l" r="r" t="t"/>
              <a:pathLst>
                <a:path extrusionOk="0" h="1056" w="36968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7" name="Google Shape;5977;p212"/>
            <p:cNvSpPr/>
            <p:nvPr/>
          </p:nvSpPr>
          <p:spPr>
            <a:xfrm>
              <a:off x="1624825" y="765850"/>
              <a:ext cx="931725" cy="15325"/>
            </a:xfrm>
            <a:custGeom>
              <a:rect b="b" l="l" r="r" t="t"/>
              <a:pathLst>
                <a:path extrusionOk="0" h="613" w="37269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8" name="Google Shape;5978;p212"/>
            <p:cNvSpPr/>
            <p:nvPr/>
          </p:nvSpPr>
          <p:spPr>
            <a:xfrm>
              <a:off x="1617300" y="1111525"/>
              <a:ext cx="938000" cy="28850"/>
            </a:xfrm>
            <a:custGeom>
              <a:rect b="b" l="l" r="r" t="t"/>
              <a:pathLst>
                <a:path extrusionOk="0" h="1154" w="3752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9" name="Google Shape;5979;p212"/>
            <p:cNvSpPr/>
            <p:nvPr/>
          </p:nvSpPr>
          <p:spPr>
            <a:xfrm>
              <a:off x="1624825" y="1206075"/>
              <a:ext cx="921075" cy="16000"/>
            </a:xfrm>
            <a:custGeom>
              <a:rect b="b" l="l" r="r" t="t"/>
              <a:pathLst>
                <a:path extrusionOk="0" h="640" w="36843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0" name="Google Shape;5980;p212"/>
            <p:cNvSpPr/>
            <p:nvPr/>
          </p:nvSpPr>
          <p:spPr>
            <a:xfrm>
              <a:off x="1625450" y="1448675"/>
              <a:ext cx="923575" cy="33500"/>
            </a:xfrm>
            <a:custGeom>
              <a:rect b="b" l="l" r="r" t="t"/>
              <a:pathLst>
                <a:path extrusionOk="0" h="1340" w="36943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1" name="Google Shape;5981;p212"/>
            <p:cNvSpPr/>
            <p:nvPr/>
          </p:nvSpPr>
          <p:spPr>
            <a:xfrm>
              <a:off x="1624200" y="934225"/>
              <a:ext cx="919200" cy="21800"/>
            </a:xfrm>
            <a:custGeom>
              <a:rect b="b" l="l" r="r" t="t"/>
              <a:pathLst>
                <a:path extrusionOk="0" h="872" w="36768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2" name="Google Shape;5982;p212"/>
            <p:cNvSpPr/>
            <p:nvPr/>
          </p:nvSpPr>
          <p:spPr>
            <a:xfrm>
              <a:off x="1629200" y="1281975"/>
              <a:ext cx="912325" cy="25100"/>
            </a:xfrm>
            <a:custGeom>
              <a:rect b="b" l="l" r="r" t="t"/>
              <a:pathLst>
                <a:path extrusionOk="0" h="1004" w="36493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3" name="Google Shape;5983;p212"/>
            <p:cNvSpPr/>
            <p:nvPr/>
          </p:nvSpPr>
          <p:spPr>
            <a:xfrm>
              <a:off x="1621075" y="1360300"/>
              <a:ext cx="919825" cy="23325"/>
            </a:xfrm>
            <a:custGeom>
              <a:rect b="b" l="l" r="r" t="t"/>
              <a:pathLst>
                <a:path extrusionOk="0" h="933" w="36793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35">
    <p:spTree>
      <p:nvGrpSpPr>
        <p:cNvPr id="5984" name="Shape 5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5" name="Google Shape;5985;p213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5986" name="Google Shape;5986;p213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987" name="Google Shape;5987;p213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988" name="Google Shape;5988;p213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5989" name="Google Shape;5989;p213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0" name="Google Shape;5990;p213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1" name="Google Shape;5991;p213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2" name="Google Shape;5992;p213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3" name="Google Shape;5993;p213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4" name="Google Shape;5994;p213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5" name="Google Shape;5995;p213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6" name="Google Shape;5996;p213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7" name="Google Shape;5997;p213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8" name="Google Shape;5998;p213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9" name="Google Shape;5999;p213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0" name="Google Shape;6000;p213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1" name="Google Shape;6001;p213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2" name="Google Shape;6002;p213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3" name="Google Shape;6003;p213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04" name="Google Shape;6004;p213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6005" name="Google Shape;6005;p213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6" name="Google Shape;6006;p213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7" name="Google Shape;6007;p213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8" name="Google Shape;6008;p213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9" name="Google Shape;6009;p213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0" name="Google Shape;6010;p213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1" name="Google Shape;6011;p213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2" name="Google Shape;6012;p213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3" name="Google Shape;6013;p213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4" name="Google Shape;6014;p213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5" name="Google Shape;6015;p213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6" name="Google Shape;6016;p213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7" name="Google Shape;6017;p213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8" name="Google Shape;6018;p213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9" name="Google Shape;6019;p213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020" name="Google Shape;6020;p213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1" name="Google Shape;6021;p213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2" name="Google Shape;6022;p213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3" name="Google Shape;6023;p213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4" name="Google Shape;6024;p213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5" name="Google Shape;6025;p213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36">
    <p:spTree>
      <p:nvGrpSpPr>
        <p:cNvPr id="6026" name="Shape 6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27" name="Google Shape;6027;p21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6028" name="Google Shape;6028;p214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9" name="Google Shape;6029;p214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0" name="Google Shape;6030;p214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1" name="Google Shape;6031;p214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2" name="Google Shape;6032;p214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3" name="Google Shape;6033;p214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4" name="Google Shape;6034;p214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5" name="Google Shape;6035;p214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6" name="Google Shape;6036;p214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7" name="Google Shape;6037;p214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8" name="Google Shape;6038;p214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9" name="Google Shape;6039;p214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0" name="Google Shape;6040;p214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1" name="Google Shape;6041;p214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2" name="Google Shape;6042;p214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3" name="Google Shape;6043;p214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4" name="Google Shape;6044;p214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5" name="Google Shape;6045;p214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6" name="Google Shape;6046;p214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047" name="Google Shape;6047;p214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48" name="Google Shape;6048;p214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49" name="Google Shape;6049;p214"/>
          <p:cNvGrpSpPr/>
          <p:nvPr/>
        </p:nvGrpSpPr>
        <p:grpSpPr>
          <a:xfrm rot="697126">
            <a:off x="8218474" y="-369190"/>
            <a:ext cx="1305393" cy="1346461"/>
            <a:chOff x="1492000" y="427450"/>
            <a:chExt cx="1188000" cy="1225375"/>
          </a:xfrm>
        </p:grpSpPr>
        <p:sp>
          <p:nvSpPr>
            <p:cNvPr id="6050" name="Google Shape;6050;p214"/>
            <p:cNvSpPr/>
            <p:nvPr/>
          </p:nvSpPr>
          <p:spPr>
            <a:xfrm>
              <a:off x="1492000" y="427450"/>
              <a:ext cx="1188000" cy="1225375"/>
            </a:xfrm>
            <a:custGeom>
              <a:rect b="b" l="l" r="r" t="t"/>
              <a:pathLst>
                <a:path extrusionOk="0" h="49015" w="4752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1" name="Google Shape;6051;p214"/>
            <p:cNvSpPr/>
            <p:nvPr/>
          </p:nvSpPr>
          <p:spPr>
            <a:xfrm>
              <a:off x="1505775" y="444875"/>
              <a:ext cx="1157925" cy="1185100"/>
            </a:xfrm>
            <a:custGeom>
              <a:rect b="b" l="l" r="r" t="t"/>
              <a:pathLst>
                <a:path extrusionOk="0" h="47404" w="46317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2" name="Google Shape;6052;p214"/>
            <p:cNvSpPr/>
            <p:nvPr/>
          </p:nvSpPr>
          <p:spPr>
            <a:xfrm>
              <a:off x="1631725" y="1023800"/>
              <a:ext cx="932975" cy="17650"/>
            </a:xfrm>
            <a:custGeom>
              <a:rect b="b" l="l" r="r" t="t"/>
              <a:pathLst>
                <a:path extrusionOk="0" h="706" w="37319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3" name="Google Shape;6053;p214"/>
            <p:cNvSpPr/>
            <p:nvPr/>
          </p:nvSpPr>
          <p:spPr>
            <a:xfrm>
              <a:off x="1633600" y="849000"/>
              <a:ext cx="924200" cy="26400"/>
            </a:xfrm>
            <a:custGeom>
              <a:rect b="b" l="l" r="r" t="t"/>
              <a:pathLst>
                <a:path extrusionOk="0" h="1056" w="36968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4" name="Google Shape;6054;p214"/>
            <p:cNvSpPr/>
            <p:nvPr/>
          </p:nvSpPr>
          <p:spPr>
            <a:xfrm>
              <a:off x="1624825" y="765850"/>
              <a:ext cx="931725" cy="15325"/>
            </a:xfrm>
            <a:custGeom>
              <a:rect b="b" l="l" r="r" t="t"/>
              <a:pathLst>
                <a:path extrusionOk="0" h="613" w="37269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5" name="Google Shape;6055;p214"/>
            <p:cNvSpPr/>
            <p:nvPr/>
          </p:nvSpPr>
          <p:spPr>
            <a:xfrm>
              <a:off x="1617300" y="1111525"/>
              <a:ext cx="938000" cy="28850"/>
            </a:xfrm>
            <a:custGeom>
              <a:rect b="b" l="l" r="r" t="t"/>
              <a:pathLst>
                <a:path extrusionOk="0" h="1154" w="3752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6" name="Google Shape;6056;p214"/>
            <p:cNvSpPr/>
            <p:nvPr/>
          </p:nvSpPr>
          <p:spPr>
            <a:xfrm>
              <a:off x="1624825" y="1206075"/>
              <a:ext cx="921075" cy="16000"/>
            </a:xfrm>
            <a:custGeom>
              <a:rect b="b" l="l" r="r" t="t"/>
              <a:pathLst>
                <a:path extrusionOk="0" h="640" w="36843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7" name="Google Shape;6057;p214"/>
            <p:cNvSpPr/>
            <p:nvPr/>
          </p:nvSpPr>
          <p:spPr>
            <a:xfrm>
              <a:off x="1625450" y="1448675"/>
              <a:ext cx="923575" cy="33500"/>
            </a:xfrm>
            <a:custGeom>
              <a:rect b="b" l="l" r="r" t="t"/>
              <a:pathLst>
                <a:path extrusionOk="0" h="1340" w="36943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8" name="Google Shape;6058;p214"/>
            <p:cNvSpPr/>
            <p:nvPr/>
          </p:nvSpPr>
          <p:spPr>
            <a:xfrm>
              <a:off x="1624200" y="934225"/>
              <a:ext cx="919200" cy="21800"/>
            </a:xfrm>
            <a:custGeom>
              <a:rect b="b" l="l" r="r" t="t"/>
              <a:pathLst>
                <a:path extrusionOk="0" h="872" w="36768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9" name="Google Shape;6059;p214"/>
            <p:cNvSpPr/>
            <p:nvPr/>
          </p:nvSpPr>
          <p:spPr>
            <a:xfrm>
              <a:off x="1629200" y="1281975"/>
              <a:ext cx="912325" cy="25100"/>
            </a:xfrm>
            <a:custGeom>
              <a:rect b="b" l="l" r="r" t="t"/>
              <a:pathLst>
                <a:path extrusionOk="0" h="1004" w="36493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0" name="Google Shape;6060;p214"/>
            <p:cNvSpPr/>
            <p:nvPr/>
          </p:nvSpPr>
          <p:spPr>
            <a:xfrm>
              <a:off x="1621075" y="1360300"/>
              <a:ext cx="919825" cy="23325"/>
            </a:xfrm>
            <a:custGeom>
              <a:rect b="b" l="l" r="r" t="t"/>
              <a:pathLst>
                <a:path extrusionOk="0" h="933" w="36793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3"/>
          <p:cNvSpPr txBox="1"/>
          <p:nvPr>
            <p:ph type="title"/>
          </p:nvPr>
        </p:nvSpPr>
        <p:spPr>
          <a:xfrm>
            <a:off x="3223200" y="1570950"/>
            <a:ext cx="2697600" cy="200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37">
    <p:spTree>
      <p:nvGrpSpPr>
        <p:cNvPr id="6061" name="Shape 6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62" name="Google Shape;6062;p215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6063" name="Google Shape;6063;p215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4" name="Google Shape;6064;p215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5" name="Google Shape;6065;p215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6" name="Google Shape;6066;p215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7" name="Google Shape;6067;p215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8" name="Google Shape;6068;p215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9" name="Google Shape;6069;p215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0" name="Google Shape;6070;p215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1" name="Google Shape;6071;p215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2" name="Google Shape;6072;p215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3" name="Google Shape;6073;p215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4" name="Google Shape;6074;p215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5" name="Google Shape;6075;p215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6" name="Google Shape;6076;p215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7" name="Google Shape;6077;p215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8" name="Google Shape;6078;p215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9" name="Google Shape;6079;p215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0" name="Google Shape;6080;p215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1" name="Google Shape;6081;p215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2" name="Google Shape;6082;p215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3" name="Google Shape;6083;p215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4" name="Google Shape;6084;p215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8">
    <p:spTree>
      <p:nvGrpSpPr>
        <p:cNvPr id="6085" name="Shape 6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86" name="Google Shape;6086;p216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6087" name="Google Shape;6087;p216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8" name="Google Shape;6088;p216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9" name="Google Shape;6089;p216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0" name="Google Shape;6090;p216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1" name="Google Shape;6091;p216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2" name="Google Shape;6092;p216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3" name="Google Shape;6093;p216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4" name="Google Shape;6094;p216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5" name="Google Shape;6095;p216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6" name="Google Shape;6096;p216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7" name="Google Shape;6097;p216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8" name="Google Shape;6098;p216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9" name="Google Shape;6099;p216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0" name="Google Shape;6100;p216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1" name="Google Shape;6101;p216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2" name="Google Shape;6102;p216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3" name="Google Shape;6103;p216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4" name="Google Shape;6104;p216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5" name="Google Shape;6105;p216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6" name="Google Shape;6106;p216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7" name="Google Shape;6107;p216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8" name="Google Shape;6108;p216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9" name="Google Shape;6109;p216"/>
          <p:cNvGrpSpPr/>
          <p:nvPr/>
        </p:nvGrpSpPr>
        <p:grpSpPr>
          <a:xfrm>
            <a:off x="2995920" y="1056023"/>
            <a:ext cx="3152176" cy="3031462"/>
            <a:chOff x="1857000" y="3245400"/>
            <a:chExt cx="1233825" cy="1186575"/>
          </a:xfrm>
        </p:grpSpPr>
        <p:sp>
          <p:nvSpPr>
            <p:cNvPr id="6110" name="Google Shape;6110;p216"/>
            <p:cNvSpPr/>
            <p:nvPr/>
          </p:nvSpPr>
          <p:spPr>
            <a:xfrm>
              <a:off x="2513000" y="4148825"/>
              <a:ext cx="463125" cy="272250"/>
            </a:xfrm>
            <a:custGeom>
              <a:rect b="b" l="l" r="r" t="t"/>
              <a:pathLst>
                <a:path extrusionOk="0" h="10890" w="18525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1" name="Google Shape;6111;p216"/>
            <p:cNvSpPr/>
            <p:nvPr/>
          </p:nvSpPr>
          <p:spPr>
            <a:xfrm>
              <a:off x="2508725" y="4143800"/>
              <a:ext cx="474150" cy="281125"/>
            </a:xfrm>
            <a:custGeom>
              <a:rect b="b" l="l" r="r" t="t"/>
              <a:pathLst>
                <a:path extrusionOk="0" h="11245" w="18966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2" name="Google Shape;6112;p216"/>
            <p:cNvSpPr/>
            <p:nvPr/>
          </p:nvSpPr>
          <p:spPr>
            <a:xfrm>
              <a:off x="1867600" y="3249925"/>
              <a:ext cx="1223225" cy="1178125"/>
            </a:xfrm>
            <a:custGeom>
              <a:rect b="b" l="l" r="r" t="t"/>
              <a:pathLst>
                <a:path extrusionOk="0" h="47125" w="48929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3" name="Google Shape;6113;p216"/>
            <p:cNvSpPr/>
            <p:nvPr/>
          </p:nvSpPr>
          <p:spPr>
            <a:xfrm>
              <a:off x="1857000" y="3245400"/>
              <a:ext cx="1232000" cy="1186575"/>
            </a:xfrm>
            <a:custGeom>
              <a:rect b="b" l="l" r="r" t="t"/>
              <a:pathLst>
                <a:path extrusionOk="0" h="47463" w="4928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4" name="Google Shape;6114;p216"/>
            <p:cNvSpPr/>
            <p:nvPr/>
          </p:nvSpPr>
          <p:spPr>
            <a:xfrm>
              <a:off x="2004625" y="3411050"/>
              <a:ext cx="976675" cy="36075"/>
            </a:xfrm>
            <a:custGeom>
              <a:rect b="b" l="l" r="r" t="t"/>
              <a:pathLst>
                <a:path extrusionOk="0" h="1443" w="39067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5" name="Google Shape;6115;p216"/>
            <p:cNvSpPr/>
            <p:nvPr/>
          </p:nvSpPr>
          <p:spPr>
            <a:xfrm>
              <a:off x="2004625" y="3411050"/>
              <a:ext cx="976675" cy="36075"/>
            </a:xfrm>
            <a:custGeom>
              <a:rect b="b" l="l" r="r" t="t"/>
              <a:pathLst>
                <a:path extrusionOk="0" h="1443" w="39067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39">
    <p:spTree>
      <p:nvGrpSpPr>
        <p:cNvPr id="6116" name="Shape 6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7" name="Google Shape;6117;p217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6118" name="Google Shape;6118;p217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9" name="Google Shape;6119;p217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0" name="Google Shape;6120;p217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1" name="Google Shape;6121;p217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2" name="Google Shape;6122;p217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3" name="Google Shape;6123;p217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4" name="Google Shape;6124;p217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5" name="Google Shape;6125;p217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6" name="Google Shape;6126;p217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7" name="Google Shape;6127;p217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8" name="Google Shape;6128;p217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9" name="Google Shape;6129;p217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0" name="Google Shape;6130;p217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1" name="Google Shape;6131;p217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2" name="Google Shape;6132;p217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3" name="Google Shape;6133;p217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4" name="Google Shape;6134;p217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5" name="Google Shape;6135;p217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6" name="Google Shape;6136;p217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7" name="Google Shape;6137;p217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8" name="Google Shape;6138;p217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9" name="Google Shape;6139;p217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40" name="Google Shape;6140;p217"/>
          <p:cNvGrpSpPr/>
          <p:nvPr/>
        </p:nvGrpSpPr>
        <p:grpSpPr>
          <a:xfrm>
            <a:off x="262" y="2729663"/>
            <a:ext cx="2995174" cy="2414033"/>
            <a:chOff x="6562292" y="3785209"/>
            <a:chExt cx="1875030" cy="1511226"/>
          </a:xfrm>
        </p:grpSpPr>
        <p:grpSp>
          <p:nvGrpSpPr>
            <p:cNvPr id="6141" name="Google Shape;6141;p217"/>
            <p:cNvGrpSpPr/>
            <p:nvPr/>
          </p:nvGrpSpPr>
          <p:grpSpPr>
            <a:xfrm>
              <a:off x="7717466" y="3785209"/>
              <a:ext cx="719856" cy="680112"/>
              <a:chOff x="7717200" y="3905550"/>
              <a:chExt cx="592377" cy="559671"/>
            </a:xfrm>
          </p:grpSpPr>
          <p:sp>
            <p:nvSpPr>
              <p:cNvPr id="6142" name="Google Shape;6142;p217"/>
              <p:cNvSpPr/>
              <p:nvPr/>
            </p:nvSpPr>
            <p:spPr>
              <a:xfrm>
                <a:off x="7724869" y="3917054"/>
                <a:ext cx="581268" cy="532152"/>
              </a:xfrm>
              <a:custGeom>
                <a:rect b="b" l="l" r="r" t="t"/>
                <a:pathLst>
                  <a:path extrusionOk="0" h="9437" w="10308">
                    <a:moveTo>
                      <a:pt x="10129" y="1"/>
                    </a:moveTo>
                    <a:cubicBezTo>
                      <a:pt x="9518" y="1"/>
                      <a:pt x="4203" y="2425"/>
                      <a:pt x="3814" y="2672"/>
                    </a:cubicBezTo>
                    <a:cubicBezTo>
                      <a:pt x="3407" y="2932"/>
                      <a:pt x="0" y="4549"/>
                      <a:pt x="0" y="4684"/>
                    </a:cubicBezTo>
                    <a:cubicBezTo>
                      <a:pt x="0" y="4808"/>
                      <a:pt x="2382" y="5425"/>
                      <a:pt x="2382" y="5425"/>
                    </a:cubicBezTo>
                    <a:cubicBezTo>
                      <a:pt x="2382" y="5425"/>
                      <a:pt x="2456" y="6129"/>
                      <a:pt x="2580" y="6771"/>
                    </a:cubicBezTo>
                    <a:cubicBezTo>
                      <a:pt x="2703" y="7400"/>
                      <a:pt x="2963" y="8511"/>
                      <a:pt x="2963" y="8511"/>
                    </a:cubicBezTo>
                    <a:cubicBezTo>
                      <a:pt x="3308" y="8474"/>
                      <a:pt x="4901" y="7104"/>
                      <a:pt x="4901" y="7104"/>
                    </a:cubicBezTo>
                    <a:cubicBezTo>
                      <a:pt x="4901" y="7104"/>
                      <a:pt x="6308" y="9424"/>
                      <a:pt x="6542" y="9437"/>
                    </a:cubicBezTo>
                    <a:cubicBezTo>
                      <a:pt x="6543" y="9437"/>
                      <a:pt x="6543" y="9437"/>
                      <a:pt x="6543" y="9437"/>
                    </a:cubicBezTo>
                    <a:cubicBezTo>
                      <a:pt x="6786" y="9437"/>
                      <a:pt x="10307" y="265"/>
                      <a:pt x="10184" y="18"/>
                    </a:cubicBezTo>
                    <a:cubicBezTo>
                      <a:pt x="10177" y="6"/>
                      <a:pt x="10159" y="1"/>
                      <a:pt x="101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3" name="Google Shape;6143;p217"/>
              <p:cNvSpPr/>
              <p:nvPr/>
            </p:nvSpPr>
            <p:spPr>
              <a:xfrm>
                <a:off x="7717200" y="3905550"/>
                <a:ext cx="592377" cy="559671"/>
              </a:xfrm>
              <a:custGeom>
                <a:rect b="b" l="l" r="r" t="t"/>
                <a:pathLst>
                  <a:path extrusionOk="0" h="9925" w="10505">
                    <a:moveTo>
                      <a:pt x="9764" y="420"/>
                    </a:moveTo>
                    <a:cubicBezTo>
                      <a:pt x="9147" y="827"/>
                      <a:pt x="8518" y="1247"/>
                      <a:pt x="7913" y="1654"/>
                    </a:cubicBezTo>
                    <a:cubicBezTo>
                      <a:pt x="7715" y="1802"/>
                      <a:pt x="7505" y="1938"/>
                      <a:pt x="7283" y="2086"/>
                    </a:cubicBezTo>
                    <a:cubicBezTo>
                      <a:pt x="6111" y="2889"/>
                      <a:pt x="4728" y="3839"/>
                      <a:pt x="3382" y="4851"/>
                    </a:cubicBezTo>
                    <a:cubicBezTo>
                      <a:pt x="3148" y="5037"/>
                      <a:pt x="2926" y="5209"/>
                      <a:pt x="2728" y="5382"/>
                    </a:cubicBezTo>
                    <a:lnTo>
                      <a:pt x="2679" y="5419"/>
                    </a:lnTo>
                    <a:lnTo>
                      <a:pt x="2605" y="5493"/>
                    </a:lnTo>
                    <a:cubicBezTo>
                      <a:pt x="2506" y="5432"/>
                      <a:pt x="2407" y="5382"/>
                      <a:pt x="2296" y="5370"/>
                    </a:cubicBezTo>
                    <a:lnTo>
                      <a:pt x="2197" y="5345"/>
                    </a:lnTo>
                    <a:cubicBezTo>
                      <a:pt x="1963" y="5259"/>
                      <a:pt x="1728" y="5197"/>
                      <a:pt x="1482" y="5123"/>
                    </a:cubicBezTo>
                    <a:cubicBezTo>
                      <a:pt x="1087" y="5000"/>
                      <a:pt x="716" y="4913"/>
                      <a:pt x="358" y="4839"/>
                    </a:cubicBezTo>
                    <a:lnTo>
                      <a:pt x="371" y="4839"/>
                    </a:lnTo>
                    <a:lnTo>
                      <a:pt x="420" y="4802"/>
                    </a:lnTo>
                    <a:cubicBezTo>
                      <a:pt x="506" y="4740"/>
                      <a:pt x="605" y="4679"/>
                      <a:pt x="704" y="4629"/>
                    </a:cubicBezTo>
                    <a:cubicBezTo>
                      <a:pt x="815" y="4568"/>
                      <a:pt x="938" y="4518"/>
                      <a:pt x="1062" y="4456"/>
                    </a:cubicBezTo>
                    <a:lnTo>
                      <a:pt x="1210" y="4382"/>
                    </a:lnTo>
                    <a:cubicBezTo>
                      <a:pt x="1802" y="4098"/>
                      <a:pt x="2407" y="3790"/>
                      <a:pt x="3062" y="3457"/>
                    </a:cubicBezTo>
                    <a:cubicBezTo>
                      <a:pt x="3432" y="3259"/>
                      <a:pt x="3827" y="3062"/>
                      <a:pt x="4296" y="2827"/>
                    </a:cubicBezTo>
                    <a:cubicBezTo>
                      <a:pt x="5975" y="1988"/>
                      <a:pt x="7382" y="1309"/>
                      <a:pt x="8876" y="729"/>
                    </a:cubicBezTo>
                    <a:cubicBezTo>
                      <a:pt x="9159" y="605"/>
                      <a:pt x="9468" y="506"/>
                      <a:pt x="9764" y="420"/>
                    </a:cubicBezTo>
                    <a:close/>
                    <a:moveTo>
                      <a:pt x="9949" y="494"/>
                    </a:moveTo>
                    <a:lnTo>
                      <a:pt x="9949" y="494"/>
                    </a:lnTo>
                    <a:cubicBezTo>
                      <a:pt x="9814" y="630"/>
                      <a:pt x="9678" y="790"/>
                      <a:pt x="9542" y="938"/>
                    </a:cubicBezTo>
                    <a:cubicBezTo>
                      <a:pt x="9468" y="1037"/>
                      <a:pt x="9394" y="1124"/>
                      <a:pt x="9320" y="1198"/>
                    </a:cubicBezTo>
                    <a:cubicBezTo>
                      <a:pt x="8900" y="1654"/>
                      <a:pt x="8468" y="2111"/>
                      <a:pt x="8049" y="2568"/>
                    </a:cubicBezTo>
                    <a:cubicBezTo>
                      <a:pt x="7296" y="3358"/>
                      <a:pt x="6543" y="4148"/>
                      <a:pt x="5790" y="4938"/>
                    </a:cubicBezTo>
                    <a:lnTo>
                      <a:pt x="5283" y="5469"/>
                    </a:lnTo>
                    <a:lnTo>
                      <a:pt x="4913" y="5864"/>
                    </a:lnTo>
                    <a:cubicBezTo>
                      <a:pt x="4777" y="6012"/>
                      <a:pt x="4642" y="6160"/>
                      <a:pt x="4493" y="6308"/>
                    </a:cubicBezTo>
                    <a:lnTo>
                      <a:pt x="4469" y="6308"/>
                    </a:lnTo>
                    <a:cubicBezTo>
                      <a:pt x="4358" y="6370"/>
                      <a:pt x="4259" y="6456"/>
                      <a:pt x="4197" y="6567"/>
                    </a:cubicBezTo>
                    <a:cubicBezTo>
                      <a:pt x="4173" y="6580"/>
                      <a:pt x="4160" y="6604"/>
                      <a:pt x="4148" y="6617"/>
                    </a:cubicBezTo>
                    <a:cubicBezTo>
                      <a:pt x="4061" y="6740"/>
                      <a:pt x="3987" y="6863"/>
                      <a:pt x="3913" y="6987"/>
                    </a:cubicBezTo>
                    <a:lnTo>
                      <a:pt x="3864" y="7086"/>
                    </a:lnTo>
                    <a:cubicBezTo>
                      <a:pt x="3790" y="7209"/>
                      <a:pt x="3716" y="7320"/>
                      <a:pt x="3642" y="7431"/>
                    </a:cubicBezTo>
                    <a:cubicBezTo>
                      <a:pt x="3580" y="7555"/>
                      <a:pt x="3518" y="7641"/>
                      <a:pt x="3444" y="7752"/>
                    </a:cubicBezTo>
                    <a:lnTo>
                      <a:pt x="3173" y="8221"/>
                    </a:lnTo>
                    <a:lnTo>
                      <a:pt x="3123" y="8295"/>
                    </a:lnTo>
                    <a:cubicBezTo>
                      <a:pt x="3025" y="7876"/>
                      <a:pt x="2950" y="7444"/>
                      <a:pt x="2889" y="7024"/>
                    </a:cubicBezTo>
                    <a:cubicBezTo>
                      <a:pt x="2827" y="6592"/>
                      <a:pt x="2765" y="6148"/>
                      <a:pt x="2654" y="5728"/>
                    </a:cubicBezTo>
                    <a:cubicBezTo>
                      <a:pt x="2679" y="5678"/>
                      <a:pt x="2691" y="5629"/>
                      <a:pt x="2679" y="5580"/>
                    </a:cubicBezTo>
                    <a:cubicBezTo>
                      <a:pt x="2827" y="5456"/>
                      <a:pt x="2975" y="5333"/>
                      <a:pt x="3136" y="5222"/>
                    </a:cubicBezTo>
                    <a:cubicBezTo>
                      <a:pt x="3210" y="5172"/>
                      <a:pt x="3284" y="5123"/>
                      <a:pt x="3358" y="5074"/>
                    </a:cubicBezTo>
                    <a:cubicBezTo>
                      <a:pt x="3950" y="4629"/>
                      <a:pt x="4568" y="4197"/>
                      <a:pt x="5098" y="3815"/>
                    </a:cubicBezTo>
                    <a:cubicBezTo>
                      <a:pt x="6333" y="2950"/>
                      <a:pt x="7666" y="2025"/>
                      <a:pt x="9024" y="1111"/>
                    </a:cubicBezTo>
                    <a:lnTo>
                      <a:pt x="9196" y="988"/>
                    </a:lnTo>
                    <a:cubicBezTo>
                      <a:pt x="9443" y="827"/>
                      <a:pt x="9703" y="654"/>
                      <a:pt x="9949" y="494"/>
                    </a:cubicBezTo>
                    <a:close/>
                    <a:moveTo>
                      <a:pt x="4530" y="6530"/>
                    </a:moveTo>
                    <a:cubicBezTo>
                      <a:pt x="4555" y="6555"/>
                      <a:pt x="4580" y="6580"/>
                      <a:pt x="4592" y="6617"/>
                    </a:cubicBezTo>
                    <a:lnTo>
                      <a:pt x="4617" y="6641"/>
                    </a:lnTo>
                    <a:cubicBezTo>
                      <a:pt x="4679" y="6777"/>
                      <a:pt x="4753" y="6901"/>
                      <a:pt x="4802" y="7036"/>
                    </a:cubicBezTo>
                    <a:lnTo>
                      <a:pt x="4839" y="7110"/>
                    </a:lnTo>
                    <a:cubicBezTo>
                      <a:pt x="4864" y="7160"/>
                      <a:pt x="4888" y="7221"/>
                      <a:pt x="4925" y="7283"/>
                    </a:cubicBezTo>
                    <a:cubicBezTo>
                      <a:pt x="4802" y="7345"/>
                      <a:pt x="4691" y="7419"/>
                      <a:pt x="4580" y="7505"/>
                    </a:cubicBezTo>
                    <a:cubicBezTo>
                      <a:pt x="4555" y="7530"/>
                      <a:pt x="4530" y="7542"/>
                      <a:pt x="4493" y="7567"/>
                    </a:cubicBezTo>
                    <a:cubicBezTo>
                      <a:pt x="4333" y="7691"/>
                      <a:pt x="4160" y="7826"/>
                      <a:pt x="4000" y="7950"/>
                    </a:cubicBezTo>
                    <a:cubicBezTo>
                      <a:pt x="3901" y="8024"/>
                      <a:pt x="3815" y="8098"/>
                      <a:pt x="3728" y="8172"/>
                    </a:cubicBezTo>
                    <a:lnTo>
                      <a:pt x="3580" y="8308"/>
                    </a:lnTo>
                    <a:lnTo>
                      <a:pt x="3518" y="8357"/>
                    </a:lnTo>
                    <a:cubicBezTo>
                      <a:pt x="3457" y="8406"/>
                      <a:pt x="3395" y="8456"/>
                      <a:pt x="3321" y="8505"/>
                    </a:cubicBezTo>
                    <a:cubicBezTo>
                      <a:pt x="3407" y="8382"/>
                      <a:pt x="3481" y="8258"/>
                      <a:pt x="3555" y="8135"/>
                    </a:cubicBezTo>
                    <a:cubicBezTo>
                      <a:pt x="3703" y="7876"/>
                      <a:pt x="3864" y="7629"/>
                      <a:pt x="4000" y="7370"/>
                    </a:cubicBezTo>
                    <a:cubicBezTo>
                      <a:pt x="4049" y="7296"/>
                      <a:pt x="4086" y="7209"/>
                      <a:pt x="4135" y="7123"/>
                    </a:cubicBezTo>
                    <a:cubicBezTo>
                      <a:pt x="4222" y="6925"/>
                      <a:pt x="4333" y="6752"/>
                      <a:pt x="4469" y="6592"/>
                    </a:cubicBezTo>
                    <a:cubicBezTo>
                      <a:pt x="4493" y="6567"/>
                      <a:pt x="4506" y="6543"/>
                      <a:pt x="4530" y="6530"/>
                    </a:cubicBezTo>
                    <a:close/>
                    <a:moveTo>
                      <a:pt x="9912" y="877"/>
                    </a:moveTo>
                    <a:lnTo>
                      <a:pt x="9912" y="877"/>
                    </a:lnTo>
                    <a:cubicBezTo>
                      <a:pt x="9826" y="1087"/>
                      <a:pt x="9752" y="1296"/>
                      <a:pt x="9690" y="1469"/>
                    </a:cubicBezTo>
                    <a:cubicBezTo>
                      <a:pt x="9431" y="2222"/>
                      <a:pt x="9147" y="2963"/>
                      <a:pt x="8876" y="3654"/>
                    </a:cubicBezTo>
                    <a:cubicBezTo>
                      <a:pt x="8567" y="4444"/>
                      <a:pt x="8258" y="5246"/>
                      <a:pt x="7950" y="6049"/>
                    </a:cubicBezTo>
                    <a:cubicBezTo>
                      <a:pt x="7654" y="6802"/>
                      <a:pt x="7357" y="7567"/>
                      <a:pt x="7073" y="8320"/>
                    </a:cubicBezTo>
                    <a:cubicBezTo>
                      <a:pt x="7012" y="8456"/>
                      <a:pt x="6962" y="8604"/>
                      <a:pt x="6913" y="8740"/>
                    </a:cubicBezTo>
                    <a:cubicBezTo>
                      <a:pt x="6839" y="8962"/>
                      <a:pt x="6752" y="9196"/>
                      <a:pt x="6666" y="9406"/>
                    </a:cubicBezTo>
                    <a:cubicBezTo>
                      <a:pt x="6580" y="9258"/>
                      <a:pt x="6506" y="9110"/>
                      <a:pt x="6407" y="8974"/>
                    </a:cubicBezTo>
                    <a:lnTo>
                      <a:pt x="6333" y="8863"/>
                    </a:lnTo>
                    <a:lnTo>
                      <a:pt x="6197" y="8666"/>
                    </a:lnTo>
                    <a:cubicBezTo>
                      <a:pt x="6073" y="8468"/>
                      <a:pt x="5938" y="8258"/>
                      <a:pt x="5814" y="8061"/>
                    </a:cubicBezTo>
                    <a:cubicBezTo>
                      <a:pt x="5580" y="7715"/>
                      <a:pt x="5345" y="7345"/>
                      <a:pt x="5086" y="6851"/>
                    </a:cubicBezTo>
                    <a:lnTo>
                      <a:pt x="5061" y="6814"/>
                    </a:lnTo>
                    <a:cubicBezTo>
                      <a:pt x="4975" y="6666"/>
                      <a:pt x="4839" y="6407"/>
                      <a:pt x="4654" y="6333"/>
                    </a:cubicBezTo>
                    <a:cubicBezTo>
                      <a:pt x="5197" y="5839"/>
                      <a:pt x="5703" y="5308"/>
                      <a:pt x="6197" y="4790"/>
                    </a:cubicBezTo>
                    <a:cubicBezTo>
                      <a:pt x="6320" y="4654"/>
                      <a:pt x="6444" y="4530"/>
                      <a:pt x="6567" y="4395"/>
                    </a:cubicBezTo>
                    <a:cubicBezTo>
                      <a:pt x="7394" y="3531"/>
                      <a:pt x="8382" y="2494"/>
                      <a:pt x="9345" y="1469"/>
                    </a:cubicBezTo>
                    <a:cubicBezTo>
                      <a:pt x="9419" y="1383"/>
                      <a:pt x="9493" y="1309"/>
                      <a:pt x="9579" y="1222"/>
                    </a:cubicBezTo>
                    <a:cubicBezTo>
                      <a:pt x="9690" y="1111"/>
                      <a:pt x="9801" y="1000"/>
                      <a:pt x="9912" y="877"/>
                    </a:cubicBezTo>
                    <a:close/>
                    <a:moveTo>
                      <a:pt x="10172" y="0"/>
                    </a:moveTo>
                    <a:cubicBezTo>
                      <a:pt x="10085" y="0"/>
                      <a:pt x="10011" y="13"/>
                      <a:pt x="9937" y="25"/>
                    </a:cubicBezTo>
                    <a:cubicBezTo>
                      <a:pt x="9653" y="99"/>
                      <a:pt x="9369" y="185"/>
                      <a:pt x="9098" y="297"/>
                    </a:cubicBezTo>
                    <a:cubicBezTo>
                      <a:pt x="8258" y="605"/>
                      <a:pt x="7444" y="988"/>
                      <a:pt x="6691" y="1346"/>
                    </a:cubicBezTo>
                    <a:cubicBezTo>
                      <a:pt x="5506" y="1914"/>
                      <a:pt x="4271" y="2543"/>
                      <a:pt x="2913" y="3247"/>
                    </a:cubicBezTo>
                    <a:cubicBezTo>
                      <a:pt x="2407" y="3518"/>
                      <a:pt x="1889" y="3777"/>
                      <a:pt x="1370" y="4024"/>
                    </a:cubicBezTo>
                    <a:lnTo>
                      <a:pt x="667" y="4382"/>
                    </a:lnTo>
                    <a:cubicBezTo>
                      <a:pt x="482" y="4469"/>
                      <a:pt x="309" y="4568"/>
                      <a:pt x="161" y="4703"/>
                    </a:cubicBezTo>
                    <a:cubicBezTo>
                      <a:pt x="136" y="4728"/>
                      <a:pt x="111" y="4765"/>
                      <a:pt x="99" y="4802"/>
                    </a:cubicBezTo>
                    <a:cubicBezTo>
                      <a:pt x="50" y="4814"/>
                      <a:pt x="25" y="4851"/>
                      <a:pt x="13" y="4888"/>
                    </a:cubicBezTo>
                    <a:cubicBezTo>
                      <a:pt x="0" y="4938"/>
                      <a:pt x="25" y="4975"/>
                      <a:pt x="62" y="5000"/>
                    </a:cubicBezTo>
                    <a:cubicBezTo>
                      <a:pt x="482" y="5172"/>
                      <a:pt x="914" y="5333"/>
                      <a:pt x="1346" y="5456"/>
                    </a:cubicBezTo>
                    <a:cubicBezTo>
                      <a:pt x="1593" y="5530"/>
                      <a:pt x="1827" y="5617"/>
                      <a:pt x="2074" y="5691"/>
                    </a:cubicBezTo>
                    <a:cubicBezTo>
                      <a:pt x="2160" y="5715"/>
                      <a:pt x="2235" y="5740"/>
                      <a:pt x="2321" y="5765"/>
                    </a:cubicBezTo>
                    <a:lnTo>
                      <a:pt x="2395" y="5790"/>
                    </a:lnTo>
                    <a:lnTo>
                      <a:pt x="2407" y="5802"/>
                    </a:lnTo>
                    <a:cubicBezTo>
                      <a:pt x="2432" y="5814"/>
                      <a:pt x="2444" y="5827"/>
                      <a:pt x="2469" y="5827"/>
                    </a:cubicBezTo>
                    <a:cubicBezTo>
                      <a:pt x="2494" y="6061"/>
                      <a:pt x="2518" y="6283"/>
                      <a:pt x="2543" y="6518"/>
                    </a:cubicBezTo>
                    <a:cubicBezTo>
                      <a:pt x="2617" y="7246"/>
                      <a:pt x="2691" y="7999"/>
                      <a:pt x="2950" y="8690"/>
                    </a:cubicBezTo>
                    <a:lnTo>
                      <a:pt x="2950" y="8703"/>
                    </a:lnTo>
                    <a:cubicBezTo>
                      <a:pt x="2950" y="8740"/>
                      <a:pt x="2963" y="8764"/>
                      <a:pt x="2987" y="8789"/>
                    </a:cubicBezTo>
                    <a:cubicBezTo>
                      <a:pt x="3012" y="8838"/>
                      <a:pt x="3062" y="8876"/>
                      <a:pt x="3111" y="8876"/>
                    </a:cubicBezTo>
                    <a:lnTo>
                      <a:pt x="3148" y="8876"/>
                    </a:lnTo>
                    <a:cubicBezTo>
                      <a:pt x="3457" y="8764"/>
                      <a:pt x="3728" y="8604"/>
                      <a:pt x="3975" y="8382"/>
                    </a:cubicBezTo>
                    <a:cubicBezTo>
                      <a:pt x="4012" y="8345"/>
                      <a:pt x="4061" y="8308"/>
                      <a:pt x="4111" y="8271"/>
                    </a:cubicBezTo>
                    <a:cubicBezTo>
                      <a:pt x="4222" y="8184"/>
                      <a:pt x="4333" y="8098"/>
                      <a:pt x="4444" y="8024"/>
                    </a:cubicBezTo>
                    <a:lnTo>
                      <a:pt x="4617" y="7900"/>
                    </a:lnTo>
                    <a:lnTo>
                      <a:pt x="4765" y="7789"/>
                    </a:lnTo>
                    <a:cubicBezTo>
                      <a:pt x="4864" y="7728"/>
                      <a:pt x="4963" y="7653"/>
                      <a:pt x="5049" y="7579"/>
                    </a:cubicBezTo>
                    <a:cubicBezTo>
                      <a:pt x="5160" y="7777"/>
                      <a:pt x="5296" y="7999"/>
                      <a:pt x="5444" y="8258"/>
                    </a:cubicBezTo>
                    <a:cubicBezTo>
                      <a:pt x="5617" y="8530"/>
                      <a:pt x="5790" y="8814"/>
                      <a:pt x="5950" y="9061"/>
                    </a:cubicBezTo>
                    <a:cubicBezTo>
                      <a:pt x="6012" y="9147"/>
                      <a:pt x="6061" y="9246"/>
                      <a:pt x="6123" y="9345"/>
                    </a:cubicBezTo>
                    <a:cubicBezTo>
                      <a:pt x="6222" y="9530"/>
                      <a:pt x="6345" y="9703"/>
                      <a:pt x="6468" y="9875"/>
                    </a:cubicBezTo>
                    <a:cubicBezTo>
                      <a:pt x="6493" y="9900"/>
                      <a:pt x="6543" y="9925"/>
                      <a:pt x="6580" y="9925"/>
                    </a:cubicBezTo>
                    <a:cubicBezTo>
                      <a:pt x="6629" y="9925"/>
                      <a:pt x="6666" y="9900"/>
                      <a:pt x="6703" y="9875"/>
                    </a:cubicBezTo>
                    <a:cubicBezTo>
                      <a:pt x="6728" y="9838"/>
                      <a:pt x="6752" y="9789"/>
                      <a:pt x="6752" y="9740"/>
                    </a:cubicBezTo>
                    <a:cubicBezTo>
                      <a:pt x="6925" y="9431"/>
                      <a:pt x="7073" y="9110"/>
                      <a:pt x="7209" y="8801"/>
                    </a:cubicBezTo>
                    <a:lnTo>
                      <a:pt x="7258" y="8703"/>
                    </a:lnTo>
                    <a:cubicBezTo>
                      <a:pt x="7555" y="8024"/>
                      <a:pt x="7851" y="7333"/>
                      <a:pt x="8123" y="6666"/>
                    </a:cubicBezTo>
                    <a:lnTo>
                      <a:pt x="8147" y="6592"/>
                    </a:lnTo>
                    <a:cubicBezTo>
                      <a:pt x="8740" y="5185"/>
                      <a:pt x="9406" y="3518"/>
                      <a:pt x="10024" y="1827"/>
                    </a:cubicBezTo>
                    <a:cubicBezTo>
                      <a:pt x="10135" y="1519"/>
                      <a:pt x="10258" y="1210"/>
                      <a:pt x="10357" y="877"/>
                    </a:cubicBezTo>
                    <a:lnTo>
                      <a:pt x="10369" y="827"/>
                    </a:lnTo>
                    <a:cubicBezTo>
                      <a:pt x="10443" y="654"/>
                      <a:pt x="10480" y="469"/>
                      <a:pt x="10468" y="284"/>
                    </a:cubicBezTo>
                    <a:cubicBezTo>
                      <a:pt x="10505" y="222"/>
                      <a:pt x="10493" y="148"/>
                      <a:pt x="10443" y="111"/>
                    </a:cubicBezTo>
                    <a:cubicBezTo>
                      <a:pt x="10369" y="37"/>
                      <a:pt x="10270" y="0"/>
                      <a:pt x="101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144" name="Google Shape;6144;p217"/>
            <p:cNvSpPr/>
            <p:nvPr/>
          </p:nvSpPr>
          <p:spPr>
            <a:xfrm>
              <a:off x="6562292" y="4354432"/>
              <a:ext cx="1368335" cy="942004"/>
            </a:xfrm>
            <a:custGeom>
              <a:rect b="b" l="l" r="r" t="t"/>
              <a:pathLst>
                <a:path extrusionOk="0" h="11703" w="16999">
                  <a:moveTo>
                    <a:pt x="16961" y="211"/>
                  </a:moveTo>
                  <a:cubicBezTo>
                    <a:pt x="16998" y="87"/>
                    <a:pt x="16850" y="1"/>
                    <a:pt x="16764" y="100"/>
                  </a:cubicBezTo>
                  <a:cubicBezTo>
                    <a:pt x="16752" y="112"/>
                    <a:pt x="16752" y="124"/>
                    <a:pt x="16739" y="137"/>
                  </a:cubicBezTo>
                  <a:lnTo>
                    <a:pt x="16727" y="186"/>
                  </a:lnTo>
                  <a:lnTo>
                    <a:pt x="16715" y="235"/>
                  </a:lnTo>
                  <a:lnTo>
                    <a:pt x="16690" y="285"/>
                  </a:lnTo>
                  <a:lnTo>
                    <a:pt x="16665" y="346"/>
                  </a:lnTo>
                  <a:cubicBezTo>
                    <a:pt x="16616" y="495"/>
                    <a:pt x="16826" y="569"/>
                    <a:pt x="16887" y="433"/>
                  </a:cubicBezTo>
                  <a:lnTo>
                    <a:pt x="16912" y="359"/>
                  </a:lnTo>
                  <a:lnTo>
                    <a:pt x="16924" y="309"/>
                  </a:lnTo>
                  <a:lnTo>
                    <a:pt x="16949" y="260"/>
                  </a:lnTo>
                  <a:close/>
                  <a:moveTo>
                    <a:pt x="260" y="10197"/>
                  </a:moveTo>
                  <a:cubicBezTo>
                    <a:pt x="137" y="10110"/>
                    <a:pt x="1" y="10283"/>
                    <a:pt x="112" y="10382"/>
                  </a:cubicBezTo>
                  <a:lnTo>
                    <a:pt x="186" y="10444"/>
                  </a:lnTo>
                  <a:lnTo>
                    <a:pt x="248" y="10481"/>
                  </a:lnTo>
                  <a:lnTo>
                    <a:pt x="309" y="10530"/>
                  </a:lnTo>
                  <a:cubicBezTo>
                    <a:pt x="433" y="10617"/>
                    <a:pt x="569" y="10431"/>
                    <a:pt x="445" y="10345"/>
                  </a:cubicBezTo>
                  <a:lnTo>
                    <a:pt x="384" y="10296"/>
                  </a:lnTo>
                  <a:lnTo>
                    <a:pt x="334" y="10259"/>
                  </a:lnTo>
                  <a:close/>
                  <a:moveTo>
                    <a:pt x="1013" y="10728"/>
                  </a:moveTo>
                  <a:cubicBezTo>
                    <a:pt x="890" y="10617"/>
                    <a:pt x="741" y="10789"/>
                    <a:pt x="853" y="10900"/>
                  </a:cubicBezTo>
                  <a:cubicBezTo>
                    <a:pt x="865" y="10900"/>
                    <a:pt x="877" y="10913"/>
                    <a:pt x="890" y="10925"/>
                  </a:cubicBezTo>
                  <a:lnTo>
                    <a:pt x="951" y="10962"/>
                  </a:lnTo>
                  <a:lnTo>
                    <a:pt x="1013" y="10999"/>
                  </a:lnTo>
                  <a:lnTo>
                    <a:pt x="1087" y="11036"/>
                  </a:lnTo>
                  <a:cubicBezTo>
                    <a:pt x="1211" y="11135"/>
                    <a:pt x="1359" y="10962"/>
                    <a:pt x="1248" y="10863"/>
                  </a:cubicBezTo>
                  <a:cubicBezTo>
                    <a:pt x="1235" y="10851"/>
                    <a:pt x="1223" y="10839"/>
                    <a:pt x="1211" y="10839"/>
                  </a:cubicBezTo>
                  <a:lnTo>
                    <a:pt x="1136" y="10802"/>
                  </a:lnTo>
                  <a:lnTo>
                    <a:pt x="1075" y="10765"/>
                  </a:lnTo>
                  <a:close/>
                  <a:moveTo>
                    <a:pt x="1828" y="11123"/>
                  </a:moveTo>
                  <a:cubicBezTo>
                    <a:pt x="1680" y="11073"/>
                    <a:pt x="1593" y="11283"/>
                    <a:pt x="1741" y="11345"/>
                  </a:cubicBezTo>
                  <a:lnTo>
                    <a:pt x="1791" y="11370"/>
                  </a:lnTo>
                  <a:lnTo>
                    <a:pt x="1852" y="11382"/>
                  </a:lnTo>
                  <a:lnTo>
                    <a:pt x="1914" y="11407"/>
                  </a:lnTo>
                  <a:lnTo>
                    <a:pt x="1964" y="11431"/>
                  </a:lnTo>
                  <a:cubicBezTo>
                    <a:pt x="2001" y="11444"/>
                    <a:pt x="2050" y="11431"/>
                    <a:pt x="2075" y="11394"/>
                  </a:cubicBezTo>
                  <a:cubicBezTo>
                    <a:pt x="2136" y="11345"/>
                    <a:pt x="2124" y="11234"/>
                    <a:pt x="2038" y="11209"/>
                  </a:cubicBezTo>
                  <a:lnTo>
                    <a:pt x="1988" y="11184"/>
                  </a:lnTo>
                  <a:lnTo>
                    <a:pt x="1927" y="11172"/>
                  </a:lnTo>
                  <a:lnTo>
                    <a:pt x="1877" y="11147"/>
                  </a:lnTo>
                  <a:close/>
                  <a:moveTo>
                    <a:pt x="2692" y="11382"/>
                  </a:moveTo>
                  <a:cubicBezTo>
                    <a:pt x="2568" y="11370"/>
                    <a:pt x="2507" y="11518"/>
                    <a:pt x="2605" y="11592"/>
                  </a:cubicBezTo>
                  <a:cubicBezTo>
                    <a:pt x="2618" y="11604"/>
                    <a:pt x="2630" y="11616"/>
                    <a:pt x="2642" y="11616"/>
                  </a:cubicBezTo>
                  <a:lnTo>
                    <a:pt x="2717" y="11629"/>
                  </a:lnTo>
                  <a:lnTo>
                    <a:pt x="2778" y="11641"/>
                  </a:lnTo>
                  <a:lnTo>
                    <a:pt x="2840" y="11653"/>
                  </a:lnTo>
                  <a:lnTo>
                    <a:pt x="2877" y="11653"/>
                  </a:lnTo>
                  <a:cubicBezTo>
                    <a:pt x="3013" y="11666"/>
                    <a:pt x="3062" y="11481"/>
                    <a:pt x="2939" y="11431"/>
                  </a:cubicBezTo>
                  <a:lnTo>
                    <a:pt x="2914" y="11431"/>
                  </a:lnTo>
                  <a:lnTo>
                    <a:pt x="2865" y="11431"/>
                  </a:lnTo>
                  <a:lnTo>
                    <a:pt x="2815" y="11419"/>
                  </a:lnTo>
                  <a:lnTo>
                    <a:pt x="2766" y="11407"/>
                  </a:lnTo>
                  <a:lnTo>
                    <a:pt x="2692" y="11394"/>
                  </a:lnTo>
                  <a:close/>
                  <a:moveTo>
                    <a:pt x="3593" y="11468"/>
                  </a:moveTo>
                  <a:cubicBezTo>
                    <a:pt x="3457" y="11481"/>
                    <a:pt x="3432" y="11653"/>
                    <a:pt x="3556" y="11690"/>
                  </a:cubicBezTo>
                  <a:cubicBezTo>
                    <a:pt x="3568" y="11703"/>
                    <a:pt x="3581" y="11703"/>
                    <a:pt x="3593" y="11690"/>
                  </a:cubicBezTo>
                  <a:lnTo>
                    <a:pt x="3679" y="11690"/>
                  </a:lnTo>
                  <a:lnTo>
                    <a:pt x="3741" y="11690"/>
                  </a:lnTo>
                  <a:lnTo>
                    <a:pt x="3790" y="11690"/>
                  </a:lnTo>
                  <a:lnTo>
                    <a:pt x="3827" y="11690"/>
                  </a:lnTo>
                  <a:cubicBezTo>
                    <a:pt x="3963" y="11690"/>
                    <a:pt x="3988" y="11518"/>
                    <a:pt x="3865" y="11468"/>
                  </a:cubicBezTo>
                  <a:cubicBezTo>
                    <a:pt x="3852" y="11468"/>
                    <a:pt x="3840" y="11468"/>
                    <a:pt x="3815" y="11468"/>
                  </a:cubicBezTo>
                  <a:lnTo>
                    <a:pt x="3778" y="11468"/>
                  </a:lnTo>
                  <a:lnTo>
                    <a:pt x="3729" y="11468"/>
                  </a:lnTo>
                  <a:lnTo>
                    <a:pt x="3593" y="11468"/>
                  </a:lnTo>
                  <a:close/>
                  <a:moveTo>
                    <a:pt x="4482" y="11357"/>
                  </a:moveTo>
                  <a:cubicBezTo>
                    <a:pt x="4371" y="11394"/>
                    <a:pt x="4371" y="11567"/>
                    <a:pt x="4482" y="11592"/>
                  </a:cubicBezTo>
                  <a:cubicBezTo>
                    <a:pt x="4506" y="11592"/>
                    <a:pt x="4519" y="11592"/>
                    <a:pt x="4531" y="11592"/>
                  </a:cubicBezTo>
                  <a:lnTo>
                    <a:pt x="4593" y="11579"/>
                  </a:lnTo>
                  <a:lnTo>
                    <a:pt x="4642" y="11567"/>
                  </a:lnTo>
                  <a:lnTo>
                    <a:pt x="4704" y="11555"/>
                  </a:lnTo>
                  <a:lnTo>
                    <a:pt x="4766" y="11530"/>
                  </a:lnTo>
                  <a:cubicBezTo>
                    <a:pt x="4864" y="11505"/>
                    <a:pt x="4877" y="11370"/>
                    <a:pt x="4790" y="11320"/>
                  </a:cubicBezTo>
                  <a:cubicBezTo>
                    <a:pt x="4766" y="11308"/>
                    <a:pt x="4729" y="11295"/>
                    <a:pt x="4704" y="11308"/>
                  </a:cubicBezTo>
                  <a:lnTo>
                    <a:pt x="4642" y="11320"/>
                  </a:lnTo>
                  <a:lnTo>
                    <a:pt x="4593" y="11333"/>
                  </a:lnTo>
                  <a:lnTo>
                    <a:pt x="4543" y="11345"/>
                  </a:lnTo>
                  <a:lnTo>
                    <a:pt x="4482" y="11370"/>
                  </a:lnTo>
                  <a:close/>
                  <a:moveTo>
                    <a:pt x="5346" y="11073"/>
                  </a:moveTo>
                  <a:cubicBezTo>
                    <a:pt x="5222" y="11123"/>
                    <a:pt x="5272" y="11308"/>
                    <a:pt x="5395" y="11295"/>
                  </a:cubicBezTo>
                  <a:cubicBezTo>
                    <a:pt x="5408" y="11295"/>
                    <a:pt x="5432" y="11295"/>
                    <a:pt x="5445" y="11283"/>
                  </a:cubicBezTo>
                  <a:lnTo>
                    <a:pt x="5469" y="11271"/>
                  </a:lnTo>
                  <a:lnTo>
                    <a:pt x="5519" y="11258"/>
                  </a:lnTo>
                  <a:lnTo>
                    <a:pt x="5568" y="11234"/>
                  </a:lnTo>
                  <a:lnTo>
                    <a:pt x="5617" y="11209"/>
                  </a:lnTo>
                  <a:lnTo>
                    <a:pt x="5654" y="11184"/>
                  </a:lnTo>
                  <a:cubicBezTo>
                    <a:pt x="5741" y="11147"/>
                    <a:pt x="5741" y="11012"/>
                    <a:pt x="5642" y="10975"/>
                  </a:cubicBezTo>
                  <a:cubicBezTo>
                    <a:pt x="5617" y="10962"/>
                    <a:pt x="5580" y="10962"/>
                    <a:pt x="5556" y="10975"/>
                  </a:cubicBezTo>
                  <a:lnTo>
                    <a:pt x="5469" y="11012"/>
                  </a:lnTo>
                  <a:lnTo>
                    <a:pt x="5420" y="11036"/>
                  </a:lnTo>
                  <a:lnTo>
                    <a:pt x="5346" y="11073"/>
                  </a:lnTo>
                  <a:close/>
                  <a:moveTo>
                    <a:pt x="6136" y="10641"/>
                  </a:moveTo>
                  <a:cubicBezTo>
                    <a:pt x="6099" y="10666"/>
                    <a:pt x="6086" y="10703"/>
                    <a:pt x="6086" y="10752"/>
                  </a:cubicBezTo>
                  <a:cubicBezTo>
                    <a:pt x="6111" y="10839"/>
                    <a:pt x="6198" y="10876"/>
                    <a:pt x="6272" y="10839"/>
                  </a:cubicBezTo>
                  <a:lnTo>
                    <a:pt x="6333" y="10789"/>
                  </a:lnTo>
                  <a:lnTo>
                    <a:pt x="6370" y="10765"/>
                  </a:lnTo>
                  <a:lnTo>
                    <a:pt x="6420" y="10728"/>
                  </a:lnTo>
                  <a:lnTo>
                    <a:pt x="6469" y="10703"/>
                  </a:lnTo>
                  <a:cubicBezTo>
                    <a:pt x="6580" y="10617"/>
                    <a:pt x="6481" y="10444"/>
                    <a:pt x="6358" y="10493"/>
                  </a:cubicBezTo>
                  <a:lnTo>
                    <a:pt x="6333" y="10505"/>
                  </a:lnTo>
                  <a:lnTo>
                    <a:pt x="6247" y="10567"/>
                  </a:lnTo>
                  <a:cubicBezTo>
                    <a:pt x="6210" y="10592"/>
                    <a:pt x="6173" y="10617"/>
                    <a:pt x="6136" y="10641"/>
                  </a:cubicBezTo>
                  <a:close/>
                  <a:moveTo>
                    <a:pt x="6864" y="10086"/>
                  </a:moveTo>
                  <a:cubicBezTo>
                    <a:pt x="6753" y="10160"/>
                    <a:pt x="6864" y="10333"/>
                    <a:pt x="6988" y="10271"/>
                  </a:cubicBezTo>
                  <a:cubicBezTo>
                    <a:pt x="7000" y="10271"/>
                    <a:pt x="7000" y="10259"/>
                    <a:pt x="7012" y="10259"/>
                  </a:cubicBezTo>
                  <a:lnTo>
                    <a:pt x="7185" y="10098"/>
                  </a:lnTo>
                  <a:cubicBezTo>
                    <a:pt x="7222" y="10061"/>
                    <a:pt x="7234" y="10012"/>
                    <a:pt x="7210" y="9962"/>
                  </a:cubicBezTo>
                  <a:cubicBezTo>
                    <a:pt x="7173" y="9888"/>
                    <a:pt x="7086" y="9876"/>
                    <a:pt x="7025" y="9925"/>
                  </a:cubicBezTo>
                  <a:cubicBezTo>
                    <a:pt x="6975" y="9987"/>
                    <a:pt x="6913" y="10036"/>
                    <a:pt x="6864" y="10086"/>
                  </a:cubicBezTo>
                  <a:close/>
                  <a:moveTo>
                    <a:pt x="7494" y="9432"/>
                  </a:moveTo>
                  <a:cubicBezTo>
                    <a:pt x="7395" y="9543"/>
                    <a:pt x="7568" y="9703"/>
                    <a:pt x="7679" y="9580"/>
                  </a:cubicBezTo>
                  <a:lnTo>
                    <a:pt x="7827" y="9407"/>
                  </a:lnTo>
                  <a:cubicBezTo>
                    <a:pt x="7926" y="9296"/>
                    <a:pt x="7790" y="9148"/>
                    <a:pt x="7679" y="9222"/>
                  </a:cubicBezTo>
                  <a:cubicBezTo>
                    <a:pt x="7666" y="9234"/>
                    <a:pt x="7654" y="9246"/>
                    <a:pt x="7642" y="9259"/>
                  </a:cubicBezTo>
                  <a:cubicBezTo>
                    <a:pt x="7592" y="9320"/>
                    <a:pt x="7543" y="9370"/>
                    <a:pt x="7494" y="9432"/>
                  </a:cubicBezTo>
                  <a:close/>
                  <a:moveTo>
                    <a:pt x="8049" y="8703"/>
                  </a:moveTo>
                  <a:cubicBezTo>
                    <a:pt x="7963" y="8827"/>
                    <a:pt x="8160" y="8975"/>
                    <a:pt x="8247" y="8827"/>
                  </a:cubicBezTo>
                  <a:cubicBezTo>
                    <a:pt x="8296" y="8765"/>
                    <a:pt x="8333" y="8703"/>
                    <a:pt x="8382" y="8629"/>
                  </a:cubicBezTo>
                  <a:cubicBezTo>
                    <a:pt x="8456" y="8518"/>
                    <a:pt x="8308" y="8382"/>
                    <a:pt x="8210" y="8481"/>
                  </a:cubicBezTo>
                  <a:cubicBezTo>
                    <a:pt x="8197" y="8493"/>
                    <a:pt x="8185" y="8493"/>
                    <a:pt x="8185" y="8506"/>
                  </a:cubicBezTo>
                  <a:cubicBezTo>
                    <a:pt x="8136" y="8567"/>
                    <a:pt x="8098" y="8642"/>
                    <a:pt x="8061" y="8703"/>
                  </a:cubicBezTo>
                  <a:close/>
                  <a:moveTo>
                    <a:pt x="8518" y="7913"/>
                  </a:moveTo>
                  <a:cubicBezTo>
                    <a:pt x="8493" y="7963"/>
                    <a:pt x="8506" y="8024"/>
                    <a:pt x="8543" y="8061"/>
                  </a:cubicBezTo>
                  <a:cubicBezTo>
                    <a:pt x="8605" y="8111"/>
                    <a:pt x="8691" y="8086"/>
                    <a:pt x="8728" y="8024"/>
                  </a:cubicBezTo>
                  <a:cubicBezTo>
                    <a:pt x="8765" y="7950"/>
                    <a:pt x="8802" y="7889"/>
                    <a:pt x="8827" y="7814"/>
                  </a:cubicBezTo>
                  <a:cubicBezTo>
                    <a:pt x="8888" y="7703"/>
                    <a:pt x="8740" y="7592"/>
                    <a:pt x="8654" y="7679"/>
                  </a:cubicBezTo>
                  <a:cubicBezTo>
                    <a:pt x="8642" y="7691"/>
                    <a:pt x="8629" y="7703"/>
                    <a:pt x="8629" y="7716"/>
                  </a:cubicBezTo>
                  <a:cubicBezTo>
                    <a:pt x="8592" y="7777"/>
                    <a:pt x="8555" y="7852"/>
                    <a:pt x="8518" y="7913"/>
                  </a:cubicBezTo>
                  <a:close/>
                  <a:moveTo>
                    <a:pt x="8901" y="7086"/>
                  </a:moveTo>
                  <a:cubicBezTo>
                    <a:pt x="8851" y="7197"/>
                    <a:pt x="9000" y="7296"/>
                    <a:pt x="9098" y="7210"/>
                  </a:cubicBezTo>
                  <a:cubicBezTo>
                    <a:pt x="9111" y="7197"/>
                    <a:pt x="9111" y="7185"/>
                    <a:pt x="9123" y="7173"/>
                  </a:cubicBezTo>
                  <a:cubicBezTo>
                    <a:pt x="9148" y="7099"/>
                    <a:pt x="9172" y="7024"/>
                    <a:pt x="9197" y="6950"/>
                  </a:cubicBezTo>
                  <a:cubicBezTo>
                    <a:pt x="9246" y="6827"/>
                    <a:pt x="9086" y="6728"/>
                    <a:pt x="9012" y="6839"/>
                  </a:cubicBezTo>
                  <a:cubicBezTo>
                    <a:pt x="9000" y="6839"/>
                    <a:pt x="8987" y="6852"/>
                    <a:pt x="8987" y="6876"/>
                  </a:cubicBezTo>
                  <a:cubicBezTo>
                    <a:pt x="8963" y="6938"/>
                    <a:pt x="8926" y="7012"/>
                    <a:pt x="8901" y="7086"/>
                  </a:cubicBezTo>
                  <a:close/>
                  <a:moveTo>
                    <a:pt x="9197" y="6222"/>
                  </a:moveTo>
                  <a:cubicBezTo>
                    <a:pt x="9160" y="6370"/>
                    <a:pt x="9382" y="6432"/>
                    <a:pt x="9419" y="6284"/>
                  </a:cubicBezTo>
                  <a:cubicBezTo>
                    <a:pt x="9444" y="6197"/>
                    <a:pt x="9456" y="6123"/>
                    <a:pt x="9481" y="6049"/>
                  </a:cubicBezTo>
                  <a:cubicBezTo>
                    <a:pt x="9506" y="5951"/>
                    <a:pt x="9395" y="5864"/>
                    <a:pt x="9308" y="5926"/>
                  </a:cubicBezTo>
                  <a:cubicBezTo>
                    <a:pt x="9284" y="5938"/>
                    <a:pt x="9259" y="5963"/>
                    <a:pt x="9246" y="6000"/>
                  </a:cubicBezTo>
                  <a:cubicBezTo>
                    <a:pt x="9234" y="6074"/>
                    <a:pt x="9209" y="6148"/>
                    <a:pt x="9197" y="6222"/>
                  </a:cubicBezTo>
                  <a:close/>
                  <a:moveTo>
                    <a:pt x="9382" y="5321"/>
                  </a:moveTo>
                  <a:cubicBezTo>
                    <a:pt x="9358" y="5444"/>
                    <a:pt x="9530" y="5506"/>
                    <a:pt x="9592" y="5407"/>
                  </a:cubicBezTo>
                  <a:cubicBezTo>
                    <a:pt x="9604" y="5395"/>
                    <a:pt x="9617" y="5370"/>
                    <a:pt x="9617" y="5358"/>
                  </a:cubicBezTo>
                  <a:cubicBezTo>
                    <a:pt x="9629" y="5284"/>
                    <a:pt x="9629" y="5198"/>
                    <a:pt x="9641" y="5124"/>
                  </a:cubicBezTo>
                  <a:cubicBezTo>
                    <a:pt x="9641" y="5099"/>
                    <a:pt x="9641" y="5087"/>
                    <a:pt x="9641" y="5062"/>
                  </a:cubicBezTo>
                  <a:cubicBezTo>
                    <a:pt x="9666" y="5000"/>
                    <a:pt x="9629" y="4938"/>
                    <a:pt x="9567" y="4926"/>
                  </a:cubicBezTo>
                  <a:cubicBezTo>
                    <a:pt x="9555" y="4914"/>
                    <a:pt x="9543" y="4914"/>
                    <a:pt x="9530" y="4926"/>
                  </a:cubicBezTo>
                  <a:cubicBezTo>
                    <a:pt x="9456" y="4926"/>
                    <a:pt x="9370" y="4926"/>
                    <a:pt x="9296" y="4926"/>
                  </a:cubicBezTo>
                  <a:cubicBezTo>
                    <a:pt x="9172" y="4926"/>
                    <a:pt x="9135" y="5111"/>
                    <a:pt x="9259" y="5148"/>
                  </a:cubicBezTo>
                  <a:cubicBezTo>
                    <a:pt x="9271" y="5161"/>
                    <a:pt x="9284" y="5161"/>
                    <a:pt x="9308" y="5161"/>
                  </a:cubicBezTo>
                  <a:lnTo>
                    <a:pt x="9419" y="5161"/>
                  </a:lnTo>
                  <a:cubicBezTo>
                    <a:pt x="9419" y="5222"/>
                    <a:pt x="9395" y="5272"/>
                    <a:pt x="9395" y="5333"/>
                  </a:cubicBezTo>
                  <a:close/>
                  <a:moveTo>
                    <a:pt x="9456" y="4420"/>
                  </a:moveTo>
                  <a:cubicBezTo>
                    <a:pt x="9469" y="4556"/>
                    <a:pt x="9666" y="4556"/>
                    <a:pt x="9679" y="4420"/>
                  </a:cubicBezTo>
                  <a:lnTo>
                    <a:pt x="9679" y="4358"/>
                  </a:lnTo>
                  <a:lnTo>
                    <a:pt x="9679" y="4173"/>
                  </a:lnTo>
                  <a:cubicBezTo>
                    <a:pt x="9679" y="4050"/>
                    <a:pt x="9506" y="4025"/>
                    <a:pt x="9456" y="4136"/>
                  </a:cubicBezTo>
                  <a:cubicBezTo>
                    <a:pt x="9456" y="4161"/>
                    <a:pt x="9456" y="4173"/>
                    <a:pt x="9456" y="4185"/>
                  </a:cubicBezTo>
                  <a:lnTo>
                    <a:pt x="9456" y="4420"/>
                  </a:lnTo>
                  <a:close/>
                  <a:moveTo>
                    <a:pt x="9395" y="3506"/>
                  </a:moveTo>
                  <a:cubicBezTo>
                    <a:pt x="9407" y="3642"/>
                    <a:pt x="9604" y="3642"/>
                    <a:pt x="9617" y="3506"/>
                  </a:cubicBezTo>
                  <a:lnTo>
                    <a:pt x="9617" y="3482"/>
                  </a:lnTo>
                  <a:cubicBezTo>
                    <a:pt x="9604" y="3395"/>
                    <a:pt x="9592" y="3321"/>
                    <a:pt x="9580" y="3235"/>
                  </a:cubicBezTo>
                  <a:cubicBezTo>
                    <a:pt x="9555" y="3111"/>
                    <a:pt x="9370" y="3111"/>
                    <a:pt x="9358" y="3235"/>
                  </a:cubicBezTo>
                  <a:cubicBezTo>
                    <a:pt x="9345" y="3260"/>
                    <a:pt x="9345" y="3272"/>
                    <a:pt x="9358" y="3284"/>
                  </a:cubicBezTo>
                  <a:cubicBezTo>
                    <a:pt x="9370" y="3358"/>
                    <a:pt x="9382" y="3432"/>
                    <a:pt x="9395" y="3506"/>
                  </a:cubicBezTo>
                  <a:close/>
                  <a:moveTo>
                    <a:pt x="9111" y="2692"/>
                  </a:moveTo>
                  <a:cubicBezTo>
                    <a:pt x="9197" y="2791"/>
                    <a:pt x="9358" y="2716"/>
                    <a:pt x="9321" y="2593"/>
                  </a:cubicBezTo>
                  <a:cubicBezTo>
                    <a:pt x="9308" y="2568"/>
                    <a:pt x="9308" y="2556"/>
                    <a:pt x="9296" y="2544"/>
                  </a:cubicBezTo>
                  <a:cubicBezTo>
                    <a:pt x="9234" y="2482"/>
                    <a:pt x="9172" y="2420"/>
                    <a:pt x="9098" y="2371"/>
                  </a:cubicBezTo>
                  <a:cubicBezTo>
                    <a:pt x="8987" y="2297"/>
                    <a:pt x="8851" y="2433"/>
                    <a:pt x="8938" y="2544"/>
                  </a:cubicBezTo>
                  <a:cubicBezTo>
                    <a:pt x="8950" y="2544"/>
                    <a:pt x="8963" y="2556"/>
                    <a:pt x="8975" y="2568"/>
                  </a:cubicBezTo>
                  <a:cubicBezTo>
                    <a:pt x="9024" y="2593"/>
                    <a:pt x="9074" y="2642"/>
                    <a:pt x="9111" y="2692"/>
                  </a:cubicBezTo>
                  <a:close/>
                  <a:moveTo>
                    <a:pt x="8395" y="2544"/>
                  </a:moveTo>
                  <a:cubicBezTo>
                    <a:pt x="8531" y="2507"/>
                    <a:pt x="8493" y="2309"/>
                    <a:pt x="8358" y="2321"/>
                  </a:cubicBezTo>
                  <a:cubicBezTo>
                    <a:pt x="8345" y="2321"/>
                    <a:pt x="8333" y="2321"/>
                    <a:pt x="8321" y="2321"/>
                  </a:cubicBezTo>
                  <a:cubicBezTo>
                    <a:pt x="8247" y="2346"/>
                    <a:pt x="8173" y="2383"/>
                    <a:pt x="8098" y="2420"/>
                  </a:cubicBezTo>
                  <a:cubicBezTo>
                    <a:pt x="8074" y="2433"/>
                    <a:pt x="8049" y="2445"/>
                    <a:pt x="8037" y="2470"/>
                  </a:cubicBezTo>
                  <a:cubicBezTo>
                    <a:pt x="8000" y="2568"/>
                    <a:pt x="8098" y="2679"/>
                    <a:pt x="8197" y="2630"/>
                  </a:cubicBezTo>
                  <a:cubicBezTo>
                    <a:pt x="8259" y="2593"/>
                    <a:pt x="8333" y="2568"/>
                    <a:pt x="8395" y="2544"/>
                  </a:cubicBezTo>
                  <a:close/>
                  <a:moveTo>
                    <a:pt x="7642" y="3000"/>
                  </a:moveTo>
                  <a:cubicBezTo>
                    <a:pt x="7666" y="2976"/>
                    <a:pt x="7679" y="2951"/>
                    <a:pt x="7679" y="2926"/>
                  </a:cubicBezTo>
                  <a:cubicBezTo>
                    <a:pt x="7691" y="2815"/>
                    <a:pt x="7568" y="2754"/>
                    <a:pt x="7494" y="2815"/>
                  </a:cubicBezTo>
                  <a:cubicBezTo>
                    <a:pt x="7420" y="2877"/>
                    <a:pt x="7370" y="2926"/>
                    <a:pt x="7308" y="3000"/>
                  </a:cubicBezTo>
                  <a:cubicBezTo>
                    <a:pt x="7284" y="3037"/>
                    <a:pt x="7271" y="3087"/>
                    <a:pt x="7296" y="3136"/>
                  </a:cubicBezTo>
                  <a:cubicBezTo>
                    <a:pt x="7346" y="3198"/>
                    <a:pt x="7432" y="3210"/>
                    <a:pt x="7481" y="3149"/>
                  </a:cubicBezTo>
                  <a:cubicBezTo>
                    <a:pt x="7531" y="3087"/>
                    <a:pt x="7580" y="3037"/>
                    <a:pt x="7642" y="2988"/>
                  </a:cubicBezTo>
                  <a:close/>
                  <a:moveTo>
                    <a:pt x="7259" y="3692"/>
                  </a:moveTo>
                  <a:cubicBezTo>
                    <a:pt x="7259" y="3655"/>
                    <a:pt x="7234" y="3605"/>
                    <a:pt x="7185" y="3593"/>
                  </a:cubicBezTo>
                  <a:cubicBezTo>
                    <a:pt x="7111" y="3568"/>
                    <a:pt x="7025" y="3630"/>
                    <a:pt x="7037" y="3704"/>
                  </a:cubicBezTo>
                  <a:cubicBezTo>
                    <a:pt x="7037" y="3790"/>
                    <a:pt x="7049" y="3877"/>
                    <a:pt x="7086" y="3963"/>
                  </a:cubicBezTo>
                  <a:cubicBezTo>
                    <a:pt x="7123" y="4099"/>
                    <a:pt x="7321" y="4050"/>
                    <a:pt x="7308" y="3914"/>
                  </a:cubicBezTo>
                  <a:cubicBezTo>
                    <a:pt x="7308" y="3914"/>
                    <a:pt x="7308" y="3901"/>
                    <a:pt x="7308" y="3889"/>
                  </a:cubicBezTo>
                  <a:cubicBezTo>
                    <a:pt x="7284" y="3827"/>
                    <a:pt x="7271" y="3766"/>
                    <a:pt x="7271" y="3692"/>
                  </a:cubicBezTo>
                  <a:close/>
                  <a:moveTo>
                    <a:pt x="7666" y="4408"/>
                  </a:moveTo>
                  <a:cubicBezTo>
                    <a:pt x="7568" y="4321"/>
                    <a:pt x="7420" y="4432"/>
                    <a:pt x="7481" y="4556"/>
                  </a:cubicBezTo>
                  <a:cubicBezTo>
                    <a:pt x="7481" y="4556"/>
                    <a:pt x="7494" y="4568"/>
                    <a:pt x="7506" y="4580"/>
                  </a:cubicBezTo>
                  <a:cubicBezTo>
                    <a:pt x="7555" y="4642"/>
                    <a:pt x="7617" y="4691"/>
                    <a:pt x="7679" y="4741"/>
                  </a:cubicBezTo>
                  <a:cubicBezTo>
                    <a:pt x="7802" y="4840"/>
                    <a:pt x="7950" y="4667"/>
                    <a:pt x="7839" y="4568"/>
                  </a:cubicBezTo>
                  <a:cubicBezTo>
                    <a:pt x="7778" y="4519"/>
                    <a:pt x="7728" y="4469"/>
                    <a:pt x="7666" y="4408"/>
                  </a:cubicBezTo>
                  <a:close/>
                  <a:moveTo>
                    <a:pt x="8395" y="4852"/>
                  </a:moveTo>
                  <a:cubicBezTo>
                    <a:pt x="8271" y="4815"/>
                    <a:pt x="8197" y="4988"/>
                    <a:pt x="8308" y="5062"/>
                  </a:cubicBezTo>
                  <a:cubicBezTo>
                    <a:pt x="8321" y="5062"/>
                    <a:pt x="8333" y="5074"/>
                    <a:pt x="8345" y="5074"/>
                  </a:cubicBezTo>
                  <a:cubicBezTo>
                    <a:pt x="8419" y="5099"/>
                    <a:pt x="8493" y="5111"/>
                    <a:pt x="8580" y="5124"/>
                  </a:cubicBezTo>
                  <a:cubicBezTo>
                    <a:pt x="8703" y="5136"/>
                    <a:pt x="8765" y="4963"/>
                    <a:pt x="8654" y="4901"/>
                  </a:cubicBezTo>
                  <a:cubicBezTo>
                    <a:pt x="8642" y="4901"/>
                    <a:pt x="8629" y="4889"/>
                    <a:pt x="8617" y="4889"/>
                  </a:cubicBezTo>
                  <a:cubicBezTo>
                    <a:pt x="8543" y="4877"/>
                    <a:pt x="8469" y="4864"/>
                    <a:pt x="8395" y="4852"/>
                  </a:cubicBezTo>
                  <a:close/>
                  <a:moveTo>
                    <a:pt x="10197" y="4852"/>
                  </a:moveTo>
                  <a:cubicBezTo>
                    <a:pt x="10074" y="4864"/>
                    <a:pt x="10074" y="5049"/>
                    <a:pt x="10197" y="5074"/>
                  </a:cubicBezTo>
                  <a:cubicBezTo>
                    <a:pt x="10209" y="5074"/>
                    <a:pt x="10222" y="5074"/>
                    <a:pt x="10234" y="5074"/>
                  </a:cubicBezTo>
                  <a:lnTo>
                    <a:pt x="10469" y="5037"/>
                  </a:lnTo>
                  <a:cubicBezTo>
                    <a:pt x="10592" y="5012"/>
                    <a:pt x="10592" y="4827"/>
                    <a:pt x="10469" y="4815"/>
                  </a:cubicBezTo>
                  <a:cubicBezTo>
                    <a:pt x="10456" y="4803"/>
                    <a:pt x="10431" y="4803"/>
                    <a:pt x="10419" y="4815"/>
                  </a:cubicBezTo>
                  <a:cubicBezTo>
                    <a:pt x="10345" y="4827"/>
                    <a:pt x="10271" y="4840"/>
                    <a:pt x="10197" y="4852"/>
                  </a:cubicBezTo>
                  <a:close/>
                  <a:moveTo>
                    <a:pt x="11098" y="4667"/>
                  </a:moveTo>
                  <a:cubicBezTo>
                    <a:pt x="11012" y="4691"/>
                    <a:pt x="10975" y="4803"/>
                    <a:pt x="11049" y="4864"/>
                  </a:cubicBezTo>
                  <a:cubicBezTo>
                    <a:pt x="11073" y="4889"/>
                    <a:pt x="11123" y="4901"/>
                    <a:pt x="11160" y="4901"/>
                  </a:cubicBezTo>
                  <a:lnTo>
                    <a:pt x="11382" y="4840"/>
                  </a:lnTo>
                  <a:cubicBezTo>
                    <a:pt x="11518" y="4803"/>
                    <a:pt x="11493" y="4593"/>
                    <a:pt x="11345" y="4605"/>
                  </a:cubicBezTo>
                  <a:lnTo>
                    <a:pt x="11320" y="4605"/>
                  </a:lnTo>
                  <a:lnTo>
                    <a:pt x="11098" y="4667"/>
                  </a:lnTo>
                  <a:close/>
                  <a:moveTo>
                    <a:pt x="11987" y="4408"/>
                  </a:moveTo>
                  <a:cubicBezTo>
                    <a:pt x="11851" y="4457"/>
                    <a:pt x="11888" y="4642"/>
                    <a:pt x="12024" y="4642"/>
                  </a:cubicBezTo>
                  <a:cubicBezTo>
                    <a:pt x="12036" y="4642"/>
                    <a:pt x="12049" y="4642"/>
                    <a:pt x="12061" y="4642"/>
                  </a:cubicBezTo>
                  <a:lnTo>
                    <a:pt x="12283" y="4556"/>
                  </a:lnTo>
                  <a:cubicBezTo>
                    <a:pt x="12394" y="4519"/>
                    <a:pt x="12369" y="4334"/>
                    <a:pt x="12246" y="4334"/>
                  </a:cubicBezTo>
                  <a:cubicBezTo>
                    <a:pt x="12221" y="4334"/>
                    <a:pt x="12209" y="4334"/>
                    <a:pt x="12197" y="4346"/>
                  </a:cubicBezTo>
                  <a:lnTo>
                    <a:pt x="11987" y="4420"/>
                  </a:lnTo>
                  <a:close/>
                  <a:moveTo>
                    <a:pt x="12839" y="4074"/>
                  </a:moveTo>
                  <a:cubicBezTo>
                    <a:pt x="12727" y="4124"/>
                    <a:pt x="12764" y="4296"/>
                    <a:pt x="12888" y="4296"/>
                  </a:cubicBezTo>
                  <a:cubicBezTo>
                    <a:pt x="12900" y="4296"/>
                    <a:pt x="12913" y="4296"/>
                    <a:pt x="12925" y="4284"/>
                  </a:cubicBezTo>
                  <a:lnTo>
                    <a:pt x="13147" y="4185"/>
                  </a:lnTo>
                  <a:cubicBezTo>
                    <a:pt x="13258" y="4136"/>
                    <a:pt x="13209" y="3951"/>
                    <a:pt x="13085" y="3963"/>
                  </a:cubicBezTo>
                  <a:cubicBezTo>
                    <a:pt x="13073" y="3963"/>
                    <a:pt x="13061" y="3976"/>
                    <a:pt x="13048" y="3976"/>
                  </a:cubicBezTo>
                  <a:close/>
                  <a:moveTo>
                    <a:pt x="13653" y="3655"/>
                  </a:moveTo>
                  <a:cubicBezTo>
                    <a:pt x="13542" y="3729"/>
                    <a:pt x="13604" y="3889"/>
                    <a:pt x="13727" y="3877"/>
                  </a:cubicBezTo>
                  <a:cubicBezTo>
                    <a:pt x="13740" y="3877"/>
                    <a:pt x="13752" y="3864"/>
                    <a:pt x="13764" y="3864"/>
                  </a:cubicBezTo>
                  <a:cubicBezTo>
                    <a:pt x="13838" y="3827"/>
                    <a:pt x="13900" y="3778"/>
                    <a:pt x="13974" y="3741"/>
                  </a:cubicBezTo>
                  <a:cubicBezTo>
                    <a:pt x="14098" y="3655"/>
                    <a:pt x="13987" y="3457"/>
                    <a:pt x="13851" y="3544"/>
                  </a:cubicBezTo>
                  <a:close/>
                  <a:moveTo>
                    <a:pt x="14419" y="3161"/>
                  </a:moveTo>
                  <a:cubicBezTo>
                    <a:pt x="14320" y="3235"/>
                    <a:pt x="14394" y="3395"/>
                    <a:pt x="14517" y="3371"/>
                  </a:cubicBezTo>
                  <a:cubicBezTo>
                    <a:pt x="14530" y="3371"/>
                    <a:pt x="14554" y="3358"/>
                    <a:pt x="14567" y="3358"/>
                  </a:cubicBezTo>
                  <a:cubicBezTo>
                    <a:pt x="14628" y="3309"/>
                    <a:pt x="14690" y="3260"/>
                    <a:pt x="14752" y="3210"/>
                  </a:cubicBezTo>
                  <a:cubicBezTo>
                    <a:pt x="14826" y="3149"/>
                    <a:pt x="14801" y="3013"/>
                    <a:pt x="14690" y="3000"/>
                  </a:cubicBezTo>
                  <a:cubicBezTo>
                    <a:pt x="14665" y="3000"/>
                    <a:pt x="14628" y="3013"/>
                    <a:pt x="14604" y="3025"/>
                  </a:cubicBezTo>
                  <a:close/>
                  <a:moveTo>
                    <a:pt x="15135" y="2581"/>
                  </a:moveTo>
                  <a:cubicBezTo>
                    <a:pt x="15097" y="2605"/>
                    <a:pt x="15085" y="2655"/>
                    <a:pt x="15097" y="2692"/>
                  </a:cubicBezTo>
                  <a:cubicBezTo>
                    <a:pt x="15110" y="2778"/>
                    <a:pt x="15221" y="2815"/>
                    <a:pt x="15295" y="2754"/>
                  </a:cubicBezTo>
                  <a:cubicBezTo>
                    <a:pt x="15344" y="2704"/>
                    <a:pt x="15406" y="2642"/>
                    <a:pt x="15455" y="2593"/>
                  </a:cubicBezTo>
                  <a:cubicBezTo>
                    <a:pt x="15579" y="2482"/>
                    <a:pt x="15418" y="2309"/>
                    <a:pt x="15307" y="2420"/>
                  </a:cubicBezTo>
                  <a:cubicBezTo>
                    <a:pt x="15246" y="2470"/>
                    <a:pt x="15196" y="2531"/>
                    <a:pt x="15135" y="2581"/>
                  </a:cubicBezTo>
                  <a:close/>
                  <a:moveTo>
                    <a:pt x="15752" y="1926"/>
                  </a:moveTo>
                  <a:cubicBezTo>
                    <a:pt x="15715" y="1951"/>
                    <a:pt x="15715" y="2001"/>
                    <a:pt x="15739" y="2050"/>
                  </a:cubicBezTo>
                  <a:cubicBezTo>
                    <a:pt x="15776" y="2124"/>
                    <a:pt x="15875" y="2124"/>
                    <a:pt x="15925" y="2062"/>
                  </a:cubicBezTo>
                  <a:cubicBezTo>
                    <a:pt x="15974" y="2001"/>
                    <a:pt x="16023" y="1939"/>
                    <a:pt x="16073" y="1877"/>
                  </a:cubicBezTo>
                  <a:cubicBezTo>
                    <a:pt x="16134" y="1778"/>
                    <a:pt x="16023" y="1655"/>
                    <a:pt x="15925" y="1717"/>
                  </a:cubicBezTo>
                  <a:cubicBezTo>
                    <a:pt x="15912" y="1717"/>
                    <a:pt x="15900" y="1729"/>
                    <a:pt x="15900" y="1741"/>
                  </a:cubicBezTo>
                  <a:cubicBezTo>
                    <a:pt x="15850" y="1803"/>
                    <a:pt x="15801" y="1865"/>
                    <a:pt x="15752" y="1926"/>
                  </a:cubicBezTo>
                  <a:close/>
                  <a:moveTo>
                    <a:pt x="16270" y="1173"/>
                  </a:moveTo>
                  <a:cubicBezTo>
                    <a:pt x="16159" y="1285"/>
                    <a:pt x="16332" y="1445"/>
                    <a:pt x="16443" y="1322"/>
                  </a:cubicBezTo>
                  <a:cubicBezTo>
                    <a:pt x="16455" y="1322"/>
                    <a:pt x="16455" y="1309"/>
                    <a:pt x="16468" y="1297"/>
                  </a:cubicBezTo>
                  <a:lnTo>
                    <a:pt x="16492" y="1248"/>
                  </a:lnTo>
                  <a:lnTo>
                    <a:pt x="16542" y="1149"/>
                  </a:lnTo>
                  <a:lnTo>
                    <a:pt x="16579" y="1087"/>
                  </a:lnTo>
                  <a:cubicBezTo>
                    <a:pt x="16653" y="964"/>
                    <a:pt x="16480" y="853"/>
                    <a:pt x="16394" y="951"/>
                  </a:cubicBezTo>
                  <a:cubicBezTo>
                    <a:pt x="16381" y="964"/>
                    <a:pt x="16381" y="976"/>
                    <a:pt x="16381" y="976"/>
                  </a:cubicBezTo>
                  <a:lnTo>
                    <a:pt x="16344" y="1038"/>
                  </a:lnTo>
                  <a:lnTo>
                    <a:pt x="16295" y="11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2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55" name="Google Shape;355;p24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4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4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4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4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4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4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4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4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4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4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74" name="Google Shape;374;p24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5" name="Google Shape;375;p24"/>
          <p:cNvSpPr txBox="1"/>
          <p:nvPr>
            <p:ph hasCustomPrompt="1" type="title"/>
          </p:nvPr>
        </p:nvSpPr>
        <p:spPr>
          <a:xfrm>
            <a:off x="1768200" y="1654521"/>
            <a:ext cx="5607600" cy="84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6" name="Google Shape;376;p24"/>
          <p:cNvSpPr txBox="1"/>
          <p:nvPr>
            <p:ph idx="1" type="body"/>
          </p:nvPr>
        </p:nvSpPr>
        <p:spPr>
          <a:xfrm>
            <a:off x="2710050" y="2650221"/>
            <a:ext cx="37239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26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381" name="Google Shape;381;p26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2" name="Google Shape;382;p26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83" name="Google Shape;383;p26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384" name="Google Shape;384;p26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6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26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26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26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26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26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6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26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26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26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26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26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26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26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9" name="Google Shape;399;p26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400" name="Google Shape;400;p26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26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26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26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26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26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26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26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26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26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6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6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26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26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26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15" name="Google Shape;415;p26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6" name="Google Shape;416;p26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7" name="Google Shape;417;p26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8" name="Google Shape;418;p26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9" name="Google Shape;419;p26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0" name="Google Shape;420;p26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21" name="Google Shape;421;p26"/>
          <p:cNvSpPr txBox="1"/>
          <p:nvPr>
            <p:ph type="title"/>
          </p:nvPr>
        </p:nvSpPr>
        <p:spPr>
          <a:xfrm>
            <a:off x="720000" y="540000"/>
            <a:ext cx="3368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2" name="Google Shape;422;p26"/>
          <p:cNvSpPr txBox="1"/>
          <p:nvPr>
            <p:ph idx="1" type="subTitle"/>
          </p:nvPr>
        </p:nvSpPr>
        <p:spPr>
          <a:xfrm>
            <a:off x="906900" y="3292127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3" name="Google Shape;423;p26"/>
          <p:cNvSpPr txBox="1"/>
          <p:nvPr>
            <p:ph idx="2" type="subTitle"/>
          </p:nvPr>
        </p:nvSpPr>
        <p:spPr>
          <a:xfrm>
            <a:off x="5676900" y="3292127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4" name="Google Shape;424;p26"/>
          <p:cNvSpPr txBox="1"/>
          <p:nvPr>
            <p:ph idx="3" type="subTitle"/>
          </p:nvPr>
        </p:nvSpPr>
        <p:spPr>
          <a:xfrm>
            <a:off x="906900" y="1584571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5" name="Google Shape;425;p26"/>
          <p:cNvSpPr txBox="1"/>
          <p:nvPr>
            <p:ph idx="4" type="subTitle"/>
          </p:nvPr>
        </p:nvSpPr>
        <p:spPr>
          <a:xfrm>
            <a:off x="5676900" y="1584571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6" name="Google Shape;426;p26"/>
          <p:cNvSpPr txBox="1"/>
          <p:nvPr>
            <p:ph idx="5" type="subTitle"/>
          </p:nvPr>
        </p:nvSpPr>
        <p:spPr>
          <a:xfrm>
            <a:off x="906900" y="2048743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7" name="Google Shape;427;p26"/>
          <p:cNvSpPr txBox="1"/>
          <p:nvPr>
            <p:ph idx="6" type="subTitle"/>
          </p:nvPr>
        </p:nvSpPr>
        <p:spPr>
          <a:xfrm>
            <a:off x="5676900" y="2048743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8" name="Google Shape;428;p26"/>
          <p:cNvSpPr txBox="1"/>
          <p:nvPr>
            <p:ph idx="7" type="subTitle"/>
          </p:nvPr>
        </p:nvSpPr>
        <p:spPr>
          <a:xfrm>
            <a:off x="906900" y="3755202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9" name="Google Shape;429;p26"/>
          <p:cNvSpPr txBox="1"/>
          <p:nvPr>
            <p:ph idx="8" type="subTitle"/>
          </p:nvPr>
        </p:nvSpPr>
        <p:spPr>
          <a:xfrm>
            <a:off x="5676900" y="3755202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27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432" name="Google Shape;432;p27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7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7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7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7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7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4" name="Google Shape;454;p27"/>
          <p:cNvSpPr txBox="1"/>
          <p:nvPr>
            <p:ph type="ctrTitle"/>
          </p:nvPr>
        </p:nvSpPr>
        <p:spPr>
          <a:xfrm>
            <a:off x="5908324" y="1290427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455" name="Google Shape;455;p27"/>
          <p:cNvSpPr txBox="1"/>
          <p:nvPr>
            <p:ph idx="1" type="subTitle"/>
          </p:nvPr>
        </p:nvSpPr>
        <p:spPr>
          <a:xfrm>
            <a:off x="5908324" y="157301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6" name="Google Shape;456;p27"/>
          <p:cNvSpPr txBox="1"/>
          <p:nvPr>
            <p:ph hasCustomPrompt="1" idx="2" type="title"/>
          </p:nvPr>
        </p:nvSpPr>
        <p:spPr>
          <a:xfrm>
            <a:off x="4903953" y="1280000"/>
            <a:ext cx="814500" cy="5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457" name="Google Shape;457;p27"/>
          <p:cNvSpPr txBox="1"/>
          <p:nvPr>
            <p:ph idx="3" type="subTitle"/>
          </p:nvPr>
        </p:nvSpPr>
        <p:spPr>
          <a:xfrm>
            <a:off x="5908324" y="3563486"/>
            <a:ext cx="2451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8" name="Google Shape;458;p27"/>
          <p:cNvSpPr txBox="1"/>
          <p:nvPr>
            <p:ph hasCustomPrompt="1" idx="4" type="title"/>
          </p:nvPr>
        </p:nvSpPr>
        <p:spPr>
          <a:xfrm>
            <a:off x="4903953" y="3277304"/>
            <a:ext cx="814500" cy="5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459" name="Google Shape;459;p27"/>
          <p:cNvSpPr txBox="1"/>
          <p:nvPr>
            <p:ph idx="5" type="subTitle"/>
          </p:nvPr>
        </p:nvSpPr>
        <p:spPr>
          <a:xfrm>
            <a:off x="5908324" y="2589180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0" name="Google Shape;460;p27"/>
          <p:cNvSpPr txBox="1"/>
          <p:nvPr>
            <p:ph hasCustomPrompt="1" idx="6" type="title"/>
          </p:nvPr>
        </p:nvSpPr>
        <p:spPr>
          <a:xfrm>
            <a:off x="4903953" y="2306644"/>
            <a:ext cx="814500" cy="5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461" name="Google Shape;461;p27"/>
          <p:cNvSpPr txBox="1"/>
          <p:nvPr>
            <p:ph idx="7" type="ctrTitle"/>
          </p:nvPr>
        </p:nvSpPr>
        <p:spPr>
          <a:xfrm>
            <a:off x="5908324" y="2311104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462" name="Google Shape;462;p27"/>
          <p:cNvSpPr txBox="1"/>
          <p:nvPr>
            <p:ph idx="8" type="ctrTitle"/>
          </p:nvPr>
        </p:nvSpPr>
        <p:spPr>
          <a:xfrm>
            <a:off x="5908324" y="3282994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463" name="Google Shape;463;p27"/>
          <p:cNvSpPr txBox="1"/>
          <p:nvPr>
            <p:ph idx="9" type="ctrTitle"/>
          </p:nvPr>
        </p:nvSpPr>
        <p:spPr>
          <a:xfrm>
            <a:off x="1912664" y="1297314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464" name="Google Shape;464;p27"/>
          <p:cNvSpPr txBox="1"/>
          <p:nvPr>
            <p:ph idx="13" type="subTitle"/>
          </p:nvPr>
        </p:nvSpPr>
        <p:spPr>
          <a:xfrm>
            <a:off x="1912664" y="157301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5" name="Google Shape;465;p27"/>
          <p:cNvSpPr txBox="1"/>
          <p:nvPr>
            <p:ph hasCustomPrompt="1" idx="14" type="title"/>
          </p:nvPr>
        </p:nvSpPr>
        <p:spPr>
          <a:xfrm>
            <a:off x="784376" y="1286887"/>
            <a:ext cx="814500" cy="5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466" name="Google Shape;466;p27"/>
          <p:cNvSpPr txBox="1"/>
          <p:nvPr>
            <p:ph idx="15" type="subTitle"/>
          </p:nvPr>
        </p:nvSpPr>
        <p:spPr>
          <a:xfrm>
            <a:off x="1912664" y="3563486"/>
            <a:ext cx="2451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7" name="Google Shape;467;p27"/>
          <p:cNvSpPr txBox="1"/>
          <p:nvPr>
            <p:ph hasCustomPrompt="1" idx="16" type="title"/>
          </p:nvPr>
        </p:nvSpPr>
        <p:spPr>
          <a:xfrm>
            <a:off x="784376" y="3284192"/>
            <a:ext cx="814500" cy="5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468" name="Google Shape;468;p27"/>
          <p:cNvSpPr txBox="1"/>
          <p:nvPr>
            <p:ph idx="17" type="subTitle"/>
          </p:nvPr>
        </p:nvSpPr>
        <p:spPr>
          <a:xfrm>
            <a:off x="1912664" y="259606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9" name="Google Shape;469;p27"/>
          <p:cNvSpPr txBox="1"/>
          <p:nvPr>
            <p:ph hasCustomPrompt="1" idx="18" type="title"/>
          </p:nvPr>
        </p:nvSpPr>
        <p:spPr>
          <a:xfrm>
            <a:off x="784376" y="2313531"/>
            <a:ext cx="814500" cy="5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470" name="Google Shape;470;p27"/>
          <p:cNvSpPr txBox="1"/>
          <p:nvPr>
            <p:ph idx="19" type="ctrTitle"/>
          </p:nvPr>
        </p:nvSpPr>
        <p:spPr>
          <a:xfrm>
            <a:off x="1912664" y="2304052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471" name="Google Shape;471;p27"/>
          <p:cNvSpPr txBox="1"/>
          <p:nvPr>
            <p:ph idx="20" type="ctrTitle"/>
          </p:nvPr>
        </p:nvSpPr>
        <p:spPr>
          <a:xfrm>
            <a:off x="1912664" y="3289882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472" name="Google Shape;472;p27"/>
          <p:cNvSpPr txBox="1"/>
          <p:nvPr>
            <p:ph idx="21"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474;p28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475" name="Google Shape;475;p28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7" name="Google Shape;497;p28"/>
          <p:cNvSpPr txBox="1"/>
          <p:nvPr>
            <p:ph idx="1" type="subTitle"/>
          </p:nvPr>
        </p:nvSpPr>
        <p:spPr>
          <a:xfrm>
            <a:off x="2059950" y="2514140"/>
            <a:ext cx="43272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8" name="Google Shape;498;p28"/>
          <p:cNvSpPr txBox="1"/>
          <p:nvPr>
            <p:ph type="title"/>
          </p:nvPr>
        </p:nvSpPr>
        <p:spPr>
          <a:xfrm>
            <a:off x="1080450" y="1555960"/>
            <a:ext cx="5306700" cy="89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9" name="Google Shape;499;p28"/>
          <p:cNvSpPr txBox="1"/>
          <p:nvPr>
            <p:ph hasCustomPrompt="1" idx="2" type="title"/>
          </p:nvPr>
        </p:nvSpPr>
        <p:spPr>
          <a:xfrm>
            <a:off x="6853050" y="2092943"/>
            <a:ext cx="1456500" cy="81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500" name="Google Shape;500;p28"/>
          <p:cNvGrpSpPr/>
          <p:nvPr/>
        </p:nvGrpSpPr>
        <p:grpSpPr>
          <a:xfrm flipH="1" rot="-5072894">
            <a:off x="-1007770" y="1789630"/>
            <a:ext cx="3474349" cy="888902"/>
            <a:chOff x="3809875" y="1963175"/>
            <a:chExt cx="1923600" cy="492150"/>
          </a:xfrm>
        </p:grpSpPr>
        <p:sp>
          <p:nvSpPr>
            <p:cNvPr id="501" name="Google Shape;501;p28"/>
            <p:cNvSpPr/>
            <p:nvPr/>
          </p:nvSpPr>
          <p:spPr>
            <a:xfrm>
              <a:off x="3902950" y="2044375"/>
              <a:ext cx="620050" cy="185725"/>
            </a:xfrm>
            <a:custGeom>
              <a:rect b="b" l="l" r="r" t="t"/>
              <a:pathLst>
                <a:path extrusionOk="0" h="7429" w="24802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3866425" y="2007800"/>
              <a:ext cx="1864125" cy="387400"/>
            </a:xfrm>
            <a:custGeom>
              <a:rect b="b" l="l" r="r" t="t"/>
              <a:pathLst>
                <a:path extrusionOk="0" h="15496" w="74565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3813475" y="2066175"/>
              <a:ext cx="56825" cy="83625"/>
            </a:xfrm>
            <a:custGeom>
              <a:rect b="b" l="l" r="r" t="t"/>
              <a:pathLst>
                <a:path extrusionOk="0" h="3345" w="2273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3818000" y="2001350"/>
              <a:ext cx="177350" cy="82875"/>
            </a:xfrm>
            <a:custGeom>
              <a:rect b="b" l="l" r="r" t="t"/>
              <a:pathLst>
                <a:path extrusionOk="0" h="3315" w="7094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3928625" y="1968150"/>
              <a:ext cx="484300" cy="104000"/>
            </a:xfrm>
            <a:custGeom>
              <a:rect b="b" l="l" r="r" t="t"/>
              <a:pathLst>
                <a:path extrusionOk="0" h="4160" w="19372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3973500" y="1980525"/>
              <a:ext cx="423650" cy="75575"/>
            </a:xfrm>
            <a:custGeom>
              <a:rect b="b" l="l" r="r" t="t"/>
              <a:pathLst>
                <a:path extrusionOk="0" h="3023" w="16946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3855400" y="2081950"/>
              <a:ext cx="1864100" cy="370500"/>
            </a:xfrm>
            <a:custGeom>
              <a:rect b="b" l="l" r="r" t="t"/>
              <a:pathLst>
                <a:path extrusionOk="0" h="14820" w="74564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3809875" y="1963175"/>
              <a:ext cx="1923600" cy="492150"/>
            </a:xfrm>
            <a:custGeom>
              <a:rect b="b" l="l" r="r" t="t"/>
              <a:pathLst>
                <a:path extrusionOk="0" h="19686" w="76944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3852475" y="2004425"/>
              <a:ext cx="33600" cy="150775"/>
            </a:xfrm>
            <a:custGeom>
              <a:rect b="b" l="l" r="r" t="t"/>
              <a:pathLst>
                <a:path extrusionOk="0" h="6031" w="1344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3928625" y="2002400"/>
              <a:ext cx="26175" cy="4300"/>
            </a:xfrm>
            <a:custGeom>
              <a:rect b="b" l="l" r="r" t="t"/>
              <a:pathLst>
                <a:path extrusionOk="0" fill="none" h="172" w="1047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cap="rnd" cmpd="sng" w="9700">
              <a:solidFill>
                <a:srgbClr val="42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3897300" y="2012750"/>
              <a:ext cx="98050" cy="16475"/>
            </a:xfrm>
            <a:custGeom>
              <a:rect b="b" l="l" r="r" t="t"/>
              <a:pathLst>
                <a:path extrusionOk="0" fill="none" h="659" w="3922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cap="rnd" cmpd="sng" w="9700">
              <a:solidFill>
                <a:srgbClr val="42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2" name="Google Shape;512;p28"/>
          <p:cNvGrpSpPr/>
          <p:nvPr/>
        </p:nvGrpSpPr>
        <p:grpSpPr>
          <a:xfrm rot="-375097">
            <a:off x="7330557" y="3418618"/>
            <a:ext cx="711742" cy="793298"/>
            <a:chOff x="6554696" y="509501"/>
            <a:chExt cx="711709" cy="793261"/>
          </a:xfrm>
        </p:grpSpPr>
        <p:sp>
          <p:nvSpPr>
            <p:cNvPr id="513" name="Google Shape;513;p28"/>
            <p:cNvSpPr/>
            <p:nvPr/>
          </p:nvSpPr>
          <p:spPr>
            <a:xfrm>
              <a:off x="6560695" y="516700"/>
              <a:ext cx="696978" cy="779230"/>
            </a:xfrm>
            <a:custGeom>
              <a:rect b="b" l="l" r="r" t="t"/>
              <a:pathLst>
                <a:path extrusionOk="0" h="23381" w="20913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6554696" y="509501"/>
              <a:ext cx="711709" cy="793261"/>
            </a:xfrm>
            <a:custGeom>
              <a:rect b="b" l="l" r="r" t="t"/>
              <a:pathLst>
                <a:path extrusionOk="0" h="23802" w="21355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oogle Shape;516;p29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17" name="Google Shape;517;p29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9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9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9" name="Google Shape;539;p29"/>
          <p:cNvSpPr txBox="1"/>
          <p:nvPr>
            <p:ph type="title"/>
          </p:nvPr>
        </p:nvSpPr>
        <p:spPr>
          <a:xfrm>
            <a:off x="3168000" y="1478819"/>
            <a:ext cx="2808000" cy="7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0" name="Google Shape;540;p29"/>
          <p:cNvSpPr txBox="1"/>
          <p:nvPr>
            <p:ph idx="1" type="body"/>
          </p:nvPr>
        </p:nvSpPr>
        <p:spPr>
          <a:xfrm>
            <a:off x="3168000" y="2469364"/>
            <a:ext cx="28080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4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" name="Google Shape;542;p30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43" name="Google Shape;543;p30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0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0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5" name="Google Shape;565;p30"/>
          <p:cNvSpPr txBox="1"/>
          <p:nvPr>
            <p:ph idx="1" type="subTitle"/>
          </p:nvPr>
        </p:nvSpPr>
        <p:spPr>
          <a:xfrm>
            <a:off x="3983700" y="1758177"/>
            <a:ext cx="44403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6" name="Google Shape;566;p30"/>
          <p:cNvSpPr txBox="1"/>
          <p:nvPr>
            <p:ph type="ctrTitle"/>
          </p:nvPr>
        </p:nvSpPr>
        <p:spPr>
          <a:xfrm>
            <a:off x="5875800" y="2837502"/>
            <a:ext cx="2548200" cy="4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567" name="Google Shape;567;p30"/>
          <p:cNvGrpSpPr/>
          <p:nvPr/>
        </p:nvGrpSpPr>
        <p:grpSpPr>
          <a:xfrm>
            <a:off x="7673759" y="-287513"/>
            <a:ext cx="788762" cy="861588"/>
            <a:chOff x="7673759" y="-287513"/>
            <a:chExt cx="788762" cy="861588"/>
          </a:xfrm>
        </p:grpSpPr>
        <p:grpSp>
          <p:nvGrpSpPr>
            <p:cNvPr id="568" name="Google Shape;568;p30"/>
            <p:cNvGrpSpPr/>
            <p:nvPr/>
          </p:nvGrpSpPr>
          <p:grpSpPr>
            <a:xfrm rot="350572">
              <a:off x="7712287" y="-253348"/>
              <a:ext cx="711705" cy="793257"/>
              <a:chOff x="6554696" y="509501"/>
              <a:chExt cx="711709" cy="793261"/>
            </a:xfrm>
          </p:grpSpPr>
          <p:sp>
            <p:nvSpPr>
              <p:cNvPr id="569" name="Google Shape;569;p30"/>
              <p:cNvSpPr/>
              <p:nvPr/>
            </p:nvSpPr>
            <p:spPr>
              <a:xfrm>
                <a:off x="6560695" y="516700"/>
                <a:ext cx="696978" cy="779230"/>
              </a:xfrm>
              <a:custGeom>
                <a:rect b="b" l="l" r="r" t="t"/>
                <a:pathLst>
                  <a:path extrusionOk="0" h="23381" w="20913">
                    <a:moveTo>
                      <a:pt x="4201" y="1"/>
                    </a:moveTo>
                    <a:cubicBezTo>
                      <a:pt x="1903" y="1"/>
                      <a:pt x="28" y="1866"/>
                      <a:pt x="28" y="4165"/>
                    </a:cubicBezTo>
                    <a:lnTo>
                      <a:pt x="1" y="17073"/>
                    </a:lnTo>
                    <a:cubicBezTo>
                      <a:pt x="1" y="18903"/>
                      <a:pt x="1190" y="20516"/>
                      <a:pt x="2930" y="21057"/>
                    </a:cubicBezTo>
                    <a:lnTo>
                      <a:pt x="9736" y="23193"/>
                    </a:lnTo>
                    <a:cubicBezTo>
                      <a:pt x="10143" y="23318"/>
                      <a:pt x="10563" y="23381"/>
                      <a:pt x="10982" y="23381"/>
                    </a:cubicBezTo>
                    <a:cubicBezTo>
                      <a:pt x="11444" y="23381"/>
                      <a:pt x="11906" y="23304"/>
                      <a:pt x="12350" y="23148"/>
                    </a:cubicBezTo>
                    <a:lnTo>
                      <a:pt x="18092" y="21147"/>
                    </a:lnTo>
                    <a:cubicBezTo>
                      <a:pt x="19759" y="20570"/>
                      <a:pt x="20886" y="18993"/>
                      <a:pt x="20886" y="17217"/>
                    </a:cubicBezTo>
                    <a:lnTo>
                      <a:pt x="20913" y="4201"/>
                    </a:lnTo>
                    <a:cubicBezTo>
                      <a:pt x="20913" y="1903"/>
                      <a:pt x="19047" y="28"/>
                      <a:pt x="16748" y="28"/>
                    </a:cubicBezTo>
                    <a:lnTo>
                      <a:pt x="42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30"/>
              <p:cNvSpPr/>
              <p:nvPr/>
            </p:nvSpPr>
            <p:spPr>
              <a:xfrm>
                <a:off x="6554696" y="509501"/>
                <a:ext cx="711709" cy="793261"/>
              </a:xfrm>
              <a:custGeom>
                <a:rect b="b" l="l" r="r" t="t"/>
                <a:pathLst>
                  <a:path extrusionOk="0" h="23802" w="21355">
                    <a:moveTo>
                      <a:pt x="5138" y="442"/>
                    </a:moveTo>
                    <a:lnTo>
                      <a:pt x="7572" y="451"/>
                    </a:lnTo>
                    <a:lnTo>
                      <a:pt x="12440" y="469"/>
                    </a:lnTo>
                    <a:lnTo>
                      <a:pt x="14873" y="469"/>
                    </a:lnTo>
                    <a:lnTo>
                      <a:pt x="16090" y="478"/>
                    </a:lnTo>
                    <a:cubicBezTo>
                      <a:pt x="16249" y="478"/>
                      <a:pt x="16412" y="477"/>
                      <a:pt x="16574" y="477"/>
                    </a:cubicBezTo>
                    <a:cubicBezTo>
                      <a:pt x="16817" y="477"/>
                      <a:pt x="17058" y="480"/>
                      <a:pt x="17280" y="496"/>
                    </a:cubicBezTo>
                    <a:cubicBezTo>
                      <a:pt x="17659" y="541"/>
                      <a:pt x="18037" y="622"/>
                      <a:pt x="18389" y="766"/>
                    </a:cubicBezTo>
                    <a:cubicBezTo>
                      <a:pt x="18740" y="920"/>
                      <a:pt x="19083" y="1109"/>
                      <a:pt x="19380" y="1352"/>
                    </a:cubicBezTo>
                    <a:cubicBezTo>
                      <a:pt x="19669" y="1596"/>
                      <a:pt x="19939" y="1866"/>
                      <a:pt x="20155" y="2191"/>
                    </a:cubicBezTo>
                    <a:cubicBezTo>
                      <a:pt x="20363" y="2506"/>
                      <a:pt x="20534" y="2849"/>
                      <a:pt x="20651" y="3209"/>
                    </a:cubicBezTo>
                    <a:cubicBezTo>
                      <a:pt x="20759" y="3579"/>
                      <a:pt x="20832" y="3948"/>
                      <a:pt x="20832" y="4336"/>
                    </a:cubicBezTo>
                    <a:cubicBezTo>
                      <a:pt x="20841" y="4733"/>
                      <a:pt x="20832" y="5147"/>
                      <a:pt x="20832" y="5544"/>
                    </a:cubicBezTo>
                    <a:lnTo>
                      <a:pt x="20841" y="7978"/>
                    </a:lnTo>
                    <a:lnTo>
                      <a:pt x="20850" y="12845"/>
                    </a:lnTo>
                    <a:lnTo>
                      <a:pt x="20850" y="15279"/>
                    </a:lnTo>
                    <a:lnTo>
                      <a:pt x="20850" y="16496"/>
                    </a:lnTo>
                    <a:lnTo>
                      <a:pt x="20850" y="17109"/>
                    </a:lnTo>
                    <a:lnTo>
                      <a:pt x="20859" y="17406"/>
                    </a:lnTo>
                    <a:lnTo>
                      <a:pt x="20841" y="17704"/>
                    </a:lnTo>
                    <a:cubicBezTo>
                      <a:pt x="20795" y="18470"/>
                      <a:pt x="20516" y="19218"/>
                      <a:pt x="20047" y="19831"/>
                    </a:cubicBezTo>
                    <a:cubicBezTo>
                      <a:pt x="19579" y="20453"/>
                      <a:pt x="18930" y="20921"/>
                      <a:pt x="18208" y="21183"/>
                    </a:cubicBezTo>
                    <a:lnTo>
                      <a:pt x="13602" y="22769"/>
                    </a:lnTo>
                    <a:lnTo>
                      <a:pt x="12458" y="23175"/>
                    </a:lnTo>
                    <a:cubicBezTo>
                      <a:pt x="12088" y="23292"/>
                      <a:pt x="11709" y="23364"/>
                      <a:pt x="11322" y="23382"/>
                    </a:cubicBezTo>
                    <a:cubicBezTo>
                      <a:pt x="11267" y="23385"/>
                      <a:pt x="11211" y="23386"/>
                      <a:pt x="11156" y="23386"/>
                    </a:cubicBezTo>
                    <a:cubicBezTo>
                      <a:pt x="10830" y="23386"/>
                      <a:pt x="10500" y="23342"/>
                      <a:pt x="10177" y="23265"/>
                    </a:cubicBezTo>
                    <a:cubicBezTo>
                      <a:pt x="9997" y="23211"/>
                      <a:pt x="9798" y="23148"/>
                      <a:pt x="9609" y="23085"/>
                    </a:cubicBezTo>
                    <a:lnTo>
                      <a:pt x="9023" y="22905"/>
                    </a:lnTo>
                    <a:lnTo>
                      <a:pt x="4381" y="21453"/>
                    </a:lnTo>
                    <a:lnTo>
                      <a:pt x="3218" y="21093"/>
                    </a:lnTo>
                    <a:cubicBezTo>
                      <a:pt x="2849" y="20976"/>
                      <a:pt x="2497" y="20813"/>
                      <a:pt x="2173" y="20597"/>
                    </a:cubicBezTo>
                    <a:cubicBezTo>
                      <a:pt x="1542" y="20173"/>
                      <a:pt x="1001" y="19578"/>
                      <a:pt x="676" y="18866"/>
                    </a:cubicBezTo>
                    <a:cubicBezTo>
                      <a:pt x="505" y="18515"/>
                      <a:pt x="397" y="18136"/>
                      <a:pt x="343" y="17749"/>
                    </a:cubicBezTo>
                    <a:cubicBezTo>
                      <a:pt x="298" y="17361"/>
                      <a:pt x="316" y="16955"/>
                      <a:pt x="316" y="16550"/>
                    </a:cubicBezTo>
                    <a:lnTo>
                      <a:pt x="334" y="14116"/>
                    </a:lnTo>
                    <a:lnTo>
                      <a:pt x="388" y="9248"/>
                    </a:lnTo>
                    <a:cubicBezTo>
                      <a:pt x="397" y="7626"/>
                      <a:pt x="406" y="6003"/>
                      <a:pt x="415" y="4381"/>
                    </a:cubicBezTo>
                    <a:cubicBezTo>
                      <a:pt x="424" y="3993"/>
                      <a:pt x="478" y="3606"/>
                      <a:pt x="586" y="3245"/>
                    </a:cubicBezTo>
                    <a:cubicBezTo>
                      <a:pt x="703" y="2876"/>
                      <a:pt x="866" y="2524"/>
                      <a:pt x="1082" y="2200"/>
                    </a:cubicBezTo>
                    <a:cubicBezTo>
                      <a:pt x="1298" y="1884"/>
                      <a:pt x="1551" y="1596"/>
                      <a:pt x="1848" y="1343"/>
                    </a:cubicBezTo>
                    <a:cubicBezTo>
                      <a:pt x="2155" y="1109"/>
                      <a:pt x="2479" y="902"/>
                      <a:pt x="2831" y="748"/>
                    </a:cubicBezTo>
                    <a:cubicBezTo>
                      <a:pt x="3191" y="604"/>
                      <a:pt x="3561" y="505"/>
                      <a:pt x="3948" y="460"/>
                    </a:cubicBezTo>
                    <a:cubicBezTo>
                      <a:pt x="4039" y="451"/>
                      <a:pt x="4138" y="451"/>
                      <a:pt x="4237" y="442"/>
                    </a:cubicBezTo>
                    <a:close/>
                    <a:moveTo>
                      <a:pt x="4381" y="0"/>
                    </a:moveTo>
                    <a:lnTo>
                      <a:pt x="4219" y="9"/>
                    </a:lnTo>
                    <a:cubicBezTo>
                      <a:pt x="4111" y="18"/>
                      <a:pt x="4003" y="18"/>
                      <a:pt x="3894" y="27"/>
                    </a:cubicBezTo>
                    <a:cubicBezTo>
                      <a:pt x="3471" y="81"/>
                      <a:pt x="3056" y="190"/>
                      <a:pt x="2668" y="352"/>
                    </a:cubicBezTo>
                    <a:cubicBezTo>
                      <a:pt x="2272" y="523"/>
                      <a:pt x="1911" y="748"/>
                      <a:pt x="1578" y="1019"/>
                    </a:cubicBezTo>
                    <a:cubicBezTo>
                      <a:pt x="1253" y="1289"/>
                      <a:pt x="965" y="1614"/>
                      <a:pt x="731" y="1965"/>
                    </a:cubicBezTo>
                    <a:cubicBezTo>
                      <a:pt x="496" y="2326"/>
                      <a:pt x="316" y="2713"/>
                      <a:pt x="190" y="3119"/>
                    </a:cubicBezTo>
                    <a:cubicBezTo>
                      <a:pt x="63" y="3534"/>
                      <a:pt x="9" y="3957"/>
                      <a:pt x="0" y="4381"/>
                    </a:cubicBezTo>
                    <a:cubicBezTo>
                      <a:pt x="0" y="6003"/>
                      <a:pt x="0" y="7626"/>
                      <a:pt x="9" y="9248"/>
                    </a:cubicBezTo>
                    <a:lnTo>
                      <a:pt x="54" y="14116"/>
                    </a:lnTo>
                    <a:lnTo>
                      <a:pt x="54" y="16550"/>
                    </a:lnTo>
                    <a:lnTo>
                      <a:pt x="54" y="17154"/>
                    </a:lnTo>
                    <a:cubicBezTo>
                      <a:pt x="54" y="17253"/>
                      <a:pt x="54" y="17361"/>
                      <a:pt x="63" y="17469"/>
                    </a:cubicBezTo>
                    <a:cubicBezTo>
                      <a:pt x="63" y="17568"/>
                      <a:pt x="72" y="17676"/>
                      <a:pt x="81" y="17776"/>
                    </a:cubicBezTo>
                    <a:cubicBezTo>
                      <a:pt x="127" y="18190"/>
                      <a:pt x="217" y="18605"/>
                      <a:pt x="370" y="19002"/>
                    </a:cubicBezTo>
                    <a:cubicBezTo>
                      <a:pt x="676" y="19786"/>
                      <a:pt x="1226" y="20489"/>
                      <a:pt x="1947" y="20949"/>
                    </a:cubicBezTo>
                    <a:cubicBezTo>
                      <a:pt x="2299" y="21183"/>
                      <a:pt x="2696" y="21363"/>
                      <a:pt x="3092" y="21489"/>
                    </a:cubicBezTo>
                    <a:lnTo>
                      <a:pt x="4255" y="21859"/>
                    </a:lnTo>
                    <a:lnTo>
                      <a:pt x="8897" y="23310"/>
                    </a:lnTo>
                    <a:lnTo>
                      <a:pt x="9483" y="23490"/>
                    </a:lnTo>
                    <a:cubicBezTo>
                      <a:pt x="9672" y="23554"/>
                      <a:pt x="9862" y="23617"/>
                      <a:pt x="10078" y="23671"/>
                    </a:cubicBezTo>
                    <a:cubicBezTo>
                      <a:pt x="10418" y="23761"/>
                      <a:pt x="10777" y="23801"/>
                      <a:pt x="11133" y="23801"/>
                    </a:cubicBezTo>
                    <a:cubicBezTo>
                      <a:pt x="11202" y="23801"/>
                      <a:pt x="11271" y="23800"/>
                      <a:pt x="11340" y="23797"/>
                    </a:cubicBezTo>
                    <a:cubicBezTo>
                      <a:pt x="11764" y="23779"/>
                      <a:pt x="12187" y="23698"/>
                      <a:pt x="12593" y="23563"/>
                    </a:cubicBezTo>
                    <a:lnTo>
                      <a:pt x="13738" y="23157"/>
                    </a:lnTo>
                    <a:lnTo>
                      <a:pt x="18335" y="21552"/>
                    </a:lnTo>
                    <a:cubicBezTo>
                      <a:pt x="19137" y="21273"/>
                      <a:pt x="19858" y="20759"/>
                      <a:pt x="20372" y="20083"/>
                    </a:cubicBezTo>
                    <a:cubicBezTo>
                      <a:pt x="20895" y="19407"/>
                      <a:pt x="21210" y="18578"/>
                      <a:pt x="21273" y="17731"/>
                    </a:cubicBezTo>
                    <a:lnTo>
                      <a:pt x="21282" y="17406"/>
                    </a:lnTo>
                    <a:lnTo>
                      <a:pt x="21282" y="17109"/>
                    </a:lnTo>
                    <a:lnTo>
                      <a:pt x="21291" y="16496"/>
                    </a:lnTo>
                    <a:lnTo>
                      <a:pt x="21291" y="15279"/>
                    </a:lnTo>
                    <a:lnTo>
                      <a:pt x="21309" y="12845"/>
                    </a:lnTo>
                    <a:lnTo>
                      <a:pt x="21327" y="7978"/>
                    </a:lnTo>
                    <a:lnTo>
                      <a:pt x="21345" y="5544"/>
                    </a:lnTo>
                    <a:cubicBezTo>
                      <a:pt x="21345" y="5138"/>
                      <a:pt x="21354" y="4742"/>
                      <a:pt x="21345" y="4327"/>
                    </a:cubicBezTo>
                    <a:cubicBezTo>
                      <a:pt x="21336" y="3894"/>
                      <a:pt x="21255" y="3471"/>
                      <a:pt x="21129" y="3056"/>
                    </a:cubicBezTo>
                    <a:cubicBezTo>
                      <a:pt x="20994" y="2650"/>
                      <a:pt x="20795" y="2263"/>
                      <a:pt x="20561" y="1911"/>
                    </a:cubicBezTo>
                    <a:cubicBezTo>
                      <a:pt x="20309" y="1551"/>
                      <a:pt x="20011" y="1244"/>
                      <a:pt x="19678" y="974"/>
                    </a:cubicBezTo>
                    <a:cubicBezTo>
                      <a:pt x="19344" y="694"/>
                      <a:pt x="18966" y="487"/>
                      <a:pt x="18569" y="325"/>
                    </a:cubicBezTo>
                    <a:cubicBezTo>
                      <a:pt x="18172" y="153"/>
                      <a:pt x="17749" y="72"/>
                      <a:pt x="17325" y="18"/>
                    </a:cubicBezTo>
                    <a:cubicBezTo>
                      <a:pt x="17109" y="5"/>
                      <a:pt x="16901" y="2"/>
                      <a:pt x="16698" y="2"/>
                    </a:cubicBezTo>
                    <a:cubicBezTo>
                      <a:pt x="16596" y="2"/>
                      <a:pt x="16494" y="3"/>
                      <a:pt x="16393" y="3"/>
                    </a:cubicBezTo>
                    <a:cubicBezTo>
                      <a:pt x="16292" y="3"/>
                      <a:pt x="16192" y="2"/>
                      <a:pt x="160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1" name="Google Shape;571;p30"/>
            <p:cNvSpPr/>
            <p:nvPr/>
          </p:nvSpPr>
          <p:spPr>
            <a:xfrm rot="442426">
              <a:off x="8229710" y="-161880"/>
              <a:ext cx="102851" cy="551273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5"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73;p31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74" name="Google Shape;574;p31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6" name="Google Shape;596;p31"/>
          <p:cNvSpPr txBox="1"/>
          <p:nvPr>
            <p:ph idx="1" type="subTitle"/>
          </p:nvPr>
        </p:nvSpPr>
        <p:spPr>
          <a:xfrm>
            <a:off x="2351850" y="1758177"/>
            <a:ext cx="44403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7" name="Google Shape;597;p31"/>
          <p:cNvSpPr txBox="1"/>
          <p:nvPr>
            <p:ph type="ctrTitle"/>
          </p:nvPr>
        </p:nvSpPr>
        <p:spPr>
          <a:xfrm>
            <a:off x="3297900" y="2837502"/>
            <a:ext cx="2548200" cy="4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6"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9" name="Google Shape;599;p32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600" name="Google Shape;600;p32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2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2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2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2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2" name="Google Shape;622;p32"/>
          <p:cNvSpPr txBox="1"/>
          <p:nvPr>
            <p:ph idx="1" type="subTitle"/>
          </p:nvPr>
        </p:nvSpPr>
        <p:spPr>
          <a:xfrm>
            <a:off x="906900" y="298732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3" name="Google Shape;623;p32"/>
          <p:cNvSpPr txBox="1"/>
          <p:nvPr>
            <p:ph idx="2" type="subTitle"/>
          </p:nvPr>
        </p:nvSpPr>
        <p:spPr>
          <a:xfrm>
            <a:off x="906900" y="1279771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4" name="Google Shape;624;p32"/>
          <p:cNvSpPr txBox="1"/>
          <p:nvPr>
            <p:ph idx="3" type="subTitle"/>
          </p:nvPr>
        </p:nvSpPr>
        <p:spPr>
          <a:xfrm>
            <a:off x="906900" y="1743949"/>
            <a:ext cx="25062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5" name="Google Shape;625;p32"/>
          <p:cNvSpPr txBox="1"/>
          <p:nvPr>
            <p:ph idx="4" type="subTitle"/>
          </p:nvPr>
        </p:nvSpPr>
        <p:spPr>
          <a:xfrm>
            <a:off x="906900" y="3464338"/>
            <a:ext cx="25062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6" name="Google Shape;626;p32"/>
          <p:cNvSpPr txBox="1"/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7"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8" name="Google Shape;628;p33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629" name="Google Shape;629;p33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1" name="Google Shape;651;p33"/>
          <p:cNvSpPr txBox="1"/>
          <p:nvPr>
            <p:ph type="ctrTitle"/>
          </p:nvPr>
        </p:nvSpPr>
        <p:spPr>
          <a:xfrm>
            <a:off x="5272950" y="1633778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652" name="Google Shape;652;p33"/>
          <p:cNvSpPr txBox="1"/>
          <p:nvPr>
            <p:ph idx="1" type="subTitle"/>
          </p:nvPr>
        </p:nvSpPr>
        <p:spPr>
          <a:xfrm>
            <a:off x="5272950" y="1919436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3" name="Google Shape;653;p33"/>
          <p:cNvSpPr txBox="1"/>
          <p:nvPr>
            <p:ph idx="2" type="subTitle"/>
          </p:nvPr>
        </p:nvSpPr>
        <p:spPr>
          <a:xfrm>
            <a:off x="5272950" y="377073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4" name="Google Shape;654;p33"/>
          <p:cNvSpPr txBox="1"/>
          <p:nvPr>
            <p:ph idx="3" type="ctrTitle"/>
          </p:nvPr>
        </p:nvSpPr>
        <p:spPr>
          <a:xfrm>
            <a:off x="5272950" y="3485698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655" name="Google Shape;655;p33"/>
          <p:cNvSpPr txBox="1"/>
          <p:nvPr>
            <p:ph idx="4" type="ctrTitle"/>
          </p:nvPr>
        </p:nvSpPr>
        <p:spPr>
          <a:xfrm>
            <a:off x="1419750" y="1633778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656" name="Google Shape;656;p33"/>
          <p:cNvSpPr txBox="1"/>
          <p:nvPr>
            <p:ph idx="5" type="subTitle"/>
          </p:nvPr>
        </p:nvSpPr>
        <p:spPr>
          <a:xfrm>
            <a:off x="1419750" y="1919436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7" name="Google Shape;657;p33"/>
          <p:cNvSpPr txBox="1"/>
          <p:nvPr>
            <p:ph idx="6" type="subTitle"/>
          </p:nvPr>
        </p:nvSpPr>
        <p:spPr>
          <a:xfrm>
            <a:off x="1419750" y="377073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8" name="Google Shape;658;p33"/>
          <p:cNvSpPr txBox="1"/>
          <p:nvPr>
            <p:ph idx="7" type="ctrTitle"/>
          </p:nvPr>
        </p:nvSpPr>
        <p:spPr>
          <a:xfrm>
            <a:off x="1419750" y="3485698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659" name="Google Shape;659;p33"/>
          <p:cNvSpPr txBox="1"/>
          <p:nvPr>
            <p:ph idx="8"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8"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1" name="Google Shape;661;p34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662" name="Google Shape;662;p34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63" name="Google Shape;663;p34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64" name="Google Shape;664;p34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665" name="Google Shape;665;p34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34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34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34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34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34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34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34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34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34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34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34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34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34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34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0" name="Google Shape;680;p34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681" name="Google Shape;681;p34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34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34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34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34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34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34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34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34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34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34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34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34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34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34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6" name="Google Shape;696;p34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7" name="Google Shape;697;p34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8" name="Google Shape;698;p34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9" name="Google Shape;699;p34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0" name="Google Shape;700;p34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1" name="Google Shape;701;p34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02" name="Google Shape;702;p34"/>
          <p:cNvSpPr txBox="1"/>
          <p:nvPr>
            <p:ph type="title"/>
          </p:nvPr>
        </p:nvSpPr>
        <p:spPr>
          <a:xfrm>
            <a:off x="720000" y="540000"/>
            <a:ext cx="3087300" cy="145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3" name="Google Shape;703;p34"/>
          <p:cNvSpPr txBox="1"/>
          <p:nvPr>
            <p:ph idx="1" type="subTitle"/>
          </p:nvPr>
        </p:nvSpPr>
        <p:spPr>
          <a:xfrm>
            <a:off x="5703898" y="867200"/>
            <a:ext cx="1041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4" name="Google Shape;704;p34"/>
          <p:cNvSpPr txBox="1"/>
          <p:nvPr>
            <p:ph idx="2" type="subTitle"/>
          </p:nvPr>
        </p:nvSpPr>
        <p:spPr>
          <a:xfrm>
            <a:off x="5703898" y="2856550"/>
            <a:ext cx="1041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5" name="Google Shape;705;p34"/>
          <p:cNvSpPr txBox="1"/>
          <p:nvPr>
            <p:ph idx="3" type="subTitle"/>
          </p:nvPr>
        </p:nvSpPr>
        <p:spPr>
          <a:xfrm>
            <a:off x="906900" y="2856550"/>
            <a:ext cx="1041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6" name="Google Shape;706;p34"/>
          <p:cNvSpPr txBox="1"/>
          <p:nvPr>
            <p:ph idx="4" type="subTitle"/>
          </p:nvPr>
        </p:nvSpPr>
        <p:spPr>
          <a:xfrm>
            <a:off x="906900" y="3234171"/>
            <a:ext cx="2506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7" name="Google Shape;707;p34"/>
          <p:cNvSpPr txBox="1"/>
          <p:nvPr>
            <p:ph idx="5" type="subTitle"/>
          </p:nvPr>
        </p:nvSpPr>
        <p:spPr>
          <a:xfrm>
            <a:off x="5703900" y="3234171"/>
            <a:ext cx="2506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8" name="Google Shape;708;p34"/>
          <p:cNvSpPr txBox="1"/>
          <p:nvPr>
            <p:ph idx="6" type="subTitle"/>
          </p:nvPr>
        </p:nvSpPr>
        <p:spPr>
          <a:xfrm>
            <a:off x="5703900" y="1247983"/>
            <a:ext cx="2506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9"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oogle Shape;710;p35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711" name="Google Shape;711;p35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3" name="Google Shape;733;p35"/>
          <p:cNvSpPr txBox="1"/>
          <p:nvPr>
            <p:ph type="ctrTitle"/>
          </p:nvPr>
        </p:nvSpPr>
        <p:spPr>
          <a:xfrm>
            <a:off x="3443850" y="1786175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734" name="Google Shape;734;p35"/>
          <p:cNvSpPr txBox="1"/>
          <p:nvPr>
            <p:ph idx="1" type="subTitle"/>
          </p:nvPr>
        </p:nvSpPr>
        <p:spPr>
          <a:xfrm>
            <a:off x="3443845" y="2057896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5" name="Google Shape;735;p35"/>
          <p:cNvSpPr txBox="1"/>
          <p:nvPr>
            <p:ph idx="2" type="subTitle"/>
          </p:nvPr>
        </p:nvSpPr>
        <p:spPr>
          <a:xfrm>
            <a:off x="4759920" y="3694544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6" name="Google Shape;736;p35"/>
          <p:cNvSpPr txBox="1"/>
          <p:nvPr>
            <p:ph idx="3" type="ctrTitle"/>
          </p:nvPr>
        </p:nvSpPr>
        <p:spPr>
          <a:xfrm>
            <a:off x="4759920" y="3409503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737" name="Google Shape;737;p35"/>
          <p:cNvSpPr txBox="1"/>
          <p:nvPr>
            <p:ph idx="4" type="ctrTitle"/>
          </p:nvPr>
        </p:nvSpPr>
        <p:spPr>
          <a:xfrm>
            <a:off x="811705" y="1786175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738" name="Google Shape;738;p35"/>
          <p:cNvSpPr txBox="1"/>
          <p:nvPr>
            <p:ph idx="5" type="subTitle"/>
          </p:nvPr>
        </p:nvSpPr>
        <p:spPr>
          <a:xfrm>
            <a:off x="811705" y="2057896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9" name="Google Shape;739;p35"/>
          <p:cNvSpPr txBox="1"/>
          <p:nvPr>
            <p:ph idx="6" type="subTitle"/>
          </p:nvPr>
        </p:nvSpPr>
        <p:spPr>
          <a:xfrm>
            <a:off x="2127778" y="3694544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0" name="Google Shape;740;p35"/>
          <p:cNvSpPr txBox="1"/>
          <p:nvPr>
            <p:ph idx="7" type="ctrTitle"/>
          </p:nvPr>
        </p:nvSpPr>
        <p:spPr>
          <a:xfrm>
            <a:off x="2127780" y="3409503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741" name="Google Shape;741;p35"/>
          <p:cNvSpPr txBox="1"/>
          <p:nvPr>
            <p:ph idx="8"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42" name="Google Shape;742;p35"/>
          <p:cNvSpPr txBox="1"/>
          <p:nvPr>
            <p:ph idx="9" type="ctrTitle"/>
          </p:nvPr>
        </p:nvSpPr>
        <p:spPr>
          <a:xfrm>
            <a:off x="6075995" y="1786175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743" name="Google Shape;743;p35"/>
          <p:cNvSpPr txBox="1"/>
          <p:nvPr>
            <p:ph idx="13" type="subTitle"/>
          </p:nvPr>
        </p:nvSpPr>
        <p:spPr>
          <a:xfrm>
            <a:off x="6075995" y="2057896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"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5" name="Google Shape;745;p36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746" name="Google Shape;746;p36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8" name="Google Shape;768;p36"/>
          <p:cNvSpPr txBox="1"/>
          <p:nvPr>
            <p:ph type="title"/>
          </p:nvPr>
        </p:nvSpPr>
        <p:spPr>
          <a:xfrm>
            <a:off x="5314275" y="1089028"/>
            <a:ext cx="3109500" cy="133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9" name="Google Shape;769;p36"/>
          <p:cNvSpPr txBox="1"/>
          <p:nvPr>
            <p:ph idx="1" type="subTitle"/>
          </p:nvPr>
        </p:nvSpPr>
        <p:spPr>
          <a:xfrm>
            <a:off x="6241125" y="2611969"/>
            <a:ext cx="2182800" cy="14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4"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1" name="Google Shape;771;p37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772" name="Google Shape;772;p37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7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7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7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7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7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4" name="Google Shape;794;p37"/>
          <p:cNvSpPr txBox="1"/>
          <p:nvPr>
            <p:ph type="title"/>
          </p:nvPr>
        </p:nvSpPr>
        <p:spPr>
          <a:xfrm>
            <a:off x="717000" y="1491225"/>
            <a:ext cx="3870300" cy="93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5" name="Google Shape;795;p37"/>
          <p:cNvSpPr txBox="1"/>
          <p:nvPr>
            <p:ph idx="1" type="subTitle"/>
          </p:nvPr>
        </p:nvSpPr>
        <p:spPr>
          <a:xfrm>
            <a:off x="1870200" y="2570158"/>
            <a:ext cx="2717100" cy="11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1"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7" name="Google Shape;797;p38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798" name="Google Shape;798;p38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0" name="Google Shape;820;p38"/>
          <p:cNvSpPr txBox="1"/>
          <p:nvPr>
            <p:ph type="ctrTitle"/>
          </p:nvPr>
        </p:nvSpPr>
        <p:spPr>
          <a:xfrm>
            <a:off x="988403" y="1297314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821" name="Google Shape;821;p38"/>
          <p:cNvSpPr txBox="1"/>
          <p:nvPr>
            <p:ph idx="1" type="subTitle"/>
          </p:nvPr>
        </p:nvSpPr>
        <p:spPr>
          <a:xfrm>
            <a:off x="988403" y="1579523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2" name="Google Shape;822;p38"/>
          <p:cNvSpPr txBox="1"/>
          <p:nvPr>
            <p:ph idx="2" type="subTitle"/>
          </p:nvPr>
        </p:nvSpPr>
        <p:spPr>
          <a:xfrm>
            <a:off x="988403" y="3577425"/>
            <a:ext cx="2451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3" name="Google Shape;823;p38"/>
          <p:cNvSpPr txBox="1"/>
          <p:nvPr>
            <p:ph idx="3" type="subTitle"/>
          </p:nvPr>
        </p:nvSpPr>
        <p:spPr>
          <a:xfrm>
            <a:off x="988403" y="259606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4" name="Google Shape;824;p38"/>
          <p:cNvSpPr txBox="1"/>
          <p:nvPr>
            <p:ph idx="4" type="ctrTitle"/>
          </p:nvPr>
        </p:nvSpPr>
        <p:spPr>
          <a:xfrm>
            <a:off x="988403" y="2304052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825" name="Google Shape;825;p38"/>
          <p:cNvSpPr txBox="1"/>
          <p:nvPr>
            <p:ph idx="5" type="ctrTitle"/>
          </p:nvPr>
        </p:nvSpPr>
        <p:spPr>
          <a:xfrm>
            <a:off x="988403" y="3289882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826" name="Google Shape;826;p38"/>
          <p:cNvSpPr txBox="1"/>
          <p:nvPr>
            <p:ph idx="6"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9"/>
          <p:cNvSpPr txBox="1"/>
          <p:nvPr>
            <p:ph type="title"/>
          </p:nvPr>
        </p:nvSpPr>
        <p:spPr>
          <a:xfrm>
            <a:off x="5059850" y="3019625"/>
            <a:ext cx="3364200" cy="14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1"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40"/>
          <p:cNvSpPr txBox="1"/>
          <p:nvPr>
            <p:ph type="title"/>
          </p:nvPr>
        </p:nvSpPr>
        <p:spPr>
          <a:xfrm>
            <a:off x="1249850" y="873387"/>
            <a:ext cx="3364200" cy="14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14"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2" name="Google Shape;832;p41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833" name="Google Shape;833;p41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1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1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1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1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1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1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1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1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1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1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1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1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1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1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1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1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5" name="Google Shape;855;p41"/>
          <p:cNvSpPr txBox="1"/>
          <p:nvPr>
            <p:ph type="title"/>
          </p:nvPr>
        </p:nvSpPr>
        <p:spPr>
          <a:xfrm>
            <a:off x="1232825" y="1765317"/>
            <a:ext cx="6678300" cy="7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6" name="Google Shape;856;p41"/>
          <p:cNvSpPr txBox="1"/>
          <p:nvPr>
            <p:ph idx="1" type="body"/>
          </p:nvPr>
        </p:nvSpPr>
        <p:spPr>
          <a:xfrm>
            <a:off x="2155325" y="2698083"/>
            <a:ext cx="48333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2">
  <p:cSld name="CUSTOM_32"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8" name="Google Shape;858;p42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859" name="Google Shape;859;p42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2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2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2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2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2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2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2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2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2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2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2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2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2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2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2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2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2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2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2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2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1" name="Google Shape;881;p42"/>
          <p:cNvSpPr txBox="1"/>
          <p:nvPr>
            <p:ph type="title"/>
          </p:nvPr>
        </p:nvSpPr>
        <p:spPr>
          <a:xfrm>
            <a:off x="3800500" y="1351950"/>
            <a:ext cx="3933000" cy="158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5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2" name="Google Shape;882;p42"/>
          <p:cNvSpPr txBox="1"/>
          <p:nvPr>
            <p:ph idx="1" type="body"/>
          </p:nvPr>
        </p:nvSpPr>
        <p:spPr>
          <a:xfrm>
            <a:off x="3800550" y="3111475"/>
            <a:ext cx="39330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rtl="0" algn="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5"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4" name="Google Shape;884;p43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885" name="Google Shape;885;p43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3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3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3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3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3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3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3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3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3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3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3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3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3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3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3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3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3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3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3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7" name="Google Shape;907;p43"/>
          <p:cNvSpPr txBox="1"/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6"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9" name="Google Shape;909;p44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910" name="Google Shape;910;p44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11" name="Google Shape;911;p44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912" name="Google Shape;912;p44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913" name="Google Shape;913;p44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44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44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44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44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44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44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44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44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44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44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44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44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44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44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8" name="Google Shape;928;p44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929" name="Google Shape;929;p44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44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44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44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44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44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44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44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44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44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44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44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44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44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44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944" name="Google Shape;944;p44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5" name="Google Shape;945;p44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6" name="Google Shape;946;p44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7" name="Google Shape;947;p44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8" name="Google Shape;948;p44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9" name="Google Shape;949;p44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50" name="Google Shape;950;p44"/>
          <p:cNvSpPr txBox="1"/>
          <p:nvPr>
            <p:ph idx="1" type="subTitle"/>
          </p:nvPr>
        </p:nvSpPr>
        <p:spPr>
          <a:xfrm>
            <a:off x="906900" y="3615868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51" name="Google Shape;951;p44"/>
          <p:cNvSpPr txBox="1"/>
          <p:nvPr>
            <p:ph idx="2" type="subTitle"/>
          </p:nvPr>
        </p:nvSpPr>
        <p:spPr>
          <a:xfrm>
            <a:off x="5565696" y="3615868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52" name="Google Shape;952;p44"/>
          <p:cNvSpPr txBox="1"/>
          <p:nvPr>
            <p:ph idx="3" type="subTitle"/>
          </p:nvPr>
        </p:nvSpPr>
        <p:spPr>
          <a:xfrm>
            <a:off x="906900" y="2084031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53" name="Google Shape;953;p44"/>
          <p:cNvSpPr txBox="1"/>
          <p:nvPr>
            <p:ph idx="4" type="subTitle"/>
          </p:nvPr>
        </p:nvSpPr>
        <p:spPr>
          <a:xfrm>
            <a:off x="5565688" y="2094806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54" name="Google Shape;954;p44"/>
          <p:cNvSpPr txBox="1"/>
          <p:nvPr>
            <p:ph idx="5" type="subTitle"/>
          </p:nvPr>
        </p:nvSpPr>
        <p:spPr>
          <a:xfrm>
            <a:off x="906900" y="2469400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55" name="Google Shape;955;p44"/>
          <p:cNvSpPr txBox="1"/>
          <p:nvPr>
            <p:ph idx="6" type="subTitle"/>
          </p:nvPr>
        </p:nvSpPr>
        <p:spPr>
          <a:xfrm>
            <a:off x="5565688" y="2469400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56" name="Google Shape;956;p44"/>
          <p:cNvSpPr txBox="1"/>
          <p:nvPr>
            <p:ph idx="7" type="subTitle"/>
          </p:nvPr>
        </p:nvSpPr>
        <p:spPr>
          <a:xfrm>
            <a:off x="906900" y="3991211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57" name="Google Shape;957;p44"/>
          <p:cNvSpPr txBox="1"/>
          <p:nvPr>
            <p:ph idx="8" type="subTitle"/>
          </p:nvPr>
        </p:nvSpPr>
        <p:spPr>
          <a:xfrm>
            <a:off x="5565688" y="3991211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58" name="Google Shape;958;p44"/>
          <p:cNvSpPr txBox="1"/>
          <p:nvPr>
            <p:ph type="title"/>
          </p:nvPr>
        </p:nvSpPr>
        <p:spPr>
          <a:xfrm>
            <a:off x="720000" y="540000"/>
            <a:ext cx="3330000" cy="99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7"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0" name="Google Shape;960;p45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961" name="Google Shape;961;p45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5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5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5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5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5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5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5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5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5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5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5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5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5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5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5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5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5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5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5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5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5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3" name="Google Shape;983;p45"/>
          <p:cNvSpPr txBox="1"/>
          <p:nvPr>
            <p:ph type="ctrTitle"/>
          </p:nvPr>
        </p:nvSpPr>
        <p:spPr>
          <a:xfrm>
            <a:off x="5295149" y="1449725"/>
            <a:ext cx="30975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984" name="Google Shape;984;p45"/>
          <p:cNvSpPr txBox="1"/>
          <p:nvPr>
            <p:ph idx="1" type="subTitle"/>
          </p:nvPr>
        </p:nvSpPr>
        <p:spPr>
          <a:xfrm>
            <a:off x="5295149" y="1731948"/>
            <a:ext cx="30975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5" name="Google Shape;985;p45"/>
          <p:cNvSpPr txBox="1"/>
          <p:nvPr>
            <p:ph idx="2" type="subTitle"/>
          </p:nvPr>
        </p:nvSpPr>
        <p:spPr>
          <a:xfrm>
            <a:off x="5295149" y="3281876"/>
            <a:ext cx="30975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6" name="Google Shape;986;p45"/>
          <p:cNvSpPr txBox="1"/>
          <p:nvPr>
            <p:ph idx="3" type="ctrTitle"/>
          </p:nvPr>
        </p:nvSpPr>
        <p:spPr>
          <a:xfrm>
            <a:off x="5295153" y="2989856"/>
            <a:ext cx="30975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987" name="Google Shape;987;p45"/>
          <p:cNvSpPr txBox="1"/>
          <p:nvPr>
            <p:ph idx="4"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8"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46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990" name="Google Shape;990;p46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6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6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6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6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6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6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6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6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6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6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6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6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6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6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6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6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6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6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6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6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6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2" name="Google Shape;1012;p46"/>
          <p:cNvSpPr txBox="1"/>
          <p:nvPr>
            <p:ph type="title"/>
          </p:nvPr>
        </p:nvSpPr>
        <p:spPr>
          <a:xfrm>
            <a:off x="720000" y="540000"/>
            <a:ext cx="5510700" cy="5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24"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4" name="Google Shape;1014;p47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015" name="Google Shape;1015;p47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7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7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7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7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7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7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7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7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7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7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7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7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7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7" name="Google Shape;1037;p47"/>
          <p:cNvSpPr txBox="1"/>
          <p:nvPr>
            <p:ph type="title"/>
          </p:nvPr>
        </p:nvSpPr>
        <p:spPr>
          <a:xfrm>
            <a:off x="720000" y="540000"/>
            <a:ext cx="5399100" cy="87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9"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oogle Shape;1039;p48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040" name="Google Shape;1040;p48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8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2" name="Google Shape;1062;p48"/>
          <p:cNvSpPr txBox="1"/>
          <p:nvPr>
            <p:ph idx="1" type="subTitle"/>
          </p:nvPr>
        </p:nvSpPr>
        <p:spPr>
          <a:xfrm>
            <a:off x="804150" y="3069865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1063" name="Google Shape;1063;p48"/>
          <p:cNvSpPr txBox="1"/>
          <p:nvPr>
            <p:ph idx="2" type="subTitle"/>
          </p:nvPr>
        </p:nvSpPr>
        <p:spPr>
          <a:xfrm>
            <a:off x="5833650" y="3069865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1064" name="Google Shape;1064;p48"/>
          <p:cNvSpPr txBox="1"/>
          <p:nvPr>
            <p:ph idx="3" type="subTitle"/>
          </p:nvPr>
        </p:nvSpPr>
        <p:spPr>
          <a:xfrm>
            <a:off x="804150" y="153041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1065" name="Google Shape;1065;p48"/>
          <p:cNvSpPr txBox="1"/>
          <p:nvPr>
            <p:ph idx="4" type="subTitle"/>
          </p:nvPr>
        </p:nvSpPr>
        <p:spPr>
          <a:xfrm>
            <a:off x="5833650" y="153041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1066" name="Google Shape;1066;p48"/>
          <p:cNvSpPr txBox="1"/>
          <p:nvPr>
            <p:ph idx="5" type="subTitle"/>
          </p:nvPr>
        </p:nvSpPr>
        <p:spPr>
          <a:xfrm>
            <a:off x="3318900" y="3069865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1067" name="Google Shape;1067;p48"/>
          <p:cNvSpPr txBox="1"/>
          <p:nvPr>
            <p:ph idx="6" type="subTitle"/>
          </p:nvPr>
        </p:nvSpPr>
        <p:spPr>
          <a:xfrm>
            <a:off x="3318900" y="153041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1068" name="Google Shape;1068;p48"/>
          <p:cNvSpPr txBox="1"/>
          <p:nvPr>
            <p:ph type="title"/>
          </p:nvPr>
        </p:nvSpPr>
        <p:spPr>
          <a:xfrm>
            <a:off x="720000" y="540000"/>
            <a:ext cx="7704000" cy="49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9" name="Google Shape;1069;p48"/>
          <p:cNvSpPr txBox="1"/>
          <p:nvPr>
            <p:ph idx="7" type="subTitle"/>
          </p:nvPr>
        </p:nvSpPr>
        <p:spPr>
          <a:xfrm>
            <a:off x="804150" y="1904448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0" name="Google Shape;1070;p48"/>
          <p:cNvSpPr txBox="1"/>
          <p:nvPr>
            <p:ph idx="8" type="subTitle"/>
          </p:nvPr>
        </p:nvSpPr>
        <p:spPr>
          <a:xfrm>
            <a:off x="5833650" y="1904448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1" name="Google Shape;1071;p48"/>
          <p:cNvSpPr txBox="1"/>
          <p:nvPr>
            <p:ph idx="9" type="subTitle"/>
          </p:nvPr>
        </p:nvSpPr>
        <p:spPr>
          <a:xfrm>
            <a:off x="804150" y="3456740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2" name="Google Shape;1072;p48"/>
          <p:cNvSpPr txBox="1"/>
          <p:nvPr>
            <p:ph idx="13" type="subTitle"/>
          </p:nvPr>
        </p:nvSpPr>
        <p:spPr>
          <a:xfrm>
            <a:off x="5833650" y="3456740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3" name="Google Shape;1073;p48"/>
          <p:cNvSpPr txBox="1"/>
          <p:nvPr>
            <p:ph idx="14" type="subTitle"/>
          </p:nvPr>
        </p:nvSpPr>
        <p:spPr>
          <a:xfrm>
            <a:off x="3318900" y="1904448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4" name="Google Shape;1074;p48"/>
          <p:cNvSpPr txBox="1"/>
          <p:nvPr>
            <p:ph idx="15" type="subTitle"/>
          </p:nvPr>
        </p:nvSpPr>
        <p:spPr>
          <a:xfrm>
            <a:off x="3318900" y="3456740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7"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6" name="Google Shape;1076;p49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077" name="Google Shape;1077;p49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9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9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9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9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9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9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9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9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9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9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9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9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9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9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9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9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9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9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9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9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9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9" name="Google Shape;1099;p49"/>
          <p:cNvSpPr txBox="1"/>
          <p:nvPr>
            <p:ph idx="1" type="subTitle"/>
          </p:nvPr>
        </p:nvSpPr>
        <p:spPr>
          <a:xfrm>
            <a:off x="804150" y="2853903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1100" name="Google Shape;1100;p49"/>
          <p:cNvSpPr txBox="1"/>
          <p:nvPr>
            <p:ph idx="2" type="subTitle"/>
          </p:nvPr>
        </p:nvSpPr>
        <p:spPr>
          <a:xfrm>
            <a:off x="5833650" y="2853903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1101" name="Google Shape;1101;p49"/>
          <p:cNvSpPr txBox="1"/>
          <p:nvPr>
            <p:ph idx="3" type="subTitle"/>
          </p:nvPr>
        </p:nvSpPr>
        <p:spPr>
          <a:xfrm>
            <a:off x="3318900" y="2003065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1102" name="Google Shape;1102;p49"/>
          <p:cNvSpPr txBox="1"/>
          <p:nvPr>
            <p:ph type="title"/>
          </p:nvPr>
        </p:nvSpPr>
        <p:spPr>
          <a:xfrm>
            <a:off x="5917800" y="540000"/>
            <a:ext cx="2506200" cy="49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3" name="Google Shape;1103;p49"/>
          <p:cNvSpPr txBox="1"/>
          <p:nvPr>
            <p:ph idx="4" type="subTitle"/>
          </p:nvPr>
        </p:nvSpPr>
        <p:spPr>
          <a:xfrm>
            <a:off x="804150" y="3240773"/>
            <a:ext cx="25062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4" name="Google Shape;1104;p49"/>
          <p:cNvSpPr txBox="1"/>
          <p:nvPr>
            <p:ph idx="5" type="subTitle"/>
          </p:nvPr>
        </p:nvSpPr>
        <p:spPr>
          <a:xfrm>
            <a:off x="5833650" y="3240773"/>
            <a:ext cx="25062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5" name="Google Shape;1105;p49"/>
          <p:cNvSpPr txBox="1"/>
          <p:nvPr>
            <p:ph idx="6" type="subTitle"/>
          </p:nvPr>
        </p:nvSpPr>
        <p:spPr>
          <a:xfrm>
            <a:off x="3318900" y="2389956"/>
            <a:ext cx="25062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28"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7" name="Google Shape;1107;p50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108" name="Google Shape;1108;p50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50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50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50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50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50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50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50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50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50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50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50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50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50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50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50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50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50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50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50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50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50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0" name="Google Shape;1130;p50"/>
          <p:cNvSpPr txBox="1"/>
          <p:nvPr>
            <p:ph idx="1" type="subTitle"/>
          </p:nvPr>
        </p:nvSpPr>
        <p:spPr>
          <a:xfrm>
            <a:off x="1342450" y="3241403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1131" name="Google Shape;1131;p50"/>
          <p:cNvSpPr txBox="1"/>
          <p:nvPr>
            <p:ph idx="2" type="subTitle"/>
          </p:nvPr>
        </p:nvSpPr>
        <p:spPr>
          <a:xfrm>
            <a:off x="5295350" y="3232090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1132" name="Google Shape;1132;p50"/>
          <p:cNvSpPr txBox="1"/>
          <p:nvPr>
            <p:ph type="title"/>
          </p:nvPr>
        </p:nvSpPr>
        <p:spPr>
          <a:xfrm>
            <a:off x="720000" y="540000"/>
            <a:ext cx="7704000" cy="49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3" name="Google Shape;1133;p50"/>
          <p:cNvSpPr txBox="1"/>
          <p:nvPr>
            <p:ph idx="3" type="subTitle"/>
          </p:nvPr>
        </p:nvSpPr>
        <p:spPr>
          <a:xfrm>
            <a:off x="1342450" y="3615440"/>
            <a:ext cx="2506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4" name="Google Shape;1134;p50"/>
          <p:cNvSpPr txBox="1"/>
          <p:nvPr>
            <p:ph idx="4" type="subTitle"/>
          </p:nvPr>
        </p:nvSpPr>
        <p:spPr>
          <a:xfrm>
            <a:off x="5295350" y="3606127"/>
            <a:ext cx="2506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1">
  <p:cSld name="CUSTOM_20"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6" name="Google Shape;1136;p51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137" name="Google Shape;1137;p51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51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51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51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51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51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51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51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51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51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51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51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51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51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51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51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51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51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51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51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51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51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9" name="Google Shape;1159;p51"/>
          <p:cNvSpPr txBox="1"/>
          <p:nvPr>
            <p:ph type="ctrTitle"/>
          </p:nvPr>
        </p:nvSpPr>
        <p:spPr>
          <a:xfrm>
            <a:off x="3443847" y="3081575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160" name="Google Shape;1160;p51"/>
          <p:cNvSpPr txBox="1"/>
          <p:nvPr>
            <p:ph idx="1" type="subTitle"/>
          </p:nvPr>
        </p:nvSpPr>
        <p:spPr>
          <a:xfrm>
            <a:off x="3443847" y="3367235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61" name="Google Shape;1161;p51"/>
          <p:cNvSpPr txBox="1"/>
          <p:nvPr>
            <p:ph idx="2" type="subTitle"/>
          </p:nvPr>
        </p:nvSpPr>
        <p:spPr>
          <a:xfrm>
            <a:off x="4759920" y="1879683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62" name="Google Shape;1162;p51"/>
          <p:cNvSpPr txBox="1"/>
          <p:nvPr>
            <p:ph idx="3" type="ctrTitle"/>
          </p:nvPr>
        </p:nvSpPr>
        <p:spPr>
          <a:xfrm>
            <a:off x="4759920" y="1580703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163" name="Google Shape;1163;p51"/>
          <p:cNvSpPr txBox="1"/>
          <p:nvPr>
            <p:ph idx="4" type="ctrTitle"/>
          </p:nvPr>
        </p:nvSpPr>
        <p:spPr>
          <a:xfrm>
            <a:off x="811705" y="3081575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164" name="Google Shape;1164;p51"/>
          <p:cNvSpPr txBox="1"/>
          <p:nvPr>
            <p:ph idx="5" type="subTitle"/>
          </p:nvPr>
        </p:nvSpPr>
        <p:spPr>
          <a:xfrm>
            <a:off x="811705" y="3367235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65" name="Google Shape;1165;p51"/>
          <p:cNvSpPr txBox="1"/>
          <p:nvPr>
            <p:ph idx="6" type="subTitle"/>
          </p:nvPr>
        </p:nvSpPr>
        <p:spPr>
          <a:xfrm>
            <a:off x="2127780" y="1879683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66" name="Google Shape;1166;p51"/>
          <p:cNvSpPr txBox="1"/>
          <p:nvPr>
            <p:ph idx="7" type="ctrTitle"/>
          </p:nvPr>
        </p:nvSpPr>
        <p:spPr>
          <a:xfrm>
            <a:off x="2127780" y="1580703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167" name="Google Shape;1167;p51"/>
          <p:cNvSpPr txBox="1"/>
          <p:nvPr>
            <p:ph idx="8"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68" name="Google Shape;1168;p51"/>
          <p:cNvSpPr txBox="1"/>
          <p:nvPr>
            <p:ph idx="9" type="ctrTitle"/>
          </p:nvPr>
        </p:nvSpPr>
        <p:spPr>
          <a:xfrm>
            <a:off x="6075995" y="3081575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169" name="Google Shape;1169;p51"/>
          <p:cNvSpPr txBox="1"/>
          <p:nvPr>
            <p:ph idx="13" type="subTitle"/>
          </p:nvPr>
        </p:nvSpPr>
        <p:spPr>
          <a:xfrm>
            <a:off x="6075995" y="3367235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21"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1" name="Google Shape;1171;p52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172" name="Google Shape;1172;p52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52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52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52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52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52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52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52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52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52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52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52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52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52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52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52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52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52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52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1" name="Google Shape;1191;p52"/>
          <p:cNvSpPr txBox="1"/>
          <p:nvPr>
            <p:ph hasCustomPrompt="1" type="title"/>
          </p:nvPr>
        </p:nvSpPr>
        <p:spPr>
          <a:xfrm>
            <a:off x="715349" y="1829975"/>
            <a:ext cx="5264400" cy="89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2" name="Google Shape;1192;p52"/>
          <p:cNvSpPr txBox="1"/>
          <p:nvPr>
            <p:ph idx="1" type="body"/>
          </p:nvPr>
        </p:nvSpPr>
        <p:spPr>
          <a:xfrm>
            <a:off x="715350" y="2823072"/>
            <a:ext cx="45693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33"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4" name="Google Shape;1194;p53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195" name="Google Shape;1195;p53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53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53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53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53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53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53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53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53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53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53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53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53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53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53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53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53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53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53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4" name="Google Shape;1214;p53"/>
          <p:cNvSpPr txBox="1"/>
          <p:nvPr>
            <p:ph hasCustomPrompt="1" type="title"/>
          </p:nvPr>
        </p:nvSpPr>
        <p:spPr>
          <a:xfrm>
            <a:off x="3772625" y="1829975"/>
            <a:ext cx="4569300" cy="89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5" name="Google Shape;1215;p53"/>
          <p:cNvSpPr txBox="1"/>
          <p:nvPr>
            <p:ph idx="1" type="body"/>
          </p:nvPr>
        </p:nvSpPr>
        <p:spPr>
          <a:xfrm>
            <a:off x="3772649" y="2823072"/>
            <a:ext cx="45693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 algn="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2"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7" name="Google Shape;1217;p54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1218" name="Google Shape;1218;p54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19" name="Google Shape;1219;p54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20" name="Google Shape;1220;p54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1221" name="Google Shape;1221;p54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54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54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54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54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54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54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54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54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54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54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54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54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54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54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6" name="Google Shape;1236;p54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237" name="Google Shape;1237;p54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54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54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54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54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54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54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54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54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54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54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54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54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54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54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252" name="Google Shape;1252;p54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3" name="Google Shape;1253;p54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4" name="Google Shape;1254;p54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5" name="Google Shape;1255;p54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6" name="Google Shape;1256;p54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7" name="Google Shape;1257;p54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58" name="Google Shape;1258;p54"/>
          <p:cNvSpPr txBox="1"/>
          <p:nvPr>
            <p:ph hasCustomPrompt="1" type="title"/>
          </p:nvPr>
        </p:nvSpPr>
        <p:spPr>
          <a:xfrm>
            <a:off x="720000" y="1143700"/>
            <a:ext cx="3330000" cy="79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9" name="Google Shape;1259;p54"/>
          <p:cNvSpPr txBox="1"/>
          <p:nvPr>
            <p:ph hasCustomPrompt="1" idx="2" type="title"/>
          </p:nvPr>
        </p:nvSpPr>
        <p:spPr>
          <a:xfrm>
            <a:off x="720000" y="2946225"/>
            <a:ext cx="3330000" cy="79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60" name="Google Shape;1260;p54"/>
          <p:cNvSpPr txBox="1"/>
          <p:nvPr>
            <p:ph hasCustomPrompt="1" idx="3" type="title"/>
          </p:nvPr>
        </p:nvSpPr>
        <p:spPr>
          <a:xfrm>
            <a:off x="5094000" y="2946225"/>
            <a:ext cx="3330000" cy="79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61" name="Google Shape;1261;p54"/>
          <p:cNvSpPr txBox="1"/>
          <p:nvPr>
            <p:ph idx="1" type="subTitle"/>
          </p:nvPr>
        </p:nvSpPr>
        <p:spPr>
          <a:xfrm>
            <a:off x="915300" y="1964863"/>
            <a:ext cx="2939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62" name="Google Shape;1262;p54"/>
          <p:cNvSpPr txBox="1"/>
          <p:nvPr>
            <p:ph idx="4" type="subTitle"/>
          </p:nvPr>
        </p:nvSpPr>
        <p:spPr>
          <a:xfrm>
            <a:off x="915300" y="3754738"/>
            <a:ext cx="2939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63" name="Google Shape;1263;p54"/>
          <p:cNvSpPr txBox="1"/>
          <p:nvPr>
            <p:ph idx="5" type="subTitle"/>
          </p:nvPr>
        </p:nvSpPr>
        <p:spPr>
          <a:xfrm>
            <a:off x="5192850" y="3754772"/>
            <a:ext cx="31323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3"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5" name="Google Shape;1265;p55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266" name="Google Shape;1266;p55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55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55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55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55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55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55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55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55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55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55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55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55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55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55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55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55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55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55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5" name="Google Shape;1285;p55"/>
          <p:cNvSpPr txBox="1"/>
          <p:nvPr>
            <p:ph hasCustomPrompt="1" type="title"/>
          </p:nvPr>
        </p:nvSpPr>
        <p:spPr>
          <a:xfrm>
            <a:off x="3285938" y="1143700"/>
            <a:ext cx="2388900" cy="79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86" name="Google Shape;1286;p55"/>
          <p:cNvSpPr txBox="1"/>
          <p:nvPr>
            <p:ph idx="1" type="subTitle"/>
          </p:nvPr>
        </p:nvSpPr>
        <p:spPr>
          <a:xfrm>
            <a:off x="3285938" y="1964876"/>
            <a:ext cx="23889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87" name="Google Shape;1287;p55"/>
          <p:cNvSpPr txBox="1"/>
          <p:nvPr>
            <p:ph hasCustomPrompt="1" idx="2" type="title"/>
          </p:nvPr>
        </p:nvSpPr>
        <p:spPr>
          <a:xfrm>
            <a:off x="3285938" y="2970100"/>
            <a:ext cx="2388900" cy="79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88" name="Google Shape;1288;p55"/>
          <p:cNvSpPr txBox="1"/>
          <p:nvPr>
            <p:ph idx="3" type="subTitle"/>
          </p:nvPr>
        </p:nvSpPr>
        <p:spPr>
          <a:xfrm>
            <a:off x="3285938" y="3791277"/>
            <a:ext cx="23889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89" name="Google Shape;1289;p55"/>
          <p:cNvSpPr txBox="1"/>
          <p:nvPr>
            <p:ph hasCustomPrompt="1" idx="4" type="title"/>
          </p:nvPr>
        </p:nvSpPr>
        <p:spPr>
          <a:xfrm>
            <a:off x="6030113" y="1156338"/>
            <a:ext cx="2388900" cy="79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90" name="Google Shape;1290;p55"/>
          <p:cNvSpPr txBox="1"/>
          <p:nvPr>
            <p:ph idx="5" type="subTitle"/>
          </p:nvPr>
        </p:nvSpPr>
        <p:spPr>
          <a:xfrm>
            <a:off x="6030113" y="1977515"/>
            <a:ext cx="23889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1" name="Google Shape;1291;p55"/>
          <p:cNvSpPr txBox="1"/>
          <p:nvPr>
            <p:ph hasCustomPrompt="1" idx="6" type="title"/>
          </p:nvPr>
        </p:nvSpPr>
        <p:spPr>
          <a:xfrm>
            <a:off x="6030113" y="2982738"/>
            <a:ext cx="2388900" cy="79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92" name="Google Shape;1292;p55"/>
          <p:cNvSpPr txBox="1"/>
          <p:nvPr>
            <p:ph idx="7" type="subTitle"/>
          </p:nvPr>
        </p:nvSpPr>
        <p:spPr>
          <a:xfrm>
            <a:off x="6030113" y="3803915"/>
            <a:ext cx="23889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5"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4" name="Google Shape;1294;p56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1295" name="Google Shape;1295;p56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96" name="Google Shape;1296;p56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97" name="Google Shape;1297;p56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1298" name="Google Shape;1298;p56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56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56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56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56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56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56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56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56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56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56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56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56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56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56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3" name="Google Shape;1313;p56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314" name="Google Shape;1314;p56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56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56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56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56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56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56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56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56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56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56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56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56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56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56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29" name="Google Shape;1329;p56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0" name="Google Shape;1330;p56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1" name="Google Shape;1331;p56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2" name="Google Shape;1332;p56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3" name="Google Shape;1333;p56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4" name="Google Shape;1334;p56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35" name="Google Shape;1335;p56"/>
          <p:cNvSpPr txBox="1"/>
          <p:nvPr>
            <p:ph idx="1" type="subTitle"/>
          </p:nvPr>
        </p:nvSpPr>
        <p:spPr>
          <a:xfrm>
            <a:off x="720000" y="2532242"/>
            <a:ext cx="2300400" cy="15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36" name="Google Shape;1336;p56"/>
          <p:cNvSpPr txBox="1"/>
          <p:nvPr>
            <p:ph type="title"/>
          </p:nvPr>
        </p:nvSpPr>
        <p:spPr>
          <a:xfrm>
            <a:off x="720000" y="1452200"/>
            <a:ext cx="1554900" cy="9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6"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57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1339" name="Google Shape;1339;p57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40" name="Google Shape;1340;p57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41" name="Google Shape;1341;p57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1342" name="Google Shape;1342;p57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57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57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57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57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57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57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57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57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57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57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57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57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57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57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7" name="Google Shape;1357;p57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358" name="Google Shape;1358;p57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57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57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57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57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57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57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57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57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57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57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57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57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57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57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73" name="Google Shape;1373;p57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4" name="Google Shape;1374;p57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5" name="Google Shape;1375;p57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6" name="Google Shape;1376;p57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7" name="Google Shape;1377;p57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8" name="Google Shape;1378;p57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79" name="Google Shape;1379;p57"/>
          <p:cNvSpPr txBox="1"/>
          <p:nvPr>
            <p:ph idx="1" type="subTitle"/>
          </p:nvPr>
        </p:nvSpPr>
        <p:spPr>
          <a:xfrm>
            <a:off x="6302975" y="2571750"/>
            <a:ext cx="2121300" cy="15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80" name="Google Shape;1380;p57"/>
          <p:cNvSpPr txBox="1"/>
          <p:nvPr>
            <p:ph type="title"/>
          </p:nvPr>
        </p:nvSpPr>
        <p:spPr>
          <a:xfrm>
            <a:off x="6682500" y="1452213"/>
            <a:ext cx="1741500" cy="9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30"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" name="Google Shape;1382;p58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383" name="Google Shape;1383;p58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58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58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58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58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58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58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58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58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58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58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58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58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58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58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58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58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58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58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58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58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58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5" name="Google Shape;1405;p58"/>
          <p:cNvSpPr txBox="1"/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06" name="Google Shape;1406;p58"/>
          <p:cNvSpPr txBox="1"/>
          <p:nvPr>
            <p:ph idx="1" type="body"/>
          </p:nvPr>
        </p:nvSpPr>
        <p:spPr>
          <a:xfrm>
            <a:off x="720000" y="1246924"/>
            <a:ext cx="7704000" cy="3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1pPr>
            <a:lvl2pPr indent="-304800" lvl="1" marL="914400" rtl="0">
              <a:spcBef>
                <a:spcPts val="5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9"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8" name="Google Shape;1408;p59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409" name="Google Shape;1409;p59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59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59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59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59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59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59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59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59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59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59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59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59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59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59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59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59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59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59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28" name="Google Shape;1428;p59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9" name="Google Shape;1429;p59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59"/>
          <p:cNvSpPr txBox="1"/>
          <p:nvPr>
            <p:ph type="ctrTitle"/>
          </p:nvPr>
        </p:nvSpPr>
        <p:spPr>
          <a:xfrm>
            <a:off x="2351875" y="540000"/>
            <a:ext cx="4440300" cy="92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31" name="Google Shape;1431;p59"/>
          <p:cNvSpPr txBox="1"/>
          <p:nvPr/>
        </p:nvSpPr>
        <p:spPr>
          <a:xfrm>
            <a:off x="2422213" y="3592175"/>
            <a:ext cx="42996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CREDITS: This presentation template was created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, including icons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 and infographics &amp; images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32" name="Google Shape;1432;p59"/>
          <p:cNvSpPr txBox="1"/>
          <p:nvPr>
            <p:ph idx="1" type="subTitle"/>
          </p:nvPr>
        </p:nvSpPr>
        <p:spPr>
          <a:xfrm>
            <a:off x="2955600" y="2255325"/>
            <a:ext cx="3232800" cy="13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1433" name="Google Shape;1433;p59"/>
          <p:cNvGrpSpPr/>
          <p:nvPr/>
        </p:nvGrpSpPr>
        <p:grpSpPr>
          <a:xfrm rot="697126">
            <a:off x="8218474" y="-369190"/>
            <a:ext cx="1305393" cy="1346461"/>
            <a:chOff x="1492000" y="427450"/>
            <a:chExt cx="1188000" cy="1225375"/>
          </a:xfrm>
        </p:grpSpPr>
        <p:sp>
          <p:nvSpPr>
            <p:cNvPr id="1434" name="Google Shape;1434;p59"/>
            <p:cNvSpPr/>
            <p:nvPr/>
          </p:nvSpPr>
          <p:spPr>
            <a:xfrm>
              <a:off x="1492000" y="427450"/>
              <a:ext cx="1188000" cy="1225375"/>
            </a:xfrm>
            <a:custGeom>
              <a:rect b="b" l="l" r="r" t="t"/>
              <a:pathLst>
                <a:path extrusionOk="0" h="49015" w="4752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59"/>
            <p:cNvSpPr/>
            <p:nvPr/>
          </p:nvSpPr>
          <p:spPr>
            <a:xfrm>
              <a:off x="1505775" y="444875"/>
              <a:ext cx="1157925" cy="1185100"/>
            </a:xfrm>
            <a:custGeom>
              <a:rect b="b" l="l" r="r" t="t"/>
              <a:pathLst>
                <a:path extrusionOk="0" h="47404" w="46317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59"/>
            <p:cNvSpPr/>
            <p:nvPr/>
          </p:nvSpPr>
          <p:spPr>
            <a:xfrm>
              <a:off x="1631725" y="1023800"/>
              <a:ext cx="932975" cy="17650"/>
            </a:xfrm>
            <a:custGeom>
              <a:rect b="b" l="l" r="r" t="t"/>
              <a:pathLst>
                <a:path extrusionOk="0" h="706" w="37319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59"/>
            <p:cNvSpPr/>
            <p:nvPr/>
          </p:nvSpPr>
          <p:spPr>
            <a:xfrm>
              <a:off x="1633600" y="849000"/>
              <a:ext cx="924200" cy="26400"/>
            </a:xfrm>
            <a:custGeom>
              <a:rect b="b" l="l" r="r" t="t"/>
              <a:pathLst>
                <a:path extrusionOk="0" h="1056" w="36968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59"/>
            <p:cNvSpPr/>
            <p:nvPr/>
          </p:nvSpPr>
          <p:spPr>
            <a:xfrm>
              <a:off x="1624825" y="765850"/>
              <a:ext cx="931725" cy="15325"/>
            </a:xfrm>
            <a:custGeom>
              <a:rect b="b" l="l" r="r" t="t"/>
              <a:pathLst>
                <a:path extrusionOk="0" h="613" w="37269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59"/>
            <p:cNvSpPr/>
            <p:nvPr/>
          </p:nvSpPr>
          <p:spPr>
            <a:xfrm>
              <a:off x="1617300" y="1111525"/>
              <a:ext cx="938000" cy="28850"/>
            </a:xfrm>
            <a:custGeom>
              <a:rect b="b" l="l" r="r" t="t"/>
              <a:pathLst>
                <a:path extrusionOk="0" h="1154" w="3752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59"/>
            <p:cNvSpPr/>
            <p:nvPr/>
          </p:nvSpPr>
          <p:spPr>
            <a:xfrm>
              <a:off x="1624825" y="1206075"/>
              <a:ext cx="921075" cy="16000"/>
            </a:xfrm>
            <a:custGeom>
              <a:rect b="b" l="l" r="r" t="t"/>
              <a:pathLst>
                <a:path extrusionOk="0" h="640" w="36843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59"/>
            <p:cNvSpPr/>
            <p:nvPr/>
          </p:nvSpPr>
          <p:spPr>
            <a:xfrm>
              <a:off x="1625450" y="1448675"/>
              <a:ext cx="923575" cy="33500"/>
            </a:xfrm>
            <a:custGeom>
              <a:rect b="b" l="l" r="r" t="t"/>
              <a:pathLst>
                <a:path extrusionOk="0" h="1340" w="36943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59"/>
            <p:cNvSpPr/>
            <p:nvPr/>
          </p:nvSpPr>
          <p:spPr>
            <a:xfrm>
              <a:off x="1624200" y="934225"/>
              <a:ext cx="919200" cy="21800"/>
            </a:xfrm>
            <a:custGeom>
              <a:rect b="b" l="l" r="r" t="t"/>
              <a:pathLst>
                <a:path extrusionOk="0" h="872" w="36768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59"/>
            <p:cNvSpPr/>
            <p:nvPr/>
          </p:nvSpPr>
          <p:spPr>
            <a:xfrm>
              <a:off x="1629200" y="1281975"/>
              <a:ext cx="912325" cy="25100"/>
            </a:xfrm>
            <a:custGeom>
              <a:rect b="b" l="l" r="r" t="t"/>
              <a:pathLst>
                <a:path extrusionOk="0" h="1004" w="36493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59"/>
            <p:cNvSpPr/>
            <p:nvPr/>
          </p:nvSpPr>
          <p:spPr>
            <a:xfrm>
              <a:off x="1621075" y="1360300"/>
              <a:ext cx="919825" cy="23325"/>
            </a:xfrm>
            <a:custGeom>
              <a:rect b="b" l="l" r="r" t="t"/>
              <a:pathLst>
                <a:path extrusionOk="0" h="933" w="36793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35"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6" name="Google Shape;1446;p60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1447" name="Google Shape;1447;p60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48" name="Google Shape;1448;p60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49" name="Google Shape;1449;p60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1450" name="Google Shape;1450;p60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60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60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60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60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60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60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60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60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60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60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60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60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60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60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5" name="Google Shape;1465;p60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466" name="Google Shape;1466;p60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60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60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60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60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60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60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60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60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60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60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60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60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60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60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81" name="Google Shape;1481;p60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60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60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4" name="Google Shape;1484;p60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5" name="Google Shape;1485;p60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6" name="Google Shape;1486;p60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36"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8" name="Google Shape;1488;p61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489" name="Google Shape;1489;p61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61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61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61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61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61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61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61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61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61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61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61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61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61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61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61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61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61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61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08" name="Google Shape;1508;p61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9" name="Google Shape;1509;p61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0" name="Google Shape;1510;p61"/>
          <p:cNvGrpSpPr/>
          <p:nvPr/>
        </p:nvGrpSpPr>
        <p:grpSpPr>
          <a:xfrm rot="697126">
            <a:off x="8218474" y="-369190"/>
            <a:ext cx="1305393" cy="1346461"/>
            <a:chOff x="1492000" y="427450"/>
            <a:chExt cx="1188000" cy="1225375"/>
          </a:xfrm>
        </p:grpSpPr>
        <p:sp>
          <p:nvSpPr>
            <p:cNvPr id="1511" name="Google Shape;1511;p61"/>
            <p:cNvSpPr/>
            <p:nvPr/>
          </p:nvSpPr>
          <p:spPr>
            <a:xfrm>
              <a:off x="1492000" y="427450"/>
              <a:ext cx="1188000" cy="1225375"/>
            </a:xfrm>
            <a:custGeom>
              <a:rect b="b" l="l" r="r" t="t"/>
              <a:pathLst>
                <a:path extrusionOk="0" h="49015" w="4752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61"/>
            <p:cNvSpPr/>
            <p:nvPr/>
          </p:nvSpPr>
          <p:spPr>
            <a:xfrm>
              <a:off x="1505775" y="444875"/>
              <a:ext cx="1157925" cy="1185100"/>
            </a:xfrm>
            <a:custGeom>
              <a:rect b="b" l="l" r="r" t="t"/>
              <a:pathLst>
                <a:path extrusionOk="0" h="47404" w="46317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61"/>
            <p:cNvSpPr/>
            <p:nvPr/>
          </p:nvSpPr>
          <p:spPr>
            <a:xfrm>
              <a:off x="1631725" y="1023800"/>
              <a:ext cx="932975" cy="17650"/>
            </a:xfrm>
            <a:custGeom>
              <a:rect b="b" l="l" r="r" t="t"/>
              <a:pathLst>
                <a:path extrusionOk="0" h="706" w="37319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61"/>
            <p:cNvSpPr/>
            <p:nvPr/>
          </p:nvSpPr>
          <p:spPr>
            <a:xfrm>
              <a:off x="1633600" y="849000"/>
              <a:ext cx="924200" cy="26400"/>
            </a:xfrm>
            <a:custGeom>
              <a:rect b="b" l="l" r="r" t="t"/>
              <a:pathLst>
                <a:path extrusionOk="0" h="1056" w="36968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61"/>
            <p:cNvSpPr/>
            <p:nvPr/>
          </p:nvSpPr>
          <p:spPr>
            <a:xfrm>
              <a:off x="1624825" y="765850"/>
              <a:ext cx="931725" cy="15325"/>
            </a:xfrm>
            <a:custGeom>
              <a:rect b="b" l="l" r="r" t="t"/>
              <a:pathLst>
                <a:path extrusionOk="0" h="613" w="37269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61"/>
            <p:cNvSpPr/>
            <p:nvPr/>
          </p:nvSpPr>
          <p:spPr>
            <a:xfrm>
              <a:off x="1617300" y="1111525"/>
              <a:ext cx="938000" cy="28850"/>
            </a:xfrm>
            <a:custGeom>
              <a:rect b="b" l="l" r="r" t="t"/>
              <a:pathLst>
                <a:path extrusionOk="0" h="1154" w="3752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61"/>
            <p:cNvSpPr/>
            <p:nvPr/>
          </p:nvSpPr>
          <p:spPr>
            <a:xfrm>
              <a:off x="1624825" y="1206075"/>
              <a:ext cx="921075" cy="16000"/>
            </a:xfrm>
            <a:custGeom>
              <a:rect b="b" l="l" r="r" t="t"/>
              <a:pathLst>
                <a:path extrusionOk="0" h="640" w="36843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61"/>
            <p:cNvSpPr/>
            <p:nvPr/>
          </p:nvSpPr>
          <p:spPr>
            <a:xfrm>
              <a:off x="1625450" y="1448675"/>
              <a:ext cx="923575" cy="33500"/>
            </a:xfrm>
            <a:custGeom>
              <a:rect b="b" l="l" r="r" t="t"/>
              <a:pathLst>
                <a:path extrusionOk="0" h="1340" w="36943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61"/>
            <p:cNvSpPr/>
            <p:nvPr/>
          </p:nvSpPr>
          <p:spPr>
            <a:xfrm>
              <a:off x="1624200" y="934225"/>
              <a:ext cx="919200" cy="21800"/>
            </a:xfrm>
            <a:custGeom>
              <a:rect b="b" l="l" r="r" t="t"/>
              <a:pathLst>
                <a:path extrusionOk="0" h="872" w="36768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61"/>
            <p:cNvSpPr/>
            <p:nvPr/>
          </p:nvSpPr>
          <p:spPr>
            <a:xfrm>
              <a:off x="1629200" y="1281975"/>
              <a:ext cx="912325" cy="25100"/>
            </a:xfrm>
            <a:custGeom>
              <a:rect b="b" l="l" r="r" t="t"/>
              <a:pathLst>
                <a:path extrusionOk="0" h="1004" w="36493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61"/>
            <p:cNvSpPr/>
            <p:nvPr/>
          </p:nvSpPr>
          <p:spPr>
            <a:xfrm>
              <a:off x="1621075" y="1360300"/>
              <a:ext cx="919825" cy="23325"/>
            </a:xfrm>
            <a:custGeom>
              <a:rect b="b" l="l" r="r" t="t"/>
              <a:pathLst>
                <a:path extrusionOk="0" h="933" w="36793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37"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3" name="Google Shape;1523;p62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524" name="Google Shape;1524;p62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62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62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62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62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62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62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62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62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62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62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62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62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62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62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62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62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62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62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62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62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62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8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63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548" name="Google Shape;1548;p63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63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63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63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63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63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63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63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63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63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63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63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63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63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63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63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63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63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63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63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63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63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0" name="Google Shape;1570;p63"/>
          <p:cNvGrpSpPr/>
          <p:nvPr/>
        </p:nvGrpSpPr>
        <p:grpSpPr>
          <a:xfrm>
            <a:off x="2995920" y="1056023"/>
            <a:ext cx="3152176" cy="3031462"/>
            <a:chOff x="1857000" y="3245400"/>
            <a:chExt cx="1233825" cy="1186575"/>
          </a:xfrm>
        </p:grpSpPr>
        <p:sp>
          <p:nvSpPr>
            <p:cNvPr id="1571" name="Google Shape;1571;p63"/>
            <p:cNvSpPr/>
            <p:nvPr/>
          </p:nvSpPr>
          <p:spPr>
            <a:xfrm>
              <a:off x="2513000" y="4148825"/>
              <a:ext cx="463125" cy="272250"/>
            </a:xfrm>
            <a:custGeom>
              <a:rect b="b" l="l" r="r" t="t"/>
              <a:pathLst>
                <a:path extrusionOk="0" h="10890" w="18525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63"/>
            <p:cNvSpPr/>
            <p:nvPr/>
          </p:nvSpPr>
          <p:spPr>
            <a:xfrm>
              <a:off x="2508725" y="4143800"/>
              <a:ext cx="474150" cy="281125"/>
            </a:xfrm>
            <a:custGeom>
              <a:rect b="b" l="l" r="r" t="t"/>
              <a:pathLst>
                <a:path extrusionOk="0" h="11245" w="18966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63"/>
            <p:cNvSpPr/>
            <p:nvPr/>
          </p:nvSpPr>
          <p:spPr>
            <a:xfrm>
              <a:off x="1867600" y="3249925"/>
              <a:ext cx="1223225" cy="1178125"/>
            </a:xfrm>
            <a:custGeom>
              <a:rect b="b" l="l" r="r" t="t"/>
              <a:pathLst>
                <a:path extrusionOk="0" h="47125" w="48929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63"/>
            <p:cNvSpPr/>
            <p:nvPr/>
          </p:nvSpPr>
          <p:spPr>
            <a:xfrm>
              <a:off x="1857000" y="3245400"/>
              <a:ext cx="1232000" cy="1186575"/>
            </a:xfrm>
            <a:custGeom>
              <a:rect b="b" l="l" r="r" t="t"/>
              <a:pathLst>
                <a:path extrusionOk="0" h="47463" w="4928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63"/>
            <p:cNvSpPr/>
            <p:nvPr/>
          </p:nvSpPr>
          <p:spPr>
            <a:xfrm>
              <a:off x="2004625" y="3411050"/>
              <a:ext cx="976675" cy="36075"/>
            </a:xfrm>
            <a:custGeom>
              <a:rect b="b" l="l" r="r" t="t"/>
              <a:pathLst>
                <a:path extrusionOk="0" h="1443" w="39067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63"/>
            <p:cNvSpPr/>
            <p:nvPr/>
          </p:nvSpPr>
          <p:spPr>
            <a:xfrm>
              <a:off x="2004625" y="3411050"/>
              <a:ext cx="976675" cy="36075"/>
            </a:xfrm>
            <a:custGeom>
              <a:rect b="b" l="l" r="r" t="t"/>
              <a:pathLst>
                <a:path extrusionOk="0" h="1443" w="39067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39"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8" name="Google Shape;1578;p64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579" name="Google Shape;1579;p64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64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64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64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64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64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64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64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64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64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64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64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64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64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64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64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64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64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64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64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64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64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1" name="Google Shape;1601;p64"/>
          <p:cNvGrpSpPr/>
          <p:nvPr/>
        </p:nvGrpSpPr>
        <p:grpSpPr>
          <a:xfrm>
            <a:off x="262" y="2729663"/>
            <a:ext cx="2995174" cy="2414033"/>
            <a:chOff x="6562292" y="3785209"/>
            <a:chExt cx="1875030" cy="1511226"/>
          </a:xfrm>
        </p:grpSpPr>
        <p:grpSp>
          <p:nvGrpSpPr>
            <p:cNvPr id="1602" name="Google Shape;1602;p64"/>
            <p:cNvGrpSpPr/>
            <p:nvPr/>
          </p:nvGrpSpPr>
          <p:grpSpPr>
            <a:xfrm>
              <a:off x="7717466" y="3785209"/>
              <a:ext cx="719856" cy="680112"/>
              <a:chOff x="7717200" y="3905550"/>
              <a:chExt cx="592377" cy="559671"/>
            </a:xfrm>
          </p:grpSpPr>
          <p:sp>
            <p:nvSpPr>
              <p:cNvPr id="1603" name="Google Shape;1603;p64"/>
              <p:cNvSpPr/>
              <p:nvPr/>
            </p:nvSpPr>
            <p:spPr>
              <a:xfrm>
                <a:off x="7724869" y="3917054"/>
                <a:ext cx="581268" cy="532152"/>
              </a:xfrm>
              <a:custGeom>
                <a:rect b="b" l="l" r="r" t="t"/>
                <a:pathLst>
                  <a:path extrusionOk="0" h="9437" w="10308">
                    <a:moveTo>
                      <a:pt x="10129" y="1"/>
                    </a:moveTo>
                    <a:cubicBezTo>
                      <a:pt x="9518" y="1"/>
                      <a:pt x="4203" y="2425"/>
                      <a:pt x="3814" y="2672"/>
                    </a:cubicBezTo>
                    <a:cubicBezTo>
                      <a:pt x="3407" y="2932"/>
                      <a:pt x="0" y="4549"/>
                      <a:pt x="0" y="4684"/>
                    </a:cubicBezTo>
                    <a:cubicBezTo>
                      <a:pt x="0" y="4808"/>
                      <a:pt x="2382" y="5425"/>
                      <a:pt x="2382" y="5425"/>
                    </a:cubicBezTo>
                    <a:cubicBezTo>
                      <a:pt x="2382" y="5425"/>
                      <a:pt x="2456" y="6129"/>
                      <a:pt x="2580" y="6771"/>
                    </a:cubicBezTo>
                    <a:cubicBezTo>
                      <a:pt x="2703" y="7400"/>
                      <a:pt x="2963" y="8511"/>
                      <a:pt x="2963" y="8511"/>
                    </a:cubicBezTo>
                    <a:cubicBezTo>
                      <a:pt x="3308" y="8474"/>
                      <a:pt x="4901" y="7104"/>
                      <a:pt x="4901" y="7104"/>
                    </a:cubicBezTo>
                    <a:cubicBezTo>
                      <a:pt x="4901" y="7104"/>
                      <a:pt x="6308" y="9424"/>
                      <a:pt x="6542" y="9437"/>
                    </a:cubicBezTo>
                    <a:cubicBezTo>
                      <a:pt x="6543" y="9437"/>
                      <a:pt x="6543" y="9437"/>
                      <a:pt x="6543" y="9437"/>
                    </a:cubicBezTo>
                    <a:cubicBezTo>
                      <a:pt x="6786" y="9437"/>
                      <a:pt x="10307" y="265"/>
                      <a:pt x="10184" y="18"/>
                    </a:cubicBezTo>
                    <a:cubicBezTo>
                      <a:pt x="10177" y="6"/>
                      <a:pt x="10159" y="1"/>
                      <a:pt x="101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64"/>
              <p:cNvSpPr/>
              <p:nvPr/>
            </p:nvSpPr>
            <p:spPr>
              <a:xfrm>
                <a:off x="7717200" y="3905550"/>
                <a:ext cx="592377" cy="559671"/>
              </a:xfrm>
              <a:custGeom>
                <a:rect b="b" l="l" r="r" t="t"/>
                <a:pathLst>
                  <a:path extrusionOk="0" h="9925" w="10505">
                    <a:moveTo>
                      <a:pt x="9764" y="420"/>
                    </a:moveTo>
                    <a:cubicBezTo>
                      <a:pt x="9147" y="827"/>
                      <a:pt x="8518" y="1247"/>
                      <a:pt x="7913" y="1654"/>
                    </a:cubicBezTo>
                    <a:cubicBezTo>
                      <a:pt x="7715" y="1802"/>
                      <a:pt x="7505" y="1938"/>
                      <a:pt x="7283" y="2086"/>
                    </a:cubicBezTo>
                    <a:cubicBezTo>
                      <a:pt x="6111" y="2889"/>
                      <a:pt x="4728" y="3839"/>
                      <a:pt x="3382" y="4851"/>
                    </a:cubicBezTo>
                    <a:cubicBezTo>
                      <a:pt x="3148" y="5037"/>
                      <a:pt x="2926" y="5209"/>
                      <a:pt x="2728" y="5382"/>
                    </a:cubicBezTo>
                    <a:lnTo>
                      <a:pt x="2679" y="5419"/>
                    </a:lnTo>
                    <a:lnTo>
                      <a:pt x="2605" y="5493"/>
                    </a:lnTo>
                    <a:cubicBezTo>
                      <a:pt x="2506" y="5432"/>
                      <a:pt x="2407" y="5382"/>
                      <a:pt x="2296" y="5370"/>
                    </a:cubicBezTo>
                    <a:lnTo>
                      <a:pt x="2197" y="5345"/>
                    </a:lnTo>
                    <a:cubicBezTo>
                      <a:pt x="1963" y="5259"/>
                      <a:pt x="1728" y="5197"/>
                      <a:pt x="1482" y="5123"/>
                    </a:cubicBezTo>
                    <a:cubicBezTo>
                      <a:pt x="1087" y="5000"/>
                      <a:pt x="716" y="4913"/>
                      <a:pt x="358" y="4839"/>
                    </a:cubicBezTo>
                    <a:lnTo>
                      <a:pt x="371" y="4839"/>
                    </a:lnTo>
                    <a:lnTo>
                      <a:pt x="420" y="4802"/>
                    </a:lnTo>
                    <a:cubicBezTo>
                      <a:pt x="506" y="4740"/>
                      <a:pt x="605" y="4679"/>
                      <a:pt x="704" y="4629"/>
                    </a:cubicBezTo>
                    <a:cubicBezTo>
                      <a:pt x="815" y="4568"/>
                      <a:pt x="938" y="4518"/>
                      <a:pt x="1062" y="4456"/>
                    </a:cubicBezTo>
                    <a:lnTo>
                      <a:pt x="1210" y="4382"/>
                    </a:lnTo>
                    <a:cubicBezTo>
                      <a:pt x="1802" y="4098"/>
                      <a:pt x="2407" y="3790"/>
                      <a:pt x="3062" y="3457"/>
                    </a:cubicBezTo>
                    <a:cubicBezTo>
                      <a:pt x="3432" y="3259"/>
                      <a:pt x="3827" y="3062"/>
                      <a:pt x="4296" y="2827"/>
                    </a:cubicBezTo>
                    <a:cubicBezTo>
                      <a:pt x="5975" y="1988"/>
                      <a:pt x="7382" y="1309"/>
                      <a:pt x="8876" y="729"/>
                    </a:cubicBezTo>
                    <a:cubicBezTo>
                      <a:pt x="9159" y="605"/>
                      <a:pt x="9468" y="506"/>
                      <a:pt x="9764" y="420"/>
                    </a:cubicBezTo>
                    <a:close/>
                    <a:moveTo>
                      <a:pt x="9949" y="494"/>
                    </a:moveTo>
                    <a:lnTo>
                      <a:pt x="9949" y="494"/>
                    </a:lnTo>
                    <a:cubicBezTo>
                      <a:pt x="9814" y="630"/>
                      <a:pt x="9678" y="790"/>
                      <a:pt x="9542" y="938"/>
                    </a:cubicBezTo>
                    <a:cubicBezTo>
                      <a:pt x="9468" y="1037"/>
                      <a:pt x="9394" y="1124"/>
                      <a:pt x="9320" y="1198"/>
                    </a:cubicBezTo>
                    <a:cubicBezTo>
                      <a:pt x="8900" y="1654"/>
                      <a:pt x="8468" y="2111"/>
                      <a:pt x="8049" y="2568"/>
                    </a:cubicBezTo>
                    <a:cubicBezTo>
                      <a:pt x="7296" y="3358"/>
                      <a:pt x="6543" y="4148"/>
                      <a:pt x="5790" y="4938"/>
                    </a:cubicBezTo>
                    <a:lnTo>
                      <a:pt x="5283" y="5469"/>
                    </a:lnTo>
                    <a:lnTo>
                      <a:pt x="4913" y="5864"/>
                    </a:lnTo>
                    <a:cubicBezTo>
                      <a:pt x="4777" y="6012"/>
                      <a:pt x="4642" y="6160"/>
                      <a:pt x="4493" y="6308"/>
                    </a:cubicBezTo>
                    <a:lnTo>
                      <a:pt x="4469" y="6308"/>
                    </a:lnTo>
                    <a:cubicBezTo>
                      <a:pt x="4358" y="6370"/>
                      <a:pt x="4259" y="6456"/>
                      <a:pt x="4197" y="6567"/>
                    </a:cubicBezTo>
                    <a:cubicBezTo>
                      <a:pt x="4173" y="6580"/>
                      <a:pt x="4160" y="6604"/>
                      <a:pt x="4148" y="6617"/>
                    </a:cubicBezTo>
                    <a:cubicBezTo>
                      <a:pt x="4061" y="6740"/>
                      <a:pt x="3987" y="6863"/>
                      <a:pt x="3913" y="6987"/>
                    </a:cubicBezTo>
                    <a:lnTo>
                      <a:pt x="3864" y="7086"/>
                    </a:lnTo>
                    <a:cubicBezTo>
                      <a:pt x="3790" y="7209"/>
                      <a:pt x="3716" y="7320"/>
                      <a:pt x="3642" y="7431"/>
                    </a:cubicBezTo>
                    <a:cubicBezTo>
                      <a:pt x="3580" y="7555"/>
                      <a:pt x="3518" y="7641"/>
                      <a:pt x="3444" y="7752"/>
                    </a:cubicBezTo>
                    <a:lnTo>
                      <a:pt x="3173" y="8221"/>
                    </a:lnTo>
                    <a:lnTo>
                      <a:pt x="3123" y="8295"/>
                    </a:lnTo>
                    <a:cubicBezTo>
                      <a:pt x="3025" y="7876"/>
                      <a:pt x="2950" y="7444"/>
                      <a:pt x="2889" y="7024"/>
                    </a:cubicBezTo>
                    <a:cubicBezTo>
                      <a:pt x="2827" y="6592"/>
                      <a:pt x="2765" y="6148"/>
                      <a:pt x="2654" y="5728"/>
                    </a:cubicBezTo>
                    <a:cubicBezTo>
                      <a:pt x="2679" y="5678"/>
                      <a:pt x="2691" y="5629"/>
                      <a:pt x="2679" y="5580"/>
                    </a:cubicBezTo>
                    <a:cubicBezTo>
                      <a:pt x="2827" y="5456"/>
                      <a:pt x="2975" y="5333"/>
                      <a:pt x="3136" y="5222"/>
                    </a:cubicBezTo>
                    <a:cubicBezTo>
                      <a:pt x="3210" y="5172"/>
                      <a:pt x="3284" y="5123"/>
                      <a:pt x="3358" y="5074"/>
                    </a:cubicBezTo>
                    <a:cubicBezTo>
                      <a:pt x="3950" y="4629"/>
                      <a:pt x="4568" y="4197"/>
                      <a:pt x="5098" y="3815"/>
                    </a:cubicBezTo>
                    <a:cubicBezTo>
                      <a:pt x="6333" y="2950"/>
                      <a:pt x="7666" y="2025"/>
                      <a:pt x="9024" y="1111"/>
                    </a:cubicBezTo>
                    <a:lnTo>
                      <a:pt x="9196" y="988"/>
                    </a:lnTo>
                    <a:cubicBezTo>
                      <a:pt x="9443" y="827"/>
                      <a:pt x="9703" y="654"/>
                      <a:pt x="9949" y="494"/>
                    </a:cubicBezTo>
                    <a:close/>
                    <a:moveTo>
                      <a:pt x="4530" y="6530"/>
                    </a:moveTo>
                    <a:cubicBezTo>
                      <a:pt x="4555" y="6555"/>
                      <a:pt x="4580" y="6580"/>
                      <a:pt x="4592" y="6617"/>
                    </a:cubicBezTo>
                    <a:lnTo>
                      <a:pt x="4617" y="6641"/>
                    </a:lnTo>
                    <a:cubicBezTo>
                      <a:pt x="4679" y="6777"/>
                      <a:pt x="4753" y="6901"/>
                      <a:pt x="4802" y="7036"/>
                    </a:cubicBezTo>
                    <a:lnTo>
                      <a:pt x="4839" y="7110"/>
                    </a:lnTo>
                    <a:cubicBezTo>
                      <a:pt x="4864" y="7160"/>
                      <a:pt x="4888" y="7221"/>
                      <a:pt x="4925" y="7283"/>
                    </a:cubicBezTo>
                    <a:cubicBezTo>
                      <a:pt x="4802" y="7345"/>
                      <a:pt x="4691" y="7419"/>
                      <a:pt x="4580" y="7505"/>
                    </a:cubicBezTo>
                    <a:cubicBezTo>
                      <a:pt x="4555" y="7530"/>
                      <a:pt x="4530" y="7542"/>
                      <a:pt x="4493" y="7567"/>
                    </a:cubicBezTo>
                    <a:cubicBezTo>
                      <a:pt x="4333" y="7691"/>
                      <a:pt x="4160" y="7826"/>
                      <a:pt x="4000" y="7950"/>
                    </a:cubicBezTo>
                    <a:cubicBezTo>
                      <a:pt x="3901" y="8024"/>
                      <a:pt x="3815" y="8098"/>
                      <a:pt x="3728" y="8172"/>
                    </a:cubicBezTo>
                    <a:lnTo>
                      <a:pt x="3580" y="8308"/>
                    </a:lnTo>
                    <a:lnTo>
                      <a:pt x="3518" y="8357"/>
                    </a:lnTo>
                    <a:cubicBezTo>
                      <a:pt x="3457" y="8406"/>
                      <a:pt x="3395" y="8456"/>
                      <a:pt x="3321" y="8505"/>
                    </a:cubicBezTo>
                    <a:cubicBezTo>
                      <a:pt x="3407" y="8382"/>
                      <a:pt x="3481" y="8258"/>
                      <a:pt x="3555" y="8135"/>
                    </a:cubicBezTo>
                    <a:cubicBezTo>
                      <a:pt x="3703" y="7876"/>
                      <a:pt x="3864" y="7629"/>
                      <a:pt x="4000" y="7370"/>
                    </a:cubicBezTo>
                    <a:cubicBezTo>
                      <a:pt x="4049" y="7296"/>
                      <a:pt x="4086" y="7209"/>
                      <a:pt x="4135" y="7123"/>
                    </a:cubicBezTo>
                    <a:cubicBezTo>
                      <a:pt x="4222" y="6925"/>
                      <a:pt x="4333" y="6752"/>
                      <a:pt x="4469" y="6592"/>
                    </a:cubicBezTo>
                    <a:cubicBezTo>
                      <a:pt x="4493" y="6567"/>
                      <a:pt x="4506" y="6543"/>
                      <a:pt x="4530" y="6530"/>
                    </a:cubicBezTo>
                    <a:close/>
                    <a:moveTo>
                      <a:pt x="9912" y="877"/>
                    </a:moveTo>
                    <a:lnTo>
                      <a:pt x="9912" y="877"/>
                    </a:lnTo>
                    <a:cubicBezTo>
                      <a:pt x="9826" y="1087"/>
                      <a:pt x="9752" y="1296"/>
                      <a:pt x="9690" y="1469"/>
                    </a:cubicBezTo>
                    <a:cubicBezTo>
                      <a:pt x="9431" y="2222"/>
                      <a:pt x="9147" y="2963"/>
                      <a:pt x="8876" y="3654"/>
                    </a:cubicBezTo>
                    <a:cubicBezTo>
                      <a:pt x="8567" y="4444"/>
                      <a:pt x="8258" y="5246"/>
                      <a:pt x="7950" y="6049"/>
                    </a:cubicBezTo>
                    <a:cubicBezTo>
                      <a:pt x="7654" y="6802"/>
                      <a:pt x="7357" y="7567"/>
                      <a:pt x="7073" y="8320"/>
                    </a:cubicBezTo>
                    <a:cubicBezTo>
                      <a:pt x="7012" y="8456"/>
                      <a:pt x="6962" y="8604"/>
                      <a:pt x="6913" y="8740"/>
                    </a:cubicBezTo>
                    <a:cubicBezTo>
                      <a:pt x="6839" y="8962"/>
                      <a:pt x="6752" y="9196"/>
                      <a:pt x="6666" y="9406"/>
                    </a:cubicBezTo>
                    <a:cubicBezTo>
                      <a:pt x="6580" y="9258"/>
                      <a:pt x="6506" y="9110"/>
                      <a:pt x="6407" y="8974"/>
                    </a:cubicBezTo>
                    <a:lnTo>
                      <a:pt x="6333" y="8863"/>
                    </a:lnTo>
                    <a:lnTo>
                      <a:pt x="6197" y="8666"/>
                    </a:lnTo>
                    <a:cubicBezTo>
                      <a:pt x="6073" y="8468"/>
                      <a:pt x="5938" y="8258"/>
                      <a:pt x="5814" y="8061"/>
                    </a:cubicBezTo>
                    <a:cubicBezTo>
                      <a:pt x="5580" y="7715"/>
                      <a:pt x="5345" y="7345"/>
                      <a:pt x="5086" y="6851"/>
                    </a:cubicBezTo>
                    <a:lnTo>
                      <a:pt x="5061" y="6814"/>
                    </a:lnTo>
                    <a:cubicBezTo>
                      <a:pt x="4975" y="6666"/>
                      <a:pt x="4839" y="6407"/>
                      <a:pt x="4654" y="6333"/>
                    </a:cubicBezTo>
                    <a:cubicBezTo>
                      <a:pt x="5197" y="5839"/>
                      <a:pt x="5703" y="5308"/>
                      <a:pt x="6197" y="4790"/>
                    </a:cubicBezTo>
                    <a:cubicBezTo>
                      <a:pt x="6320" y="4654"/>
                      <a:pt x="6444" y="4530"/>
                      <a:pt x="6567" y="4395"/>
                    </a:cubicBezTo>
                    <a:cubicBezTo>
                      <a:pt x="7394" y="3531"/>
                      <a:pt x="8382" y="2494"/>
                      <a:pt x="9345" y="1469"/>
                    </a:cubicBezTo>
                    <a:cubicBezTo>
                      <a:pt x="9419" y="1383"/>
                      <a:pt x="9493" y="1309"/>
                      <a:pt x="9579" y="1222"/>
                    </a:cubicBezTo>
                    <a:cubicBezTo>
                      <a:pt x="9690" y="1111"/>
                      <a:pt x="9801" y="1000"/>
                      <a:pt x="9912" y="877"/>
                    </a:cubicBezTo>
                    <a:close/>
                    <a:moveTo>
                      <a:pt x="10172" y="0"/>
                    </a:moveTo>
                    <a:cubicBezTo>
                      <a:pt x="10085" y="0"/>
                      <a:pt x="10011" y="13"/>
                      <a:pt x="9937" y="25"/>
                    </a:cubicBezTo>
                    <a:cubicBezTo>
                      <a:pt x="9653" y="99"/>
                      <a:pt x="9369" y="185"/>
                      <a:pt x="9098" y="297"/>
                    </a:cubicBezTo>
                    <a:cubicBezTo>
                      <a:pt x="8258" y="605"/>
                      <a:pt x="7444" y="988"/>
                      <a:pt x="6691" y="1346"/>
                    </a:cubicBezTo>
                    <a:cubicBezTo>
                      <a:pt x="5506" y="1914"/>
                      <a:pt x="4271" y="2543"/>
                      <a:pt x="2913" y="3247"/>
                    </a:cubicBezTo>
                    <a:cubicBezTo>
                      <a:pt x="2407" y="3518"/>
                      <a:pt x="1889" y="3777"/>
                      <a:pt x="1370" y="4024"/>
                    </a:cubicBezTo>
                    <a:lnTo>
                      <a:pt x="667" y="4382"/>
                    </a:lnTo>
                    <a:cubicBezTo>
                      <a:pt x="482" y="4469"/>
                      <a:pt x="309" y="4568"/>
                      <a:pt x="161" y="4703"/>
                    </a:cubicBezTo>
                    <a:cubicBezTo>
                      <a:pt x="136" y="4728"/>
                      <a:pt x="111" y="4765"/>
                      <a:pt x="99" y="4802"/>
                    </a:cubicBezTo>
                    <a:cubicBezTo>
                      <a:pt x="50" y="4814"/>
                      <a:pt x="25" y="4851"/>
                      <a:pt x="13" y="4888"/>
                    </a:cubicBezTo>
                    <a:cubicBezTo>
                      <a:pt x="0" y="4938"/>
                      <a:pt x="25" y="4975"/>
                      <a:pt x="62" y="5000"/>
                    </a:cubicBezTo>
                    <a:cubicBezTo>
                      <a:pt x="482" y="5172"/>
                      <a:pt x="914" y="5333"/>
                      <a:pt x="1346" y="5456"/>
                    </a:cubicBezTo>
                    <a:cubicBezTo>
                      <a:pt x="1593" y="5530"/>
                      <a:pt x="1827" y="5617"/>
                      <a:pt x="2074" y="5691"/>
                    </a:cubicBezTo>
                    <a:cubicBezTo>
                      <a:pt x="2160" y="5715"/>
                      <a:pt x="2235" y="5740"/>
                      <a:pt x="2321" y="5765"/>
                    </a:cubicBezTo>
                    <a:lnTo>
                      <a:pt x="2395" y="5790"/>
                    </a:lnTo>
                    <a:lnTo>
                      <a:pt x="2407" y="5802"/>
                    </a:lnTo>
                    <a:cubicBezTo>
                      <a:pt x="2432" y="5814"/>
                      <a:pt x="2444" y="5827"/>
                      <a:pt x="2469" y="5827"/>
                    </a:cubicBezTo>
                    <a:cubicBezTo>
                      <a:pt x="2494" y="6061"/>
                      <a:pt x="2518" y="6283"/>
                      <a:pt x="2543" y="6518"/>
                    </a:cubicBezTo>
                    <a:cubicBezTo>
                      <a:pt x="2617" y="7246"/>
                      <a:pt x="2691" y="7999"/>
                      <a:pt x="2950" y="8690"/>
                    </a:cubicBezTo>
                    <a:lnTo>
                      <a:pt x="2950" y="8703"/>
                    </a:lnTo>
                    <a:cubicBezTo>
                      <a:pt x="2950" y="8740"/>
                      <a:pt x="2963" y="8764"/>
                      <a:pt x="2987" y="8789"/>
                    </a:cubicBezTo>
                    <a:cubicBezTo>
                      <a:pt x="3012" y="8838"/>
                      <a:pt x="3062" y="8876"/>
                      <a:pt x="3111" y="8876"/>
                    </a:cubicBezTo>
                    <a:lnTo>
                      <a:pt x="3148" y="8876"/>
                    </a:lnTo>
                    <a:cubicBezTo>
                      <a:pt x="3457" y="8764"/>
                      <a:pt x="3728" y="8604"/>
                      <a:pt x="3975" y="8382"/>
                    </a:cubicBezTo>
                    <a:cubicBezTo>
                      <a:pt x="4012" y="8345"/>
                      <a:pt x="4061" y="8308"/>
                      <a:pt x="4111" y="8271"/>
                    </a:cubicBezTo>
                    <a:cubicBezTo>
                      <a:pt x="4222" y="8184"/>
                      <a:pt x="4333" y="8098"/>
                      <a:pt x="4444" y="8024"/>
                    </a:cubicBezTo>
                    <a:lnTo>
                      <a:pt x="4617" y="7900"/>
                    </a:lnTo>
                    <a:lnTo>
                      <a:pt x="4765" y="7789"/>
                    </a:lnTo>
                    <a:cubicBezTo>
                      <a:pt x="4864" y="7728"/>
                      <a:pt x="4963" y="7653"/>
                      <a:pt x="5049" y="7579"/>
                    </a:cubicBezTo>
                    <a:cubicBezTo>
                      <a:pt x="5160" y="7777"/>
                      <a:pt x="5296" y="7999"/>
                      <a:pt x="5444" y="8258"/>
                    </a:cubicBezTo>
                    <a:cubicBezTo>
                      <a:pt x="5617" y="8530"/>
                      <a:pt x="5790" y="8814"/>
                      <a:pt x="5950" y="9061"/>
                    </a:cubicBezTo>
                    <a:cubicBezTo>
                      <a:pt x="6012" y="9147"/>
                      <a:pt x="6061" y="9246"/>
                      <a:pt x="6123" y="9345"/>
                    </a:cubicBezTo>
                    <a:cubicBezTo>
                      <a:pt x="6222" y="9530"/>
                      <a:pt x="6345" y="9703"/>
                      <a:pt x="6468" y="9875"/>
                    </a:cubicBezTo>
                    <a:cubicBezTo>
                      <a:pt x="6493" y="9900"/>
                      <a:pt x="6543" y="9925"/>
                      <a:pt x="6580" y="9925"/>
                    </a:cubicBezTo>
                    <a:cubicBezTo>
                      <a:pt x="6629" y="9925"/>
                      <a:pt x="6666" y="9900"/>
                      <a:pt x="6703" y="9875"/>
                    </a:cubicBezTo>
                    <a:cubicBezTo>
                      <a:pt x="6728" y="9838"/>
                      <a:pt x="6752" y="9789"/>
                      <a:pt x="6752" y="9740"/>
                    </a:cubicBezTo>
                    <a:cubicBezTo>
                      <a:pt x="6925" y="9431"/>
                      <a:pt x="7073" y="9110"/>
                      <a:pt x="7209" y="8801"/>
                    </a:cubicBezTo>
                    <a:lnTo>
                      <a:pt x="7258" y="8703"/>
                    </a:lnTo>
                    <a:cubicBezTo>
                      <a:pt x="7555" y="8024"/>
                      <a:pt x="7851" y="7333"/>
                      <a:pt x="8123" y="6666"/>
                    </a:cubicBezTo>
                    <a:lnTo>
                      <a:pt x="8147" y="6592"/>
                    </a:lnTo>
                    <a:cubicBezTo>
                      <a:pt x="8740" y="5185"/>
                      <a:pt x="9406" y="3518"/>
                      <a:pt x="10024" y="1827"/>
                    </a:cubicBezTo>
                    <a:cubicBezTo>
                      <a:pt x="10135" y="1519"/>
                      <a:pt x="10258" y="1210"/>
                      <a:pt x="10357" y="877"/>
                    </a:cubicBezTo>
                    <a:lnTo>
                      <a:pt x="10369" y="827"/>
                    </a:lnTo>
                    <a:cubicBezTo>
                      <a:pt x="10443" y="654"/>
                      <a:pt x="10480" y="469"/>
                      <a:pt x="10468" y="284"/>
                    </a:cubicBezTo>
                    <a:cubicBezTo>
                      <a:pt x="10505" y="222"/>
                      <a:pt x="10493" y="148"/>
                      <a:pt x="10443" y="111"/>
                    </a:cubicBezTo>
                    <a:cubicBezTo>
                      <a:pt x="10369" y="37"/>
                      <a:pt x="10270" y="0"/>
                      <a:pt x="101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5" name="Google Shape;1605;p64"/>
            <p:cNvSpPr/>
            <p:nvPr/>
          </p:nvSpPr>
          <p:spPr>
            <a:xfrm>
              <a:off x="6562292" y="4354432"/>
              <a:ext cx="1368335" cy="942004"/>
            </a:xfrm>
            <a:custGeom>
              <a:rect b="b" l="l" r="r" t="t"/>
              <a:pathLst>
                <a:path extrusionOk="0" h="11703" w="16999">
                  <a:moveTo>
                    <a:pt x="16961" y="211"/>
                  </a:moveTo>
                  <a:cubicBezTo>
                    <a:pt x="16998" y="87"/>
                    <a:pt x="16850" y="1"/>
                    <a:pt x="16764" y="100"/>
                  </a:cubicBezTo>
                  <a:cubicBezTo>
                    <a:pt x="16752" y="112"/>
                    <a:pt x="16752" y="124"/>
                    <a:pt x="16739" y="137"/>
                  </a:cubicBezTo>
                  <a:lnTo>
                    <a:pt x="16727" y="186"/>
                  </a:lnTo>
                  <a:lnTo>
                    <a:pt x="16715" y="235"/>
                  </a:lnTo>
                  <a:lnTo>
                    <a:pt x="16690" y="285"/>
                  </a:lnTo>
                  <a:lnTo>
                    <a:pt x="16665" y="346"/>
                  </a:lnTo>
                  <a:cubicBezTo>
                    <a:pt x="16616" y="495"/>
                    <a:pt x="16826" y="569"/>
                    <a:pt x="16887" y="433"/>
                  </a:cubicBezTo>
                  <a:lnTo>
                    <a:pt x="16912" y="359"/>
                  </a:lnTo>
                  <a:lnTo>
                    <a:pt x="16924" y="309"/>
                  </a:lnTo>
                  <a:lnTo>
                    <a:pt x="16949" y="260"/>
                  </a:lnTo>
                  <a:close/>
                  <a:moveTo>
                    <a:pt x="260" y="10197"/>
                  </a:moveTo>
                  <a:cubicBezTo>
                    <a:pt x="137" y="10110"/>
                    <a:pt x="1" y="10283"/>
                    <a:pt x="112" y="10382"/>
                  </a:cubicBezTo>
                  <a:lnTo>
                    <a:pt x="186" y="10444"/>
                  </a:lnTo>
                  <a:lnTo>
                    <a:pt x="248" y="10481"/>
                  </a:lnTo>
                  <a:lnTo>
                    <a:pt x="309" y="10530"/>
                  </a:lnTo>
                  <a:cubicBezTo>
                    <a:pt x="433" y="10617"/>
                    <a:pt x="569" y="10431"/>
                    <a:pt x="445" y="10345"/>
                  </a:cubicBezTo>
                  <a:lnTo>
                    <a:pt x="384" y="10296"/>
                  </a:lnTo>
                  <a:lnTo>
                    <a:pt x="334" y="10259"/>
                  </a:lnTo>
                  <a:close/>
                  <a:moveTo>
                    <a:pt x="1013" y="10728"/>
                  </a:moveTo>
                  <a:cubicBezTo>
                    <a:pt x="890" y="10617"/>
                    <a:pt x="741" y="10789"/>
                    <a:pt x="853" y="10900"/>
                  </a:cubicBezTo>
                  <a:cubicBezTo>
                    <a:pt x="865" y="10900"/>
                    <a:pt x="877" y="10913"/>
                    <a:pt x="890" y="10925"/>
                  </a:cubicBezTo>
                  <a:lnTo>
                    <a:pt x="951" y="10962"/>
                  </a:lnTo>
                  <a:lnTo>
                    <a:pt x="1013" y="10999"/>
                  </a:lnTo>
                  <a:lnTo>
                    <a:pt x="1087" y="11036"/>
                  </a:lnTo>
                  <a:cubicBezTo>
                    <a:pt x="1211" y="11135"/>
                    <a:pt x="1359" y="10962"/>
                    <a:pt x="1248" y="10863"/>
                  </a:cubicBezTo>
                  <a:cubicBezTo>
                    <a:pt x="1235" y="10851"/>
                    <a:pt x="1223" y="10839"/>
                    <a:pt x="1211" y="10839"/>
                  </a:cubicBezTo>
                  <a:lnTo>
                    <a:pt x="1136" y="10802"/>
                  </a:lnTo>
                  <a:lnTo>
                    <a:pt x="1075" y="10765"/>
                  </a:lnTo>
                  <a:close/>
                  <a:moveTo>
                    <a:pt x="1828" y="11123"/>
                  </a:moveTo>
                  <a:cubicBezTo>
                    <a:pt x="1680" y="11073"/>
                    <a:pt x="1593" y="11283"/>
                    <a:pt x="1741" y="11345"/>
                  </a:cubicBezTo>
                  <a:lnTo>
                    <a:pt x="1791" y="11370"/>
                  </a:lnTo>
                  <a:lnTo>
                    <a:pt x="1852" y="11382"/>
                  </a:lnTo>
                  <a:lnTo>
                    <a:pt x="1914" y="11407"/>
                  </a:lnTo>
                  <a:lnTo>
                    <a:pt x="1964" y="11431"/>
                  </a:lnTo>
                  <a:cubicBezTo>
                    <a:pt x="2001" y="11444"/>
                    <a:pt x="2050" y="11431"/>
                    <a:pt x="2075" y="11394"/>
                  </a:cubicBezTo>
                  <a:cubicBezTo>
                    <a:pt x="2136" y="11345"/>
                    <a:pt x="2124" y="11234"/>
                    <a:pt x="2038" y="11209"/>
                  </a:cubicBezTo>
                  <a:lnTo>
                    <a:pt x="1988" y="11184"/>
                  </a:lnTo>
                  <a:lnTo>
                    <a:pt x="1927" y="11172"/>
                  </a:lnTo>
                  <a:lnTo>
                    <a:pt x="1877" y="11147"/>
                  </a:lnTo>
                  <a:close/>
                  <a:moveTo>
                    <a:pt x="2692" y="11382"/>
                  </a:moveTo>
                  <a:cubicBezTo>
                    <a:pt x="2568" y="11370"/>
                    <a:pt x="2507" y="11518"/>
                    <a:pt x="2605" y="11592"/>
                  </a:cubicBezTo>
                  <a:cubicBezTo>
                    <a:pt x="2618" y="11604"/>
                    <a:pt x="2630" y="11616"/>
                    <a:pt x="2642" y="11616"/>
                  </a:cubicBezTo>
                  <a:lnTo>
                    <a:pt x="2717" y="11629"/>
                  </a:lnTo>
                  <a:lnTo>
                    <a:pt x="2778" y="11641"/>
                  </a:lnTo>
                  <a:lnTo>
                    <a:pt x="2840" y="11653"/>
                  </a:lnTo>
                  <a:lnTo>
                    <a:pt x="2877" y="11653"/>
                  </a:lnTo>
                  <a:cubicBezTo>
                    <a:pt x="3013" y="11666"/>
                    <a:pt x="3062" y="11481"/>
                    <a:pt x="2939" y="11431"/>
                  </a:cubicBezTo>
                  <a:lnTo>
                    <a:pt x="2914" y="11431"/>
                  </a:lnTo>
                  <a:lnTo>
                    <a:pt x="2865" y="11431"/>
                  </a:lnTo>
                  <a:lnTo>
                    <a:pt x="2815" y="11419"/>
                  </a:lnTo>
                  <a:lnTo>
                    <a:pt x="2766" y="11407"/>
                  </a:lnTo>
                  <a:lnTo>
                    <a:pt x="2692" y="11394"/>
                  </a:lnTo>
                  <a:close/>
                  <a:moveTo>
                    <a:pt x="3593" y="11468"/>
                  </a:moveTo>
                  <a:cubicBezTo>
                    <a:pt x="3457" y="11481"/>
                    <a:pt x="3432" y="11653"/>
                    <a:pt x="3556" y="11690"/>
                  </a:cubicBezTo>
                  <a:cubicBezTo>
                    <a:pt x="3568" y="11703"/>
                    <a:pt x="3581" y="11703"/>
                    <a:pt x="3593" y="11690"/>
                  </a:cubicBezTo>
                  <a:lnTo>
                    <a:pt x="3679" y="11690"/>
                  </a:lnTo>
                  <a:lnTo>
                    <a:pt x="3741" y="11690"/>
                  </a:lnTo>
                  <a:lnTo>
                    <a:pt x="3790" y="11690"/>
                  </a:lnTo>
                  <a:lnTo>
                    <a:pt x="3827" y="11690"/>
                  </a:lnTo>
                  <a:cubicBezTo>
                    <a:pt x="3963" y="11690"/>
                    <a:pt x="3988" y="11518"/>
                    <a:pt x="3865" y="11468"/>
                  </a:cubicBezTo>
                  <a:cubicBezTo>
                    <a:pt x="3852" y="11468"/>
                    <a:pt x="3840" y="11468"/>
                    <a:pt x="3815" y="11468"/>
                  </a:cubicBezTo>
                  <a:lnTo>
                    <a:pt x="3778" y="11468"/>
                  </a:lnTo>
                  <a:lnTo>
                    <a:pt x="3729" y="11468"/>
                  </a:lnTo>
                  <a:lnTo>
                    <a:pt x="3593" y="11468"/>
                  </a:lnTo>
                  <a:close/>
                  <a:moveTo>
                    <a:pt x="4482" y="11357"/>
                  </a:moveTo>
                  <a:cubicBezTo>
                    <a:pt x="4371" y="11394"/>
                    <a:pt x="4371" y="11567"/>
                    <a:pt x="4482" y="11592"/>
                  </a:cubicBezTo>
                  <a:cubicBezTo>
                    <a:pt x="4506" y="11592"/>
                    <a:pt x="4519" y="11592"/>
                    <a:pt x="4531" y="11592"/>
                  </a:cubicBezTo>
                  <a:lnTo>
                    <a:pt x="4593" y="11579"/>
                  </a:lnTo>
                  <a:lnTo>
                    <a:pt x="4642" y="11567"/>
                  </a:lnTo>
                  <a:lnTo>
                    <a:pt x="4704" y="11555"/>
                  </a:lnTo>
                  <a:lnTo>
                    <a:pt x="4766" y="11530"/>
                  </a:lnTo>
                  <a:cubicBezTo>
                    <a:pt x="4864" y="11505"/>
                    <a:pt x="4877" y="11370"/>
                    <a:pt x="4790" y="11320"/>
                  </a:cubicBezTo>
                  <a:cubicBezTo>
                    <a:pt x="4766" y="11308"/>
                    <a:pt x="4729" y="11295"/>
                    <a:pt x="4704" y="11308"/>
                  </a:cubicBezTo>
                  <a:lnTo>
                    <a:pt x="4642" y="11320"/>
                  </a:lnTo>
                  <a:lnTo>
                    <a:pt x="4593" y="11333"/>
                  </a:lnTo>
                  <a:lnTo>
                    <a:pt x="4543" y="11345"/>
                  </a:lnTo>
                  <a:lnTo>
                    <a:pt x="4482" y="11370"/>
                  </a:lnTo>
                  <a:close/>
                  <a:moveTo>
                    <a:pt x="5346" y="11073"/>
                  </a:moveTo>
                  <a:cubicBezTo>
                    <a:pt x="5222" y="11123"/>
                    <a:pt x="5272" y="11308"/>
                    <a:pt x="5395" y="11295"/>
                  </a:cubicBezTo>
                  <a:cubicBezTo>
                    <a:pt x="5408" y="11295"/>
                    <a:pt x="5432" y="11295"/>
                    <a:pt x="5445" y="11283"/>
                  </a:cubicBezTo>
                  <a:lnTo>
                    <a:pt x="5469" y="11271"/>
                  </a:lnTo>
                  <a:lnTo>
                    <a:pt x="5519" y="11258"/>
                  </a:lnTo>
                  <a:lnTo>
                    <a:pt x="5568" y="11234"/>
                  </a:lnTo>
                  <a:lnTo>
                    <a:pt x="5617" y="11209"/>
                  </a:lnTo>
                  <a:lnTo>
                    <a:pt x="5654" y="11184"/>
                  </a:lnTo>
                  <a:cubicBezTo>
                    <a:pt x="5741" y="11147"/>
                    <a:pt x="5741" y="11012"/>
                    <a:pt x="5642" y="10975"/>
                  </a:cubicBezTo>
                  <a:cubicBezTo>
                    <a:pt x="5617" y="10962"/>
                    <a:pt x="5580" y="10962"/>
                    <a:pt x="5556" y="10975"/>
                  </a:cubicBezTo>
                  <a:lnTo>
                    <a:pt x="5469" y="11012"/>
                  </a:lnTo>
                  <a:lnTo>
                    <a:pt x="5420" y="11036"/>
                  </a:lnTo>
                  <a:lnTo>
                    <a:pt x="5346" y="11073"/>
                  </a:lnTo>
                  <a:close/>
                  <a:moveTo>
                    <a:pt x="6136" y="10641"/>
                  </a:moveTo>
                  <a:cubicBezTo>
                    <a:pt x="6099" y="10666"/>
                    <a:pt x="6086" y="10703"/>
                    <a:pt x="6086" y="10752"/>
                  </a:cubicBezTo>
                  <a:cubicBezTo>
                    <a:pt x="6111" y="10839"/>
                    <a:pt x="6198" y="10876"/>
                    <a:pt x="6272" y="10839"/>
                  </a:cubicBezTo>
                  <a:lnTo>
                    <a:pt x="6333" y="10789"/>
                  </a:lnTo>
                  <a:lnTo>
                    <a:pt x="6370" y="10765"/>
                  </a:lnTo>
                  <a:lnTo>
                    <a:pt x="6420" y="10728"/>
                  </a:lnTo>
                  <a:lnTo>
                    <a:pt x="6469" y="10703"/>
                  </a:lnTo>
                  <a:cubicBezTo>
                    <a:pt x="6580" y="10617"/>
                    <a:pt x="6481" y="10444"/>
                    <a:pt x="6358" y="10493"/>
                  </a:cubicBezTo>
                  <a:lnTo>
                    <a:pt x="6333" y="10505"/>
                  </a:lnTo>
                  <a:lnTo>
                    <a:pt x="6247" y="10567"/>
                  </a:lnTo>
                  <a:cubicBezTo>
                    <a:pt x="6210" y="10592"/>
                    <a:pt x="6173" y="10617"/>
                    <a:pt x="6136" y="10641"/>
                  </a:cubicBezTo>
                  <a:close/>
                  <a:moveTo>
                    <a:pt x="6864" y="10086"/>
                  </a:moveTo>
                  <a:cubicBezTo>
                    <a:pt x="6753" y="10160"/>
                    <a:pt x="6864" y="10333"/>
                    <a:pt x="6988" y="10271"/>
                  </a:cubicBezTo>
                  <a:cubicBezTo>
                    <a:pt x="7000" y="10271"/>
                    <a:pt x="7000" y="10259"/>
                    <a:pt x="7012" y="10259"/>
                  </a:cubicBezTo>
                  <a:lnTo>
                    <a:pt x="7185" y="10098"/>
                  </a:lnTo>
                  <a:cubicBezTo>
                    <a:pt x="7222" y="10061"/>
                    <a:pt x="7234" y="10012"/>
                    <a:pt x="7210" y="9962"/>
                  </a:cubicBezTo>
                  <a:cubicBezTo>
                    <a:pt x="7173" y="9888"/>
                    <a:pt x="7086" y="9876"/>
                    <a:pt x="7025" y="9925"/>
                  </a:cubicBezTo>
                  <a:cubicBezTo>
                    <a:pt x="6975" y="9987"/>
                    <a:pt x="6913" y="10036"/>
                    <a:pt x="6864" y="10086"/>
                  </a:cubicBezTo>
                  <a:close/>
                  <a:moveTo>
                    <a:pt x="7494" y="9432"/>
                  </a:moveTo>
                  <a:cubicBezTo>
                    <a:pt x="7395" y="9543"/>
                    <a:pt x="7568" y="9703"/>
                    <a:pt x="7679" y="9580"/>
                  </a:cubicBezTo>
                  <a:lnTo>
                    <a:pt x="7827" y="9407"/>
                  </a:lnTo>
                  <a:cubicBezTo>
                    <a:pt x="7926" y="9296"/>
                    <a:pt x="7790" y="9148"/>
                    <a:pt x="7679" y="9222"/>
                  </a:cubicBezTo>
                  <a:cubicBezTo>
                    <a:pt x="7666" y="9234"/>
                    <a:pt x="7654" y="9246"/>
                    <a:pt x="7642" y="9259"/>
                  </a:cubicBezTo>
                  <a:cubicBezTo>
                    <a:pt x="7592" y="9320"/>
                    <a:pt x="7543" y="9370"/>
                    <a:pt x="7494" y="9432"/>
                  </a:cubicBezTo>
                  <a:close/>
                  <a:moveTo>
                    <a:pt x="8049" y="8703"/>
                  </a:moveTo>
                  <a:cubicBezTo>
                    <a:pt x="7963" y="8827"/>
                    <a:pt x="8160" y="8975"/>
                    <a:pt x="8247" y="8827"/>
                  </a:cubicBezTo>
                  <a:cubicBezTo>
                    <a:pt x="8296" y="8765"/>
                    <a:pt x="8333" y="8703"/>
                    <a:pt x="8382" y="8629"/>
                  </a:cubicBezTo>
                  <a:cubicBezTo>
                    <a:pt x="8456" y="8518"/>
                    <a:pt x="8308" y="8382"/>
                    <a:pt x="8210" y="8481"/>
                  </a:cubicBezTo>
                  <a:cubicBezTo>
                    <a:pt x="8197" y="8493"/>
                    <a:pt x="8185" y="8493"/>
                    <a:pt x="8185" y="8506"/>
                  </a:cubicBezTo>
                  <a:cubicBezTo>
                    <a:pt x="8136" y="8567"/>
                    <a:pt x="8098" y="8642"/>
                    <a:pt x="8061" y="8703"/>
                  </a:cubicBezTo>
                  <a:close/>
                  <a:moveTo>
                    <a:pt x="8518" y="7913"/>
                  </a:moveTo>
                  <a:cubicBezTo>
                    <a:pt x="8493" y="7963"/>
                    <a:pt x="8506" y="8024"/>
                    <a:pt x="8543" y="8061"/>
                  </a:cubicBezTo>
                  <a:cubicBezTo>
                    <a:pt x="8605" y="8111"/>
                    <a:pt x="8691" y="8086"/>
                    <a:pt x="8728" y="8024"/>
                  </a:cubicBezTo>
                  <a:cubicBezTo>
                    <a:pt x="8765" y="7950"/>
                    <a:pt x="8802" y="7889"/>
                    <a:pt x="8827" y="7814"/>
                  </a:cubicBezTo>
                  <a:cubicBezTo>
                    <a:pt x="8888" y="7703"/>
                    <a:pt x="8740" y="7592"/>
                    <a:pt x="8654" y="7679"/>
                  </a:cubicBezTo>
                  <a:cubicBezTo>
                    <a:pt x="8642" y="7691"/>
                    <a:pt x="8629" y="7703"/>
                    <a:pt x="8629" y="7716"/>
                  </a:cubicBezTo>
                  <a:cubicBezTo>
                    <a:pt x="8592" y="7777"/>
                    <a:pt x="8555" y="7852"/>
                    <a:pt x="8518" y="7913"/>
                  </a:cubicBezTo>
                  <a:close/>
                  <a:moveTo>
                    <a:pt x="8901" y="7086"/>
                  </a:moveTo>
                  <a:cubicBezTo>
                    <a:pt x="8851" y="7197"/>
                    <a:pt x="9000" y="7296"/>
                    <a:pt x="9098" y="7210"/>
                  </a:cubicBezTo>
                  <a:cubicBezTo>
                    <a:pt x="9111" y="7197"/>
                    <a:pt x="9111" y="7185"/>
                    <a:pt x="9123" y="7173"/>
                  </a:cubicBezTo>
                  <a:cubicBezTo>
                    <a:pt x="9148" y="7099"/>
                    <a:pt x="9172" y="7024"/>
                    <a:pt x="9197" y="6950"/>
                  </a:cubicBezTo>
                  <a:cubicBezTo>
                    <a:pt x="9246" y="6827"/>
                    <a:pt x="9086" y="6728"/>
                    <a:pt x="9012" y="6839"/>
                  </a:cubicBezTo>
                  <a:cubicBezTo>
                    <a:pt x="9000" y="6839"/>
                    <a:pt x="8987" y="6852"/>
                    <a:pt x="8987" y="6876"/>
                  </a:cubicBezTo>
                  <a:cubicBezTo>
                    <a:pt x="8963" y="6938"/>
                    <a:pt x="8926" y="7012"/>
                    <a:pt x="8901" y="7086"/>
                  </a:cubicBezTo>
                  <a:close/>
                  <a:moveTo>
                    <a:pt x="9197" y="6222"/>
                  </a:moveTo>
                  <a:cubicBezTo>
                    <a:pt x="9160" y="6370"/>
                    <a:pt x="9382" y="6432"/>
                    <a:pt x="9419" y="6284"/>
                  </a:cubicBezTo>
                  <a:cubicBezTo>
                    <a:pt x="9444" y="6197"/>
                    <a:pt x="9456" y="6123"/>
                    <a:pt x="9481" y="6049"/>
                  </a:cubicBezTo>
                  <a:cubicBezTo>
                    <a:pt x="9506" y="5951"/>
                    <a:pt x="9395" y="5864"/>
                    <a:pt x="9308" y="5926"/>
                  </a:cubicBezTo>
                  <a:cubicBezTo>
                    <a:pt x="9284" y="5938"/>
                    <a:pt x="9259" y="5963"/>
                    <a:pt x="9246" y="6000"/>
                  </a:cubicBezTo>
                  <a:cubicBezTo>
                    <a:pt x="9234" y="6074"/>
                    <a:pt x="9209" y="6148"/>
                    <a:pt x="9197" y="6222"/>
                  </a:cubicBezTo>
                  <a:close/>
                  <a:moveTo>
                    <a:pt x="9382" y="5321"/>
                  </a:moveTo>
                  <a:cubicBezTo>
                    <a:pt x="9358" y="5444"/>
                    <a:pt x="9530" y="5506"/>
                    <a:pt x="9592" y="5407"/>
                  </a:cubicBezTo>
                  <a:cubicBezTo>
                    <a:pt x="9604" y="5395"/>
                    <a:pt x="9617" y="5370"/>
                    <a:pt x="9617" y="5358"/>
                  </a:cubicBezTo>
                  <a:cubicBezTo>
                    <a:pt x="9629" y="5284"/>
                    <a:pt x="9629" y="5198"/>
                    <a:pt x="9641" y="5124"/>
                  </a:cubicBezTo>
                  <a:cubicBezTo>
                    <a:pt x="9641" y="5099"/>
                    <a:pt x="9641" y="5087"/>
                    <a:pt x="9641" y="5062"/>
                  </a:cubicBezTo>
                  <a:cubicBezTo>
                    <a:pt x="9666" y="5000"/>
                    <a:pt x="9629" y="4938"/>
                    <a:pt x="9567" y="4926"/>
                  </a:cubicBezTo>
                  <a:cubicBezTo>
                    <a:pt x="9555" y="4914"/>
                    <a:pt x="9543" y="4914"/>
                    <a:pt x="9530" y="4926"/>
                  </a:cubicBezTo>
                  <a:cubicBezTo>
                    <a:pt x="9456" y="4926"/>
                    <a:pt x="9370" y="4926"/>
                    <a:pt x="9296" y="4926"/>
                  </a:cubicBezTo>
                  <a:cubicBezTo>
                    <a:pt x="9172" y="4926"/>
                    <a:pt x="9135" y="5111"/>
                    <a:pt x="9259" y="5148"/>
                  </a:cubicBezTo>
                  <a:cubicBezTo>
                    <a:pt x="9271" y="5161"/>
                    <a:pt x="9284" y="5161"/>
                    <a:pt x="9308" y="5161"/>
                  </a:cubicBezTo>
                  <a:lnTo>
                    <a:pt x="9419" y="5161"/>
                  </a:lnTo>
                  <a:cubicBezTo>
                    <a:pt x="9419" y="5222"/>
                    <a:pt x="9395" y="5272"/>
                    <a:pt x="9395" y="5333"/>
                  </a:cubicBezTo>
                  <a:close/>
                  <a:moveTo>
                    <a:pt x="9456" y="4420"/>
                  </a:moveTo>
                  <a:cubicBezTo>
                    <a:pt x="9469" y="4556"/>
                    <a:pt x="9666" y="4556"/>
                    <a:pt x="9679" y="4420"/>
                  </a:cubicBezTo>
                  <a:lnTo>
                    <a:pt x="9679" y="4358"/>
                  </a:lnTo>
                  <a:lnTo>
                    <a:pt x="9679" y="4173"/>
                  </a:lnTo>
                  <a:cubicBezTo>
                    <a:pt x="9679" y="4050"/>
                    <a:pt x="9506" y="4025"/>
                    <a:pt x="9456" y="4136"/>
                  </a:cubicBezTo>
                  <a:cubicBezTo>
                    <a:pt x="9456" y="4161"/>
                    <a:pt x="9456" y="4173"/>
                    <a:pt x="9456" y="4185"/>
                  </a:cubicBezTo>
                  <a:lnTo>
                    <a:pt x="9456" y="4420"/>
                  </a:lnTo>
                  <a:close/>
                  <a:moveTo>
                    <a:pt x="9395" y="3506"/>
                  </a:moveTo>
                  <a:cubicBezTo>
                    <a:pt x="9407" y="3642"/>
                    <a:pt x="9604" y="3642"/>
                    <a:pt x="9617" y="3506"/>
                  </a:cubicBezTo>
                  <a:lnTo>
                    <a:pt x="9617" y="3482"/>
                  </a:lnTo>
                  <a:cubicBezTo>
                    <a:pt x="9604" y="3395"/>
                    <a:pt x="9592" y="3321"/>
                    <a:pt x="9580" y="3235"/>
                  </a:cubicBezTo>
                  <a:cubicBezTo>
                    <a:pt x="9555" y="3111"/>
                    <a:pt x="9370" y="3111"/>
                    <a:pt x="9358" y="3235"/>
                  </a:cubicBezTo>
                  <a:cubicBezTo>
                    <a:pt x="9345" y="3260"/>
                    <a:pt x="9345" y="3272"/>
                    <a:pt x="9358" y="3284"/>
                  </a:cubicBezTo>
                  <a:cubicBezTo>
                    <a:pt x="9370" y="3358"/>
                    <a:pt x="9382" y="3432"/>
                    <a:pt x="9395" y="3506"/>
                  </a:cubicBezTo>
                  <a:close/>
                  <a:moveTo>
                    <a:pt x="9111" y="2692"/>
                  </a:moveTo>
                  <a:cubicBezTo>
                    <a:pt x="9197" y="2791"/>
                    <a:pt x="9358" y="2716"/>
                    <a:pt x="9321" y="2593"/>
                  </a:cubicBezTo>
                  <a:cubicBezTo>
                    <a:pt x="9308" y="2568"/>
                    <a:pt x="9308" y="2556"/>
                    <a:pt x="9296" y="2544"/>
                  </a:cubicBezTo>
                  <a:cubicBezTo>
                    <a:pt x="9234" y="2482"/>
                    <a:pt x="9172" y="2420"/>
                    <a:pt x="9098" y="2371"/>
                  </a:cubicBezTo>
                  <a:cubicBezTo>
                    <a:pt x="8987" y="2297"/>
                    <a:pt x="8851" y="2433"/>
                    <a:pt x="8938" y="2544"/>
                  </a:cubicBezTo>
                  <a:cubicBezTo>
                    <a:pt x="8950" y="2544"/>
                    <a:pt x="8963" y="2556"/>
                    <a:pt x="8975" y="2568"/>
                  </a:cubicBezTo>
                  <a:cubicBezTo>
                    <a:pt x="9024" y="2593"/>
                    <a:pt x="9074" y="2642"/>
                    <a:pt x="9111" y="2692"/>
                  </a:cubicBezTo>
                  <a:close/>
                  <a:moveTo>
                    <a:pt x="8395" y="2544"/>
                  </a:moveTo>
                  <a:cubicBezTo>
                    <a:pt x="8531" y="2507"/>
                    <a:pt x="8493" y="2309"/>
                    <a:pt x="8358" y="2321"/>
                  </a:cubicBezTo>
                  <a:cubicBezTo>
                    <a:pt x="8345" y="2321"/>
                    <a:pt x="8333" y="2321"/>
                    <a:pt x="8321" y="2321"/>
                  </a:cubicBezTo>
                  <a:cubicBezTo>
                    <a:pt x="8247" y="2346"/>
                    <a:pt x="8173" y="2383"/>
                    <a:pt x="8098" y="2420"/>
                  </a:cubicBezTo>
                  <a:cubicBezTo>
                    <a:pt x="8074" y="2433"/>
                    <a:pt x="8049" y="2445"/>
                    <a:pt x="8037" y="2470"/>
                  </a:cubicBezTo>
                  <a:cubicBezTo>
                    <a:pt x="8000" y="2568"/>
                    <a:pt x="8098" y="2679"/>
                    <a:pt x="8197" y="2630"/>
                  </a:cubicBezTo>
                  <a:cubicBezTo>
                    <a:pt x="8259" y="2593"/>
                    <a:pt x="8333" y="2568"/>
                    <a:pt x="8395" y="2544"/>
                  </a:cubicBezTo>
                  <a:close/>
                  <a:moveTo>
                    <a:pt x="7642" y="3000"/>
                  </a:moveTo>
                  <a:cubicBezTo>
                    <a:pt x="7666" y="2976"/>
                    <a:pt x="7679" y="2951"/>
                    <a:pt x="7679" y="2926"/>
                  </a:cubicBezTo>
                  <a:cubicBezTo>
                    <a:pt x="7691" y="2815"/>
                    <a:pt x="7568" y="2754"/>
                    <a:pt x="7494" y="2815"/>
                  </a:cubicBezTo>
                  <a:cubicBezTo>
                    <a:pt x="7420" y="2877"/>
                    <a:pt x="7370" y="2926"/>
                    <a:pt x="7308" y="3000"/>
                  </a:cubicBezTo>
                  <a:cubicBezTo>
                    <a:pt x="7284" y="3037"/>
                    <a:pt x="7271" y="3087"/>
                    <a:pt x="7296" y="3136"/>
                  </a:cubicBezTo>
                  <a:cubicBezTo>
                    <a:pt x="7346" y="3198"/>
                    <a:pt x="7432" y="3210"/>
                    <a:pt x="7481" y="3149"/>
                  </a:cubicBezTo>
                  <a:cubicBezTo>
                    <a:pt x="7531" y="3087"/>
                    <a:pt x="7580" y="3037"/>
                    <a:pt x="7642" y="2988"/>
                  </a:cubicBezTo>
                  <a:close/>
                  <a:moveTo>
                    <a:pt x="7259" y="3692"/>
                  </a:moveTo>
                  <a:cubicBezTo>
                    <a:pt x="7259" y="3655"/>
                    <a:pt x="7234" y="3605"/>
                    <a:pt x="7185" y="3593"/>
                  </a:cubicBezTo>
                  <a:cubicBezTo>
                    <a:pt x="7111" y="3568"/>
                    <a:pt x="7025" y="3630"/>
                    <a:pt x="7037" y="3704"/>
                  </a:cubicBezTo>
                  <a:cubicBezTo>
                    <a:pt x="7037" y="3790"/>
                    <a:pt x="7049" y="3877"/>
                    <a:pt x="7086" y="3963"/>
                  </a:cubicBezTo>
                  <a:cubicBezTo>
                    <a:pt x="7123" y="4099"/>
                    <a:pt x="7321" y="4050"/>
                    <a:pt x="7308" y="3914"/>
                  </a:cubicBezTo>
                  <a:cubicBezTo>
                    <a:pt x="7308" y="3914"/>
                    <a:pt x="7308" y="3901"/>
                    <a:pt x="7308" y="3889"/>
                  </a:cubicBezTo>
                  <a:cubicBezTo>
                    <a:pt x="7284" y="3827"/>
                    <a:pt x="7271" y="3766"/>
                    <a:pt x="7271" y="3692"/>
                  </a:cubicBezTo>
                  <a:close/>
                  <a:moveTo>
                    <a:pt x="7666" y="4408"/>
                  </a:moveTo>
                  <a:cubicBezTo>
                    <a:pt x="7568" y="4321"/>
                    <a:pt x="7420" y="4432"/>
                    <a:pt x="7481" y="4556"/>
                  </a:cubicBezTo>
                  <a:cubicBezTo>
                    <a:pt x="7481" y="4556"/>
                    <a:pt x="7494" y="4568"/>
                    <a:pt x="7506" y="4580"/>
                  </a:cubicBezTo>
                  <a:cubicBezTo>
                    <a:pt x="7555" y="4642"/>
                    <a:pt x="7617" y="4691"/>
                    <a:pt x="7679" y="4741"/>
                  </a:cubicBezTo>
                  <a:cubicBezTo>
                    <a:pt x="7802" y="4840"/>
                    <a:pt x="7950" y="4667"/>
                    <a:pt x="7839" y="4568"/>
                  </a:cubicBezTo>
                  <a:cubicBezTo>
                    <a:pt x="7778" y="4519"/>
                    <a:pt x="7728" y="4469"/>
                    <a:pt x="7666" y="4408"/>
                  </a:cubicBezTo>
                  <a:close/>
                  <a:moveTo>
                    <a:pt x="8395" y="4852"/>
                  </a:moveTo>
                  <a:cubicBezTo>
                    <a:pt x="8271" y="4815"/>
                    <a:pt x="8197" y="4988"/>
                    <a:pt x="8308" y="5062"/>
                  </a:cubicBezTo>
                  <a:cubicBezTo>
                    <a:pt x="8321" y="5062"/>
                    <a:pt x="8333" y="5074"/>
                    <a:pt x="8345" y="5074"/>
                  </a:cubicBezTo>
                  <a:cubicBezTo>
                    <a:pt x="8419" y="5099"/>
                    <a:pt x="8493" y="5111"/>
                    <a:pt x="8580" y="5124"/>
                  </a:cubicBezTo>
                  <a:cubicBezTo>
                    <a:pt x="8703" y="5136"/>
                    <a:pt x="8765" y="4963"/>
                    <a:pt x="8654" y="4901"/>
                  </a:cubicBezTo>
                  <a:cubicBezTo>
                    <a:pt x="8642" y="4901"/>
                    <a:pt x="8629" y="4889"/>
                    <a:pt x="8617" y="4889"/>
                  </a:cubicBezTo>
                  <a:cubicBezTo>
                    <a:pt x="8543" y="4877"/>
                    <a:pt x="8469" y="4864"/>
                    <a:pt x="8395" y="4852"/>
                  </a:cubicBezTo>
                  <a:close/>
                  <a:moveTo>
                    <a:pt x="10197" y="4852"/>
                  </a:moveTo>
                  <a:cubicBezTo>
                    <a:pt x="10074" y="4864"/>
                    <a:pt x="10074" y="5049"/>
                    <a:pt x="10197" y="5074"/>
                  </a:cubicBezTo>
                  <a:cubicBezTo>
                    <a:pt x="10209" y="5074"/>
                    <a:pt x="10222" y="5074"/>
                    <a:pt x="10234" y="5074"/>
                  </a:cubicBezTo>
                  <a:lnTo>
                    <a:pt x="10469" y="5037"/>
                  </a:lnTo>
                  <a:cubicBezTo>
                    <a:pt x="10592" y="5012"/>
                    <a:pt x="10592" y="4827"/>
                    <a:pt x="10469" y="4815"/>
                  </a:cubicBezTo>
                  <a:cubicBezTo>
                    <a:pt x="10456" y="4803"/>
                    <a:pt x="10431" y="4803"/>
                    <a:pt x="10419" y="4815"/>
                  </a:cubicBezTo>
                  <a:cubicBezTo>
                    <a:pt x="10345" y="4827"/>
                    <a:pt x="10271" y="4840"/>
                    <a:pt x="10197" y="4852"/>
                  </a:cubicBezTo>
                  <a:close/>
                  <a:moveTo>
                    <a:pt x="11098" y="4667"/>
                  </a:moveTo>
                  <a:cubicBezTo>
                    <a:pt x="11012" y="4691"/>
                    <a:pt x="10975" y="4803"/>
                    <a:pt x="11049" y="4864"/>
                  </a:cubicBezTo>
                  <a:cubicBezTo>
                    <a:pt x="11073" y="4889"/>
                    <a:pt x="11123" y="4901"/>
                    <a:pt x="11160" y="4901"/>
                  </a:cubicBezTo>
                  <a:lnTo>
                    <a:pt x="11382" y="4840"/>
                  </a:lnTo>
                  <a:cubicBezTo>
                    <a:pt x="11518" y="4803"/>
                    <a:pt x="11493" y="4593"/>
                    <a:pt x="11345" y="4605"/>
                  </a:cubicBezTo>
                  <a:lnTo>
                    <a:pt x="11320" y="4605"/>
                  </a:lnTo>
                  <a:lnTo>
                    <a:pt x="11098" y="4667"/>
                  </a:lnTo>
                  <a:close/>
                  <a:moveTo>
                    <a:pt x="11987" y="4408"/>
                  </a:moveTo>
                  <a:cubicBezTo>
                    <a:pt x="11851" y="4457"/>
                    <a:pt x="11888" y="4642"/>
                    <a:pt x="12024" y="4642"/>
                  </a:cubicBezTo>
                  <a:cubicBezTo>
                    <a:pt x="12036" y="4642"/>
                    <a:pt x="12049" y="4642"/>
                    <a:pt x="12061" y="4642"/>
                  </a:cubicBezTo>
                  <a:lnTo>
                    <a:pt x="12283" y="4556"/>
                  </a:lnTo>
                  <a:cubicBezTo>
                    <a:pt x="12394" y="4519"/>
                    <a:pt x="12369" y="4334"/>
                    <a:pt x="12246" y="4334"/>
                  </a:cubicBezTo>
                  <a:cubicBezTo>
                    <a:pt x="12221" y="4334"/>
                    <a:pt x="12209" y="4334"/>
                    <a:pt x="12197" y="4346"/>
                  </a:cubicBezTo>
                  <a:lnTo>
                    <a:pt x="11987" y="4420"/>
                  </a:lnTo>
                  <a:close/>
                  <a:moveTo>
                    <a:pt x="12839" y="4074"/>
                  </a:moveTo>
                  <a:cubicBezTo>
                    <a:pt x="12727" y="4124"/>
                    <a:pt x="12764" y="4296"/>
                    <a:pt x="12888" y="4296"/>
                  </a:cubicBezTo>
                  <a:cubicBezTo>
                    <a:pt x="12900" y="4296"/>
                    <a:pt x="12913" y="4296"/>
                    <a:pt x="12925" y="4284"/>
                  </a:cubicBezTo>
                  <a:lnTo>
                    <a:pt x="13147" y="4185"/>
                  </a:lnTo>
                  <a:cubicBezTo>
                    <a:pt x="13258" y="4136"/>
                    <a:pt x="13209" y="3951"/>
                    <a:pt x="13085" y="3963"/>
                  </a:cubicBezTo>
                  <a:cubicBezTo>
                    <a:pt x="13073" y="3963"/>
                    <a:pt x="13061" y="3976"/>
                    <a:pt x="13048" y="3976"/>
                  </a:cubicBezTo>
                  <a:close/>
                  <a:moveTo>
                    <a:pt x="13653" y="3655"/>
                  </a:moveTo>
                  <a:cubicBezTo>
                    <a:pt x="13542" y="3729"/>
                    <a:pt x="13604" y="3889"/>
                    <a:pt x="13727" y="3877"/>
                  </a:cubicBezTo>
                  <a:cubicBezTo>
                    <a:pt x="13740" y="3877"/>
                    <a:pt x="13752" y="3864"/>
                    <a:pt x="13764" y="3864"/>
                  </a:cubicBezTo>
                  <a:cubicBezTo>
                    <a:pt x="13838" y="3827"/>
                    <a:pt x="13900" y="3778"/>
                    <a:pt x="13974" y="3741"/>
                  </a:cubicBezTo>
                  <a:cubicBezTo>
                    <a:pt x="14098" y="3655"/>
                    <a:pt x="13987" y="3457"/>
                    <a:pt x="13851" y="3544"/>
                  </a:cubicBezTo>
                  <a:close/>
                  <a:moveTo>
                    <a:pt x="14419" y="3161"/>
                  </a:moveTo>
                  <a:cubicBezTo>
                    <a:pt x="14320" y="3235"/>
                    <a:pt x="14394" y="3395"/>
                    <a:pt x="14517" y="3371"/>
                  </a:cubicBezTo>
                  <a:cubicBezTo>
                    <a:pt x="14530" y="3371"/>
                    <a:pt x="14554" y="3358"/>
                    <a:pt x="14567" y="3358"/>
                  </a:cubicBezTo>
                  <a:cubicBezTo>
                    <a:pt x="14628" y="3309"/>
                    <a:pt x="14690" y="3260"/>
                    <a:pt x="14752" y="3210"/>
                  </a:cubicBezTo>
                  <a:cubicBezTo>
                    <a:pt x="14826" y="3149"/>
                    <a:pt x="14801" y="3013"/>
                    <a:pt x="14690" y="3000"/>
                  </a:cubicBezTo>
                  <a:cubicBezTo>
                    <a:pt x="14665" y="3000"/>
                    <a:pt x="14628" y="3013"/>
                    <a:pt x="14604" y="3025"/>
                  </a:cubicBezTo>
                  <a:close/>
                  <a:moveTo>
                    <a:pt x="15135" y="2581"/>
                  </a:moveTo>
                  <a:cubicBezTo>
                    <a:pt x="15097" y="2605"/>
                    <a:pt x="15085" y="2655"/>
                    <a:pt x="15097" y="2692"/>
                  </a:cubicBezTo>
                  <a:cubicBezTo>
                    <a:pt x="15110" y="2778"/>
                    <a:pt x="15221" y="2815"/>
                    <a:pt x="15295" y="2754"/>
                  </a:cubicBezTo>
                  <a:cubicBezTo>
                    <a:pt x="15344" y="2704"/>
                    <a:pt x="15406" y="2642"/>
                    <a:pt x="15455" y="2593"/>
                  </a:cubicBezTo>
                  <a:cubicBezTo>
                    <a:pt x="15579" y="2482"/>
                    <a:pt x="15418" y="2309"/>
                    <a:pt x="15307" y="2420"/>
                  </a:cubicBezTo>
                  <a:cubicBezTo>
                    <a:pt x="15246" y="2470"/>
                    <a:pt x="15196" y="2531"/>
                    <a:pt x="15135" y="2581"/>
                  </a:cubicBezTo>
                  <a:close/>
                  <a:moveTo>
                    <a:pt x="15752" y="1926"/>
                  </a:moveTo>
                  <a:cubicBezTo>
                    <a:pt x="15715" y="1951"/>
                    <a:pt x="15715" y="2001"/>
                    <a:pt x="15739" y="2050"/>
                  </a:cubicBezTo>
                  <a:cubicBezTo>
                    <a:pt x="15776" y="2124"/>
                    <a:pt x="15875" y="2124"/>
                    <a:pt x="15925" y="2062"/>
                  </a:cubicBezTo>
                  <a:cubicBezTo>
                    <a:pt x="15974" y="2001"/>
                    <a:pt x="16023" y="1939"/>
                    <a:pt x="16073" y="1877"/>
                  </a:cubicBezTo>
                  <a:cubicBezTo>
                    <a:pt x="16134" y="1778"/>
                    <a:pt x="16023" y="1655"/>
                    <a:pt x="15925" y="1717"/>
                  </a:cubicBezTo>
                  <a:cubicBezTo>
                    <a:pt x="15912" y="1717"/>
                    <a:pt x="15900" y="1729"/>
                    <a:pt x="15900" y="1741"/>
                  </a:cubicBezTo>
                  <a:cubicBezTo>
                    <a:pt x="15850" y="1803"/>
                    <a:pt x="15801" y="1865"/>
                    <a:pt x="15752" y="1926"/>
                  </a:cubicBezTo>
                  <a:close/>
                  <a:moveTo>
                    <a:pt x="16270" y="1173"/>
                  </a:moveTo>
                  <a:cubicBezTo>
                    <a:pt x="16159" y="1285"/>
                    <a:pt x="16332" y="1445"/>
                    <a:pt x="16443" y="1322"/>
                  </a:cubicBezTo>
                  <a:cubicBezTo>
                    <a:pt x="16455" y="1322"/>
                    <a:pt x="16455" y="1309"/>
                    <a:pt x="16468" y="1297"/>
                  </a:cubicBezTo>
                  <a:lnTo>
                    <a:pt x="16492" y="1248"/>
                  </a:lnTo>
                  <a:lnTo>
                    <a:pt x="16542" y="1149"/>
                  </a:lnTo>
                  <a:lnTo>
                    <a:pt x="16579" y="1087"/>
                  </a:lnTo>
                  <a:cubicBezTo>
                    <a:pt x="16653" y="964"/>
                    <a:pt x="16480" y="853"/>
                    <a:pt x="16394" y="951"/>
                  </a:cubicBezTo>
                  <a:cubicBezTo>
                    <a:pt x="16381" y="964"/>
                    <a:pt x="16381" y="976"/>
                    <a:pt x="16381" y="976"/>
                  </a:cubicBezTo>
                  <a:lnTo>
                    <a:pt x="16344" y="1038"/>
                  </a:lnTo>
                  <a:lnTo>
                    <a:pt x="16295" y="11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66"/>
          <p:cNvSpPr/>
          <p:nvPr/>
        </p:nvSpPr>
        <p:spPr>
          <a:xfrm>
            <a:off x="716575" y="0"/>
            <a:ext cx="8579795" cy="5143484"/>
          </a:xfrm>
          <a:custGeom>
            <a:rect b="b" l="l" r="r" t="t"/>
            <a:pathLst>
              <a:path extrusionOk="0" h="78770" w="128517">
                <a:moveTo>
                  <a:pt x="35" y="1"/>
                </a:moveTo>
                <a:lnTo>
                  <a:pt x="0" y="78769"/>
                </a:lnTo>
                <a:lnTo>
                  <a:pt x="128517" y="78769"/>
                </a:lnTo>
                <a:cubicBezTo>
                  <a:pt x="61260" y="76442"/>
                  <a:pt x="7739" y="332"/>
                  <a:pt x="7739" y="332"/>
                </a:cubicBezTo>
                <a:lnTo>
                  <a:pt x="35" y="1"/>
                </a:lnTo>
                <a:close/>
              </a:path>
            </a:pathLst>
          </a:custGeom>
          <a:solidFill>
            <a:srgbClr val="B0D5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2" name="Google Shape;1612;p66"/>
          <p:cNvSpPr/>
          <p:nvPr/>
        </p:nvSpPr>
        <p:spPr>
          <a:xfrm>
            <a:off x="1754550" y="1135650"/>
            <a:ext cx="5634900" cy="2872200"/>
          </a:xfrm>
          <a:prstGeom prst="plaque">
            <a:avLst>
              <a:gd fmla="val 11691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3" name="Google Shape;1613;p66"/>
          <p:cNvCxnSpPr/>
          <p:nvPr/>
        </p:nvCxnSpPr>
        <p:spPr>
          <a:xfrm>
            <a:off x="2572800" y="3116850"/>
            <a:ext cx="3998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4" name="Google Shape;1614;p66"/>
          <p:cNvCxnSpPr/>
          <p:nvPr/>
        </p:nvCxnSpPr>
        <p:spPr>
          <a:xfrm>
            <a:off x="2572800" y="2222750"/>
            <a:ext cx="3998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15" name="Google Shape;1615;p66"/>
          <p:cNvGrpSpPr/>
          <p:nvPr/>
        </p:nvGrpSpPr>
        <p:grpSpPr>
          <a:xfrm rot="697126">
            <a:off x="8280187" y="-46678"/>
            <a:ext cx="1305393" cy="1346461"/>
            <a:chOff x="1492000" y="427450"/>
            <a:chExt cx="1188000" cy="1225375"/>
          </a:xfrm>
        </p:grpSpPr>
        <p:sp>
          <p:nvSpPr>
            <p:cNvPr id="1616" name="Google Shape;1616;p66"/>
            <p:cNvSpPr/>
            <p:nvPr/>
          </p:nvSpPr>
          <p:spPr>
            <a:xfrm>
              <a:off x="1492000" y="427450"/>
              <a:ext cx="1188000" cy="1225375"/>
            </a:xfrm>
            <a:custGeom>
              <a:rect b="b" l="l" r="r" t="t"/>
              <a:pathLst>
                <a:path extrusionOk="0" h="49015" w="4752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66"/>
            <p:cNvSpPr/>
            <p:nvPr/>
          </p:nvSpPr>
          <p:spPr>
            <a:xfrm>
              <a:off x="1505775" y="444875"/>
              <a:ext cx="1157925" cy="1185100"/>
            </a:xfrm>
            <a:custGeom>
              <a:rect b="b" l="l" r="r" t="t"/>
              <a:pathLst>
                <a:path extrusionOk="0" h="47404" w="46317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66"/>
            <p:cNvSpPr/>
            <p:nvPr/>
          </p:nvSpPr>
          <p:spPr>
            <a:xfrm>
              <a:off x="1631725" y="1023800"/>
              <a:ext cx="932975" cy="17650"/>
            </a:xfrm>
            <a:custGeom>
              <a:rect b="b" l="l" r="r" t="t"/>
              <a:pathLst>
                <a:path extrusionOk="0" h="706" w="37319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66"/>
            <p:cNvSpPr/>
            <p:nvPr/>
          </p:nvSpPr>
          <p:spPr>
            <a:xfrm>
              <a:off x="1633600" y="849000"/>
              <a:ext cx="924200" cy="26400"/>
            </a:xfrm>
            <a:custGeom>
              <a:rect b="b" l="l" r="r" t="t"/>
              <a:pathLst>
                <a:path extrusionOk="0" h="1056" w="36968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66"/>
            <p:cNvSpPr/>
            <p:nvPr/>
          </p:nvSpPr>
          <p:spPr>
            <a:xfrm>
              <a:off x="1624825" y="765850"/>
              <a:ext cx="931725" cy="15325"/>
            </a:xfrm>
            <a:custGeom>
              <a:rect b="b" l="l" r="r" t="t"/>
              <a:pathLst>
                <a:path extrusionOk="0" h="613" w="37269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66"/>
            <p:cNvSpPr/>
            <p:nvPr/>
          </p:nvSpPr>
          <p:spPr>
            <a:xfrm>
              <a:off x="1617300" y="1111525"/>
              <a:ext cx="938000" cy="28850"/>
            </a:xfrm>
            <a:custGeom>
              <a:rect b="b" l="l" r="r" t="t"/>
              <a:pathLst>
                <a:path extrusionOk="0" h="1154" w="3752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66"/>
            <p:cNvSpPr/>
            <p:nvPr/>
          </p:nvSpPr>
          <p:spPr>
            <a:xfrm>
              <a:off x="1624825" y="1206075"/>
              <a:ext cx="921075" cy="16000"/>
            </a:xfrm>
            <a:custGeom>
              <a:rect b="b" l="l" r="r" t="t"/>
              <a:pathLst>
                <a:path extrusionOk="0" h="640" w="36843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66"/>
            <p:cNvSpPr/>
            <p:nvPr/>
          </p:nvSpPr>
          <p:spPr>
            <a:xfrm>
              <a:off x="1625450" y="1448675"/>
              <a:ext cx="923575" cy="33500"/>
            </a:xfrm>
            <a:custGeom>
              <a:rect b="b" l="l" r="r" t="t"/>
              <a:pathLst>
                <a:path extrusionOk="0" h="1340" w="36943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66"/>
            <p:cNvSpPr/>
            <p:nvPr/>
          </p:nvSpPr>
          <p:spPr>
            <a:xfrm>
              <a:off x="1624200" y="934225"/>
              <a:ext cx="919200" cy="21800"/>
            </a:xfrm>
            <a:custGeom>
              <a:rect b="b" l="l" r="r" t="t"/>
              <a:pathLst>
                <a:path extrusionOk="0" h="872" w="36768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66"/>
            <p:cNvSpPr/>
            <p:nvPr/>
          </p:nvSpPr>
          <p:spPr>
            <a:xfrm>
              <a:off x="1629200" y="1281975"/>
              <a:ext cx="912325" cy="25100"/>
            </a:xfrm>
            <a:custGeom>
              <a:rect b="b" l="l" r="r" t="t"/>
              <a:pathLst>
                <a:path extrusionOk="0" h="1004" w="36493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66"/>
            <p:cNvSpPr/>
            <p:nvPr/>
          </p:nvSpPr>
          <p:spPr>
            <a:xfrm>
              <a:off x="1621075" y="1360300"/>
              <a:ext cx="919825" cy="23325"/>
            </a:xfrm>
            <a:custGeom>
              <a:rect b="b" l="l" r="r" t="t"/>
              <a:pathLst>
                <a:path extrusionOk="0" h="933" w="36793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7" name="Google Shape;1627;p66"/>
          <p:cNvSpPr/>
          <p:nvPr/>
        </p:nvSpPr>
        <p:spPr>
          <a:xfrm>
            <a:off x="-50900" y="-21500"/>
            <a:ext cx="771000" cy="51651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8" name="Google Shape;1628;p66"/>
          <p:cNvGrpSpPr/>
          <p:nvPr/>
        </p:nvGrpSpPr>
        <p:grpSpPr>
          <a:xfrm flipH="1" rot="-1976796">
            <a:off x="5917481" y="3990133"/>
            <a:ext cx="3474354" cy="888893"/>
            <a:chOff x="3809875" y="1963175"/>
            <a:chExt cx="1923600" cy="492150"/>
          </a:xfrm>
        </p:grpSpPr>
        <p:sp>
          <p:nvSpPr>
            <p:cNvPr id="1629" name="Google Shape;1629;p66"/>
            <p:cNvSpPr/>
            <p:nvPr/>
          </p:nvSpPr>
          <p:spPr>
            <a:xfrm>
              <a:off x="3902950" y="2044375"/>
              <a:ext cx="620050" cy="185725"/>
            </a:xfrm>
            <a:custGeom>
              <a:rect b="b" l="l" r="r" t="t"/>
              <a:pathLst>
                <a:path extrusionOk="0" h="7429" w="24802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66"/>
            <p:cNvSpPr/>
            <p:nvPr/>
          </p:nvSpPr>
          <p:spPr>
            <a:xfrm>
              <a:off x="3866425" y="2007800"/>
              <a:ext cx="1864125" cy="387400"/>
            </a:xfrm>
            <a:custGeom>
              <a:rect b="b" l="l" r="r" t="t"/>
              <a:pathLst>
                <a:path extrusionOk="0" h="15496" w="74565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66"/>
            <p:cNvSpPr/>
            <p:nvPr/>
          </p:nvSpPr>
          <p:spPr>
            <a:xfrm>
              <a:off x="3813475" y="2066175"/>
              <a:ext cx="56825" cy="83625"/>
            </a:xfrm>
            <a:custGeom>
              <a:rect b="b" l="l" r="r" t="t"/>
              <a:pathLst>
                <a:path extrusionOk="0" h="3345" w="2273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66"/>
            <p:cNvSpPr/>
            <p:nvPr/>
          </p:nvSpPr>
          <p:spPr>
            <a:xfrm>
              <a:off x="3818000" y="2001350"/>
              <a:ext cx="177350" cy="82875"/>
            </a:xfrm>
            <a:custGeom>
              <a:rect b="b" l="l" r="r" t="t"/>
              <a:pathLst>
                <a:path extrusionOk="0" h="3315" w="7094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66"/>
            <p:cNvSpPr/>
            <p:nvPr/>
          </p:nvSpPr>
          <p:spPr>
            <a:xfrm>
              <a:off x="3928625" y="1968150"/>
              <a:ext cx="484300" cy="104000"/>
            </a:xfrm>
            <a:custGeom>
              <a:rect b="b" l="l" r="r" t="t"/>
              <a:pathLst>
                <a:path extrusionOk="0" h="4160" w="19372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66"/>
            <p:cNvSpPr/>
            <p:nvPr/>
          </p:nvSpPr>
          <p:spPr>
            <a:xfrm>
              <a:off x="3973500" y="1980525"/>
              <a:ext cx="423650" cy="75575"/>
            </a:xfrm>
            <a:custGeom>
              <a:rect b="b" l="l" r="r" t="t"/>
              <a:pathLst>
                <a:path extrusionOk="0" h="3023" w="16946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66"/>
            <p:cNvSpPr/>
            <p:nvPr/>
          </p:nvSpPr>
          <p:spPr>
            <a:xfrm>
              <a:off x="3855400" y="2081950"/>
              <a:ext cx="1864100" cy="370500"/>
            </a:xfrm>
            <a:custGeom>
              <a:rect b="b" l="l" r="r" t="t"/>
              <a:pathLst>
                <a:path extrusionOk="0" h="14820" w="74564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66"/>
            <p:cNvSpPr/>
            <p:nvPr/>
          </p:nvSpPr>
          <p:spPr>
            <a:xfrm>
              <a:off x="3809875" y="1963175"/>
              <a:ext cx="1923600" cy="492150"/>
            </a:xfrm>
            <a:custGeom>
              <a:rect b="b" l="l" r="r" t="t"/>
              <a:pathLst>
                <a:path extrusionOk="0" h="19686" w="76944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66"/>
            <p:cNvSpPr/>
            <p:nvPr/>
          </p:nvSpPr>
          <p:spPr>
            <a:xfrm>
              <a:off x="3852475" y="2004425"/>
              <a:ext cx="33600" cy="150775"/>
            </a:xfrm>
            <a:custGeom>
              <a:rect b="b" l="l" r="r" t="t"/>
              <a:pathLst>
                <a:path extrusionOk="0" h="6031" w="1344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66"/>
            <p:cNvSpPr/>
            <p:nvPr/>
          </p:nvSpPr>
          <p:spPr>
            <a:xfrm>
              <a:off x="3928625" y="2002400"/>
              <a:ext cx="26175" cy="4300"/>
            </a:xfrm>
            <a:custGeom>
              <a:rect b="b" l="l" r="r" t="t"/>
              <a:pathLst>
                <a:path extrusionOk="0" fill="none" h="172" w="1047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cap="rnd" cmpd="sng" w="9700">
              <a:solidFill>
                <a:srgbClr val="42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66"/>
            <p:cNvSpPr/>
            <p:nvPr/>
          </p:nvSpPr>
          <p:spPr>
            <a:xfrm>
              <a:off x="3897300" y="2012750"/>
              <a:ext cx="98050" cy="16475"/>
            </a:xfrm>
            <a:custGeom>
              <a:rect b="b" l="l" r="r" t="t"/>
              <a:pathLst>
                <a:path extrusionOk="0" fill="none" h="659" w="3922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cap="rnd" cmpd="sng" w="9700">
              <a:solidFill>
                <a:srgbClr val="42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0" name="Google Shape;1640;p66"/>
          <p:cNvGrpSpPr/>
          <p:nvPr/>
        </p:nvGrpSpPr>
        <p:grpSpPr>
          <a:xfrm rot="-375097">
            <a:off x="1228557" y="-253382"/>
            <a:ext cx="711742" cy="793298"/>
            <a:chOff x="6554696" y="509501"/>
            <a:chExt cx="711709" cy="793261"/>
          </a:xfrm>
        </p:grpSpPr>
        <p:sp>
          <p:nvSpPr>
            <p:cNvPr id="1641" name="Google Shape;1641;p66"/>
            <p:cNvSpPr/>
            <p:nvPr/>
          </p:nvSpPr>
          <p:spPr>
            <a:xfrm>
              <a:off x="6560695" y="516700"/>
              <a:ext cx="696978" cy="779230"/>
            </a:xfrm>
            <a:custGeom>
              <a:rect b="b" l="l" r="r" t="t"/>
              <a:pathLst>
                <a:path extrusionOk="0" h="23381" w="20913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66"/>
            <p:cNvSpPr/>
            <p:nvPr/>
          </p:nvSpPr>
          <p:spPr>
            <a:xfrm>
              <a:off x="6554696" y="509501"/>
              <a:ext cx="711709" cy="793261"/>
            </a:xfrm>
            <a:custGeom>
              <a:rect b="b" l="l" r="r" t="t"/>
              <a:pathLst>
                <a:path extrusionOk="0" h="23802" w="21355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3" name="Google Shape;1643;p66"/>
          <p:cNvGrpSpPr/>
          <p:nvPr/>
        </p:nvGrpSpPr>
        <p:grpSpPr>
          <a:xfrm rot="807122">
            <a:off x="809300" y="4708652"/>
            <a:ext cx="2497551" cy="2401906"/>
            <a:chOff x="1857000" y="3245400"/>
            <a:chExt cx="1233825" cy="1186575"/>
          </a:xfrm>
        </p:grpSpPr>
        <p:sp>
          <p:nvSpPr>
            <p:cNvPr id="1644" name="Google Shape;1644;p66"/>
            <p:cNvSpPr/>
            <p:nvPr/>
          </p:nvSpPr>
          <p:spPr>
            <a:xfrm>
              <a:off x="2513000" y="4148825"/>
              <a:ext cx="463125" cy="272250"/>
            </a:xfrm>
            <a:custGeom>
              <a:rect b="b" l="l" r="r" t="t"/>
              <a:pathLst>
                <a:path extrusionOk="0" h="10890" w="18525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66"/>
            <p:cNvSpPr/>
            <p:nvPr/>
          </p:nvSpPr>
          <p:spPr>
            <a:xfrm>
              <a:off x="2508725" y="4143800"/>
              <a:ext cx="474150" cy="281125"/>
            </a:xfrm>
            <a:custGeom>
              <a:rect b="b" l="l" r="r" t="t"/>
              <a:pathLst>
                <a:path extrusionOk="0" h="11245" w="18966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66"/>
            <p:cNvSpPr/>
            <p:nvPr/>
          </p:nvSpPr>
          <p:spPr>
            <a:xfrm>
              <a:off x="1867600" y="3249925"/>
              <a:ext cx="1223225" cy="1178125"/>
            </a:xfrm>
            <a:custGeom>
              <a:rect b="b" l="l" r="r" t="t"/>
              <a:pathLst>
                <a:path extrusionOk="0" h="47125" w="48929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66"/>
            <p:cNvSpPr/>
            <p:nvPr/>
          </p:nvSpPr>
          <p:spPr>
            <a:xfrm>
              <a:off x="1857000" y="3245400"/>
              <a:ext cx="1232000" cy="1186575"/>
            </a:xfrm>
            <a:custGeom>
              <a:rect b="b" l="l" r="r" t="t"/>
              <a:pathLst>
                <a:path extrusionOk="0" h="47463" w="4928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66"/>
            <p:cNvSpPr/>
            <p:nvPr/>
          </p:nvSpPr>
          <p:spPr>
            <a:xfrm>
              <a:off x="2004625" y="3411050"/>
              <a:ext cx="976675" cy="36075"/>
            </a:xfrm>
            <a:custGeom>
              <a:rect b="b" l="l" r="r" t="t"/>
              <a:pathLst>
                <a:path extrusionOk="0" h="1443" w="39067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66"/>
            <p:cNvSpPr/>
            <p:nvPr/>
          </p:nvSpPr>
          <p:spPr>
            <a:xfrm>
              <a:off x="2004625" y="3411050"/>
              <a:ext cx="976675" cy="36075"/>
            </a:xfrm>
            <a:custGeom>
              <a:rect b="b" l="l" r="r" t="t"/>
              <a:pathLst>
                <a:path extrusionOk="0" h="1443" w="39067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0" name="Google Shape;1650;p66"/>
          <p:cNvSpPr/>
          <p:nvPr/>
        </p:nvSpPr>
        <p:spPr>
          <a:xfrm rot="-381518">
            <a:off x="1317430" y="-146232"/>
            <a:ext cx="102933" cy="551241"/>
          </a:xfrm>
          <a:prstGeom prst="roundRect">
            <a:avLst>
              <a:gd fmla="val 50000" name="adj"/>
            </a:avLst>
          </a:prstGeom>
          <a:solidFill>
            <a:srgbClr val="EEEEEE">
              <a:alpha val="47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1" name="Google Shape;1651;p66"/>
          <p:cNvSpPr txBox="1"/>
          <p:nvPr>
            <p:ph type="ctrTitle"/>
          </p:nvPr>
        </p:nvSpPr>
        <p:spPr>
          <a:xfrm>
            <a:off x="2351850" y="1460922"/>
            <a:ext cx="4440300" cy="174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Itim"/>
              <a:buNone/>
              <a:defRPr b="1" sz="6000"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52" name="Google Shape;1652;p66"/>
          <p:cNvSpPr txBox="1"/>
          <p:nvPr>
            <p:ph idx="1" type="subTitle"/>
          </p:nvPr>
        </p:nvSpPr>
        <p:spPr>
          <a:xfrm>
            <a:off x="2351850" y="3287050"/>
            <a:ext cx="44403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4" name="Google Shape;1654;p67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655" name="Google Shape;1655;p67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67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67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67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67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67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67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67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67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67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67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67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67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67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67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67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67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67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67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67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67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67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7" name="Google Shape;1677;p67"/>
          <p:cNvSpPr txBox="1"/>
          <p:nvPr>
            <p:ph idx="1" type="subTitle"/>
          </p:nvPr>
        </p:nvSpPr>
        <p:spPr>
          <a:xfrm>
            <a:off x="3117150" y="3530226"/>
            <a:ext cx="29097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78" name="Google Shape;1678;p67"/>
          <p:cNvSpPr txBox="1"/>
          <p:nvPr>
            <p:ph type="title"/>
          </p:nvPr>
        </p:nvSpPr>
        <p:spPr>
          <a:xfrm>
            <a:off x="1918650" y="1613852"/>
            <a:ext cx="5306700" cy="179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79" name="Google Shape;1679;p67"/>
          <p:cNvSpPr txBox="1"/>
          <p:nvPr>
            <p:ph hasCustomPrompt="1" idx="2" type="title"/>
          </p:nvPr>
        </p:nvSpPr>
        <p:spPr>
          <a:xfrm>
            <a:off x="3843750" y="591078"/>
            <a:ext cx="1456500" cy="81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680" name="Google Shape;1680;p67"/>
          <p:cNvGrpSpPr/>
          <p:nvPr/>
        </p:nvGrpSpPr>
        <p:grpSpPr>
          <a:xfrm flipH="1" rot="-697126">
            <a:off x="569287" y="-351303"/>
            <a:ext cx="1305393" cy="1346461"/>
            <a:chOff x="1492000" y="427450"/>
            <a:chExt cx="1188000" cy="1225375"/>
          </a:xfrm>
        </p:grpSpPr>
        <p:sp>
          <p:nvSpPr>
            <p:cNvPr id="1681" name="Google Shape;1681;p67"/>
            <p:cNvSpPr/>
            <p:nvPr/>
          </p:nvSpPr>
          <p:spPr>
            <a:xfrm>
              <a:off x="1492000" y="427450"/>
              <a:ext cx="1188000" cy="1225375"/>
            </a:xfrm>
            <a:custGeom>
              <a:rect b="b" l="l" r="r" t="t"/>
              <a:pathLst>
                <a:path extrusionOk="0" h="49015" w="4752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67"/>
            <p:cNvSpPr/>
            <p:nvPr/>
          </p:nvSpPr>
          <p:spPr>
            <a:xfrm>
              <a:off x="1505775" y="444875"/>
              <a:ext cx="1157925" cy="1185100"/>
            </a:xfrm>
            <a:custGeom>
              <a:rect b="b" l="l" r="r" t="t"/>
              <a:pathLst>
                <a:path extrusionOk="0" h="47404" w="46317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67"/>
            <p:cNvSpPr/>
            <p:nvPr/>
          </p:nvSpPr>
          <p:spPr>
            <a:xfrm>
              <a:off x="1631725" y="1023800"/>
              <a:ext cx="932975" cy="17650"/>
            </a:xfrm>
            <a:custGeom>
              <a:rect b="b" l="l" r="r" t="t"/>
              <a:pathLst>
                <a:path extrusionOk="0" h="706" w="37319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67"/>
            <p:cNvSpPr/>
            <p:nvPr/>
          </p:nvSpPr>
          <p:spPr>
            <a:xfrm>
              <a:off x="1633600" y="849000"/>
              <a:ext cx="924200" cy="26400"/>
            </a:xfrm>
            <a:custGeom>
              <a:rect b="b" l="l" r="r" t="t"/>
              <a:pathLst>
                <a:path extrusionOk="0" h="1056" w="36968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67"/>
            <p:cNvSpPr/>
            <p:nvPr/>
          </p:nvSpPr>
          <p:spPr>
            <a:xfrm>
              <a:off x="1624825" y="765850"/>
              <a:ext cx="931725" cy="15325"/>
            </a:xfrm>
            <a:custGeom>
              <a:rect b="b" l="l" r="r" t="t"/>
              <a:pathLst>
                <a:path extrusionOk="0" h="613" w="37269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67"/>
            <p:cNvSpPr/>
            <p:nvPr/>
          </p:nvSpPr>
          <p:spPr>
            <a:xfrm>
              <a:off x="1617300" y="1111525"/>
              <a:ext cx="938000" cy="28850"/>
            </a:xfrm>
            <a:custGeom>
              <a:rect b="b" l="l" r="r" t="t"/>
              <a:pathLst>
                <a:path extrusionOk="0" h="1154" w="3752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67"/>
            <p:cNvSpPr/>
            <p:nvPr/>
          </p:nvSpPr>
          <p:spPr>
            <a:xfrm>
              <a:off x="1624825" y="1206075"/>
              <a:ext cx="921075" cy="16000"/>
            </a:xfrm>
            <a:custGeom>
              <a:rect b="b" l="l" r="r" t="t"/>
              <a:pathLst>
                <a:path extrusionOk="0" h="640" w="36843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67"/>
            <p:cNvSpPr/>
            <p:nvPr/>
          </p:nvSpPr>
          <p:spPr>
            <a:xfrm>
              <a:off x="1625450" y="1448675"/>
              <a:ext cx="923575" cy="33500"/>
            </a:xfrm>
            <a:custGeom>
              <a:rect b="b" l="l" r="r" t="t"/>
              <a:pathLst>
                <a:path extrusionOk="0" h="1340" w="36943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67"/>
            <p:cNvSpPr/>
            <p:nvPr/>
          </p:nvSpPr>
          <p:spPr>
            <a:xfrm>
              <a:off x="1624200" y="934225"/>
              <a:ext cx="919200" cy="21800"/>
            </a:xfrm>
            <a:custGeom>
              <a:rect b="b" l="l" r="r" t="t"/>
              <a:pathLst>
                <a:path extrusionOk="0" h="872" w="36768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67"/>
            <p:cNvSpPr/>
            <p:nvPr/>
          </p:nvSpPr>
          <p:spPr>
            <a:xfrm>
              <a:off x="1629200" y="1281975"/>
              <a:ext cx="912325" cy="25100"/>
            </a:xfrm>
            <a:custGeom>
              <a:rect b="b" l="l" r="r" t="t"/>
              <a:pathLst>
                <a:path extrusionOk="0" h="1004" w="36493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67"/>
            <p:cNvSpPr/>
            <p:nvPr/>
          </p:nvSpPr>
          <p:spPr>
            <a:xfrm>
              <a:off x="1621075" y="1360300"/>
              <a:ext cx="919825" cy="23325"/>
            </a:xfrm>
            <a:custGeom>
              <a:rect b="b" l="l" r="r" t="t"/>
              <a:pathLst>
                <a:path extrusionOk="0" h="933" w="36793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92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68"/>
          <p:cNvSpPr/>
          <p:nvPr/>
        </p:nvSpPr>
        <p:spPr>
          <a:xfrm>
            <a:off x="8740343" y="1780347"/>
            <a:ext cx="20479" cy="58449"/>
          </a:xfrm>
          <a:custGeom>
            <a:rect b="b" l="l" r="r" t="t"/>
            <a:pathLst>
              <a:path extrusionOk="0" h="1403" w="488">
                <a:moveTo>
                  <a:pt x="249" y="0"/>
                </a:moveTo>
                <a:cubicBezTo>
                  <a:pt x="193" y="0"/>
                  <a:pt x="139" y="35"/>
                  <a:pt x="118" y="90"/>
                </a:cubicBezTo>
                <a:cubicBezTo>
                  <a:pt x="73" y="190"/>
                  <a:pt x="46" y="289"/>
                  <a:pt x="28" y="397"/>
                </a:cubicBezTo>
                <a:cubicBezTo>
                  <a:pt x="19" y="442"/>
                  <a:pt x="1" y="496"/>
                  <a:pt x="19" y="541"/>
                </a:cubicBezTo>
                <a:cubicBezTo>
                  <a:pt x="19" y="559"/>
                  <a:pt x="28" y="568"/>
                  <a:pt x="37" y="586"/>
                </a:cubicBezTo>
                <a:cubicBezTo>
                  <a:pt x="64" y="595"/>
                  <a:pt x="145" y="613"/>
                  <a:pt x="145" y="622"/>
                </a:cubicBezTo>
                <a:cubicBezTo>
                  <a:pt x="145" y="631"/>
                  <a:pt x="100" y="649"/>
                  <a:pt x="73" y="658"/>
                </a:cubicBezTo>
                <a:cubicBezTo>
                  <a:pt x="37" y="667"/>
                  <a:pt x="46" y="685"/>
                  <a:pt x="46" y="694"/>
                </a:cubicBezTo>
                <a:cubicBezTo>
                  <a:pt x="37" y="902"/>
                  <a:pt x="46" y="1100"/>
                  <a:pt x="109" y="1307"/>
                </a:cubicBezTo>
                <a:cubicBezTo>
                  <a:pt x="118" y="1343"/>
                  <a:pt x="154" y="1379"/>
                  <a:pt x="190" y="1397"/>
                </a:cubicBezTo>
                <a:cubicBezTo>
                  <a:pt x="203" y="1401"/>
                  <a:pt x="215" y="1402"/>
                  <a:pt x="228" y="1402"/>
                </a:cubicBezTo>
                <a:cubicBezTo>
                  <a:pt x="289" y="1402"/>
                  <a:pt x="348" y="1367"/>
                  <a:pt x="371" y="1307"/>
                </a:cubicBezTo>
                <a:cubicBezTo>
                  <a:pt x="434" y="1109"/>
                  <a:pt x="443" y="902"/>
                  <a:pt x="443" y="703"/>
                </a:cubicBezTo>
                <a:cubicBezTo>
                  <a:pt x="443" y="685"/>
                  <a:pt x="452" y="676"/>
                  <a:pt x="416" y="658"/>
                </a:cubicBezTo>
                <a:cubicBezTo>
                  <a:pt x="389" y="649"/>
                  <a:pt x="344" y="640"/>
                  <a:pt x="344" y="622"/>
                </a:cubicBezTo>
                <a:cubicBezTo>
                  <a:pt x="344" y="613"/>
                  <a:pt x="425" y="595"/>
                  <a:pt x="443" y="586"/>
                </a:cubicBezTo>
                <a:cubicBezTo>
                  <a:pt x="461" y="577"/>
                  <a:pt x="470" y="559"/>
                  <a:pt x="470" y="550"/>
                </a:cubicBezTo>
                <a:cubicBezTo>
                  <a:pt x="488" y="496"/>
                  <a:pt x="470" y="451"/>
                  <a:pt x="461" y="397"/>
                </a:cubicBezTo>
                <a:cubicBezTo>
                  <a:pt x="443" y="298"/>
                  <a:pt x="416" y="190"/>
                  <a:pt x="380" y="90"/>
                </a:cubicBezTo>
                <a:cubicBezTo>
                  <a:pt x="362" y="54"/>
                  <a:pt x="335" y="27"/>
                  <a:pt x="298" y="9"/>
                </a:cubicBezTo>
                <a:cubicBezTo>
                  <a:pt x="282" y="3"/>
                  <a:pt x="266" y="0"/>
                  <a:pt x="2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4" name="Google Shape;1694;p68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695" name="Google Shape;1695;p68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68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68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68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68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68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68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68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68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68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68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68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68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68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68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68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68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68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68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68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68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68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7" name="Google Shape;1717;p68"/>
          <p:cNvSpPr txBox="1"/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18" name="Google Shape;1718;p68"/>
          <p:cNvSpPr txBox="1"/>
          <p:nvPr>
            <p:ph idx="1" type="body"/>
          </p:nvPr>
        </p:nvSpPr>
        <p:spPr>
          <a:xfrm>
            <a:off x="720000" y="1170724"/>
            <a:ext cx="7704000" cy="3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1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AutoNum type="romanLcPeriod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21" name="Google Shape;1721;p69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1722" name="Google Shape;1722;p69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23" name="Google Shape;1723;p69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724" name="Google Shape;1724;p69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1725" name="Google Shape;1725;p69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69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69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69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69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69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69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69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69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69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69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69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69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69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69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0" name="Google Shape;1740;p69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741" name="Google Shape;1741;p69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69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69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69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69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69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69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69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69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69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69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69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69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69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69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756" name="Google Shape;1756;p69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7" name="Google Shape;1757;p69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8" name="Google Shape;1758;p69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9" name="Google Shape;1759;p69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0" name="Google Shape;1760;p69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1" name="Google Shape;1761;p69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62" name="Google Shape;1762;p69"/>
          <p:cNvSpPr txBox="1"/>
          <p:nvPr>
            <p:ph type="title"/>
          </p:nvPr>
        </p:nvSpPr>
        <p:spPr>
          <a:xfrm>
            <a:off x="720000" y="540000"/>
            <a:ext cx="3378600" cy="101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63" name="Google Shape;1763;p69"/>
          <p:cNvSpPr txBox="1"/>
          <p:nvPr>
            <p:ph idx="1" type="body"/>
          </p:nvPr>
        </p:nvSpPr>
        <p:spPr>
          <a:xfrm>
            <a:off x="720000" y="2980194"/>
            <a:ext cx="3129300" cy="12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64" name="Google Shape;1764;p69"/>
          <p:cNvSpPr txBox="1"/>
          <p:nvPr>
            <p:ph idx="2" type="body"/>
          </p:nvPr>
        </p:nvSpPr>
        <p:spPr>
          <a:xfrm>
            <a:off x="5368500" y="2980194"/>
            <a:ext cx="3055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65" name="Google Shape;1765;p69"/>
          <p:cNvSpPr txBox="1"/>
          <p:nvPr>
            <p:ph idx="3" type="subTitle"/>
          </p:nvPr>
        </p:nvSpPr>
        <p:spPr>
          <a:xfrm>
            <a:off x="1031550" y="258639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66" name="Google Shape;1766;p69"/>
          <p:cNvSpPr txBox="1"/>
          <p:nvPr>
            <p:ph idx="4" type="subTitle"/>
          </p:nvPr>
        </p:nvSpPr>
        <p:spPr>
          <a:xfrm>
            <a:off x="5643150" y="258639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8" name="Google Shape;1768;p70"/>
          <p:cNvGrpSpPr/>
          <p:nvPr/>
        </p:nvGrpSpPr>
        <p:grpSpPr>
          <a:xfrm>
            <a:off x="352670" y="6764"/>
            <a:ext cx="8793030" cy="5129556"/>
            <a:chOff x="514825" y="859725"/>
            <a:chExt cx="6865800" cy="4005275"/>
          </a:xfrm>
        </p:grpSpPr>
        <p:sp>
          <p:nvSpPr>
            <p:cNvPr id="1769" name="Google Shape;1769;p70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70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70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70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70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70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70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70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70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70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70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70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70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70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70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70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70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70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70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70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70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0" name="Google Shape;1790;p70"/>
          <p:cNvSpPr txBox="1"/>
          <p:nvPr>
            <p:ph type="title"/>
          </p:nvPr>
        </p:nvSpPr>
        <p:spPr>
          <a:xfrm>
            <a:off x="4572000" y="540000"/>
            <a:ext cx="3852000" cy="48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9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2" name="Google Shape;1792;p71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793" name="Google Shape;1793;p71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71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71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71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71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71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71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71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71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71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71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71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71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71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71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71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71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71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71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2" name="Google Shape;1812;p71"/>
          <p:cNvSpPr txBox="1"/>
          <p:nvPr>
            <p:ph idx="1" type="subTitle"/>
          </p:nvPr>
        </p:nvSpPr>
        <p:spPr>
          <a:xfrm>
            <a:off x="890100" y="1760244"/>
            <a:ext cx="7533900" cy="27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13" name="Google Shape;1813;p71"/>
          <p:cNvSpPr txBox="1"/>
          <p:nvPr>
            <p:ph type="title"/>
          </p:nvPr>
        </p:nvSpPr>
        <p:spPr>
          <a:xfrm>
            <a:off x="4572000" y="540000"/>
            <a:ext cx="3852000" cy="103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14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5" name="Google Shape;1815;p72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816" name="Google Shape;1816;p72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72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72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72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72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72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72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72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72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72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72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72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72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72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72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72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72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72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72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35" name="Google Shape;1835;p72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6" name="Google Shape;1836;p72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7" name="Google Shape;1837;p72"/>
          <p:cNvSpPr txBox="1"/>
          <p:nvPr>
            <p:ph type="title"/>
          </p:nvPr>
        </p:nvSpPr>
        <p:spPr>
          <a:xfrm>
            <a:off x="720000" y="1560650"/>
            <a:ext cx="3519300" cy="167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38" name="Google Shape;1838;p72"/>
          <p:cNvSpPr txBox="1"/>
          <p:nvPr>
            <p:ph idx="1" type="subTitle"/>
          </p:nvPr>
        </p:nvSpPr>
        <p:spPr>
          <a:xfrm rot="684086">
            <a:off x="5771626" y="1941489"/>
            <a:ext cx="1878775" cy="15491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39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0" name="Google Shape;1840;p73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841" name="Google Shape;1841;p73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73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73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73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73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73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73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73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73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73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73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73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73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73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73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73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73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73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73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0" name="Google Shape;1860;p73"/>
          <p:cNvSpPr txBox="1"/>
          <p:nvPr>
            <p:ph type="title"/>
          </p:nvPr>
        </p:nvSpPr>
        <p:spPr>
          <a:xfrm>
            <a:off x="1061575" y="1472687"/>
            <a:ext cx="2808000" cy="7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61" name="Google Shape;1861;p73"/>
          <p:cNvSpPr txBox="1"/>
          <p:nvPr>
            <p:ph idx="1" type="body"/>
          </p:nvPr>
        </p:nvSpPr>
        <p:spPr>
          <a:xfrm>
            <a:off x="1061575" y="2468991"/>
            <a:ext cx="28080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cxnSp>
        <p:nvCxnSpPr>
          <p:cNvPr id="1862" name="Google Shape;1862;p73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3" name="Google Shape;1863;p73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74"/>
          <p:cNvSpPr txBox="1"/>
          <p:nvPr>
            <p:ph type="title"/>
          </p:nvPr>
        </p:nvSpPr>
        <p:spPr>
          <a:xfrm>
            <a:off x="3223200" y="1570950"/>
            <a:ext cx="2697600" cy="200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66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7" name="Google Shape;1867;p75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868" name="Google Shape;1868;p75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75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75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75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75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75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75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75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75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75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75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75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75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75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75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75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75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75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75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87" name="Google Shape;1887;p75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8" name="Google Shape;1888;p75"/>
          <p:cNvSpPr txBox="1"/>
          <p:nvPr>
            <p:ph hasCustomPrompt="1" type="title"/>
          </p:nvPr>
        </p:nvSpPr>
        <p:spPr>
          <a:xfrm>
            <a:off x="1768200" y="1654521"/>
            <a:ext cx="5607600" cy="84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9" name="Google Shape;1889;p75"/>
          <p:cNvSpPr txBox="1"/>
          <p:nvPr>
            <p:ph idx="1" type="body"/>
          </p:nvPr>
        </p:nvSpPr>
        <p:spPr>
          <a:xfrm>
            <a:off x="2710050" y="2650221"/>
            <a:ext cx="37239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3" name="Google Shape;1893;p77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1894" name="Google Shape;1894;p77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95" name="Google Shape;1895;p77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96" name="Google Shape;1896;p77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1897" name="Google Shape;1897;p77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8" name="Google Shape;1898;p77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9" name="Google Shape;1899;p77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0" name="Google Shape;1900;p77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1" name="Google Shape;1901;p77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2" name="Google Shape;1902;p77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3" name="Google Shape;1903;p77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4" name="Google Shape;1904;p77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5" name="Google Shape;1905;p77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6" name="Google Shape;1906;p77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7" name="Google Shape;1907;p77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8" name="Google Shape;1908;p77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9" name="Google Shape;1909;p77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0" name="Google Shape;1910;p77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1" name="Google Shape;1911;p77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2" name="Google Shape;1912;p77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913" name="Google Shape;1913;p77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77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77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77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77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77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77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77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77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77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77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77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77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77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7" name="Google Shape;1927;p77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928" name="Google Shape;1928;p77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9" name="Google Shape;1929;p77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0" name="Google Shape;1930;p77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1" name="Google Shape;1931;p77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2" name="Google Shape;1932;p77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3" name="Google Shape;1933;p77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34" name="Google Shape;1934;p77"/>
          <p:cNvSpPr txBox="1"/>
          <p:nvPr>
            <p:ph type="title"/>
          </p:nvPr>
        </p:nvSpPr>
        <p:spPr>
          <a:xfrm>
            <a:off x="720000" y="540000"/>
            <a:ext cx="3368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35" name="Google Shape;1935;p77"/>
          <p:cNvSpPr txBox="1"/>
          <p:nvPr>
            <p:ph idx="1" type="subTitle"/>
          </p:nvPr>
        </p:nvSpPr>
        <p:spPr>
          <a:xfrm>
            <a:off x="906900" y="3292127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36" name="Google Shape;1936;p77"/>
          <p:cNvSpPr txBox="1"/>
          <p:nvPr>
            <p:ph idx="2" type="subTitle"/>
          </p:nvPr>
        </p:nvSpPr>
        <p:spPr>
          <a:xfrm>
            <a:off x="5676900" y="3292127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37" name="Google Shape;1937;p77"/>
          <p:cNvSpPr txBox="1"/>
          <p:nvPr>
            <p:ph idx="3" type="subTitle"/>
          </p:nvPr>
        </p:nvSpPr>
        <p:spPr>
          <a:xfrm>
            <a:off x="906900" y="1584571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38" name="Google Shape;1938;p77"/>
          <p:cNvSpPr txBox="1"/>
          <p:nvPr>
            <p:ph idx="4" type="subTitle"/>
          </p:nvPr>
        </p:nvSpPr>
        <p:spPr>
          <a:xfrm>
            <a:off x="5676900" y="1584571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39" name="Google Shape;1939;p77"/>
          <p:cNvSpPr txBox="1"/>
          <p:nvPr>
            <p:ph idx="5" type="subTitle"/>
          </p:nvPr>
        </p:nvSpPr>
        <p:spPr>
          <a:xfrm>
            <a:off x="906900" y="2048743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40" name="Google Shape;1940;p77"/>
          <p:cNvSpPr txBox="1"/>
          <p:nvPr>
            <p:ph idx="6" type="subTitle"/>
          </p:nvPr>
        </p:nvSpPr>
        <p:spPr>
          <a:xfrm>
            <a:off x="5676900" y="2048743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41" name="Google Shape;1941;p77"/>
          <p:cNvSpPr txBox="1"/>
          <p:nvPr>
            <p:ph idx="7" type="subTitle"/>
          </p:nvPr>
        </p:nvSpPr>
        <p:spPr>
          <a:xfrm>
            <a:off x="906900" y="3755202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42" name="Google Shape;1942;p77"/>
          <p:cNvSpPr txBox="1"/>
          <p:nvPr>
            <p:ph idx="8" type="subTitle"/>
          </p:nvPr>
        </p:nvSpPr>
        <p:spPr>
          <a:xfrm>
            <a:off x="5676900" y="3755202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">
    <p:spTree>
      <p:nvGrpSpPr>
        <p:cNvPr id="1943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4" name="Google Shape;1944;p78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945" name="Google Shape;1945;p78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78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78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78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78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78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78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78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78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78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78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78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78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78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78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78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78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78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78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78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78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78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7" name="Google Shape;1967;p78"/>
          <p:cNvSpPr txBox="1"/>
          <p:nvPr>
            <p:ph type="ctrTitle"/>
          </p:nvPr>
        </p:nvSpPr>
        <p:spPr>
          <a:xfrm>
            <a:off x="5908324" y="1290427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968" name="Google Shape;1968;p78"/>
          <p:cNvSpPr txBox="1"/>
          <p:nvPr>
            <p:ph idx="1" type="subTitle"/>
          </p:nvPr>
        </p:nvSpPr>
        <p:spPr>
          <a:xfrm>
            <a:off x="5908324" y="157301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69" name="Google Shape;1969;p78"/>
          <p:cNvSpPr txBox="1"/>
          <p:nvPr>
            <p:ph hasCustomPrompt="1" idx="2" type="title"/>
          </p:nvPr>
        </p:nvSpPr>
        <p:spPr>
          <a:xfrm>
            <a:off x="4903953" y="1280000"/>
            <a:ext cx="814500" cy="5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1970" name="Google Shape;1970;p78"/>
          <p:cNvSpPr txBox="1"/>
          <p:nvPr>
            <p:ph idx="3" type="subTitle"/>
          </p:nvPr>
        </p:nvSpPr>
        <p:spPr>
          <a:xfrm>
            <a:off x="5908324" y="3563486"/>
            <a:ext cx="2451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71" name="Google Shape;1971;p78"/>
          <p:cNvSpPr txBox="1"/>
          <p:nvPr>
            <p:ph hasCustomPrompt="1" idx="4" type="title"/>
          </p:nvPr>
        </p:nvSpPr>
        <p:spPr>
          <a:xfrm>
            <a:off x="4903953" y="3277304"/>
            <a:ext cx="814500" cy="5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1972" name="Google Shape;1972;p78"/>
          <p:cNvSpPr txBox="1"/>
          <p:nvPr>
            <p:ph idx="5" type="subTitle"/>
          </p:nvPr>
        </p:nvSpPr>
        <p:spPr>
          <a:xfrm>
            <a:off x="5908324" y="2589180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73" name="Google Shape;1973;p78"/>
          <p:cNvSpPr txBox="1"/>
          <p:nvPr>
            <p:ph hasCustomPrompt="1" idx="6" type="title"/>
          </p:nvPr>
        </p:nvSpPr>
        <p:spPr>
          <a:xfrm>
            <a:off x="4903953" y="2306644"/>
            <a:ext cx="814500" cy="5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1974" name="Google Shape;1974;p78"/>
          <p:cNvSpPr txBox="1"/>
          <p:nvPr>
            <p:ph idx="7" type="ctrTitle"/>
          </p:nvPr>
        </p:nvSpPr>
        <p:spPr>
          <a:xfrm>
            <a:off x="5908324" y="2311104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975" name="Google Shape;1975;p78"/>
          <p:cNvSpPr txBox="1"/>
          <p:nvPr>
            <p:ph idx="8" type="ctrTitle"/>
          </p:nvPr>
        </p:nvSpPr>
        <p:spPr>
          <a:xfrm>
            <a:off x="5908324" y="3282994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976" name="Google Shape;1976;p78"/>
          <p:cNvSpPr txBox="1"/>
          <p:nvPr>
            <p:ph idx="9" type="ctrTitle"/>
          </p:nvPr>
        </p:nvSpPr>
        <p:spPr>
          <a:xfrm>
            <a:off x="1912664" y="1297314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977" name="Google Shape;1977;p78"/>
          <p:cNvSpPr txBox="1"/>
          <p:nvPr>
            <p:ph idx="13" type="subTitle"/>
          </p:nvPr>
        </p:nvSpPr>
        <p:spPr>
          <a:xfrm>
            <a:off x="1912664" y="157301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78" name="Google Shape;1978;p78"/>
          <p:cNvSpPr txBox="1"/>
          <p:nvPr>
            <p:ph hasCustomPrompt="1" idx="14" type="title"/>
          </p:nvPr>
        </p:nvSpPr>
        <p:spPr>
          <a:xfrm>
            <a:off x="784376" y="1286887"/>
            <a:ext cx="814500" cy="5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1979" name="Google Shape;1979;p78"/>
          <p:cNvSpPr txBox="1"/>
          <p:nvPr>
            <p:ph idx="15" type="subTitle"/>
          </p:nvPr>
        </p:nvSpPr>
        <p:spPr>
          <a:xfrm>
            <a:off x="1912664" y="3563486"/>
            <a:ext cx="2451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80" name="Google Shape;1980;p78"/>
          <p:cNvSpPr txBox="1"/>
          <p:nvPr>
            <p:ph hasCustomPrompt="1" idx="16" type="title"/>
          </p:nvPr>
        </p:nvSpPr>
        <p:spPr>
          <a:xfrm>
            <a:off x="784376" y="3284192"/>
            <a:ext cx="814500" cy="5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1981" name="Google Shape;1981;p78"/>
          <p:cNvSpPr txBox="1"/>
          <p:nvPr>
            <p:ph idx="17" type="subTitle"/>
          </p:nvPr>
        </p:nvSpPr>
        <p:spPr>
          <a:xfrm>
            <a:off x="1912664" y="259606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82" name="Google Shape;1982;p78"/>
          <p:cNvSpPr txBox="1"/>
          <p:nvPr>
            <p:ph hasCustomPrompt="1" idx="18" type="title"/>
          </p:nvPr>
        </p:nvSpPr>
        <p:spPr>
          <a:xfrm>
            <a:off x="784376" y="2313531"/>
            <a:ext cx="814500" cy="5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1983" name="Google Shape;1983;p78"/>
          <p:cNvSpPr txBox="1"/>
          <p:nvPr>
            <p:ph idx="19" type="ctrTitle"/>
          </p:nvPr>
        </p:nvSpPr>
        <p:spPr>
          <a:xfrm>
            <a:off x="1912664" y="2304052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984" name="Google Shape;1984;p78"/>
          <p:cNvSpPr txBox="1"/>
          <p:nvPr>
            <p:ph idx="20" type="ctrTitle"/>
          </p:nvPr>
        </p:nvSpPr>
        <p:spPr>
          <a:xfrm>
            <a:off x="1912664" y="3289882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985" name="Google Shape;1985;p78"/>
          <p:cNvSpPr txBox="1"/>
          <p:nvPr>
            <p:ph idx="21"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"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7" name="Google Shape;1987;p79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988" name="Google Shape;1988;p79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79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79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79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79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79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79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79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79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79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79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79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79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79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79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79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79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79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79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79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79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79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0" name="Google Shape;2010;p79"/>
          <p:cNvSpPr txBox="1"/>
          <p:nvPr>
            <p:ph idx="1" type="subTitle"/>
          </p:nvPr>
        </p:nvSpPr>
        <p:spPr>
          <a:xfrm>
            <a:off x="2059950" y="2514140"/>
            <a:ext cx="43272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11" name="Google Shape;2011;p79"/>
          <p:cNvSpPr txBox="1"/>
          <p:nvPr>
            <p:ph type="title"/>
          </p:nvPr>
        </p:nvSpPr>
        <p:spPr>
          <a:xfrm>
            <a:off x="1080450" y="1555960"/>
            <a:ext cx="5306700" cy="89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12" name="Google Shape;2012;p79"/>
          <p:cNvSpPr txBox="1"/>
          <p:nvPr>
            <p:ph hasCustomPrompt="1" idx="2" type="title"/>
          </p:nvPr>
        </p:nvSpPr>
        <p:spPr>
          <a:xfrm>
            <a:off x="6853050" y="2092943"/>
            <a:ext cx="1456500" cy="81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2013" name="Google Shape;2013;p79"/>
          <p:cNvGrpSpPr/>
          <p:nvPr/>
        </p:nvGrpSpPr>
        <p:grpSpPr>
          <a:xfrm flipH="1" rot="-5072894">
            <a:off x="-1007770" y="1789630"/>
            <a:ext cx="3474349" cy="888902"/>
            <a:chOff x="3809875" y="1963175"/>
            <a:chExt cx="1923600" cy="492150"/>
          </a:xfrm>
        </p:grpSpPr>
        <p:sp>
          <p:nvSpPr>
            <p:cNvPr id="2014" name="Google Shape;2014;p79"/>
            <p:cNvSpPr/>
            <p:nvPr/>
          </p:nvSpPr>
          <p:spPr>
            <a:xfrm>
              <a:off x="3902950" y="2044375"/>
              <a:ext cx="620050" cy="185725"/>
            </a:xfrm>
            <a:custGeom>
              <a:rect b="b" l="l" r="r" t="t"/>
              <a:pathLst>
                <a:path extrusionOk="0" h="7429" w="24802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79"/>
            <p:cNvSpPr/>
            <p:nvPr/>
          </p:nvSpPr>
          <p:spPr>
            <a:xfrm>
              <a:off x="3866425" y="2007800"/>
              <a:ext cx="1864125" cy="387400"/>
            </a:xfrm>
            <a:custGeom>
              <a:rect b="b" l="l" r="r" t="t"/>
              <a:pathLst>
                <a:path extrusionOk="0" h="15496" w="74565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79"/>
            <p:cNvSpPr/>
            <p:nvPr/>
          </p:nvSpPr>
          <p:spPr>
            <a:xfrm>
              <a:off x="3813475" y="2066175"/>
              <a:ext cx="56825" cy="83625"/>
            </a:xfrm>
            <a:custGeom>
              <a:rect b="b" l="l" r="r" t="t"/>
              <a:pathLst>
                <a:path extrusionOk="0" h="3345" w="2273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79"/>
            <p:cNvSpPr/>
            <p:nvPr/>
          </p:nvSpPr>
          <p:spPr>
            <a:xfrm>
              <a:off x="3818000" y="2001350"/>
              <a:ext cx="177350" cy="82875"/>
            </a:xfrm>
            <a:custGeom>
              <a:rect b="b" l="l" r="r" t="t"/>
              <a:pathLst>
                <a:path extrusionOk="0" h="3315" w="7094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79"/>
            <p:cNvSpPr/>
            <p:nvPr/>
          </p:nvSpPr>
          <p:spPr>
            <a:xfrm>
              <a:off x="3928625" y="1968150"/>
              <a:ext cx="484300" cy="104000"/>
            </a:xfrm>
            <a:custGeom>
              <a:rect b="b" l="l" r="r" t="t"/>
              <a:pathLst>
                <a:path extrusionOk="0" h="4160" w="19372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79"/>
            <p:cNvSpPr/>
            <p:nvPr/>
          </p:nvSpPr>
          <p:spPr>
            <a:xfrm>
              <a:off x="3973500" y="1980525"/>
              <a:ext cx="423650" cy="75575"/>
            </a:xfrm>
            <a:custGeom>
              <a:rect b="b" l="l" r="r" t="t"/>
              <a:pathLst>
                <a:path extrusionOk="0" h="3023" w="16946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79"/>
            <p:cNvSpPr/>
            <p:nvPr/>
          </p:nvSpPr>
          <p:spPr>
            <a:xfrm>
              <a:off x="3855400" y="2081950"/>
              <a:ext cx="1864100" cy="370500"/>
            </a:xfrm>
            <a:custGeom>
              <a:rect b="b" l="l" r="r" t="t"/>
              <a:pathLst>
                <a:path extrusionOk="0" h="14820" w="74564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79"/>
            <p:cNvSpPr/>
            <p:nvPr/>
          </p:nvSpPr>
          <p:spPr>
            <a:xfrm>
              <a:off x="3809875" y="1963175"/>
              <a:ext cx="1923600" cy="492150"/>
            </a:xfrm>
            <a:custGeom>
              <a:rect b="b" l="l" r="r" t="t"/>
              <a:pathLst>
                <a:path extrusionOk="0" h="19686" w="76944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79"/>
            <p:cNvSpPr/>
            <p:nvPr/>
          </p:nvSpPr>
          <p:spPr>
            <a:xfrm>
              <a:off x="3852475" y="2004425"/>
              <a:ext cx="33600" cy="150775"/>
            </a:xfrm>
            <a:custGeom>
              <a:rect b="b" l="l" r="r" t="t"/>
              <a:pathLst>
                <a:path extrusionOk="0" h="6031" w="1344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79"/>
            <p:cNvSpPr/>
            <p:nvPr/>
          </p:nvSpPr>
          <p:spPr>
            <a:xfrm>
              <a:off x="3928625" y="2002400"/>
              <a:ext cx="26175" cy="4300"/>
            </a:xfrm>
            <a:custGeom>
              <a:rect b="b" l="l" r="r" t="t"/>
              <a:pathLst>
                <a:path extrusionOk="0" fill="none" h="172" w="1047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cap="rnd" cmpd="sng" w="9700">
              <a:solidFill>
                <a:srgbClr val="42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79"/>
            <p:cNvSpPr/>
            <p:nvPr/>
          </p:nvSpPr>
          <p:spPr>
            <a:xfrm>
              <a:off x="3897300" y="2012750"/>
              <a:ext cx="98050" cy="16475"/>
            </a:xfrm>
            <a:custGeom>
              <a:rect b="b" l="l" r="r" t="t"/>
              <a:pathLst>
                <a:path extrusionOk="0" fill="none" h="659" w="3922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cap="rnd" cmpd="sng" w="9700">
              <a:solidFill>
                <a:srgbClr val="42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5" name="Google Shape;2025;p79"/>
          <p:cNvGrpSpPr/>
          <p:nvPr/>
        </p:nvGrpSpPr>
        <p:grpSpPr>
          <a:xfrm rot="-375097">
            <a:off x="7330557" y="3418618"/>
            <a:ext cx="711742" cy="793298"/>
            <a:chOff x="6554696" y="509501"/>
            <a:chExt cx="711709" cy="793261"/>
          </a:xfrm>
        </p:grpSpPr>
        <p:sp>
          <p:nvSpPr>
            <p:cNvPr id="2026" name="Google Shape;2026;p79"/>
            <p:cNvSpPr/>
            <p:nvPr/>
          </p:nvSpPr>
          <p:spPr>
            <a:xfrm>
              <a:off x="6560695" y="516700"/>
              <a:ext cx="696978" cy="779230"/>
            </a:xfrm>
            <a:custGeom>
              <a:rect b="b" l="l" r="r" t="t"/>
              <a:pathLst>
                <a:path extrusionOk="0" h="23381" w="20913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79"/>
            <p:cNvSpPr/>
            <p:nvPr/>
          </p:nvSpPr>
          <p:spPr>
            <a:xfrm>
              <a:off x="6554696" y="509501"/>
              <a:ext cx="711709" cy="793261"/>
            </a:xfrm>
            <a:custGeom>
              <a:rect b="b" l="l" r="r" t="t"/>
              <a:pathLst>
                <a:path extrusionOk="0" h="23802" w="21355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2028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9" name="Google Shape;2029;p80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2030" name="Google Shape;2030;p80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80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80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80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80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80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80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80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80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80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80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80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80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80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80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80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80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80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80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80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80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80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2" name="Google Shape;2052;p80"/>
          <p:cNvSpPr txBox="1"/>
          <p:nvPr>
            <p:ph type="title"/>
          </p:nvPr>
        </p:nvSpPr>
        <p:spPr>
          <a:xfrm>
            <a:off x="3168000" y="1478819"/>
            <a:ext cx="2808000" cy="7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53" name="Google Shape;2053;p80"/>
          <p:cNvSpPr txBox="1"/>
          <p:nvPr>
            <p:ph idx="1" type="body"/>
          </p:nvPr>
        </p:nvSpPr>
        <p:spPr>
          <a:xfrm>
            <a:off x="3168000" y="2469364"/>
            <a:ext cx="28080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4">
    <p:spTree>
      <p:nvGrpSpPr>
        <p:cNvPr id="2054" name="Shape 2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" name="Google Shape;2055;p81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2056" name="Google Shape;2056;p81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81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81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81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81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81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81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81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81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81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81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81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81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81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81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81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81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81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81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81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81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81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8" name="Google Shape;2078;p81"/>
          <p:cNvSpPr txBox="1"/>
          <p:nvPr>
            <p:ph idx="1" type="subTitle"/>
          </p:nvPr>
        </p:nvSpPr>
        <p:spPr>
          <a:xfrm>
            <a:off x="3983700" y="1758177"/>
            <a:ext cx="44403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79" name="Google Shape;2079;p81"/>
          <p:cNvSpPr txBox="1"/>
          <p:nvPr>
            <p:ph type="ctrTitle"/>
          </p:nvPr>
        </p:nvSpPr>
        <p:spPr>
          <a:xfrm>
            <a:off x="5875800" y="2837502"/>
            <a:ext cx="2548200" cy="4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2080" name="Google Shape;2080;p81"/>
          <p:cNvGrpSpPr/>
          <p:nvPr/>
        </p:nvGrpSpPr>
        <p:grpSpPr>
          <a:xfrm>
            <a:off x="7673759" y="-287513"/>
            <a:ext cx="788762" cy="861588"/>
            <a:chOff x="7673759" y="-287513"/>
            <a:chExt cx="788762" cy="861588"/>
          </a:xfrm>
        </p:grpSpPr>
        <p:grpSp>
          <p:nvGrpSpPr>
            <p:cNvPr id="2081" name="Google Shape;2081;p81"/>
            <p:cNvGrpSpPr/>
            <p:nvPr/>
          </p:nvGrpSpPr>
          <p:grpSpPr>
            <a:xfrm rot="350572">
              <a:off x="7712287" y="-253348"/>
              <a:ext cx="711705" cy="793257"/>
              <a:chOff x="6554696" y="509501"/>
              <a:chExt cx="711709" cy="793261"/>
            </a:xfrm>
          </p:grpSpPr>
          <p:sp>
            <p:nvSpPr>
              <p:cNvPr id="2082" name="Google Shape;2082;p81"/>
              <p:cNvSpPr/>
              <p:nvPr/>
            </p:nvSpPr>
            <p:spPr>
              <a:xfrm>
                <a:off x="6560695" y="516700"/>
                <a:ext cx="696978" cy="779230"/>
              </a:xfrm>
              <a:custGeom>
                <a:rect b="b" l="l" r="r" t="t"/>
                <a:pathLst>
                  <a:path extrusionOk="0" h="23381" w="20913">
                    <a:moveTo>
                      <a:pt x="4201" y="1"/>
                    </a:moveTo>
                    <a:cubicBezTo>
                      <a:pt x="1903" y="1"/>
                      <a:pt x="28" y="1866"/>
                      <a:pt x="28" y="4165"/>
                    </a:cubicBezTo>
                    <a:lnTo>
                      <a:pt x="1" y="17073"/>
                    </a:lnTo>
                    <a:cubicBezTo>
                      <a:pt x="1" y="18903"/>
                      <a:pt x="1190" y="20516"/>
                      <a:pt x="2930" y="21057"/>
                    </a:cubicBezTo>
                    <a:lnTo>
                      <a:pt x="9736" y="23193"/>
                    </a:lnTo>
                    <a:cubicBezTo>
                      <a:pt x="10143" y="23318"/>
                      <a:pt x="10563" y="23381"/>
                      <a:pt x="10982" y="23381"/>
                    </a:cubicBezTo>
                    <a:cubicBezTo>
                      <a:pt x="11444" y="23381"/>
                      <a:pt x="11906" y="23304"/>
                      <a:pt x="12350" y="23148"/>
                    </a:cubicBezTo>
                    <a:lnTo>
                      <a:pt x="18092" y="21147"/>
                    </a:lnTo>
                    <a:cubicBezTo>
                      <a:pt x="19759" y="20570"/>
                      <a:pt x="20886" y="18993"/>
                      <a:pt x="20886" y="17217"/>
                    </a:cubicBezTo>
                    <a:lnTo>
                      <a:pt x="20913" y="4201"/>
                    </a:lnTo>
                    <a:cubicBezTo>
                      <a:pt x="20913" y="1903"/>
                      <a:pt x="19047" y="28"/>
                      <a:pt x="16748" y="28"/>
                    </a:cubicBezTo>
                    <a:lnTo>
                      <a:pt x="42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81"/>
              <p:cNvSpPr/>
              <p:nvPr/>
            </p:nvSpPr>
            <p:spPr>
              <a:xfrm>
                <a:off x="6554696" y="509501"/>
                <a:ext cx="711709" cy="793261"/>
              </a:xfrm>
              <a:custGeom>
                <a:rect b="b" l="l" r="r" t="t"/>
                <a:pathLst>
                  <a:path extrusionOk="0" h="23802" w="21355">
                    <a:moveTo>
                      <a:pt x="5138" y="442"/>
                    </a:moveTo>
                    <a:lnTo>
                      <a:pt x="7572" y="451"/>
                    </a:lnTo>
                    <a:lnTo>
                      <a:pt x="12440" y="469"/>
                    </a:lnTo>
                    <a:lnTo>
                      <a:pt x="14873" y="469"/>
                    </a:lnTo>
                    <a:lnTo>
                      <a:pt x="16090" y="478"/>
                    </a:lnTo>
                    <a:cubicBezTo>
                      <a:pt x="16249" y="478"/>
                      <a:pt x="16412" y="477"/>
                      <a:pt x="16574" y="477"/>
                    </a:cubicBezTo>
                    <a:cubicBezTo>
                      <a:pt x="16817" y="477"/>
                      <a:pt x="17058" y="480"/>
                      <a:pt x="17280" y="496"/>
                    </a:cubicBezTo>
                    <a:cubicBezTo>
                      <a:pt x="17659" y="541"/>
                      <a:pt x="18037" y="622"/>
                      <a:pt x="18389" y="766"/>
                    </a:cubicBezTo>
                    <a:cubicBezTo>
                      <a:pt x="18740" y="920"/>
                      <a:pt x="19083" y="1109"/>
                      <a:pt x="19380" y="1352"/>
                    </a:cubicBezTo>
                    <a:cubicBezTo>
                      <a:pt x="19669" y="1596"/>
                      <a:pt x="19939" y="1866"/>
                      <a:pt x="20155" y="2191"/>
                    </a:cubicBezTo>
                    <a:cubicBezTo>
                      <a:pt x="20363" y="2506"/>
                      <a:pt x="20534" y="2849"/>
                      <a:pt x="20651" y="3209"/>
                    </a:cubicBezTo>
                    <a:cubicBezTo>
                      <a:pt x="20759" y="3579"/>
                      <a:pt x="20832" y="3948"/>
                      <a:pt x="20832" y="4336"/>
                    </a:cubicBezTo>
                    <a:cubicBezTo>
                      <a:pt x="20841" y="4733"/>
                      <a:pt x="20832" y="5147"/>
                      <a:pt x="20832" y="5544"/>
                    </a:cubicBezTo>
                    <a:lnTo>
                      <a:pt x="20841" y="7978"/>
                    </a:lnTo>
                    <a:lnTo>
                      <a:pt x="20850" y="12845"/>
                    </a:lnTo>
                    <a:lnTo>
                      <a:pt x="20850" y="15279"/>
                    </a:lnTo>
                    <a:lnTo>
                      <a:pt x="20850" y="16496"/>
                    </a:lnTo>
                    <a:lnTo>
                      <a:pt x="20850" y="17109"/>
                    </a:lnTo>
                    <a:lnTo>
                      <a:pt x="20859" y="17406"/>
                    </a:lnTo>
                    <a:lnTo>
                      <a:pt x="20841" y="17704"/>
                    </a:lnTo>
                    <a:cubicBezTo>
                      <a:pt x="20795" y="18470"/>
                      <a:pt x="20516" y="19218"/>
                      <a:pt x="20047" y="19831"/>
                    </a:cubicBezTo>
                    <a:cubicBezTo>
                      <a:pt x="19579" y="20453"/>
                      <a:pt x="18930" y="20921"/>
                      <a:pt x="18208" y="21183"/>
                    </a:cubicBezTo>
                    <a:lnTo>
                      <a:pt x="13602" y="22769"/>
                    </a:lnTo>
                    <a:lnTo>
                      <a:pt x="12458" y="23175"/>
                    </a:lnTo>
                    <a:cubicBezTo>
                      <a:pt x="12088" y="23292"/>
                      <a:pt x="11709" y="23364"/>
                      <a:pt x="11322" y="23382"/>
                    </a:cubicBezTo>
                    <a:cubicBezTo>
                      <a:pt x="11267" y="23385"/>
                      <a:pt x="11211" y="23386"/>
                      <a:pt x="11156" y="23386"/>
                    </a:cubicBezTo>
                    <a:cubicBezTo>
                      <a:pt x="10830" y="23386"/>
                      <a:pt x="10500" y="23342"/>
                      <a:pt x="10177" y="23265"/>
                    </a:cubicBezTo>
                    <a:cubicBezTo>
                      <a:pt x="9997" y="23211"/>
                      <a:pt x="9798" y="23148"/>
                      <a:pt x="9609" y="23085"/>
                    </a:cubicBezTo>
                    <a:lnTo>
                      <a:pt x="9023" y="22905"/>
                    </a:lnTo>
                    <a:lnTo>
                      <a:pt x="4381" y="21453"/>
                    </a:lnTo>
                    <a:lnTo>
                      <a:pt x="3218" y="21093"/>
                    </a:lnTo>
                    <a:cubicBezTo>
                      <a:pt x="2849" y="20976"/>
                      <a:pt x="2497" y="20813"/>
                      <a:pt x="2173" y="20597"/>
                    </a:cubicBezTo>
                    <a:cubicBezTo>
                      <a:pt x="1542" y="20173"/>
                      <a:pt x="1001" y="19578"/>
                      <a:pt x="676" y="18866"/>
                    </a:cubicBezTo>
                    <a:cubicBezTo>
                      <a:pt x="505" y="18515"/>
                      <a:pt x="397" y="18136"/>
                      <a:pt x="343" y="17749"/>
                    </a:cubicBezTo>
                    <a:cubicBezTo>
                      <a:pt x="298" y="17361"/>
                      <a:pt x="316" y="16955"/>
                      <a:pt x="316" y="16550"/>
                    </a:cubicBezTo>
                    <a:lnTo>
                      <a:pt x="334" y="14116"/>
                    </a:lnTo>
                    <a:lnTo>
                      <a:pt x="388" y="9248"/>
                    </a:lnTo>
                    <a:cubicBezTo>
                      <a:pt x="397" y="7626"/>
                      <a:pt x="406" y="6003"/>
                      <a:pt x="415" y="4381"/>
                    </a:cubicBezTo>
                    <a:cubicBezTo>
                      <a:pt x="424" y="3993"/>
                      <a:pt x="478" y="3606"/>
                      <a:pt x="586" y="3245"/>
                    </a:cubicBezTo>
                    <a:cubicBezTo>
                      <a:pt x="703" y="2876"/>
                      <a:pt x="866" y="2524"/>
                      <a:pt x="1082" y="2200"/>
                    </a:cubicBezTo>
                    <a:cubicBezTo>
                      <a:pt x="1298" y="1884"/>
                      <a:pt x="1551" y="1596"/>
                      <a:pt x="1848" y="1343"/>
                    </a:cubicBezTo>
                    <a:cubicBezTo>
                      <a:pt x="2155" y="1109"/>
                      <a:pt x="2479" y="902"/>
                      <a:pt x="2831" y="748"/>
                    </a:cubicBezTo>
                    <a:cubicBezTo>
                      <a:pt x="3191" y="604"/>
                      <a:pt x="3561" y="505"/>
                      <a:pt x="3948" y="460"/>
                    </a:cubicBezTo>
                    <a:cubicBezTo>
                      <a:pt x="4039" y="451"/>
                      <a:pt x="4138" y="451"/>
                      <a:pt x="4237" y="442"/>
                    </a:cubicBezTo>
                    <a:close/>
                    <a:moveTo>
                      <a:pt x="4381" y="0"/>
                    </a:moveTo>
                    <a:lnTo>
                      <a:pt x="4219" y="9"/>
                    </a:lnTo>
                    <a:cubicBezTo>
                      <a:pt x="4111" y="18"/>
                      <a:pt x="4003" y="18"/>
                      <a:pt x="3894" y="27"/>
                    </a:cubicBezTo>
                    <a:cubicBezTo>
                      <a:pt x="3471" y="81"/>
                      <a:pt x="3056" y="190"/>
                      <a:pt x="2668" y="352"/>
                    </a:cubicBezTo>
                    <a:cubicBezTo>
                      <a:pt x="2272" y="523"/>
                      <a:pt x="1911" y="748"/>
                      <a:pt x="1578" y="1019"/>
                    </a:cubicBezTo>
                    <a:cubicBezTo>
                      <a:pt x="1253" y="1289"/>
                      <a:pt x="965" y="1614"/>
                      <a:pt x="731" y="1965"/>
                    </a:cubicBezTo>
                    <a:cubicBezTo>
                      <a:pt x="496" y="2326"/>
                      <a:pt x="316" y="2713"/>
                      <a:pt x="190" y="3119"/>
                    </a:cubicBezTo>
                    <a:cubicBezTo>
                      <a:pt x="63" y="3534"/>
                      <a:pt x="9" y="3957"/>
                      <a:pt x="0" y="4381"/>
                    </a:cubicBezTo>
                    <a:cubicBezTo>
                      <a:pt x="0" y="6003"/>
                      <a:pt x="0" y="7626"/>
                      <a:pt x="9" y="9248"/>
                    </a:cubicBezTo>
                    <a:lnTo>
                      <a:pt x="54" y="14116"/>
                    </a:lnTo>
                    <a:lnTo>
                      <a:pt x="54" y="16550"/>
                    </a:lnTo>
                    <a:lnTo>
                      <a:pt x="54" y="17154"/>
                    </a:lnTo>
                    <a:cubicBezTo>
                      <a:pt x="54" y="17253"/>
                      <a:pt x="54" y="17361"/>
                      <a:pt x="63" y="17469"/>
                    </a:cubicBezTo>
                    <a:cubicBezTo>
                      <a:pt x="63" y="17568"/>
                      <a:pt x="72" y="17676"/>
                      <a:pt x="81" y="17776"/>
                    </a:cubicBezTo>
                    <a:cubicBezTo>
                      <a:pt x="127" y="18190"/>
                      <a:pt x="217" y="18605"/>
                      <a:pt x="370" y="19002"/>
                    </a:cubicBezTo>
                    <a:cubicBezTo>
                      <a:pt x="676" y="19786"/>
                      <a:pt x="1226" y="20489"/>
                      <a:pt x="1947" y="20949"/>
                    </a:cubicBezTo>
                    <a:cubicBezTo>
                      <a:pt x="2299" y="21183"/>
                      <a:pt x="2696" y="21363"/>
                      <a:pt x="3092" y="21489"/>
                    </a:cubicBezTo>
                    <a:lnTo>
                      <a:pt x="4255" y="21859"/>
                    </a:lnTo>
                    <a:lnTo>
                      <a:pt x="8897" y="23310"/>
                    </a:lnTo>
                    <a:lnTo>
                      <a:pt x="9483" y="23490"/>
                    </a:lnTo>
                    <a:cubicBezTo>
                      <a:pt x="9672" y="23554"/>
                      <a:pt x="9862" y="23617"/>
                      <a:pt x="10078" y="23671"/>
                    </a:cubicBezTo>
                    <a:cubicBezTo>
                      <a:pt x="10418" y="23761"/>
                      <a:pt x="10777" y="23801"/>
                      <a:pt x="11133" y="23801"/>
                    </a:cubicBezTo>
                    <a:cubicBezTo>
                      <a:pt x="11202" y="23801"/>
                      <a:pt x="11271" y="23800"/>
                      <a:pt x="11340" y="23797"/>
                    </a:cubicBezTo>
                    <a:cubicBezTo>
                      <a:pt x="11764" y="23779"/>
                      <a:pt x="12187" y="23698"/>
                      <a:pt x="12593" y="23563"/>
                    </a:cubicBezTo>
                    <a:lnTo>
                      <a:pt x="13738" y="23157"/>
                    </a:lnTo>
                    <a:lnTo>
                      <a:pt x="18335" y="21552"/>
                    </a:lnTo>
                    <a:cubicBezTo>
                      <a:pt x="19137" y="21273"/>
                      <a:pt x="19858" y="20759"/>
                      <a:pt x="20372" y="20083"/>
                    </a:cubicBezTo>
                    <a:cubicBezTo>
                      <a:pt x="20895" y="19407"/>
                      <a:pt x="21210" y="18578"/>
                      <a:pt x="21273" y="17731"/>
                    </a:cubicBezTo>
                    <a:lnTo>
                      <a:pt x="21282" y="17406"/>
                    </a:lnTo>
                    <a:lnTo>
                      <a:pt x="21282" y="17109"/>
                    </a:lnTo>
                    <a:lnTo>
                      <a:pt x="21291" y="16496"/>
                    </a:lnTo>
                    <a:lnTo>
                      <a:pt x="21291" y="15279"/>
                    </a:lnTo>
                    <a:lnTo>
                      <a:pt x="21309" y="12845"/>
                    </a:lnTo>
                    <a:lnTo>
                      <a:pt x="21327" y="7978"/>
                    </a:lnTo>
                    <a:lnTo>
                      <a:pt x="21345" y="5544"/>
                    </a:lnTo>
                    <a:cubicBezTo>
                      <a:pt x="21345" y="5138"/>
                      <a:pt x="21354" y="4742"/>
                      <a:pt x="21345" y="4327"/>
                    </a:cubicBezTo>
                    <a:cubicBezTo>
                      <a:pt x="21336" y="3894"/>
                      <a:pt x="21255" y="3471"/>
                      <a:pt x="21129" y="3056"/>
                    </a:cubicBezTo>
                    <a:cubicBezTo>
                      <a:pt x="20994" y="2650"/>
                      <a:pt x="20795" y="2263"/>
                      <a:pt x="20561" y="1911"/>
                    </a:cubicBezTo>
                    <a:cubicBezTo>
                      <a:pt x="20309" y="1551"/>
                      <a:pt x="20011" y="1244"/>
                      <a:pt x="19678" y="974"/>
                    </a:cubicBezTo>
                    <a:cubicBezTo>
                      <a:pt x="19344" y="694"/>
                      <a:pt x="18966" y="487"/>
                      <a:pt x="18569" y="325"/>
                    </a:cubicBezTo>
                    <a:cubicBezTo>
                      <a:pt x="18172" y="153"/>
                      <a:pt x="17749" y="72"/>
                      <a:pt x="17325" y="18"/>
                    </a:cubicBezTo>
                    <a:cubicBezTo>
                      <a:pt x="17109" y="5"/>
                      <a:pt x="16901" y="2"/>
                      <a:pt x="16698" y="2"/>
                    </a:cubicBezTo>
                    <a:cubicBezTo>
                      <a:pt x="16596" y="2"/>
                      <a:pt x="16494" y="3"/>
                      <a:pt x="16393" y="3"/>
                    </a:cubicBezTo>
                    <a:cubicBezTo>
                      <a:pt x="16292" y="3"/>
                      <a:pt x="16192" y="2"/>
                      <a:pt x="160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84" name="Google Shape;2084;p81"/>
            <p:cNvSpPr/>
            <p:nvPr/>
          </p:nvSpPr>
          <p:spPr>
            <a:xfrm rot="442426">
              <a:off x="8229710" y="-161880"/>
              <a:ext cx="102851" cy="551273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5">
    <p:spTree>
      <p:nvGrpSpPr>
        <p:cNvPr id="2085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6" name="Google Shape;2086;p82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2087" name="Google Shape;2087;p82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82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82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82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82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82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82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82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82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82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82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82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82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82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82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82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82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82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82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82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82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82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9" name="Google Shape;2109;p82"/>
          <p:cNvSpPr txBox="1"/>
          <p:nvPr>
            <p:ph idx="1" type="subTitle"/>
          </p:nvPr>
        </p:nvSpPr>
        <p:spPr>
          <a:xfrm>
            <a:off x="2351850" y="1758177"/>
            <a:ext cx="44403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10" name="Google Shape;2110;p82"/>
          <p:cNvSpPr txBox="1"/>
          <p:nvPr>
            <p:ph type="ctrTitle"/>
          </p:nvPr>
        </p:nvSpPr>
        <p:spPr>
          <a:xfrm>
            <a:off x="3297900" y="2837502"/>
            <a:ext cx="2548200" cy="4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6">
    <p:spTree>
      <p:nvGrpSpPr>
        <p:cNvPr id="211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2" name="Google Shape;2112;p83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2113" name="Google Shape;2113;p83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83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83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83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83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83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83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83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83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83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83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83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83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83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83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83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83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83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83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83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83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83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5" name="Google Shape;2135;p83"/>
          <p:cNvSpPr txBox="1"/>
          <p:nvPr>
            <p:ph idx="1" type="subTitle"/>
          </p:nvPr>
        </p:nvSpPr>
        <p:spPr>
          <a:xfrm>
            <a:off x="906900" y="298732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36" name="Google Shape;2136;p83"/>
          <p:cNvSpPr txBox="1"/>
          <p:nvPr>
            <p:ph idx="2" type="subTitle"/>
          </p:nvPr>
        </p:nvSpPr>
        <p:spPr>
          <a:xfrm>
            <a:off x="906900" y="1279771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37" name="Google Shape;2137;p83"/>
          <p:cNvSpPr txBox="1"/>
          <p:nvPr>
            <p:ph idx="3" type="subTitle"/>
          </p:nvPr>
        </p:nvSpPr>
        <p:spPr>
          <a:xfrm>
            <a:off x="906900" y="1743949"/>
            <a:ext cx="25062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38" name="Google Shape;2138;p83"/>
          <p:cNvSpPr txBox="1"/>
          <p:nvPr>
            <p:ph idx="4" type="subTitle"/>
          </p:nvPr>
        </p:nvSpPr>
        <p:spPr>
          <a:xfrm>
            <a:off x="906900" y="3464338"/>
            <a:ext cx="25062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39" name="Google Shape;2139;p83"/>
          <p:cNvSpPr txBox="1"/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7">
    <p:spTree>
      <p:nvGrpSpPr>
        <p:cNvPr id="2140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1" name="Google Shape;2141;p8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2142" name="Google Shape;2142;p84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84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84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84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84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84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84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84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84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84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84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84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84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84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84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84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84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84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84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84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84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84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4" name="Google Shape;2164;p84"/>
          <p:cNvSpPr txBox="1"/>
          <p:nvPr>
            <p:ph type="ctrTitle"/>
          </p:nvPr>
        </p:nvSpPr>
        <p:spPr>
          <a:xfrm>
            <a:off x="5272950" y="1633778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165" name="Google Shape;2165;p84"/>
          <p:cNvSpPr txBox="1"/>
          <p:nvPr>
            <p:ph idx="1" type="subTitle"/>
          </p:nvPr>
        </p:nvSpPr>
        <p:spPr>
          <a:xfrm>
            <a:off x="5272950" y="1919436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6" name="Google Shape;2166;p84"/>
          <p:cNvSpPr txBox="1"/>
          <p:nvPr>
            <p:ph idx="2" type="subTitle"/>
          </p:nvPr>
        </p:nvSpPr>
        <p:spPr>
          <a:xfrm>
            <a:off x="5272950" y="377073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7" name="Google Shape;2167;p84"/>
          <p:cNvSpPr txBox="1"/>
          <p:nvPr>
            <p:ph idx="3" type="ctrTitle"/>
          </p:nvPr>
        </p:nvSpPr>
        <p:spPr>
          <a:xfrm>
            <a:off x="5272950" y="3485698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168" name="Google Shape;2168;p84"/>
          <p:cNvSpPr txBox="1"/>
          <p:nvPr>
            <p:ph idx="4" type="ctrTitle"/>
          </p:nvPr>
        </p:nvSpPr>
        <p:spPr>
          <a:xfrm>
            <a:off x="1419750" y="1633778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169" name="Google Shape;2169;p84"/>
          <p:cNvSpPr txBox="1"/>
          <p:nvPr>
            <p:ph idx="5" type="subTitle"/>
          </p:nvPr>
        </p:nvSpPr>
        <p:spPr>
          <a:xfrm>
            <a:off x="1419750" y="1919436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70" name="Google Shape;2170;p84"/>
          <p:cNvSpPr txBox="1"/>
          <p:nvPr>
            <p:ph idx="6" type="subTitle"/>
          </p:nvPr>
        </p:nvSpPr>
        <p:spPr>
          <a:xfrm>
            <a:off x="1419750" y="377073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71" name="Google Shape;2171;p84"/>
          <p:cNvSpPr txBox="1"/>
          <p:nvPr>
            <p:ph idx="7" type="ctrTitle"/>
          </p:nvPr>
        </p:nvSpPr>
        <p:spPr>
          <a:xfrm>
            <a:off x="1419750" y="3485698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172" name="Google Shape;2172;p84"/>
          <p:cNvSpPr txBox="1"/>
          <p:nvPr>
            <p:ph idx="8"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8">
    <p:spTree>
      <p:nvGrpSpPr>
        <p:cNvPr id="2173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4" name="Google Shape;2174;p85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2175" name="Google Shape;2175;p85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76" name="Google Shape;2176;p85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177" name="Google Shape;2177;p85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2178" name="Google Shape;2178;p85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9" name="Google Shape;2179;p85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0" name="Google Shape;2180;p85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85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85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3" name="Google Shape;2183;p85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4" name="Google Shape;2184;p85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5" name="Google Shape;2185;p85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6" name="Google Shape;2186;p85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85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8" name="Google Shape;2188;p85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9" name="Google Shape;2189;p85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0" name="Google Shape;2190;p85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1" name="Google Shape;2191;p85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2" name="Google Shape;2192;p85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3" name="Google Shape;2193;p85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2194" name="Google Shape;2194;p85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5" name="Google Shape;2195;p85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6" name="Google Shape;2196;p85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7" name="Google Shape;2197;p85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8" name="Google Shape;2198;p85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9" name="Google Shape;2199;p85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0" name="Google Shape;2200;p85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1" name="Google Shape;2201;p85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2" name="Google Shape;2202;p85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3" name="Google Shape;2203;p85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4" name="Google Shape;2204;p85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5" name="Google Shape;2205;p85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6" name="Google Shape;2206;p85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7" name="Google Shape;2207;p85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8" name="Google Shape;2208;p85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209" name="Google Shape;2209;p85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0" name="Google Shape;2210;p85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1" name="Google Shape;2211;p85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2" name="Google Shape;2212;p85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3" name="Google Shape;2213;p85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4" name="Google Shape;2214;p85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15" name="Google Shape;2215;p85"/>
          <p:cNvSpPr txBox="1"/>
          <p:nvPr>
            <p:ph type="title"/>
          </p:nvPr>
        </p:nvSpPr>
        <p:spPr>
          <a:xfrm>
            <a:off x="720000" y="540000"/>
            <a:ext cx="3087300" cy="145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16" name="Google Shape;2216;p85"/>
          <p:cNvSpPr txBox="1"/>
          <p:nvPr>
            <p:ph idx="1" type="subTitle"/>
          </p:nvPr>
        </p:nvSpPr>
        <p:spPr>
          <a:xfrm>
            <a:off x="5703898" y="867200"/>
            <a:ext cx="1041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17" name="Google Shape;2217;p85"/>
          <p:cNvSpPr txBox="1"/>
          <p:nvPr>
            <p:ph idx="2" type="subTitle"/>
          </p:nvPr>
        </p:nvSpPr>
        <p:spPr>
          <a:xfrm>
            <a:off x="5703898" y="2856550"/>
            <a:ext cx="1041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18" name="Google Shape;2218;p85"/>
          <p:cNvSpPr txBox="1"/>
          <p:nvPr>
            <p:ph idx="3" type="subTitle"/>
          </p:nvPr>
        </p:nvSpPr>
        <p:spPr>
          <a:xfrm>
            <a:off x="906900" y="2856550"/>
            <a:ext cx="1041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19" name="Google Shape;2219;p85"/>
          <p:cNvSpPr txBox="1"/>
          <p:nvPr>
            <p:ph idx="4" type="subTitle"/>
          </p:nvPr>
        </p:nvSpPr>
        <p:spPr>
          <a:xfrm>
            <a:off x="906900" y="3234171"/>
            <a:ext cx="2506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20" name="Google Shape;2220;p85"/>
          <p:cNvSpPr txBox="1"/>
          <p:nvPr>
            <p:ph idx="5" type="subTitle"/>
          </p:nvPr>
        </p:nvSpPr>
        <p:spPr>
          <a:xfrm>
            <a:off x="5703900" y="3234171"/>
            <a:ext cx="2506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21" name="Google Shape;2221;p85"/>
          <p:cNvSpPr txBox="1"/>
          <p:nvPr>
            <p:ph idx="6" type="subTitle"/>
          </p:nvPr>
        </p:nvSpPr>
        <p:spPr>
          <a:xfrm>
            <a:off x="5703900" y="1247983"/>
            <a:ext cx="2506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9">
    <p:spTree>
      <p:nvGrpSpPr>
        <p:cNvPr id="2222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3" name="Google Shape;2223;p86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2224" name="Google Shape;2224;p86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86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86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86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86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86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86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86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86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86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86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86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86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86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86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86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86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86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86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86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86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86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6" name="Google Shape;2246;p86"/>
          <p:cNvSpPr txBox="1"/>
          <p:nvPr>
            <p:ph type="ctrTitle"/>
          </p:nvPr>
        </p:nvSpPr>
        <p:spPr>
          <a:xfrm>
            <a:off x="3443850" y="1786175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247" name="Google Shape;2247;p86"/>
          <p:cNvSpPr txBox="1"/>
          <p:nvPr>
            <p:ph idx="1" type="subTitle"/>
          </p:nvPr>
        </p:nvSpPr>
        <p:spPr>
          <a:xfrm>
            <a:off x="3443845" y="2057896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48" name="Google Shape;2248;p86"/>
          <p:cNvSpPr txBox="1"/>
          <p:nvPr>
            <p:ph idx="2" type="subTitle"/>
          </p:nvPr>
        </p:nvSpPr>
        <p:spPr>
          <a:xfrm>
            <a:off x="4759920" y="3694544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49" name="Google Shape;2249;p86"/>
          <p:cNvSpPr txBox="1"/>
          <p:nvPr>
            <p:ph idx="3" type="ctrTitle"/>
          </p:nvPr>
        </p:nvSpPr>
        <p:spPr>
          <a:xfrm>
            <a:off x="4759920" y="3409503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250" name="Google Shape;2250;p86"/>
          <p:cNvSpPr txBox="1"/>
          <p:nvPr>
            <p:ph idx="4" type="ctrTitle"/>
          </p:nvPr>
        </p:nvSpPr>
        <p:spPr>
          <a:xfrm>
            <a:off x="811705" y="1786175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251" name="Google Shape;2251;p86"/>
          <p:cNvSpPr txBox="1"/>
          <p:nvPr>
            <p:ph idx="5" type="subTitle"/>
          </p:nvPr>
        </p:nvSpPr>
        <p:spPr>
          <a:xfrm>
            <a:off x="811705" y="2057896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52" name="Google Shape;2252;p86"/>
          <p:cNvSpPr txBox="1"/>
          <p:nvPr>
            <p:ph idx="6" type="subTitle"/>
          </p:nvPr>
        </p:nvSpPr>
        <p:spPr>
          <a:xfrm>
            <a:off x="2127778" y="3694544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53" name="Google Shape;2253;p86"/>
          <p:cNvSpPr txBox="1"/>
          <p:nvPr>
            <p:ph idx="7" type="ctrTitle"/>
          </p:nvPr>
        </p:nvSpPr>
        <p:spPr>
          <a:xfrm>
            <a:off x="2127780" y="3409503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254" name="Google Shape;2254;p86"/>
          <p:cNvSpPr txBox="1"/>
          <p:nvPr>
            <p:ph idx="8"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55" name="Google Shape;2255;p86"/>
          <p:cNvSpPr txBox="1"/>
          <p:nvPr>
            <p:ph idx="9" type="ctrTitle"/>
          </p:nvPr>
        </p:nvSpPr>
        <p:spPr>
          <a:xfrm>
            <a:off x="6075995" y="1786175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256" name="Google Shape;2256;p86"/>
          <p:cNvSpPr txBox="1"/>
          <p:nvPr>
            <p:ph idx="13" type="subTitle"/>
          </p:nvPr>
        </p:nvSpPr>
        <p:spPr>
          <a:xfrm>
            <a:off x="6075995" y="2057896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">
    <p:spTree>
      <p:nvGrpSpPr>
        <p:cNvPr id="2257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8" name="Google Shape;2258;p87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2259" name="Google Shape;2259;p87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87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87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87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87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87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87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87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87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87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87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87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87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87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87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87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87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87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87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87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87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87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1" name="Google Shape;2281;p87"/>
          <p:cNvSpPr txBox="1"/>
          <p:nvPr>
            <p:ph type="title"/>
          </p:nvPr>
        </p:nvSpPr>
        <p:spPr>
          <a:xfrm>
            <a:off x="5314275" y="1089028"/>
            <a:ext cx="3109500" cy="133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82" name="Google Shape;2282;p87"/>
          <p:cNvSpPr txBox="1"/>
          <p:nvPr>
            <p:ph idx="1" type="subTitle"/>
          </p:nvPr>
        </p:nvSpPr>
        <p:spPr>
          <a:xfrm>
            <a:off x="6241125" y="2611969"/>
            <a:ext cx="2182800" cy="14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4">
    <p:spTree>
      <p:nvGrpSpPr>
        <p:cNvPr id="2283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4" name="Google Shape;2284;p88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2285" name="Google Shape;2285;p88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88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88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88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88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88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88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88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88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88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88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88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88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88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88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88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88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88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88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88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88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88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7" name="Google Shape;2307;p88"/>
          <p:cNvSpPr txBox="1"/>
          <p:nvPr>
            <p:ph type="title"/>
          </p:nvPr>
        </p:nvSpPr>
        <p:spPr>
          <a:xfrm>
            <a:off x="717000" y="1491225"/>
            <a:ext cx="3870300" cy="93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08" name="Google Shape;2308;p88"/>
          <p:cNvSpPr txBox="1"/>
          <p:nvPr>
            <p:ph idx="1" type="subTitle"/>
          </p:nvPr>
        </p:nvSpPr>
        <p:spPr>
          <a:xfrm>
            <a:off x="1870200" y="2570158"/>
            <a:ext cx="2717100" cy="11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1">
    <p:spTree>
      <p:nvGrpSpPr>
        <p:cNvPr id="2309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0" name="Google Shape;2310;p89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2311" name="Google Shape;2311;p89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89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89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89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89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89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89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89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89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89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89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89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89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89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89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89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89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89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89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89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89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89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3" name="Google Shape;2333;p89"/>
          <p:cNvSpPr txBox="1"/>
          <p:nvPr>
            <p:ph type="ctrTitle"/>
          </p:nvPr>
        </p:nvSpPr>
        <p:spPr>
          <a:xfrm>
            <a:off x="988403" y="1297314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334" name="Google Shape;2334;p89"/>
          <p:cNvSpPr txBox="1"/>
          <p:nvPr>
            <p:ph idx="1" type="subTitle"/>
          </p:nvPr>
        </p:nvSpPr>
        <p:spPr>
          <a:xfrm>
            <a:off x="988403" y="1579523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35" name="Google Shape;2335;p89"/>
          <p:cNvSpPr txBox="1"/>
          <p:nvPr>
            <p:ph idx="2" type="subTitle"/>
          </p:nvPr>
        </p:nvSpPr>
        <p:spPr>
          <a:xfrm>
            <a:off x="988403" y="3577425"/>
            <a:ext cx="2451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36" name="Google Shape;2336;p89"/>
          <p:cNvSpPr txBox="1"/>
          <p:nvPr>
            <p:ph idx="3" type="subTitle"/>
          </p:nvPr>
        </p:nvSpPr>
        <p:spPr>
          <a:xfrm>
            <a:off x="988403" y="259606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37" name="Google Shape;2337;p89"/>
          <p:cNvSpPr txBox="1"/>
          <p:nvPr>
            <p:ph idx="4" type="ctrTitle"/>
          </p:nvPr>
        </p:nvSpPr>
        <p:spPr>
          <a:xfrm>
            <a:off x="988403" y="2304052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338" name="Google Shape;2338;p89"/>
          <p:cNvSpPr txBox="1"/>
          <p:nvPr>
            <p:ph idx="5" type="ctrTitle"/>
          </p:nvPr>
        </p:nvSpPr>
        <p:spPr>
          <a:xfrm>
            <a:off x="988403" y="3289882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339" name="Google Shape;2339;p89"/>
          <p:cNvSpPr txBox="1"/>
          <p:nvPr>
            <p:ph idx="6"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2340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Google Shape;2341;p90"/>
          <p:cNvSpPr txBox="1"/>
          <p:nvPr>
            <p:ph type="title"/>
          </p:nvPr>
        </p:nvSpPr>
        <p:spPr>
          <a:xfrm>
            <a:off x="5059850" y="3019625"/>
            <a:ext cx="3364200" cy="14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1">
    <p:spTree>
      <p:nvGrpSpPr>
        <p:cNvPr id="2342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" name="Google Shape;2343;p91"/>
          <p:cNvSpPr txBox="1"/>
          <p:nvPr>
            <p:ph type="title"/>
          </p:nvPr>
        </p:nvSpPr>
        <p:spPr>
          <a:xfrm>
            <a:off x="1249850" y="873387"/>
            <a:ext cx="3364200" cy="14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14">
    <p:spTree>
      <p:nvGrpSpPr>
        <p:cNvPr id="2344" name="Shape 2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5" name="Google Shape;2345;p92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2346" name="Google Shape;2346;p92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92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92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92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92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92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92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92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92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92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92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92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92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92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92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92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92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92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92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92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92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92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8" name="Google Shape;2368;p92"/>
          <p:cNvSpPr txBox="1"/>
          <p:nvPr>
            <p:ph type="title"/>
          </p:nvPr>
        </p:nvSpPr>
        <p:spPr>
          <a:xfrm>
            <a:off x="1232825" y="1765317"/>
            <a:ext cx="6678300" cy="7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69" name="Google Shape;2369;p92"/>
          <p:cNvSpPr txBox="1"/>
          <p:nvPr>
            <p:ph idx="1" type="body"/>
          </p:nvPr>
        </p:nvSpPr>
        <p:spPr>
          <a:xfrm>
            <a:off x="2155325" y="2698083"/>
            <a:ext cx="48333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2">
  <p:cSld name="CUSTOM_32">
    <p:spTree>
      <p:nvGrpSpPr>
        <p:cNvPr id="2370" name="Shape 2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1" name="Google Shape;2371;p93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2372" name="Google Shape;2372;p93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93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93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93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93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93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93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93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93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93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93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93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93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93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93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93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93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93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93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93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93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93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4" name="Google Shape;2394;p93"/>
          <p:cNvSpPr txBox="1"/>
          <p:nvPr>
            <p:ph type="title"/>
          </p:nvPr>
        </p:nvSpPr>
        <p:spPr>
          <a:xfrm>
            <a:off x="3800500" y="1351950"/>
            <a:ext cx="3933000" cy="158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5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95" name="Google Shape;2395;p93"/>
          <p:cNvSpPr txBox="1"/>
          <p:nvPr>
            <p:ph idx="1" type="body"/>
          </p:nvPr>
        </p:nvSpPr>
        <p:spPr>
          <a:xfrm>
            <a:off x="3800550" y="3111475"/>
            <a:ext cx="39330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rtl="0" algn="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5">
    <p:spTree>
      <p:nvGrpSpPr>
        <p:cNvPr id="2396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7" name="Google Shape;2397;p94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2398" name="Google Shape;2398;p94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94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94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94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94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94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94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94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94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94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94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94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94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94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94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94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94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94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94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94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94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94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0" name="Google Shape;2420;p94"/>
          <p:cNvSpPr txBox="1"/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6">
    <p:spTree>
      <p:nvGrpSpPr>
        <p:cNvPr id="242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2" name="Google Shape;2422;p95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2423" name="Google Shape;2423;p95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24" name="Google Shape;2424;p95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25" name="Google Shape;2425;p95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2426" name="Google Shape;2426;p95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95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95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95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95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Google Shape;2431;p95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95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95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4" name="Google Shape;2434;p95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5" name="Google Shape;2435;p95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6" name="Google Shape;2436;p95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7" name="Google Shape;2437;p95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8" name="Google Shape;2438;p95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9" name="Google Shape;2439;p95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0" name="Google Shape;2440;p95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41" name="Google Shape;2441;p95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2442" name="Google Shape;2442;p95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3" name="Google Shape;2443;p95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4" name="Google Shape;2444;p95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5" name="Google Shape;2445;p95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6" name="Google Shape;2446;p95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7" name="Google Shape;2447;p95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8" name="Google Shape;2448;p95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9" name="Google Shape;2449;p95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0" name="Google Shape;2450;p95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1" name="Google Shape;2451;p95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2" name="Google Shape;2452;p95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3" name="Google Shape;2453;p95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4" name="Google Shape;2454;p95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5" name="Google Shape;2455;p95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6" name="Google Shape;2456;p95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457" name="Google Shape;2457;p95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8" name="Google Shape;2458;p95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9" name="Google Shape;2459;p95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0" name="Google Shape;2460;p95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1" name="Google Shape;2461;p95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2" name="Google Shape;2462;p95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63" name="Google Shape;2463;p95"/>
          <p:cNvSpPr txBox="1"/>
          <p:nvPr>
            <p:ph idx="1" type="subTitle"/>
          </p:nvPr>
        </p:nvSpPr>
        <p:spPr>
          <a:xfrm>
            <a:off x="906900" y="3615868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64" name="Google Shape;2464;p95"/>
          <p:cNvSpPr txBox="1"/>
          <p:nvPr>
            <p:ph idx="2" type="subTitle"/>
          </p:nvPr>
        </p:nvSpPr>
        <p:spPr>
          <a:xfrm>
            <a:off x="5565696" y="3615868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65" name="Google Shape;2465;p95"/>
          <p:cNvSpPr txBox="1"/>
          <p:nvPr>
            <p:ph idx="3" type="subTitle"/>
          </p:nvPr>
        </p:nvSpPr>
        <p:spPr>
          <a:xfrm>
            <a:off x="906900" y="2084031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66" name="Google Shape;2466;p95"/>
          <p:cNvSpPr txBox="1"/>
          <p:nvPr>
            <p:ph idx="4" type="subTitle"/>
          </p:nvPr>
        </p:nvSpPr>
        <p:spPr>
          <a:xfrm>
            <a:off x="5565688" y="2094806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67" name="Google Shape;2467;p95"/>
          <p:cNvSpPr txBox="1"/>
          <p:nvPr>
            <p:ph idx="5" type="subTitle"/>
          </p:nvPr>
        </p:nvSpPr>
        <p:spPr>
          <a:xfrm>
            <a:off x="906900" y="2469400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68" name="Google Shape;2468;p95"/>
          <p:cNvSpPr txBox="1"/>
          <p:nvPr>
            <p:ph idx="6" type="subTitle"/>
          </p:nvPr>
        </p:nvSpPr>
        <p:spPr>
          <a:xfrm>
            <a:off x="5565688" y="2469400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69" name="Google Shape;2469;p95"/>
          <p:cNvSpPr txBox="1"/>
          <p:nvPr>
            <p:ph idx="7" type="subTitle"/>
          </p:nvPr>
        </p:nvSpPr>
        <p:spPr>
          <a:xfrm>
            <a:off x="906900" y="3991211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70" name="Google Shape;2470;p95"/>
          <p:cNvSpPr txBox="1"/>
          <p:nvPr>
            <p:ph idx="8" type="subTitle"/>
          </p:nvPr>
        </p:nvSpPr>
        <p:spPr>
          <a:xfrm>
            <a:off x="5565688" y="3991211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71" name="Google Shape;2471;p95"/>
          <p:cNvSpPr txBox="1"/>
          <p:nvPr>
            <p:ph type="title"/>
          </p:nvPr>
        </p:nvSpPr>
        <p:spPr>
          <a:xfrm>
            <a:off x="720000" y="540000"/>
            <a:ext cx="3330000" cy="99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7">
    <p:spTree>
      <p:nvGrpSpPr>
        <p:cNvPr id="2472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3" name="Google Shape;2473;p96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2474" name="Google Shape;2474;p96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96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96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96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96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96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96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96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96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96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96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96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96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96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96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96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96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96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96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96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96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96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6" name="Google Shape;2496;p96"/>
          <p:cNvSpPr txBox="1"/>
          <p:nvPr>
            <p:ph type="ctrTitle"/>
          </p:nvPr>
        </p:nvSpPr>
        <p:spPr>
          <a:xfrm>
            <a:off x="5295149" y="1449725"/>
            <a:ext cx="30975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497" name="Google Shape;2497;p96"/>
          <p:cNvSpPr txBox="1"/>
          <p:nvPr>
            <p:ph idx="1" type="subTitle"/>
          </p:nvPr>
        </p:nvSpPr>
        <p:spPr>
          <a:xfrm>
            <a:off x="5295149" y="1731948"/>
            <a:ext cx="30975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98" name="Google Shape;2498;p96"/>
          <p:cNvSpPr txBox="1"/>
          <p:nvPr>
            <p:ph idx="2" type="subTitle"/>
          </p:nvPr>
        </p:nvSpPr>
        <p:spPr>
          <a:xfrm>
            <a:off x="5295149" y="3281876"/>
            <a:ext cx="30975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99" name="Google Shape;2499;p96"/>
          <p:cNvSpPr txBox="1"/>
          <p:nvPr>
            <p:ph idx="3" type="ctrTitle"/>
          </p:nvPr>
        </p:nvSpPr>
        <p:spPr>
          <a:xfrm>
            <a:off x="5295153" y="2989856"/>
            <a:ext cx="30975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500" name="Google Shape;2500;p96"/>
          <p:cNvSpPr txBox="1"/>
          <p:nvPr>
            <p:ph idx="4"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8">
    <p:spTree>
      <p:nvGrpSpPr>
        <p:cNvPr id="2501" name="Shape 2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2" name="Google Shape;2502;p97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2503" name="Google Shape;2503;p97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97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97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97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97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97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97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97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97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97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97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97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97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97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97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97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97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97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97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97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97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97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5" name="Google Shape;2525;p97"/>
          <p:cNvSpPr txBox="1"/>
          <p:nvPr>
            <p:ph type="title"/>
          </p:nvPr>
        </p:nvSpPr>
        <p:spPr>
          <a:xfrm>
            <a:off x="720000" y="540000"/>
            <a:ext cx="5510700" cy="5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24">
    <p:spTree>
      <p:nvGrpSpPr>
        <p:cNvPr id="2526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7" name="Google Shape;2527;p98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2528" name="Google Shape;2528;p98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98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98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98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98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98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98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98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98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98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98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98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98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98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98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98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98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98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98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98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98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98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0" name="Google Shape;2550;p98"/>
          <p:cNvSpPr txBox="1"/>
          <p:nvPr>
            <p:ph type="title"/>
          </p:nvPr>
        </p:nvSpPr>
        <p:spPr>
          <a:xfrm>
            <a:off x="720000" y="540000"/>
            <a:ext cx="5399100" cy="87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9">
    <p:spTree>
      <p:nvGrpSpPr>
        <p:cNvPr id="2551" name="Shape 2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2" name="Google Shape;2552;p99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2553" name="Google Shape;2553;p99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99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99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99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99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99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99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99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99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99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99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99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99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99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99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99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99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99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99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99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99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99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75" name="Google Shape;2575;p99"/>
          <p:cNvSpPr txBox="1"/>
          <p:nvPr>
            <p:ph idx="1" type="subTitle"/>
          </p:nvPr>
        </p:nvSpPr>
        <p:spPr>
          <a:xfrm>
            <a:off x="804150" y="3069865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2576" name="Google Shape;2576;p99"/>
          <p:cNvSpPr txBox="1"/>
          <p:nvPr>
            <p:ph idx="2" type="subTitle"/>
          </p:nvPr>
        </p:nvSpPr>
        <p:spPr>
          <a:xfrm>
            <a:off x="5833650" y="3069865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2577" name="Google Shape;2577;p99"/>
          <p:cNvSpPr txBox="1"/>
          <p:nvPr>
            <p:ph idx="3" type="subTitle"/>
          </p:nvPr>
        </p:nvSpPr>
        <p:spPr>
          <a:xfrm>
            <a:off x="804150" y="153041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2578" name="Google Shape;2578;p99"/>
          <p:cNvSpPr txBox="1"/>
          <p:nvPr>
            <p:ph idx="4" type="subTitle"/>
          </p:nvPr>
        </p:nvSpPr>
        <p:spPr>
          <a:xfrm>
            <a:off x="5833650" y="153041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2579" name="Google Shape;2579;p99"/>
          <p:cNvSpPr txBox="1"/>
          <p:nvPr>
            <p:ph idx="5" type="subTitle"/>
          </p:nvPr>
        </p:nvSpPr>
        <p:spPr>
          <a:xfrm>
            <a:off x="3318900" y="3069865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2580" name="Google Shape;2580;p99"/>
          <p:cNvSpPr txBox="1"/>
          <p:nvPr>
            <p:ph idx="6" type="subTitle"/>
          </p:nvPr>
        </p:nvSpPr>
        <p:spPr>
          <a:xfrm>
            <a:off x="3318900" y="153041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2581" name="Google Shape;2581;p99"/>
          <p:cNvSpPr txBox="1"/>
          <p:nvPr>
            <p:ph type="title"/>
          </p:nvPr>
        </p:nvSpPr>
        <p:spPr>
          <a:xfrm>
            <a:off x="720000" y="540000"/>
            <a:ext cx="7704000" cy="49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82" name="Google Shape;2582;p99"/>
          <p:cNvSpPr txBox="1"/>
          <p:nvPr>
            <p:ph idx="7" type="subTitle"/>
          </p:nvPr>
        </p:nvSpPr>
        <p:spPr>
          <a:xfrm>
            <a:off x="804150" y="1904448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83" name="Google Shape;2583;p99"/>
          <p:cNvSpPr txBox="1"/>
          <p:nvPr>
            <p:ph idx="8" type="subTitle"/>
          </p:nvPr>
        </p:nvSpPr>
        <p:spPr>
          <a:xfrm>
            <a:off x="5833650" y="1904448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84" name="Google Shape;2584;p99"/>
          <p:cNvSpPr txBox="1"/>
          <p:nvPr>
            <p:ph idx="9" type="subTitle"/>
          </p:nvPr>
        </p:nvSpPr>
        <p:spPr>
          <a:xfrm>
            <a:off x="804150" y="3456740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85" name="Google Shape;2585;p99"/>
          <p:cNvSpPr txBox="1"/>
          <p:nvPr>
            <p:ph idx="13" type="subTitle"/>
          </p:nvPr>
        </p:nvSpPr>
        <p:spPr>
          <a:xfrm>
            <a:off x="5833650" y="3456740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86" name="Google Shape;2586;p99"/>
          <p:cNvSpPr txBox="1"/>
          <p:nvPr>
            <p:ph idx="14" type="subTitle"/>
          </p:nvPr>
        </p:nvSpPr>
        <p:spPr>
          <a:xfrm>
            <a:off x="3318900" y="1904448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87" name="Google Shape;2587;p99"/>
          <p:cNvSpPr txBox="1"/>
          <p:nvPr>
            <p:ph idx="15" type="subTitle"/>
          </p:nvPr>
        </p:nvSpPr>
        <p:spPr>
          <a:xfrm>
            <a:off x="3318900" y="3456740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7">
    <p:spTree>
      <p:nvGrpSpPr>
        <p:cNvPr id="2588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9" name="Google Shape;2589;p100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2590" name="Google Shape;2590;p100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100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100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100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100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100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100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100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100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100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100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100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100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100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100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100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100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100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100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100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100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100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2" name="Google Shape;2612;p100"/>
          <p:cNvSpPr txBox="1"/>
          <p:nvPr>
            <p:ph idx="1" type="subTitle"/>
          </p:nvPr>
        </p:nvSpPr>
        <p:spPr>
          <a:xfrm>
            <a:off x="804150" y="2853903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2613" name="Google Shape;2613;p100"/>
          <p:cNvSpPr txBox="1"/>
          <p:nvPr>
            <p:ph idx="2" type="subTitle"/>
          </p:nvPr>
        </p:nvSpPr>
        <p:spPr>
          <a:xfrm>
            <a:off x="5833650" y="2853903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2614" name="Google Shape;2614;p100"/>
          <p:cNvSpPr txBox="1"/>
          <p:nvPr>
            <p:ph idx="3" type="subTitle"/>
          </p:nvPr>
        </p:nvSpPr>
        <p:spPr>
          <a:xfrm>
            <a:off x="3318900" y="2003065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2615" name="Google Shape;2615;p100"/>
          <p:cNvSpPr txBox="1"/>
          <p:nvPr>
            <p:ph type="title"/>
          </p:nvPr>
        </p:nvSpPr>
        <p:spPr>
          <a:xfrm>
            <a:off x="5917800" y="540000"/>
            <a:ext cx="2506200" cy="49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16" name="Google Shape;2616;p100"/>
          <p:cNvSpPr txBox="1"/>
          <p:nvPr>
            <p:ph idx="4" type="subTitle"/>
          </p:nvPr>
        </p:nvSpPr>
        <p:spPr>
          <a:xfrm>
            <a:off x="804150" y="3240773"/>
            <a:ext cx="25062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17" name="Google Shape;2617;p100"/>
          <p:cNvSpPr txBox="1"/>
          <p:nvPr>
            <p:ph idx="5" type="subTitle"/>
          </p:nvPr>
        </p:nvSpPr>
        <p:spPr>
          <a:xfrm>
            <a:off x="5833650" y="3240773"/>
            <a:ext cx="25062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18" name="Google Shape;2618;p100"/>
          <p:cNvSpPr txBox="1"/>
          <p:nvPr>
            <p:ph idx="6" type="subTitle"/>
          </p:nvPr>
        </p:nvSpPr>
        <p:spPr>
          <a:xfrm>
            <a:off x="3318900" y="2389956"/>
            <a:ext cx="25062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28">
    <p:spTree>
      <p:nvGrpSpPr>
        <p:cNvPr id="2619" name="Shape 2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0" name="Google Shape;2620;p101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2621" name="Google Shape;2621;p101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101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101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101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101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101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101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101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101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101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101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101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101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101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101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101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101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101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101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101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101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101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3" name="Google Shape;2643;p101"/>
          <p:cNvSpPr txBox="1"/>
          <p:nvPr>
            <p:ph idx="1" type="subTitle"/>
          </p:nvPr>
        </p:nvSpPr>
        <p:spPr>
          <a:xfrm>
            <a:off x="1342450" y="3241403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2644" name="Google Shape;2644;p101"/>
          <p:cNvSpPr txBox="1"/>
          <p:nvPr>
            <p:ph idx="2" type="subTitle"/>
          </p:nvPr>
        </p:nvSpPr>
        <p:spPr>
          <a:xfrm>
            <a:off x="5295350" y="3232090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2645" name="Google Shape;2645;p101"/>
          <p:cNvSpPr txBox="1"/>
          <p:nvPr>
            <p:ph type="title"/>
          </p:nvPr>
        </p:nvSpPr>
        <p:spPr>
          <a:xfrm>
            <a:off x="720000" y="540000"/>
            <a:ext cx="7704000" cy="49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46" name="Google Shape;2646;p101"/>
          <p:cNvSpPr txBox="1"/>
          <p:nvPr>
            <p:ph idx="3" type="subTitle"/>
          </p:nvPr>
        </p:nvSpPr>
        <p:spPr>
          <a:xfrm>
            <a:off x="1342450" y="3615440"/>
            <a:ext cx="2506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47" name="Google Shape;2647;p101"/>
          <p:cNvSpPr txBox="1"/>
          <p:nvPr>
            <p:ph idx="4" type="subTitle"/>
          </p:nvPr>
        </p:nvSpPr>
        <p:spPr>
          <a:xfrm>
            <a:off x="5295350" y="3606127"/>
            <a:ext cx="2506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1">
  <p:cSld name="CUSTOM_20">
    <p:spTree>
      <p:nvGrpSpPr>
        <p:cNvPr id="2648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9" name="Google Shape;2649;p102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2650" name="Google Shape;2650;p102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102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102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102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102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102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102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102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102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102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102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102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102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102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102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102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102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102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102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102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102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102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2" name="Google Shape;2672;p102"/>
          <p:cNvSpPr txBox="1"/>
          <p:nvPr>
            <p:ph type="ctrTitle"/>
          </p:nvPr>
        </p:nvSpPr>
        <p:spPr>
          <a:xfrm>
            <a:off x="3443847" y="3081575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673" name="Google Shape;2673;p102"/>
          <p:cNvSpPr txBox="1"/>
          <p:nvPr>
            <p:ph idx="1" type="subTitle"/>
          </p:nvPr>
        </p:nvSpPr>
        <p:spPr>
          <a:xfrm>
            <a:off x="3443847" y="3367235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74" name="Google Shape;2674;p102"/>
          <p:cNvSpPr txBox="1"/>
          <p:nvPr>
            <p:ph idx="2" type="subTitle"/>
          </p:nvPr>
        </p:nvSpPr>
        <p:spPr>
          <a:xfrm>
            <a:off x="4759920" y="1879683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75" name="Google Shape;2675;p102"/>
          <p:cNvSpPr txBox="1"/>
          <p:nvPr>
            <p:ph idx="3" type="ctrTitle"/>
          </p:nvPr>
        </p:nvSpPr>
        <p:spPr>
          <a:xfrm>
            <a:off x="4759920" y="1580703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676" name="Google Shape;2676;p102"/>
          <p:cNvSpPr txBox="1"/>
          <p:nvPr>
            <p:ph idx="4" type="ctrTitle"/>
          </p:nvPr>
        </p:nvSpPr>
        <p:spPr>
          <a:xfrm>
            <a:off x="811705" y="3081575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677" name="Google Shape;2677;p102"/>
          <p:cNvSpPr txBox="1"/>
          <p:nvPr>
            <p:ph idx="5" type="subTitle"/>
          </p:nvPr>
        </p:nvSpPr>
        <p:spPr>
          <a:xfrm>
            <a:off x="811705" y="3367235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78" name="Google Shape;2678;p102"/>
          <p:cNvSpPr txBox="1"/>
          <p:nvPr>
            <p:ph idx="6" type="subTitle"/>
          </p:nvPr>
        </p:nvSpPr>
        <p:spPr>
          <a:xfrm>
            <a:off x="2127780" y="1879683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79" name="Google Shape;2679;p102"/>
          <p:cNvSpPr txBox="1"/>
          <p:nvPr>
            <p:ph idx="7" type="ctrTitle"/>
          </p:nvPr>
        </p:nvSpPr>
        <p:spPr>
          <a:xfrm>
            <a:off x="2127780" y="1580703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680" name="Google Shape;2680;p102"/>
          <p:cNvSpPr txBox="1"/>
          <p:nvPr>
            <p:ph idx="8"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81" name="Google Shape;2681;p102"/>
          <p:cNvSpPr txBox="1"/>
          <p:nvPr>
            <p:ph idx="9" type="ctrTitle"/>
          </p:nvPr>
        </p:nvSpPr>
        <p:spPr>
          <a:xfrm>
            <a:off x="6075995" y="3081575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682" name="Google Shape;2682;p102"/>
          <p:cNvSpPr txBox="1"/>
          <p:nvPr>
            <p:ph idx="13" type="subTitle"/>
          </p:nvPr>
        </p:nvSpPr>
        <p:spPr>
          <a:xfrm>
            <a:off x="6075995" y="3367235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2.xml"/><Relationship Id="rId42" Type="http://schemas.openxmlformats.org/officeDocument/2006/relationships/slideLayout" Target="../slideLayouts/slideLayout54.xml"/><Relationship Id="rId41" Type="http://schemas.openxmlformats.org/officeDocument/2006/relationships/slideLayout" Target="../slideLayouts/slideLayout53.xml"/><Relationship Id="rId44" Type="http://schemas.openxmlformats.org/officeDocument/2006/relationships/slideLayout" Target="../slideLayouts/slideLayout56.xml"/><Relationship Id="rId43" Type="http://schemas.openxmlformats.org/officeDocument/2006/relationships/slideLayout" Target="../slideLayouts/slideLayout55.xml"/><Relationship Id="rId46" Type="http://schemas.openxmlformats.org/officeDocument/2006/relationships/slideLayout" Target="../slideLayouts/slideLayout58.xml"/><Relationship Id="rId45" Type="http://schemas.openxmlformats.org/officeDocument/2006/relationships/slideLayout" Target="../slideLayouts/slideLayout57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48" Type="http://schemas.openxmlformats.org/officeDocument/2006/relationships/slideLayout" Target="../slideLayouts/slideLayout60.xml"/><Relationship Id="rId47" Type="http://schemas.openxmlformats.org/officeDocument/2006/relationships/slideLayout" Target="../slideLayouts/slideLayout59.xml"/><Relationship Id="rId49" Type="http://schemas.openxmlformats.org/officeDocument/2006/relationships/slideLayout" Target="../slideLayouts/slideLayout6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31" Type="http://schemas.openxmlformats.org/officeDocument/2006/relationships/slideLayout" Target="../slideLayouts/slideLayout43.xml"/><Relationship Id="rId30" Type="http://schemas.openxmlformats.org/officeDocument/2006/relationships/slideLayout" Target="../slideLayouts/slideLayout42.xml"/><Relationship Id="rId33" Type="http://schemas.openxmlformats.org/officeDocument/2006/relationships/slideLayout" Target="../slideLayouts/slideLayout45.xml"/><Relationship Id="rId32" Type="http://schemas.openxmlformats.org/officeDocument/2006/relationships/slideLayout" Target="../slideLayouts/slideLayout44.xml"/><Relationship Id="rId35" Type="http://schemas.openxmlformats.org/officeDocument/2006/relationships/slideLayout" Target="../slideLayouts/slideLayout47.xml"/><Relationship Id="rId34" Type="http://schemas.openxmlformats.org/officeDocument/2006/relationships/slideLayout" Target="../slideLayouts/slideLayout46.xml"/><Relationship Id="rId37" Type="http://schemas.openxmlformats.org/officeDocument/2006/relationships/slideLayout" Target="../slideLayouts/slideLayout49.xml"/><Relationship Id="rId36" Type="http://schemas.openxmlformats.org/officeDocument/2006/relationships/slideLayout" Target="../slideLayouts/slideLayout48.xml"/><Relationship Id="rId39" Type="http://schemas.openxmlformats.org/officeDocument/2006/relationships/slideLayout" Target="../slideLayouts/slideLayout51.xml"/><Relationship Id="rId38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35.xml"/><Relationship Id="rId26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37.xml"/><Relationship Id="rId28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41.xml"/><Relationship Id="rId51" Type="http://schemas.openxmlformats.org/officeDocument/2006/relationships/theme" Target="../theme/theme6.xml"/><Relationship Id="rId50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/Relationships>
</file>

<file path=ppt/slideMasters/_rels/slideMaster3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102.xml"/><Relationship Id="rId42" Type="http://schemas.openxmlformats.org/officeDocument/2006/relationships/slideLayout" Target="../slideLayouts/slideLayout104.xml"/><Relationship Id="rId41" Type="http://schemas.openxmlformats.org/officeDocument/2006/relationships/slideLayout" Target="../slideLayouts/slideLayout103.xml"/><Relationship Id="rId44" Type="http://schemas.openxmlformats.org/officeDocument/2006/relationships/slideLayout" Target="../slideLayouts/slideLayout106.xml"/><Relationship Id="rId43" Type="http://schemas.openxmlformats.org/officeDocument/2006/relationships/slideLayout" Target="../slideLayouts/slideLayout105.xml"/><Relationship Id="rId46" Type="http://schemas.openxmlformats.org/officeDocument/2006/relationships/slideLayout" Target="../slideLayouts/slideLayout108.xml"/><Relationship Id="rId45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48" Type="http://schemas.openxmlformats.org/officeDocument/2006/relationships/slideLayout" Target="../slideLayouts/slideLayout110.xml"/><Relationship Id="rId47" Type="http://schemas.openxmlformats.org/officeDocument/2006/relationships/slideLayout" Target="../slideLayouts/slideLayout109.xml"/><Relationship Id="rId49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9.xml"/><Relationship Id="rId8" Type="http://schemas.openxmlformats.org/officeDocument/2006/relationships/slideLayout" Target="../slideLayouts/slideLayout70.xml"/><Relationship Id="rId31" Type="http://schemas.openxmlformats.org/officeDocument/2006/relationships/slideLayout" Target="../slideLayouts/slideLayout93.xml"/><Relationship Id="rId30" Type="http://schemas.openxmlformats.org/officeDocument/2006/relationships/slideLayout" Target="../slideLayouts/slideLayout92.xml"/><Relationship Id="rId33" Type="http://schemas.openxmlformats.org/officeDocument/2006/relationships/slideLayout" Target="../slideLayouts/slideLayout95.xml"/><Relationship Id="rId32" Type="http://schemas.openxmlformats.org/officeDocument/2006/relationships/slideLayout" Target="../slideLayouts/slideLayout94.xml"/><Relationship Id="rId35" Type="http://schemas.openxmlformats.org/officeDocument/2006/relationships/slideLayout" Target="../slideLayouts/slideLayout97.xml"/><Relationship Id="rId34" Type="http://schemas.openxmlformats.org/officeDocument/2006/relationships/slideLayout" Target="../slideLayouts/slideLayout96.xml"/><Relationship Id="rId37" Type="http://schemas.openxmlformats.org/officeDocument/2006/relationships/slideLayout" Target="../slideLayouts/slideLayout99.xml"/><Relationship Id="rId36" Type="http://schemas.openxmlformats.org/officeDocument/2006/relationships/slideLayout" Target="../slideLayouts/slideLayout98.xml"/><Relationship Id="rId39" Type="http://schemas.openxmlformats.org/officeDocument/2006/relationships/slideLayout" Target="../slideLayouts/slideLayout101.xml"/><Relationship Id="rId38" Type="http://schemas.openxmlformats.org/officeDocument/2006/relationships/slideLayout" Target="../slideLayouts/slideLayout100.xml"/><Relationship Id="rId20" Type="http://schemas.openxmlformats.org/officeDocument/2006/relationships/slideLayout" Target="../slideLayouts/slideLayout82.xml"/><Relationship Id="rId22" Type="http://schemas.openxmlformats.org/officeDocument/2006/relationships/slideLayout" Target="../slideLayouts/slideLayout84.xml"/><Relationship Id="rId21" Type="http://schemas.openxmlformats.org/officeDocument/2006/relationships/slideLayout" Target="../slideLayouts/slideLayout83.xml"/><Relationship Id="rId24" Type="http://schemas.openxmlformats.org/officeDocument/2006/relationships/slideLayout" Target="../slideLayouts/slideLayout86.xml"/><Relationship Id="rId23" Type="http://schemas.openxmlformats.org/officeDocument/2006/relationships/slideLayout" Target="../slideLayouts/slideLayout85.xml"/><Relationship Id="rId26" Type="http://schemas.openxmlformats.org/officeDocument/2006/relationships/slideLayout" Target="../slideLayouts/slideLayout88.xml"/><Relationship Id="rId25" Type="http://schemas.openxmlformats.org/officeDocument/2006/relationships/slideLayout" Target="../slideLayouts/slideLayout87.xml"/><Relationship Id="rId28" Type="http://schemas.openxmlformats.org/officeDocument/2006/relationships/slideLayout" Target="../slideLayouts/slideLayout90.xml"/><Relationship Id="rId27" Type="http://schemas.openxmlformats.org/officeDocument/2006/relationships/slideLayout" Target="../slideLayouts/slideLayout89.xml"/><Relationship Id="rId29" Type="http://schemas.openxmlformats.org/officeDocument/2006/relationships/slideLayout" Target="../slideLayouts/slideLayout91.xml"/><Relationship Id="rId51" Type="http://schemas.openxmlformats.org/officeDocument/2006/relationships/theme" Target="../theme/theme3.xml"/><Relationship Id="rId50" Type="http://schemas.openxmlformats.org/officeDocument/2006/relationships/slideLayout" Target="../slideLayouts/slideLayout112.xml"/><Relationship Id="rId11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74.xml"/><Relationship Id="rId15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79.xml"/><Relationship Id="rId16" Type="http://schemas.openxmlformats.org/officeDocument/2006/relationships/slideLayout" Target="../slideLayouts/slideLayout78.xml"/><Relationship Id="rId19" Type="http://schemas.openxmlformats.org/officeDocument/2006/relationships/slideLayout" Target="../slideLayouts/slideLayout81.xml"/><Relationship Id="rId18" Type="http://schemas.openxmlformats.org/officeDocument/2006/relationships/slideLayout" Target="../slideLayouts/slideLayout80.xml"/></Relationships>
</file>

<file path=ppt/slideMasters/_rels/slideMaster4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152.xml"/><Relationship Id="rId42" Type="http://schemas.openxmlformats.org/officeDocument/2006/relationships/slideLayout" Target="../slideLayouts/slideLayout154.xml"/><Relationship Id="rId41" Type="http://schemas.openxmlformats.org/officeDocument/2006/relationships/slideLayout" Target="../slideLayouts/slideLayout153.xml"/><Relationship Id="rId44" Type="http://schemas.openxmlformats.org/officeDocument/2006/relationships/slideLayout" Target="../slideLayouts/slideLayout156.xml"/><Relationship Id="rId43" Type="http://schemas.openxmlformats.org/officeDocument/2006/relationships/slideLayout" Target="../slideLayouts/slideLayout155.xml"/><Relationship Id="rId46" Type="http://schemas.openxmlformats.org/officeDocument/2006/relationships/slideLayout" Target="../slideLayouts/slideLayout158.xml"/><Relationship Id="rId45" Type="http://schemas.openxmlformats.org/officeDocument/2006/relationships/slideLayout" Target="../slideLayouts/slideLayout157.xml"/><Relationship Id="rId1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Relationship Id="rId48" Type="http://schemas.openxmlformats.org/officeDocument/2006/relationships/slideLayout" Target="../slideLayouts/slideLayout160.xml"/><Relationship Id="rId47" Type="http://schemas.openxmlformats.org/officeDocument/2006/relationships/slideLayout" Target="../slideLayouts/slideLayout159.xml"/><Relationship Id="rId49" Type="http://schemas.openxmlformats.org/officeDocument/2006/relationships/slideLayout" Target="../slideLayouts/slideLayout161.xml"/><Relationship Id="rId5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120.xml"/><Relationship Id="rId31" Type="http://schemas.openxmlformats.org/officeDocument/2006/relationships/slideLayout" Target="../slideLayouts/slideLayout143.xml"/><Relationship Id="rId30" Type="http://schemas.openxmlformats.org/officeDocument/2006/relationships/slideLayout" Target="../slideLayouts/slideLayout142.xml"/><Relationship Id="rId33" Type="http://schemas.openxmlformats.org/officeDocument/2006/relationships/slideLayout" Target="../slideLayouts/slideLayout145.xml"/><Relationship Id="rId32" Type="http://schemas.openxmlformats.org/officeDocument/2006/relationships/slideLayout" Target="../slideLayouts/slideLayout144.xml"/><Relationship Id="rId35" Type="http://schemas.openxmlformats.org/officeDocument/2006/relationships/slideLayout" Target="../slideLayouts/slideLayout147.xml"/><Relationship Id="rId34" Type="http://schemas.openxmlformats.org/officeDocument/2006/relationships/slideLayout" Target="../slideLayouts/slideLayout146.xml"/><Relationship Id="rId37" Type="http://schemas.openxmlformats.org/officeDocument/2006/relationships/slideLayout" Target="../slideLayouts/slideLayout149.xml"/><Relationship Id="rId36" Type="http://schemas.openxmlformats.org/officeDocument/2006/relationships/slideLayout" Target="../slideLayouts/slideLayout148.xml"/><Relationship Id="rId39" Type="http://schemas.openxmlformats.org/officeDocument/2006/relationships/slideLayout" Target="../slideLayouts/slideLayout151.xml"/><Relationship Id="rId38" Type="http://schemas.openxmlformats.org/officeDocument/2006/relationships/slideLayout" Target="../slideLayouts/slideLayout150.xml"/><Relationship Id="rId20" Type="http://schemas.openxmlformats.org/officeDocument/2006/relationships/slideLayout" Target="../slideLayouts/slideLayout132.xml"/><Relationship Id="rId22" Type="http://schemas.openxmlformats.org/officeDocument/2006/relationships/slideLayout" Target="../slideLayouts/slideLayout134.xml"/><Relationship Id="rId21" Type="http://schemas.openxmlformats.org/officeDocument/2006/relationships/slideLayout" Target="../slideLayouts/slideLayout133.xml"/><Relationship Id="rId24" Type="http://schemas.openxmlformats.org/officeDocument/2006/relationships/slideLayout" Target="../slideLayouts/slideLayout136.xml"/><Relationship Id="rId23" Type="http://schemas.openxmlformats.org/officeDocument/2006/relationships/slideLayout" Target="../slideLayouts/slideLayout135.xml"/><Relationship Id="rId26" Type="http://schemas.openxmlformats.org/officeDocument/2006/relationships/slideLayout" Target="../slideLayouts/slideLayout138.xml"/><Relationship Id="rId25" Type="http://schemas.openxmlformats.org/officeDocument/2006/relationships/slideLayout" Target="../slideLayouts/slideLayout137.xml"/><Relationship Id="rId28" Type="http://schemas.openxmlformats.org/officeDocument/2006/relationships/slideLayout" Target="../slideLayouts/slideLayout140.xml"/><Relationship Id="rId27" Type="http://schemas.openxmlformats.org/officeDocument/2006/relationships/slideLayout" Target="../slideLayouts/slideLayout139.xml"/><Relationship Id="rId29" Type="http://schemas.openxmlformats.org/officeDocument/2006/relationships/slideLayout" Target="../slideLayouts/slideLayout141.xml"/><Relationship Id="rId51" Type="http://schemas.openxmlformats.org/officeDocument/2006/relationships/theme" Target="../theme/theme2.xml"/><Relationship Id="rId50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23.xml"/><Relationship Id="rId10" Type="http://schemas.openxmlformats.org/officeDocument/2006/relationships/slideLayout" Target="../slideLayouts/slideLayout122.xml"/><Relationship Id="rId13" Type="http://schemas.openxmlformats.org/officeDocument/2006/relationships/slideLayout" Target="../slideLayouts/slideLayout125.xml"/><Relationship Id="rId12" Type="http://schemas.openxmlformats.org/officeDocument/2006/relationships/slideLayout" Target="../slideLayouts/slideLayout124.xml"/><Relationship Id="rId15" Type="http://schemas.openxmlformats.org/officeDocument/2006/relationships/slideLayout" Target="../slideLayouts/slideLayout127.xml"/><Relationship Id="rId14" Type="http://schemas.openxmlformats.org/officeDocument/2006/relationships/slideLayout" Target="../slideLayouts/slideLayout126.xml"/><Relationship Id="rId17" Type="http://schemas.openxmlformats.org/officeDocument/2006/relationships/slideLayout" Target="../slideLayouts/slideLayout129.xml"/><Relationship Id="rId16" Type="http://schemas.openxmlformats.org/officeDocument/2006/relationships/slideLayout" Target="../slideLayouts/slideLayout128.xml"/><Relationship Id="rId19" Type="http://schemas.openxmlformats.org/officeDocument/2006/relationships/slideLayout" Target="../slideLayouts/slideLayout131.xml"/><Relationship Id="rId18" Type="http://schemas.openxmlformats.org/officeDocument/2006/relationships/slideLayout" Target="../slideLayouts/slideLayout130.xml"/></Relationships>
</file>

<file path=ppt/slideMasters/_rels/slideMaster5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202.xml"/><Relationship Id="rId42" Type="http://schemas.openxmlformats.org/officeDocument/2006/relationships/slideLayout" Target="../slideLayouts/slideLayout204.xml"/><Relationship Id="rId41" Type="http://schemas.openxmlformats.org/officeDocument/2006/relationships/slideLayout" Target="../slideLayouts/slideLayout203.xml"/><Relationship Id="rId44" Type="http://schemas.openxmlformats.org/officeDocument/2006/relationships/slideLayout" Target="../slideLayouts/slideLayout206.xml"/><Relationship Id="rId43" Type="http://schemas.openxmlformats.org/officeDocument/2006/relationships/slideLayout" Target="../slideLayouts/slideLayout205.xml"/><Relationship Id="rId46" Type="http://schemas.openxmlformats.org/officeDocument/2006/relationships/slideLayout" Target="../slideLayouts/slideLayout208.xml"/><Relationship Id="rId45" Type="http://schemas.openxmlformats.org/officeDocument/2006/relationships/slideLayout" Target="../slideLayouts/slideLayout207.xml"/><Relationship Id="rId1" Type="http://schemas.openxmlformats.org/officeDocument/2006/relationships/slideLayout" Target="../slideLayouts/slideLayout163.xml"/><Relationship Id="rId2" Type="http://schemas.openxmlformats.org/officeDocument/2006/relationships/slideLayout" Target="../slideLayouts/slideLayout164.xml"/><Relationship Id="rId3" Type="http://schemas.openxmlformats.org/officeDocument/2006/relationships/slideLayout" Target="../slideLayouts/slideLayout165.xml"/><Relationship Id="rId4" Type="http://schemas.openxmlformats.org/officeDocument/2006/relationships/slideLayout" Target="../slideLayouts/slideLayout166.xml"/><Relationship Id="rId9" Type="http://schemas.openxmlformats.org/officeDocument/2006/relationships/slideLayout" Target="../slideLayouts/slideLayout171.xml"/><Relationship Id="rId48" Type="http://schemas.openxmlformats.org/officeDocument/2006/relationships/slideLayout" Target="../slideLayouts/slideLayout210.xml"/><Relationship Id="rId47" Type="http://schemas.openxmlformats.org/officeDocument/2006/relationships/slideLayout" Target="../slideLayouts/slideLayout209.xml"/><Relationship Id="rId49" Type="http://schemas.openxmlformats.org/officeDocument/2006/relationships/slideLayout" Target="../slideLayouts/slideLayout211.xml"/><Relationship Id="rId5" Type="http://schemas.openxmlformats.org/officeDocument/2006/relationships/slideLayout" Target="../slideLayouts/slideLayout167.xml"/><Relationship Id="rId6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69.xml"/><Relationship Id="rId8" Type="http://schemas.openxmlformats.org/officeDocument/2006/relationships/slideLayout" Target="../slideLayouts/slideLayout170.xml"/><Relationship Id="rId31" Type="http://schemas.openxmlformats.org/officeDocument/2006/relationships/slideLayout" Target="../slideLayouts/slideLayout193.xml"/><Relationship Id="rId30" Type="http://schemas.openxmlformats.org/officeDocument/2006/relationships/slideLayout" Target="../slideLayouts/slideLayout192.xml"/><Relationship Id="rId33" Type="http://schemas.openxmlformats.org/officeDocument/2006/relationships/slideLayout" Target="../slideLayouts/slideLayout195.xml"/><Relationship Id="rId32" Type="http://schemas.openxmlformats.org/officeDocument/2006/relationships/slideLayout" Target="../slideLayouts/slideLayout194.xml"/><Relationship Id="rId35" Type="http://schemas.openxmlformats.org/officeDocument/2006/relationships/slideLayout" Target="../slideLayouts/slideLayout197.xml"/><Relationship Id="rId34" Type="http://schemas.openxmlformats.org/officeDocument/2006/relationships/slideLayout" Target="../slideLayouts/slideLayout196.xml"/><Relationship Id="rId37" Type="http://schemas.openxmlformats.org/officeDocument/2006/relationships/slideLayout" Target="../slideLayouts/slideLayout199.xml"/><Relationship Id="rId36" Type="http://schemas.openxmlformats.org/officeDocument/2006/relationships/slideLayout" Target="../slideLayouts/slideLayout198.xml"/><Relationship Id="rId39" Type="http://schemas.openxmlformats.org/officeDocument/2006/relationships/slideLayout" Target="../slideLayouts/slideLayout201.xml"/><Relationship Id="rId38" Type="http://schemas.openxmlformats.org/officeDocument/2006/relationships/slideLayout" Target="../slideLayouts/slideLayout200.xml"/><Relationship Id="rId20" Type="http://schemas.openxmlformats.org/officeDocument/2006/relationships/slideLayout" Target="../slideLayouts/slideLayout182.xml"/><Relationship Id="rId22" Type="http://schemas.openxmlformats.org/officeDocument/2006/relationships/slideLayout" Target="../slideLayouts/slideLayout184.xml"/><Relationship Id="rId21" Type="http://schemas.openxmlformats.org/officeDocument/2006/relationships/slideLayout" Target="../slideLayouts/slideLayout183.xml"/><Relationship Id="rId24" Type="http://schemas.openxmlformats.org/officeDocument/2006/relationships/slideLayout" Target="../slideLayouts/slideLayout186.xml"/><Relationship Id="rId23" Type="http://schemas.openxmlformats.org/officeDocument/2006/relationships/slideLayout" Target="../slideLayouts/slideLayout185.xml"/><Relationship Id="rId26" Type="http://schemas.openxmlformats.org/officeDocument/2006/relationships/slideLayout" Target="../slideLayouts/slideLayout188.xml"/><Relationship Id="rId25" Type="http://schemas.openxmlformats.org/officeDocument/2006/relationships/slideLayout" Target="../slideLayouts/slideLayout187.xml"/><Relationship Id="rId28" Type="http://schemas.openxmlformats.org/officeDocument/2006/relationships/slideLayout" Target="../slideLayouts/slideLayout190.xml"/><Relationship Id="rId27" Type="http://schemas.openxmlformats.org/officeDocument/2006/relationships/slideLayout" Target="../slideLayouts/slideLayout189.xml"/><Relationship Id="rId29" Type="http://schemas.openxmlformats.org/officeDocument/2006/relationships/slideLayout" Target="../slideLayouts/slideLayout191.xml"/><Relationship Id="rId51" Type="http://schemas.openxmlformats.org/officeDocument/2006/relationships/theme" Target="../theme/theme5.xml"/><Relationship Id="rId50" Type="http://schemas.openxmlformats.org/officeDocument/2006/relationships/slideLayout" Target="../slideLayouts/slideLayout212.xml"/><Relationship Id="rId11" Type="http://schemas.openxmlformats.org/officeDocument/2006/relationships/slideLayout" Target="../slideLayouts/slideLayout173.xml"/><Relationship Id="rId10" Type="http://schemas.openxmlformats.org/officeDocument/2006/relationships/slideLayout" Target="../slideLayouts/slideLayout172.xml"/><Relationship Id="rId13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74.xml"/><Relationship Id="rId15" Type="http://schemas.openxmlformats.org/officeDocument/2006/relationships/slideLayout" Target="../slideLayouts/slideLayout177.xml"/><Relationship Id="rId14" Type="http://schemas.openxmlformats.org/officeDocument/2006/relationships/slideLayout" Target="../slideLayouts/slideLayout176.xml"/><Relationship Id="rId17" Type="http://schemas.openxmlformats.org/officeDocument/2006/relationships/slideLayout" Target="../slideLayouts/slideLayout179.xml"/><Relationship Id="rId16" Type="http://schemas.openxmlformats.org/officeDocument/2006/relationships/slideLayout" Target="../slideLayouts/slideLayout178.xml"/><Relationship Id="rId19" Type="http://schemas.openxmlformats.org/officeDocument/2006/relationships/slideLayout" Target="../slideLayouts/slideLayout181.xml"/><Relationship Id="rId18" Type="http://schemas.openxmlformats.org/officeDocument/2006/relationships/slideLayout" Target="../slideLayouts/slideLayout18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b="1" sz="3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20000" y="118710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302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302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302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302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302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302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302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8" name="Google Shape;1608;p6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b="1" sz="3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1609" name="Google Shape;1609;p65"/>
          <p:cNvSpPr txBox="1"/>
          <p:nvPr>
            <p:ph idx="1" type="body"/>
          </p:nvPr>
        </p:nvSpPr>
        <p:spPr>
          <a:xfrm>
            <a:off x="720000" y="118710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302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302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302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302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302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302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302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  <p:sldLayoutId id="2147483735" r:id="rId26"/>
    <p:sldLayoutId id="2147483736" r:id="rId27"/>
    <p:sldLayoutId id="2147483737" r:id="rId28"/>
    <p:sldLayoutId id="2147483738" r:id="rId29"/>
    <p:sldLayoutId id="2147483739" r:id="rId30"/>
    <p:sldLayoutId id="2147483740" r:id="rId31"/>
    <p:sldLayoutId id="2147483741" r:id="rId32"/>
    <p:sldLayoutId id="2147483742" r:id="rId33"/>
    <p:sldLayoutId id="2147483743" r:id="rId34"/>
    <p:sldLayoutId id="2147483744" r:id="rId35"/>
    <p:sldLayoutId id="2147483745" r:id="rId36"/>
    <p:sldLayoutId id="2147483746" r:id="rId37"/>
    <p:sldLayoutId id="2147483747" r:id="rId38"/>
    <p:sldLayoutId id="2147483748" r:id="rId39"/>
    <p:sldLayoutId id="2147483749" r:id="rId40"/>
    <p:sldLayoutId id="2147483750" r:id="rId41"/>
    <p:sldLayoutId id="2147483751" r:id="rId42"/>
    <p:sldLayoutId id="2147483752" r:id="rId43"/>
    <p:sldLayoutId id="2147483753" r:id="rId44"/>
    <p:sldLayoutId id="2147483754" r:id="rId45"/>
    <p:sldLayoutId id="2147483755" r:id="rId46"/>
    <p:sldLayoutId id="2147483756" r:id="rId47"/>
    <p:sldLayoutId id="2147483757" r:id="rId48"/>
    <p:sldLayoutId id="2147483758" r:id="rId49"/>
    <p:sldLayoutId id="2147483759" r:id="rId5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119" name="Shape 3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0" name="Google Shape;3120;p1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21" name="Google Shape;3121;p11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b="1" sz="3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3122" name="Google Shape;3122;p116"/>
          <p:cNvSpPr txBox="1"/>
          <p:nvPr>
            <p:ph idx="1" type="body"/>
          </p:nvPr>
        </p:nvSpPr>
        <p:spPr>
          <a:xfrm>
            <a:off x="720000" y="118710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302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302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302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302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302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302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302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  <p:sldLayoutId id="2147483777" r:id="rId18"/>
    <p:sldLayoutId id="2147483778" r:id="rId19"/>
    <p:sldLayoutId id="2147483779" r:id="rId20"/>
    <p:sldLayoutId id="2147483780" r:id="rId21"/>
    <p:sldLayoutId id="2147483781" r:id="rId22"/>
    <p:sldLayoutId id="2147483782" r:id="rId23"/>
    <p:sldLayoutId id="2147483783" r:id="rId24"/>
    <p:sldLayoutId id="2147483784" r:id="rId25"/>
    <p:sldLayoutId id="2147483785" r:id="rId26"/>
    <p:sldLayoutId id="2147483786" r:id="rId27"/>
    <p:sldLayoutId id="2147483787" r:id="rId28"/>
    <p:sldLayoutId id="2147483788" r:id="rId29"/>
    <p:sldLayoutId id="2147483789" r:id="rId30"/>
    <p:sldLayoutId id="2147483790" r:id="rId31"/>
    <p:sldLayoutId id="2147483791" r:id="rId32"/>
    <p:sldLayoutId id="2147483792" r:id="rId33"/>
    <p:sldLayoutId id="2147483793" r:id="rId34"/>
    <p:sldLayoutId id="2147483794" r:id="rId35"/>
    <p:sldLayoutId id="2147483795" r:id="rId36"/>
    <p:sldLayoutId id="2147483796" r:id="rId37"/>
    <p:sldLayoutId id="2147483797" r:id="rId38"/>
    <p:sldLayoutId id="2147483798" r:id="rId39"/>
    <p:sldLayoutId id="2147483799" r:id="rId40"/>
    <p:sldLayoutId id="2147483800" r:id="rId41"/>
    <p:sldLayoutId id="2147483801" r:id="rId42"/>
    <p:sldLayoutId id="2147483802" r:id="rId43"/>
    <p:sldLayoutId id="2147483803" r:id="rId44"/>
    <p:sldLayoutId id="2147483804" r:id="rId45"/>
    <p:sldLayoutId id="2147483805" r:id="rId46"/>
    <p:sldLayoutId id="2147483806" r:id="rId47"/>
    <p:sldLayoutId id="2147483807" r:id="rId48"/>
    <p:sldLayoutId id="2147483808" r:id="rId49"/>
    <p:sldLayoutId id="2147483809" r:id="rId5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32" name="Shape 4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3" name="Google Shape;4633;p1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34" name="Google Shape;4634;p16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b="1" sz="3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4635" name="Google Shape;4635;p167"/>
          <p:cNvSpPr txBox="1"/>
          <p:nvPr>
            <p:ph idx="1" type="body"/>
          </p:nvPr>
        </p:nvSpPr>
        <p:spPr>
          <a:xfrm>
            <a:off x="720000" y="118710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302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302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302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302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302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302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302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  <p:sldLayoutId id="2147483827" r:id="rId18"/>
    <p:sldLayoutId id="2147483828" r:id="rId19"/>
    <p:sldLayoutId id="2147483829" r:id="rId20"/>
    <p:sldLayoutId id="2147483830" r:id="rId21"/>
    <p:sldLayoutId id="2147483831" r:id="rId22"/>
    <p:sldLayoutId id="2147483832" r:id="rId23"/>
    <p:sldLayoutId id="2147483833" r:id="rId24"/>
    <p:sldLayoutId id="2147483834" r:id="rId25"/>
    <p:sldLayoutId id="2147483835" r:id="rId26"/>
    <p:sldLayoutId id="2147483836" r:id="rId27"/>
    <p:sldLayoutId id="2147483837" r:id="rId28"/>
    <p:sldLayoutId id="2147483838" r:id="rId29"/>
    <p:sldLayoutId id="2147483839" r:id="rId30"/>
    <p:sldLayoutId id="2147483840" r:id="rId31"/>
    <p:sldLayoutId id="2147483841" r:id="rId32"/>
    <p:sldLayoutId id="2147483842" r:id="rId33"/>
    <p:sldLayoutId id="2147483843" r:id="rId34"/>
    <p:sldLayoutId id="2147483844" r:id="rId35"/>
    <p:sldLayoutId id="2147483845" r:id="rId36"/>
    <p:sldLayoutId id="2147483846" r:id="rId37"/>
    <p:sldLayoutId id="2147483847" r:id="rId38"/>
    <p:sldLayoutId id="2147483848" r:id="rId39"/>
    <p:sldLayoutId id="2147483849" r:id="rId40"/>
    <p:sldLayoutId id="2147483850" r:id="rId41"/>
    <p:sldLayoutId id="2147483851" r:id="rId42"/>
    <p:sldLayoutId id="2147483852" r:id="rId43"/>
    <p:sldLayoutId id="2147483853" r:id="rId44"/>
    <p:sldLayoutId id="2147483854" r:id="rId45"/>
    <p:sldLayoutId id="2147483855" r:id="rId46"/>
    <p:sldLayoutId id="2147483856" r:id="rId47"/>
    <p:sldLayoutId id="2147483857" r:id="rId48"/>
    <p:sldLayoutId id="2147483858" r:id="rId49"/>
    <p:sldLayoutId id="2147483859" r:id="rId5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8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8" name="Shape 6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Google Shape;6149;p218"/>
          <p:cNvSpPr txBox="1"/>
          <p:nvPr>
            <p:ph type="ctrTitle"/>
          </p:nvPr>
        </p:nvSpPr>
        <p:spPr>
          <a:xfrm>
            <a:off x="1763475" y="1460925"/>
            <a:ext cx="5668200" cy="17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"/>
              <a:t>Tech Mentorship</a:t>
            </a:r>
            <a:r>
              <a:rPr lang="en"/>
              <a:t> Unit 18</a:t>
            </a:r>
            <a:endParaRPr/>
          </a:p>
        </p:txBody>
      </p:sp>
      <p:sp>
        <p:nvSpPr>
          <p:cNvPr id="6150" name="Google Shape;6150;p218"/>
          <p:cNvSpPr txBox="1"/>
          <p:nvPr>
            <p:ph idx="1" type="subTitle"/>
          </p:nvPr>
        </p:nvSpPr>
        <p:spPr>
          <a:xfrm>
            <a:off x="2351850" y="3287050"/>
            <a:ext cx="44403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8750"/>
              <a:buFont typeface="Arial"/>
              <a:buNone/>
            </a:pPr>
            <a:r>
              <a:rPr lang="en"/>
              <a:t>Reading &amp; Writing Text Files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0" name="Shape 6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1" name="Google Shape;6381;p227"/>
          <p:cNvSpPr txBox="1"/>
          <p:nvPr>
            <p:ph type="title"/>
          </p:nvPr>
        </p:nvSpPr>
        <p:spPr>
          <a:xfrm>
            <a:off x="1378050" y="2344774"/>
            <a:ext cx="6387900" cy="9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Import Text File into Python</a:t>
            </a:r>
            <a:endParaRPr/>
          </a:p>
        </p:txBody>
      </p:sp>
      <p:sp>
        <p:nvSpPr>
          <p:cNvPr id="6382" name="Google Shape;6382;p227"/>
          <p:cNvSpPr txBox="1"/>
          <p:nvPr>
            <p:ph idx="2" type="title"/>
          </p:nvPr>
        </p:nvSpPr>
        <p:spPr>
          <a:xfrm>
            <a:off x="3843750" y="1322001"/>
            <a:ext cx="1456500" cy="81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6383" name="Google Shape;6383;p227"/>
          <p:cNvGrpSpPr/>
          <p:nvPr/>
        </p:nvGrpSpPr>
        <p:grpSpPr>
          <a:xfrm>
            <a:off x="3928443" y="2086030"/>
            <a:ext cx="1287126" cy="176025"/>
            <a:chOff x="4345425" y="2175475"/>
            <a:chExt cx="800750" cy="176025"/>
          </a:xfrm>
        </p:grpSpPr>
        <p:sp>
          <p:nvSpPr>
            <p:cNvPr id="6384" name="Google Shape;6384;p227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5" name="Google Shape;6385;p227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86" name="Google Shape;6386;p227"/>
          <p:cNvGrpSpPr/>
          <p:nvPr/>
        </p:nvGrpSpPr>
        <p:grpSpPr>
          <a:xfrm>
            <a:off x="1541738" y="3108974"/>
            <a:ext cx="6053350" cy="176025"/>
            <a:chOff x="4345425" y="2175475"/>
            <a:chExt cx="800750" cy="176025"/>
          </a:xfrm>
        </p:grpSpPr>
        <p:sp>
          <p:nvSpPr>
            <p:cNvPr id="6387" name="Google Shape;6387;p227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8" name="Google Shape;6388;p227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89" name="Google Shape;6389;p227"/>
          <p:cNvGrpSpPr/>
          <p:nvPr/>
        </p:nvGrpSpPr>
        <p:grpSpPr>
          <a:xfrm flipH="1" rot="372491">
            <a:off x="1097518" y="3478413"/>
            <a:ext cx="595061" cy="675849"/>
            <a:chOff x="5464100" y="4208075"/>
            <a:chExt cx="494625" cy="579650"/>
          </a:xfrm>
        </p:grpSpPr>
        <p:sp>
          <p:nvSpPr>
            <p:cNvPr id="6390" name="Google Shape;6390;p227"/>
            <p:cNvSpPr/>
            <p:nvPr/>
          </p:nvSpPr>
          <p:spPr>
            <a:xfrm>
              <a:off x="5594650" y="4504850"/>
              <a:ext cx="341250" cy="255800"/>
            </a:xfrm>
            <a:custGeom>
              <a:rect b="b" l="l" r="r" t="t"/>
              <a:pathLst>
                <a:path extrusionOk="0" h="10232" w="1365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1" name="Google Shape;6391;p227"/>
            <p:cNvSpPr/>
            <p:nvPr/>
          </p:nvSpPr>
          <p:spPr>
            <a:xfrm>
              <a:off x="5518750" y="4363750"/>
              <a:ext cx="340700" cy="255675"/>
            </a:xfrm>
            <a:custGeom>
              <a:rect b="b" l="l" r="r" t="t"/>
              <a:pathLst>
                <a:path extrusionOk="0" h="10227" w="13628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2" name="Google Shape;6392;p227"/>
            <p:cNvSpPr/>
            <p:nvPr/>
          </p:nvSpPr>
          <p:spPr>
            <a:xfrm>
              <a:off x="5475950" y="4235275"/>
              <a:ext cx="281925" cy="269375"/>
            </a:xfrm>
            <a:custGeom>
              <a:rect b="b" l="l" r="r" t="t"/>
              <a:pathLst>
                <a:path extrusionOk="0" h="10775" w="11277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3" name="Google Shape;6393;p227"/>
            <p:cNvSpPr/>
            <p:nvPr/>
          </p:nvSpPr>
          <p:spPr>
            <a:xfrm>
              <a:off x="5717000" y="4421125"/>
              <a:ext cx="42000" cy="94525"/>
            </a:xfrm>
            <a:custGeom>
              <a:rect b="b" l="l" r="r" t="t"/>
              <a:pathLst>
                <a:path extrusionOk="0" h="3781" w="168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4" name="Google Shape;6394;p227"/>
            <p:cNvSpPr/>
            <p:nvPr/>
          </p:nvSpPr>
          <p:spPr>
            <a:xfrm>
              <a:off x="5750000" y="4392700"/>
              <a:ext cx="46925" cy="98950"/>
            </a:xfrm>
            <a:custGeom>
              <a:rect b="b" l="l" r="r" t="t"/>
              <a:pathLst>
                <a:path extrusionOk="0" h="3958" w="1877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5" name="Google Shape;6395;p227"/>
            <p:cNvSpPr/>
            <p:nvPr/>
          </p:nvSpPr>
          <p:spPr>
            <a:xfrm>
              <a:off x="5795175" y="4403700"/>
              <a:ext cx="30450" cy="52625"/>
            </a:xfrm>
            <a:custGeom>
              <a:rect b="b" l="l" r="r" t="t"/>
              <a:pathLst>
                <a:path extrusionOk="0" h="2105" w="1218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6" name="Google Shape;6396;p227"/>
            <p:cNvSpPr/>
            <p:nvPr/>
          </p:nvSpPr>
          <p:spPr>
            <a:xfrm>
              <a:off x="5783525" y="4580275"/>
              <a:ext cx="38225" cy="81675"/>
            </a:xfrm>
            <a:custGeom>
              <a:rect b="b" l="l" r="r" t="t"/>
              <a:pathLst>
                <a:path extrusionOk="0" h="3267" w="1529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7" name="Google Shape;6397;p227"/>
            <p:cNvSpPr/>
            <p:nvPr/>
          </p:nvSpPr>
          <p:spPr>
            <a:xfrm>
              <a:off x="5824600" y="4544075"/>
              <a:ext cx="49675" cy="96575"/>
            </a:xfrm>
            <a:custGeom>
              <a:rect b="b" l="l" r="r" t="t"/>
              <a:pathLst>
                <a:path extrusionOk="0" h="3863" w="1987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8" name="Google Shape;6398;p227"/>
            <p:cNvSpPr/>
            <p:nvPr/>
          </p:nvSpPr>
          <p:spPr>
            <a:xfrm>
              <a:off x="5876375" y="4540750"/>
              <a:ext cx="23725" cy="54675"/>
            </a:xfrm>
            <a:custGeom>
              <a:rect b="b" l="l" r="r" t="t"/>
              <a:pathLst>
                <a:path extrusionOk="0" h="2187" w="949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9" name="Google Shape;6399;p227"/>
            <p:cNvSpPr/>
            <p:nvPr/>
          </p:nvSpPr>
          <p:spPr>
            <a:xfrm>
              <a:off x="5464100" y="4208075"/>
              <a:ext cx="334850" cy="317675"/>
            </a:xfrm>
            <a:custGeom>
              <a:rect b="b" l="l" r="r" t="t"/>
              <a:pathLst>
                <a:path extrusionOk="0" h="12707" w="13394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0" name="Google Shape;6400;p227"/>
            <p:cNvSpPr/>
            <p:nvPr/>
          </p:nvSpPr>
          <p:spPr>
            <a:xfrm>
              <a:off x="5495775" y="4342975"/>
              <a:ext cx="376800" cy="309500"/>
            </a:xfrm>
            <a:custGeom>
              <a:rect b="b" l="l" r="r" t="t"/>
              <a:pathLst>
                <a:path extrusionOk="0" h="12380" w="15072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1" name="Google Shape;6401;p227"/>
            <p:cNvSpPr/>
            <p:nvPr/>
          </p:nvSpPr>
          <p:spPr>
            <a:xfrm>
              <a:off x="5582050" y="4477650"/>
              <a:ext cx="376675" cy="310075"/>
            </a:xfrm>
            <a:custGeom>
              <a:rect b="b" l="l" r="r" t="t"/>
              <a:pathLst>
                <a:path extrusionOk="0" h="12403" w="15067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02" name="Google Shape;6402;p227"/>
          <p:cNvGrpSpPr/>
          <p:nvPr/>
        </p:nvGrpSpPr>
        <p:grpSpPr>
          <a:xfrm rot="9456294">
            <a:off x="6849678" y="3273665"/>
            <a:ext cx="2306042" cy="512923"/>
            <a:chOff x="7051300" y="3461525"/>
            <a:chExt cx="2305989" cy="512912"/>
          </a:xfrm>
        </p:grpSpPr>
        <p:sp>
          <p:nvSpPr>
            <p:cNvPr id="6403" name="Google Shape;6403;p227"/>
            <p:cNvSpPr/>
            <p:nvPr/>
          </p:nvSpPr>
          <p:spPr>
            <a:xfrm>
              <a:off x="7075817" y="3564700"/>
              <a:ext cx="2271819" cy="396457"/>
            </a:xfrm>
            <a:custGeom>
              <a:rect b="b" l="l" r="r" t="t"/>
              <a:pathLst>
                <a:path extrusionOk="0" h="8150" w="46702">
                  <a:moveTo>
                    <a:pt x="46666" y="1"/>
                  </a:moveTo>
                  <a:lnTo>
                    <a:pt x="41068" y="704"/>
                  </a:lnTo>
                  <a:lnTo>
                    <a:pt x="39932" y="848"/>
                  </a:lnTo>
                  <a:lnTo>
                    <a:pt x="40221" y="3156"/>
                  </a:lnTo>
                  <a:lnTo>
                    <a:pt x="41357" y="3011"/>
                  </a:lnTo>
                  <a:lnTo>
                    <a:pt x="41303" y="2606"/>
                  </a:lnTo>
                  <a:lnTo>
                    <a:pt x="46702" y="271"/>
                  </a:lnTo>
                  <a:lnTo>
                    <a:pt x="46666" y="1"/>
                  </a:lnTo>
                  <a:close/>
                  <a:moveTo>
                    <a:pt x="1560" y="5644"/>
                  </a:moveTo>
                  <a:lnTo>
                    <a:pt x="1" y="5842"/>
                  </a:lnTo>
                  <a:lnTo>
                    <a:pt x="298" y="8149"/>
                  </a:lnTo>
                  <a:lnTo>
                    <a:pt x="1858" y="7960"/>
                  </a:lnTo>
                  <a:lnTo>
                    <a:pt x="1560" y="5644"/>
                  </a:lnTo>
                  <a:close/>
                </a:path>
              </a:pathLst>
            </a:custGeom>
            <a:solidFill>
              <a:srgbClr val="EE87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4" name="Google Shape;6404;p227"/>
            <p:cNvSpPr/>
            <p:nvPr/>
          </p:nvSpPr>
          <p:spPr>
            <a:xfrm>
              <a:off x="7056554" y="3473929"/>
              <a:ext cx="2293709" cy="379334"/>
            </a:xfrm>
            <a:custGeom>
              <a:rect b="b" l="l" r="r" t="t"/>
              <a:pathLst>
                <a:path extrusionOk="0" h="7798" w="47152">
                  <a:moveTo>
                    <a:pt x="43312" y="1515"/>
                  </a:moveTo>
                  <a:cubicBezTo>
                    <a:pt x="43664" y="1533"/>
                    <a:pt x="43682" y="1687"/>
                    <a:pt x="43691" y="1741"/>
                  </a:cubicBezTo>
                  <a:cubicBezTo>
                    <a:pt x="43700" y="1858"/>
                    <a:pt x="43682" y="1993"/>
                    <a:pt x="43393" y="2029"/>
                  </a:cubicBezTo>
                  <a:cubicBezTo>
                    <a:pt x="43361" y="2033"/>
                    <a:pt x="43331" y="2035"/>
                    <a:pt x="43305" y="2035"/>
                  </a:cubicBezTo>
                  <a:cubicBezTo>
                    <a:pt x="43091" y="2035"/>
                    <a:pt x="43041" y="1916"/>
                    <a:pt x="43033" y="1804"/>
                  </a:cubicBezTo>
                  <a:cubicBezTo>
                    <a:pt x="43006" y="1623"/>
                    <a:pt x="43069" y="1542"/>
                    <a:pt x="43231" y="1515"/>
                  </a:cubicBezTo>
                  <a:close/>
                  <a:moveTo>
                    <a:pt x="42113" y="1308"/>
                  </a:moveTo>
                  <a:cubicBezTo>
                    <a:pt x="42366" y="1335"/>
                    <a:pt x="42501" y="1479"/>
                    <a:pt x="42537" y="1750"/>
                  </a:cubicBezTo>
                  <a:cubicBezTo>
                    <a:pt x="42546" y="1858"/>
                    <a:pt x="42528" y="1966"/>
                    <a:pt x="42474" y="2065"/>
                  </a:cubicBezTo>
                  <a:cubicBezTo>
                    <a:pt x="42420" y="2164"/>
                    <a:pt x="42348" y="2218"/>
                    <a:pt x="42239" y="2236"/>
                  </a:cubicBezTo>
                  <a:cubicBezTo>
                    <a:pt x="42209" y="2239"/>
                    <a:pt x="42181" y="2241"/>
                    <a:pt x="42154" y="2241"/>
                  </a:cubicBezTo>
                  <a:cubicBezTo>
                    <a:pt x="42019" y="2241"/>
                    <a:pt x="41924" y="2203"/>
                    <a:pt x="41879" y="2128"/>
                  </a:cubicBezTo>
                  <a:cubicBezTo>
                    <a:pt x="41861" y="2092"/>
                    <a:pt x="41843" y="2029"/>
                    <a:pt x="41825" y="1858"/>
                  </a:cubicBezTo>
                  <a:cubicBezTo>
                    <a:pt x="41762" y="1353"/>
                    <a:pt x="41969" y="1326"/>
                    <a:pt x="42041" y="1317"/>
                  </a:cubicBezTo>
                  <a:cubicBezTo>
                    <a:pt x="42059" y="1308"/>
                    <a:pt x="42086" y="1308"/>
                    <a:pt x="42113" y="1308"/>
                  </a:cubicBezTo>
                  <a:close/>
                  <a:moveTo>
                    <a:pt x="41221" y="1"/>
                  </a:moveTo>
                  <a:lnTo>
                    <a:pt x="39932" y="163"/>
                  </a:lnTo>
                  <a:lnTo>
                    <a:pt x="40256" y="2795"/>
                  </a:lnTo>
                  <a:lnTo>
                    <a:pt x="47152" y="1930"/>
                  </a:lnTo>
                  <a:lnTo>
                    <a:pt x="47080" y="1335"/>
                  </a:lnTo>
                  <a:lnTo>
                    <a:pt x="41275" y="425"/>
                  </a:lnTo>
                  <a:lnTo>
                    <a:pt x="41221" y="1"/>
                  </a:lnTo>
                  <a:close/>
                  <a:moveTo>
                    <a:pt x="1713" y="4941"/>
                  </a:moveTo>
                  <a:lnTo>
                    <a:pt x="0" y="5157"/>
                  </a:lnTo>
                  <a:lnTo>
                    <a:pt x="334" y="7798"/>
                  </a:lnTo>
                  <a:lnTo>
                    <a:pt x="2046" y="7582"/>
                  </a:lnTo>
                  <a:lnTo>
                    <a:pt x="1713" y="4941"/>
                  </a:lnTo>
                  <a:close/>
                </a:path>
              </a:pathLst>
            </a:custGeom>
            <a:solidFill>
              <a:srgbClr val="EEAE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5" name="Google Shape;6405;p227"/>
            <p:cNvSpPr/>
            <p:nvPr/>
          </p:nvSpPr>
          <p:spPr>
            <a:xfrm>
              <a:off x="9084585" y="3533956"/>
              <a:ext cx="102106" cy="52683"/>
            </a:xfrm>
            <a:custGeom>
              <a:rect b="b" l="l" r="r" t="t"/>
              <a:pathLst>
                <a:path extrusionOk="0" h="1083" w="2099">
                  <a:moveTo>
                    <a:pt x="1621" y="200"/>
                  </a:moveTo>
                  <a:cubicBezTo>
                    <a:pt x="1351" y="200"/>
                    <a:pt x="1233" y="326"/>
                    <a:pt x="1261" y="579"/>
                  </a:cubicBezTo>
                  <a:cubicBezTo>
                    <a:pt x="1284" y="782"/>
                    <a:pt x="1402" y="883"/>
                    <a:pt x="1609" y="883"/>
                  </a:cubicBezTo>
                  <a:cubicBezTo>
                    <a:pt x="1641" y="883"/>
                    <a:pt x="1675" y="881"/>
                    <a:pt x="1711" y="876"/>
                  </a:cubicBezTo>
                  <a:cubicBezTo>
                    <a:pt x="1982" y="840"/>
                    <a:pt x="2099" y="714"/>
                    <a:pt x="2072" y="498"/>
                  </a:cubicBezTo>
                  <a:cubicBezTo>
                    <a:pt x="2054" y="317"/>
                    <a:pt x="1900" y="218"/>
                    <a:pt x="1621" y="200"/>
                  </a:cubicBezTo>
                  <a:close/>
                  <a:moveTo>
                    <a:pt x="397" y="1"/>
                  </a:moveTo>
                  <a:cubicBezTo>
                    <a:pt x="115" y="1"/>
                    <a:pt x="1" y="217"/>
                    <a:pt x="53" y="633"/>
                  </a:cubicBezTo>
                  <a:cubicBezTo>
                    <a:pt x="71" y="777"/>
                    <a:pt x="89" y="867"/>
                    <a:pt x="116" y="921"/>
                  </a:cubicBezTo>
                  <a:cubicBezTo>
                    <a:pt x="182" y="1032"/>
                    <a:pt x="290" y="1082"/>
                    <a:pt x="446" y="1082"/>
                  </a:cubicBezTo>
                  <a:cubicBezTo>
                    <a:pt x="481" y="1082"/>
                    <a:pt x="518" y="1079"/>
                    <a:pt x="557" y="1075"/>
                  </a:cubicBezTo>
                  <a:cubicBezTo>
                    <a:pt x="693" y="1066"/>
                    <a:pt x="783" y="993"/>
                    <a:pt x="846" y="867"/>
                  </a:cubicBezTo>
                  <a:cubicBezTo>
                    <a:pt x="909" y="750"/>
                    <a:pt x="936" y="633"/>
                    <a:pt x="918" y="507"/>
                  </a:cubicBezTo>
                  <a:cubicBezTo>
                    <a:pt x="882" y="200"/>
                    <a:pt x="720" y="29"/>
                    <a:pt x="431" y="2"/>
                  </a:cubicBezTo>
                  <a:cubicBezTo>
                    <a:pt x="419" y="1"/>
                    <a:pt x="408" y="1"/>
                    <a:pt x="397" y="1"/>
                  </a:cubicBezTo>
                  <a:close/>
                </a:path>
              </a:pathLst>
            </a:custGeom>
            <a:solidFill>
              <a:srgbClr val="EECA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6" name="Google Shape;6406;p227"/>
            <p:cNvSpPr/>
            <p:nvPr/>
          </p:nvSpPr>
          <p:spPr>
            <a:xfrm>
              <a:off x="7151702" y="3605512"/>
              <a:ext cx="1882416" cy="359584"/>
            </a:xfrm>
            <a:custGeom>
              <a:rect b="b" l="l" r="r" t="t"/>
              <a:pathLst>
                <a:path extrusionOk="0" h="7392" w="38697">
                  <a:moveTo>
                    <a:pt x="38372" y="0"/>
                  </a:moveTo>
                  <a:lnTo>
                    <a:pt x="25555" y="1614"/>
                  </a:lnTo>
                  <a:cubicBezTo>
                    <a:pt x="25645" y="2506"/>
                    <a:pt x="25104" y="3353"/>
                    <a:pt x="23932" y="4156"/>
                  </a:cubicBezTo>
                  <a:cubicBezTo>
                    <a:pt x="23752" y="4282"/>
                    <a:pt x="23563" y="4399"/>
                    <a:pt x="23373" y="4507"/>
                  </a:cubicBezTo>
                  <a:lnTo>
                    <a:pt x="38697" y="2587"/>
                  </a:lnTo>
                  <a:lnTo>
                    <a:pt x="38661" y="2317"/>
                  </a:lnTo>
                  <a:lnTo>
                    <a:pt x="38372" y="0"/>
                  </a:lnTo>
                  <a:close/>
                  <a:moveTo>
                    <a:pt x="12593" y="3236"/>
                  </a:moveTo>
                  <a:lnTo>
                    <a:pt x="0" y="4805"/>
                  </a:lnTo>
                  <a:lnTo>
                    <a:pt x="298" y="7121"/>
                  </a:lnTo>
                  <a:lnTo>
                    <a:pt x="325" y="7392"/>
                  </a:lnTo>
                  <a:lnTo>
                    <a:pt x="15423" y="5499"/>
                  </a:lnTo>
                  <a:cubicBezTo>
                    <a:pt x="15207" y="5445"/>
                    <a:pt x="14999" y="5381"/>
                    <a:pt x="14792" y="5300"/>
                  </a:cubicBezTo>
                  <a:cubicBezTo>
                    <a:pt x="13458" y="4814"/>
                    <a:pt x="12728" y="4129"/>
                    <a:pt x="12593" y="3236"/>
                  </a:cubicBezTo>
                  <a:close/>
                </a:path>
              </a:pathLst>
            </a:custGeom>
            <a:solidFill>
              <a:srgbClr val="D767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7" name="Google Shape;6407;p227"/>
            <p:cNvSpPr/>
            <p:nvPr/>
          </p:nvSpPr>
          <p:spPr>
            <a:xfrm>
              <a:off x="7764232" y="3683976"/>
              <a:ext cx="634963" cy="189034"/>
            </a:xfrm>
            <a:custGeom>
              <a:rect b="b" l="l" r="r" t="t"/>
              <a:pathLst>
                <a:path extrusionOk="0" h="3886" w="13053">
                  <a:moveTo>
                    <a:pt x="12963" y="1"/>
                  </a:moveTo>
                  <a:lnTo>
                    <a:pt x="1" y="1623"/>
                  </a:lnTo>
                  <a:cubicBezTo>
                    <a:pt x="136" y="2516"/>
                    <a:pt x="866" y="3201"/>
                    <a:pt x="2200" y="3687"/>
                  </a:cubicBezTo>
                  <a:cubicBezTo>
                    <a:pt x="2407" y="3768"/>
                    <a:pt x="2615" y="3832"/>
                    <a:pt x="2831" y="3886"/>
                  </a:cubicBezTo>
                  <a:lnTo>
                    <a:pt x="10781" y="2894"/>
                  </a:lnTo>
                  <a:cubicBezTo>
                    <a:pt x="10971" y="2786"/>
                    <a:pt x="11160" y="2669"/>
                    <a:pt x="11340" y="2543"/>
                  </a:cubicBezTo>
                  <a:cubicBezTo>
                    <a:pt x="12512" y="1740"/>
                    <a:pt x="13053" y="893"/>
                    <a:pt x="12963" y="1"/>
                  </a:cubicBezTo>
                  <a:close/>
                </a:path>
              </a:pathLst>
            </a:custGeom>
            <a:solidFill>
              <a:srgbClr val="C2BC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8" name="Google Shape;6408;p227"/>
            <p:cNvSpPr/>
            <p:nvPr/>
          </p:nvSpPr>
          <p:spPr>
            <a:xfrm>
              <a:off x="7758540" y="3565575"/>
              <a:ext cx="636277" cy="197401"/>
            </a:xfrm>
            <a:custGeom>
              <a:rect b="b" l="l" r="r" t="t"/>
              <a:pathLst>
                <a:path extrusionOk="0" h="4058" w="13080">
                  <a:moveTo>
                    <a:pt x="9997" y="1"/>
                  </a:moveTo>
                  <a:lnTo>
                    <a:pt x="2506" y="938"/>
                  </a:lnTo>
                  <a:cubicBezTo>
                    <a:pt x="2227" y="1092"/>
                    <a:pt x="1966" y="1245"/>
                    <a:pt x="1722" y="1407"/>
                  </a:cubicBezTo>
                  <a:cubicBezTo>
                    <a:pt x="532" y="2218"/>
                    <a:pt x="0" y="3093"/>
                    <a:pt x="118" y="4012"/>
                  </a:cubicBezTo>
                  <a:cubicBezTo>
                    <a:pt x="118" y="4030"/>
                    <a:pt x="118" y="4039"/>
                    <a:pt x="118" y="4057"/>
                  </a:cubicBezTo>
                  <a:lnTo>
                    <a:pt x="13080" y="2435"/>
                  </a:lnTo>
                  <a:cubicBezTo>
                    <a:pt x="13071" y="2417"/>
                    <a:pt x="13071" y="2408"/>
                    <a:pt x="13071" y="2390"/>
                  </a:cubicBezTo>
                  <a:cubicBezTo>
                    <a:pt x="12953" y="1470"/>
                    <a:pt x="12223" y="758"/>
                    <a:pt x="10871" y="262"/>
                  </a:cubicBezTo>
                  <a:cubicBezTo>
                    <a:pt x="10583" y="172"/>
                    <a:pt x="10294" y="82"/>
                    <a:pt x="99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9" name="Google Shape;6409;p227"/>
            <p:cNvSpPr/>
            <p:nvPr/>
          </p:nvSpPr>
          <p:spPr>
            <a:xfrm>
              <a:off x="7130639" y="3466487"/>
              <a:ext cx="1892096" cy="377145"/>
            </a:xfrm>
            <a:custGeom>
              <a:rect b="b" l="l" r="r" t="t"/>
              <a:pathLst>
                <a:path extrusionOk="0" h="7753" w="38896">
                  <a:moveTo>
                    <a:pt x="38526" y="1"/>
                  </a:moveTo>
                  <a:lnTo>
                    <a:pt x="22896" y="1957"/>
                  </a:lnTo>
                  <a:lnTo>
                    <a:pt x="22878" y="2110"/>
                  </a:lnTo>
                  <a:cubicBezTo>
                    <a:pt x="23175" y="2191"/>
                    <a:pt x="23464" y="2281"/>
                    <a:pt x="23752" y="2371"/>
                  </a:cubicBezTo>
                  <a:cubicBezTo>
                    <a:pt x="25068" y="2858"/>
                    <a:pt x="25789" y="3552"/>
                    <a:pt x="25907" y="4481"/>
                  </a:cubicBezTo>
                  <a:lnTo>
                    <a:pt x="25916" y="4553"/>
                  </a:lnTo>
                  <a:lnTo>
                    <a:pt x="38896" y="2930"/>
                  </a:lnTo>
                  <a:lnTo>
                    <a:pt x="38526" y="1"/>
                  </a:lnTo>
                  <a:close/>
                  <a:moveTo>
                    <a:pt x="15405" y="2903"/>
                  </a:moveTo>
                  <a:lnTo>
                    <a:pt x="1" y="4823"/>
                  </a:lnTo>
                  <a:lnTo>
                    <a:pt x="370" y="7753"/>
                  </a:lnTo>
                  <a:lnTo>
                    <a:pt x="13035" y="6166"/>
                  </a:lnTo>
                  <a:lnTo>
                    <a:pt x="13107" y="6121"/>
                  </a:lnTo>
                  <a:lnTo>
                    <a:pt x="13098" y="6040"/>
                  </a:lnTo>
                  <a:cubicBezTo>
                    <a:pt x="12990" y="5157"/>
                    <a:pt x="13521" y="4300"/>
                    <a:pt x="14675" y="3507"/>
                  </a:cubicBezTo>
                  <a:cubicBezTo>
                    <a:pt x="14910" y="3354"/>
                    <a:pt x="15171" y="3192"/>
                    <a:pt x="15450" y="3047"/>
                  </a:cubicBezTo>
                  <a:lnTo>
                    <a:pt x="15405" y="2903"/>
                  </a:lnTo>
                  <a:close/>
                </a:path>
              </a:pathLst>
            </a:custGeom>
            <a:solidFill>
              <a:srgbClr val="EE87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0" name="Google Shape;6410;p227"/>
            <p:cNvSpPr/>
            <p:nvPr/>
          </p:nvSpPr>
          <p:spPr>
            <a:xfrm>
              <a:off x="8992842" y="3474999"/>
              <a:ext cx="35997" cy="141362"/>
            </a:xfrm>
            <a:custGeom>
              <a:rect b="b" l="l" r="r" t="t"/>
              <a:pathLst>
                <a:path extrusionOk="0" h="2906" w="740">
                  <a:moveTo>
                    <a:pt x="218" y="0"/>
                  </a:moveTo>
                  <a:cubicBezTo>
                    <a:pt x="203" y="0"/>
                    <a:pt x="187" y="2"/>
                    <a:pt x="172" y="6"/>
                  </a:cubicBezTo>
                  <a:cubicBezTo>
                    <a:pt x="73" y="24"/>
                    <a:pt x="1" y="123"/>
                    <a:pt x="19" y="231"/>
                  </a:cubicBezTo>
                  <a:cubicBezTo>
                    <a:pt x="91" y="637"/>
                    <a:pt x="163" y="1052"/>
                    <a:pt x="217" y="1466"/>
                  </a:cubicBezTo>
                  <a:cubicBezTo>
                    <a:pt x="271" y="1881"/>
                    <a:pt x="334" y="2296"/>
                    <a:pt x="334" y="2710"/>
                  </a:cubicBezTo>
                  <a:cubicBezTo>
                    <a:pt x="334" y="2728"/>
                    <a:pt x="334" y="2746"/>
                    <a:pt x="334" y="2764"/>
                  </a:cubicBezTo>
                  <a:cubicBezTo>
                    <a:pt x="357" y="2848"/>
                    <a:pt x="437" y="2906"/>
                    <a:pt x="527" y="2906"/>
                  </a:cubicBezTo>
                  <a:cubicBezTo>
                    <a:pt x="543" y="2906"/>
                    <a:pt x="561" y="2904"/>
                    <a:pt x="578" y="2899"/>
                  </a:cubicBezTo>
                  <a:cubicBezTo>
                    <a:pt x="677" y="2872"/>
                    <a:pt x="740" y="2764"/>
                    <a:pt x="713" y="2665"/>
                  </a:cubicBezTo>
                  <a:cubicBezTo>
                    <a:pt x="614" y="2259"/>
                    <a:pt x="569" y="1845"/>
                    <a:pt x="523" y="1430"/>
                  </a:cubicBezTo>
                  <a:cubicBezTo>
                    <a:pt x="469" y="1016"/>
                    <a:pt x="433" y="601"/>
                    <a:pt x="406" y="177"/>
                  </a:cubicBezTo>
                  <a:cubicBezTo>
                    <a:pt x="406" y="168"/>
                    <a:pt x="406" y="168"/>
                    <a:pt x="397" y="159"/>
                  </a:cubicBezTo>
                  <a:cubicBezTo>
                    <a:pt x="382" y="67"/>
                    <a:pt x="307" y="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1" name="Google Shape;6411;p227"/>
            <p:cNvSpPr/>
            <p:nvPr/>
          </p:nvSpPr>
          <p:spPr>
            <a:xfrm>
              <a:off x="8234282" y="3461525"/>
              <a:ext cx="850704" cy="234469"/>
            </a:xfrm>
            <a:custGeom>
              <a:rect b="b" l="l" r="r" t="t"/>
              <a:pathLst>
                <a:path extrusionOk="0" h="4820" w="17488">
                  <a:moveTo>
                    <a:pt x="15781" y="1"/>
                  </a:moveTo>
                  <a:cubicBezTo>
                    <a:pt x="15770" y="1"/>
                    <a:pt x="15759" y="2"/>
                    <a:pt x="15748" y="4"/>
                  </a:cubicBezTo>
                  <a:lnTo>
                    <a:pt x="190" y="1951"/>
                  </a:lnTo>
                  <a:cubicBezTo>
                    <a:pt x="118" y="1960"/>
                    <a:pt x="55" y="2005"/>
                    <a:pt x="28" y="2086"/>
                  </a:cubicBezTo>
                  <a:cubicBezTo>
                    <a:pt x="1" y="2185"/>
                    <a:pt x="55" y="2293"/>
                    <a:pt x="163" y="2329"/>
                  </a:cubicBezTo>
                  <a:cubicBezTo>
                    <a:pt x="334" y="2356"/>
                    <a:pt x="505" y="2401"/>
                    <a:pt x="668" y="2437"/>
                  </a:cubicBezTo>
                  <a:cubicBezTo>
                    <a:pt x="839" y="2473"/>
                    <a:pt x="1010" y="2509"/>
                    <a:pt x="1172" y="2564"/>
                  </a:cubicBezTo>
                  <a:cubicBezTo>
                    <a:pt x="1488" y="2672"/>
                    <a:pt x="1812" y="2807"/>
                    <a:pt x="2101" y="2987"/>
                  </a:cubicBezTo>
                  <a:cubicBezTo>
                    <a:pt x="2245" y="3077"/>
                    <a:pt x="2380" y="3176"/>
                    <a:pt x="2506" y="3294"/>
                  </a:cubicBezTo>
                  <a:cubicBezTo>
                    <a:pt x="2642" y="3393"/>
                    <a:pt x="2750" y="3528"/>
                    <a:pt x="2849" y="3663"/>
                  </a:cubicBezTo>
                  <a:cubicBezTo>
                    <a:pt x="3038" y="3934"/>
                    <a:pt x="3137" y="4267"/>
                    <a:pt x="3101" y="4592"/>
                  </a:cubicBezTo>
                  <a:cubicBezTo>
                    <a:pt x="3101" y="4628"/>
                    <a:pt x="3101" y="4655"/>
                    <a:pt x="3110" y="4682"/>
                  </a:cubicBezTo>
                  <a:cubicBezTo>
                    <a:pt x="3139" y="4767"/>
                    <a:pt x="3218" y="4819"/>
                    <a:pt x="3304" y="4819"/>
                  </a:cubicBezTo>
                  <a:cubicBezTo>
                    <a:pt x="3326" y="4819"/>
                    <a:pt x="3349" y="4816"/>
                    <a:pt x="3372" y="4808"/>
                  </a:cubicBezTo>
                  <a:cubicBezTo>
                    <a:pt x="3471" y="4772"/>
                    <a:pt x="3525" y="4655"/>
                    <a:pt x="3489" y="4547"/>
                  </a:cubicBezTo>
                  <a:cubicBezTo>
                    <a:pt x="3426" y="4366"/>
                    <a:pt x="3372" y="4186"/>
                    <a:pt x="3282" y="4024"/>
                  </a:cubicBezTo>
                  <a:cubicBezTo>
                    <a:pt x="3201" y="3853"/>
                    <a:pt x="3101" y="3699"/>
                    <a:pt x="2984" y="3555"/>
                  </a:cubicBezTo>
                  <a:cubicBezTo>
                    <a:pt x="2768" y="3276"/>
                    <a:pt x="2497" y="3032"/>
                    <a:pt x="2200" y="2834"/>
                  </a:cubicBezTo>
                  <a:cubicBezTo>
                    <a:pt x="1903" y="2645"/>
                    <a:pt x="1578" y="2482"/>
                    <a:pt x="1254" y="2338"/>
                  </a:cubicBezTo>
                  <a:cubicBezTo>
                    <a:pt x="1170" y="2301"/>
                    <a:pt x="1086" y="2267"/>
                    <a:pt x="1002" y="2233"/>
                  </a:cubicBezTo>
                  <a:lnTo>
                    <a:pt x="1002" y="2233"/>
                  </a:lnTo>
                  <a:lnTo>
                    <a:pt x="15600" y="406"/>
                  </a:lnTo>
                  <a:lnTo>
                    <a:pt x="15600" y="406"/>
                  </a:lnTo>
                  <a:lnTo>
                    <a:pt x="15613" y="508"/>
                  </a:lnTo>
                  <a:lnTo>
                    <a:pt x="15667" y="617"/>
                  </a:lnTo>
                  <a:cubicBezTo>
                    <a:pt x="15686" y="660"/>
                    <a:pt x="15726" y="687"/>
                    <a:pt x="15770" y="687"/>
                  </a:cubicBezTo>
                  <a:cubicBezTo>
                    <a:pt x="15790" y="687"/>
                    <a:pt x="15810" y="682"/>
                    <a:pt x="15829" y="671"/>
                  </a:cubicBezTo>
                  <a:cubicBezTo>
                    <a:pt x="16009" y="589"/>
                    <a:pt x="16199" y="553"/>
                    <a:pt x="16388" y="526"/>
                  </a:cubicBezTo>
                  <a:cubicBezTo>
                    <a:pt x="16483" y="517"/>
                    <a:pt x="16577" y="511"/>
                    <a:pt x="16673" y="511"/>
                  </a:cubicBezTo>
                  <a:cubicBezTo>
                    <a:pt x="16710" y="511"/>
                    <a:pt x="16747" y="512"/>
                    <a:pt x="16784" y="514"/>
                  </a:cubicBezTo>
                  <a:lnTo>
                    <a:pt x="16784" y="514"/>
                  </a:lnTo>
                  <a:cubicBezTo>
                    <a:pt x="16865" y="872"/>
                    <a:pt x="16927" y="1235"/>
                    <a:pt x="16983" y="1599"/>
                  </a:cubicBezTo>
                  <a:cubicBezTo>
                    <a:pt x="17037" y="2005"/>
                    <a:pt x="17109" y="2419"/>
                    <a:pt x="17064" y="2843"/>
                  </a:cubicBezTo>
                  <a:cubicBezTo>
                    <a:pt x="17055" y="2879"/>
                    <a:pt x="17064" y="2906"/>
                    <a:pt x="17073" y="2933"/>
                  </a:cubicBezTo>
                  <a:cubicBezTo>
                    <a:pt x="17100" y="3015"/>
                    <a:pt x="17175" y="3066"/>
                    <a:pt x="17252" y="3066"/>
                  </a:cubicBezTo>
                  <a:cubicBezTo>
                    <a:pt x="17277" y="3066"/>
                    <a:pt x="17301" y="3061"/>
                    <a:pt x="17325" y="3050"/>
                  </a:cubicBezTo>
                  <a:cubicBezTo>
                    <a:pt x="17433" y="3014"/>
                    <a:pt x="17488" y="2897"/>
                    <a:pt x="17442" y="2798"/>
                  </a:cubicBezTo>
                  <a:cubicBezTo>
                    <a:pt x="17298" y="2392"/>
                    <a:pt x="17262" y="1978"/>
                    <a:pt x="17217" y="1563"/>
                  </a:cubicBezTo>
                  <a:cubicBezTo>
                    <a:pt x="17172" y="1148"/>
                    <a:pt x="17145" y="734"/>
                    <a:pt x="17136" y="319"/>
                  </a:cubicBezTo>
                  <a:cubicBezTo>
                    <a:pt x="17136" y="220"/>
                    <a:pt x="17055" y="148"/>
                    <a:pt x="16965" y="148"/>
                  </a:cubicBezTo>
                  <a:lnTo>
                    <a:pt x="16920" y="148"/>
                  </a:lnTo>
                  <a:cubicBezTo>
                    <a:pt x="16739" y="229"/>
                    <a:pt x="16550" y="265"/>
                    <a:pt x="16361" y="292"/>
                  </a:cubicBezTo>
                  <a:cubicBezTo>
                    <a:pt x="16260" y="307"/>
                    <a:pt x="16158" y="316"/>
                    <a:pt x="16056" y="316"/>
                  </a:cubicBezTo>
                  <a:cubicBezTo>
                    <a:pt x="16031" y="316"/>
                    <a:pt x="16007" y="315"/>
                    <a:pt x="15983" y="314"/>
                  </a:cubicBezTo>
                  <a:lnTo>
                    <a:pt x="15983" y="314"/>
                  </a:lnTo>
                  <a:lnTo>
                    <a:pt x="15964" y="166"/>
                  </a:lnTo>
                  <a:cubicBezTo>
                    <a:pt x="15948" y="69"/>
                    <a:pt x="15874" y="1"/>
                    <a:pt x="1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2" name="Google Shape;6412;p227"/>
            <p:cNvSpPr/>
            <p:nvPr/>
          </p:nvSpPr>
          <p:spPr>
            <a:xfrm>
              <a:off x="9007776" y="3586979"/>
              <a:ext cx="90772" cy="141168"/>
            </a:xfrm>
            <a:custGeom>
              <a:rect b="b" l="l" r="r" t="t"/>
              <a:pathLst>
                <a:path extrusionOk="0" h="2902" w="1866">
                  <a:moveTo>
                    <a:pt x="1344" y="0"/>
                  </a:moveTo>
                  <a:cubicBezTo>
                    <a:pt x="1323" y="0"/>
                    <a:pt x="1301" y="4"/>
                    <a:pt x="1280" y="12"/>
                  </a:cubicBezTo>
                  <a:cubicBezTo>
                    <a:pt x="1172" y="48"/>
                    <a:pt x="1118" y="165"/>
                    <a:pt x="1163" y="264"/>
                  </a:cubicBezTo>
                  <a:cubicBezTo>
                    <a:pt x="1298" y="643"/>
                    <a:pt x="1334" y="1030"/>
                    <a:pt x="1379" y="1409"/>
                  </a:cubicBezTo>
                  <a:cubicBezTo>
                    <a:pt x="1397" y="1607"/>
                    <a:pt x="1415" y="1796"/>
                    <a:pt x="1424" y="1995"/>
                  </a:cubicBezTo>
                  <a:cubicBezTo>
                    <a:pt x="1438" y="2136"/>
                    <a:pt x="1446" y="2283"/>
                    <a:pt x="1450" y="2430"/>
                  </a:cubicBezTo>
                  <a:lnTo>
                    <a:pt x="1450" y="2430"/>
                  </a:lnTo>
                  <a:cubicBezTo>
                    <a:pt x="1414" y="2442"/>
                    <a:pt x="1379" y="2453"/>
                    <a:pt x="1343" y="2463"/>
                  </a:cubicBezTo>
                  <a:cubicBezTo>
                    <a:pt x="1244" y="2481"/>
                    <a:pt x="1154" y="2499"/>
                    <a:pt x="1055" y="2508"/>
                  </a:cubicBezTo>
                  <a:cubicBezTo>
                    <a:pt x="960" y="2517"/>
                    <a:pt x="865" y="2524"/>
                    <a:pt x="770" y="2524"/>
                  </a:cubicBezTo>
                  <a:cubicBezTo>
                    <a:pt x="738" y="2524"/>
                    <a:pt x="705" y="2523"/>
                    <a:pt x="673" y="2522"/>
                  </a:cubicBezTo>
                  <a:lnTo>
                    <a:pt x="673" y="2522"/>
                  </a:lnTo>
                  <a:cubicBezTo>
                    <a:pt x="626" y="2191"/>
                    <a:pt x="579" y="1854"/>
                    <a:pt x="532" y="1517"/>
                  </a:cubicBezTo>
                  <a:cubicBezTo>
                    <a:pt x="478" y="1138"/>
                    <a:pt x="433" y="751"/>
                    <a:pt x="406" y="363"/>
                  </a:cubicBezTo>
                  <a:cubicBezTo>
                    <a:pt x="406" y="354"/>
                    <a:pt x="406" y="345"/>
                    <a:pt x="406" y="345"/>
                  </a:cubicBezTo>
                  <a:cubicBezTo>
                    <a:pt x="390" y="248"/>
                    <a:pt x="308" y="180"/>
                    <a:pt x="214" y="180"/>
                  </a:cubicBezTo>
                  <a:cubicBezTo>
                    <a:pt x="203" y="180"/>
                    <a:pt x="192" y="181"/>
                    <a:pt x="180" y="183"/>
                  </a:cubicBezTo>
                  <a:cubicBezTo>
                    <a:pt x="72" y="201"/>
                    <a:pt x="0" y="300"/>
                    <a:pt x="27" y="408"/>
                  </a:cubicBezTo>
                  <a:cubicBezTo>
                    <a:pt x="90" y="796"/>
                    <a:pt x="144" y="1174"/>
                    <a:pt x="189" y="1562"/>
                  </a:cubicBezTo>
                  <a:cubicBezTo>
                    <a:pt x="234" y="1950"/>
                    <a:pt x="280" y="2337"/>
                    <a:pt x="316" y="2716"/>
                  </a:cubicBezTo>
                  <a:lnTo>
                    <a:pt x="316" y="2770"/>
                  </a:lnTo>
                  <a:cubicBezTo>
                    <a:pt x="316" y="2779"/>
                    <a:pt x="325" y="2797"/>
                    <a:pt x="334" y="2815"/>
                  </a:cubicBezTo>
                  <a:cubicBezTo>
                    <a:pt x="353" y="2868"/>
                    <a:pt x="407" y="2901"/>
                    <a:pt x="466" y="2901"/>
                  </a:cubicBezTo>
                  <a:cubicBezTo>
                    <a:pt x="488" y="2901"/>
                    <a:pt x="510" y="2897"/>
                    <a:pt x="532" y="2887"/>
                  </a:cubicBezTo>
                  <a:cubicBezTo>
                    <a:pt x="712" y="2806"/>
                    <a:pt x="902" y="2770"/>
                    <a:pt x="1091" y="2734"/>
                  </a:cubicBezTo>
                  <a:cubicBezTo>
                    <a:pt x="1181" y="2725"/>
                    <a:pt x="1280" y="2716"/>
                    <a:pt x="1370" y="2716"/>
                  </a:cubicBezTo>
                  <a:cubicBezTo>
                    <a:pt x="1469" y="2716"/>
                    <a:pt x="1569" y="2725"/>
                    <a:pt x="1668" y="2743"/>
                  </a:cubicBezTo>
                  <a:cubicBezTo>
                    <a:pt x="1677" y="2747"/>
                    <a:pt x="1688" y="2750"/>
                    <a:pt x="1700" y="2750"/>
                  </a:cubicBezTo>
                  <a:cubicBezTo>
                    <a:pt x="1713" y="2750"/>
                    <a:pt x="1726" y="2747"/>
                    <a:pt x="1740" y="2743"/>
                  </a:cubicBezTo>
                  <a:cubicBezTo>
                    <a:pt x="1812" y="2725"/>
                    <a:pt x="1866" y="2644"/>
                    <a:pt x="1839" y="2563"/>
                  </a:cubicBezTo>
                  <a:lnTo>
                    <a:pt x="1830" y="2526"/>
                  </a:lnTo>
                  <a:cubicBezTo>
                    <a:pt x="1785" y="2337"/>
                    <a:pt x="1749" y="2148"/>
                    <a:pt x="1713" y="1959"/>
                  </a:cubicBezTo>
                  <a:cubicBezTo>
                    <a:pt x="1677" y="1769"/>
                    <a:pt x="1641" y="1580"/>
                    <a:pt x="1614" y="1382"/>
                  </a:cubicBezTo>
                  <a:cubicBezTo>
                    <a:pt x="1560" y="1003"/>
                    <a:pt x="1505" y="616"/>
                    <a:pt x="1541" y="219"/>
                  </a:cubicBezTo>
                  <a:cubicBezTo>
                    <a:pt x="1551" y="192"/>
                    <a:pt x="1541" y="156"/>
                    <a:pt x="1532" y="129"/>
                  </a:cubicBezTo>
                  <a:cubicBezTo>
                    <a:pt x="1504" y="51"/>
                    <a:pt x="1425" y="0"/>
                    <a:pt x="1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3" name="Google Shape;6413;p227"/>
            <p:cNvSpPr/>
            <p:nvPr/>
          </p:nvSpPr>
          <p:spPr>
            <a:xfrm>
              <a:off x="9050291" y="3487988"/>
              <a:ext cx="305685" cy="86102"/>
            </a:xfrm>
            <a:custGeom>
              <a:rect b="b" l="l" r="r" t="t"/>
              <a:pathLst>
                <a:path extrusionOk="0" h="1770" w="6284">
                  <a:moveTo>
                    <a:pt x="208" y="0"/>
                  </a:moveTo>
                  <a:cubicBezTo>
                    <a:pt x="100" y="0"/>
                    <a:pt x="9" y="82"/>
                    <a:pt x="0" y="190"/>
                  </a:cubicBezTo>
                  <a:cubicBezTo>
                    <a:pt x="0" y="298"/>
                    <a:pt x="82" y="388"/>
                    <a:pt x="190" y="388"/>
                  </a:cubicBezTo>
                  <a:cubicBezTo>
                    <a:pt x="1172" y="442"/>
                    <a:pt x="2137" y="613"/>
                    <a:pt x="3101" y="767"/>
                  </a:cubicBezTo>
                  <a:cubicBezTo>
                    <a:pt x="3588" y="848"/>
                    <a:pt x="4066" y="938"/>
                    <a:pt x="4552" y="1019"/>
                  </a:cubicBezTo>
                  <a:cubicBezTo>
                    <a:pt x="4982" y="1100"/>
                    <a:pt x="5412" y="1189"/>
                    <a:pt x="5849" y="1278"/>
                  </a:cubicBezTo>
                  <a:lnTo>
                    <a:pt x="5849" y="1278"/>
                  </a:lnTo>
                  <a:lnTo>
                    <a:pt x="5887" y="1605"/>
                  </a:lnTo>
                  <a:cubicBezTo>
                    <a:pt x="5903" y="1695"/>
                    <a:pt x="5978" y="1770"/>
                    <a:pt x="6073" y="1770"/>
                  </a:cubicBezTo>
                  <a:cubicBezTo>
                    <a:pt x="6083" y="1770"/>
                    <a:pt x="6093" y="1769"/>
                    <a:pt x="6103" y="1767"/>
                  </a:cubicBezTo>
                  <a:cubicBezTo>
                    <a:pt x="6211" y="1758"/>
                    <a:pt x="6283" y="1659"/>
                    <a:pt x="6274" y="1551"/>
                  </a:cubicBezTo>
                  <a:lnTo>
                    <a:pt x="6211" y="1091"/>
                  </a:lnTo>
                  <a:lnTo>
                    <a:pt x="6211" y="1082"/>
                  </a:lnTo>
                  <a:cubicBezTo>
                    <a:pt x="6202" y="1001"/>
                    <a:pt x="6139" y="929"/>
                    <a:pt x="6049" y="920"/>
                  </a:cubicBezTo>
                  <a:cubicBezTo>
                    <a:pt x="5562" y="875"/>
                    <a:pt x="5075" y="812"/>
                    <a:pt x="4589" y="749"/>
                  </a:cubicBezTo>
                  <a:cubicBezTo>
                    <a:pt x="4111" y="685"/>
                    <a:pt x="3624" y="622"/>
                    <a:pt x="3137" y="550"/>
                  </a:cubicBezTo>
                  <a:cubicBezTo>
                    <a:pt x="2173" y="397"/>
                    <a:pt x="1199" y="262"/>
                    <a:pt x="244" y="9"/>
                  </a:cubicBezTo>
                  <a:cubicBezTo>
                    <a:pt x="235" y="0"/>
                    <a:pt x="217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4" name="Google Shape;6414;p227"/>
            <p:cNvSpPr/>
            <p:nvPr/>
          </p:nvSpPr>
          <p:spPr>
            <a:xfrm>
              <a:off x="9073980" y="3552587"/>
              <a:ext cx="283308" cy="148610"/>
            </a:xfrm>
            <a:custGeom>
              <a:rect b="b" l="l" r="r" t="t"/>
              <a:pathLst>
                <a:path extrusionOk="0" h="3055" w="5824">
                  <a:moveTo>
                    <a:pt x="5588" y="1"/>
                  </a:moveTo>
                  <a:cubicBezTo>
                    <a:pt x="5570" y="1"/>
                    <a:pt x="5553" y="3"/>
                    <a:pt x="5535" y="6"/>
                  </a:cubicBezTo>
                  <a:cubicBezTo>
                    <a:pt x="5418" y="34"/>
                    <a:pt x="5336" y="160"/>
                    <a:pt x="5373" y="277"/>
                  </a:cubicBezTo>
                  <a:lnTo>
                    <a:pt x="5406" y="415"/>
                  </a:lnTo>
                  <a:lnTo>
                    <a:pt x="5406" y="415"/>
                  </a:lnTo>
                  <a:cubicBezTo>
                    <a:pt x="5013" y="613"/>
                    <a:pt x="4620" y="805"/>
                    <a:pt x="4228" y="989"/>
                  </a:cubicBezTo>
                  <a:cubicBezTo>
                    <a:pt x="3786" y="1196"/>
                    <a:pt x="3335" y="1395"/>
                    <a:pt x="2885" y="1584"/>
                  </a:cubicBezTo>
                  <a:cubicBezTo>
                    <a:pt x="2434" y="1773"/>
                    <a:pt x="1983" y="1972"/>
                    <a:pt x="1524" y="2152"/>
                  </a:cubicBezTo>
                  <a:cubicBezTo>
                    <a:pt x="1073" y="2332"/>
                    <a:pt x="613" y="2512"/>
                    <a:pt x="153" y="2675"/>
                  </a:cubicBezTo>
                  <a:cubicBezTo>
                    <a:pt x="144" y="2684"/>
                    <a:pt x="135" y="2684"/>
                    <a:pt x="126" y="2684"/>
                  </a:cubicBezTo>
                  <a:cubicBezTo>
                    <a:pt x="36" y="2738"/>
                    <a:pt x="0" y="2855"/>
                    <a:pt x="45" y="2945"/>
                  </a:cubicBezTo>
                  <a:cubicBezTo>
                    <a:pt x="77" y="3016"/>
                    <a:pt x="146" y="3054"/>
                    <a:pt x="219" y="3054"/>
                  </a:cubicBezTo>
                  <a:cubicBezTo>
                    <a:pt x="248" y="3054"/>
                    <a:pt x="278" y="3048"/>
                    <a:pt x="307" y="3035"/>
                  </a:cubicBezTo>
                  <a:cubicBezTo>
                    <a:pt x="748" y="2810"/>
                    <a:pt x="1190" y="2602"/>
                    <a:pt x="1632" y="2395"/>
                  </a:cubicBezTo>
                  <a:cubicBezTo>
                    <a:pt x="2073" y="2188"/>
                    <a:pt x="2524" y="1990"/>
                    <a:pt x="2975" y="1791"/>
                  </a:cubicBezTo>
                  <a:cubicBezTo>
                    <a:pt x="3416" y="1593"/>
                    <a:pt x="3876" y="1404"/>
                    <a:pt x="4327" y="1214"/>
                  </a:cubicBezTo>
                  <a:cubicBezTo>
                    <a:pt x="4778" y="1034"/>
                    <a:pt x="5237" y="854"/>
                    <a:pt x="5706" y="701"/>
                  </a:cubicBezTo>
                  <a:cubicBezTo>
                    <a:pt x="5769" y="674"/>
                    <a:pt x="5823" y="610"/>
                    <a:pt x="5823" y="529"/>
                  </a:cubicBezTo>
                  <a:lnTo>
                    <a:pt x="5823" y="493"/>
                  </a:lnTo>
                  <a:lnTo>
                    <a:pt x="5814" y="223"/>
                  </a:lnTo>
                  <a:cubicBezTo>
                    <a:pt x="5814" y="205"/>
                    <a:pt x="5814" y="187"/>
                    <a:pt x="5805" y="169"/>
                  </a:cubicBezTo>
                  <a:cubicBezTo>
                    <a:pt x="5782" y="68"/>
                    <a:pt x="5692" y="1"/>
                    <a:pt x="5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5" name="Google Shape;6415;p227"/>
            <p:cNvSpPr/>
            <p:nvPr/>
          </p:nvSpPr>
          <p:spPr>
            <a:xfrm>
              <a:off x="7051300" y="3556236"/>
              <a:ext cx="1992937" cy="418201"/>
            </a:xfrm>
            <a:custGeom>
              <a:rect b="b" l="l" r="r" t="t"/>
              <a:pathLst>
                <a:path extrusionOk="0" h="8597" w="40969">
                  <a:moveTo>
                    <a:pt x="24542" y="1"/>
                  </a:moveTo>
                  <a:cubicBezTo>
                    <a:pt x="24531" y="1"/>
                    <a:pt x="24520" y="2"/>
                    <a:pt x="24509" y="4"/>
                  </a:cubicBezTo>
                  <a:lnTo>
                    <a:pt x="18812" y="761"/>
                  </a:lnTo>
                  <a:lnTo>
                    <a:pt x="15964" y="1130"/>
                  </a:lnTo>
                  <a:lnTo>
                    <a:pt x="13115" y="1491"/>
                  </a:lnTo>
                  <a:cubicBezTo>
                    <a:pt x="11213" y="1734"/>
                    <a:pt x="9311" y="1978"/>
                    <a:pt x="7409" y="2203"/>
                  </a:cubicBezTo>
                  <a:cubicBezTo>
                    <a:pt x="5508" y="2437"/>
                    <a:pt x="3606" y="2654"/>
                    <a:pt x="1695" y="2861"/>
                  </a:cubicBezTo>
                  <a:cubicBezTo>
                    <a:pt x="1586" y="2870"/>
                    <a:pt x="1514" y="2969"/>
                    <a:pt x="1532" y="3068"/>
                  </a:cubicBezTo>
                  <a:lnTo>
                    <a:pt x="1532" y="3077"/>
                  </a:lnTo>
                  <a:lnTo>
                    <a:pt x="1544" y="3172"/>
                  </a:lnTo>
                  <a:lnTo>
                    <a:pt x="1544" y="3172"/>
                  </a:lnTo>
                  <a:lnTo>
                    <a:pt x="171" y="3339"/>
                  </a:lnTo>
                  <a:cubicBezTo>
                    <a:pt x="72" y="3357"/>
                    <a:pt x="0" y="3438"/>
                    <a:pt x="9" y="3537"/>
                  </a:cubicBezTo>
                  <a:lnTo>
                    <a:pt x="9" y="3555"/>
                  </a:lnTo>
                  <a:cubicBezTo>
                    <a:pt x="36" y="4366"/>
                    <a:pt x="117" y="5169"/>
                    <a:pt x="216" y="5962"/>
                  </a:cubicBezTo>
                  <a:cubicBezTo>
                    <a:pt x="316" y="6764"/>
                    <a:pt x="433" y="7557"/>
                    <a:pt x="604" y="8350"/>
                  </a:cubicBezTo>
                  <a:lnTo>
                    <a:pt x="613" y="8368"/>
                  </a:lnTo>
                  <a:cubicBezTo>
                    <a:pt x="630" y="8461"/>
                    <a:pt x="710" y="8523"/>
                    <a:pt x="802" y="8523"/>
                  </a:cubicBezTo>
                  <a:cubicBezTo>
                    <a:pt x="808" y="8523"/>
                    <a:pt x="814" y="8522"/>
                    <a:pt x="820" y="8522"/>
                  </a:cubicBezTo>
                  <a:lnTo>
                    <a:pt x="2189" y="8348"/>
                  </a:lnTo>
                  <a:lnTo>
                    <a:pt x="2189" y="8348"/>
                  </a:lnTo>
                  <a:lnTo>
                    <a:pt x="2199" y="8423"/>
                  </a:lnTo>
                  <a:lnTo>
                    <a:pt x="2199" y="8432"/>
                  </a:lnTo>
                  <a:lnTo>
                    <a:pt x="2199" y="8441"/>
                  </a:lnTo>
                  <a:cubicBezTo>
                    <a:pt x="2216" y="8529"/>
                    <a:pt x="2297" y="8597"/>
                    <a:pt x="2385" y="8597"/>
                  </a:cubicBezTo>
                  <a:cubicBezTo>
                    <a:pt x="2395" y="8597"/>
                    <a:pt x="2405" y="8596"/>
                    <a:pt x="2416" y="8594"/>
                  </a:cubicBezTo>
                  <a:cubicBezTo>
                    <a:pt x="5598" y="8089"/>
                    <a:pt x="8798" y="7701"/>
                    <a:pt x="11998" y="7305"/>
                  </a:cubicBezTo>
                  <a:lnTo>
                    <a:pt x="21588" y="6124"/>
                  </a:lnTo>
                  <a:lnTo>
                    <a:pt x="31188" y="4943"/>
                  </a:lnTo>
                  <a:lnTo>
                    <a:pt x="40779" y="3789"/>
                  </a:lnTo>
                  <a:lnTo>
                    <a:pt x="40788" y="3789"/>
                  </a:lnTo>
                  <a:cubicBezTo>
                    <a:pt x="40887" y="3780"/>
                    <a:pt x="40968" y="3681"/>
                    <a:pt x="40950" y="3573"/>
                  </a:cubicBezTo>
                  <a:lnTo>
                    <a:pt x="40914" y="3303"/>
                  </a:lnTo>
                  <a:cubicBezTo>
                    <a:pt x="40906" y="3201"/>
                    <a:pt x="40817" y="3131"/>
                    <a:pt x="40716" y="3131"/>
                  </a:cubicBezTo>
                  <a:cubicBezTo>
                    <a:pt x="40710" y="3131"/>
                    <a:pt x="40704" y="3131"/>
                    <a:pt x="40698" y="3131"/>
                  </a:cubicBezTo>
                  <a:cubicBezTo>
                    <a:pt x="40599" y="3149"/>
                    <a:pt x="40518" y="3249"/>
                    <a:pt x="40536" y="3348"/>
                  </a:cubicBezTo>
                  <a:lnTo>
                    <a:pt x="40544" y="3427"/>
                  </a:lnTo>
                  <a:lnTo>
                    <a:pt x="40544" y="3427"/>
                  </a:lnTo>
                  <a:lnTo>
                    <a:pt x="31152" y="4655"/>
                  </a:lnTo>
                  <a:lnTo>
                    <a:pt x="21561" y="5872"/>
                  </a:lnTo>
                  <a:lnTo>
                    <a:pt x="11971" y="7098"/>
                  </a:lnTo>
                  <a:cubicBezTo>
                    <a:pt x="8834" y="7495"/>
                    <a:pt x="5706" y="7893"/>
                    <a:pt x="2562" y="8188"/>
                  </a:cubicBezTo>
                  <a:lnTo>
                    <a:pt x="2562" y="8188"/>
                  </a:lnTo>
                  <a:lnTo>
                    <a:pt x="2551" y="8107"/>
                  </a:lnTo>
                  <a:cubicBezTo>
                    <a:pt x="2534" y="8005"/>
                    <a:pt x="2453" y="7935"/>
                    <a:pt x="2353" y="7935"/>
                  </a:cubicBezTo>
                  <a:cubicBezTo>
                    <a:pt x="2347" y="7935"/>
                    <a:pt x="2341" y="7935"/>
                    <a:pt x="2335" y="7936"/>
                  </a:cubicBezTo>
                  <a:lnTo>
                    <a:pt x="984" y="8108"/>
                  </a:lnTo>
                  <a:lnTo>
                    <a:pt x="984" y="8108"/>
                  </a:lnTo>
                  <a:cubicBezTo>
                    <a:pt x="950" y="7364"/>
                    <a:pt x="866" y="6627"/>
                    <a:pt x="775" y="5899"/>
                  </a:cubicBezTo>
                  <a:cubicBezTo>
                    <a:pt x="684" y="5161"/>
                    <a:pt x="578" y="4430"/>
                    <a:pt x="428" y="3701"/>
                  </a:cubicBezTo>
                  <a:lnTo>
                    <a:pt x="428" y="3701"/>
                  </a:lnTo>
                  <a:lnTo>
                    <a:pt x="1785" y="3528"/>
                  </a:lnTo>
                  <a:cubicBezTo>
                    <a:pt x="1884" y="3519"/>
                    <a:pt x="1965" y="3420"/>
                    <a:pt x="1947" y="3312"/>
                  </a:cubicBezTo>
                  <a:lnTo>
                    <a:pt x="1935" y="3213"/>
                  </a:lnTo>
                  <a:lnTo>
                    <a:pt x="1935" y="3213"/>
                  </a:lnTo>
                  <a:cubicBezTo>
                    <a:pt x="3766" y="2952"/>
                    <a:pt x="5606" y="2700"/>
                    <a:pt x="7437" y="2464"/>
                  </a:cubicBezTo>
                  <a:cubicBezTo>
                    <a:pt x="9338" y="2221"/>
                    <a:pt x="11240" y="1987"/>
                    <a:pt x="13142" y="1752"/>
                  </a:cubicBezTo>
                  <a:lnTo>
                    <a:pt x="16000" y="1401"/>
                  </a:lnTo>
                  <a:lnTo>
                    <a:pt x="18848" y="1058"/>
                  </a:lnTo>
                  <a:lnTo>
                    <a:pt x="24554" y="382"/>
                  </a:lnTo>
                  <a:lnTo>
                    <a:pt x="24563" y="382"/>
                  </a:lnTo>
                  <a:cubicBezTo>
                    <a:pt x="24671" y="373"/>
                    <a:pt x="24743" y="274"/>
                    <a:pt x="24725" y="166"/>
                  </a:cubicBezTo>
                  <a:cubicBezTo>
                    <a:pt x="24717" y="69"/>
                    <a:pt x="24637" y="1"/>
                    <a:pt x="24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6" name="Google Shape;6416;p227"/>
            <p:cNvSpPr/>
            <p:nvPr/>
          </p:nvSpPr>
          <p:spPr>
            <a:xfrm>
              <a:off x="7753724" y="3601377"/>
              <a:ext cx="138152" cy="171960"/>
            </a:xfrm>
            <a:custGeom>
              <a:rect b="b" l="l" r="r" t="t"/>
              <a:pathLst>
                <a:path extrusionOk="0" h="3535" w="2840">
                  <a:moveTo>
                    <a:pt x="2624" y="1"/>
                  </a:moveTo>
                  <a:cubicBezTo>
                    <a:pt x="2587" y="1"/>
                    <a:pt x="2549" y="11"/>
                    <a:pt x="2515" y="31"/>
                  </a:cubicBezTo>
                  <a:lnTo>
                    <a:pt x="2065" y="329"/>
                  </a:lnTo>
                  <a:cubicBezTo>
                    <a:pt x="1920" y="428"/>
                    <a:pt x="1767" y="509"/>
                    <a:pt x="1623" y="626"/>
                  </a:cubicBezTo>
                  <a:cubicBezTo>
                    <a:pt x="1343" y="842"/>
                    <a:pt x="1064" y="1068"/>
                    <a:pt x="821" y="1338"/>
                  </a:cubicBezTo>
                  <a:cubicBezTo>
                    <a:pt x="577" y="1599"/>
                    <a:pt x="370" y="1897"/>
                    <a:pt x="217" y="2239"/>
                  </a:cubicBezTo>
                  <a:cubicBezTo>
                    <a:pt x="63" y="2582"/>
                    <a:pt x="0" y="2961"/>
                    <a:pt x="27" y="3339"/>
                  </a:cubicBezTo>
                  <a:lnTo>
                    <a:pt x="27" y="3348"/>
                  </a:lnTo>
                  <a:cubicBezTo>
                    <a:pt x="27" y="3357"/>
                    <a:pt x="27" y="3375"/>
                    <a:pt x="27" y="3384"/>
                  </a:cubicBezTo>
                  <a:cubicBezTo>
                    <a:pt x="51" y="3469"/>
                    <a:pt x="133" y="3534"/>
                    <a:pt x="224" y="3534"/>
                  </a:cubicBezTo>
                  <a:cubicBezTo>
                    <a:pt x="240" y="3534"/>
                    <a:pt x="255" y="3532"/>
                    <a:pt x="271" y="3528"/>
                  </a:cubicBezTo>
                  <a:cubicBezTo>
                    <a:pt x="370" y="3501"/>
                    <a:pt x="433" y="3393"/>
                    <a:pt x="415" y="3294"/>
                  </a:cubicBezTo>
                  <a:cubicBezTo>
                    <a:pt x="334" y="2979"/>
                    <a:pt x="361" y="2654"/>
                    <a:pt x="478" y="2348"/>
                  </a:cubicBezTo>
                  <a:cubicBezTo>
                    <a:pt x="595" y="2041"/>
                    <a:pt x="794" y="1762"/>
                    <a:pt x="1019" y="1518"/>
                  </a:cubicBezTo>
                  <a:cubicBezTo>
                    <a:pt x="1253" y="1275"/>
                    <a:pt x="1524" y="1059"/>
                    <a:pt x="1803" y="878"/>
                  </a:cubicBezTo>
                  <a:lnTo>
                    <a:pt x="1911" y="806"/>
                  </a:lnTo>
                  <a:lnTo>
                    <a:pt x="2019" y="743"/>
                  </a:lnTo>
                  <a:cubicBezTo>
                    <a:pt x="2092" y="698"/>
                    <a:pt x="2173" y="653"/>
                    <a:pt x="2245" y="617"/>
                  </a:cubicBezTo>
                  <a:cubicBezTo>
                    <a:pt x="2398" y="536"/>
                    <a:pt x="2542" y="455"/>
                    <a:pt x="2695" y="374"/>
                  </a:cubicBezTo>
                  <a:lnTo>
                    <a:pt x="2714" y="365"/>
                  </a:lnTo>
                  <a:cubicBezTo>
                    <a:pt x="2714" y="365"/>
                    <a:pt x="2723" y="365"/>
                    <a:pt x="2732" y="356"/>
                  </a:cubicBezTo>
                  <a:cubicBezTo>
                    <a:pt x="2822" y="301"/>
                    <a:pt x="2840" y="175"/>
                    <a:pt x="2786" y="85"/>
                  </a:cubicBezTo>
                  <a:cubicBezTo>
                    <a:pt x="2746" y="29"/>
                    <a:pt x="2686" y="1"/>
                    <a:pt x="2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7" name="Google Shape;6417;p227"/>
            <p:cNvSpPr/>
            <p:nvPr/>
          </p:nvSpPr>
          <p:spPr>
            <a:xfrm>
              <a:off x="8276797" y="3673322"/>
              <a:ext cx="127207" cy="161161"/>
            </a:xfrm>
            <a:custGeom>
              <a:rect b="b" l="l" r="r" t="t"/>
              <a:pathLst>
                <a:path extrusionOk="0" h="3313" w="2615">
                  <a:moveTo>
                    <a:pt x="2417" y="0"/>
                  </a:moveTo>
                  <a:cubicBezTo>
                    <a:pt x="2405" y="0"/>
                    <a:pt x="2393" y="1"/>
                    <a:pt x="2381" y="3"/>
                  </a:cubicBezTo>
                  <a:cubicBezTo>
                    <a:pt x="2272" y="30"/>
                    <a:pt x="2209" y="129"/>
                    <a:pt x="2227" y="238"/>
                  </a:cubicBezTo>
                  <a:cubicBezTo>
                    <a:pt x="2254" y="382"/>
                    <a:pt x="2272" y="526"/>
                    <a:pt x="2254" y="670"/>
                  </a:cubicBezTo>
                  <a:cubicBezTo>
                    <a:pt x="2245" y="815"/>
                    <a:pt x="2218" y="968"/>
                    <a:pt x="2155" y="1103"/>
                  </a:cubicBezTo>
                  <a:cubicBezTo>
                    <a:pt x="2056" y="1382"/>
                    <a:pt x="1876" y="1644"/>
                    <a:pt x="1668" y="1869"/>
                  </a:cubicBezTo>
                  <a:cubicBezTo>
                    <a:pt x="1461" y="2104"/>
                    <a:pt x="1218" y="2302"/>
                    <a:pt x="965" y="2473"/>
                  </a:cubicBezTo>
                  <a:cubicBezTo>
                    <a:pt x="830" y="2563"/>
                    <a:pt x="704" y="2653"/>
                    <a:pt x="569" y="2735"/>
                  </a:cubicBezTo>
                  <a:cubicBezTo>
                    <a:pt x="434" y="2807"/>
                    <a:pt x="298" y="2879"/>
                    <a:pt x="154" y="2942"/>
                  </a:cubicBezTo>
                  <a:cubicBezTo>
                    <a:pt x="145" y="2942"/>
                    <a:pt x="136" y="2951"/>
                    <a:pt x="127" y="2951"/>
                  </a:cubicBezTo>
                  <a:cubicBezTo>
                    <a:pt x="28" y="3005"/>
                    <a:pt x="1" y="3131"/>
                    <a:pt x="64" y="3221"/>
                  </a:cubicBezTo>
                  <a:cubicBezTo>
                    <a:pt x="99" y="3280"/>
                    <a:pt x="162" y="3312"/>
                    <a:pt x="226" y="3312"/>
                  </a:cubicBezTo>
                  <a:cubicBezTo>
                    <a:pt x="260" y="3312"/>
                    <a:pt x="294" y="3303"/>
                    <a:pt x="325" y="3284"/>
                  </a:cubicBezTo>
                  <a:lnTo>
                    <a:pt x="334" y="3284"/>
                  </a:lnTo>
                  <a:cubicBezTo>
                    <a:pt x="614" y="3104"/>
                    <a:pt x="875" y="2906"/>
                    <a:pt x="1128" y="2707"/>
                  </a:cubicBezTo>
                  <a:cubicBezTo>
                    <a:pt x="1389" y="2500"/>
                    <a:pt x="1632" y="2284"/>
                    <a:pt x="1849" y="2031"/>
                  </a:cubicBezTo>
                  <a:cubicBezTo>
                    <a:pt x="2065" y="1788"/>
                    <a:pt x="2263" y="1518"/>
                    <a:pt x="2399" y="1202"/>
                  </a:cubicBezTo>
                  <a:cubicBezTo>
                    <a:pt x="2543" y="896"/>
                    <a:pt x="2615" y="553"/>
                    <a:pt x="2615" y="193"/>
                  </a:cubicBezTo>
                  <a:cubicBezTo>
                    <a:pt x="2615" y="184"/>
                    <a:pt x="2615" y="166"/>
                    <a:pt x="2615" y="157"/>
                  </a:cubicBezTo>
                  <a:cubicBezTo>
                    <a:pt x="2591" y="61"/>
                    <a:pt x="2510" y="0"/>
                    <a:pt x="2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8" name="Google Shape;6418;p227"/>
            <p:cNvSpPr/>
            <p:nvPr/>
          </p:nvSpPr>
          <p:spPr>
            <a:xfrm>
              <a:off x="7126261" y="3708687"/>
              <a:ext cx="37311" cy="143746"/>
            </a:xfrm>
            <a:custGeom>
              <a:rect b="b" l="l" r="r" t="t"/>
              <a:pathLst>
                <a:path extrusionOk="0" h="2955" w="767">
                  <a:moveTo>
                    <a:pt x="226" y="1"/>
                  </a:moveTo>
                  <a:cubicBezTo>
                    <a:pt x="211" y="1"/>
                    <a:pt x="196" y="3"/>
                    <a:pt x="181" y="6"/>
                  </a:cubicBezTo>
                  <a:cubicBezTo>
                    <a:pt x="73" y="24"/>
                    <a:pt x="0" y="124"/>
                    <a:pt x="27" y="232"/>
                  </a:cubicBezTo>
                  <a:cubicBezTo>
                    <a:pt x="100" y="637"/>
                    <a:pt x="163" y="1052"/>
                    <a:pt x="217" y="1467"/>
                  </a:cubicBezTo>
                  <a:lnTo>
                    <a:pt x="307" y="2089"/>
                  </a:lnTo>
                  <a:cubicBezTo>
                    <a:pt x="325" y="2296"/>
                    <a:pt x="379" y="2494"/>
                    <a:pt x="334" y="2711"/>
                  </a:cubicBezTo>
                  <a:cubicBezTo>
                    <a:pt x="325" y="2756"/>
                    <a:pt x="334" y="2801"/>
                    <a:pt x="352" y="2837"/>
                  </a:cubicBezTo>
                  <a:cubicBezTo>
                    <a:pt x="384" y="2914"/>
                    <a:pt x="458" y="2955"/>
                    <a:pt x="534" y="2955"/>
                  </a:cubicBezTo>
                  <a:cubicBezTo>
                    <a:pt x="564" y="2955"/>
                    <a:pt x="594" y="2949"/>
                    <a:pt x="622" y="2936"/>
                  </a:cubicBezTo>
                  <a:cubicBezTo>
                    <a:pt x="722" y="2891"/>
                    <a:pt x="767" y="2765"/>
                    <a:pt x="722" y="2666"/>
                  </a:cubicBezTo>
                  <a:cubicBezTo>
                    <a:pt x="622" y="2467"/>
                    <a:pt x="622" y="2251"/>
                    <a:pt x="595" y="2053"/>
                  </a:cubicBezTo>
                  <a:lnTo>
                    <a:pt x="523" y="1431"/>
                  </a:lnTo>
                  <a:cubicBezTo>
                    <a:pt x="478" y="1016"/>
                    <a:pt x="433" y="601"/>
                    <a:pt x="406" y="178"/>
                  </a:cubicBezTo>
                  <a:cubicBezTo>
                    <a:pt x="406" y="178"/>
                    <a:pt x="406" y="169"/>
                    <a:pt x="406" y="160"/>
                  </a:cubicBezTo>
                  <a:cubicBezTo>
                    <a:pt x="391" y="67"/>
                    <a:pt x="316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9" name="Google Shape;6419;p227"/>
            <p:cNvSpPr/>
            <p:nvPr/>
          </p:nvSpPr>
          <p:spPr>
            <a:xfrm>
              <a:off x="7753724" y="3752661"/>
              <a:ext cx="159215" cy="130125"/>
            </a:xfrm>
            <a:custGeom>
              <a:rect b="b" l="l" r="r" t="t"/>
              <a:pathLst>
                <a:path extrusionOk="0" h="2675" w="3273">
                  <a:moveTo>
                    <a:pt x="215" y="1"/>
                  </a:moveTo>
                  <a:cubicBezTo>
                    <a:pt x="203" y="1"/>
                    <a:pt x="192" y="2"/>
                    <a:pt x="181" y="4"/>
                  </a:cubicBezTo>
                  <a:cubicBezTo>
                    <a:pt x="72" y="31"/>
                    <a:pt x="0" y="130"/>
                    <a:pt x="27" y="238"/>
                  </a:cubicBezTo>
                  <a:cubicBezTo>
                    <a:pt x="99" y="581"/>
                    <a:pt x="253" y="905"/>
                    <a:pt x="460" y="1176"/>
                  </a:cubicBezTo>
                  <a:cubicBezTo>
                    <a:pt x="676" y="1446"/>
                    <a:pt x="938" y="1662"/>
                    <a:pt x="1208" y="1843"/>
                  </a:cubicBezTo>
                  <a:cubicBezTo>
                    <a:pt x="1488" y="2023"/>
                    <a:pt x="1776" y="2176"/>
                    <a:pt x="2083" y="2302"/>
                  </a:cubicBezTo>
                  <a:cubicBezTo>
                    <a:pt x="2371" y="2438"/>
                    <a:pt x="2677" y="2564"/>
                    <a:pt x="3002" y="2663"/>
                  </a:cubicBezTo>
                  <a:cubicBezTo>
                    <a:pt x="3011" y="2663"/>
                    <a:pt x="3020" y="2672"/>
                    <a:pt x="3029" y="2672"/>
                  </a:cubicBezTo>
                  <a:cubicBezTo>
                    <a:pt x="3039" y="2674"/>
                    <a:pt x="3049" y="2674"/>
                    <a:pt x="3059" y="2674"/>
                  </a:cubicBezTo>
                  <a:cubicBezTo>
                    <a:pt x="3155" y="2674"/>
                    <a:pt x="3238" y="2599"/>
                    <a:pt x="3254" y="2510"/>
                  </a:cubicBezTo>
                  <a:cubicBezTo>
                    <a:pt x="3272" y="2402"/>
                    <a:pt x="3191" y="2302"/>
                    <a:pt x="3092" y="2284"/>
                  </a:cubicBezTo>
                  <a:cubicBezTo>
                    <a:pt x="2939" y="2266"/>
                    <a:pt x="2786" y="2230"/>
                    <a:pt x="2641" y="2185"/>
                  </a:cubicBezTo>
                  <a:cubicBezTo>
                    <a:pt x="2488" y="2140"/>
                    <a:pt x="2335" y="2086"/>
                    <a:pt x="2191" y="2032"/>
                  </a:cubicBezTo>
                  <a:cubicBezTo>
                    <a:pt x="1902" y="1915"/>
                    <a:pt x="1623" y="1789"/>
                    <a:pt x="1361" y="1608"/>
                  </a:cubicBezTo>
                  <a:cubicBezTo>
                    <a:pt x="1118" y="1437"/>
                    <a:pt x="875" y="1239"/>
                    <a:pt x="712" y="986"/>
                  </a:cubicBezTo>
                  <a:cubicBezTo>
                    <a:pt x="622" y="869"/>
                    <a:pt x="559" y="734"/>
                    <a:pt x="505" y="599"/>
                  </a:cubicBezTo>
                  <a:cubicBezTo>
                    <a:pt x="451" y="464"/>
                    <a:pt x="424" y="319"/>
                    <a:pt x="415" y="175"/>
                  </a:cubicBezTo>
                  <a:lnTo>
                    <a:pt x="406" y="175"/>
                  </a:lnTo>
                  <a:cubicBezTo>
                    <a:pt x="406" y="166"/>
                    <a:pt x="406" y="166"/>
                    <a:pt x="406" y="157"/>
                  </a:cubicBezTo>
                  <a:cubicBezTo>
                    <a:pt x="390" y="61"/>
                    <a:pt x="303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0" name="Google Shape;6420;p227"/>
            <p:cNvSpPr/>
            <p:nvPr/>
          </p:nvSpPr>
          <p:spPr>
            <a:xfrm>
              <a:off x="7140708" y="3828157"/>
              <a:ext cx="36046" cy="134163"/>
            </a:xfrm>
            <a:custGeom>
              <a:rect b="b" l="l" r="r" t="t"/>
              <a:pathLst>
                <a:path extrusionOk="0" h="2758" w="741">
                  <a:moveTo>
                    <a:pt x="230" y="0"/>
                  </a:moveTo>
                  <a:cubicBezTo>
                    <a:pt x="208" y="0"/>
                    <a:pt x="186" y="4"/>
                    <a:pt x="163" y="11"/>
                  </a:cubicBezTo>
                  <a:cubicBezTo>
                    <a:pt x="64" y="38"/>
                    <a:pt x="1" y="155"/>
                    <a:pt x="37" y="255"/>
                  </a:cubicBezTo>
                  <a:cubicBezTo>
                    <a:pt x="163" y="633"/>
                    <a:pt x="208" y="1021"/>
                    <a:pt x="253" y="1399"/>
                  </a:cubicBezTo>
                  <a:cubicBezTo>
                    <a:pt x="289" y="1787"/>
                    <a:pt x="325" y="2175"/>
                    <a:pt x="325" y="2562"/>
                  </a:cubicBezTo>
                  <a:cubicBezTo>
                    <a:pt x="325" y="2580"/>
                    <a:pt x="325" y="2598"/>
                    <a:pt x="334" y="2607"/>
                  </a:cubicBezTo>
                  <a:cubicBezTo>
                    <a:pt x="357" y="2698"/>
                    <a:pt x="431" y="2758"/>
                    <a:pt x="519" y="2758"/>
                  </a:cubicBezTo>
                  <a:cubicBezTo>
                    <a:pt x="535" y="2758"/>
                    <a:pt x="552" y="2756"/>
                    <a:pt x="569" y="2751"/>
                  </a:cubicBezTo>
                  <a:cubicBezTo>
                    <a:pt x="677" y="2724"/>
                    <a:pt x="740" y="2625"/>
                    <a:pt x="713" y="2517"/>
                  </a:cubicBezTo>
                  <a:cubicBezTo>
                    <a:pt x="623" y="2138"/>
                    <a:pt x="551" y="1760"/>
                    <a:pt x="497" y="1372"/>
                  </a:cubicBezTo>
                  <a:cubicBezTo>
                    <a:pt x="443" y="985"/>
                    <a:pt x="397" y="606"/>
                    <a:pt x="425" y="210"/>
                  </a:cubicBezTo>
                  <a:cubicBezTo>
                    <a:pt x="425" y="182"/>
                    <a:pt x="425" y="155"/>
                    <a:pt x="416" y="137"/>
                  </a:cubicBezTo>
                  <a:cubicBezTo>
                    <a:pt x="387" y="52"/>
                    <a:pt x="313" y="0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1" name="Google Shape;6421;p227"/>
          <p:cNvGrpSpPr/>
          <p:nvPr/>
        </p:nvGrpSpPr>
        <p:grpSpPr>
          <a:xfrm rot="854098">
            <a:off x="7782856" y="510397"/>
            <a:ext cx="639528" cy="438002"/>
            <a:chOff x="5501450" y="2545600"/>
            <a:chExt cx="639525" cy="438000"/>
          </a:xfrm>
        </p:grpSpPr>
        <p:sp>
          <p:nvSpPr>
            <p:cNvPr id="6422" name="Google Shape;6422;p227"/>
            <p:cNvSpPr/>
            <p:nvPr/>
          </p:nvSpPr>
          <p:spPr>
            <a:xfrm>
              <a:off x="5501450" y="2545600"/>
              <a:ext cx="639525" cy="438000"/>
            </a:xfrm>
            <a:custGeom>
              <a:rect b="b" l="l" r="r" t="t"/>
              <a:pathLst>
                <a:path extrusionOk="0" h="17520" w="25581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3" name="Google Shape;6423;p227"/>
            <p:cNvSpPr/>
            <p:nvPr/>
          </p:nvSpPr>
          <p:spPr>
            <a:xfrm>
              <a:off x="5714775" y="2654925"/>
              <a:ext cx="280075" cy="257600"/>
            </a:xfrm>
            <a:custGeom>
              <a:rect b="b" l="l" r="r" t="t"/>
              <a:pathLst>
                <a:path extrusionOk="0" h="10304" w="11203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4" name="Google Shape;6424;p227"/>
          <p:cNvGrpSpPr/>
          <p:nvPr/>
        </p:nvGrpSpPr>
        <p:grpSpPr>
          <a:xfrm>
            <a:off x="3446522" y="4030500"/>
            <a:ext cx="2327540" cy="176025"/>
            <a:chOff x="4345425" y="2175475"/>
            <a:chExt cx="800750" cy="176025"/>
          </a:xfrm>
        </p:grpSpPr>
        <p:sp>
          <p:nvSpPr>
            <p:cNvPr id="6425" name="Google Shape;6425;p227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6" name="Google Shape;6426;p227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0" name="Shape 6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1" name="Google Shape;6431;p228"/>
          <p:cNvSpPr txBox="1"/>
          <p:nvPr>
            <p:ph idx="1" type="subTitle"/>
          </p:nvPr>
        </p:nvSpPr>
        <p:spPr>
          <a:xfrm>
            <a:off x="1043700" y="1420650"/>
            <a:ext cx="70566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Save the Text File into a variable</a:t>
            </a:r>
            <a:endParaRPr sz="2300"/>
          </a:p>
        </p:txBody>
      </p:sp>
      <p:sp>
        <p:nvSpPr>
          <p:cNvPr id="6432" name="Google Shape;6432;p228"/>
          <p:cNvSpPr txBox="1"/>
          <p:nvPr>
            <p:ph type="title"/>
          </p:nvPr>
        </p:nvSpPr>
        <p:spPr>
          <a:xfrm>
            <a:off x="443225" y="298100"/>
            <a:ext cx="4416000" cy="50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in Python: </a:t>
            </a:r>
            <a:r>
              <a:rPr lang="en"/>
              <a:t>Step #1</a:t>
            </a:r>
            <a:endParaRPr/>
          </a:p>
        </p:txBody>
      </p:sp>
      <p:grpSp>
        <p:nvGrpSpPr>
          <p:cNvPr id="6433" name="Google Shape;6433;p228"/>
          <p:cNvGrpSpPr/>
          <p:nvPr/>
        </p:nvGrpSpPr>
        <p:grpSpPr>
          <a:xfrm>
            <a:off x="588483" y="727950"/>
            <a:ext cx="4195530" cy="176025"/>
            <a:chOff x="4345425" y="2175475"/>
            <a:chExt cx="800750" cy="176025"/>
          </a:xfrm>
        </p:grpSpPr>
        <p:sp>
          <p:nvSpPr>
            <p:cNvPr id="6434" name="Google Shape;6434;p228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5" name="Google Shape;6435;p228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36" name="Google Shape;6436;p228"/>
          <p:cNvGrpSpPr/>
          <p:nvPr/>
        </p:nvGrpSpPr>
        <p:grpSpPr>
          <a:xfrm rot="-638440">
            <a:off x="6196103" y="527795"/>
            <a:ext cx="1600449" cy="495659"/>
            <a:chOff x="3647400" y="4354525"/>
            <a:chExt cx="365925" cy="73675"/>
          </a:xfrm>
        </p:grpSpPr>
        <p:sp>
          <p:nvSpPr>
            <p:cNvPr id="6437" name="Google Shape;6437;p228"/>
            <p:cNvSpPr/>
            <p:nvPr/>
          </p:nvSpPr>
          <p:spPr>
            <a:xfrm>
              <a:off x="3647400" y="4384125"/>
              <a:ext cx="42000" cy="38300"/>
            </a:xfrm>
            <a:custGeom>
              <a:rect b="b" l="l" r="r" t="t"/>
              <a:pathLst>
                <a:path extrusionOk="0" h="1532" w="1680">
                  <a:moveTo>
                    <a:pt x="923" y="251"/>
                  </a:moveTo>
                  <a:cubicBezTo>
                    <a:pt x="1017" y="251"/>
                    <a:pt x="1111" y="268"/>
                    <a:pt x="1203" y="301"/>
                  </a:cubicBezTo>
                  <a:cubicBezTo>
                    <a:pt x="1128" y="452"/>
                    <a:pt x="1003" y="552"/>
                    <a:pt x="827" y="627"/>
                  </a:cubicBezTo>
                  <a:cubicBezTo>
                    <a:pt x="727" y="677"/>
                    <a:pt x="627" y="677"/>
                    <a:pt x="527" y="677"/>
                  </a:cubicBezTo>
                  <a:cubicBezTo>
                    <a:pt x="376" y="677"/>
                    <a:pt x="251" y="577"/>
                    <a:pt x="401" y="452"/>
                  </a:cubicBezTo>
                  <a:cubicBezTo>
                    <a:pt x="552" y="318"/>
                    <a:pt x="735" y="251"/>
                    <a:pt x="923" y="251"/>
                  </a:cubicBezTo>
                  <a:close/>
                  <a:moveTo>
                    <a:pt x="861" y="0"/>
                  </a:moveTo>
                  <a:cubicBezTo>
                    <a:pt x="791" y="0"/>
                    <a:pt x="721" y="8"/>
                    <a:pt x="652" y="26"/>
                  </a:cubicBezTo>
                  <a:cubicBezTo>
                    <a:pt x="401" y="76"/>
                    <a:pt x="0" y="276"/>
                    <a:pt x="25" y="602"/>
                  </a:cubicBezTo>
                  <a:cubicBezTo>
                    <a:pt x="48" y="874"/>
                    <a:pt x="336" y="982"/>
                    <a:pt x="576" y="982"/>
                  </a:cubicBezTo>
                  <a:cubicBezTo>
                    <a:pt x="602" y="982"/>
                    <a:pt x="627" y="980"/>
                    <a:pt x="652" y="978"/>
                  </a:cubicBezTo>
                  <a:cubicBezTo>
                    <a:pt x="902" y="953"/>
                    <a:pt x="1103" y="853"/>
                    <a:pt x="1278" y="677"/>
                  </a:cubicBezTo>
                  <a:cubicBezTo>
                    <a:pt x="1303" y="903"/>
                    <a:pt x="1303" y="1103"/>
                    <a:pt x="1278" y="1329"/>
                  </a:cubicBezTo>
                  <a:cubicBezTo>
                    <a:pt x="1278" y="1440"/>
                    <a:pt x="1400" y="1532"/>
                    <a:pt x="1495" y="1532"/>
                  </a:cubicBezTo>
                  <a:cubicBezTo>
                    <a:pt x="1550" y="1532"/>
                    <a:pt x="1595" y="1502"/>
                    <a:pt x="1604" y="1429"/>
                  </a:cubicBezTo>
                  <a:cubicBezTo>
                    <a:pt x="1679" y="1078"/>
                    <a:pt x="1604" y="727"/>
                    <a:pt x="1504" y="376"/>
                  </a:cubicBezTo>
                  <a:cubicBezTo>
                    <a:pt x="1554" y="351"/>
                    <a:pt x="1579" y="276"/>
                    <a:pt x="1529" y="226"/>
                  </a:cubicBezTo>
                  <a:cubicBezTo>
                    <a:pt x="1336" y="91"/>
                    <a:pt x="1098" y="0"/>
                    <a:pt x="861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8" name="Google Shape;6438;p228"/>
            <p:cNvSpPr/>
            <p:nvPr/>
          </p:nvSpPr>
          <p:spPr>
            <a:xfrm>
              <a:off x="3695650" y="4356075"/>
              <a:ext cx="49500" cy="27125"/>
            </a:xfrm>
            <a:custGeom>
              <a:rect b="b" l="l" r="r" t="t"/>
              <a:pathLst>
                <a:path extrusionOk="0" h="1085" w="1980">
                  <a:moveTo>
                    <a:pt x="244" y="0"/>
                  </a:moveTo>
                  <a:cubicBezTo>
                    <a:pt x="205" y="0"/>
                    <a:pt x="165" y="6"/>
                    <a:pt x="125" y="20"/>
                  </a:cubicBezTo>
                  <a:cubicBezTo>
                    <a:pt x="0" y="45"/>
                    <a:pt x="100" y="245"/>
                    <a:pt x="201" y="245"/>
                  </a:cubicBezTo>
                  <a:cubicBezTo>
                    <a:pt x="209" y="244"/>
                    <a:pt x="216" y="244"/>
                    <a:pt x="223" y="244"/>
                  </a:cubicBezTo>
                  <a:cubicBezTo>
                    <a:pt x="357" y="244"/>
                    <a:pt x="175" y="473"/>
                    <a:pt x="175" y="521"/>
                  </a:cubicBezTo>
                  <a:cubicBezTo>
                    <a:pt x="150" y="571"/>
                    <a:pt x="150" y="621"/>
                    <a:pt x="175" y="671"/>
                  </a:cubicBezTo>
                  <a:cubicBezTo>
                    <a:pt x="201" y="822"/>
                    <a:pt x="326" y="922"/>
                    <a:pt x="451" y="997"/>
                  </a:cubicBezTo>
                  <a:cubicBezTo>
                    <a:pt x="677" y="1072"/>
                    <a:pt x="927" y="1047"/>
                    <a:pt x="1153" y="1072"/>
                  </a:cubicBezTo>
                  <a:cubicBezTo>
                    <a:pt x="1266" y="1072"/>
                    <a:pt x="1385" y="1085"/>
                    <a:pt x="1504" y="1085"/>
                  </a:cubicBezTo>
                  <a:cubicBezTo>
                    <a:pt x="1623" y="1085"/>
                    <a:pt x="1742" y="1072"/>
                    <a:pt x="1855" y="1022"/>
                  </a:cubicBezTo>
                  <a:cubicBezTo>
                    <a:pt x="1980" y="972"/>
                    <a:pt x="1930" y="797"/>
                    <a:pt x="1830" y="747"/>
                  </a:cubicBezTo>
                  <a:cubicBezTo>
                    <a:pt x="1676" y="677"/>
                    <a:pt x="1500" y="661"/>
                    <a:pt x="1326" y="661"/>
                  </a:cubicBezTo>
                  <a:cubicBezTo>
                    <a:pt x="1187" y="661"/>
                    <a:pt x="1050" y="671"/>
                    <a:pt x="927" y="671"/>
                  </a:cubicBezTo>
                  <a:cubicBezTo>
                    <a:pt x="886" y="671"/>
                    <a:pt x="830" y="677"/>
                    <a:pt x="773" y="677"/>
                  </a:cubicBezTo>
                  <a:cubicBezTo>
                    <a:pt x="660" y="677"/>
                    <a:pt x="543" y="655"/>
                    <a:pt x="526" y="521"/>
                  </a:cubicBezTo>
                  <a:cubicBezTo>
                    <a:pt x="526" y="471"/>
                    <a:pt x="576" y="396"/>
                    <a:pt x="576" y="320"/>
                  </a:cubicBezTo>
                  <a:cubicBezTo>
                    <a:pt x="576" y="135"/>
                    <a:pt x="424" y="0"/>
                    <a:pt x="244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9" name="Google Shape;6439;p228"/>
            <p:cNvSpPr/>
            <p:nvPr/>
          </p:nvSpPr>
          <p:spPr>
            <a:xfrm>
              <a:off x="3727800" y="4393475"/>
              <a:ext cx="40550" cy="26725"/>
            </a:xfrm>
            <a:custGeom>
              <a:rect b="b" l="l" r="r" t="t"/>
              <a:pathLst>
                <a:path extrusionOk="0" h="1069" w="1622">
                  <a:moveTo>
                    <a:pt x="506" y="1"/>
                  </a:moveTo>
                  <a:cubicBezTo>
                    <a:pt x="442" y="1"/>
                    <a:pt x="381" y="71"/>
                    <a:pt x="418" y="128"/>
                  </a:cubicBezTo>
                  <a:cubicBezTo>
                    <a:pt x="443" y="203"/>
                    <a:pt x="468" y="278"/>
                    <a:pt x="494" y="328"/>
                  </a:cubicBezTo>
                  <a:cubicBezTo>
                    <a:pt x="393" y="353"/>
                    <a:pt x="293" y="353"/>
                    <a:pt x="193" y="378"/>
                  </a:cubicBezTo>
                  <a:cubicBezTo>
                    <a:pt x="0" y="402"/>
                    <a:pt x="62" y="681"/>
                    <a:pt x="222" y="681"/>
                  </a:cubicBezTo>
                  <a:cubicBezTo>
                    <a:pt x="229" y="681"/>
                    <a:pt x="236" y="680"/>
                    <a:pt x="243" y="679"/>
                  </a:cubicBezTo>
                  <a:cubicBezTo>
                    <a:pt x="368" y="679"/>
                    <a:pt x="468" y="654"/>
                    <a:pt x="569" y="654"/>
                  </a:cubicBezTo>
                  <a:cubicBezTo>
                    <a:pt x="569" y="729"/>
                    <a:pt x="594" y="830"/>
                    <a:pt x="594" y="905"/>
                  </a:cubicBezTo>
                  <a:cubicBezTo>
                    <a:pt x="607" y="1011"/>
                    <a:pt x="691" y="1068"/>
                    <a:pt x="771" y="1068"/>
                  </a:cubicBezTo>
                  <a:cubicBezTo>
                    <a:pt x="841" y="1068"/>
                    <a:pt x="908" y="1024"/>
                    <a:pt x="920" y="930"/>
                  </a:cubicBezTo>
                  <a:cubicBezTo>
                    <a:pt x="945" y="830"/>
                    <a:pt x="920" y="729"/>
                    <a:pt x="895" y="629"/>
                  </a:cubicBezTo>
                  <a:lnTo>
                    <a:pt x="970" y="629"/>
                  </a:lnTo>
                  <a:cubicBezTo>
                    <a:pt x="1170" y="604"/>
                    <a:pt x="1371" y="604"/>
                    <a:pt x="1521" y="479"/>
                  </a:cubicBezTo>
                  <a:cubicBezTo>
                    <a:pt x="1621" y="429"/>
                    <a:pt x="1546" y="303"/>
                    <a:pt x="1471" y="278"/>
                  </a:cubicBezTo>
                  <a:cubicBezTo>
                    <a:pt x="1392" y="249"/>
                    <a:pt x="1317" y="238"/>
                    <a:pt x="1243" y="238"/>
                  </a:cubicBezTo>
                  <a:cubicBezTo>
                    <a:pt x="1129" y="238"/>
                    <a:pt x="1016" y="263"/>
                    <a:pt x="895" y="278"/>
                  </a:cubicBezTo>
                  <a:lnTo>
                    <a:pt x="769" y="303"/>
                  </a:lnTo>
                  <a:cubicBezTo>
                    <a:pt x="719" y="203"/>
                    <a:pt x="644" y="103"/>
                    <a:pt x="569" y="28"/>
                  </a:cubicBezTo>
                  <a:cubicBezTo>
                    <a:pt x="550" y="9"/>
                    <a:pt x="528" y="1"/>
                    <a:pt x="506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0" name="Google Shape;6440;p228"/>
            <p:cNvSpPr/>
            <p:nvPr/>
          </p:nvSpPr>
          <p:spPr>
            <a:xfrm>
              <a:off x="3777725" y="4368075"/>
              <a:ext cx="49925" cy="55775"/>
            </a:xfrm>
            <a:custGeom>
              <a:rect b="b" l="l" r="r" t="t"/>
              <a:pathLst>
                <a:path extrusionOk="0" h="2231" w="1997">
                  <a:moveTo>
                    <a:pt x="1053" y="1369"/>
                  </a:moveTo>
                  <a:cubicBezTo>
                    <a:pt x="1379" y="1495"/>
                    <a:pt x="1429" y="1595"/>
                    <a:pt x="1203" y="1670"/>
                  </a:cubicBezTo>
                  <a:cubicBezTo>
                    <a:pt x="1028" y="1770"/>
                    <a:pt x="827" y="1795"/>
                    <a:pt x="627" y="1820"/>
                  </a:cubicBezTo>
                  <a:cubicBezTo>
                    <a:pt x="702" y="1695"/>
                    <a:pt x="777" y="1570"/>
                    <a:pt x="903" y="1495"/>
                  </a:cubicBezTo>
                  <a:cubicBezTo>
                    <a:pt x="953" y="1445"/>
                    <a:pt x="1003" y="1419"/>
                    <a:pt x="1053" y="1369"/>
                  </a:cubicBezTo>
                  <a:close/>
                  <a:moveTo>
                    <a:pt x="179" y="0"/>
                  </a:moveTo>
                  <a:cubicBezTo>
                    <a:pt x="110" y="0"/>
                    <a:pt x="46" y="54"/>
                    <a:pt x="75" y="141"/>
                  </a:cubicBezTo>
                  <a:cubicBezTo>
                    <a:pt x="226" y="668"/>
                    <a:pt x="276" y="1219"/>
                    <a:pt x="251" y="1770"/>
                  </a:cubicBezTo>
                  <a:cubicBezTo>
                    <a:pt x="251" y="1795"/>
                    <a:pt x="251" y="1846"/>
                    <a:pt x="276" y="1871"/>
                  </a:cubicBezTo>
                  <a:lnTo>
                    <a:pt x="201" y="1871"/>
                  </a:lnTo>
                  <a:cubicBezTo>
                    <a:pt x="0" y="1896"/>
                    <a:pt x="50" y="2221"/>
                    <a:pt x="251" y="2221"/>
                  </a:cubicBezTo>
                  <a:cubicBezTo>
                    <a:pt x="301" y="2227"/>
                    <a:pt x="363" y="2230"/>
                    <a:pt x="431" y="2230"/>
                  </a:cubicBezTo>
                  <a:cubicBezTo>
                    <a:pt x="979" y="2230"/>
                    <a:pt x="1997" y="2034"/>
                    <a:pt x="1730" y="1344"/>
                  </a:cubicBezTo>
                  <a:cubicBezTo>
                    <a:pt x="1642" y="1104"/>
                    <a:pt x="1402" y="959"/>
                    <a:pt x="1143" y="959"/>
                  </a:cubicBezTo>
                  <a:cubicBezTo>
                    <a:pt x="1105" y="959"/>
                    <a:pt x="1066" y="962"/>
                    <a:pt x="1028" y="968"/>
                  </a:cubicBezTo>
                  <a:cubicBezTo>
                    <a:pt x="827" y="1018"/>
                    <a:pt x="677" y="1119"/>
                    <a:pt x="552" y="1244"/>
                  </a:cubicBezTo>
                  <a:cubicBezTo>
                    <a:pt x="527" y="843"/>
                    <a:pt x="426" y="467"/>
                    <a:pt x="301" y="91"/>
                  </a:cubicBezTo>
                  <a:cubicBezTo>
                    <a:pt x="280" y="28"/>
                    <a:pt x="228" y="0"/>
                    <a:pt x="179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1" name="Google Shape;6441;p228"/>
            <p:cNvSpPr/>
            <p:nvPr/>
          </p:nvSpPr>
          <p:spPr>
            <a:xfrm>
              <a:off x="3811550" y="4354525"/>
              <a:ext cx="27600" cy="28050"/>
            </a:xfrm>
            <a:custGeom>
              <a:rect b="b" l="l" r="r" t="t"/>
              <a:pathLst>
                <a:path extrusionOk="0" h="1122" w="1104">
                  <a:moveTo>
                    <a:pt x="467" y="0"/>
                  </a:moveTo>
                  <a:cubicBezTo>
                    <a:pt x="338" y="0"/>
                    <a:pt x="200" y="83"/>
                    <a:pt x="101" y="182"/>
                  </a:cubicBezTo>
                  <a:cubicBezTo>
                    <a:pt x="18" y="244"/>
                    <a:pt x="73" y="376"/>
                    <a:pt x="165" y="376"/>
                  </a:cubicBezTo>
                  <a:cubicBezTo>
                    <a:pt x="184" y="376"/>
                    <a:pt x="205" y="370"/>
                    <a:pt x="226" y="357"/>
                  </a:cubicBezTo>
                  <a:cubicBezTo>
                    <a:pt x="246" y="337"/>
                    <a:pt x="364" y="268"/>
                    <a:pt x="422" y="268"/>
                  </a:cubicBezTo>
                  <a:cubicBezTo>
                    <a:pt x="436" y="268"/>
                    <a:pt x="447" y="272"/>
                    <a:pt x="452" y="282"/>
                  </a:cubicBezTo>
                  <a:cubicBezTo>
                    <a:pt x="452" y="307"/>
                    <a:pt x="326" y="433"/>
                    <a:pt x="326" y="458"/>
                  </a:cubicBezTo>
                  <a:cubicBezTo>
                    <a:pt x="226" y="583"/>
                    <a:pt x="151" y="708"/>
                    <a:pt x="76" y="809"/>
                  </a:cubicBezTo>
                  <a:cubicBezTo>
                    <a:pt x="1" y="909"/>
                    <a:pt x="76" y="1059"/>
                    <a:pt x="201" y="1084"/>
                  </a:cubicBezTo>
                  <a:cubicBezTo>
                    <a:pt x="326" y="1097"/>
                    <a:pt x="477" y="1122"/>
                    <a:pt x="624" y="1122"/>
                  </a:cubicBezTo>
                  <a:cubicBezTo>
                    <a:pt x="771" y="1122"/>
                    <a:pt x="915" y="1097"/>
                    <a:pt x="1028" y="1009"/>
                  </a:cubicBezTo>
                  <a:cubicBezTo>
                    <a:pt x="1103" y="934"/>
                    <a:pt x="1053" y="834"/>
                    <a:pt x="978" y="809"/>
                  </a:cubicBezTo>
                  <a:cubicBezTo>
                    <a:pt x="828" y="758"/>
                    <a:pt x="677" y="758"/>
                    <a:pt x="527" y="758"/>
                  </a:cubicBezTo>
                  <a:cubicBezTo>
                    <a:pt x="577" y="683"/>
                    <a:pt x="627" y="608"/>
                    <a:pt x="677" y="533"/>
                  </a:cubicBezTo>
                  <a:cubicBezTo>
                    <a:pt x="727" y="433"/>
                    <a:pt x="778" y="307"/>
                    <a:pt x="727" y="182"/>
                  </a:cubicBezTo>
                  <a:cubicBezTo>
                    <a:pt x="662" y="50"/>
                    <a:pt x="567" y="0"/>
                    <a:pt x="467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2" name="Google Shape;6442;p228"/>
            <p:cNvSpPr/>
            <p:nvPr/>
          </p:nvSpPr>
          <p:spPr>
            <a:xfrm>
              <a:off x="3856050" y="4393900"/>
              <a:ext cx="47000" cy="10925"/>
            </a:xfrm>
            <a:custGeom>
              <a:rect b="b" l="l" r="r" t="t"/>
              <a:pathLst>
                <a:path extrusionOk="0" h="437" w="1880">
                  <a:moveTo>
                    <a:pt x="1425" y="1"/>
                  </a:moveTo>
                  <a:cubicBezTo>
                    <a:pt x="1294" y="1"/>
                    <a:pt x="1165" y="22"/>
                    <a:pt x="1028" y="36"/>
                  </a:cubicBezTo>
                  <a:cubicBezTo>
                    <a:pt x="752" y="61"/>
                    <a:pt x="476" y="86"/>
                    <a:pt x="201" y="111"/>
                  </a:cubicBezTo>
                  <a:cubicBezTo>
                    <a:pt x="0" y="136"/>
                    <a:pt x="75" y="437"/>
                    <a:pt x="276" y="437"/>
                  </a:cubicBezTo>
                  <a:cubicBezTo>
                    <a:pt x="526" y="437"/>
                    <a:pt x="802" y="412"/>
                    <a:pt x="1078" y="412"/>
                  </a:cubicBezTo>
                  <a:cubicBezTo>
                    <a:pt x="1142" y="412"/>
                    <a:pt x="1211" y="414"/>
                    <a:pt x="1281" y="414"/>
                  </a:cubicBezTo>
                  <a:cubicBezTo>
                    <a:pt x="1457" y="414"/>
                    <a:pt x="1644" y="401"/>
                    <a:pt x="1805" y="311"/>
                  </a:cubicBezTo>
                  <a:cubicBezTo>
                    <a:pt x="1880" y="236"/>
                    <a:pt x="1830" y="86"/>
                    <a:pt x="1755" y="61"/>
                  </a:cubicBezTo>
                  <a:cubicBezTo>
                    <a:pt x="1641" y="15"/>
                    <a:pt x="1533" y="1"/>
                    <a:pt x="1425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3" name="Google Shape;6443;p228"/>
            <p:cNvSpPr/>
            <p:nvPr/>
          </p:nvSpPr>
          <p:spPr>
            <a:xfrm>
              <a:off x="3861050" y="4406000"/>
              <a:ext cx="49525" cy="9750"/>
            </a:xfrm>
            <a:custGeom>
              <a:rect b="b" l="l" r="r" t="t"/>
              <a:pathLst>
                <a:path extrusionOk="0" h="390" w="1981">
                  <a:moveTo>
                    <a:pt x="1562" y="1"/>
                  </a:moveTo>
                  <a:cubicBezTo>
                    <a:pt x="1416" y="1"/>
                    <a:pt x="1269" y="28"/>
                    <a:pt x="1103" y="28"/>
                  </a:cubicBezTo>
                  <a:cubicBezTo>
                    <a:pt x="803" y="53"/>
                    <a:pt x="502" y="53"/>
                    <a:pt x="176" y="53"/>
                  </a:cubicBezTo>
                  <a:cubicBezTo>
                    <a:pt x="1" y="53"/>
                    <a:pt x="51" y="354"/>
                    <a:pt x="201" y="354"/>
                  </a:cubicBezTo>
                  <a:cubicBezTo>
                    <a:pt x="432" y="371"/>
                    <a:pt x="649" y="389"/>
                    <a:pt x="864" y="389"/>
                  </a:cubicBezTo>
                  <a:cubicBezTo>
                    <a:pt x="952" y="389"/>
                    <a:pt x="1040" y="386"/>
                    <a:pt x="1128" y="379"/>
                  </a:cubicBezTo>
                  <a:cubicBezTo>
                    <a:pt x="1229" y="379"/>
                    <a:pt x="1337" y="387"/>
                    <a:pt x="1445" y="387"/>
                  </a:cubicBezTo>
                  <a:cubicBezTo>
                    <a:pt x="1608" y="387"/>
                    <a:pt x="1770" y="369"/>
                    <a:pt x="1905" y="278"/>
                  </a:cubicBezTo>
                  <a:cubicBezTo>
                    <a:pt x="1981" y="228"/>
                    <a:pt x="1956" y="78"/>
                    <a:pt x="1855" y="53"/>
                  </a:cubicBezTo>
                  <a:cubicBezTo>
                    <a:pt x="1755" y="13"/>
                    <a:pt x="1659" y="1"/>
                    <a:pt x="1562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4" name="Google Shape;6444;p228"/>
            <p:cNvSpPr/>
            <p:nvPr/>
          </p:nvSpPr>
          <p:spPr>
            <a:xfrm>
              <a:off x="3924125" y="4391050"/>
              <a:ext cx="40975" cy="37150"/>
            </a:xfrm>
            <a:custGeom>
              <a:rect b="b" l="l" r="r" t="t"/>
              <a:pathLst>
                <a:path extrusionOk="0" h="1486" w="1639">
                  <a:moveTo>
                    <a:pt x="1067" y="0"/>
                  </a:moveTo>
                  <a:cubicBezTo>
                    <a:pt x="557" y="0"/>
                    <a:pt x="0" y="359"/>
                    <a:pt x="109" y="927"/>
                  </a:cubicBezTo>
                  <a:cubicBezTo>
                    <a:pt x="159" y="1227"/>
                    <a:pt x="435" y="1428"/>
                    <a:pt x="711" y="1478"/>
                  </a:cubicBezTo>
                  <a:cubicBezTo>
                    <a:pt x="759" y="1483"/>
                    <a:pt x="816" y="1486"/>
                    <a:pt x="878" y="1486"/>
                  </a:cubicBezTo>
                  <a:cubicBezTo>
                    <a:pt x="1134" y="1486"/>
                    <a:pt x="1467" y="1434"/>
                    <a:pt x="1588" y="1252"/>
                  </a:cubicBezTo>
                  <a:cubicBezTo>
                    <a:pt x="1613" y="1202"/>
                    <a:pt x="1638" y="1127"/>
                    <a:pt x="1588" y="1077"/>
                  </a:cubicBezTo>
                  <a:cubicBezTo>
                    <a:pt x="1534" y="996"/>
                    <a:pt x="1487" y="973"/>
                    <a:pt x="1432" y="973"/>
                  </a:cubicBezTo>
                  <a:cubicBezTo>
                    <a:pt x="1385" y="973"/>
                    <a:pt x="1332" y="990"/>
                    <a:pt x="1262" y="1002"/>
                  </a:cubicBezTo>
                  <a:cubicBezTo>
                    <a:pt x="1123" y="1037"/>
                    <a:pt x="971" y="1084"/>
                    <a:pt x="824" y="1084"/>
                  </a:cubicBezTo>
                  <a:cubicBezTo>
                    <a:pt x="760" y="1084"/>
                    <a:pt x="696" y="1075"/>
                    <a:pt x="636" y="1052"/>
                  </a:cubicBezTo>
                  <a:cubicBezTo>
                    <a:pt x="335" y="952"/>
                    <a:pt x="485" y="626"/>
                    <a:pt x="661" y="475"/>
                  </a:cubicBezTo>
                  <a:cubicBezTo>
                    <a:pt x="808" y="328"/>
                    <a:pt x="974" y="269"/>
                    <a:pt x="1157" y="269"/>
                  </a:cubicBezTo>
                  <a:cubicBezTo>
                    <a:pt x="1191" y="269"/>
                    <a:pt x="1226" y="271"/>
                    <a:pt x="1262" y="275"/>
                  </a:cubicBezTo>
                  <a:cubicBezTo>
                    <a:pt x="1271" y="276"/>
                    <a:pt x="1280" y="277"/>
                    <a:pt x="1288" y="277"/>
                  </a:cubicBezTo>
                  <a:cubicBezTo>
                    <a:pt x="1437" y="277"/>
                    <a:pt x="1430" y="72"/>
                    <a:pt x="1287" y="24"/>
                  </a:cubicBezTo>
                  <a:cubicBezTo>
                    <a:pt x="1216" y="8"/>
                    <a:pt x="1142" y="0"/>
                    <a:pt x="1067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5" name="Google Shape;6445;p228"/>
            <p:cNvSpPr/>
            <p:nvPr/>
          </p:nvSpPr>
          <p:spPr>
            <a:xfrm>
              <a:off x="3966475" y="4358650"/>
              <a:ext cx="46850" cy="33350"/>
            </a:xfrm>
            <a:custGeom>
              <a:rect b="b" l="l" r="r" t="t"/>
              <a:pathLst>
                <a:path extrusionOk="0" h="1334" w="1874">
                  <a:moveTo>
                    <a:pt x="282" y="0"/>
                  </a:moveTo>
                  <a:cubicBezTo>
                    <a:pt x="227" y="0"/>
                    <a:pt x="172" y="6"/>
                    <a:pt x="119" y="17"/>
                  </a:cubicBezTo>
                  <a:cubicBezTo>
                    <a:pt x="1" y="64"/>
                    <a:pt x="62" y="270"/>
                    <a:pt x="175" y="270"/>
                  </a:cubicBezTo>
                  <a:cubicBezTo>
                    <a:pt x="182" y="270"/>
                    <a:pt x="188" y="269"/>
                    <a:pt x="195" y="268"/>
                  </a:cubicBezTo>
                  <a:cubicBezTo>
                    <a:pt x="215" y="265"/>
                    <a:pt x="236" y="264"/>
                    <a:pt x="258" y="264"/>
                  </a:cubicBezTo>
                  <a:cubicBezTo>
                    <a:pt x="455" y="264"/>
                    <a:pt x="701" y="365"/>
                    <a:pt x="520" y="568"/>
                  </a:cubicBezTo>
                  <a:cubicBezTo>
                    <a:pt x="470" y="644"/>
                    <a:pt x="370" y="669"/>
                    <a:pt x="320" y="769"/>
                  </a:cubicBezTo>
                  <a:cubicBezTo>
                    <a:pt x="245" y="894"/>
                    <a:pt x="295" y="1045"/>
                    <a:pt x="395" y="1145"/>
                  </a:cubicBezTo>
                  <a:cubicBezTo>
                    <a:pt x="538" y="1276"/>
                    <a:pt x="783" y="1333"/>
                    <a:pt x="1030" y="1333"/>
                  </a:cubicBezTo>
                  <a:cubicBezTo>
                    <a:pt x="1303" y="1333"/>
                    <a:pt x="1579" y="1263"/>
                    <a:pt x="1724" y="1145"/>
                  </a:cubicBezTo>
                  <a:cubicBezTo>
                    <a:pt x="1874" y="1019"/>
                    <a:pt x="1698" y="819"/>
                    <a:pt x="1573" y="819"/>
                  </a:cubicBezTo>
                  <a:cubicBezTo>
                    <a:pt x="1448" y="819"/>
                    <a:pt x="1323" y="844"/>
                    <a:pt x="1197" y="869"/>
                  </a:cubicBezTo>
                  <a:cubicBezTo>
                    <a:pt x="1147" y="877"/>
                    <a:pt x="1097" y="880"/>
                    <a:pt x="1046" y="880"/>
                  </a:cubicBezTo>
                  <a:cubicBezTo>
                    <a:pt x="944" y="880"/>
                    <a:pt x="838" y="869"/>
                    <a:pt x="721" y="869"/>
                  </a:cubicBezTo>
                  <a:cubicBezTo>
                    <a:pt x="771" y="844"/>
                    <a:pt x="796" y="794"/>
                    <a:pt x="821" y="769"/>
                  </a:cubicBezTo>
                  <a:cubicBezTo>
                    <a:pt x="871" y="694"/>
                    <a:pt x="896" y="618"/>
                    <a:pt x="896" y="543"/>
                  </a:cubicBezTo>
                  <a:cubicBezTo>
                    <a:pt x="918" y="181"/>
                    <a:pt x="595" y="0"/>
                    <a:pt x="282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6" name="Google Shape;6446;p228"/>
          <p:cNvGrpSpPr/>
          <p:nvPr/>
        </p:nvGrpSpPr>
        <p:grpSpPr>
          <a:xfrm rot="-2245815">
            <a:off x="720013" y="3642370"/>
            <a:ext cx="1749439" cy="557955"/>
            <a:chOff x="3697288" y="914400"/>
            <a:chExt cx="1749426" cy="557950"/>
          </a:xfrm>
        </p:grpSpPr>
        <p:sp>
          <p:nvSpPr>
            <p:cNvPr id="6447" name="Google Shape;6447;p228"/>
            <p:cNvSpPr/>
            <p:nvPr/>
          </p:nvSpPr>
          <p:spPr>
            <a:xfrm>
              <a:off x="4940265" y="918872"/>
              <a:ext cx="506448" cy="506746"/>
            </a:xfrm>
            <a:custGeom>
              <a:rect b="b" l="l" r="r" t="t"/>
              <a:pathLst>
                <a:path extrusionOk="0" h="6799" w="6795">
                  <a:moveTo>
                    <a:pt x="294" y="0"/>
                  </a:moveTo>
                  <a:cubicBezTo>
                    <a:pt x="127" y="0"/>
                    <a:pt x="1" y="243"/>
                    <a:pt x="186" y="336"/>
                  </a:cubicBezTo>
                  <a:lnTo>
                    <a:pt x="5716" y="2994"/>
                  </a:lnTo>
                  <a:lnTo>
                    <a:pt x="6214" y="3234"/>
                  </a:lnTo>
                  <a:lnTo>
                    <a:pt x="1204" y="6048"/>
                  </a:lnTo>
                  <a:lnTo>
                    <a:pt x="444" y="6473"/>
                  </a:lnTo>
                  <a:cubicBezTo>
                    <a:pt x="320" y="6611"/>
                    <a:pt x="421" y="6799"/>
                    <a:pt x="577" y="6799"/>
                  </a:cubicBezTo>
                  <a:cubicBezTo>
                    <a:pt x="593" y="6799"/>
                    <a:pt x="610" y="6797"/>
                    <a:pt x="627" y="6792"/>
                  </a:cubicBezTo>
                  <a:lnTo>
                    <a:pt x="5928" y="3800"/>
                  </a:lnTo>
                  <a:lnTo>
                    <a:pt x="6688" y="3359"/>
                  </a:lnTo>
                  <a:cubicBezTo>
                    <a:pt x="6794" y="3298"/>
                    <a:pt x="6794" y="3131"/>
                    <a:pt x="6688" y="3055"/>
                  </a:cubicBezTo>
                  <a:lnTo>
                    <a:pt x="1158" y="397"/>
                  </a:lnTo>
                  <a:lnTo>
                    <a:pt x="368" y="17"/>
                  </a:lnTo>
                  <a:cubicBezTo>
                    <a:pt x="343" y="5"/>
                    <a:pt x="318" y="0"/>
                    <a:pt x="2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8" name="Google Shape;6448;p228"/>
            <p:cNvSpPr/>
            <p:nvPr/>
          </p:nvSpPr>
          <p:spPr>
            <a:xfrm>
              <a:off x="5271114" y="1084259"/>
              <a:ext cx="160841" cy="155177"/>
            </a:xfrm>
            <a:custGeom>
              <a:rect b="b" l="l" r="r" t="t"/>
              <a:pathLst>
                <a:path extrusionOk="0" h="2082" w="2158">
                  <a:moveTo>
                    <a:pt x="92" y="1"/>
                  </a:moveTo>
                  <a:lnTo>
                    <a:pt x="92" y="1"/>
                  </a:lnTo>
                  <a:cubicBezTo>
                    <a:pt x="1" y="700"/>
                    <a:pt x="46" y="1398"/>
                    <a:pt x="229" y="2082"/>
                  </a:cubicBezTo>
                  <a:lnTo>
                    <a:pt x="2158" y="988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9" name="Google Shape;6449;p228"/>
            <p:cNvSpPr/>
            <p:nvPr/>
          </p:nvSpPr>
          <p:spPr>
            <a:xfrm>
              <a:off x="5257549" y="1070695"/>
              <a:ext cx="189163" cy="181859"/>
            </a:xfrm>
            <a:custGeom>
              <a:rect b="b" l="l" r="r" t="t"/>
              <a:pathLst>
                <a:path extrusionOk="0" h="2440" w="2538">
                  <a:moveTo>
                    <a:pt x="426" y="466"/>
                  </a:moveTo>
                  <a:lnTo>
                    <a:pt x="1942" y="1192"/>
                  </a:lnTo>
                  <a:lnTo>
                    <a:pt x="1942" y="1192"/>
                  </a:lnTo>
                  <a:lnTo>
                    <a:pt x="562" y="1975"/>
                  </a:lnTo>
                  <a:lnTo>
                    <a:pt x="536" y="1990"/>
                  </a:lnTo>
                  <a:lnTo>
                    <a:pt x="536" y="1990"/>
                  </a:lnTo>
                  <a:cubicBezTo>
                    <a:pt x="423" y="1488"/>
                    <a:pt x="386" y="978"/>
                    <a:pt x="426" y="466"/>
                  </a:cubicBezTo>
                  <a:close/>
                  <a:moveTo>
                    <a:pt x="274" y="0"/>
                  </a:moveTo>
                  <a:cubicBezTo>
                    <a:pt x="254" y="4"/>
                    <a:pt x="236" y="10"/>
                    <a:pt x="218" y="18"/>
                  </a:cubicBezTo>
                  <a:lnTo>
                    <a:pt x="218" y="18"/>
                  </a:lnTo>
                  <a:cubicBezTo>
                    <a:pt x="178" y="30"/>
                    <a:pt x="143" y="56"/>
                    <a:pt x="122" y="92"/>
                  </a:cubicBezTo>
                  <a:cubicBezTo>
                    <a:pt x="115" y="105"/>
                    <a:pt x="110" y="118"/>
                    <a:pt x="107" y="132"/>
                  </a:cubicBezTo>
                  <a:lnTo>
                    <a:pt x="107" y="132"/>
                  </a:lnTo>
                  <a:cubicBezTo>
                    <a:pt x="100" y="148"/>
                    <a:pt x="94" y="165"/>
                    <a:pt x="92" y="183"/>
                  </a:cubicBezTo>
                  <a:cubicBezTo>
                    <a:pt x="0" y="897"/>
                    <a:pt x="46" y="1611"/>
                    <a:pt x="243" y="2310"/>
                  </a:cubicBezTo>
                  <a:cubicBezTo>
                    <a:pt x="266" y="2387"/>
                    <a:pt x="336" y="2440"/>
                    <a:pt x="413" y="2440"/>
                  </a:cubicBezTo>
                  <a:cubicBezTo>
                    <a:pt x="442" y="2440"/>
                    <a:pt x="473" y="2432"/>
                    <a:pt x="502" y="2416"/>
                  </a:cubicBezTo>
                  <a:lnTo>
                    <a:pt x="2188" y="1474"/>
                  </a:lnTo>
                  <a:lnTo>
                    <a:pt x="2431" y="1337"/>
                  </a:lnTo>
                  <a:cubicBezTo>
                    <a:pt x="2537" y="1261"/>
                    <a:pt x="2537" y="1094"/>
                    <a:pt x="2431" y="1018"/>
                  </a:cubicBezTo>
                  <a:lnTo>
                    <a:pt x="623" y="152"/>
                  </a:lnTo>
                  <a:lnTo>
                    <a:pt x="365" y="31"/>
                  </a:lnTo>
                  <a:cubicBezTo>
                    <a:pt x="361" y="29"/>
                    <a:pt x="356" y="27"/>
                    <a:pt x="352" y="25"/>
                  </a:cubicBezTo>
                  <a:lnTo>
                    <a:pt x="352" y="25"/>
                  </a:lnTo>
                  <a:cubicBezTo>
                    <a:pt x="328" y="13"/>
                    <a:pt x="302" y="4"/>
                    <a:pt x="2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0" name="Google Shape;6450;p228"/>
            <p:cNvSpPr/>
            <p:nvPr/>
          </p:nvSpPr>
          <p:spPr>
            <a:xfrm>
              <a:off x="3710852" y="927294"/>
              <a:ext cx="1299921" cy="531938"/>
            </a:xfrm>
            <a:custGeom>
              <a:rect b="b" l="l" r="r" t="t"/>
              <a:pathLst>
                <a:path extrusionOk="0" h="7137" w="17441">
                  <a:moveTo>
                    <a:pt x="12789" y="0"/>
                  </a:moveTo>
                  <a:cubicBezTo>
                    <a:pt x="8515" y="0"/>
                    <a:pt x="4000" y="193"/>
                    <a:pt x="1" y="193"/>
                  </a:cubicBezTo>
                  <a:lnTo>
                    <a:pt x="1" y="208"/>
                  </a:lnTo>
                  <a:cubicBezTo>
                    <a:pt x="1" y="1514"/>
                    <a:pt x="138" y="4492"/>
                    <a:pt x="183" y="5859"/>
                  </a:cubicBezTo>
                  <a:cubicBezTo>
                    <a:pt x="219" y="7061"/>
                    <a:pt x="516" y="7107"/>
                    <a:pt x="1600" y="7107"/>
                  </a:cubicBezTo>
                  <a:cubicBezTo>
                    <a:pt x="1689" y="7107"/>
                    <a:pt x="1784" y="7107"/>
                    <a:pt x="1884" y="7107"/>
                  </a:cubicBezTo>
                  <a:cubicBezTo>
                    <a:pt x="2120" y="7107"/>
                    <a:pt x="2387" y="7108"/>
                    <a:pt x="2690" y="7120"/>
                  </a:cubicBezTo>
                  <a:cubicBezTo>
                    <a:pt x="3042" y="7131"/>
                    <a:pt x="3375" y="7136"/>
                    <a:pt x="3693" y="7136"/>
                  </a:cubicBezTo>
                  <a:cubicBezTo>
                    <a:pt x="5473" y="7136"/>
                    <a:pt x="6781" y="6983"/>
                    <a:pt x="8341" y="6983"/>
                  </a:cubicBezTo>
                  <a:cubicBezTo>
                    <a:pt x="8586" y="6958"/>
                    <a:pt x="9008" y="6950"/>
                    <a:pt x="9539" y="6950"/>
                  </a:cubicBezTo>
                  <a:cubicBezTo>
                    <a:pt x="10332" y="6950"/>
                    <a:pt x="11366" y="6967"/>
                    <a:pt x="12415" y="6967"/>
                  </a:cubicBezTo>
                  <a:cubicBezTo>
                    <a:pt x="14454" y="6967"/>
                    <a:pt x="16548" y="6903"/>
                    <a:pt x="17031" y="6527"/>
                  </a:cubicBezTo>
                  <a:cubicBezTo>
                    <a:pt x="17441" y="6208"/>
                    <a:pt x="17031" y="1256"/>
                    <a:pt x="16772" y="71"/>
                  </a:cubicBezTo>
                  <a:cubicBezTo>
                    <a:pt x="15485" y="20"/>
                    <a:pt x="14149" y="0"/>
                    <a:pt x="12789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1" name="Google Shape;6451;p228"/>
            <p:cNvSpPr/>
            <p:nvPr/>
          </p:nvSpPr>
          <p:spPr>
            <a:xfrm>
              <a:off x="3697288" y="914400"/>
              <a:ext cx="1314604" cy="557950"/>
            </a:xfrm>
            <a:custGeom>
              <a:rect b="b" l="l" r="r" t="t"/>
              <a:pathLst>
                <a:path extrusionOk="0" h="7486" w="17638">
                  <a:moveTo>
                    <a:pt x="12885" y="365"/>
                  </a:moveTo>
                  <a:cubicBezTo>
                    <a:pt x="13036" y="365"/>
                    <a:pt x="13187" y="365"/>
                    <a:pt x="13339" y="366"/>
                  </a:cubicBezTo>
                  <a:cubicBezTo>
                    <a:pt x="14485" y="366"/>
                    <a:pt x="15646" y="393"/>
                    <a:pt x="16793" y="422"/>
                  </a:cubicBezTo>
                  <a:lnTo>
                    <a:pt x="16793" y="422"/>
                  </a:lnTo>
                  <a:cubicBezTo>
                    <a:pt x="16934" y="1203"/>
                    <a:pt x="17032" y="1985"/>
                    <a:pt x="17076" y="2766"/>
                  </a:cubicBezTo>
                  <a:cubicBezTo>
                    <a:pt x="17167" y="3753"/>
                    <a:pt x="17213" y="4756"/>
                    <a:pt x="17197" y="5743"/>
                  </a:cubicBezTo>
                  <a:cubicBezTo>
                    <a:pt x="17197" y="6017"/>
                    <a:pt x="17167" y="6290"/>
                    <a:pt x="17106" y="6564"/>
                  </a:cubicBezTo>
                  <a:cubicBezTo>
                    <a:pt x="17061" y="6594"/>
                    <a:pt x="17015" y="6624"/>
                    <a:pt x="16969" y="6640"/>
                  </a:cubicBezTo>
                  <a:cubicBezTo>
                    <a:pt x="16848" y="6685"/>
                    <a:pt x="16726" y="6716"/>
                    <a:pt x="16620" y="6746"/>
                  </a:cubicBezTo>
                  <a:cubicBezTo>
                    <a:pt x="15785" y="6928"/>
                    <a:pt x="14903" y="6928"/>
                    <a:pt x="14053" y="6959"/>
                  </a:cubicBezTo>
                  <a:cubicBezTo>
                    <a:pt x="13610" y="6972"/>
                    <a:pt x="13167" y="6976"/>
                    <a:pt x="12724" y="6976"/>
                  </a:cubicBezTo>
                  <a:cubicBezTo>
                    <a:pt x="12118" y="6976"/>
                    <a:pt x="11513" y="6967"/>
                    <a:pt x="10908" y="6959"/>
                  </a:cubicBezTo>
                  <a:cubicBezTo>
                    <a:pt x="10452" y="6959"/>
                    <a:pt x="9991" y="6942"/>
                    <a:pt x="9531" y="6942"/>
                  </a:cubicBezTo>
                  <a:cubicBezTo>
                    <a:pt x="9224" y="6942"/>
                    <a:pt x="8918" y="6950"/>
                    <a:pt x="8614" y="6974"/>
                  </a:cubicBezTo>
                  <a:cubicBezTo>
                    <a:pt x="8022" y="7019"/>
                    <a:pt x="7414" y="7004"/>
                    <a:pt x="6822" y="7035"/>
                  </a:cubicBezTo>
                  <a:cubicBezTo>
                    <a:pt x="6123" y="7065"/>
                    <a:pt x="5424" y="7111"/>
                    <a:pt x="4725" y="7126"/>
                  </a:cubicBezTo>
                  <a:cubicBezTo>
                    <a:pt x="4567" y="7129"/>
                    <a:pt x="4409" y="7130"/>
                    <a:pt x="4250" y="7130"/>
                  </a:cubicBezTo>
                  <a:cubicBezTo>
                    <a:pt x="3614" y="7130"/>
                    <a:pt x="2972" y="7111"/>
                    <a:pt x="2340" y="7111"/>
                  </a:cubicBezTo>
                  <a:cubicBezTo>
                    <a:pt x="2113" y="7111"/>
                    <a:pt x="1869" y="7128"/>
                    <a:pt x="1628" y="7128"/>
                  </a:cubicBezTo>
                  <a:cubicBezTo>
                    <a:pt x="1418" y="7128"/>
                    <a:pt x="1210" y="7115"/>
                    <a:pt x="1019" y="7065"/>
                  </a:cubicBezTo>
                  <a:cubicBezTo>
                    <a:pt x="699" y="6989"/>
                    <a:pt x="608" y="6746"/>
                    <a:pt x="578" y="6457"/>
                  </a:cubicBezTo>
                  <a:cubicBezTo>
                    <a:pt x="502" y="5956"/>
                    <a:pt x="517" y="5424"/>
                    <a:pt x="502" y="4923"/>
                  </a:cubicBezTo>
                  <a:cubicBezTo>
                    <a:pt x="456" y="3647"/>
                    <a:pt x="396" y="2371"/>
                    <a:pt x="380" y="1095"/>
                  </a:cubicBezTo>
                  <a:cubicBezTo>
                    <a:pt x="380" y="924"/>
                    <a:pt x="372" y="745"/>
                    <a:pt x="368" y="563"/>
                  </a:cubicBezTo>
                  <a:lnTo>
                    <a:pt x="368" y="563"/>
                  </a:lnTo>
                  <a:cubicBezTo>
                    <a:pt x="4545" y="557"/>
                    <a:pt x="8708" y="365"/>
                    <a:pt x="12885" y="365"/>
                  </a:cubicBezTo>
                  <a:close/>
                  <a:moveTo>
                    <a:pt x="13086" y="0"/>
                  </a:moveTo>
                  <a:cubicBezTo>
                    <a:pt x="9980" y="0"/>
                    <a:pt x="6870" y="99"/>
                    <a:pt x="3768" y="153"/>
                  </a:cubicBezTo>
                  <a:cubicBezTo>
                    <a:pt x="2568" y="183"/>
                    <a:pt x="1383" y="199"/>
                    <a:pt x="183" y="199"/>
                  </a:cubicBezTo>
                  <a:cubicBezTo>
                    <a:pt x="137" y="215"/>
                    <a:pt x="104" y="245"/>
                    <a:pt x="84" y="281"/>
                  </a:cubicBezTo>
                  <a:lnTo>
                    <a:pt x="84" y="281"/>
                  </a:lnTo>
                  <a:cubicBezTo>
                    <a:pt x="47" y="302"/>
                    <a:pt x="17" y="335"/>
                    <a:pt x="1" y="381"/>
                  </a:cubicBezTo>
                  <a:cubicBezTo>
                    <a:pt x="1" y="1626"/>
                    <a:pt x="61" y="2887"/>
                    <a:pt x="107" y="4133"/>
                  </a:cubicBezTo>
                  <a:cubicBezTo>
                    <a:pt x="137" y="4726"/>
                    <a:pt x="153" y="5333"/>
                    <a:pt x="183" y="5926"/>
                  </a:cubicBezTo>
                  <a:cubicBezTo>
                    <a:pt x="198" y="6305"/>
                    <a:pt x="183" y="6776"/>
                    <a:pt x="426" y="7111"/>
                  </a:cubicBezTo>
                  <a:cubicBezTo>
                    <a:pt x="639" y="7384"/>
                    <a:pt x="988" y="7445"/>
                    <a:pt x="1307" y="7460"/>
                  </a:cubicBezTo>
                  <a:cubicBezTo>
                    <a:pt x="1532" y="7471"/>
                    <a:pt x="1758" y="7474"/>
                    <a:pt x="1985" y="7474"/>
                  </a:cubicBezTo>
                  <a:cubicBezTo>
                    <a:pt x="2234" y="7474"/>
                    <a:pt x="2483" y="7471"/>
                    <a:pt x="2730" y="7471"/>
                  </a:cubicBezTo>
                  <a:cubicBezTo>
                    <a:pt x="2869" y="7471"/>
                    <a:pt x="3008" y="7472"/>
                    <a:pt x="3145" y="7475"/>
                  </a:cubicBezTo>
                  <a:cubicBezTo>
                    <a:pt x="3381" y="7482"/>
                    <a:pt x="3616" y="7485"/>
                    <a:pt x="3851" y="7485"/>
                  </a:cubicBezTo>
                  <a:cubicBezTo>
                    <a:pt x="5146" y="7485"/>
                    <a:pt x="6434" y="7392"/>
                    <a:pt x="7733" y="7354"/>
                  </a:cubicBezTo>
                  <a:cubicBezTo>
                    <a:pt x="8440" y="7331"/>
                    <a:pt x="9147" y="7325"/>
                    <a:pt x="9854" y="7325"/>
                  </a:cubicBezTo>
                  <a:cubicBezTo>
                    <a:pt x="10626" y="7325"/>
                    <a:pt x="11398" y="7332"/>
                    <a:pt x="12168" y="7332"/>
                  </a:cubicBezTo>
                  <a:cubicBezTo>
                    <a:pt x="12599" y="7332"/>
                    <a:pt x="13030" y="7330"/>
                    <a:pt x="13460" y="7323"/>
                  </a:cubicBezTo>
                  <a:cubicBezTo>
                    <a:pt x="14432" y="7323"/>
                    <a:pt x="15405" y="7262"/>
                    <a:pt x="16377" y="7141"/>
                  </a:cubicBezTo>
                  <a:cubicBezTo>
                    <a:pt x="16666" y="7111"/>
                    <a:pt x="16954" y="7035"/>
                    <a:pt x="17228" y="6913"/>
                  </a:cubicBezTo>
                  <a:cubicBezTo>
                    <a:pt x="17410" y="6792"/>
                    <a:pt x="17516" y="6579"/>
                    <a:pt x="17516" y="6366"/>
                  </a:cubicBezTo>
                  <a:cubicBezTo>
                    <a:pt x="17638" y="5470"/>
                    <a:pt x="17562" y="4513"/>
                    <a:pt x="17501" y="3601"/>
                  </a:cubicBezTo>
                  <a:cubicBezTo>
                    <a:pt x="17440" y="2614"/>
                    <a:pt x="17349" y="1626"/>
                    <a:pt x="17197" y="639"/>
                  </a:cubicBezTo>
                  <a:cubicBezTo>
                    <a:pt x="17182" y="487"/>
                    <a:pt x="17152" y="350"/>
                    <a:pt x="17121" y="199"/>
                  </a:cubicBezTo>
                  <a:cubicBezTo>
                    <a:pt x="17106" y="123"/>
                    <a:pt x="17030" y="77"/>
                    <a:pt x="16954" y="62"/>
                  </a:cubicBezTo>
                  <a:cubicBezTo>
                    <a:pt x="15666" y="17"/>
                    <a:pt x="14376" y="0"/>
                    <a:pt x="130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2" name="Google Shape;6452;p228"/>
            <p:cNvSpPr/>
            <p:nvPr/>
          </p:nvSpPr>
          <p:spPr>
            <a:xfrm>
              <a:off x="3718827" y="1182791"/>
              <a:ext cx="1273835" cy="13639"/>
            </a:xfrm>
            <a:custGeom>
              <a:rect b="b" l="l" r="r" t="t"/>
              <a:pathLst>
                <a:path extrusionOk="0" fill="none" h="183" w="17091">
                  <a:moveTo>
                    <a:pt x="0" y="107"/>
                  </a:moveTo>
                  <a:cubicBezTo>
                    <a:pt x="6487" y="183"/>
                    <a:pt x="11531" y="0"/>
                    <a:pt x="17091" y="0"/>
                  </a:cubicBezTo>
                </a:path>
              </a:pathLst>
            </a:custGeom>
            <a:solidFill>
              <a:srgbClr val="000000"/>
            </a:solidFill>
            <a:ln cap="flat" cmpd="sng" w="61900">
              <a:solidFill>
                <a:srgbClr val="000000"/>
              </a:solidFill>
              <a:prstDash val="solid"/>
              <a:miter lim="1519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453" name="Google Shape;6453;p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25" y="2264150"/>
            <a:ext cx="8675350" cy="7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7" name="Shape 6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8" name="Google Shape;6458;p229"/>
          <p:cNvSpPr txBox="1"/>
          <p:nvPr>
            <p:ph idx="1" type="subTitle"/>
          </p:nvPr>
        </p:nvSpPr>
        <p:spPr>
          <a:xfrm>
            <a:off x="1043700" y="1114075"/>
            <a:ext cx="70566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Write the Code: Below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Keyword “with” ensure FIle Closes Correctly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Keyword “as” allows the entire FIle to be read</a:t>
            </a:r>
            <a:endParaRPr sz="2300"/>
          </a:p>
        </p:txBody>
      </p:sp>
      <p:sp>
        <p:nvSpPr>
          <p:cNvPr id="6459" name="Google Shape;6459;p229"/>
          <p:cNvSpPr txBox="1"/>
          <p:nvPr>
            <p:ph type="title"/>
          </p:nvPr>
        </p:nvSpPr>
        <p:spPr>
          <a:xfrm>
            <a:off x="443225" y="298100"/>
            <a:ext cx="4416000" cy="50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in Python: Step #2</a:t>
            </a:r>
            <a:endParaRPr/>
          </a:p>
        </p:txBody>
      </p:sp>
      <p:grpSp>
        <p:nvGrpSpPr>
          <p:cNvPr id="6460" name="Google Shape;6460;p229"/>
          <p:cNvGrpSpPr/>
          <p:nvPr/>
        </p:nvGrpSpPr>
        <p:grpSpPr>
          <a:xfrm>
            <a:off x="588483" y="727950"/>
            <a:ext cx="4195530" cy="176025"/>
            <a:chOff x="4345425" y="2175475"/>
            <a:chExt cx="800750" cy="176025"/>
          </a:xfrm>
        </p:grpSpPr>
        <p:sp>
          <p:nvSpPr>
            <p:cNvPr id="6461" name="Google Shape;6461;p229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2" name="Google Shape;6462;p229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63" name="Google Shape;6463;p229"/>
          <p:cNvGrpSpPr/>
          <p:nvPr/>
        </p:nvGrpSpPr>
        <p:grpSpPr>
          <a:xfrm rot="-638440">
            <a:off x="6196103" y="527795"/>
            <a:ext cx="1600449" cy="495659"/>
            <a:chOff x="3647400" y="4354525"/>
            <a:chExt cx="365925" cy="73675"/>
          </a:xfrm>
        </p:grpSpPr>
        <p:sp>
          <p:nvSpPr>
            <p:cNvPr id="6464" name="Google Shape;6464;p229"/>
            <p:cNvSpPr/>
            <p:nvPr/>
          </p:nvSpPr>
          <p:spPr>
            <a:xfrm>
              <a:off x="3647400" y="4384125"/>
              <a:ext cx="42000" cy="38300"/>
            </a:xfrm>
            <a:custGeom>
              <a:rect b="b" l="l" r="r" t="t"/>
              <a:pathLst>
                <a:path extrusionOk="0" h="1532" w="1680">
                  <a:moveTo>
                    <a:pt x="923" y="251"/>
                  </a:moveTo>
                  <a:cubicBezTo>
                    <a:pt x="1017" y="251"/>
                    <a:pt x="1111" y="268"/>
                    <a:pt x="1203" y="301"/>
                  </a:cubicBezTo>
                  <a:cubicBezTo>
                    <a:pt x="1128" y="452"/>
                    <a:pt x="1003" y="552"/>
                    <a:pt x="827" y="627"/>
                  </a:cubicBezTo>
                  <a:cubicBezTo>
                    <a:pt x="727" y="677"/>
                    <a:pt x="627" y="677"/>
                    <a:pt x="527" y="677"/>
                  </a:cubicBezTo>
                  <a:cubicBezTo>
                    <a:pt x="376" y="677"/>
                    <a:pt x="251" y="577"/>
                    <a:pt x="401" y="452"/>
                  </a:cubicBezTo>
                  <a:cubicBezTo>
                    <a:pt x="552" y="318"/>
                    <a:pt x="735" y="251"/>
                    <a:pt x="923" y="251"/>
                  </a:cubicBezTo>
                  <a:close/>
                  <a:moveTo>
                    <a:pt x="861" y="0"/>
                  </a:moveTo>
                  <a:cubicBezTo>
                    <a:pt x="791" y="0"/>
                    <a:pt x="721" y="8"/>
                    <a:pt x="652" y="26"/>
                  </a:cubicBezTo>
                  <a:cubicBezTo>
                    <a:pt x="401" y="76"/>
                    <a:pt x="0" y="276"/>
                    <a:pt x="25" y="602"/>
                  </a:cubicBezTo>
                  <a:cubicBezTo>
                    <a:pt x="48" y="874"/>
                    <a:pt x="336" y="982"/>
                    <a:pt x="576" y="982"/>
                  </a:cubicBezTo>
                  <a:cubicBezTo>
                    <a:pt x="602" y="982"/>
                    <a:pt x="627" y="980"/>
                    <a:pt x="652" y="978"/>
                  </a:cubicBezTo>
                  <a:cubicBezTo>
                    <a:pt x="902" y="953"/>
                    <a:pt x="1103" y="853"/>
                    <a:pt x="1278" y="677"/>
                  </a:cubicBezTo>
                  <a:cubicBezTo>
                    <a:pt x="1303" y="903"/>
                    <a:pt x="1303" y="1103"/>
                    <a:pt x="1278" y="1329"/>
                  </a:cubicBezTo>
                  <a:cubicBezTo>
                    <a:pt x="1278" y="1440"/>
                    <a:pt x="1400" y="1532"/>
                    <a:pt x="1495" y="1532"/>
                  </a:cubicBezTo>
                  <a:cubicBezTo>
                    <a:pt x="1550" y="1532"/>
                    <a:pt x="1595" y="1502"/>
                    <a:pt x="1604" y="1429"/>
                  </a:cubicBezTo>
                  <a:cubicBezTo>
                    <a:pt x="1679" y="1078"/>
                    <a:pt x="1604" y="727"/>
                    <a:pt x="1504" y="376"/>
                  </a:cubicBezTo>
                  <a:cubicBezTo>
                    <a:pt x="1554" y="351"/>
                    <a:pt x="1579" y="276"/>
                    <a:pt x="1529" y="226"/>
                  </a:cubicBezTo>
                  <a:cubicBezTo>
                    <a:pt x="1336" y="91"/>
                    <a:pt x="1098" y="0"/>
                    <a:pt x="861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5" name="Google Shape;6465;p229"/>
            <p:cNvSpPr/>
            <p:nvPr/>
          </p:nvSpPr>
          <p:spPr>
            <a:xfrm>
              <a:off x="3695650" y="4356075"/>
              <a:ext cx="49500" cy="27125"/>
            </a:xfrm>
            <a:custGeom>
              <a:rect b="b" l="l" r="r" t="t"/>
              <a:pathLst>
                <a:path extrusionOk="0" h="1085" w="1980">
                  <a:moveTo>
                    <a:pt x="244" y="0"/>
                  </a:moveTo>
                  <a:cubicBezTo>
                    <a:pt x="205" y="0"/>
                    <a:pt x="165" y="6"/>
                    <a:pt x="125" y="20"/>
                  </a:cubicBezTo>
                  <a:cubicBezTo>
                    <a:pt x="0" y="45"/>
                    <a:pt x="100" y="245"/>
                    <a:pt x="201" y="245"/>
                  </a:cubicBezTo>
                  <a:cubicBezTo>
                    <a:pt x="209" y="244"/>
                    <a:pt x="216" y="244"/>
                    <a:pt x="223" y="244"/>
                  </a:cubicBezTo>
                  <a:cubicBezTo>
                    <a:pt x="357" y="244"/>
                    <a:pt x="175" y="473"/>
                    <a:pt x="175" y="521"/>
                  </a:cubicBezTo>
                  <a:cubicBezTo>
                    <a:pt x="150" y="571"/>
                    <a:pt x="150" y="621"/>
                    <a:pt x="175" y="671"/>
                  </a:cubicBezTo>
                  <a:cubicBezTo>
                    <a:pt x="201" y="822"/>
                    <a:pt x="326" y="922"/>
                    <a:pt x="451" y="997"/>
                  </a:cubicBezTo>
                  <a:cubicBezTo>
                    <a:pt x="677" y="1072"/>
                    <a:pt x="927" y="1047"/>
                    <a:pt x="1153" y="1072"/>
                  </a:cubicBezTo>
                  <a:cubicBezTo>
                    <a:pt x="1266" y="1072"/>
                    <a:pt x="1385" y="1085"/>
                    <a:pt x="1504" y="1085"/>
                  </a:cubicBezTo>
                  <a:cubicBezTo>
                    <a:pt x="1623" y="1085"/>
                    <a:pt x="1742" y="1072"/>
                    <a:pt x="1855" y="1022"/>
                  </a:cubicBezTo>
                  <a:cubicBezTo>
                    <a:pt x="1980" y="972"/>
                    <a:pt x="1930" y="797"/>
                    <a:pt x="1830" y="747"/>
                  </a:cubicBezTo>
                  <a:cubicBezTo>
                    <a:pt x="1676" y="677"/>
                    <a:pt x="1500" y="661"/>
                    <a:pt x="1326" y="661"/>
                  </a:cubicBezTo>
                  <a:cubicBezTo>
                    <a:pt x="1187" y="661"/>
                    <a:pt x="1050" y="671"/>
                    <a:pt x="927" y="671"/>
                  </a:cubicBezTo>
                  <a:cubicBezTo>
                    <a:pt x="886" y="671"/>
                    <a:pt x="830" y="677"/>
                    <a:pt x="773" y="677"/>
                  </a:cubicBezTo>
                  <a:cubicBezTo>
                    <a:pt x="660" y="677"/>
                    <a:pt x="543" y="655"/>
                    <a:pt x="526" y="521"/>
                  </a:cubicBezTo>
                  <a:cubicBezTo>
                    <a:pt x="526" y="471"/>
                    <a:pt x="576" y="396"/>
                    <a:pt x="576" y="320"/>
                  </a:cubicBezTo>
                  <a:cubicBezTo>
                    <a:pt x="576" y="135"/>
                    <a:pt x="424" y="0"/>
                    <a:pt x="244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6" name="Google Shape;6466;p229"/>
            <p:cNvSpPr/>
            <p:nvPr/>
          </p:nvSpPr>
          <p:spPr>
            <a:xfrm>
              <a:off x="3727800" y="4393475"/>
              <a:ext cx="40550" cy="26725"/>
            </a:xfrm>
            <a:custGeom>
              <a:rect b="b" l="l" r="r" t="t"/>
              <a:pathLst>
                <a:path extrusionOk="0" h="1069" w="1622">
                  <a:moveTo>
                    <a:pt x="506" y="1"/>
                  </a:moveTo>
                  <a:cubicBezTo>
                    <a:pt x="442" y="1"/>
                    <a:pt x="381" y="71"/>
                    <a:pt x="418" y="128"/>
                  </a:cubicBezTo>
                  <a:cubicBezTo>
                    <a:pt x="443" y="203"/>
                    <a:pt x="468" y="278"/>
                    <a:pt x="494" y="328"/>
                  </a:cubicBezTo>
                  <a:cubicBezTo>
                    <a:pt x="393" y="353"/>
                    <a:pt x="293" y="353"/>
                    <a:pt x="193" y="378"/>
                  </a:cubicBezTo>
                  <a:cubicBezTo>
                    <a:pt x="0" y="402"/>
                    <a:pt x="62" y="681"/>
                    <a:pt x="222" y="681"/>
                  </a:cubicBezTo>
                  <a:cubicBezTo>
                    <a:pt x="229" y="681"/>
                    <a:pt x="236" y="680"/>
                    <a:pt x="243" y="679"/>
                  </a:cubicBezTo>
                  <a:cubicBezTo>
                    <a:pt x="368" y="679"/>
                    <a:pt x="468" y="654"/>
                    <a:pt x="569" y="654"/>
                  </a:cubicBezTo>
                  <a:cubicBezTo>
                    <a:pt x="569" y="729"/>
                    <a:pt x="594" y="830"/>
                    <a:pt x="594" y="905"/>
                  </a:cubicBezTo>
                  <a:cubicBezTo>
                    <a:pt x="607" y="1011"/>
                    <a:pt x="691" y="1068"/>
                    <a:pt x="771" y="1068"/>
                  </a:cubicBezTo>
                  <a:cubicBezTo>
                    <a:pt x="841" y="1068"/>
                    <a:pt x="908" y="1024"/>
                    <a:pt x="920" y="930"/>
                  </a:cubicBezTo>
                  <a:cubicBezTo>
                    <a:pt x="945" y="830"/>
                    <a:pt x="920" y="729"/>
                    <a:pt x="895" y="629"/>
                  </a:cubicBezTo>
                  <a:lnTo>
                    <a:pt x="970" y="629"/>
                  </a:lnTo>
                  <a:cubicBezTo>
                    <a:pt x="1170" y="604"/>
                    <a:pt x="1371" y="604"/>
                    <a:pt x="1521" y="479"/>
                  </a:cubicBezTo>
                  <a:cubicBezTo>
                    <a:pt x="1621" y="429"/>
                    <a:pt x="1546" y="303"/>
                    <a:pt x="1471" y="278"/>
                  </a:cubicBezTo>
                  <a:cubicBezTo>
                    <a:pt x="1392" y="249"/>
                    <a:pt x="1317" y="238"/>
                    <a:pt x="1243" y="238"/>
                  </a:cubicBezTo>
                  <a:cubicBezTo>
                    <a:pt x="1129" y="238"/>
                    <a:pt x="1016" y="263"/>
                    <a:pt x="895" y="278"/>
                  </a:cubicBezTo>
                  <a:lnTo>
                    <a:pt x="769" y="303"/>
                  </a:lnTo>
                  <a:cubicBezTo>
                    <a:pt x="719" y="203"/>
                    <a:pt x="644" y="103"/>
                    <a:pt x="569" y="28"/>
                  </a:cubicBezTo>
                  <a:cubicBezTo>
                    <a:pt x="550" y="9"/>
                    <a:pt x="528" y="1"/>
                    <a:pt x="506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7" name="Google Shape;6467;p229"/>
            <p:cNvSpPr/>
            <p:nvPr/>
          </p:nvSpPr>
          <p:spPr>
            <a:xfrm>
              <a:off x="3777725" y="4368075"/>
              <a:ext cx="49925" cy="55775"/>
            </a:xfrm>
            <a:custGeom>
              <a:rect b="b" l="l" r="r" t="t"/>
              <a:pathLst>
                <a:path extrusionOk="0" h="2231" w="1997">
                  <a:moveTo>
                    <a:pt x="1053" y="1369"/>
                  </a:moveTo>
                  <a:cubicBezTo>
                    <a:pt x="1379" y="1495"/>
                    <a:pt x="1429" y="1595"/>
                    <a:pt x="1203" y="1670"/>
                  </a:cubicBezTo>
                  <a:cubicBezTo>
                    <a:pt x="1028" y="1770"/>
                    <a:pt x="827" y="1795"/>
                    <a:pt x="627" y="1820"/>
                  </a:cubicBezTo>
                  <a:cubicBezTo>
                    <a:pt x="702" y="1695"/>
                    <a:pt x="777" y="1570"/>
                    <a:pt x="903" y="1495"/>
                  </a:cubicBezTo>
                  <a:cubicBezTo>
                    <a:pt x="953" y="1445"/>
                    <a:pt x="1003" y="1419"/>
                    <a:pt x="1053" y="1369"/>
                  </a:cubicBezTo>
                  <a:close/>
                  <a:moveTo>
                    <a:pt x="179" y="0"/>
                  </a:moveTo>
                  <a:cubicBezTo>
                    <a:pt x="110" y="0"/>
                    <a:pt x="46" y="54"/>
                    <a:pt x="75" y="141"/>
                  </a:cubicBezTo>
                  <a:cubicBezTo>
                    <a:pt x="226" y="668"/>
                    <a:pt x="276" y="1219"/>
                    <a:pt x="251" y="1770"/>
                  </a:cubicBezTo>
                  <a:cubicBezTo>
                    <a:pt x="251" y="1795"/>
                    <a:pt x="251" y="1846"/>
                    <a:pt x="276" y="1871"/>
                  </a:cubicBezTo>
                  <a:lnTo>
                    <a:pt x="201" y="1871"/>
                  </a:lnTo>
                  <a:cubicBezTo>
                    <a:pt x="0" y="1896"/>
                    <a:pt x="50" y="2221"/>
                    <a:pt x="251" y="2221"/>
                  </a:cubicBezTo>
                  <a:cubicBezTo>
                    <a:pt x="301" y="2227"/>
                    <a:pt x="363" y="2230"/>
                    <a:pt x="431" y="2230"/>
                  </a:cubicBezTo>
                  <a:cubicBezTo>
                    <a:pt x="979" y="2230"/>
                    <a:pt x="1997" y="2034"/>
                    <a:pt x="1730" y="1344"/>
                  </a:cubicBezTo>
                  <a:cubicBezTo>
                    <a:pt x="1642" y="1104"/>
                    <a:pt x="1402" y="959"/>
                    <a:pt x="1143" y="959"/>
                  </a:cubicBezTo>
                  <a:cubicBezTo>
                    <a:pt x="1105" y="959"/>
                    <a:pt x="1066" y="962"/>
                    <a:pt x="1028" y="968"/>
                  </a:cubicBezTo>
                  <a:cubicBezTo>
                    <a:pt x="827" y="1018"/>
                    <a:pt x="677" y="1119"/>
                    <a:pt x="552" y="1244"/>
                  </a:cubicBezTo>
                  <a:cubicBezTo>
                    <a:pt x="527" y="843"/>
                    <a:pt x="426" y="467"/>
                    <a:pt x="301" y="91"/>
                  </a:cubicBezTo>
                  <a:cubicBezTo>
                    <a:pt x="280" y="28"/>
                    <a:pt x="228" y="0"/>
                    <a:pt x="179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8" name="Google Shape;6468;p229"/>
            <p:cNvSpPr/>
            <p:nvPr/>
          </p:nvSpPr>
          <p:spPr>
            <a:xfrm>
              <a:off x="3811550" y="4354525"/>
              <a:ext cx="27600" cy="28050"/>
            </a:xfrm>
            <a:custGeom>
              <a:rect b="b" l="l" r="r" t="t"/>
              <a:pathLst>
                <a:path extrusionOk="0" h="1122" w="1104">
                  <a:moveTo>
                    <a:pt x="467" y="0"/>
                  </a:moveTo>
                  <a:cubicBezTo>
                    <a:pt x="338" y="0"/>
                    <a:pt x="200" y="83"/>
                    <a:pt x="101" y="182"/>
                  </a:cubicBezTo>
                  <a:cubicBezTo>
                    <a:pt x="18" y="244"/>
                    <a:pt x="73" y="376"/>
                    <a:pt x="165" y="376"/>
                  </a:cubicBezTo>
                  <a:cubicBezTo>
                    <a:pt x="184" y="376"/>
                    <a:pt x="205" y="370"/>
                    <a:pt x="226" y="357"/>
                  </a:cubicBezTo>
                  <a:cubicBezTo>
                    <a:pt x="246" y="337"/>
                    <a:pt x="364" y="268"/>
                    <a:pt x="422" y="268"/>
                  </a:cubicBezTo>
                  <a:cubicBezTo>
                    <a:pt x="436" y="268"/>
                    <a:pt x="447" y="272"/>
                    <a:pt x="452" y="282"/>
                  </a:cubicBezTo>
                  <a:cubicBezTo>
                    <a:pt x="452" y="307"/>
                    <a:pt x="326" y="433"/>
                    <a:pt x="326" y="458"/>
                  </a:cubicBezTo>
                  <a:cubicBezTo>
                    <a:pt x="226" y="583"/>
                    <a:pt x="151" y="708"/>
                    <a:pt x="76" y="809"/>
                  </a:cubicBezTo>
                  <a:cubicBezTo>
                    <a:pt x="1" y="909"/>
                    <a:pt x="76" y="1059"/>
                    <a:pt x="201" y="1084"/>
                  </a:cubicBezTo>
                  <a:cubicBezTo>
                    <a:pt x="326" y="1097"/>
                    <a:pt x="477" y="1122"/>
                    <a:pt x="624" y="1122"/>
                  </a:cubicBezTo>
                  <a:cubicBezTo>
                    <a:pt x="771" y="1122"/>
                    <a:pt x="915" y="1097"/>
                    <a:pt x="1028" y="1009"/>
                  </a:cubicBezTo>
                  <a:cubicBezTo>
                    <a:pt x="1103" y="934"/>
                    <a:pt x="1053" y="834"/>
                    <a:pt x="978" y="809"/>
                  </a:cubicBezTo>
                  <a:cubicBezTo>
                    <a:pt x="828" y="758"/>
                    <a:pt x="677" y="758"/>
                    <a:pt x="527" y="758"/>
                  </a:cubicBezTo>
                  <a:cubicBezTo>
                    <a:pt x="577" y="683"/>
                    <a:pt x="627" y="608"/>
                    <a:pt x="677" y="533"/>
                  </a:cubicBezTo>
                  <a:cubicBezTo>
                    <a:pt x="727" y="433"/>
                    <a:pt x="778" y="307"/>
                    <a:pt x="727" y="182"/>
                  </a:cubicBezTo>
                  <a:cubicBezTo>
                    <a:pt x="662" y="50"/>
                    <a:pt x="567" y="0"/>
                    <a:pt x="467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9" name="Google Shape;6469;p229"/>
            <p:cNvSpPr/>
            <p:nvPr/>
          </p:nvSpPr>
          <p:spPr>
            <a:xfrm>
              <a:off x="3856050" y="4393900"/>
              <a:ext cx="47000" cy="10925"/>
            </a:xfrm>
            <a:custGeom>
              <a:rect b="b" l="l" r="r" t="t"/>
              <a:pathLst>
                <a:path extrusionOk="0" h="437" w="1880">
                  <a:moveTo>
                    <a:pt x="1425" y="1"/>
                  </a:moveTo>
                  <a:cubicBezTo>
                    <a:pt x="1294" y="1"/>
                    <a:pt x="1165" y="22"/>
                    <a:pt x="1028" y="36"/>
                  </a:cubicBezTo>
                  <a:cubicBezTo>
                    <a:pt x="752" y="61"/>
                    <a:pt x="476" y="86"/>
                    <a:pt x="201" y="111"/>
                  </a:cubicBezTo>
                  <a:cubicBezTo>
                    <a:pt x="0" y="136"/>
                    <a:pt x="75" y="437"/>
                    <a:pt x="276" y="437"/>
                  </a:cubicBezTo>
                  <a:cubicBezTo>
                    <a:pt x="526" y="437"/>
                    <a:pt x="802" y="412"/>
                    <a:pt x="1078" y="412"/>
                  </a:cubicBezTo>
                  <a:cubicBezTo>
                    <a:pt x="1142" y="412"/>
                    <a:pt x="1211" y="414"/>
                    <a:pt x="1281" y="414"/>
                  </a:cubicBezTo>
                  <a:cubicBezTo>
                    <a:pt x="1457" y="414"/>
                    <a:pt x="1644" y="401"/>
                    <a:pt x="1805" y="311"/>
                  </a:cubicBezTo>
                  <a:cubicBezTo>
                    <a:pt x="1880" y="236"/>
                    <a:pt x="1830" y="86"/>
                    <a:pt x="1755" y="61"/>
                  </a:cubicBezTo>
                  <a:cubicBezTo>
                    <a:pt x="1641" y="15"/>
                    <a:pt x="1533" y="1"/>
                    <a:pt x="1425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0" name="Google Shape;6470;p229"/>
            <p:cNvSpPr/>
            <p:nvPr/>
          </p:nvSpPr>
          <p:spPr>
            <a:xfrm>
              <a:off x="3861050" y="4406000"/>
              <a:ext cx="49525" cy="9750"/>
            </a:xfrm>
            <a:custGeom>
              <a:rect b="b" l="l" r="r" t="t"/>
              <a:pathLst>
                <a:path extrusionOk="0" h="390" w="1981">
                  <a:moveTo>
                    <a:pt x="1562" y="1"/>
                  </a:moveTo>
                  <a:cubicBezTo>
                    <a:pt x="1416" y="1"/>
                    <a:pt x="1269" y="28"/>
                    <a:pt x="1103" y="28"/>
                  </a:cubicBezTo>
                  <a:cubicBezTo>
                    <a:pt x="803" y="53"/>
                    <a:pt x="502" y="53"/>
                    <a:pt x="176" y="53"/>
                  </a:cubicBezTo>
                  <a:cubicBezTo>
                    <a:pt x="1" y="53"/>
                    <a:pt x="51" y="354"/>
                    <a:pt x="201" y="354"/>
                  </a:cubicBezTo>
                  <a:cubicBezTo>
                    <a:pt x="432" y="371"/>
                    <a:pt x="649" y="389"/>
                    <a:pt x="864" y="389"/>
                  </a:cubicBezTo>
                  <a:cubicBezTo>
                    <a:pt x="952" y="389"/>
                    <a:pt x="1040" y="386"/>
                    <a:pt x="1128" y="379"/>
                  </a:cubicBezTo>
                  <a:cubicBezTo>
                    <a:pt x="1229" y="379"/>
                    <a:pt x="1337" y="387"/>
                    <a:pt x="1445" y="387"/>
                  </a:cubicBezTo>
                  <a:cubicBezTo>
                    <a:pt x="1608" y="387"/>
                    <a:pt x="1770" y="369"/>
                    <a:pt x="1905" y="278"/>
                  </a:cubicBezTo>
                  <a:cubicBezTo>
                    <a:pt x="1981" y="228"/>
                    <a:pt x="1956" y="78"/>
                    <a:pt x="1855" y="53"/>
                  </a:cubicBezTo>
                  <a:cubicBezTo>
                    <a:pt x="1755" y="13"/>
                    <a:pt x="1659" y="1"/>
                    <a:pt x="1562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1" name="Google Shape;6471;p229"/>
            <p:cNvSpPr/>
            <p:nvPr/>
          </p:nvSpPr>
          <p:spPr>
            <a:xfrm>
              <a:off x="3924125" y="4391050"/>
              <a:ext cx="40975" cy="37150"/>
            </a:xfrm>
            <a:custGeom>
              <a:rect b="b" l="l" r="r" t="t"/>
              <a:pathLst>
                <a:path extrusionOk="0" h="1486" w="1639">
                  <a:moveTo>
                    <a:pt x="1067" y="0"/>
                  </a:moveTo>
                  <a:cubicBezTo>
                    <a:pt x="557" y="0"/>
                    <a:pt x="0" y="359"/>
                    <a:pt x="109" y="927"/>
                  </a:cubicBezTo>
                  <a:cubicBezTo>
                    <a:pt x="159" y="1227"/>
                    <a:pt x="435" y="1428"/>
                    <a:pt x="711" y="1478"/>
                  </a:cubicBezTo>
                  <a:cubicBezTo>
                    <a:pt x="759" y="1483"/>
                    <a:pt x="816" y="1486"/>
                    <a:pt x="878" y="1486"/>
                  </a:cubicBezTo>
                  <a:cubicBezTo>
                    <a:pt x="1134" y="1486"/>
                    <a:pt x="1467" y="1434"/>
                    <a:pt x="1588" y="1252"/>
                  </a:cubicBezTo>
                  <a:cubicBezTo>
                    <a:pt x="1613" y="1202"/>
                    <a:pt x="1638" y="1127"/>
                    <a:pt x="1588" y="1077"/>
                  </a:cubicBezTo>
                  <a:cubicBezTo>
                    <a:pt x="1534" y="996"/>
                    <a:pt x="1487" y="973"/>
                    <a:pt x="1432" y="973"/>
                  </a:cubicBezTo>
                  <a:cubicBezTo>
                    <a:pt x="1385" y="973"/>
                    <a:pt x="1332" y="990"/>
                    <a:pt x="1262" y="1002"/>
                  </a:cubicBezTo>
                  <a:cubicBezTo>
                    <a:pt x="1123" y="1037"/>
                    <a:pt x="971" y="1084"/>
                    <a:pt x="824" y="1084"/>
                  </a:cubicBezTo>
                  <a:cubicBezTo>
                    <a:pt x="760" y="1084"/>
                    <a:pt x="696" y="1075"/>
                    <a:pt x="636" y="1052"/>
                  </a:cubicBezTo>
                  <a:cubicBezTo>
                    <a:pt x="335" y="952"/>
                    <a:pt x="485" y="626"/>
                    <a:pt x="661" y="475"/>
                  </a:cubicBezTo>
                  <a:cubicBezTo>
                    <a:pt x="808" y="328"/>
                    <a:pt x="974" y="269"/>
                    <a:pt x="1157" y="269"/>
                  </a:cubicBezTo>
                  <a:cubicBezTo>
                    <a:pt x="1191" y="269"/>
                    <a:pt x="1226" y="271"/>
                    <a:pt x="1262" y="275"/>
                  </a:cubicBezTo>
                  <a:cubicBezTo>
                    <a:pt x="1271" y="276"/>
                    <a:pt x="1280" y="277"/>
                    <a:pt x="1288" y="277"/>
                  </a:cubicBezTo>
                  <a:cubicBezTo>
                    <a:pt x="1437" y="277"/>
                    <a:pt x="1430" y="72"/>
                    <a:pt x="1287" y="24"/>
                  </a:cubicBezTo>
                  <a:cubicBezTo>
                    <a:pt x="1216" y="8"/>
                    <a:pt x="1142" y="0"/>
                    <a:pt x="1067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2" name="Google Shape;6472;p229"/>
            <p:cNvSpPr/>
            <p:nvPr/>
          </p:nvSpPr>
          <p:spPr>
            <a:xfrm>
              <a:off x="3966475" y="4358650"/>
              <a:ext cx="46850" cy="33350"/>
            </a:xfrm>
            <a:custGeom>
              <a:rect b="b" l="l" r="r" t="t"/>
              <a:pathLst>
                <a:path extrusionOk="0" h="1334" w="1874">
                  <a:moveTo>
                    <a:pt x="282" y="0"/>
                  </a:moveTo>
                  <a:cubicBezTo>
                    <a:pt x="227" y="0"/>
                    <a:pt x="172" y="6"/>
                    <a:pt x="119" y="17"/>
                  </a:cubicBezTo>
                  <a:cubicBezTo>
                    <a:pt x="1" y="64"/>
                    <a:pt x="62" y="270"/>
                    <a:pt x="175" y="270"/>
                  </a:cubicBezTo>
                  <a:cubicBezTo>
                    <a:pt x="182" y="270"/>
                    <a:pt x="188" y="269"/>
                    <a:pt x="195" y="268"/>
                  </a:cubicBezTo>
                  <a:cubicBezTo>
                    <a:pt x="215" y="265"/>
                    <a:pt x="236" y="264"/>
                    <a:pt x="258" y="264"/>
                  </a:cubicBezTo>
                  <a:cubicBezTo>
                    <a:pt x="455" y="264"/>
                    <a:pt x="701" y="365"/>
                    <a:pt x="520" y="568"/>
                  </a:cubicBezTo>
                  <a:cubicBezTo>
                    <a:pt x="470" y="644"/>
                    <a:pt x="370" y="669"/>
                    <a:pt x="320" y="769"/>
                  </a:cubicBezTo>
                  <a:cubicBezTo>
                    <a:pt x="245" y="894"/>
                    <a:pt x="295" y="1045"/>
                    <a:pt x="395" y="1145"/>
                  </a:cubicBezTo>
                  <a:cubicBezTo>
                    <a:pt x="538" y="1276"/>
                    <a:pt x="783" y="1333"/>
                    <a:pt x="1030" y="1333"/>
                  </a:cubicBezTo>
                  <a:cubicBezTo>
                    <a:pt x="1303" y="1333"/>
                    <a:pt x="1579" y="1263"/>
                    <a:pt x="1724" y="1145"/>
                  </a:cubicBezTo>
                  <a:cubicBezTo>
                    <a:pt x="1874" y="1019"/>
                    <a:pt x="1698" y="819"/>
                    <a:pt x="1573" y="819"/>
                  </a:cubicBezTo>
                  <a:cubicBezTo>
                    <a:pt x="1448" y="819"/>
                    <a:pt x="1323" y="844"/>
                    <a:pt x="1197" y="869"/>
                  </a:cubicBezTo>
                  <a:cubicBezTo>
                    <a:pt x="1147" y="877"/>
                    <a:pt x="1097" y="880"/>
                    <a:pt x="1046" y="880"/>
                  </a:cubicBezTo>
                  <a:cubicBezTo>
                    <a:pt x="944" y="880"/>
                    <a:pt x="838" y="869"/>
                    <a:pt x="721" y="869"/>
                  </a:cubicBezTo>
                  <a:cubicBezTo>
                    <a:pt x="771" y="844"/>
                    <a:pt x="796" y="794"/>
                    <a:pt x="821" y="769"/>
                  </a:cubicBezTo>
                  <a:cubicBezTo>
                    <a:pt x="871" y="694"/>
                    <a:pt x="896" y="618"/>
                    <a:pt x="896" y="543"/>
                  </a:cubicBezTo>
                  <a:cubicBezTo>
                    <a:pt x="918" y="181"/>
                    <a:pt x="595" y="0"/>
                    <a:pt x="282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73" name="Google Shape;6473;p229"/>
          <p:cNvGrpSpPr/>
          <p:nvPr/>
        </p:nvGrpSpPr>
        <p:grpSpPr>
          <a:xfrm rot="-2245815">
            <a:off x="720013" y="3642370"/>
            <a:ext cx="1749439" cy="557955"/>
            <a:chOff x="3697288" y="914400"/>
            <a:chExt cx="1749426" cy="557950"/>
          </a:xfrm>
        </p:grpSpPr>
        <p:sp>
          <p:nvSpPr>
            <p:cNvPr id="6474" name="Google Shape;6474;p229"/>
            <p:cNvSpPr/>
            <p:nvPr/>
          </p:nvSpPr>
          <p:spPr>
            <a:xfrm>
              <a:off x="4940265" y="918872"/>
              <a:ext cx="506448" cy="506746"/>
            </a:xfrm>
            <a:custGeom>
              <a:rect b="b" l="l" r="r" t="t"/>
              <a:pathLst>
                <a:path extrusionOk="0" h="6799" w="6795">
                  <a:moveTo>
                    <a:pt x="294" y="0"/>
                  </a:moveTo>
                  <a:cubicBezTo>
                    <a:pt x="127" y="0"/>
                    <a:pt x="1" y="243"/>
                    <a:pt x="186" y="336"/>
                  </a:cubicBezTo>
                  <a:lnTo>
                    <a:pt x="5716" y="2994"/>
                  </a:lnTo>
                  <a:lnTo>
                    <a:pt x="6214" y="3234"/>
                  </a:lnTo>
                  <a:lnTo>
                    <a:pt x="1204" y="6048"/>
                  </a:lnTo>
                  <a:lnTo>
                    <a:pt x="444" y="6473"/>
                  </a:lnTo>
                  <a:cubicBezTo>
                    <a:pt x="320" y="6611"/>
                    <a:pt x="421" y="6799"/>
                    <a:pt x="577" y="6799"/>
                  </a:cubicBezTo>
                  <a:cubicBezTo>
                    <a:pt x="593" y="6799"/>
                    <a:pt x="610" y="6797"/>
                    <a:pt x="627" y="6792"/>
                  </a:cubicBezTo>
                  <a:lnTo>
                    <a:pt x="5928" y="3800"/>
                  </a:lnTo>
                  <a:lnTo>
                    <a:pt x="6688" y="3359"/>
                  </a:lnTo>
                  <a:cubicBezTo>
                    <a:pt x="6794" y="3298"/>
                    <a:pt x="6794" y="3131"/>
                    <a:pt x="6688" y="3055"/>
                  </a:cubicBezTo>
                  <a:lnTo>
                    <a:pt x="1158" y="397"/>
                  </a:lnTo>
                  <a:lnTo>
                    <a:pt x="368" y="17"/>
                  </a:lnTo>
                  <a:cubicBezTo>
                    <a:pt x="343" y="5"/>
                    <a:pt x="318" y="0"/>
                    <a:pt x="2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5" name="Google Shape;6475;p229"/>
            <p:cNvSpPr/>
            <p:nvPr/>
          </p:nvSpPr>
          <p:spPr>
            <a:xfrm>
              <a:off x="5271114" y="1084259"/>
              <a:ext cx="160841" cy="155177"/>
            </a:xfrm>
            <a:custGeom>
              <a:rect b="b" l="l" r="r" t="t"/>
              <a:pathLst>
                <a:path extrusionOk="0" h="2082" w="2158">
                  <a:moveTo>
                    <a:pt x="92" y="1"/>
                  </a:moveTo>
                  <a:lnTo>
                    <a:pt x="92" y="1"/>
                  </a:lnTo>
                  <a:cubicBezTo>
                    <a:pt x="1" y="700"/>
                    <a:pt x="46" y="1398"/>
                    <a:pt x="229" y="2082"/>
                  </a:cubicBezTo>
                  <a:lnTo>
                    <a:pt x="2158" y="988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6" name="Google Shape;6476;p229"/>
            <p:cNvSpPr/>
            <p:nvPr/>
          </p:nvSpPr>
          <p:spPr>
            <a:xfrm>
              <a:off x="5257549" y="1070695"/>
              <a:ext cx="189163" cy="181859"/>
            </a:xfrm>
            <a:custGeom>
              <a:rect b="b" l="l" r="r" t="t"/>
              <a:pathLst>
                <a:path extrusionOk="0" h="2440" w="2538">
                  <a:moveTo>
                    <a:pt x="426" y="466"/>
                  </a:moveTo>
                  <a:lnTo>
                    <a:pt x="1942" y="1192"/>
                  </a:lnTo>
                  <a:lnTo>
                    <a:pt x="1942" y="1192"/>
                  </a:lnTo>
                  <a:lnTo>
                    <a:pt x="562" y="1975"/>
                  </a:lnTo>
                  <a:lnTo>
                    <a:pt x="536" y="1990"/>
                  </a:lnTo>
                  <a:lnTo>
                    <a:pt x="536" y="1990"/>
                  </a:lnTo>
                  <a:cubicBezTo>
                    <a:pt x="423" y="1488"/>
                    <a:pt x="386" y="978"/>
                    <a:pt x="426" y="466"/>
                  </a:cubicBezTo>
                  <a:close/>
                  <a:moveTo>
                    <a:pt x="274" y="0"/>
                  </a:moveTo>
                  <a:cubicBezTo>
                    <a:pt x="254" y="4"/>
                    <a:pt x="236" y="10"/>
                    <a:pt x="218" y="18"/>
                  </a:cubicBezTo>
                  <a:lnTo>
                    <a:pt x="218" y="18"/>
                  </a:lnTo>
                  <a:cubicBezTo>
                    <a:pt x="178" y="30"/>
                    <a:pt x="143" y="56"/>
                    <a:pt x="122" y="92"/>
                  </a:cubicBezTo>
                  <a:cubicBezTo>
                    <a:pt x="115" y="105"/>
                    <a:pt x="110" y="118"/>
                    <a:pt x="107" y="132"/>
                  </a:cubicBezTo>
                  <a:lnTo>
                    <a:pt x="107" y="132"/>
                  </a:lnTo>
                  <a:cubicBezTo>
                    <a:pt x="100" y="148"/>
                    <a:pt x="94" y="165"/>
                    <a:pt x="92" y="183"/>
                  </a:cubicBezTo>
                  <a:cubicBezTo>
                    <a:pt x="0" y="897"/>
                    <a:pt x="46" y="1611"/>
                    <a:pt x="243" y="2310"/>
                  </a:cubicBezTo>
                  <a:cubicBezTo>
                    <a:pt x="266" y="2387"/>
                    <a:pt x="336" y="2440"/>
                    <a:pt x="413" y="2440"/>
                  </a:cubicBezTo>
                  <a:cubicBezTo>
                    <a:pt x="442" y="2440"/>
                    <a:pt x="473" y="2432"/>
                    <a:pt x="502" y="2416"/>
                  </a:cubicBezTo>
                  <a:lnTo>
                    <a:pt x="2188" y="1474"/>
                  </a:lnTo>
                  <a:lnTo>
                    <a:pt x="2431" y="1337"/>
                  </a:lnTo>
                  <a:cubicBezTo>
                    <a:pt x="2537" y="1261"/>
                    <a:pt x="2537" y="1094"/>
                    <a:pt x="2431" y="1018"/>
                  </a:cubicBezTo>
                  <a:lnTo>
                    <a:pt x="623" y="152"/>
                  </a:lnTo>
                  <a:lnTo>
                    <a:pt x="365" y="31"/>
                  </a:lnTo>
                  <a:cubicBezTo>
                    <a:pt x="361" y="29"/>
                    <a:pt x="356" y="27"/>
                    <a:pt x="352" y="25"/>
                  </a:cubicBezTo>
                  <a:lnTo>
                    <a:pt x="352" y="25"/>
                  </a:lnTo>
                  <a:cubicBezTo>
                    <a:pt x="328" y="13"/>
                    <a:pt x="302" y="4"/>
                    <a:pt x="2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7" name="Google Shape;6477;p229"/>
            <p:cNvSpPr/>
            <p:nvPr/>
          </p:nvSpPr>
          <p:spPr>
            <a:xfrm>
              <a:off x="3710852" y="927294"/>
              <a:ext cx="1299921" cy="531938"/>
            </a:xfrm>
            <a:custGeom>
              <a:rect b="b" l="l" r="r" t="t"/>
              <a:pathLst>
                <a:path extrusionOk="0" h="7137" w="17441">
                  <a:moveTo>
                    <a:pt x="12789" y="0"/>
                  </a:moveTo>
                  <a:cubicBezTo>
                    <a:pt x="8515" y="0"/>
                    <a:pt x="4000" y="193"/>
                    <a:pt x="1" y="193"/>
                  </a:cubicBezTo>
                  <a:lnTo>
                    <a:pt x="1" y="208"/>
                  </a:lnTo>
                  <a:cubicBezTo>
                    <a:pt x="1" y="1514"/>
                    <a:pt x="138" y="4492"/>
                    <a:pt x="183" y="5859"/>
                  </a:cubicBezTo>
                  <a:cubicBezTo>
                    <a:pt x="219" y="7061"/>
                    <a:pt x="516" y="7107"/>
                    <a:pt x="1600" y="7107"/>
                  </a:cubicBezTo>
                  <a:cubicBezTo>
                    <a:pt x="1689" y="7107"/>
                    <a:pt x="1784" y="7107"/>
                    <a:pt x="1884" y="7107"/>
                  </a:cubicBezTo>
                  <a:cubicBezTo>
                    <a:pt x="2120" y="7107"/>
                    <a:pt x="2387" y="7108"/>
                    <a:pt x="2690" y="7120"/>
                  </a:cubicBezTo>
                  <a:cubicBezTo>
                    <a:pt x="3042" y="7131"/>
                    <a:pt x="3375" y="7136"/>
                    <a:pt x="3693" y="7136"/>
                  </a:cubicBezTo>
                  <a:cubicBezTo>
                    <a:pt x="5473" y="7136"/>
                    <a:pt x="6781" y="6983"/>
                    <a:pt x="8341" y="6983"/>
                  </a:cubicBezTo>
                  <a:cubicBezTo>
                    <a:pt x="8586" y="6958"/>
                    <a:pt x="9008" y="6950"/>
                    <a:pt x="9539" y="6950"/>
                  </a:cubicBezTo>
                  <a:cubicBezTo>
                    <a:pt x="10332" y="6950"/>
                    <a:pt x="11366" y="6967"/>
                    <a:pt x="12415" y="6967"/>
                  </a:cubicBezTo>
                  <a:cubicBezTo>
                    <a:pt x="14454" y="6967"/>
                    <a:pt x="16548" y="6903"/>
                    <a:pt x="17031" y="6527"/>
                  </a:cubicBezTo>
                  <a:cubicBezTo>
                    <a:pt x="17441" y="6208"/>
                    <a:pt x="17031" y="1256"/>
                    <a:pt x="16772" y="71"/>
                  </a:cubicBezTo>
                  <a:cubicBezTo>
                    <a:pt x="15485" y="20"/>
                    <a:pt x="14149" y="0"/>
                    <a:pt x="12789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8" name="Google Shape;6478;p229"/>
            <p:cNvSpPr/>
            <p:nvPr/>
          </p:nvSpPr>
          <p:spPr>
            <a:xfrm>
              <a:off x="3697288" y="914400"/>
              <a:ext cx="1314604" cy="557950"/>
            </a:xfrm>
            <a:custGeom>
              <a:rect b="b" l="l" r="r" t="t"/>
              <a:pathLst>
                <a:path extrusionOk="0" h="7486" w="17638">
                  <a:moveTo>
                    <a:pt x="12885" y="365"/>
                  </a:moveTo>
                  <a:cubicBezTo>
                    <a:pt x="13036" y="365"/>
                    <a:pt x="13187" y="365"/>
                    <a:pt x="13339" y="366"/>
                  </a:cubicBezTo>
                  <a:cubicBezTo>
                    <a:pt x="14485" y="366"/>
                    <a:pt x="15646" y="393"/>
                    <a:pt x="16793" y="422"/>
                  </a:cubicBezTo>
                  <a:lnTo>
                    <a:pt x="16793" y="422"/>
                  </a:lnTo>
                  <a:cubicBezTo>
                    <a:pt x="16934" y="1203"/>
                    <a:pt x="17032" y="1985"/>
                    <a:pt x="17076" y="2766"/>
                  </a:cubicBezTo>
                  <a:cubicBezTo>
                    <a:pt x="17167" y="3753"/>
                    <a:pt x="17213" y="4756"/>
                    <a:pt x="17197" y="5743"/>
                  </a:cubicBezTo>
                  <a:cubicBezTo>
                    <a:pt x="17197" y="6017"/>
                    <a:pt x="17167" y="6290"/>
                    <a:pt x="17106" y="6564"/>
                  </a:cubicBezTo>
                  <a:cubicBezTo>
                    <a:pt x="17061" y="6594"/>
                    <a:pt x="17015" y="6624"/>
                    <a:pt x="16969" y="6640"/>
                  </a:cubicBezTo>
                  <a:cubicBezTo>
                    <a:pt x="16848" y="6685"/>
                    <a:pt x="16726" y="6716"/>
                    <a:pt x="16620" y="6746"/>
                  </a:cubicBezTo>
                  <a:cubicBezTo>
                    <a:pt x="15785" y="6928"/>
                    <a:pt x="14903" y="6928"/>
                    <a:pt x="14053" y="6959"/>
                  </a:cubicBezTo>
                  <a:cubicBezTo>
                    <a:pt x="13610" y="6972"/>
                    <a:pt x="13167" y="6976"/>
                    <a:pt x="12724" y="6976"/>
                  </a:cubicBezTo>
                  <a:cubicBezTo>
                    <a:pt x="12118" y="6976"/>
                    <a:pt x="11513" y="6967"/>
                    <a:pt x="10908" y="6959"/>
                  </a:cubicBezTo>
                  <a:cubicBezTo>
                    <a:pt x="10452" y="6959"/>
                    <a:pt x="9991" y="6942"/>
                    <a:pt x="9531" y="6942"/>
                  </a:cubicBezTo>
                  <a:cubicBezTo>
                    <a:pt x="9224" y="6942"/>
                    <a:pt x="8918" y="6950"/>
                    <a:pt x="8614" y="6974"/>
                  </a:cubicBezTo>
                  <a:cubicBezTo>
                    <a:pt x="8022" y="7019"/>
                    <a:pt x="7414" y="7004"/>
                    <a:pt x="6822" y="7035"/>
                  </a:cubicBezTo>
                  <a:cubicBezTo>
                    <a:pt x="6123" y="7065"/>
                    <a:pt x="5424" y="7111"/>
                    <a:pt x="4725" y="7126"/>
                  </a:cubicBezTo>
                  <a:cubicBezTo>
                    <a:pt x="4567" y="7129"/>
                    <a:pt x="4409" y="7130"/>
                    <a:pt x="4250" y="7130"/>
                  </a:cubicBezTo>
                  <a:cubicBezTo>
                    <a:pt x="3614" y="7130"/>
                    <a:pt x="2972" y="7111"/>
                    <a:pt x="2340" y="7111"/>
                  </a:cubicBezTo>
                  <a:cubicBezTo>
                    <a:pt x="2113" y="7111"/>
                    <a:pt x="1869" y="7128"/>
                    <a:pt x="1628" y="7128"/>
                  </a:cubicBezTo>
                  <a:cubicBezTo>
                    <a:pt x="1418" y="7128"/>
                    <a:pt x="1210" y="7115"/>
                    <a:pt x="1019" y="7065"/>
                  </a:cubicBezTo>
                  <a:cubicBezTo>
                    <a:pt x="699" y="6989"/>
                    <a:pt x="608" y="6746"/>
                    <a:pt x="578" y="6457"/>
                  </a:cubicBezTo>
                  <a:cubicBezTo>
                    <a:pt x="502" y="5956"/>
                    <a:pt x="517" y="5424"/>
                    <a:pt x="502" y="4923"/>
                  </a:cubicBezTo>
                  <a:cubicBezTo>
                    <a:pt x="456" y="3647"/>
                    <a:pt x="396" y="2371"/>
                    <a:pt x="380" y="1095"/>
                  </a:cubicBezTo>
                  <a:cubicBezTo>
                    <a:pt x="380" y="924"/>
                    <a:pt x="372" y="745"/>
                    <a:pt x="368" y="563"/>
                  </a:cubicBezTo>
                  <a:lnTo>
                    <a:pt x="368" y="563"/>
                  </a:lnTo>
                  <a:cubicBezTo>
                    <a:pt x="4545" y="557"/>
                    <a:pt x="8708" y="365"/>
                    <a:pt x="12885" y="365"/>
                  </a:cubicBezTo>
                  <a:close/>
                  <a:moveTo>
                    <a:pt x="13086" y="0"/>
                  </a:moveTo>
                  <a:cubicBezTo>
                    <a:pt x="9980" y="0"/>
                    <a:pt x="6870" y="99"/>
                    <a:pt x="3768" y="153"/>
                  </a:cubicBezTo>
                  <a:cubicBezTo>
                    <a:pt x="2568" y="183"/>
                    <a:pt x="1383" y="199"/>
                    <a:pt x="183" y="199"/>
                  </a:cubicBezTo>
                  <a:cubicBezTo>
                    <a:pt x="137" y="215"/>
                    <a:pt x="104" y="245"/>
                    <a:pt x="84" y="281"/>
                  </a:cubicBezTo>
                  <a:lnTo>
                    <a:pt x="84" y="281"/>
                  </a:lnTo>
                  <a:cubicBezTo>
                    <a:pt x="47" y="302"/>
                    <a:pt x="17" y="335"/>
                    <a:pt x="1" y="381"/>
                  </a:cubicBezTo>
                  <a:cubicBezTo>
                    <a:pt x="1" y="1626"/>
                    <a:pt x="61" y="2887"/>
                    <a:pt x="107" y="4133"/>
                  </a:cubicBezTo>
                  <a:cubicBezTo>
                    <a:pt x="137" y="4726"/>
                    <a:pt x="153" y="5333"/>
                    <a:pt x="183" y="5926"/>
                  </a:cubicBezTo>
                  <a:cubicBezTo>
                    <a:pt x="198" y="6305"/>
                    <a:pt x="183" y="6776"/>
                    <a:pt x="426" y="7111"/>
                  </a:cubicBezTo>
                  <a:cubicBezTo>
                    <a:pt x="639" y="7384"/>
                    <a:pt x="988" y="7445"/>
                    <a:pt x="1307" y="7460"/>
                  </a:cubicBezTo>
                  <a:cubicBezTo>
                    <a:pt x="1532" y="7471"/>
                    <a:pt x="1758" y="7474"/>
                    <a:pt x="1985" y="7474"/>
                  </a:cubicBezTo>
                  <a:cubicBezTo>
                    <a:pt x="2234" y="7474"/>
                    <a:pt x="2483" y="7471"/>
                    <a:pt x="2730" y="7471"/>
                  </a:cubicBezTo>
                  <a:cubicBezTo>
                    <a:pt x="2869" y="7471"/>
                    <a:pt x="3008" y="7472"/>
                    <a:pt x="3145" y="7475"/>
                  </a:cubicBezTo>
                  <a:cubicBezTo>
                    <a:pt x="3381" y="7482"/>
                    <a:pt x="3616" y="7485"/>
                    <a:pt x="3851" y="7485"/>
                  </a:cubicBezTo>
                  <a:cubicBezTo>
                    <a:pt x="5146" y="7485"/>
                    <a:pt x="6434" y="7392"/>
                    <a:pt x="7733" y="7354"/>
                  </a:cubicBezTo>
                  <a:cubicBezTo>
                    <a:pt x="8440" y="7331"/>
                    <a:pt x="9147" y="7325"/>
                    <a:pt x="9854" y="7325"/>
                  </a:cubicBezTo>
                  <a:cubicBezTo>
                    <a:pt x="10626" y="7325"/>
                    <a:pt x="11398" y="7332"/>
                    <a:pt x="12168" y="7332"/>
                  </a:cubicBezTo>
                  <a:cubicBezTo>
                    <a:pt x="12599" y="7332"/>
                    <a:pt x="13030" y="7330"/>
                    <a:pt x="13460" y="7323"/>
                  </a:cubicBezTo>
                  <a:cubicBezTo>
                    <a:pt x="14432" y="7323"/>
                    <a:pt x="15405" y="7262"/>
                    <a:pt x="16377" y="7141"/>
                  </a:cubicBezTo>
                  <a:cubicBezTo>
                    <a:pt x="16666" y="7111"/>
                    <a:pt x="16954" y="7035"/>
                    <a:pt x="17228" y="6913"/>
                  </a:cubicBezTo>
                  <a:cubicBezTo>
                    <a:pt x="17410" y="6792"/>
                    <a:pt x="17516" y="6579"/>
                    <a:pt x="17516" y="6366"/>
                  </a:cubicBezTo>
                  <a:cubicBezTo>
                    <a:pt x="17638" y="5470"/>
                    <a:pt x="17562" y="4513"/>
                    <a:pt x="17501" y="3601"/>
                  </a:cubicBezTo>
                  <a:cubicBezTo>
                    <a:pt x="17440" y="2614"/>
                    <a:pt x="17349" y="1626"/>
                    <a:pt x="17197" y="639"/>
                  </a:cubicBezTo>
                  <a:cubicBezTo>
                    <a:pt x="17182" y="487"/>
                    <a:pt x="17152" y="350"/>
                    <a:pt x="17121" y="199"/>
                  </a:cubicBezTo>
                  <a:cubicBezTo>
                    <a:pt x="17106" y="123"/>
                    <a:pt x="17030" y="77"/>
                    <a:pt x="16954" y="62"/>
                  </a:cubicBezTo>
                  <a:cubicBezTo>
                    <a:pt x="15666" y="17"/>
                    <a:pt x="14376" y="0"/>
                    <a:pt x="130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9" name="Google Shape;6479;p229"/>
            <p:cNvSpPr/>
            <p:nvPr/>
          </p:nvSpPr>
          <p:spPr>
            <a:xfrm>
              <a:off x="3718827" y="1182791"/>
              <a:ext cx="1273835" cy="13639"/>
            </a:xfrm>
            <a:custGeom>
              <a:rect b="b" l="l" r="r" t="t"/>
              <a:pathLst>
                <a:path extrusionOk="0" fill="none" h="183" w="17091">
                  <a:moveTo>
                    <a:pt x="0" y="107"/>
                  </a:moveTo>
                  <a:cubicBezTo>
                    <a:pt x="6487" y="183"/>
                    <a:pt x="11531" y="0"/>
                    <a:pt x="17091" y="0"/>
                  </a:cubicBezTo>
                </a:path>
              </a:pathLst>
            </a:custGeom>
            <a:solidFill>
              <a:srgbClr val="000000"/>
            </a:solidFill>
            <a:ln cap="flat" cmpd="sng" w="61900">
              <a:solidFill>
                <a:srgbClr val="000000"/>
              </a:solidFill>
              <a:prstDash val="solid"/>
              <a:miter lim="1519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480" name="Google Shape;6480;p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5" y="2571750"/>
            <a:ext cx="842010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4" name="Shape 6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5" name="Google Shape;6485;p230"/>
          <p:cNvSpPr txBox="1"/>
          <p:nvPr>
            <p:ph idx="1" type="subTitle"/>
          </p:nvPr>
        </p:nvSpPr>
        <p:spPr>
          <a:xfrm>
            <a:off x="331850" y="1433275"/>
            <a:ext cx="32133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Use the file in anyway you choose. 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Below we print out the file </a:t>
            </a:r>
            <a:endParaRPr sz="2300"/>
          </a:p>
        </p:txBody>
      </p:sp>
      <p:sp>
        <p:nvSpPr>
          <p:cNvPr id="6486" name="Google Shape;6486;p230"/>
          <p:cNvSpPr txBox="1"/>
          <p:nvPr>
            <p:ph type="title"/>
          </p:nvPr>
        </p:nvSpPr>
        <p:spPr>
          <a:xfrm>
            <a:off x="443225" y="298100"/>
            <a:ext cx="4416000" cy="50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in Python: Step #3</a:t>
            </a:r>
            <a:endParaRPr/>
          </a:p>
        </p:txBody>
      </p:sp>
      <p:grpSp>
        <p:nvGrpSpPr>
          <p:cNvPr id="6487" name="Google Shape;6487;p230"/>
          <p:cNvGrpSpPr/>
          <p:nvPr/>
        </p:nvGrpSpPr>
        <p:grpSpPr>
          <a:xfrm>
            <a:off x="588483" y="727950"/>
            <a:ext cx="4195530" cy="176025"/>
            <a:chOff x="4345425" y="2175475"/>
            <a:chExt cx="800750" cy="176025"/>
          </a:xfrm>
        </p:grpSpPr>
        <p:sp>
          <p:nvSpPr>
            <p:cNvPr id="6488" name="Google Shape;6488;p230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9" name="Google Shape;6489;p230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90" name="Google Shape;6490;p230"/>
          <p:cNvGrpSpPr/>
          <p:nvPr/>
        </p:nvGrpSpPr>
        <p:grpSpPr>
          <a:xfrm rot="-638440">
            <a:off x="6864353" y="304970"/>
            <a:ext cx="1600449" cy="495659"/>
            <a:chOff x="3647400" y="4354525"/>
            <a:chExt cx="365925" cy="73675"/>
          </a:xfrm>
        </p:grpSpPr>
        <p:sp>
          <p:nvSpPr>
            <p:cNvPr id="6491" name="Google Shape;6491;p230"/>
            <p:cNvSpPr/>
            <p:nvPr/>
          </p:nvSpPr>
          <p:spPr>
            <a:xfrm>
              <a:off x="3647400" y="4384125"/>
              <a:ext cx="42000" cy="38300"/>
            </a:xfrm>
            <a:custGeom>
              <a:rect b="b" l="l" r="r" t="t"/>
              <a:pathLst>
                <a:path extrusionOk="0" h="1532" w="1680">
                  <a:moveTo>
                    <a:pt x="923" y="251"/>
                  </a:moveTo>
                  <a:cubicBezTo>
                    <a:pt x="1017" y="251"/>
                    <a:pt x="1111" y="268"/>
                    <a:pt x="1203" y="301"/>
                  </a:cubicBezTo>
                  <a:cubicBezTo>
                    <a:pt x="1128" y="452"/>
                    <a:pt x="1003" y="552"/>
                    <a:pt x="827" y="627"/>
                  </a:cubicBezTo>
                  <a:cubicBezTo>
                    <a:pt x="727" y="677"/>
                    <a:pt x="627" y="677"/>
                    <a:pt x="527" y="677"/>
                  </a:cubicBezTo>
                  <a:cubicBezTo>
                    <a:pt x="376" y="677"/>
                    <a:pt x="251" y="577"/>
                    <a:pt x="401" y="452"/>
                  </a:cubicBezTo>
                  <a:cubicBezTo>
                    <a:pt x="552" y="318"/>
                    <a:pt x="735" y="251"/>
                    <a:pt x="923" y="251"/>
                  </a:cubicBezTo>
                  <a:close/>
                  <a:moveTo>
                    <a:pt x="861" y="0"/>
                  </a:moveTo>
                  <a:cubicBezTo>
                    <a:pt x="791" y="0"/>
                    <a:pt x="721" y="8"/>
                    <a:pt x="652" y="26"/>
                  </a:cubicBezTo>
                  <a:cubicBezTo>
                    <a:pt x="401" y="76"/>
                    <a:pt x="0" y="276"/>
                    <a:pt x="25" y="602"/>
                  </a:cubicBezTo>
                  <a:cubicBezTo>
                    <a:pt x="48" y="874"/>
                    <a:pt x="336" y="982"/>
                    <a:pt x="576" y="982"/>
                  </a:cubicBezTo>
                  <a:cubicBezTo>
                    <a:pt x="602" y="982"/>
                    <a:pt x="627" y="980"/>
                    <a:pt x="652" y="978"/>
                  </a:cubicBezTo>
                  <a:cubicBezTo>
                    <a:pt x="902" y="953"/>
                    <a:pt x="1103" y="853"/>
                    <a:pt x="1278" y="677"/>
                  </a:cubicBezTo>
                  <a:cubicBezTo>
                    <a:pt x="1303" y="903"/>
                    <a:pt x="1303" y="1103"/>
                    <a:pt x="1278" y="1329"/>
                  </a:cubicBezTo>
                  <a:cubicBezTo>
                    <a:pt x="1278" y="1440"/>
                    <a:pt x="1400" y="1532"/>
                    <a:pt x="1495" y="1532"/>
                  </a:cubicBezTo>
                  <a:cubicBezTo>
                    <a:pt x="1550" y="1532"/>
                    <a:pt x="1595" y="1502"/>
                    <a:pt x="1604" y="1429"/>
                  </a:cubicBezTo>
                  <a:cubicBezTo>
                    <a:pt x="1679" y="1078"/>
                    <a:pt x="1604" y="727"/>
                    <a:pt x="1504" y="376"/>
                  </a:cubicBezTo>
                  <a:cubicBezTo>
                    <a:pt x="1554" y="351"/>
                    <a:pt x="1579" y="276"/>
                    <a:pt x="1529" y="226"/>
                  </a:cubicBezTo>
                  <a:cubicBezTo>
                    <a:pt x="1336" y="91"/>
                    <a:pt x="1098" y="0"/>
                    <a:pt x="861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2" name="Google Shape;6492;p230"/>
            <p:cNvSpPr/>
            <p:nvPr/>
          </p:nvSpPr>
          <p:spPr>
            <a:xfrm>
              <a:off x="3695650" y="4356075"/>
              <a:ext cx="49500" cy="27125"/>
            </a:xfrm>
            <a:custGeom>
              <a:rect b="b" l="l" r="r" t="t"/>
              <a:pathLst>
                <a:path extrusionOk="0" h="1085" w="1980">
                  <a:moveTo>
                    <a:pt x="244" y="0"/>
                  </a:moveTo>
                  <a:cubicBezTo>
                    <a:pt x="205" y="0"/>
                    <a:pt x="165" y="6"/>
                    <a:pt x="125" y="20"/>
                  </a:cubicBezTo>
                  <a:cubicBezTo>
                    <a:pt x="0" y="45"/>
                    <a:pt x="100" y="245"/>
                    <a:pt x="201" y="245"/>
                  </a:cubicBezTo>
                  <a:cubicBezTo>
                    <a:pt x="209" y="244"/>
                    <a:pt x="216" y="244"/>
                    <a:pt x="223" y="244"/>
                  </a:cubicBezTo>
                  <a:cubicBezTo>
                    <a:pt x="357" y="244"/>
                    <a:pt x="175" y="473"/>
                    <a:pt x="175" y="521"/>
                  </a:cubicBezTo>
                  <a:cubicBezTo>
                    <a:pt x="150" y="571"/>
                    <a:pt x="150" y="621"/>
                    <a:pt x="175" y="671"/>
                  </a:cubicBezTo>
                  <a:cubicBezTo>
                    <a:pt x="201" y="822"/>
                    <a:pt x="326" y="922"/>
                    <a:pt x="451" y="997"/>
                  </a:cubicBezTo>
                  <a:cubicBezTo>
                    <a:pt x="677" y="1072"/>
                    <a:pt x="927" y="1047"/>
                    <a:pt x="1153" y="1072"/>
                  </a:cubicBezTo>
                  <a:cubicBezTo>
                    <a:pt x="1266" y="1072"/>
                    <a:pt x="1385" y="1085"/>
                    <a:pt x="1504" y="1085"/>
                  </a:cubicBezTo>
                  <a:cubicBezTo>
                    <a:pt x="1623" y="1085"/>
                    <a:pt x="1742" y="1072"/>
                    <a:pt x="1855" y="1022"/>
                  </a:cubicBezTo>
                  <a:cubicBezTo>
                    <a:pt x="1980" y="972"/>
                    <a:pt x="1930" y="797"/>
                    <a:pt x="1830" y="747"/>
                  </a:cubicBezTo>
                  <a:cubicBezTo>
                    <a:pt x="1676" y="677"/>
                    <a:pt x="1500" y="661"/>
                    <a:pt x="1326" y="661"/>
                  </a:cubicBezTo>
                  <a:cubicBezTo>
                    <a:pt x="1187" y="661"/>
                    <a:pt x="1050" y="671"/>
                    <a:pt x="927" y="671"/>
                  </a:cubicBezTo>
                  <a:cubicBezTo>
                    <a:pt x="886" y="671"/>
                    <a:pt x="830" y="677"/>
                    <a:pt x="773" y="677"/>
                  </a:cubicBezTo>
                  <a:cubicBezTo>
                    <a:pt x="660" y="677"/>
                    <a:pt x="543" y="655"/>
                    <a:pt x="526" y="521"/>
                  </a:cubicBezTo>
                  <a:cubicBezTo>
                    <a:pt x="526" y="471"/>
                    <a:pt x="576" y="396"/>
                    <a:pt x="576" y="320"/>
                  </a:cubicBezTo>
                  <a:cubicBezTo>
                    <a:pt x="576" y="135"/>
                    <a:pt x="424" y="0"/>
                    <a:pt x="244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3" name="Google Shape;6493;p230"/>
            <p:cNvSpPr/>
            <p:nvPr/>
          </p:nvSpPr>
          <p:spPr>
            <a:xfrm>
              <a:off x="3727800" y="4393475"/>
              <a:ext cx="40550" cy="26725"/>
            </a:xfrm>
            <a:custGeom>
              <a:rect b="b" l="l" r="r" t="t"/>
              <a:pathLst>
                <a:path extrusionOk="0" h="1069" w="1622">
                  <a:moveTo>
                    <a:pt x="506" y="1"/>
                  </a:moveTo>
                  <a:cubicBezTo>
                    <a:pt x="442" y="1"/>
                    <a:pt x="381" y="71"/>
                    <a:pt x="418" y="128"/>
                  </a:cubicBezTo>
                  <a:cubicBezTo>
                    <a:pt x="443" y="203"/>
                    <a:pt x="468" y="278"/>
                    <a:pt x="494" y="328"/>
                  </a:cubicBezTo>
                  <a:cubicBezTo>
                    <a:pt x="393" y="353"/>
                    <a:pt x="293" y="353"/>
                    <a:pt x="193" y="378"/>
                  </a:cubicBezTo>
                  <a:cubicBezTo>
                    <a:pt x="0" y="402"/>
                    <a:pt x="62" y="681"/>
                    <a:pt x="222" y="681"/>
                  </a:cubicBezTo>
                  <a:cubicBezTo>
                    <a:pt x="229" y="681"/>
                    <a:pt x="236" y="680"/>
                    <a:pt x="243" y="679"/>
                  </a:cubicBezTo>
                  <a:cubicBezTo>
                    <a:pt x="368" y="679"/>
                    <a:pt x="468" y="654"/>
                    <a:pt x="569" y="654"/>
                  </a:cubicBezTo>
                  <a:cubicBezTo>
                    <a:pt x="569" y="729"/>
                    <a:pt x="594" y="830"/>
                    <a:pt x="594" y="905"/>
                  </a:cubicBezTo>
                  <a:cubicBezTo>
                    <a:pt x="607" y="1011"/>
                    <a:pt x="691" y="1068"/>
                    <a:pt x="771" y="1068"/>
                  </a:cubicBezTo>
                  <a:cubicBezTo>
                    <a:pt x="841" y="1068"/>
                    <a:pt x="908" y="1024"/>
                    <a:pt x="920" y="930"/>
                  </a:cubicBezTo>
                  <a:cubicBezTo>
                    <a:pt x="945" y="830"/>
                    <a:pt x="920" y="729"/>
                    <a:pt x="895" y="629"/>
                  </a:cubicBezTo>
                  <a:lnTo>
                    <a:pt x="970" y="629"/>
                  </a:lnTo>
                  <a:cubicBezTo>
                    <a:pt x="1170" y="604"/>
                    <a:pt x="1371" y="604"/>
                    <a:pt x="1521" y="479"/>
                  </a:cubicBezTo>
                  <a:cubicBezTo>
                    <a:pt x="1621" y="429"/>
                    <a:pt x="1546" y="303"/>
                    <a:pt x="1471" y="278"/>
                  </a:cubicBezTo>
                  <a:cubicBezTo>
                    <a:pt x="1392" y="249"/>
                    <a:pt x="1317" y="238"/>
                    <a:pt x="1243" y="238"/>
                  </a:cubicBezTo>
                  <a:cubicBezTo>
                    <a:pt x="1129" y="238"/>
                    <a:pt x="1016" y="263"/>
                    <a:pt x="895" y="278"/>
                  </a:cubicBezTo>
                  <a:lnTo>
                    <a:pt x="769" y="303"/>
                  </a:lnTo>
                  <a:cubicBezTo>
                    <a:pt x="719" y="203"/>
                    <a:pt x="644" y="103"/>
                    <a:pt x="569" y="28"/>
                  </a:cubicBezTo>
                  <a:cubicBezTo>
                    <a:pt x="550" y="9"/>
                    <a:pt x="528" y="1"/>
                    <a:pt x="506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4" name="Google Shape;6494;p230"/>
            <p:cNvSpPr/>
            <p:nvPr/>
          </p:nvSpPr>
          <p:spPr>
            <a:xfrm>
              <a:off x="3777725" y="4368075"/>
              <a:ext cx="49925" cy="55775"/>
            </a:xfrm>
            <a:custGeom>
              <a:rect b="b" l="l" r="r" t="t"/>
              <a:pathLst>
                <a:path extrusionOk="0" h="2231" w="1997">
                  <a:moveTo>
                    <a:pt x="1053" y="1369"/>
                  </a:moveTo>
                  <a:cubicBezTo>
                    <a:pt x="1379" y="1495"/>
                    <a:pt x="1429" y="1595"/>
                    <a:pt x="1203" y="1670"/>
                  </a:cubicBezTo>
                  <a:cubicBezTo>
                    <a:pt x="1028" y="1770"/>
                    <a:pt x="827" y="1795"/>
                    <a:pt x="627" y="1820"/>
                  </a:cubicBezTo>
                  <a:cubicBezTo>
                    <a:pt x="702" y="1695"/>
                    <a:pt x="777" y="1570"/>
                    <a:pt x="903" y="1495"/>
                  </a:cubicBezTo>
                  <a:cubicBezTo>
                    <a:pt x="953" y="1445"/>
                    <a:pt x="1003" y="1419"/>
                    <a:pt x="1053" y="1369"/>
                  </a:cubicBezTo>
                  <a:close/>
                  <a:moveTo>
                    <a:pt x="179" y="0"/>
                  </a:moveTo>
                  <a:cubicBezTo>
                    <a:pt x="110" y="0"/>
                    <a:pt x="46" y="54"/>
                    <a:pt x="75" y="141"/>
                  </a:cubicBezTo>
                  <a:cubicBezTo>
                    <a:pt x="226" y="668"/>
                    <a:pt x="276" y="1219"/>
                    <a:pt x="251" y="1770"/>
                  </a:cubicBezTo>
                  <a:cubicBezTo>
                    <a:pt x="251" y="1795"/>
                    <a:pt x="251" y="1846"/>
                    <a:pt x="276" y="1871"/>
                  </a:cubicBezTo>
                  <a:lnTo>
                    <a:pt x="201" y="1871"/>
                  </a:lnTo>
                  <a:cubicBezTo>
                    <a:pt x="0" y="1896"/>
                    <a:pt x="50" y="2221"/>
                    <a:pt x="251" y="2221"/>
                  </a:cubicBezTo>
                  <a:cubicBezTo>
                    <a:pt x="301" y="2227"/>
                    <a:pt x="363" y="2230"/>
                    <a:pt x="431" y="2230"/>
                  </a:cubicBezTo>
                  <a:cubicBezTo>
                    <a:pt x="979" y="2230"/>
                    <a:pt x="1997" y="2034"/>
                    <a:pt x="1730" y="1344"/>
                  </a:cubicBezTo>
                  <a:cubicBezTo>
                    <a:pt x="1642" y="1104"/>
                    <a:pt x="1402" y="959"/>
                    <a:pt x="1143" y="959"/>
                  </a:cubicBezTo>
                  <a:cubicBezTo>
                    <a:pt x="1105" y="959"/>
                    <a:pt x="1066" y="962"/>
                    <a:pt x="1028" y="968"/>
                  </a:cubicBezTo>
                  <a:cubicBezTo>
                    <a:pt x="827" y="1018"/>
                    <a:pt x="677" y="1119"/>
                    <a:pt x="552" y="1244"/>
                  </a:cubicBezTo>
                  <a:cubicBezTo>
                    <a:pt x="527" y="843"/>
                    <a:pt x="426" y="467"/>
                    <a:pt x="301" y="91"/>
                  </a:cubicBezTo>
                  <a:cubicBezTo>
                    <a:pt x="280" y="28"/>
                    <a:pt x="228" y="0"/>
                    <a:pt x="179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5" name="Google Shape;6495;p230"/>
            <p:cNvSpPr/>
            <p:nvPr/>
          </p:nvSpPr>
          <p:spPr>
            <a:xfrm>
              <a:off x="3811550" y="4354525"/>
              <a:ext cx="27600" cy="28050"/>
            </a:xfrm>
            <a:custGeom>
              <a:rect b="b" l="l" r="r" t="t"/>
              <a:pathLst>
                <a:path extrusionOk="0" h="1122" w="1104">
                  <a:moveTo>
                    <a:pt x="467" y="0"/>
                  </a:moveTo>
                  <a:cubicBezTo>
                    <a:pt x="338" y="0"/>
                    <a:pt x="200" y="83"/>
                    <a:pt x="101" y="182"/>
                  </a:cubicBezTo>
                  <a:cubicBezTo>
                    <a:pt x="18" y="244"/>
                    <a:pt x="73" y="376"/>
                    <a:pt x="165" y="376"/>
                  </a:cubicBezTo>
                  <a:cubicBezTo>
                    <a:pt x="184" y="376"/>
                    <a:pt x="205" y="370"/>
                    <a:pt x="226" y="357"/>
                  </a:cubicBezTo>
                  <a:cubicBezTo>
                    <a:pt x="246" y="337"/>
                    <a:pt x="364" y="268"/>
                    <a:pt x="422" y="268"/>
                  </a:cubicBezTo>
                  <a:cubicBezTo>
                    <a:pt x="436" y="268"/>
                    <a:pt x="447" y="272"/>
                    <a:pt x="452" y="282"/>
                  </a:cubicBezTo>
                  <a:cubicBezTo>
                    <a:pt x="452" y="307"/>
                    <a:pt x="326" y="433"/>
                    <a:pt x="326" y="458"/>
                  </a:cubicBezTo>
                  <a:cubicBezTo>
                    <a:pt x="226" y="583"/>
                    <a:pt x="151" y="708"/>
                    <a:pt x="76" y="809"/>
                  </a:cubicBezTo>
                  <a:cubicBezTo>
                    <a:pt x="1" y="909"/>
                    <a:pt x="76" y="1059"/>
                    <a:pt x="201" y="1084"/>
                  </a:cubicBezTo>
                  <a:cubicBezTo>
                    <a:pt x="326" y="1097"/>
                    <a:pt x="477" y="1122"/>
                    <a:pt x="624" y="1122"/>
                  </a:cubicBezTo>
                  <a:cubicBezTo>
                    <a:pt x="771" y="1122"/>
                    <a:pt x="915" y="1097"/>
                    <a:pt x="1028" y="1009"/>
                  </a:cubicBezTo>
                  <a:cubicBezTo>
                    <a:pt x="1103" y="934"/>
                    <a:pt x="1053" y="834"/>
                    <a:pt x="978" y="809"/>
                  </a:cubicBezTo>
                  <a:cubicBezTo>
                    <a:pt x="828" y="758"/>
                    <a:pt x="677" y="758"/>
                    <a:pt x="527" y="758"/>
                  </a:cubicBezTo>
                  <a:cubicBezTo>
                    <a:pt x="577" y="683"/>
                    <a:pt x="627" y="608"/>
                    <a:pt x="677" y="533"/>
                  </a:cubicBezTo>
                  <a:cubicBezTo>
                    <a:pt x="727" y="433"/>
                    <a:pt x="778" y="307"/>
                    <a:pt x="727" y="182"/>
                  </a:cubicBezTo>
                  <a:cubicBezTo>
                    <a:pt x="662" y="50"/>
                    <a:pt x="567" y="0"/>
                    <a:pt x="467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6" name="Google Shape;6496;p230"/>
            <p:cNvSpPr/>
            <p:nvPr/>
          </p:nvSpPr>
          <p:spPr>
            <a:xfrm>
              <a:off x="3856050" y="4393900"/>
              <a:ext cx="47000" cy="10925"/>
            </a:xfrm>
            <a:custGeom>
              <a:rect b="b" l="l" r="r" t="t"/>
              <a:pathLst>
                <a:path extrusionOk="0" h="437" w="1880">
                  <a:moveTo>
                    <a:pt x="1425" y="1"/>
                  </a:moveTo>
                  <a:cubicBezTo>
                    <a:pt x="1294" y="1"/>
                    <a:pt x="1165" y="22"/>
                    <a:pt x="1028" y="36"/>
                  </a:cubicBezTo>
                  <a:cubicBezTo>
                    <a:pt x="752" y="61"/>
                    <a:pt x="476" y="86"/>
                    <a:pt x="201" y="111"/>
                  </a:cubicBezTo>
                  <a:cubicBezTo>
                    <a:pt x="0" y="136"/>
                    <a:pt x="75" y="437"/>
                    <a:pt x="276" y="437"/>
                  </a:cubicBezTo>
                  <a:cubicBezTo>
                    <a:pt x="526" y="437"/>
                    <a:pt x="802" y="412"/>
                    <a:pt x="1078" y="412"/>
                  </a:cubicBezTo>
                  <a:cubicBezTo>
                    <a:pt x="1142" y="412"/>
                    <a:pt x="1211" y="414"/>
                    <a:pt x="1281" y="414"/>
                  </a:cubicBezTo>
                  <a:cubicBezTo>
                    <a:pt x="1457" y="414"/>
                    <a:pt x="1644" y="401"/>
                    <a:pt x="1805" y="311"/>
                  </a:cubicBezTo>
                  <a:cubicBezTo>
                    <a:pt x="1880" y="236"/>
                    <a:pt x="1830" y="86"/>
                    <a:pt x="1755" y="61"/>
                  </a:cubicBezTo>
                  <a:cubicBezTo>
                    <a:pt x="1641" y="15"/>
                    <a:pt x="1533" y="1"/>
                    <a:pt x="1425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7" name="Google Shape;6497;p230"/>
            <p:cNvSpPr/>
            <p:nvPr/>
          </p:nvSpPr>
          <p:spPr>
            <a:xfrm>
              <a:off x="3861050" y="4406000"/>
              <a:ext cx="49525" cy="9750"/>
            </a:xfrm>
            <a:custGeom>
              <a:rect b="b" l="l" r="r" t="t"/>
              <a:pathLst>
                <a:path extrusionOk="0" h="390" w="1981">
                  <a:moveTo>
                    <a:pt x="1562" y="1"/>
                  </a:moveTo>
                  <a:cubicBezTo>
                    <a:pt x="1416" y="1"/>
                    <a:pt x="1269" y="28"/>
                    <a:pt x="1103" y="28"/>
                  </a:cubicBezTo>
                  <a:cubicBezTo>
                    <a:pt x="803" y="53"/>
                    <a:pt x="502" y="53"/>
                    <a:pt x="176" y="53"/>
                  </a:cubicBezTo>
                  <a:cubicBezTo>
                    <a:pt x="1" y="53"/>
                    <a:pt x="51" y="354"/>
                    <a:pt x="201" y="354"/>
                  </a:cubicBezTo>
                  <a:cubicBezTo>
                    <a:pt x="432" y="371"/>
                    <a:pt x="649" y="389"/>
                    <a:pt x="864" y="389"/>
                  </a:cubicBezTo>
                  <a:cubicBezTo>
                    <a:pt x="952" y="389"/>
                    <a:pt x="1040" y="386"/>
                    <a:pt x="1128" y="379"/>
                  </a:cubicBezTo>
                  <a:cubicBezTo>
                    <a:pt x="1229" y="379"/>
                    <a:pt x="1337" y="387"/>
                    <a:pt x="1445" y="387"/>
                  </a:cubicBezTo>
                  <a:cubicBezTo>
                    <a:pt x="1608" y="387"/>
                    <a:pt x="1770" y="369"/>
                    <a:pt x="1905" y="278"/>
                  </a:cubicBezTo>
                  <a:cubicBezTo>
                    <a:pt x="1981" y="228"/>
                    <a:pt x="1956" y="78"/>
                    <a:pt x="1855" y="53"/>
                  </a:cubicBezTo>
                  <a:cubicBezTo>
                    <a:pt x="1755" y="13"/>
                    <a:pt x="1659" y="1"/>
                    <a:pt x="1562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8" name="Google Shape;6498;p230"/>
            <p:cNvSpPr/>
            <p:nvPr/>
          </p:nvSpPr>
          <p:spPr>
            <a:xfrm>
              <a:off x="3924125" y="4391050"/>
              <a:ext cx="40975" cy="37150"/>
            </a:xfrm>
            <a:custGeom>
              <a:rect b="b" l="l" r="r" t="t"/>
              <a:pathLst>
                <a:path extrusionOk="0" h="1486" w="1639">
                  <a:moveTo>
                    <a:pt x="1067" y="0"/>
                  </a:moveTo>
                  <a:cubicBezTo>
                    <a:pt x="557" y="0"/>
                    <a:pt x="0" y="359"/>
                    <a:pt x="109" y="927"/>
                  </a:cubicBezTo>
                  <a:cubicBezTo>
                    <a:pt x="159" y="1227"/>
                    <a:pt x="435" y="1428"/>
                    <a:pt x="711" y="1478"/>
                  </a:cubicBezTo>
                  <a:cubicBezTo>
                    <a:pt x="759" y="1483"/>
                    <a:pt x="816" y="1486"/>
                    <a:pt x="878" y="1486"/>
                  </a:cubicBezTo>
                  <a:cubicBezTo>
                    <a:pt x="1134" y="1486"/>
                    <a:pt x="1467" y="1434"/>
                    <a:pt x="1588" y="1252"/>
                  </a:cubicBezTo>
                  <a:cubicBezTo>
                    <a:pt x="1613" y="1202"/>
                    <a:pt x="1638" y="1127"/>
                    <a:pt x="1588" y="1077"/>
                  </a:cubicBezTo>
                  <a:cubicBezTo>
                    <a:pt x="1534" y="996"/>
                    <a:pt x="1487" y="973"/>
                    <a:pt x="1432" y="973"/>
                  </a:cubicBezTo>
                  <a:cubicBezTo>
                    <a:pt x="1385" y="973"/>
                    <a:pt x="1332" y="990"/>
                    <a:pt x="1262" y="1002"/>
                  </a:cubicBezTo>
                  <a:cubicBezTo>
                    <a:pt x="1123" y="1037"/>
                    <a:pt x="971" y="1084"/>
                    <a:pt x="824" y="1084"/>
                  </a:cubicBezTo>
                  <a:cubicBezTo>
                    <a:pt x="760" y="1084"/>
                    <a:pt x="696" y="1075"/>
                    <a:pt x="636" y="1052"/>
                  </a:cubicBezTo>
                  <a:cubicBezTo>
                    <a:pt x="335" y="952"/>
                    <a:pt x="485" y="626"/>
                    <a:pt x="661" y="475"/>
                  </a:cubicBezTo>
                  <a:cubicBezTo>
                    <a:pt x="808" y="328"/>
                    <a:pt x="974" y="269"/>
                    <a:pt x="1157" y="269"/>
                  </a:cubicBezTo>
                  <a:cubicBezTo>
                    <a:pt x="1191" y="269"/>
                    <a:pt x="1226" y="271"/>
                    <a:pt x="1262" y="275"/>
                  </a:cubicBezTo>
                  <a:cubicBezTo>
                    <a:pt x="1271" y="276"/>
                    <a:pt x="1280" y="277"/>
                    <a:pt x="1288" y="277"/>
                  </a:cubicBezTo>
                  <a:cubicBezTo>
                    <a:pt x="1437" y="277"/>
                    <a:pt x="1430" y="72"/>
                    <a:pt x="1287" y="24"/>
                  </a:cubicBezTo>
                  <a:cubicBezTo>
                    <a:pt x="1216" y="8"/>
                    <a:pt x="1142" y="0"/>
                    <a:pt x="1067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9" name="Google Shape;6499;p230"/>
            <p:cNvSpPr/>
            <p:nvPr/>
          </p:nvSpPr>
          <p:spPr>
            <a:xfrm>
              <a:off x="3966475" y="4358650"/>
              <a:ext cx="46850" cy="33350"/>
            </a:xfrm>
            <a:custGeom>
              <a:rect b="b" l="l" r="r" t="t"/>
              <a:pathLst>
                <a:path extrusionOk="0" h="1334" w="1874">
                  <a:moveTo>
                    <a:pt x="282" y="0"/>
                  </a:moveTo>
                  <a:cubicBezTo>
                    <a:pt x="227" y="0"/>
                    <a:pt x="172" y="6"/>
                    <a:pt x="119" y="17"/>
                  </a:cubicBezTo>
                  <a:cubicBezTo>
                    <a:pt x="1" y="64"/>
                    <a:pt x="62" y="270"/>
                    <a:pt x="175" y="270"/>
                  </a:cubicBezTo>
                  <a:cubicBezTo>
                    <a:pt x="182" y="270"/>
                    <a:pt x="188" y="269"/>
                    <a:pt x="195" y="268"/>
                  </a:cubicBezTo>
                  <a:cubicBezTo>
                    <a:pt x="215" y="265"/>
                    <a:pt x="236" y="264"/>
                    <a:pt x="258" y="264"/>
                  </a:cubicBezTo>
                  <a:cubicBezTo>
                    <a:pt x="455" y="264"/>
                    <a:pt x="701" y="365"/>
                    <a:pt x="520" y="568"/>
                  </a:cubicBezTo>
                  <a:cubicBezTo>
                    <a:pt x="470" y="644"/>
                    <a:pt x="370" y="669"/>
                    <a:pt x="320" y="769"/>
                  </a:cubicBezTo>
                  <a:cubicBezTo>
                    <a:pt x="245" y="894"/>
                    <a:pt x="295" y="1045"/>
                    <a:pt x="395" y="1145"/>
                  </a:cubicBezTo>
                  <a:cubicBezTo>
                    <a:pt x="538" y="1276"/>
                    <a:pt x="783" y="1333"/>
                    <a:pt x="1030" y="1333"/>
                  </a:cubicBezTo>
                  <a:cubicBezTo>
                    <a:pt x="1303" y="1333"/>
                    <a:pt x="1579" y="1263"/>
                    <a:pt x="1724" y="1145"/>
                  </a:cubicBezTo>
                  <a:cubicBezTo>
                    <a:pt x="1874" y="1019"/>
                    <a:pt x="1698" y="819"/>
                    <a:pt x="1573" y="819"/>
                  </a:cubicBezTo>
                  <a:cubicBezTo>
                    <a:pt x="1448" y="819"/>
                    <a:pt x="1323" y="844"/>
                    <a:pt x="1197" y="869"/>
                  </a:cubicBezTo>
                  <a:cubicBezTo>
                    <a:pt x="1147" y="877"/>
                    <a:pt x="1097" y="880"/>
                    <a:pt x="1046" y="880"/>
                  </a:cubicBezTo>
                  <a:cubicBezTo>
                    <a:pt x="944" y="880"/>
                    <a:pt x="838" y="869"/>
                    <a:pt x="721" y="869"/>
                  </a:cubicBezTo>
                  <a:cubicBezTo>
                    <a:pt x="771" y="844"/>
                    <a:pt x="796" y="794"/>
                    <a:pt x="821" y="769"/>
                  </a:cubicBezTo>
                  <a:cubicBezTo>
                    <a:pt x="871" y="694"/>
                    <a:pt x="896" y="618"/>
                    <a:pt x="896" y="543"/>
                  </a:cubicBezTo>
                  <a:cubicBezTo>
                    <a:pt x="918" y="181"/>
                    <a:pt x="595" y="0"/>
                    <a:pt x="282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00" name="Google Shape;6500;p230"/>
          <p:cNvGrpSpPr/>
          <p:nvPr/>
        </p:nvGrpSpPr>
        <p:grpSpPr>
          <a:xfrm rot="-2245815">
            <a:off x="720013" y="3642370"/>
            <a:ext cx="1749439" cy="557955"/>
            <a:chOff x="3697288" y="914400"/>
            <a:chExt cx="1749426" cy="557950"/>
          </a:xfrm>
        </p:grpSpPr>
        <p:sp>
          <p:nvSpPr>
            <p:cNvPr id="6501" name="Google Shape;6501;p230"/>
            <p:cNvSpPr/>
            <p:nvPr/>
          </p:nvSpPr>
          <p:spPr>
            <a:xfrm>
              <a:off x="4940265" y="918872"/>
              <a:ext cx="506448" cy="506746"/>
            </a:xfrm>
            <a:custGeom>
              <a:rect b="b" l="l" r="r" t="t"/>
              <a:pathLst>
                <a:path extrusionOk="0" h="6799" w="6795">
                  <a:moveTo>
                    <a:pt x="294" y="0"/>
                  </a:moveTo>
                  <a:cubicBezTo>
                    <a:pt x="127" y="0"/>
                    <a:pt x="1" y="243"/>
                    <a:pt x="186" y="336"/>
                  </a:cubicBezTo>
                  <a:lnTo>
                    <a:pt x="5716" y="2994"/>
                  </a:lnTo>
                  <a:lnTo>
                    <a:pt x="6214" y="3234"/>
                  </a:lnTo>
                  <a:lnTo>
                    <a:pt x="1204" y="6048"/>
                  </a:lnTo>
                  <a:lnTo>
                    <a:pt x="444" y="6473"/>
                  </a:lnTo>
                  <a:cubicBezTo>
                    <a:pt x="320" y="6611"/>
                    <a:pt x="421" y="6799"/>
                    <a:pt x="577" y="6799"/>
                  </a:cubicBezTo>
                  <a:cubicBezTo>
                    <a:pt x="593" y="6799"/>
                    <a:pt x="610" y="6797"/>
                    <a:pt x="627" y="6792"/>
                  </a:cubicBezTo>
                  <a:lnTo>
                    <a:pt x="5928" y="3800"/>
                  </a:lnTo>
                  <a:lnTo>
                    <a:pt x="6688" y="3359"/>
                  </a:lnTo>
                  <a:cubicBezTo>
                    <a:pt x="6794" y="3298"/>
                    <a:pt x="6794" y="3131"/>
                    <a:pt x="6688" y="3055"/>
                  </a:cubicBezTo>
                  <a:lnTo>
                    <a:pt x="1158" y="397"/>
                  </a:lnTo>
                  <a:lnTo>
                    <a:pt x="368" y="17"/>
                  </a:lnTo>
                  <a:cubicBezTo>
                    <a:pt x="343" y="5"/>
                    <a:pt x="318" y="0"/>
                    <a:pt x="2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2" name="Google Shape;6502;p230"/>
            <p:cNvSpPr/>
            <p:nvPr/>
          </p:nvSpPr>
          <p:spPr>
            <a:xfrm>
              <a:off x="5271114" y="1084259"/>
              <a:ext cx="160841" cy="155177"/>
            </a:xfrm>
            <a:custGeom>
              <a:rect b="b" l="l" r="r" t="t"/>
              <a:pathLst>
                <a:path extrusionOk="0" h="2082" w="2158">
                  <a:moveTo>
                    <a:pt x="92" y="1"/>
                  </a:moveTo>
                  <a:lnTo>
                    <a:pt x="92" y="1"/>
                  </a:lnTo>
                  <a:cubicBezTo>
                    <a:pt x="1" y="700"/>
                    <a:pt x="46" y="1398"/>
                    <a:pt x="229" y="2082"/>
                  </a:cubicBezTo>
                  <a:lnTo>
                    <a:pt x="2158" y="988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3" name="Google Shape;6503;p230"/>
            <p:cNvSpPr/>
            <p:nvPr/>
          </p:nvSpPr>
          <p:spPr>
            <a:xfrm>
              <a:off x="5257549" y="1070695"/>
              <a:ext cx="189163" cy="181859"/>
            </a:xfrm>
            <a:custGeom>
              <a:rect b="b" l="l" r="r" t="t"/>
              <a:pathLst>
                <a:path extrusionOk="0" h="2440" w="2538">
                  <a:moveTo>
                    <a:pt x="426" y="466"/>
                  </a:moveTo>
                  <a:lnTo>
                    <a:pt x="1942" y="1192"/>
                  </a:lnTo>
                  <a:lnTo>
                    <a:pt x="1942" y="1192"/>
                  </a:lnTo>
                  <a:lnTo>
                    <a:pt x="562" y="1975"/>
                  </a:lnTo>
                  <a:lnTo>
                    <a:pt x="536" y="1990"/>
                  </a:lnTo>
                  <a:lnTo>
                    <a:pt x="536" y="1990"/>
                  </a:lnTo>
                  <a:cubicBezTo>
                    <a:pt x="423" y="1488"/>
                    <a:pt x="386" y="978"/>
                    <a:pt x="426" y="466"/>
                  </a:cubicBezTo>
                  <a:close/>
                  <a:moveTo>
                    <a:pt x="274" y="0"/>
                  </a:moveTo>
                  <a:cubicBezTo>
                    <a:pt x="254" y="4"/>
                    <a:pt x="236" y="10"/>
                    <a:pt x="218" y="18"/>
                  </a:cubicBezTo>
                  <a:lnTo>
                    <a:pt x="218" y="18"/>
                  </a:lnTo>
                  <a:cubicBezTo>
                    <a:pt x="178" y="30"/>
                    <a:pt x="143" y="56"/>
                    <a:pt x="122" y="92"/>
                  </a:cubicBezTo>
                  <a:cubicBezTo>
                    <a:pt x="115" y="105"/>
                    <a:pt x="110" y="118"/>
                    <a:pt x="107" y="132"/>
                  </a:cubicBezTo>
                  <a:lnTo>
                    <a:pt x="107" y="132"/>
                  </a:lnTo>
                  <a:cubicBezTo>
                    <a:pt x="100" y="148"/>
                    <a:pt x="94" y="165"/>
                    <a:pt x="92" y="183"/>
                  </a:cubicBezTo>
                  <a:cubicBezTo>
                    <a:pt x="0" y="897"/>
                    <a:pt x="46" y="1611"/>
                    <a:pt x="243" y="2310"/>
                  </a:cubicBezTo>
                  <a:cubicBezTo>
                    <a:pt x="266" y="2387"/>
                    <a:pt x="336" y="2440"/>
                    <a:pt x="413" y="2440"/>
                  </a:cubicBezTo>
                  <a:cubicBezTo>
                    <a:pt x="442" y="2440"/>
                    <a:pt x="473" y="2432"/>
                    <a:pt x="502" y="2416"/>
                  </a:cubicBezTo>
                  <a:lnTo>
                    <a:pt x="2188" y="1474"/>
                  </a:lnTo>
                  <a:lnTo>
                    <a:pt x="2431" y="1337"/>
                  </a:lnTo>
                  <a:cubicBezTo>
                    <a:pt x="2537" y="1261"/>
                    <a:pt x="2537" y="1094"/>
                    <a:pt x="2431" y="1018"/>
                  </a:cubicBezTo>
                  <a:lnTo>
                    <a:pt x="623" y="152"/>
                  </a:lnTo>
                  <a:lnTo>
                    <a:pt x="365" y="31"/>
                  </a:lnTo>
                  <a:cubicBezTo>
                    <a:pt x="361" y="29"/>
                    <a:pt x="356" y="27"/>
                    <a:pt x="352" y="25"/>
                  </a:cubicBezTo>
                  <a:lnTo>
                    <a:pt x="352" y="25"/>
                  </a:lnTo>
                  <a:cubicBezTo>
                    <a:pt x="328" y="13"/>
                    <a:pt x="302" y="4"/>
                    <a:pt x="2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4" name="Google Shape;6504;p230"/>
            <p:cNvSpPr/>
            <p:nvPr/>
          </p:nvSpPr>
          <p:spPr>
            <a:xfrm>
              <a:off x="3710852" y="927294"/>
              <a:ext cx="1299921" cy="531938"/>
            </a:xfrm>
            <a:custGeom>
              <a:rect b="b" l="l" r="r" t="t"/>
              <a:pathLst>
                <a:path extrusionOk="0" h="7137" w="17441">
                  <a:moveTo>
                    <a:pt x="12789" y="0"/>
                  </a:moveTo>
                  <a:cubicBezTo>
                    <a:pt x="8515" y="0"/>
                    <a:pt x="4000" y="193"/>
                    <a:pt x="1" y="193"/>
                  </a:cubicBezTo>
                  <a:lnTo>
                    <a:pt x="1" y="208"/>
                  </a:lnTo>
                  <a:cubicBezTo>
                    <a:pt x="1" y="1514"/>
                    <a:pt x="138" y="4492"/>
                    <a:pt x="183" y="5859"/>
                  </a:cubicBezTo>
                  <a:cubicBezTo>
                    <a:pt x="219" y="7061"/>
                    <a:pt x="516" y="7107"/>
                    <a:pt x="1600" y="7107"/>
                  </a:cubicBezTo>
                  <a:cubicBezTo>
                    <a:pt x="1689" y="7107"/>
                    <a:pt x="1784" y="7107"/>
                    <a:pt x="1884" y="7107"/>
                  </a:cubicBezTo>
                  <a:cubicBezTo>
                    <a:pt x="2120" y="7107"/>
                    <a:pt x="2387" y="7108"/>
                    <a:pt x="2690" y="7120"/>
                  </a:cubicBezTo>
                  <a:cubicBezTo>
                    <a:pt x="3042" y="7131"/>
                    <a:pt x="3375" y="7136"/>
                    <a:pt x="3693" y="7136"/>
                  </a:cubicBezTo>
                  <a:cubicBezTo>
                    <a:pt x="5473" y="7136"/>
                    <a:pt x="6781" y="6983"/>
                    <a:pt x="8341" y="6983"/>
                  </a:cubicBezTo>
                  <a:cubicBezTo>
                    <a:pt x="8586" y="6958"/>
                    <a:pt x="9008" y="6950"/>
                    <a:pt x="9539" y="6950"/>
                  </a:cubicBezTo>
                  <a:cubicBezTo>
                    <a:pt x="10332" y="6950"/>
                    <a:pt x="11366" y="6967"/>
                    <a:pt x="12415" y="6967"/>
                  </a:cubicBezTo>
                  <a:cubicBezTo>
                    <a:pt x="14454" y="6967"/>
                    <a:pt x="16548" y="6903"/>
                    <a:pt x="17031" y="6527"/>
                  </a:cubicBezTo>
                  <a:cubicBezTo>
                    <a:pt x="17441" y="6208"/>
                    <a:pt x="17031" y="1256"/>
                    <a:pt x="16772" y="71"/>
                  </a:cubicBezTo>
                  <a:cubicBezTo>
                    <a:pt x="15485" y="20"/>
                    <a:pt x="14149" y="0"/>
                    <a:pt x="12789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5" name="Google Shape;6505;p230"/>
            <p:cNvSpPr/>
            <p:nvPr/>
          </p:nvSpPr>
          <p:spPr>
            <a:xfrm>
              <a:off x="3697288" y="914400"/>
              <a:ext cx="1314604" cy="557950"/>
            </a:xfrm>
            <a:custGeom>
              <a:rect b="b" l="l" r="r" t="t"/>
              <a:pathLst>
                <a:path extrusionOk="0" h="7486" w="17638">
                  <a:moveTo>
                    <a:pt x="12885" y="365"/>
                  </a:moveTo>
                  <a:cubicBezTo>
                    <a:pt x="13036" y="365"/>
                    <a:pt x="13187" y="365"/>
                    <a:pt x="13339" y="366"/>
                  </a:cubicBezTo>
                  <a:cubicBezTo>
                    <a:pt x="14485" y="366"/>
                    <a:pt x="15646" y="393"/>
                    <a:pt x="16793" y="422"/>
                  </a:cubicBezTo>
                  <a:lnTo>
                    <a:pt x="16793" y="422"/>
                  </a:lnTo>
                  <a:cubicBezTo>
                    <a:pt x="16934" y="1203"/>
                    <a:pt x="17032" y="1985"/>
                    <a:pt x="17076" y="2766"/>
                  </a:cubicBezTo>
                  <a:cubicBezTo>
                    <a:pt x="17167" y="3753"/>
                    <a:pt x="17213" y="4756"/>
                    <a:pt x="17197" y="5743"/>
                  </a:cubicBezTo>
                  <a:cubicBezTo>
                    <a:pt x="17197" y="6017"/>
                    <a:pt x="17167" y="6290"/>
                    <a:pt x="17106" y="6564"/>
                  </a:cubicBezTo>
                  <a:cubicBezTo>
                    <a:pt x="17061" y="6594"/>
                    <a:pt x="17015" y="6624"/>
                    <a:pt x="16969" y="6640"/>
                  </a:cubicBezTo>
                  <a:cubicBezTo>
                    <a:pt x="16848" y="6685"/>
                    <a:pt x="16726" y="6716"/>
                    <a:pt x="16620" y="6746"/>
                  </a:cubicBezTo>
                  <a:cubicBezTo>
                    <a:pt x="15785" y="6928"/>
                    <a:pt x="14903" y="6928"/>
                    <a:pt x="14053" y="6959"/>
                  </a:cubicBezTo>
                  <a:cubicBezTo>
                    <a:pt x="13610" y="6972"/>
                    <a:pt x="13167" y="6976"/>
                    <a:pt x="12724" y="6976"/>
                  </a:cubicBezTo>
                  <a:cubicBezTo>
                    <a:pt x="12118" y="6976"/>
                    <a:pt x="11513" y="6967"/>
                    <a:pt x="10908" y="6959"/>
                  </a:cubicBezTo>
                  <a:cubicBezTo>
                    <a:pt x="10452" y="6959"/>
                    <a:pt x="9991" y="6942"/>
                    <a:pt x="9531" y="6942"/>
                  </a:cubicBezTo>
                  <a:cubicBezTo>
                    <a:pt x="9224" y="6942"/>
                    <a:pt x="8918" y="6950"/>
                    <a:pt x="8614" y="6974"/>
                  </a:cubicBezTo>
                  <a:cubicBezTo>
                    <a:pt x="8022" y="7019"/>
                    <a:pt x="7414" y="7004"/>
                    <a:pt x="6822" y="7035"/>
                  </a:cubicBezTo>
                  <a:cubicBezTo>
                    <a:pt x="6123" y="7065"/>
                    <a:pt x="5424" y="7111"/>
                    <a:pt x="4725" y="7126"/>
                  </a:cubicBezTo>
                  <a:cubicBezTo>
                    <a:pt x="4567" y="7129"/>
                    <a:pt x="4409" y="7130"/>
                    <a:pt x="4250" y="7130"/>
                  </a:cubicBezTo>
                  <a:cubicBezTo>
                    <a:pt x="3614" y="7130"/>
                    <a:pt x="2972" y="7111"/>
                    <a:pt x="2340" y="7111"/>
                  </a:cubicBezTo>
                  <a:cubicBezTo>
                    <a:pt x="2113" y="7111"/>
                    <a:pt x="1869" y="7128"/>
                    <a:pt x="1628" y="7128"/>
                  </a:cubicBezTo>
                  <a:cubicBezTo>
                    <a:pt x="1418" y="7128"/>
                    <a:pt x="1210" y="7115"/>
                    <a:pt x="1019" y="7065"/>
                  </a:cubicBezTo>
                  <a:cubicBezTo>
                    <a:pt x="699" y="6989"/>
                    <a:pt x="608" y="6746"/>
                    <a:pt x="578" y="6457"/>
                  </a:cubicBezTo>
                  <a:cubicBezTo>
                    <a:pt x="502" y="5956"/>
                    <a:pt x="517" y="5424"/>
                    <a:pt x="502" y="4923"/>
                  </a:cubicBezTo>
                  <a:cubicBezTo>
                    <a:pt x="456" y="3647"/>
                    <a:pt x="396" y="2371"/>
                    <a:pt x="380" y="1095"/>
                  </a:cubicBezTo>
                  <a:cubicBezTo>
                    <a:pt x="380" y="924"/>
                    <a:pt x="372" y="745"/>
                    <a:pt x="368" y="563"/>
                  </a:cubicBezTo>
                  <a:lnTo>
                    <a:pt x="368" y="563"/>
                  </a:lnTo>
                  <a:cubicBezTo>
                    <a:pt x="4545" y="557"/>
                    <a:pt x="8708" y="365"/>
                    <a:pt x="12885" y="365"/>
                  </a:cubicBezTo>
                  <a:close/>
                  <a:moveTo>
                    <a:pt x="13086" y="0"/>
                  </a:moveTo>
                  <a:cubicBezTo>
                    <a:pt x="9980" y="0"/>
                    <a:pt x="6870" y="99"/>
                    <a:pt x="3768" y="153"/>
                  </a:cubicBezTo>
                  <a:cubicBezTo>
                    <a:pt x="2568" y="183"/>
                    <a:pt x="1383" y="199"/>
                    <a:pt x="183" y="199"/>
                  </a:cubicBezTo>
                  <a:cubicBezTo>
                    <a:pt x="137" y="215"/>
                    <a:pt x="104" y="245"/>
                    <a:pt x="84" y="281"/>
                  </a:cubicBezTo>
                  <a:lnTo>
                    <a:pt x="84" y="281"/>
                  </a:lnTo>
                  <a:cubicBezTo>
                    <a:pt x="47" y="302"/>
                    <a:pt x="17" y="335"/>
                    <a:pt x="1" y="381"/>
                  </a:cubicBezTo>
                  <a:cubicBezTo>
                    <a:pt x="1" y="1626"/>
                    <a:pt x="61" y="2887"/>
                    <a:pt x="107" y="4133"/>
                  </a:cubicBezTo>
                  <a:cubicBezTo>
                    <a:pt x="137" y="4726"/>
                    <a:pt x="153" y="5333"/>
                    <a:pt x="183" y="5926"/>
                  </a:cubicBezTo>
                  <a:cubicBezTo>
                    <a:pt x="198" y="6305"/>
                    <a:pt x="183" y="6776"/>
                    <a:pt x="426" y="7111"/>
                  </a:cubicBezTo>
                  <a:cubicBezTo>
                    <a:pt x="639" y="7384"/>
                    <a:pt x="988" y="7445"/>
                    <a:pt x="1307" y="7460"/>
                  </a:cubicBezTo>
                  <a:cubicBezTo>
                    <a:pt x="1532" y="7471"/>
                    <a:pt x="1758" y="7474"/>
                    <a:pt x="1985" y="7474"/>
                  </a:cubicBezTo>
                  <a:cubicBezTo>
                    <a:pt x="2234" y="7474"/>
                    <a:pt x="2483" y="7471"/>
                    <a:pt x="2730" y="7471"/>
                  </a:cubicBezTo>
                  <a:cubicBezTo>
                    <a:pt x="2869" y="7471"/>
                    <a:pt x="3008" y="7472"/>
                    <a:pt x="3145" y="7475"/>
                  </a:cubicBezTo>
                  <a:cubicBezTo>
                    <a:pt x="3381" y="7482"/>
                    <a:pt x="3616" y="7485"/>
                    <a:pt x="3851" y="7485"/>
                  </a:cubicBezTo>
                  <a:cubicBezTo>
                    <a:pt x="5146" y="7485"/>
                    <a:pt x="6434" y="7392"/>
                    <a:pt x="7733" y="7354"/>
                  </a:cubicBezTo>
                  <a:cubicBezTo>
                    <a:pt x="8440" y="7331"/>
                    <a:pt x="9147" y="7325"/>
                    <a:pt x="9854" y="7325"/>
                  </a:cubicBezTo>
                  <a:cubicBezTo>
                    <a:pt x="10626" y="7325"/>
                    <a:pt x="11398" y="7332"/>
                    <a:pt x="12168" y="7332"/>
                  </a:cubicBezTo>
                  <a:cubicBezTo>
                    <a:pt x="12599" y="7332"/>
                    <a:pt x="13030" y="7330"/>
                    <a:pt x="13460" y="7323"/>
                  </a:cubicBezTo>
                  <a:cubicBezTo>
                    <a:pt x="14432" y="7323"/>
                    <a:pt x="15405" y="7262"/>
                    <a:pt x="16377" y="7141"/>
                  </a:cubicBezTo>
                  <a:cubicBezTo>
                    <a:pt x="16666" y="7111"/>
                    <a:pt x="16954" y="7035"/>
                    <a:pt x="17228" y="6913"/>
                  </a:cubicBezTo>
                  <a:cubicBezTo>
                    <a:pt x="17410" y="6792"/>
                    <a:pt x="17516" y="6579"/>
                    <a:pt x="17516" y="6366"/>
                  </a:cubicBezTo>
                  <a:cubicBezTo>
                    <a:pt x="17638" y="5470"/>
                    <a:pt x="17562" y="4513"/>
                    <a:pt x="17501" y="3601"/>
                  </a:cubicBezTo>
                  <a:cubicBezTo>
                    <a:pt x="17440" y="2614"/>
                    <a:pt x="17349" y="1626"/>
                    <a:pt x="17197" y="639"/>
                  </a:cubicBezTo>
                  <a:cubicBezTo>
                    <a:pt x="17182" y="487"/>
                    <a:pt x="17152" y="350"/>
                    <a:pt x="17121" y="199"/>
                  </a:cubicBezTo>
                  <a:cubicBezTo>
                    <a:pt x="17106" y="123"/>
                    <a:pt x="17030" y="77"/>
                    <a:pt x="16954" y="62"/>
                  </a:cubicBezTo>
                  <a:cubicBezTo>
                    <a:pt x="15666" y="17"/>
                    <a:pt x="14376" y="0"/>
                    <a:pt x="130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6" name="Google Shape;6506;p230"/>
            <p:cNvSpPr/>
            <p:nvPr/>
          </p:nvSpPr>
          <p:spPr>
            <a:xfrm>
              <a:off x="3718827" y="1182791"/>
              <a:ext cx="1273835" cy="13639"/>
            </a:xfrm>
            <a:custGeom>
              <a:rect b="b" l="l" r="r" t="t"/>
              <a:pathLst>
                <a:path extrusionOk="0" fill="none" h="183" w="17091">
                  <a:moveTo>
                    <a:pt x="0" y="107"/>
                  </a:moveTo>
                  <a:cubicBezTo>
                    <a:pt x="6487" y="183"/>
                    <a:pt x="11531" y="0"/>
                    <a:pt x="17091" y="0"/>
                  </a:cubicBezTo>
                </a:path>
              </a:pathLst>
            </a:custGeom>
            <a:solidFill>
              <a:srgbClr val="000000"/>
            </a:solidFill>
            <a:ln cap="flat" cmpd="sng" w="61900">
              <a:solidFill>
                <a:srgbClr val="000000"/>
              </a:solidFill>
              <a:prstDash val="solid"/>
              <a:miter lim="1519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507" name="Google Shape;6507;p230"/>
          <p:cNvPicPr preferRelativeResize="0"/>
          <p:nvPr/>
        </p:nvPicPr>
        <p:blipFill rotWithShape="1">
          <a:blip r:embed="rId3">
            <a:alphaModFix/>
          </a:blip>
          <a:srcRect b="0" l="0" r="57639" t="0"/>
          <a:stretch/>
        </p:blipFill>
        <p:spPr>
          <a:xfrm>
            <a:off x="3461200" y="984312"/>
            <a:ext cx="4966477" cy="205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8" name="Google Shape;6508;p230"/>
          <p:cNvPicPr preferRelativeResize="0"/>
          <p:nvPr/>
        </p:nvPicPr>
        <p:blipFill rotWithShape="1">
          <a:blip r:embed="rId3">
            <a:alphaModFix/>
          </a:blip>
          <a:srcRect b="0" l="43349" r="0" t="0"/>
          <a:stretch/>
        </p:blipFill>
        <p:spPr>
          <a:xfrm>
            <a:off x="2876900" y="3119900"/>
            <a:ext cx="6135076" cy="1898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2" name="Shape 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13" name="Google Shape;6513;p231"/>
          <p:cNvGrpSpPr/>
          <p:nvPr/>
        </p:nvGrpSpPr>
        <p:grpSpPr>
          <a:xfrm rot="774136">
            <a:off x="1633044" y="2577318"/>
            <a:ext cx="1303213" cy="585343"/>
            <a:chOff x="4345425" y="2175475"/>
            <a:chExt cx="800750" cy="176025"/>
          </a:xfrm>
        </p:grpSpPr>
        <p:sp>
          <p:nvSpPr>
            <p:cNvPr id="6514" name="Google Shape;6514;p231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5" name="Google Shape;6515;p231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16" name="Google Shape;6516;p231"/>
          <p:cNvGrpSpPr/>
          <p:nvPr/>
        </p:nvGrpSpPr>
        <p:grpSpPr>
          <a:xfrm rot="774136">
            <a:off x="6244644" y="2577318"/>
            <a:ext cx="1303213" cy="585343"/>
            <a:chOff x="4345425" y="2175475"/>
            <a:chExt cx="800750" cy="176025"/>
          </a:xfrm>
        </p:grpSpPr>
        <p:sp>
          <p:nvSpPr>
            <p:cNvPr id="6517" name="Google Shape;6517;p231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8" name="Google Shape;6518;p231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19" name="Google Shape;6519;p231"/>
          <p:cNvSpPr txBox="1"/>
          <p:nvPr>
            <p:ph idx="3" type="subTitle"/>
          </p:nvPr>
        </p:nvSpPr>
        <p:spPr>
          <a:xfrm>
            <a:off x="1031550" y="2586395"/>
            <a:ext cx="25062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Logging</a:t>
            </a:r>
            <a:endParaRPr/>
          </a:p>
        </p:txBody>
      </p:sp>
      <p:sp>
        <p:nvSpPr>
          <p:cNvPr id="6520" name="Google Shape;6520;p231"/>
          <p:cNvSpPr txBox="1"/>
          <p:nvPr>
            <p:ph idx="1" type="body"/>
          </p:nvPr>
        </p:nvSpPr>
        <p:spPr>
          <a:xfrm>
            <a:off x="720000" y="2980202"/>
            <a:ext cx="3129300" cy="17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Text files are often used for logging information and events generated by applications for debugging or tracking purposes</a:t>
            </a:r>
            <a:endParaRPr/>
          </a:p>
        </p:txBody>
      </p:sp>
      <p:sp>
        <p:nvSpPr>
          <p:cNvPr id="6521" name="Google Shape;6521;p231"/>
          <p:cNvSpPr txBox="1"/>
          <p:nvPr>
            <p:ph idx="4" type="subTitle"/>
          </p:nvPr>
        </p:nvSpPr>
        <p:spPr>
          <a:xfrm>
            <a:off x="5643150" y="2586395"/>
            <a:ext cx="25062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Portability</a:t>
            </a:r>
            <a:endParaRPr/>
          </a:p>
        </p:txBody>
      </p:sp>
      <p:sp>
        <p:nvSpPr>
          <p:cNvPr id="6522" name="Google Shape;6522;p231"/>
          <p:cNvSpPr txBox="1"/>
          <p:nvPr>
            <p:ph type="title"/>
          </p:nvPr>
        </p:nvSpPr>
        <p:spPr>
          <a:xfrm>
            <a:off x="566363" y="513963"/>
            <a:ext cx="3560400" cy="101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Why use a Text File?</a:t>
            </a:r>
            <a:endParaRPr/>
          </a:p>
        </p:txBody>
      </p:sp>
      <p:sp>
        <p:nvSpPr>
          <p:cNvPr id="6523" name="Google Shape;6523;p231"/>
          <p:cNvSpPr txBox="1"/>
          <p:nvPr>
            <p:ph idx="2" type="body"/>
          </p:nvPr>
        </p:nvSpPr>
        <p:spPr>
          <a:xfrm>
            <a:off x="5368500" y="2980194"/>
            <a:ext cx="3055500" cy="12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Text files are highly portable and can be opened and read on different operating systems (Windows, macOS, Linux) without compatibility issues.</a:t>
            </a:r>
            <a:endParaRPr/>
          </a:p>
        </p:txBody>
      </p:sp>
      <p:grpSp>
        <p:nvGrpSpPr>
          <p:cNvPr id="6524" name="Google Shape;6524;p231"/>
          <p:cNvGrpSpPr/>
          <p:nvPr/>
        </p:nvGrpSpPr>
        <p:grpSpPr>
          <a:xfrm>
            <a:off x="6682192" y="859247"/>
            <a:ext cx="1491960" cy="454575"/>
            <a:chOff x="6157325" y="1245050"/>
            <a:chExt cx="554900" cy="169075"/>
          </a:xfrm>
        </p:grpSpPr>
        <p:sp>
          <p:nvSpPr>
            <p:cNvPr id="6525" name="Google Shape;6525;p231"/>
            <p:cNvSpPr/>
            <p:nvPr/>
          </p:nvSpPr>
          <p:spPr>
            <a:xfrm>
              <a:off x="6157325" y="1320350"/>
              <a:ext cx="47050" cy="41875"/>
            </a:xfrm>
            <a:custGeom>
              <a:rect b="b" l="l" r="r" t="t"/>
              <a:pathLst>
                <a:path extrusionOk="0" h="1675" w="1882">
                  <a:moveTo>
                    <a:pt x="1759" y="0"/>
                  </a:moveTo>
                  <a:cubicBezTo>
                    <a:pt x="1737" y="0"/>
                    <a:pt x="1714" y="11"/>
                    <a:pt x="1694" y="37"/>
                  </a:cubicBezTo>
                  <a:cubicBezTo>
                    <a:pt x="1494" y="263"/>
                    <a:pt x="1268" y="463"/>
                    <a:pt x="1042" y="689"/>
                  </a:cubicBezTo>
                  <a:cubicBezTo>
                    <a:pt x="842" y="463"/>
                    <a:pt x="641" y="263"/>
                    <a:pt x="416" y="62"/>
                  </a:cubicBezTo>
                  <a:cubicBezTo>
                    <a:pt x="387" y="26"/>
                    <a:pt x="349" y="10"/>
                    <a:pt x="313" y="10"/>
                  </a:cubicBezTo>
                  <a:cubicBezTo>
                    <a:pt x="226" y="10"/>
                    <a:pt x="152" y="99"/>
                    <a:pt x="240" y="188"/>
                  </a:cubicBezTo>
                  <a:cubicBezTo>
                    <a:pt x="441" y="413"/>
                    <a:pt x="641" y="639"/>
                    <a:pt x="842" y="839"/>
                  </a:cubicBezTo>
                  <a:cubicBezTo>
                    <a:pt x="591" y="1040"/>
                    <a:pt x="316" y="1190"/>
                    <a:pt x="90" y="1416"/>
                  </a:cubicBezTo>
                  <a:cubicBezTo>
                    <a:pt x="1" y="1505"/>
                    <a:pt x="91" y="1674"/>
                    <a:pt x="200" y="1674"/>
                  </a:cubicBezTo>
                  <a:cubicBezTo>
                    <a:pt x="213" y="1674"/>
                    <a:pt x="227" y="1672"/>
                    <a:pt x="240" y="1666"/>
                  </a:cubicBezTo>
                  <a:cubicBezTo>
                    <a:pt x="541" y="1541"/>
                    <a:pt x="817" y="1290"/>
                    <a:pt x="1068" y="1065"/>
                  </a:cubicBezTo>
                  <a:cubicBezTo>
                    <a:pt x="1193" y="1215"/>
                    <a:pt x="1343" y="1366"/>
                    <a:pt x="1494" y="1466"/>
                  </a:cubicBezTo>
                  <a:cubicBezTo>
                    <a:pt x="1525" y="1481"/>
                    <a:pt x="1556" y="1488"/>
                    <a:pt x="1584" y="1488"/>
                  </a:cubicBezTo>
                  <a:cubicBezTo>
                    <a:pt x="1694" y="1488"/>
                    <a:pt x="1769" y="1385"/>
                    <a:pt x="1669" y="1265"/>
                  </a:cubicBezTo>
                  <a:cubicBezTo>
                    <a:pt x="1569" y="1115"/>
                    <a:pt x="1418" y="990"/>
                    <a:pt x="1268" y="864"/>
                  </a:cubicBezTo>
                  <a:cubicBezTo>
                    <a:pt x="1469" y="639"/>
                    <a:pt x="1669" y="413"/>
                    <a:pt x="1844" y="163"/>
                  </a:cubicBezTo>
                  <a:cubicBezTo>
                    <a:pt x="1882" y="88"/>
                    <a:pt x="1823" y="0"/>
                    <a:pt x="1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6" name="Google Shape;6526;p231"/>
            <p:cNvSpPr/>
            <p:nvPr/>
          </p:nvSpPr>
          <p:spPr>
            <a:xfrm>
              <a:off x="6224725" y="1327375"/>
              <a:ext cx="46400" cy="9125"/>
            </a:xfrm>
            <a:custGeom>
              <a:rect b="b" l="l" r="r" t="t"/>
              <a:pathLst>
                <a:path extrusionOk="0" h="365" w="1856">
                  <a:moveTo>
                    <a:pt x="1282" y="1"/>
                  </a:moveTo>
                  <a:cubicBezTo>
                    <a:pt x="1160" y="1"/>
                    <a:pt x="1041" y="7"/>
                    <a:pt x="928" y="7"/>
                  </a:cubicBezTo>
                  <a:lnTo>
                    <a:pt x="151" y="7"/>
                  </a:lnTo>
                  <a:cubicBezTo>
                    <a:pt x="1" y="7"/>
                    <a:pt x="26" y="258"/>
                    <a:pt x="151" y="258"/>
                  </a:cubicBezTo>
                  <a:cubicBezTo>
                    <a:pt x="427" y="283"/>
                    <a:pt x="677" y="308"/>
                    <a:pt x="953" y="308"/>
                  </a:cubicBezTo>
                  <a:cubicBezTo>
                    <a:pt x="1135" y="328"/>
                    <a:pt x="1334" y="365"/>
                    <a:pt x="1536" y="365"/>
                  </a:cubicBezTo>
                  <a:cubicBezTo>
                    <a:pt x="1584" y="365"/>
                    <a:pt x="1632" y="363"/>
                    <a:pt x="1680" y="358"/>
                  </a:cubicBezTo>
                  <a:cubicBezTo>
                    <a:pt x="1855" y="308"/>
                    <a:pt x="1780" y="82"/>
                    <a:pt x="1655" y="32"/>
                  </a:cubicBezTo>
                  <a:cubicBezTo>
                    <a:pt x="1529" y="7"/>
                    <a:pt x="1404" y="1"/>
                    <a:pt x="1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7" name="Google Shape;6527;p231"/>
            <p:cNvSpPr/>
            <p:nvPr/>
          </p:nvSpPr>
          <p:spPr>
            <a:xfrm>
              <a:off x="6217875" y="1343050"/>
              <a:ext cx="49475" cy="9600"/>
            </a:xfrm>
            <a:custGeom>
              <a:rect b="b" l="l" r="r" t="t"/>
              <a:pathLst>
                <a:path extrusionOk="0" h="384" w="1979">
                  <a:moveTo>
                    <a:pt x="134" y="0"/>
                  </a:moveTo>
                  <a:cubicBezTo>
                    <a:pt x="0" y="0"/>
                    <a:pt x="13" y="236"/>
                    <a:pt x="174" y="282"/>
                  </a:cubicBezTo>
                  <a:cubicBezTo>
                    <a:pt x="475" y="357"/>
                    <a:pt x="801" y="382"/>
                    <a:pt x="1102" y="382"/>
                  </a:cubicBezTo>
                  <a:cubicBezTo>
                    <a:pt x="1157" y="382"/>
                    <a:pt x="1215" y="383"/>
                    <a:pt x="1274" y="383"/>
                  </a:cubicBezTo>
                  <a:cubicBezTo>
                    <a:pt x="1512" y="383"/>
                    <a:pt x="1768" y="367"/>
                    <a:pt x="1929" y="207"/>
                  </a:cubicBezTo>
                  <a:cubicBezTo>
                    <a:pt x="1979" y="157"/>
                    <a:pt x="1954" y="32"/>
                    <a:pt x="1854" y="32"/>
                  </a:cubicBezTo>
                  <a:cubicBezTo>
                    <a:pt x="1787" y="12"/>
                    <a:pt x="1721" y="4"/>
                    <a:pt x="1655" y="4"/>
                  </a:cubicBezTo>
                  <a:cubicBezTo>
                    <a:pt x="1471" y="4"/>
                    <a:pt x="1286" y="63"/>
                    <a:pt x="1102" y="82"/>
                  </a:cubicBezTo>
                  <a:cubicBezTo>
                    <a:pt x="801" y="82"/>
                    <a:pt x="500" y="57"/>
                    <a:pt x="174" y="7"/>
                  </a:cubicBezTo>
                  <a:cubicBezTo>
                    <a:pt x="160" y="2"/>
                    <a:pt x="147" y="0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8" name="Google Shape;6528;p231"/>
            <p:cNvSpPr/>
            <p:nvPr/>
          </p:nvSpPr>
          <p:spPr>
            <a:xfrm>
              <a:off x="6284250" y="1264050"/>
              <a:ext cx="44700" cy="50275"/>
            </a:xfrm>
            <a:custGeom>
              <a:rect b="b" l="l" r="r" t="t"/>
              <a:pathLst>
                <a:path extrusionOk="0" h="2011" w="1788">
                  <a:moveTo>
                    <a:pt x="495" y="0"/>
                  </a:moveTo>
                  <a:cubicBezTo>
                    <a:pt x="458" y="0"/>
                    <a:pt x="427" y="25"/>
                    <a:pt x="427" y="84"/>
                  </a:cubicBezTo>
                  <a:cubicBezTo>
                    <a:pt x="402" y="510"/>
                    <a:pt x="402" y="911"/>
                    <a:pt x="376" y="1337"/>
                  </a:cubicBezTo>
                  <a:cubicBezTo>
                    <a:pt x="376" y="1411"/>
                    <a:pt x="445" y="1499"/>
                    <a:pt x="522" y="1499"/>
                  </a:cubicBezTo>
                  <a:cubicBezTo>
                    <a:pt x="548" y="1499"/>
                    <a:pt x="576" y="1488"/>
                    <a:pt x="602" y="1462"/>
                  </a:cubicBezTo>
                  <a:cubicBezTo>
                    <a:pt x="727" y="1387"/>
                    <a:pt x="878" y="1262"/>
                    <a:pt x="1028" y="1212"/>
                  </a:cubicBezTo>
                  <a:cubicBezTo>
                    <a:pt x="1080" y="1186"/>
                    <a:pt x="1128" y="1173"/>
                    <a:pt x="1173" y="1173"/>
                  </a:cubicBezTo>
                  <a:cubicBezTo>
                    <a:pt x="1300" y="1173"/>
                    <a:pt x="1392" y="1276"/>
                    <a:pt x="1429" y="1462"/>
                  </a:cubicBezTo>
                  <a:cubicBezTo>
                    <a:pt x="1354" y="1537"/>
                    <a:pt x="1279" y="1588"/>
                    <a:pt x="1204" y="1613"/>
                  </a:cubicBezTo>
                  <a:cubicBezTo>
                    <a:pt x="878" y="1713"/>
                    <a:pt x="502" y="1713"/>
                    <a:pt x="176" y="1713"/>
                  </a:cubicBezTo>
                  <a:cubicBezTo>
                    <a:pt x="1" y="1713"/>
                    <a:pt x="51" y="1963"/>
                    <a:pt x="176" y="1989"/>
                  </a:cubicBezTo>
                  <a:cubicBezTo>
                    <a:pt x="271" y="2000"/>
                    <a:pt x="413" y="2011"/>
                    <a:pt x="573" y="2011"/>
                  </a:cubicBezTo>
                  <a:cubicBezTo>
                    <a:pt x="1087" y="2011"/>
                    <a:pt x="1787" y="1903"/>
                    <a:pt x="1730" y="1387"/>
                  </a:cubicBezTo>
                  <a:cubicBezTo>
                    <a:pt x="1730" y="1136"/>
                    <a:pt x="1479" y="936"/>
                    <a:pt x="1254" y="911"/>
                  </a:cubicBezTo>
                  <a:cubicBezTo>
                    <a:pt x="1213" y="902"/>
                    <a:pt x="1173" y="898"/>
                    <a:pt x="1134" y="898"/>
                  </a:cubicBezTo>
                  <a:cubicBezTo>
                    <a:pt x="957" y="898"/>
                    <a:pt x="796" y="984"/>
                    <a:pt x="652" y="1086"/>
                  </a:cubicBezTo>
                  <a:cubicBezTo>
                    <a:pt x="652" y="760"/>
                    <a:pt x="627" y="460"/>
                    <a:pt x="627" y="134"/>
                  </a:cubicBezTo>
                  <a:cubicBezTo>
                    <a:pt x="627" y="58"/>
                    <a:pt x="553" y="0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9" name="Google Shape;6529;p231"/>
            <p:cNvSpPr/>
            <p:nvPr/>
          </p:nvSpPr>
          <p:spPr>
            <a:xfrm>
              <a:off x="6255000" y="1287300"/>
              <a:ext cx="30525" cy="9800"/>
            </a:xfrm>
            <a:custGeom>
              <a:rect b="b" l="l" r="r" t="t"/>
              <a:pathLst>
                <a:path extrusionOk="0" h="392" w="1221">
                  <a:moveTo>
                    <a:pt x="633" y="1"/>
                  </a:moveTo>
                  <a:cubicBezTo>
                    <a:pt x="472" y="1"/>
                    <a:pt x="310" y="20"/>
                    <a:pt x="193" y="31"/>
                  </a:cubicBezTo>
                  <a:cubicBezTo>
                    <a:pt x="1" y="55"/>
                    <a:pt x="62" y="333"/>
                    <a:pt x="245" y="333"/>
                  </a:cubicBezTo>
                  <a:cubicBezTo>
                    <a:pt x="252" y="333"/>
                    <a:pt x="260" y="333"/>
                    <a:pt x="268" y="332"/>
                  </a:cubicBezTo>
                  <a:cubicBezTo>
                    <a:pt x="444" y="332"/>
                    <a:pt x="619" y="332"/>
                    <a:pt x="820" y="357"/>
                  </a:cubicBezTo>
                  <a:cubicBezTo>
                    <a:pt x="888" y="371"/>
                    <a:pt x="949" y="392"/>
                    <a:pt x="1011" y="392"/>
                  </a:cubicBezTo>
                  <a:cubicBezTo>
                    <a:pt x="1062" y="392"/>
                    <a:pt x="1114" y="377"/>
                    <a:pt x="1171" y="332"/>
                  </a:cubicBezTo>
                  <a:cubicBezTo>
                    <a:pt x="1221" y="307"/>
                    <a:pt x="1196" y="231"/>
                    <a:pt x="1171" y="181"/>
                  </a:cubicBezTo>
                  <a:cubicBezTo>
                    <a:pt x="1069" y="37"/>
                    <a:pt x="852" y="1"/>
                    <a:pt x="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0" name="Google Shape;6530;p231"/>
            <p:cNvSpPr/>
            <p:nvPr/>
          </p:nvSpPr>
          <p:spPr>
            <a:xfrm>
              <a:off x="6334375" y="1284100"/>
              <a:ext cx="37000" cy="37050"/>
            </a:xfrm>
            <a:custGeom>
              <a:rect b="b" l="l" r="r" t="t"/>
              <a:pathLst>
                <a:path extrusionOk="0" h="1482" w="1480">
                  <a:moveTo>
                    <a:pt x="916" y="0"/>
                  </a:moveTo>
                  <a:cubicBezTo>
                    <a:pt x="875" y="0"/>
                    <a:pt x="838" y="25"/>
                    <a:pt x="828" y="84"/>
                  </a:cubicBezTo>
                  <a:cubicBezTo>
                    <a:pt x="803" y="334"/>
                    <a:pt x="752" y="560"/>
                    <a:pt x="677" y="786"/>
                  </a:cubicBezTo>
                  <a:cubicBezTo>
                    <a:pt x="502" y="811"/>
                    <a:pt x="326" y="836"/>
                    <a:pt x="176" y="836"/>
                  </a:cubicBezTo>
                  <a:cubicBezTo>
                    <a:pt x="1" y="861"/>
                    <a:pt x="76" y="1111"/>
                    <a:pt x="201" y="1111"/>
                  </a:cubicBezTo>
                  <a:cubicBezTo>
                    <a:pt x="326" y="1086"/>
                    <a:pt x="452" y="1061"/>
                    <a:pt x="577" y="1061"/>
                  </a:cubicBezTo>
                  <a:cubicBezTo>
                    <a:pt x="527" y="1161"/>
                    <a:pt x="502" y="1262"/>
                    <a:pt x="527" y="1362"/>
                  </a:cubicBezTo>
                  <a:cubicBezTo>
                    <a:pt x="527" y="1435"/>
                    <a:pt x="581" y="1482"/>
                    <a:pt x="639" y="1482"/>
                  </a:cubicBezTo>
                  <a:cubicBezTo>
                    <a:pt x="660" y="1482"/>
                    <a:pt x="682" y="1476"/>
                    <a:pt x="702" y="1462"/>
                  </a:cubicBezTo>
                  <a:cubicBezTo>
                    <a:pt x="828" y="1362"/>
                    <a:pt x="903" y="1187"/>
                    <a:pt x="928" y="1011"/>
                  </a:cubicBezTo>
                  <a:cubicBezTo>
                    <a:pt x="1103" y="1011"/>
                    <a:pt x="1304" y="1011"/>
                    <a:pt x="1429" y="911"/>
                  </a:cubicBezTo>
                  <a:cubicBezTo>
                    <a:pt x="1479" y="861"/>
                    <a:pt x="1479" y="786"/>
                    <a:pt x="1429" y="760"/>
                  </a:cubicBezTo>
                  <a:cubicBezTo>
                    <a:pt x="1341" y="731"/>
                    <a:pt x="1253" y="719"/>
                    <a:pt x="1165" y="719"/>
                  </a:cubicBezTo>
                  <a:cubicBezTo>
                    <a:pt x="1103" y="719"/>
                    <a:pt x="1040" y="725"/>
                    <a:pt x="978" y="735"/>
                  </a:cubicBezTo>
                  <a:cubicBezTo>
                    <a:pt x="1028" y="535"/>
                    <a:pt x="1053" y="334"/>
                    <a:pt x="1053" y="134"/>
                  </a:cubicBezTo>
                  <a:cubicBezTo>
                    <a:pt x="1053" y="58"/>
                    <a:pt x="979" y="0"/>
                    <a:pt x="9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1" name="Google Shape;6531;p231"/>
            <p:cNvSpPr/>
            <p:nvPr/>
          </p:nvSpPr>
          <p:spPr>
            <a:xfrm>
              <a:off x="6379900" y="1245050"/>
              <a:ext cx="273425" cy="77750"/>
            </a:xfrm>
            <a:custGeom>
              <a:rect b="b" l="l" r="r" t="t"/>
              <a:pathLst>
                <a:path extrusionOk="0" h="3110" w="10937">
                  <a:moveTo>
                    <a:pt x="2086" y="1"/>
                  </a:moveTo>
                  <a:cubicBezTo>
                    <a:pt x="1680" y="1"/>
                    <a:pt x="1294" y="60"/>
                    <a:pt x="1087" y="292"/>
                  </a:cubicBezTo>
                  <a:cubicBezTo>
                    <a:pt x="886" y="518"/>
                    <a:pt x="886" y="944"/>
                    <a:pt x="861" y="1195"/>
                  </a:cubicBezTo>
                  <a:cubicBezTo>
                    <a:pt x="811" y="1671"/>
                    <a:pt x="761" y="2147"/>
                    <a:pt x="711" y="2623"/>
                  </a:cubicBezTo>
                  <a:cubicBezTo>
                    <a:pt x="535" y="2348"/>
                    <a:pt x="360" y="2047"/>
                    <a:pt x="185" y="1746"/>
                  </a:cubicBezTo>
                  <a:cubicBezTo>
                    <a:pt x="168" y="1721"/>
                    <a:pt x="140" y="1710"/>
                    <a:pt x="112" y="1710"/>
                  </a:cubicBezTo>
                  <a:cubicBezTo>
                    <a:pt x="57" y="1710"/>
                    <a:pt x="1" y="1754"/>
                    <a:pt x="34" y="1821"/>
                  </a:cubicBezTo>
                  <a:cubicBezTo>
                    <a:pt x="235" y="2222"/>
                    <a:pt x="460" y="2623"/>
                    <a:pt x="686" y="3024"/>
                  </a:cubicBezTo>
                  <a:cubicBezTo>
                    <a:pt x="712" y="3077"/>
                    <a:pt x="774" y="3109"/>
                    <a:pt x="826" y="3109"/>
                  </a:cubicBezTo>
                  <a:cubicBezTo>
                    <a:pt x="872" y="3109"/>
                    <a:pt x="911" y="3083"/>
                    <a:pt x="911" y="3024"/>
                  </a:cubicBezTo>
                  <a:cubicBezTo>
                    <a:pt x="1037" y="2072"/>
                    <a:pt x="836" y="718"/>
                    <a:pt x="1889" y="317"/>
                  </a:cubicBezTo>
                  <a:cubicBezTo>
                    <a:pt x="2002" y="272"/>
                    <a:pt x="2155" y="257"/>
                    <a:pt x="2325" y="257"/>
                  </a:cubicBezTo>
                  <a:cubicBezTo>
                    <a:pt x="2723" y="257"/>
                    <a:pt x="3212" y="343"/>
                    <a:pt x="3493" y="343"/>
                  </a:cubicBezTo>
                  <a:cubicBezTo>
                    <a:pt x="3969" y="343"/>
                    <a:pt x="4445" y="343"/>
                    <a:pt x="4921" y="368"/>
                  </a:cubicBezTo>
                  <a:cubicBezTo>
                    <a:pt x="6342" y="386"/>
                    <a:pt x="7775" y="445"/>
                    <a:pt x="9213" y="445"/>
                  </a:cubicBezTo>
                  <a:cubicBezTo>
                    <a:pt x="9728" y="445"/>
                    <a:pt x="10245" y="438"/>
                    <a:pt x="10761" y="418"/>
                  </a:cubicBezTo>
                  <a:cubicBezTo>
                    <a:pt x="10937" y="418"/>
                    <a:pt x="10886" y="117"/>
                    <a:pt x="10736" y="117"/>
                  </a:cubicBezTo>
                  <a:cubicBezTo>
                    <a:pt x="9580" y="47"/>
                    <a:pt x="8412" y="26"/>
                    <a:pt x="7244" y="26"/>
                  </a:cubicBezTo>
                  <a:cubicBezTo>
                    <a:pt x="5906" y="26"/>
                    <a:pt x="4567" y="53"/>
                    <a:pt x="3242" y="67"/>
                  </a:cubicBezTo>
                  <a:cubicBezTo>
                    <a:pt x="2960" y="67"/>
                    <a:pt x="2512" y="1"/>
                    <a:pt x="20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2" name="Google Shape;6532;p231"/>
            <p:cNvSpPr/>
            <p:nvPr/>
          </p:nvSpPr>
          <p:spPr>
            <a:xfrm>
              <a:off x="6441975" y="1278000"/>
              <a:ext cx="42800" cy="51575"/>
            </a:xfrm>
            <a:custGeom>
              <a:rect b="b" l="l" r="r" t="t"/>
              <a:pathLst>
                <a:path extrusionOk="0" h="2063" w="1712">
                  <a:moveTo>
                    <a:pt x="405" y="1"/>
                  </a:moveTo>
                  <a:cubicBezTo>
                    <a:pt x="367" y="1"/>
                    <a:pt x="333" y="22"/>
                    <a:pt x="333" y="77"/>
                  </a:cubicBezTo>
                  <a:cubicBezTo>
                    <a:pt x="333" y="528"/>
                    <a:pt x="283" y="979"/>
                    <a:pt x="283" y="1456"/>
                  </a:cubicBezTo>
                  <a:cubicBezTo>
                    <a:pt x="283" y="1525"/>
                    <a:pt x="368" y="1619"/>
                    <a:pt x="445" y="1619"/>
                  </a:cubicBezTo>
                  <a:cubicBezTo>
                    <a:pt x="479" y="1619"/>
                    <a:pt x="511" y="1602"/>
                    <a:pt x="534" y="1556"/>
                  </a:cubicBezTo>
                  <a:cubicBezTo>
                    <a:pt x="634" y="1405"/>
                    <a:pt x="709" y="1255"/>
                    <a:pt x="860" y="1155"/>
                  </a:cubicBezTo>
                  <a:cubicBezTo>
                    <a:pt x="933" y="1106"/>
                    <a:pt x="1002" y="1081"/>
                    <a:pt x="1063" y="1081"/>
                  </a:cubicBezTo>
                  <a:cubicBezTo>
                    <a:pt x="1189" y="1081"/>
                    <a:pt x="1285" y="1186"/>
                    <a:pt x="1336" y="1405"/>
                  </a:cubicBezTo>
                  <a:cubicBezTo>
                    <a:pt x="1311" y="1506"/>
                    <a:pt x="1235" y="1581"/>
                    <a:pt x="1160" y="1631"/>
                  </a:cubicBezTo>
                  <a:cubicBezTo>
                    <a:pt x="1042" y="1705"/>
                    <a:pt x="802" y="1770"/>
                    <a:pt x="589" y="1770"/>
                  </a:cubicBezTo>
                  <a:cubicBezTo>
                    <a:pt x="440" y="1770"/>
                    <a:pt x="305" y="1738"/>
                    <a:pt x="233" y="1656"/>
                  </a:cubicBezTo>
                  <a:cubicBezTo>
                    <a:pt x="209" y="1638"/>
                    <a:pt x="182" y="1630"/>
                    <a:pt x="156" y="1630"/>
                  </a:cubicBezTo>
                  <a:cubicBezTo>
                    <a:pt x="74" y="1630"/>
                    <a:pt x="0" y="1711"/>
                    <a:pt x="58" y="1806"/>
                  </a:cubicBezTo>
                  <a:cubicBezTo>
                    <a:pt x="158" y="2007"/>
                    <a:pt x="347" y="2063"/>
                    <a:pt x="559" y="2063"/>
                  </a:cubicBezTo>
                  <a:cubicBezTo>
                    <a:pt x="665" y="2063"/>
                    <a:pt x="776" y="2049"/>
                    <a:pt x="885" y="2032"/>
                  </a:cubicBezTo>
                  <a:cubicBezTo>
                    <a:pt x="1235" y="2007"/>
                    <a:pt x="1586" y="1806"/>
                    <a:pt x="1662" y="1431"/>
                  </a:cubicBezTo>
                  <a:cubicBezTo>
                    <a:pt x="1712" y="1105"/>
                    <a:pt x="1511" y="854"/>
                    <a:pt x="1210" y="804"/>
                  </a:cubicBezTo>
                  <a:cubicBezTo>
                    <a:pt x="1154" y="789"/>
                    <a:pt x="1101" y="782"/>
                    <a:pt x="1049" y="782"/>
                  </a:cubicBezTo>
                  <a:cubicBezTo>
                    <a:pt x="846" y="782"/>
                    <a:pt x="679" y="890"/>
                    <a:pt x="559" y="1030"/>
                  </a:cubicBezTo>
                  <a:cubicBezTo>
                    <a:pt x="534" y="704"/>
                    <a:pt x="534" y="403"/>
                    <a:pt x="509" y="77"/>
                  </a:cubicBezTo>
                  <a:cubicBezTo>
                    <a:pt x="509" y="35"/>
                    <a:pt x="454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3" name="Google Shape;6533;p231"/>
            <p:cNvSpPr/>
            <p:nvPr/>
          </p:nvSpPr>
          <p:spPr>
            <a:xfrm>
              <a:off x="6481950" y="1268900"/>
              <a:ext cx="35400" cy="27425"/>
            </a:xfrm>
            <a:custGeom>
              <a:rect b="b" l="l" r="r" t="t"/>
              <a:pathLst>
                <a:path extrusionOk="0" h="1097" w="1416">
                  <a:moveTo>
                    <a:pt x="256" y="0"/>
                  </a:moveTo>
                  <a:cubicBezTo>
                    <a:pt x="175" y="0"/>
                    <a:pt x="97" y="47"/>
                    <a:pt x="37" y="165"/>
                  </a:cubicBezTo>
                  <a:cubicBezTo>
                    <a:pt x="1" y="221"/>
                    <a:pt x="86" y="303"/>
                    <a:pt x="153" y="303"/>
                  </a:cubicBezTo>
                  <a:cubicBezTo>
                    <a:pt x="177" y="303"/>
                    <a:pt x="200" y="292"/>
                    <a:pt x="213" y="266"/>
                  </a:cubicBezTo>
                  <a:cubicBezTo>
                    <a:pt x="228" y="250"/>
                    <a:pt x="242" y="244"/>
                    <a:pt x="253" y="244"/>
                  </a:cubicBezTo>
                  <a:cubicBezTo>
                    <a:pt x="338" y="244"/>
                    <a:pt x="338" y="592"/>
                    <a:pt x="338" y="592"/>
                  </a:cubicBezTo>
                  <a:cubicBezTo>
                    <a:pt x="338" y="667"/>
                    <a:pt x="338" y="717"/>
                    <a:pt x="363" y="792"/>
                  </a:cubicBezTo>
                  <a:cubicBezTo>
                    <a:pt x="413" y="917"/>
                    <a:pt x="489" y="1018"/>
                    <a:pt x="614" y="1068"/>
                  </a:cubicBezTo>
                  <a:cubicBezTo>
                    <a:pt x="667" y="1089"/>
                    <a:pt x="720" y="1097"/>
                    <a:pt x="773" y="1097"/>
                  </a:cubicBezTo>
                  <a:cubicBezTo>
                    <a:pt x="845" y="1097"/>
                    <a:pt x="917" y="1082"/>
                    <a:pt x="990" y="1068"/>
                  </a:cubicBezTo>
                  <a:cubicBezTo>
                    <a:pt x="1115" y="1043"/>
                    <a:pt x="1291" y="1043"/>
                    <a:pt x="1391" y="917"/>
                  </a:cubicBezTo>
                  <a:cubicBezTo>
                    <a:pt x="1416" y="892"/>
                    <a:pt x="1391" y="842"/>
                    <a:pt x="1366" y="792"/>
                  </a:cubicBezTo>
                  <a:cubicBezTo>
                    <a:pt x="1306" y="718"/>
                    <a:pt x="1230" y="696"/>
                    <a:pt x="1146" y="696"/>
                  </a:cubicBezTo>
                  <a:cubicBezTo>
                    <a:pt x="1088" y="696"/>
                    <a:pt x="1026" y="707"/>
                    <a:pt x="965" y="717"/>
                  </a:cubicBezTo>
                  <a:cubicBezTo>
                    <a:pt x="898" y="730"/>
                    <a:pt x="824" y="758"/>
                    <a:pt x="762" y="758"/>
                  </a:cubicBezTo>
                  <a:cubicBezTo>
                    <a:pt x="707" y="758"/>
                    <a:pt x="662" y="737"/>
                    <a:pt x="639" y="667"/>
                  </a:cubicBezTo>
                  <a:cubicBezTo>
                    <a:pt x="614" y="566"/>
                    <a:pt x="639" y="441"/>
                    <a:pt x="614" y="366"/>
                  </a:cubicBezTo>
                  <a:cubicBezTo>
                    <a:pt x="581" y="183"/>
                    <a:pt x="415" y="0"/>
                    <a:pt x="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4" name="Google Shape;6534;p231"/>
            <p:cNvSpPr/>
            <p:nvPr/>
          </p:nvSpPr>
          <p:spPr>
            <a:xfrm>
              <a:off x="6523800" y="1310425"/>
              <a:ext cx="53075" cy="12150"/>
            </a:xfrm>
            <a:custGeom>
              <a:rect b="b" l="l" r="r" t="t"/>
              <a:pathLst>
                <a:path extrusionOk="0" h="486" w="2123">
                  <a:moveTo>
                    <a:pt x="1513" y="0"/>
                  </a:moveTo>
                  <a:cubicBezTo>
                    <a:pt x="1075" y="0"/>
                    <a:pt x="597" y="107"/>
                    <a:pt x="193" y="184"/>
                  </a:cubicBezTo>
                  <a:cubicBezTo>
                    <a:pt x="1" y="208"/>
                    <a:pt x="85" y="486"/>
                    <a:pt x="248" y="486"/>
                  </a:cubicBezTo>
                  <a:cubicBezTo>
                    <a:pt x="254" y="486"/>
                    <a:pt x="261" y="485"/>
                    <a:pt x="268" y="484"/>
                  </a:cubicBezTo>
                  <a:cubicBezTo>
                    <a:pt x="544" y="434"/>
                    <a:pt x="820" y="409"/>
                    <a:pt x="1095" y="384"/>
                  </a:cubicBezTo>
                  <a:cubicBezTo>
                    <a:pt x="1164" y="378"/>
                    <a:pt x="1235" y="376"/>
                    <a:pt x="1306" y="376"/>
                  </a:cubicBezTo>
                  <a:cubicBezTo>
                    <a:pt x="1378" y="376"/>
                    <a:pt x="1451" y="378"/>
                    <a:pt x="1525" y="378"/>
                  </a:cubicBezTo>
                  <a:cubicBezTo>
                    <a:pt x="1672" y="378"/>
                    <a:pt x="1822" y="372"/>
                    <a:pt x="1973" y="334"/>
                  </a:cubicBezTo>
                  <a:cubicBezTo>
                    <a:pt x="2123" y="284"/>
                    <a:pt x="2023" y="58"/>
                    <a:pt x="1897" y="33"/>
                  </a:cubicBezTo>
                  <a:cubicBezTo>
                    <a:pt x="1775" y="10"/>
                    <a:pt x="1646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5" name="Google Shape;6535;p231"/>
            <p:cNvSpPr/>
            <p:nvPr/>
          </p:nvSpPr>
          <p:spPr>
            <a:xfrm>
              <a:off x="6581250" y="1283075"/>
              <a:ext cx="36800" cy="48550"/>
            </a:xfrm>
            <a:custGeom>
              <a:rect b="b" l="l" r="r" t="t"/>
              <a:pathLst>
                <a:path extrusionOk="0" h="1942" w="1472">
                  <a:moveTo>
                    <a:pt x="128" y="0"/>
                  </a:moveTo>
                  <a:cubicBezTo>
                    <a:pt x="94" y="0"/>
                    <a:pt x="61" y="22"/>
                    <a:pt x="50" y="75"/>
                  </a:cubicBezTo>
                  <a:cubicBezTo>
                    <a:pt x="0" y="375"/>
                    <a:pt x="151" y="726"/>
                    <a:pt x="451" y="877"/>
                  </a:cubicBezTo>
                  <a:cubicBezTo>
                    <a:pt x="534" y="918"/>
                    <a:pt x="647" y="937"/>
                    <a:pt x="766" y="937"/>
                  </a:cubicBezTo>
                  <a:cubicBezTo>
                    <a:pt x="863" y="937"/>
                    <a:pt x="963" y="924"/>
                    <a:pt x="1053" y="902"/>
                  </a:cubicBezTo>
                  <a:lnTo>
                    <a:pt x="1053" y="902"/>
                  </a:lnTo>
                  <a:cubicBezTo>
                    <a:pt x="1028" y="952"/>
                    <a:pt x="1003" y="1002"/>
                    <a:pt x="1003" y="1052"/>
                  </a:cubicBezTo>
                  <a:cubicBezTo>
                    <a:pt x="928" y="1303"/>
                    <a:pt x="827" y="1553"/>
                    <a:pt x="827" y="1804"/>
                  </a:cubicBezTo>
                  <a:cubicBezTo>
                    <a:pt x="827" y="1859"/>
                    <a:pt x="895" y="1942"/>
                    <a:pt x="961" y="1942"/>
                  </a:cubicBezTo>
                  <a:cubicBezTo>
                    <a:pt x="984" y="1942"/>
                    <a:pt x="1008" y="1931"/>
                    <a:pt x="1028" y="1904"/>
                  </a:cubicBezTo>
                  <a:cubicBezTo>
                    <a:pt x="1153" y="1679"/>
                    <a:pt x="1178" y="1428"/>
                    <a:pt x="1253" y="1177"/>
                  </a:cubicBezTo>
                  <a:cubicBezTo>
                    <a:pt x="1304" y="902"/>
                    <a:pt x="1379" y="626"/>
                    <a:pt x="1454" y="350"/>
                  </a:cubicBezTo>
                  <a:cubicBezTo>
                    <a:pt x="1472" y="262"/>
                    <a:pt x="1377" y="173"/>
                    <a:pt x="1302" y="173"/>
                  </a:cubicBezTo>
                  <a:cubicBezTo>
                    <a:pt x="1271" y="173"/>
                    <a:pt x="1243" y="188"/>
                    <a:pt x="1228" y="225"/>
                  </a:cubicBezTo>
                  <a:cubicBezTo>
                    <a:pt x="1203" y="325"/>
                    <a:pt x="1203" y="400"/>
                    <a:pt x="1178" y="476"/>
                  </a:cubicBezTo>
                  <a:lnTo>
                    <a:pt x="1153" y="476"/>
                  </a:lnTo>
                  <a:cubicBezTo>
                    <a:pt x="991" y="499"/>
                    <a:pt x="872" y="629"/>
                    <a:pt x="697" y="629"/>
                  </a:cubicBezTo>
                  <a:cubicBezTo>
                    <a:pt x="682" y="629"/>
                    <a:pt x="667" y="628"/>
                    <a:pt x="652" y="626"/>
                  </a:cubicBezTo>
                  <a:cubicBezTo>
                    <a:pt x="376" y="576"/>
                    <a:pt x="226" y="350"/>
                    <a:pt x="226" y="100"/>
                  </a:cubicBezTo>
                  <a:cubicBezTo>
                    <a:pt x="226" y="42"/>
                    <a:pt x="175" y="0"/>
                    <a:pt x="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6" name="Google Shape;6536;p231"/>
            <p:cNvSpPr/>
            <p:nvPr/>
          </p:nvSpPr>
          <p:spPr>
            <a:xfrm>
              <a:off x="6626975" y="1299300"/>
              <a:ext cx="36375" cy="29225"/>
            </a:xfrm>
            <a:custGeom>
              <a:rect b="b" l="l" r="r" t="t"/>
              <a:pathLst>
                <a:path extrusionOk="0" h="1169" w="1455">
                  <a:moveTo>
                    <a:pt x="1032" y="0"/>
                  </a:moveTo>
                  <a:cubicBezTo>
                    <a:pt x="633" y="0"/>
                    <a:pt x="264" y="199"/>
                    <a:pt x="51" y="553"/>
                  </a:cubicBezTo>
                  <a:cubicBezTo>
                    <a:pt x="1" y="604"/>
                    <a:pt x="26" y="679"/>
                    <a:pt x="51" y="729"/>
                  </a:cubicBezTo>
                  <a:cubicBezTo>
                    <a:pt x="139" y="852"/>
                    <a:pt x="276" y="913"/>
                    <a:pt x="419" y="913"/>
                  </a:cubicBezTo>
                  <a:cubicBezTo>
                    <a:pt x="480" y="913"/>
                    <a:pt x="542" y="902"/>
                    <a:pt x="602" y="879"/>
                  </a:cubicBezTo>
                  <a:cubicBezTo>
                    <a:pt x="803" y="829"/>
                    <a:pt x="928" y="704"/>
                    <a:pt x="1079" y="579"/>
                  </a:cubicBezTo>
                  <a:cubicBezTo>
                    <a:pt x="1079" y="754"/>
                    <a:pt x="1079" y="954"/>
                    <a:pt x="1154" y="1080"/>
                  </a:cubicBezTo>
                  <a:cubicBezTo>
                    <a:pt x="1182" y="1136"/>
                    <a:pt x="1234" y="1169"/>
                    <a:pt x="1283" y="1169"/>
                  </a:cubicBezTo>
                  <a:cubicBezTo>
                    <a:pt x="1321" y="1169"/>
                    <a:pt x="1357" y="1149"/>
                    <a:pt x="1379" y="1105"/>
                  </a:cubicBezTo>
                  <a:cubicBezTo>
                    <a:pt x="1455" y="879"/>
                    <a:pt x="1379" y="579"/>
                    <a:pt x="1379" y="353"/>
                  </a:cubicBezTo>
                  <a:cubicBezTo>
                    <a:pt x="1357" y="263"/>
                    <a:pt x="1294" y="174"/>
                    <a:pt x="1192" y="174"/>
                  </a:cubicBezTo>
                  <a:cubicBezTo>
                    <a:pt x="1180" y="174"/>
                    <a:pt x="1167" y="175"/>
                    <a:pt x="1154" y="178"/>
                  </a:cubicBezTo>
                  <a:cubicBezTo>
                    <a:pt x="1003" y="228"/>
                    <a:pt x="878" y="353"/>
                    <a:pt x="728" y="453"/>
                  </a:cubicBezTo>
                  <a:cubicBezTo>
                    <a:pt x="659" y="522"/>
                    <a:pt x="507" y="632"/>
                    <a:pt x="386" y="632"/>
                  </a:cubicBezTo>
                  <a:cubicBezTo>
                    <a:pt x="374" y="632"/>
                    <a:pt x="363" y="631"/>
                    <a:pt x="352" y="629"/>
                  </a:cubicBezTo>
                  <a:cubicBezTo>
                    <a:pt x="527" y="353"/>
                    <a:pt x="803" y="203"/>
                    <a:pt x="1129" y="178"/>
                  </a:cubicBezTo>
                  <a:cubicBezTo>
                    <a:pt x="1229" y="152"/>
                    <a:pt x="1179" y="2"/>
                    <a:pt x="1104" y="2"/>
                  </a:cubicBezTo>
                  <a:cubicBezTo>
                    <a:pt x="1080" y="1"/>
                    <a:pt x="1056" y="0"/>
                    <a:pt x="1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7" name="Google Shape;6537;p231"/>
            <p:cNvSpPr/>
            <p:nvPr/>
          </p:nvSpPr>
          <p:spPr>
            <a:xfrm>
              <a:off x="6673350" y="1296825"/>
              <a:ext cx="38875" cy="34700"/>
            </a:xfrm>
            <a:custGeom>
              <a:rect b="b" l="l" r="r" t="t"/>
              <a:pathLst>
                <a:path extrusionOk="0" h="1388" w="1555">
                  <a:moveTo>
                    <a:pt x="1028" y="1"/>
                  </a:moveTo>
                  <a:cubicBezTo>
                    <a:pt x="552" y="1"/>
                    <a:pt x="1" y="402"/>
                    <a:pt x="101" y="953"/>
                  </a:cubicBezTo>
                  <a:cubicBezTo>
                    <a:pt x="151" y="1229"/>
                    <a:pt x="351" y="1354"/>
                    <a:pt x="602" y="1379"/>
                  </a:cubicBezTo>
                  <a:cubicBezTo>
                    <a:pt x="655" y="1384"/>
                    <a:pt x="715" y="1387"/>
                    <a:pt x="776" y="1387"/>
                  </a:cubicBezTo>
                  <a:cubicBezTo>
                    <a:pt x="1033" y="1387"/>
                    <a:pt x="1338" y="1336"/>
                    <a:pt x="1479" y="1154"/>
                  </a:cubicBezTo>
                  <a:cubicBezTo>
                    <a:pt x="1554" y="1079"/>
                    <a:pt x="1479" y="953"/>
                    <a:pt x="1404" y="953"/>
                  </a:cubicBezTo>
                  <a:cubicBezTo>
                    <a:pt x="1396" y="952"/>
                    <a:pt x="1387" y="952"/>
                    <a:pt x="1376" y="952"/>
                  </a:cubicBezTo>
                  <a:cubicBezTo>
                    <a:pt x="1232" y="952"/>
                    <a:pt x="901" y="1049"/>
                    <a:pt x="665" y="1049"/>
                  </a:cubicBezTo>
                  <a:cubicBezTo>
                    <a:pt x="514" y="1049"/>
                    <a:pt x="402" y="1009"/>
                    <a:pt x="402" y="878"/>
                  </a:cubicBezTo>
                  <a:cubicBezTo>
                    <a:pt x="402" y="552"/>
                    <a:pt x="777" y="277"/>
                    <a:pt x="1078" y="226"/>
                  </a:cubicBezTo>
                  <a:cubicBezTo>
                    <a:pt x="1204" y="201"/>
                    <a:pt x="1153" y="1"/>
                    <a:pt x="10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8" name="Google Shape;6538;p231"/>
            <p:cNvSpPr/>
            <p:nvPr/>
          </p:nvSpPr>
          <p:spPr>
            <a:xfrm>
              <a:off x="6295525" y="1342575"/>
              <a:ext cx="356550" cy="21250"/>
            </a:xfrm>
            <a:custGeom>
              <a:rect b="b" l="l" r="r" t="t"/>
              <a:pathLst>
                <a:path extrusionOk="0" h="850" w="14262">
                  <a:moveTo>
                    <a:pt x="126" y="0"/>
                  </a:moveTo>
                  <a:cubicBezTo>
                    <a:pt x="1" y="0"/>
                    <a:pt x="26" y="201"/>
                    <a:pt x="126" y="201"/>
                  </a:cubicBezTo>
                  <a:cubicBezTo>
                    <a:pt x="2507" y="477"/>
                    <a:pt x="4913" y="602"/>
                    <a:pt x="7319" y="702"/>
                  </a:cubicBezTo>
                  <a:cubicBezTo>
                    <a:pt x="8744" y="750"/>
                    <a:pt x="10221" y="849"/>
                    <a:pt x="11676" y="849"/>
                  </a:cubicBezTo>
                  <a:cubicBezTo>
                    <a:pt x="12499" y="849"/>
                    <a:pt x="13315" y="818"/>
                    <a:pt x="14111" y="727"/>
                  </a:cubicBezTo>
                  <a:cubicBezTo>
                    <a:pt x="14261" y="702"/>
                    <a:pt x="14236" y="502"/>
                    <a:pt x="14111" y="477"/>
                  </a:cubicBezTo>
                  <a:cubicBezTo>
                    <a:pt x="13055" y="385"/>
                    <a:pt x="11983" y="367"/>
                    <a:pt x="10909" y="367"/>
                  </a:cubicBezTo>
                  <a:cubicBezTo>
                    <a:pt x="10204" y="367"/>
                    <a:pt x="9497" y="374"/>
                    <a:pt x="8794" y="374"/>
                  </a:cubicBezTo>
                  <a:cubicBezTo>
                    <a:pt x="8233" y="374"/>
                    <a:pt x="7673" y="369"/>
                    <a:pt x="7119" y="351"/>
                  </a:cubicBezTo>
                  <a:cubicBezTo>
                    <a:pt x="4788" y="251"/>
                    <a:pt x="2457" y="101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9" name="Google Shape;6539;p231"/>
            <p:cNvSpPr/>
            <p:nvPr/>
          </p:nvSpPr>
          <p:spPr>
            <a:xfrm>
              <a:off x="6402675" y="1373100"/>
              <a:ext cx="75050" cy="40425"/>
            </a:xfrm>
            <a:custGeom>
              <a:rect b="b" l="l" r="r" t="t"/>
              <a:pathLst>
                <a:path extrusionOk="0" h="1617" w="3002">
                  <a:moveTo>
                    <a:pt x="1148" y="1"/>
                  </a:moveTo>
                  <a:cubicBezTo>
                    <a:pt x="943" y="1"/>
                    <a:pt x="707" y="104"/>
                    <a:pt x="552" y="208"/>
                  </a:cubicBezTo>
                  <a:cubicBezTo>
                    <a:pt x="444" y="273"/>
                    <a:pt x="522" y="449"/>
                    <a:pt x="625" y="449"/>
                  </a:cubicBezTo>
                  <a:cubicBezTo>
                    <a:pt x="642" y="449"/>
                    <a:pt x="660" y="444"/>
                    <a:pt x="677" y="434"/>
                  </a:cubicBezTo>
                  <a:cubicBezTo>
                    <a:pt x="746" y="385"/>
                    <a:pt x="811" y="359"/>
                    <a:pt x="871" y="359"/>
                  </a:cubicBezTo>
                  <a:cubicBezTo>
                    <a:pt x="966" y="359"/>
                    <a:pt x="1052" y="422"/>
                    <a:pt x="1128" y="559"/>
                  </a:cubicBezTo>
                  <a:cubicBezTo>
                    <a:pt x="1028" y="634"/>
                    <a:pt x="903" y="709"/>
                    <a:pt x="777" y="784"/>
                  </a:cubicBezTo>
                  <a:cubicBezTo>
                    <a:pt x="577" y="885"/>
                    <a:pt x="376" y="960"/>
                    <a:pt x="176" y="1010"/>
                  </a:cubicBezTo>
                  <a:cubicBezTo>
                    <a:pt x="0" y="1060"/>
                    <a:pt x="126" y="1286"/>
                    <a:pt x="226" y="1311"/>
                  </a:cubicBezTo>
                  <a:cubicBezTo>
                    <a:pt x="752" y="1436"/>
                    <a:pt x="1304" y="1536"/>
                    <a:pt x="1830" y="1586"/>
                  </a:cubicBezTo>
                  <a:cubicBezTo>
                    <a:pt x="1989" y="1597"/>
                    <a:pt x="2144" y="1617"/>
                    <a:pt x="2293" y="1617"/>
                  </a:cubicBezTo>
                  <a:cubicBezTo>
                    <a:pt x="2494" y="1617"/>
                    <a:pt x="2684" y="1580"/>
                    <a:pt x="2858" y="1436"/>
                  </a:cubicBezTo>
                  <a:cubicBezTo>
                    <a:pt x="3002" y="1333"/>
                    <a:pt x="2858" y="1128"/>
                    <a:pt x="2719" y="1128"/>
                  </a:cubicBezTo>
                  <a:cubicBezTo>
                    <a:pt x="2689" y="1128"/>
                    <a:pt x="2659" y="1138"/>
                    <a:pt x="2632" y="1160"/>
                  </a:cubicBezTo>
                  <a:cubicBezTo>
                    <a:pt x="2483" y="1267"/>
                    <a:pt x="2292" y="1301"/>
                    <a:pt x="2092" y="1301"/>
                  </a:cubicBezTo>
                  <a:cubicBezTo>
                    <a:pt x="1822" y="1301"/>
                    <a:pt x="1534" y="1239"/>
                    <a:pt x="1304" y="1211"/>
                  </a:cubicBezTo>
                  <a:cubicBezTo>
                    <a:pt x="1153" y="1185"/>
                    <a:pt x="1003" y="1160"/>
                    <a:pt x="853" y="1135"/>
                  </a:cubicBezTo>
                  <a:cubicBezTo>
                    <a:pt x="1228" y="985"/>
                    <a:pt x="1655" y="709"/>
                    <a:pt x="1554" y="358"/>
                  </a:cubicBezTo>
                  <a:cubicBezTo>
                    <a:pt x="1506" y="92"/>
                    <a:pt x="1340" y="1"/>
                    <a:pt x="1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0" name="Google Shape;6540;p231"/>
            <p:cNvSpPr/>
            <p:nvPr/>
          </p:nvSpPr>
          <p:spPr>
            <a:xfrm>
              <a:off x="6485375" y="1381475"/>
              <a:ext cx="44375" cy="32650"/>
            </a:xfrm>
            <a:custGeom>
              <a:rect b="b" l="l" r="r" t="t"/>
              <a:pathLst>
                <a:path extrusionOk="0" h="1306" w="1775">
                  <a:moveTo>
                    <a:pt x="978" y="0"/>
                  </a:moveTo>
                  <a:cubicBezTo>
                    <a:pt x="822" y="0"/>
                    <a:pt x="663" y="65"/>
                    <a:pt x="527" y="174"/>
                  </a:cubicBezTo>
                  <a:cubicBezTo>
                    <a:pt x="301" y="349"/>
                    <a:pt x="1" y="650"/>
                    <a:pt x="201" y="926"/>
                  </a:cubicBezTo>
                  <a:cubicBezTo>
                    <a:pt x="288" y="1070"/>
                    <a:pt x="440" y="1123"/>
                    <a:pt x="602" y="1123"/>
                  </a:cubicBezTo>
                  <a:cubicBezTo>
                    <a:pt x="722" y="1123"/>
                    <a:pt x="846" y="1094"/>
                    <a:pt x="953" y="1051"/>
                  </a:cubicBezTo>
                  <a:cubicBezTo>
                    <a:pt x="1078" y="1001"/>
                    <a:pt x="1204" y="951"/>
                    <a:pt x="1304" y="850"/>
                  </a:cubicBezTo>
                  <a:cubicBezTo>
                    <a:pt x="1304" y="1051"/>
                    <a:pt x="1379" y="1201"/>
                    <a:pt x="1580" y="1302"/>
                  </a:cubicBezTo>
                  <a:cubicBezTo>
                    <a:pt x="1590" y="1304"/>
                    <a:pt x="1601" y="1305"/>
                    <a:pt x="1611" y="1305"/>
                  </a:cubicBezTo>
                  <a:cubicBezTo>
                    <a:pt x="1699" y="1305"/>
                    <a:pt x="1775" y="1216"/>
                    <a:pt x="1730" y="1126"/>
                  </a:cubicBezTo>
                  <a:cubicBezTo>
                    <a:pt x="1605" y="876"/>
                    <a:pt x="1580" y="675"/>
                    <a:pt x="1655" y="374"/>
                  </a:cubicBezTo>
                  <a:cubicBezTo>
                    <a:pt x="1672" y="272"/>
                    <a:pt x="1573" y="170"/>
                    <a:pt x="1493" y="170"/>
                  </a:cubicBezTo>
                  <a:cubicBezTo>
                    <a:pt x="1454" y="170"/>
                    <a:pt x="1420" y="193"/>
                    <a:pt x="1404" y="249"/>
                  </a:cubicBezTo>
                  <a:cubicBezTo>
                    <a:pt x="1304" y="575"/>
                    <a:pt x="953" y="825"/>
                    <a:pt x="602" y="825"/>
                  </a:cubicBezTo>
                  <a:cubicBezTo>
                    <a:pt x="502" y="825"/>
                    <a:pt x="402" y="825"/>
                    <a:pt x="477" y="675"/>
                  </a:cubicBezTo>
                  <a:cubicBezTo>
                    <a:pt x="502" y="600"/>
                    <a:pt x="602" y="525"/>
                    <a:pt x="652" y="475"/>
                  </a:cubicBezTo>
                  <a:cubicBezTo>
                    <a:pt x="759" y="350"/>
                    <a:pt x="905" y="237"/>
                    <a:pt x="1070" y="237"/>
                  </a:cubicBezTo>
                  <a:cubicBezTo>
                    <a:pt x="1137" y="237"/>
                    <a:pt x="1207" y="256"/>
                    <a:pt x="1279" y="299"/>
                  </a:cubicBezTo>
                  <a:cubicBezTo>
                    <a:pt x="1296" y="312"/>
                    <a:pt x="1312" y="318"/>
                    <a:pt x="1326" y="318"/>
                  </a:cubicBezTo>
                  <a:cubicBezTo>
                    <a:pt x="1393" y="318"/>
                    <a:pt x="1416" y="190"/>
                    <a:pt x="1354" y="149"/>
                  </a:cubicBezTo>
                  <a:cubicBezTo>
                    <a:pt x="1240" y="46"/>
                    <a:pt x="1110" y="0"/>
                    <a:pt x="9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41" name="Google Shape;6541;p231"/>
          <p:cNvGrpSpPr/>
          <p:nvPr/>
        </p:nvGrpSpPr>
        <p:grpSpPr>
          <a:xfrm rot="1514788">
            <a:off x="5041770" y="1187651"/>
            <a:ext cx="1376274" cy="908487"/>
            <a:chOff x="5248525" y="821375"/>
            <a:chExt cx="1082824" cy="694544"/>
          </a:xfrm>
        </p:grpSpPr>
        <p:sp>
          <p:nvSpPr>
            <p:cNvPr id="6542" name="Google Shape;6542;p231"/>
            <p:cNvSpPr/>
            <p:nvPr/>
          </p:nvSpPr>
          <p:spPr>
            <a:xfrm>
              <a:off x="5386964" y="1033865"/>
              <a:ext cx="843217" cy="475585"/>
            </a:xfrm>
            <a:custGeom>
              <a:rect b="b" l="l" r="r" t="t"/>
              <a:pathLst>
                <a:path extrusionOk="0" h="14027" w="24870">
                  <a:moveTo>
                    <a:pt x="2110" y="1"/>
                  </a:moveTo>
                  <a:lnTo>
                    <a:pt x="172" y="5463"/>
                  </a:lnTo>
                  <a:lnTo>
                    <a:pt x="0" y="5941"/>
                  </a:lnTo>
                  <a:lnTo>
                    <a:pt x="22760" y="14026"/>
                  </a:lnTo>
                  <a:lnTo>
                    <a:pt x="22995" y="13368"/>
                  </a:lnTo>
                  <a:lnTo>
                    <a:pt x="24870" y="8086"/>
                  </a:lnTo>
                  <a:lnTo>
                    <a:pt x="2110" y="1"/>
                  </a:lnTo>
                  <a:close/>
                </a:path>
              </a:pathLst>
            </a:custGeom>
            <a:solidFill>
              <a:srgbClr val="028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3" name="Google Shape;6543;p231"/>
            <p:cNvSpPr/>
            <p:nvPr/>
          </p:nvSpPr>
          <p:spPr>
            <a:xfrm>
              <a:off x="5455115" y="824528"/>
              <a:ext cx="851795" cy="486876"/>
            </a:xfrm>
            <a:custGeom>
              <a:rect b="b" l="l" r="r" t="t"/>
              <a:pathLst>
                <a:path extrusionOk="0" h="14360" w="25123">
                  <a:moveTo>
                    <a:pt x="2209" y="0"/>
                  </a:moveTo>
                  <a:lnTo>
                    <a:pt x="0" y="6220"/>
                  </a:lnTo>
                  <a:lnTo>
                    <a:pt x="22914" y="14359"/>
                  </a:lnTo>
                  <a:lnTo>
                    <a:pt x="25122" y="8140"/>
                  </a:lnTo>
                  <a:lnTo>
                    <a:pt x="2209" y="0"/>
                  </a:lnTo>
                  <a:close/>
                </a:path>
              </a:pathLst>
            </a:custGeom>
            <a:solidFill>
              <a:srgbClr val="00AF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4" name="Google Shape;6544;p231"/>
            <p:cNvSpPr/>
            <p:nvPr/>
          </p:nvSpPr>
          <p:spPr>
            <a:xfrm>
              <a:off x="5343564" y="832157"/>
              <a:ext cx="980431" cy="665352"/>
            </a:xfrm>
            <a:custGeom>
              <a:rect b="b" l="l" r="r" t="t"/>
              <a:pathLst>
                <a:path extrusionOk="0" h="19624" w="28917">
                  <a:moveTo>
                    <a:pt x="3858" y="0"/>
                  </a:moveTo>
                  <a:lnTo>
                    <a:pt x="0" y="10853"/>
                  </a:lnTo>
                  <a:cubicBezTo>
                    <a:pt x="36" y="10889"/>
                    <a:pt x="72" y="10916"/>
                    <a:pt x="118" y="10934"/>
                  </a:cubicBezTo>
                  <a:lnTo>
                    <a:pt x="1452" y="11412"/>
                  </a:lnTo>
                  <a:lnTo>
                    <a:pt x="3390" y="5950"/>
                  </a:lnTo>
                  <a:lnTo>
                    <a:pt x="5328" y="496"/>
                  </a:lnTo>
                  <a:lnTo>
                    <a:pt x="3994" y="27"/>
                  </a:lnTo>
                  <a:cubicBezTo>
                    <a:pt x="3948" y="18"/>
                    <a:pt x="3903" y="9"/>
                    <a:pt x="3858" y="0"/>
                  </a:cubicBezTo>
                  <a:close/>
                  <a:moveTo>
                    <a:pt x="28061" y="8681"/>
                  </a:moveTo>
                  <a:lnTo>
                    <a:pt x="26150" y="14035"/>
                  </a:lnTo>
                  <a:lnTo>
                    <a:pt x="24275" y="19317"/>
                  </a:lnTo>
                  <a:lnTo>
                    <a:pt x="25140" y="19624"/>
                  </a:lnTo>
                  <a:lnTo>
                    <a:pt x="28917" y="8978"/>
                  </a:lnTo>
                  <a:lnTo>
                    <a:pt x="28061" y="8681"/>
                  </a:lnTo>
                  <a:close/>
                </a:path>
              </a:pathLst>
            </a:custGeom>
            <a:solidFill>
              <a:srgbClr val="AFA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5" name="Google Shape;6545;p231"/>
            <p:cNvSpPr/>
            <p:nvPr/>
          </p:nvSpPr>
          <p:spPr>
            <a:xfrm>
              <a:off x="5248525" y="830292"/>
              <a:ext cx="225875" cy="369870"/>
            </a:xfrm>
            <a:custGeom>
              <a:rect b="b" l="l" r="r" t="t"/>
              <a:pathLst>
                <a:path extrusionOk="0" h="10909" w="6662">
                  <a:moveTo>
                    <a:pt x="5792" y="0"/>
                  </a:moveTo>
                  <a:cubicBezTo>
                    <a:pt x="3890" y="0"/>
                    <a:pt x="2470" y="856"/>
                    <a:pt x="1550" y="2561"/>
                  </a:cubicBezTo>
                  <a:cubicBezTo>
                    <a:pt x="1019" y="3553"/>
                    <a:pt x="640" y="4607"/>
                    <a:pt x="424" y="5743"/>
                  </a:cubicBezTo>
                  <a:cubicBezTo>
                    <a:pt x="0" y="7934"/>
                    <a:pt x="802" y="9655"/>
                    <a:pt x="2803" y="10908"/>
                  </a:cubicBezTo>
                  <a:lnTo>
                    <a:pt x="6661" y="55"/>
                  </a:lnTo>
                  <a:cubicBezTo>
                    <a:pt x="6361" y="18"/>
                    <a:pt x="6071" y="0"/>
                    <a:pt x="579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6" name="Google Shape;6546;p231"/>
            <p:cNvSpPr/>
            <p:nvPr/>
          </p:nvSpPr>
          <p:spPr>
            <a:xfrm>
              <a:off x="5250356" y="821375"/>
              <a:ext cx="1080993" cy="694544"/>
            </a:xfrm>
            <a:custGeom>
              <a:rect b="b" l="l" r="r" t="t"/>
              <a:pathLst>
                <a:path extrusionOk="0" h="20485" w="31883">
                  <a:moveTo>
                    <a:pt x="30903" y="9238"/>
                  </a:moveTo>
                  <a:lnTo>
                    <a:pt x="31425" y="9422"/>
                  </a:lnTo>
                  <a:lnTo>
                    <a:pt x="31425" y="9422"/>
                  </a:lnTo>
                  <a:cubicBezTo>
                    <a:pt x="31154" y="10260"/>
                    <a:pt x="30869" y="11089"/>
                    <a:pt x="30584" y="11910"/>
                  </a:cubicBezTo>
                  <a:cubicBezTo>
                    <a:pt x="30287" y="12803"/>
                    <a:pt x="29971" y="13686"/>
                    <a:pt x="29656" y="14578"/>
                  </a:cubicBezTo>
                  <a:lnTo>
                    <a:pt x="28700" y="17238"/>
                  </a:lnTo>
                  <a:cubicBezTo>
                    <a:pt x="28398" y="18060"/>
                    <a:pt x="28088" y="18875"/>
                    <a:pt x="27770" y="19697"/>
                  </a:cubicBezTo>
                  <a:lnTo>
                    <a:pt x="27770" y="19697"/>
                  </a:lnTo>
                  <a:lnTo>
                    <a:pt x="27262" y="19517"/>
                  </a:lnTo>
                  <a:lnTo>
                    <a:pt x="27262" y="19517"/>
                  </a:lnTo>
                  <a:cubicBezTo>
                    <a:pt x="27552" y="18623"/>
                    <a:pt x="27856" y="17736"/>
                    <a:pt x="28160" y="16841"/>
                  </a:cubicBezTo>
                  <a:cubicBezTo>
                    <a:pt x="28493" y="15894"/>
                    <a:pt x="28818" y="14948"/>
                    <a:pt x="29160" y="14002"/>
                  </a:cubicBezTo>
                  <a:cubicBezTo>
                    <a:pt x="29503" y="13055"/>
                    <a:pt x="29836" y="12109"/>
                    <a:pt x="30179" y="11171"/>
                  </a:cubicBezTo>
                  <a:cubicBezTo>
                    <a:pt x="30419" y="10523"/>
                    <a:pt x="30660" y="9880"/>
                    <a:pt x="30903" y="9238"/>
                  </a:cubicBezTo>
                  <a:close/>
                  <a:moveTo>
                    <a:pt x="5751" y="373"/>
                  </a:moveTo>
                  <a:cubicBezTo>
                    <a:pt x="6073" y="381"/>
                    <a:pt x="6404" y="417"/>
                    <a:pt x="6717" y="470"/>
                  </a:cubicBezTo>
                  <a:lnTo>
                    <a:pt x="6717" y="470"/>
                  </a:lnTo>
                  <a:cubicBezTo>
                    <a:pt x="6935" y="557"/>
                    <a:pt x="7145" y="636"/>
                    <a:pt x="7355" y="724"/>
                  </a:cubicBezTo>
                  <a:cubicBezTo>
                    <a:pt x="7581" y="814"/>
                    <a:pt x="7797" y="904"/>
                    <a:pt x="8013" y="994"/>
                  </a:cubicBezTo>
                  <a:cubicBezTo>
                    <a:pt x="8013" y="994"/>
                    <a:pt x="8013" y="1003"/>
                    <a:pt x="8013" y="1003"/>
                  </a:cubicBezTo>
                  <a:cubicBezTo>
                    <a:pt x="8033" y="1009"/>
                    <a:pt x="8052" y="1011"/>
                    <a:pt x="8071" y="1011"/>
                  </a:cubicBezTo>
                  <a:cubicBezTo>
                    <a:pt x="8152" y="1011"/>
                    <a:pt x="8228" y="966"/>
                    <a:pt x="8257" y="886"/>
                  </a:cubicBezTo>
                  <a:lnTo>
                    <a:pt x="8257" y="877"/>
                  </a:lnTo>
                  <a:lnTo>
                    <a:pt x="8414" y="444"/>
                  </a:lnTo>
                  <a:lnTo>
                    <a:pt x="8414" y="444"/>
                  </a:lnTo>
                  <a:cubicBezTo>
                    <a:pt x="10263" y="1072"/>
                    <a:pt x="12104" y="1701"/>
                    <a:pt x="13945" y="2347"/>
                  </a:cubicBezTo>
                  <a:cubicBezTo>
                    <a:pt x="15847" y="3005"/>
                    <a:pt x="17749" y="3672"/>
                    <a:pt x="19641" y="4339"/>
                  </a:cubicBezTo>
                  <a:lnTo>
                    <a:pt x="22490" y="5348"/>
                  </a:lnTo>
                  <a:lnTo>
                    <a:pt x="25329" y="6367"/>
                  </a:lnTo>
                  <a:cubicBezTo>
                    <a:pt x="27160" y="7029"/>
                    <a:pt x="28991" y="7701"/>
                    <a:pt x="30814" y="8396"/>
                  </a:cubicBezTo>
                  <a:lnTo>
                    <a:pt x="30814" y="8396"/>
                  </a:lnTo>
                  <a:cubicBezTo>
                    <a:pt x="30764" y="8551"/>
                    <a:pt x="30714" y="8705"/>
                    <a:pt x="30664" y="8859"/>
                  </a:cubicBezTo>
                  <a:lnTo>
                    <a:pt x="30664" y="8859"/>
                  </a:lnTo>
                  <a:cubicBezTo>
                    <a:pt x="30645" y="8878"/>
                    <a:pt x="30630" y="8901"/>
                    <a:pt x="30620" y="8927"/>
                  </a:cubicBezTo>
                  <a:cubicBezTo>
                    <a:pt x="30610" y="8958"/>
                    <a:pt x="30607" y="8990"/>
                    <a:pt x="30611" y="9019"/>
                  </a:cubicBezTo>
                  <a:lnTo>
                    <a:pt x="30611" y="9019"/>
                  </a:lnTo>
                  <a:cubicBezTo>
                    <a:pt x="30384" y="9706"/>
                    <a:pt x="30151" y="10391"/>
                    <a:pt x="29917" y="11072"/>
                  </a:cubicBezTo>
                  <a:cubicBezTo>
                    <a:pt x="29602" y="12027"/>
                    <a:pt x="29259" y="12974"/>
                    <a:pt x="28926" y="13920"/>
                  </a:cubicBezTo>
                  <a:cubicBezTo>
                    <a:pt x="28592" y="14867"/>
                    <a:pt x="28250" y="15804"/>
                    <a:pt x="27907" y="16751"/>
                  </a:cubicBezTo>
                  <a:cubicBezTo>
                    <a:pt x="27557" y="17694"/>
                    <a:pt x="27216" y="18628"/>
                    <a:pt x="26847" y="19562"/>
                  </a:cubicBezTo>
                  <a:lnTo>
                    <a:pt x="26847" y="19562"/>
                  </a:lnTo>
                  <a:cubicBezTo>
                    <a:pt x="26846" y="19565"/>
                    <a:pt x="26845" y="19569"/>
                    <a:pt x="26844" y="19572"/>
                  </a:cubicBezTo>
                  <a:lnTo>
                    <a:pt x="26841" y="19578"/>
                  </a:lnTo>
                  <a:lnTo>
                    <a:pt x="26841" y="19578"/>
                  </a:lnTo>
                  <a:cubicBezTo>
                    <a:pt x="26840" y="19580"/>
                    <a:pt x="26838" y="19581"/>
                    <a:pt x="26835" y="19581"/>
                  </a:cubicBezTo>
                  <a:cubicBezTo>
                    <a:pt x="26832" y="19592"/>
                    <a:pt x="26830" y="19603"/>
                    <a:pt x="26829" y="19614"/>
                  </a:cubicBezTo>
                  <a:lnTo>
                    <a:pt x="26829" y="19614"/>
                  </a:lnTo>
                  <a:lnTo>
                    <a:pt x="26673" y="20051"/>
                  </a:lnTo>
                  <a:lnTo>
                    <a:pt x="26673" y="20051"/>
                  </a:lnTo>
                  <a:cubicBezTo>
                    <a:pt x="24831" y="19414"/>
                    <a:pt x="22989" y="18785"/>
                    <a:pt x="21147" y="18148"/>
                  </a:cubicBezTo>
                  <a:lnTo>
                    <a:pt x="15450" y="16147"/>
                  </a:lnTo>
                  <a:lnTo>
                    <a:pt x="9753" y="14137"/>
                  </a:lnTo>
                  <a:cubicBezTo>
                    <a:pt x="7921" y="13474"/>
                    <a:pt x="6090" y="12811"/>
                    <a:pt x="4274" y="12091"/>
                  </a:cubicBezTo>
                  <a:lnTo>
                    <a:pt x="4274" y="12091"/>
                  </a:lnTo>
                  <a:lnTo>
                    <a:pt x="4381" y="11793"/>
                  </a:lnTo>
                  <a:cubicBezTo>
                    <a:pt x="4417" y="11694"/>
                    <a:pt x="4363" y="11586"/>
                    <a:pt x="4264" y="11550"/>
                  </a:cubicBezTo>
                  <a:cubicBezTo>
                    <a:pt x="3813" y="11397"/>
                    <a:pt x="3371" y="11252"/>
                    <a:pt x="2921" y="11099"/>
                  </a:cubicBezTo>
                  <a:lnTo>
                    <a:pt x="2921" y="11099"/>
                  </a:lnTo>
                  <a:lnTo>
                    <a:pt x="2957" y="11108"/>
                  </a:lnTo>
                  <a:cubicBezTo>
                    <a:pt x="2398" y="10784"/>
                    <a:pt x="1884" y="10378"/>
                    <a:pt x="1460" y="9891"/>
                  </a:cubicBezTo>
                  <a:cubicBezTo>
                    <a:pt x="1046" y="9404"/>
                    <a:pt x="739" y="8828"/>
                    <a:pt x="595" y="8215"/>
                  </a:cubicBezTo>
                  <a:cubicBezTo>
                    <a:pt x="442" y="7602"/>
                    <a:pt x="451" y="6962"/>
                    <a:pt x="550" y="6331"/>
                  </a:cubicBezTo>
                  <a:cubicBezTo>
                    <a:pt x="604" y="6015"/>
                    <a:pt x="685" y="5700"/>
                    <a:pt x="766" y="5393"/>
                  </a:cubicBezTo>
                  <a:cubicBezTo>
                    <a:pt x="856" y="5078"/>
                    <a:pt x="956" y="4771"/>
                    <a:pt x="1055" y="4465"/>
                  </a:cubicBezTo>
                  <a:cubicBezTo>
                    <a:pt x="1514" y="3266"/>
                    <a:pt x="2010" y="2022"/>
                    <a:pt x="3029" y="1211"/>
                  </a:cubicBezTo>
                  <a:cubicBezTo>
                    <a:pt x="3534" y="814"/>
                    <a:pt x="4147" y="562"/>
                    <a:pt x="4787" y="454"/>
                  </a:cubicBezTo>
                  <a:cubicBezTo>
                    <a:pt x="5102" y="391"/>
                    <a:pt x="5426" y="373"/>
                    <a:pt x="5751" y="373"/>
                  </a:cubicBezTo>
                  <a:close/>
                  <a:moveTo>
                    <a:pt x="8302" y="1"/>
                  </a:moveTo>
                  <a:cubicBezTo>
                    <a:pt x="8223" y="1"/>
                    <a:pt x="8150" y="51"/>
                    <a:pt x="8122" y="129"/>
                  </a:cubicBezTo>
                  <a:lnTo>
                    <a:pt x="8113" y="129"/>
                  </a:lnTo>
                  <a:lnTo>
                    <a:pt x="7956" y="581"/>
                  </a:lnTo>
                  <a:lnTo>
                    <a:pt x="7956" y="581"/>
                  </a:lnTo>
                  <a:cubicBezTo>
                    <a:pt x="7792" y="532"/>
                    <a:pt x="7628" y="479"/>
                    <a:pt x="7464" y="427"/>
                  </a:cubicBezTo>
                  <a:cubicBezTo>
                    <a:pt x="7238" y="363"/>
                    <a:pt x="7013" y="291"/>
                    <a:pt x="6788" y="219"/>
                  </a:cubicBezTo>
                  <a:lnTo>
                    <a:pt x="6779" y="219"/>
                  </a:lnTo>
                  <a:cubicBezTo>
                    <a:pt x="6779" y="210"/>
                    <a:pt x="6770" y="210"/>
                    <a:pt x="6761" y="210"/>
                  </a:cubicBezTo>
                  <a:cubicBezTo>
                    <a:pt x="6451" y="177"/>
                    <a:pt x="6140" y="157"/>
                    <a:pt x="5828" y="157"/>
                  </a:cubicBezTo>
                  <a:cubicBezTo>
                    <a:pt x="5468" y="157"/>
                    <a:pt x="5108" y="183"/>
                    <a:pt x="4750" y="246"/>
                  </a:cubicBezTo>
                  <a:cubicBezTo>
                    <a:pt x="4083" y="363"/>
                    <a:pt x="3434" y="616"/>
                    <a:pt x="2876" y="994"/>
                  </a:cubicBezTo>
                  <a:cubicBezTo>
                    <a:pt x="2299" y="1373"/>
                    <a:pt x="1821" y="1887"/>
                    <a:pt x="1442" y="2464"/>
                  </a:cubicBezTo>
                  <a:cubicBezTo>
                    <a:pt x="1253" y="2752"/>
                    <a:pt x="1100" y="3050"/>
                    <a:pt x="956" y="3347"/>
                  </a:cubicBezTo>
                  <a:cubicBezTo>
                    <a:pt x="802" y="3654"/>
                    <a:pt x="676" y="3969"/>
                    <a:pt x="568" y="4294"/>
                  </a:cubicBezTo>
                  <a:cubicBezTo>
                    <a:pt x="343" y="4934"/>
                    <a:pt x="171" y="5583"/>
                    <a:pt x="81" y="6268"/>
                  </a:cubicBezTo>
                  <a:cubicBezTo>
                    <a:pt x="0" y="6944"/>
                    <a:pt x="27" y="7647"/>
                    <a:pt x="225" y="8314"/>
                  </a:cubicBezTo>
                  <a:cubicBezTo>
                    <a:pt x="406" y="8981"/>
                    <a:pt x="766" y="9594"/>
                    <a:pt x="1208" y="10108"/>
                  </a:cubicBezTo>
                  <a:cubicBezTo>
                    <a:pt x="1659" y="10630"/>
                    <a:pt x="2209" y="11045"/>
                    <a:pt x="2776" y="11397"/>
                  </a:cubicBezTo>
                  <a:cubicBezTo>
                    <a:pt x="2785" y="11406"/>
                    <a:pt x="2794" y="11415"/>
                    <a:pt x="2803" y="11415"/>
                  </a:cubicBezTo>
                  <a:lnTo>
                    <a:pt x="2812" y="11415"/>
                  </a:lnTo>
                  <a:cubicBezTo>
                    <a:pt x="3194" y="11555"/>
                    <a:pt x="3575" y="11695"/>
                    <a:pt x="3957" y="11841"/>
                  </a:cubicBezTo>
                  <a:lnTo>
                    <a:pt x="3957" y="11841"/>
                  </a:lnTo>
                  <a:lnTo>
                    <a:pt x="3849" y="12136"/>
                  </a:lnTo>
                  <a:lnTo>
                    <a:pt x="3840" y="12154"/>
                  </a:lnTo>
                  <a:cubicBezTo>
                    <a:pt x="3813" y="12253"/>
                    <a:pt x="3867" y="12361"/>
                    <a:pt x="3966" y="12388"/>
                  </a:cubicBezTo>
                  <a:cubicBezTo>
                    <a:pt x="5886" y="12992"/>
                    <a:pt x="7788" y="13650"/>
                    <a:pt x="9690" y="14317"/>
                  </a:cubicBezTo>
                  <a:lnTo>
                    <a:pt x="15378" y="16345"/>
                  </a:lnTo>
                  <a:lnTo>
                    <a:pt x="21057" y="18400"/>
                  </a:lnTo>
                  <a:cubicBezTo>
                    <a:pt x="22950" y="19076"/>
                    <a:pt x="24833" y="19779"/>
                    <a:pt x="26726" y="20473"/>
                  </a:cubicBezTo>
                  <a:cubicBezTo>
                    <a:pt x="26747" y="20481"/>
                    <a:pt x="26769" y="20485"/>
                    <a:pt x="26791" y="20485"/>
                  </a:cubicBezTo>
                  <a:cubicBezTo>
                    <a:pt x="26871" y="20485"/>
                    <a:pt x="26950" y="20435"/>
                    <a:pt x="26979" y="20356"/>
                  </a:cubicBezTo>
                  <a:lnTo>
                    <a:pt x="27142" y="19880"/>
                  </a:lnTo>
                  <a:lnTo>
                    <a:pt x="27142" y="19880"/>
                  </a:lnTo>
                  <a:lnTo>
                    <a:pt x="27817" y="20122"/>
                  </a:lnTo>
                  <a:lnTo>
                    <a:pt x="27835" y="20131"/>
                  </a:lnTo>
                  <a:cubicBezTo>
                    <a:pt x="27852" y="20136"/>
                    <a:pt x="27869" y="20138"/>
                    <a:pt x="27886" y="20138"/>
                  </a:cubicBezTo>
                  <a:cubicBezTo>
                    <a:pt x="27967" y="20138"/>
                    <a:pt x="28040" y="20087"/>
                    <a:pt x="28069" y="20005"/>
                  </a:cubicBezTo>
                  <a:cubicBezTo>
                    <a:pt x="28358" y="19112"/>
                    <a:pt x="28655" y="18220"/>
                    <a:pt x="28962" y="17328"/>
                  </a:cubicBezTo>
                  <a:lnTo>
                    <a:pt x="29890" y="14660"/>
                  </a:lnTo>
                  <a:cubicBezTo>
                    <a:pt x="30215" y="13776"/>
                    <a:pt x="30530" y="12893"/>
                    <a:pt x="30855" y="12009"/>
                  </a:cubicBezTo>
                  <a:cubicBezTo>
                    <a:pt x="31179" y="11126"/>
                    <a:pt x="31504" y="10243"/>
                    <a:pt x="31846" y="9368"/>
                  </a:cubicBezTo>
                  <a:cubicBezTo>
                    <a:pt x="31846" y="9368"/>
                    <a:pt x="31846" y="9359"/>
                    <a:pt x="31846" y="9359"/>
                  </a:cubicBezTo>
                  <a:cubicBezTo>
                    <a:pt x="31882" y="9260"/>
                    <a:pt x="31837" y="9152"/>
                    <a:pt x="31738" y="9116"/>
                  </a:cubicBezTo>
                  <a:lnTo>
                    <a:pt x="31729" y="9116"/>
                  </a:lnTo>
                  <a:lnTo>
                    <a:pt x="31043" y="8870"/>
                  </a:lnTo>
                  <a:lnTo>
                    <a:pt x="31043" y="8870"/>
                  </a:lnTo>
                  <a:cubicBezTo>
                    <a:pt x="31109" y="8697"/>
                    <a:pt x="31176" y="8523"/>
                    <a:pt x="31242" y="8350"/>
                  </a:cubicBezTo>
                  <a:cubicBezTo>
                    <a:pt x="31242" y="8350"/>
                    <a:pt x="31242" y="8341"/>
                    <a:pt x="31242" y="8341"/>
                  </a:cubicBezTo>
                  <a:cubicBezTo>
                    <a:pt x="31278" y="8242"/>
                    <a:pt x="31224" y="8133"/>
                    <a:pt x="31125" y="8097"/>
                  </a:cubicBezTo>
                  <a:cubicBezTo>
                    <a:pt x="29214" y="7466"/>
                    <a:pt x="27303" y="6817"/>
                    <a:pt x="25410" y="6150"/>
                  </a:cubicBezTo>
                  <a:lnTo>
                    <a:pt x="22562" y="5150"/>
                  </a:lnTo>
                  <a:lnTo>
                    <a:pt x="19714" y="4131"/>
                  </a:lnTo>
                  <a:cubicBezTo>
                    <a:pt x="17821" y="3455"/>
                    <a:pt x="15928" y="2779"/>
                    <a:pt x="14035" y="2085"/>
                  </a:cubicBezTo>
                  <a:cubicBezTo>
                    <a:pt x="12142" y="1409"/>
                    <a:pt x="10258" y="706"/>
                    <a:pt x="8365" y="12"/>
                  </a:cubicBezTo>
                  <a:cubicBezTo>
                    <a:pt x="8344" y="4"/>
                    <a:pt x="8323" y="1"/>
                    <a:pt x="8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7" name="Google Shape;6547;p231"/>
            <p:cNvSpPr/>
            <p:nvPr/>
          </p:nvSpPr>
          <p:spPr>
            <a:xfrm>
              <a:off x="5385438" y="842193"/>
              <a:ext cx="146402" cy="383398"/>
            </a:xfrm>
            <a:custGeom>
              <a:rect b="b" l="l" r="r" t="t"/>
              <a:pathLst>
                <a:path extrusionOk="0" h="11308" w="4318">
                  <a:moveTo>
                    <a:pt x="4098" y="1"/>
                  </a:moveTo>
                  <a:cubicBezTo>
                    <a:pt x="4017" y="1"/>
                    <a:pt x="3941" y="57"/>
                    <a:pt x="3912" y="137"/>
                  </a:cubicBezTo>
                  <a:cubicBezTo>
                    <a:pt x="3624" y="1057"/>
                    <a:pt x="3299" y="1967"/>
                    <a:pt x="2984" y="2877"/>
                  </a:cubicBezTo>
                  <a:lnTo>
                    <a:pt x="2001" y="5609"/>
                  </a:lnTo>
                  <a:lnTo>
                    <a:pt x="1028" y="8331"/>
                  </a:lnTo>
                  <a:cubicBezTo>
                    <a:pt x="703" y="9241"/>
                    <a:pt x="361" y="10143"/>
                    <a:pt x="36" y="11053"/>
                  </a:cubicBezTo>
                  <a:cubicBezTo>
                    <a:pt x="0" y="11152"/>
                    <a:pt x="54" y="11269"/>
                    <a:pt x="154" y="11296"/>
                  </a:cubicBezTo>
                  <a:cubicBezTo>
                    <a:pt x="174" y="11304"/>
                    <a:pt x="196" y="11308"/>
                    <a:pt x="217" y="11308"/>
                  </a:cubicBezTo>
                  <a:cubicBezTo>
                    <a:pt x="295" y="11308"/>
                    <a:pt x="368" y="11257"/>
                    <a:pt x="397" y="11179"/>
                  </a:cubicBezTo>
                  <a:cubicBezTo>
                    <a:pt x="712" y="10269"/>
                    <a:pt x="1028" y="9358"/>
                    <a:pt x="1343" y="8448"/>
                  </a:cubicBezTo>
                  <a:lnTo>
                    <a:pt x="2308" y="5717"/>
                  </a:lnTo>
                  <a:lnTo>
                    <a:pt x="3272" y="2985"/>
                  </a:lnTo>
                  <a:cubicBezTo>
                    <a:pt x="3597" y="2075"/>
                    <a:pt x="3921" y="1165"/>
                    <a:pt x="4273" y="263"/>
                  </a:cubicBezTo>
                  <a:cubicBezTo>
                    <a:pt x="4282" y="263"/>
                    <a:pt x="4282" y="254"/>
                    <a:pt x="4282" y="254"/>
                  </a:cubicBezTo>
                  <a:cubicBezTo>
                    <a:pt x="4318" y="155"/>
                    <a:pt x="4255" y="47"/>
                    <a:pt x="4156" y="11"/>
                  </a:cubicBezTo>
                  <a:cubicBezTo>
                    <a:pt x="4136" y="4"/>
                    <a:pt x="4117" y="1"/>
                    <a:pt x="40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48" name="Google Shape;6548;p231"/>
          <p:cNvGrpSpPr/>
          <p:nvPr/>
        </p:nvGrpSpPr>
        <p:grpSpPr>
          <a:xfrm flipH="1">
            <a:off x="719922" y="934457"/>
            <a:ext cx="3253287" cy="176025"/>
            <a:chOff x="4345425" y="2175475"/>
            <a:chExt cx="800750" cy="176025"/>
          </a:xfrm>
        </p:grpSpPr>
        <p:sp>
          <p:nvSpPr>
            <p:cNvPr id="6549" name="Google Shape;6549;p231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0" name="Google Shape;6550;p231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4" name="Shape 6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5" name="Google Shape;6555;p232"/>
          <p:cNvSpPr txBox="1"/>
          <p:nvPr>
            <p:ph type="title"/>
          </p:nvPr>
        </p:nvSpPr>
        <p:spPr>
          <a:xfrm>
            <a:off x="1378050" y="2344774"/>
            <a:ext cx="6387900" cy="9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List Challenge Activity</a:t>
            </a:r>
            <a:endParaRPr/>
          </a:p>
        </p:txBody>
      </p:sp>
      <p:sp>
        <p:nvSpPr>
          <p:cNvPr id="6556" name="Google Shape;6556;p232"/>
          <p:cNvSpPr txBox="1"/>
          <p:nvPr>
            <p:ph idx="2" type="title"/>
          </p:nvPr>
        </p:nvSpPr>
        <p:spPr>
          <a:xfrm>
            <a:off x="3843750" y="1322001"/>
            <a:ext cx="1456500" cy="81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6557" name="Google Shape;6557;p232"/>
          <p:cNvGrpSpPr/>
          <p:nvPr/>
        </p:nvGrpSpPr>
        <p:grpSpPr>
          <a:xfrm>
            <a:off x="3928443" y="2086030"/>
            <a:ext cx="1287126" cy="176025"/>
            <a:chOff x="4345425" y="2175475"/>
            <a:chExt cx="800750" cy="176025"/>
          </a:xfrm>
        </p:grpSpPr>
        <p:sp>
          <p:nvSpPr>
            <p:cNvPr id="6558" name="Google Shape;6558;p232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9" name="Google Shape;6559;p232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60" name="Google Shape;6560;p232"/>
          <p:cNvGrpSpPr/>
          <p:nvPr/>
        </p:nvGrpSpPr>
        <p:grpSpPr>
          <a:xfrm>
            <a:off x="1541738" y="3108974"/>
            <a:ext cx="6053350" cy="176025"/>
            <a:chOff x="4345425" y="2175475"/>
            <a:chExt cx="800750" cy="176025"/>
          </a:xfrm>
        </p:grpSpPr>
        <p:sp>
          <p:nvSpPr>
            <p:cNvPr id="6561" name="Google Shape;6561;p232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2" name="Google Shape;6562;p232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63" name="Google Shape;6563;p232"/>
          <p:cNvGrpSpPr/>
          <p:nvPr/>
        </p:nvGrpSpPr>
        <p:grpSpPr>
          <a:xfrm flipH="1" rot="372491">
            <a:off x="1097518" y="3478413"/>
            <a:ext cx="595061" cy="675849"/>
            <a:chOff x="5464100" y="4208075"/>
            <a:chExt cx="494625" cy="579650"/>
          </a:xfrm>
        </p:grpSpPr>
        <p:sp>
          <p:nvSpPr>
            <p:cNvPr id="6564" name="Google Shape;6564;p232"/>
            <p:cNvSpPr/>
            <p:nvPr/>
          </p:nvSpPr>
          <p:spPr>
            <a:xfrm>
              <a:off x="5594650" y="4504850"/>
              <a:ext cx="341250" cy="255800"/>
            </a:xfrm>
            <a:custGeom>
              <a:rect b="b" l="l" r="r" t="t"/>
              <a:pathLst>
                <a:path extrusionOk="0" h="10232" w="1365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5" name="Google Shape;6565;p232"/>
            <p:cNvSpPr/>
            <p:nvPr/>
          </p:nvSpPr>
          <p:spPr>
            <a:xfrm>
              <a:off x="5518750" y="4363750"/>
              <a:ext cx="340700" cy="255675"/>
            </a:xfrm>
            <a:custGeom>
              <a:rect b="b" l="l" r="r" t="t"/>
              <a:pathLst>
                <a:path extrusionOk="0" h="10227" w="13628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6" name="Google Shape;6566;p232"/>
            <p:cNvSpPr/>
            <p:nvPr/>
          </p:nvSpPr>
          <p:spPr>
            <a:xfrm>
              <a:off x="5475950" y="4235275"/>
              <a:ext cx="281925" cy="269375"/>
            </a:xfrm>
            <a:custGeom>
              <a:rect b="b" l="l" r="r" t="t"/>
              <a:pathLst>
                <a:path extrusionOk="0" h="10775" w="11277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7" name="Google Shape;6567;p232"/>
            <p:cNvSpPr/>
            <p:nvPr/>
          </p:nvSpPr>
          <p:spPr>
            <a:xfrm>
              <a:off x="5717000" y="4421125"/>
              <a:ext cx="42000" cy="94525"/>
            </a:xfrm>
            <a:custGeom>
              <a:rect b="b" l="l" r="r" t="t"/>
              <a:pathLst>
                <a:path extrusionOk="0" h="3781" w="168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8" name="Google Shape;6568;p232"/>
            <p:cNvSpPr/>
            <p:nvPr/>
          </p:nvSpPr>
          <p:spPr>
            <a:xfrm>
              <a:off x="5750000" y="4392700"/>
              <a:ext cx="46925" cy="98950"/>
            </a:xfrm>
            <a:custGeom>
              <a:rect b="b" l="l" r="r" t="t"/>
              <a:pathLst>
                <a:path extrusionOk="0" h="3958" w="1877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9" name="Google Shape;6569;p232"/>
            <p:cNvSpPr/>
            <p:nvPr/>
          </p:nvSpPr>
          <p:spPr>
            <a:xfrm>
              <a:off x="5795175" y="4403700"/>
              <a:ext cx="30450" cy="52625"/>
            </a:xfrm>
            <a:custGeom>
              <a:rect b="b" l="l" r="r" t="t"/>
              <a:pathLst>
                <a:path extrusionOk="0" h="2105" w="1218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0" name="Google Shape;6570;p232"/>
            <p:cNvSpPr/>
            <p:nvPr/>
          </p:nvSpPr>
          <p:spPr>
            <a:xfrm>
              <a:off x="5783525" y="4580275"/>
              <a:ext cx="38225" cy="81675"/>
            </a:xfrm>
            <a:custGeom>
              <a:rect b="b" l="l" r="r" t="t"/>
              <a:pathLst>
                <a:path extrusionOk="0" h="3267" w="1529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1" name="Google Shape;6571;p232"/>
            <p:cNvSpPr/>
            <p:nvPr/>
          </p:nvSpPr>
          <p:spPr>
            <a:xfrm>
              <a:off x="5824600" y="4544075"/>
              <a:ext cx="49675" cy="96575"/>
            </a:xfrm>
            <a:custGeom>
              <a:rect b="b" l="l" r="r" t="t"/>
              <a:pathLst>
                <a:path extrusionOk="0" h="3863" w="1987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2" name="Google Shape;6572;p232"/>
            <p:cNvSpPr/>
            <p:nvPr/>
          </p:nvSpPr>
          <p:spPr>
            <a:xfrm>
              <a:off x="5876375" y="4540750"/>
              <a:ext cx="23725" cy="54675"/>
            </a:xfrm>
            <a:custGeom>
              <a:rect b="b" l="l" r="r" t="t"/>
              <a:pathLst>
                <a:path extrusionOk="0" h="2187" w="949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3" name="Google Shape;6573;p232"/>
            <p:cNvSpPr/>
            <p:nvPr/>
          </p:nvSpPr>
          <p:spPr>
            <a:xfrm>
              <a:off x="5464100" y="4208075"/>
              <a:ext cx="334850" cy="317675"/>
            </a:xfrm>
            <a:custGeom>
              <a:rect b="b" l="l" r="r" t="t"/>
              <a:pathLst>
                <a:path extrusionOk="0" h="12707" w="13394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4" name="Google Shape;6574;p232"/>
            <p:cNvSpPr/>
            <p:nvPr/>
          </p:nvSpPr>
          <p:spPr>
            <a:xfrm>
              <a:off x="5495775" y="4342975"/>
              <a:ext cx="376800" cy="309500"/>
            </a:xfrm>
            <a:custGeom>
              <a:rect b="b" l="l" r="r" t="t"/>
              <a:pathLst>
                <a:path extrusionOk="0" h="12380" w="15072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5" name="Google Shape;6575;p232"/>
            <p:cNvSpPr/>
            <p:nvPr/>
          </p:nvSpPr>
          <p:spPr>
            <a:xfrm>
              <a:off x="5582050" y="4477650"/>
              <a:ext cx="376675" cy="310075"/>
            </a:xfrm>
            <a:custGeom>
              <a:rect b="b" l="l" r="r" t="t"/>
              <a:pathLst>
                <a:path extrusionOk="0" h="12403" w="15067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76" name="Google Shape;6576;p232"/>
          <p:cNvGrpSpPr/>
          <p:nvPr/>
        </p:nvGrpSpPr>
        <p:grpSpPr>
          <a:xfrm rot="9456294">
            <a:off x="6849678" y="3273665"/>
            <a:ext cx="2306042" cy="512923"/>
            <a:chOff x="7051300" y="3461525"/>
            <a:chExt cx="2305989" cy="512912"/>
          </a:xfrm>
        </p:grpSpPr>
        <p:sp>
          <p:nvSpPr>
            <p:cNvPr id="6577" name="Google Shape;6577;p232"/>
            <p:cNvSpPr/>
            <p:nvPr/>
          </p:nvSpPr>
          <p:spPr>
            <a:xfrm>
              <a:off x="7075817" y="3564700"/>
              <a:ext cx="2271819" cy="396457"/>
            </a:xfrm>
            <a:custGeom>
              <a:rect b="b" l="l" r="r" t="t"/>
              <a:pathLst>
                <a:path extrusionOk="0" h="8150" w="46702">
                  <a:moveTo>
                    <a:pt x="46666" y="1"/>
                  </a:moveTo>
                  <a:lnTo>
                    <a:pt x="41068" y="704"/>
                  </a:lnTo>
                  <a:lnTo>
                    <a:pt x="39932" y="848"/>
                  </a:lnTo>
                  <a:lnTo>
                    <a:pt x="40221" y="3156"/>
                  </a:lnTo>
                  <a:lnTo>
                    <a:pt x="41357" y="3011"/>
                  </a:lnTo>
                  <a:lnTo>
                    <a:pt x="41303" y="2606"/>
                  </a:lnTo>
                  <a:lnTo>
                    <a:pt x="46702" y="271"/>
                  </a:lnTo>
                  <a:lnTo>
                    <a:pt x="46666" y="1"/>
                  </a:lnTo>
                  <a:close/>
                  <a:moveTo>
                    <a:pt x="1560" y="5644"/>
                  </a:moveTo>
                  <a:lnTo>
                    <a:pt x="1" y="5842"/>
                  </a:lnTo>
                  <a:lnTo>
                    <a:pt x="298" y="8149"/>
                  </a:lnTo>
                  <a:lnTo>
                    <a:pt x="1858" y="7960"/>
                  </a:lnTo>
                  <a:lnTo>
                    <a:pt x="1560" y="5644"/>
                  </a:lnTo>
                  <a:close/>
                </a:path>
              </a:pathLst>
            </a:custGeom>
            <a:solidFill>
              <a:srgbClr val="EE87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8" name="Google Shape;6578;p232"/>
            <p:cNvSpPr/>
            <p:nvPr/>
          </p:nvSpPr>
          <p:spPr>
            <a:xfrm>
              <a:off x="7056554" y="3473929"/>
              <a:ext cx="2293709" cy="379334"/>
            </a:xfrm>
            <a:custGeom>
              <a:rect b="b" l="l" r="r" t="t"/>
              <a:pathLst>
                <a:path extrusionOk="0" h="7798" w="47152">
                  <a:moveTo>
                    <a:pt x="43312" y="1515"/>
                  </a:moveTo>
                  <a:cubicBezTo>
                    <a:pt x="43664" y="1533"/>
                    <a:pt x="43682" y="1687"/>
                    <a:pt x="43691" y="1741"/>
                  </a:cubicBezTo>
                  <a:cubicBezTo>
                    <a:pt x="43700" y="1858"/>
                    <a:pt x="43682" y="1993"/>
                    <a:pt x="43393" y="2029"/>
                  </a:cubicBezTo>
                  <a:cubicBezTo>
                    <a:pt x="43361" y="2033"/>
                    <a:pt x="43331" y="2035"/>
                    <a:pt x="43305" y="2035"/>
                  </a:cubicBezTo>
                  <a:cubicBezTo>
                    <a:pt x="43091" y="2035"/>
                    <a:pt x="43041" y="1916"/>
                    <a:pt x="43033" y="1804"/>
                  </a:cubicBezTo>
                  <a:cubicBezTo>
                    <a:pt x="43006" y="1623"/>
                    <a:pt x="43069" y="1542"/>
                    <a:pt x="43231" y="1515"/>
                  </a:cubicBezTo>
                  <a:close/>
                  <a:moveTo>
                    <a:pt x="42113" y="1308"/>
                  </a:moveTo>
                  <a:cubicBezTo>
                    <a:pt x="42366" y="1335"/>
                    <a:pt x="42501" y="1479"/>
                    <a:pt x="42537" y="1750"/>
                  </a:cubicBezTo>
                  <a:cubicBezTo>
                    <a:pt x="42546" y="1858"/>
                    <a:pt x="42528" y="1966"/>
                    <a:pt x="42474" y="2065"/>
                  </a:cubicBezTo>
                  <a:cubicBezTo>
                    <a:pt x="42420" y="2164"/>
                    <a:pt x="42348" y="2218"/>
                    <a:pt x="42239" y="2236"/>
                  </a:cubicBezTo>
                  <a:cubicBezTo>
                    <a:pt x="42209" y="2239"/>
                    <a:pt x="42181" y="2241"/>
                    <a:pt x="42154" y="2241"/>
                  </a:cubicBezTo>
                  <a:cubicBezTo>
                    <a:pt x="42019" y="2241"/>
                    <a:pt x="41924" y="2203"/>
                    <a:pt x="41879" y="2128"/>
                  </a:cubicBezTo>
                  <a:cubicBezTo>
                    <a:pt x="41861" y="2092"/>
                    <a:pt x="41843" y="2029"/>
                    <a:pt x="41825" y="1858"/>
                  </a:cubicBezTo>
                  <a:cubicBezTo>
                    <a:pt x="41762" y="1353"/>
                    <a:pt x="41969" y="1326"/>
                    <a:pt x="42041" y="1317"/>
                  </a:cubicBezTo>
                  <a:cubicBezTo>
                    <a:pt x="42059" y="1308"/>
                    <a:pt x="42086" y="1308"/>
                    <a:pt x="42113" y="1308"/>
                  </a:cubicBezTo>
                  <a:close/>
                  <a:moveTo>
                    <a:pt x="41221" y="1"/>
                  </a:moveTo>
                  <a:lnTo>
                    <a:pt x="39932" y="163"/>
                  </a:lnTo>
                  <a:lnTo>
                    <a:pt x="40256" y="2795"/>
                  </a:lnTo>
                  <a:lnTo>
                    <a:pt x="47152" y="1930"/>
                  </a:lnTo>
                  <a:lnTo>
                    <a:pt x="47080" y="1335"/>
                  </a:lnTo>
                  <a:lnTo>
                    <a:pt x="41275" y="425"/>
                  </a:lnTo>
                  <a:lnTo>
                    <a:pt x="41221" y="1"/>
                  </a:lnTo>
                  <a:close/>
                  <a:moveTo>
                    <a:pt x="1713" y="4941"/>
                  </a:moveTo>
                  <a:lnTo>
                    <a:pt x="0" y="5157"/>
                  </a:lnTo>
                  <a:lnTo>
                    <a:pt x="334" y="7798"/>
                  </a:lnTo>
                  <a:lnTo>
                    <a:pt x="2046" y="7582"/>
                  </a:lnTo>
                  <a:lnTo>
                    <a:pt x="1713" y="4941"/>
                  </a:lnTo>
                  <a:close/>
                </a:path>
              </a:pathLst>
            </a:custGeom>
            <a:solidFill>
              <a:srgbClr val="EEAE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9" name="Google Shape;6579;p232"/>
            <p:cNvSpPr/>
            <p:nvPr/>
          </p:nvSpPr>
          <p:spPr>
            <a:xfrm>
              <a:off x="9084585" y="3533956"/>
              <a:ext cx="102106" cy="52683"/>
            </a:xfrm>
            <a:custGeom>
              <a:rect b="b" l="l" r="r" t="t"/>
              <a:pathLst>
                <a:path extrusionOk="0" h="1083" w="2099">
                  <a:moveTo>
                    <a:pt x="1621" y="200"/>
                  </a:moveTo>
                  <a:cubicBezTo>
                    <a:pt x="1351" y="200"/>
                    <a:pt x="1233" y="326"/>
                    <a:pt x="1261" y="579"/>
                  </a:cubicBezTo>
                  <a:cubicBezTo>
                    <a:pt x="1284" y="782"/>
                    <a:pt x="1402" y="883"/>
                    <a:pt x="1609" y="883"/>
                  </a:cubicBezTo>
                  <a:cubicBezTo>
                    <a:pt x="1641" y="883"/>
                    <a:pt x="1675" y="881"/>
                    <a:pt x="1711" y="876"/>
                  </a:cubicBezTo>
                  <a:cubicBezTo>
                    <a:pt x="1982" y="840"/>
                    <a:pt x="2099" y="714"/>
                    <a:pt x="2072" y="498"/>
                  </a:cubicBezTo>
                  <a:cubicBezTo>
                    <a:pt x="2054" y="317"/>
                    <a:pt x="1900" y="218"/>
                    <a:pt x="1621" y="200"/>
                  </a:cubicBezTo>
                  <a:close/>
                  <a:moveTo>
                    <a:pt x="397" y="1"/>
                  </a:moveTo>
                  <a:cubicBezTo>
                    <a:pt x="115" y="1"/>
                    <a:pt x="1" y="217"/>
                    <a:pt x="53" y="633"/>
                  </a:cubicBezTo>
                  <a:cubicBezTo>
                    <a:pt x="71" y="777"/>
                    <a:pt x="89" y="867"/>
                    <a:pt x="116" y="921"/>
                  </a:cubicBezTo>
                  <a:cubicBezTo>
                    <a:pt x="182" y="1032"/>
                    <a:pt x="290" y="1082"/>
                    <a:pt x="446" y="1082"/>
                  </a:cubicBezTo>
                  <a:cubicBezTo>
                    <a:pt x="481" y="1082"/>
                    <a:pt x="518" y="1079"/>
                    <a:pt x="557" y="1075"/>
                  </a:cubicBezTo>
                  <a:cubicBezTo>
                    <a:pt x="693" y="1066"/>
                    <a:pt x="783" y="993"/>
                    <a:pt x="846" y="867"/>
                  </a:cubicBezTo>
                  <a:cubicBezTo>
                    <a:pt x="909" y="750"/>
                    <a:pt x="936" y="633"/>
                    <a:pt x="918" y="507"/>
                  </a:cubicBezTo>
                  <a:cubicBezTo>
                    <a:pt x="882" y="200"/>
                    <a:pt x="720" y="29"/>
                    <a:pt x="431" y="2"/>
                  </a:cubicBezTo>
                  <a:cubicBezTo>
                    <a:pt x="419" y="1"/>
                    <a:pt x="408" y="1"/>
                    <a:pt x="397" y="1"/>
                  </a:cubicBezTo>
                  <a:close/>
                </a:path>
              </a:pathLst>
            </a:custGeom>
            <a:solidFill>
              <a:srgbClr val="EECA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0" name="Google Shape;6580;p232"/>
            <p:cNvSpPr/>
            <p:nvPr/>
          </p:nvSpPr>
          <p:spPr>
            <a:xfrm>
              <a:off x="7151702" y="3605512"/>
              <a:ext cx="1882416" cy="359584"/>
            </a:xfrm>
            <a:custGeom>
              <a:rect b="b" l="l" r="r" t="t"/>
              <a:pathLst>
                <a:path extrusionOk="0" h="7392" w="38697">
                  <a:moveTo>
                    <a:pt x="38372" y="0"/>
                  </a:moveTo>
                  <a:lnTo>
                    <a:pt x="25555" y="1614"/>
                  </a:lnTo>
                  <a:cubicBezTo>
                    <a:pt x="25645" y="2506"/>
                    <a:pt x="25104" y="3353"/>
                    <a:pt x="23932" y="4156"/>
                  </a:cubicBezTo>
                  <a:cubicBezTo>
                    <a:pt x="23752" y="4282"/>
                    <a:pt x="23563" y="4399"/>
                    <a:pt x="23373" y="4507"/>
                  </a:cubicBezTo>
                  <a:lnTo>
                    <a:pt x="38697" y="2587"/>
                  </a:lnTo>
                  <a:lnTo>
                    <a:pt x="38661" y="2317"/>
                  </a:lnTo>
                  <a:lnTo>
                    <a:pt x="38372" y="0"/>
                  </a:lnTo>
                  <a:close/>
                  <a:moveTo>
                    <a:pt x="12593" y="3236"/>
                  </a:moveTo>
                  <a:lnTo>
                    <a:pt x="0" y="4805"/>
                  </a:lnTo>
                  <a:lnTo>
                    <a:pt x="298" y="7121"/>
                  </a:lnTo>
                  <a:lnTo>
                    <a:pt x="325" y="7392"/>
                  </a:lnTo>
                  <a:lnTo>
                    <a:pt x="15423" y="5499"/>
                  </a:lnTo>
                  <a:cubicBezTo>
                    <a:pt x="15207" y="5445"/>
                    <a:pt x="14999" y="5381"/>
                    <a:pt x="14792" y="5300"/>
                  </a:cubicBezTo>
                  <a:cubicBezTo>
                    <a:pt x="13458" y="4814"/>
                    <a:pt x="12728" y="4129"/>
                    <a:pt x="12593" y="3236"/>
                  </a:cubicBezTo>
                  <a:close/>
                </a:path>
              </a:pathLst>
            </a:custGeom>
            <a:solidFill>
              <a:srgbClr val="D767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1" name="Google Shape;6581;p232"/>
            <p:cNvSpPr/>
            <p:nvPr/>
          </p:nvSpPr>
          <p:spPr>
            <a:xfrm>
              <a:off x="7764232" y="3683976"/>
              <a:ext cx="634963" cy="189034"/>
            </a:xfrm>
            <a:custGeom>
              <a:rect b="b" l="l" r="r" t="t"/>
              <a:pathLst>
                <a:path extrusionOk="0" h="3886" w="13053">
                  <a:moveTo>
                    <a:pt x="12963" y="1"/>
                  </a:moveTo>
                  <a:lnTo>
                    <a:pt x="1" y="1623"/>
                  </a:lnTo>
                  <a:cubicBezTo>
                    <a:pt x="136" y="2516"/>
                    <a:pt x="866" y="3201"/>
                    <a:pt x="2200" y="3687"/>
                  </a:cubicBezTo>
                  <a:cubicBezTo>
                    <a:pt x="2407" y="3768"/>
                    <a:pt x="2615" y="3832"/>
                    <a:pt x="2831" y="3886"/>
                  </a:cubicBezTo>
                  <a:lnTo>
                    <a:pt x="10781" y="2894"/>
                  </a:lnTo>
                  <a:cubicBezTo>
                    <a:pt x="10971" y="2786"/>
                    <a:pt x="11160" y="2669"/>
                    <a:pt x="11340" y="2543"/>
                  </a:cubicBezTo>
                  <a:cubicBezTo>
                    <a:pt x="12512" y="1740"/>
                    <a:pt x="13053" y="893"/>
                    <a:pt x="12963" y="1"/>
                  </a:cubicBezTo>
                  <a:close/>
                </a:path>
              </a:pathLst>
            </a:custGeom>
            <a:solidFill>
              <a:srgbClr val="C2BC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2" name="Google Shape;6582;p232"/>
            <p:cNvSpPr/>
            <p:nvPr/>
          </p:nvSpPr>
          <p:spPr>
            <a:xfrm>
              <a:off x="7758540" y="3565575"/>
              <a:ext cx="636277" cy="197401"/>
            </a:xfrm>
            <a:custGeom>
              <a:rect b="b" l="l" r="r" t="t"/>
              <a:pathLst>
                <a:path extrusionOk="0" h="4058" w="13080">
                  <a:moveTo>
                    <a:pt x="9997" y="1"/>
                  </a:moveTo>
                  <a:lnTo>
                    <a:pt x="2506" y="938"/>
                  </a:lnTo>
                  <a:cubicBezTo>
                    <a:pt x="2227" y="1092"/>
                    <a:pt x="1966" y="1245"/>
                    <a:pt x="1722" y="1407"/>
                  </a:cubicBezTo>
                  <a:cubicBezTo>
                    <a:pt x="532" y="2218"/>
                    <a:pt x="0" y="3093"/>
                    <a:pt x="118" y="4012"/>
                  </a:cubicBezTo>
                  <a:cubicBezTo>
                    <a:pt x="118" y="4030"/>
                    <a:pt x="118" y="4039"/>
                    <a:pt x="118" y="4057"/>
                  </a:cubicBezTo>
                  <a:lnTo>
                    <a:pt x="13080" y="2435"/>
                  </a:lnTo>
                  <a:cubicBezTo>
                    <a:pt x="13071" y="2417"/>
                    <a:pt x="13071" y="2408"/>
                    <a:pt x="13071" y="2390"/>
                  </a:cubicBezTo>
                  <a:cubicBezTo>
                    <a:pt x="12953" y="1470"/>
                    <a:pt x="12223" y="758"/>
                    <a:pt x="10871" y="262"/>
                  </a:cubicBezTo>
                  <a:cubicBezTo>
                    <a:pt x="10583" y="172"/>
                    <a:pt x="10294" y="82"/>
                    <a:pt x="99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3" name="Google Shape;6583;p232"/>
            <p:cNvSpPr/>
            <p:nvPr/>
          </p:nvSpPr>
          <p:spPr>
            <a:xfrm>
              <a:off x="7130639" y="3466487"/>
              <a:ext cx="1892096" cy="377145"/>
            </a:xfrm>
            <a:custGeom>
              <a:rect b="b" l="l" r="r" t="t"/>
              <a:pathLst>
                <a:path extrusionOk="0" h="7753" w="38896">
                  <a:moveTo>
                    <a:pt x="38526" y="1"/>
                  </a:moveTo>
                  <a:lnTo>
                    <a:pt x="22896" y="1957"/>
                  </a:lnTo>
                  <a:lnTo>
                    <a:pt x="22878" y="2110"/>
                  </a:lnTo>
                  <a:cubicBezTo>
                    <a:pt x="23175" y="2191"/>
                    <a:pt x="23464" y="2281"/>
                    <a:pt x="23752" y="2371"/>
                  </a:cubicBezTo>
                  <a:cubicBezTo>
                    <a:pt x="25068" y="2858"/>
                    <a:pt x="25789" y="3552"/>
                    <a:pt x="25907" y="4481"/>
                  </a:cubicBezTo>
                  <a:lnTo>
                    <a:pt x="25916" y="4553"/>
                  </a:lnTo>
                  <a:lnTo>
                    <a:pt x="38896" y="2930"/>
                  </a:lnTo>
                  <a:lnTo>
                    <a:pt x="38526" y="1"/>
                  </a:lnTo>
                  <a:close/>
                  <a:moveTo>
                    <a:pt x="15405" y="2903"/>
                  </a:moveTo>
                  <a:lnTo>
                    <a:pt x="1" y="4823"/>
                  </a:lnTo>
                  <a:lnTo>
                    <a:pt x="370" y="7753"/>
                  </a:lnTo>
                  <a:lnTo>
                    <a:pt x="13035" y="6166"/>
                  </a:lnTo>
                  <a:lnTo>
                    <a:pt x="13107" y="6121"/>
                  </a:lnTo>
                  <a:lnTo>
                    <a:pt x="13098" y="6040"/>
                  </a:lnTo>
                  <a:cubicBezTo>
                    <a:pt x="12990" y="5157"/>
                    <a:pt x="13521" y="4300"/>
                    <a:pt x="14675" y="3507"/>
                  </a:cubicBezTo>
                  <a:cubicBezTo>
                    <a:pt x="14910" y="3354"/>
                    <a:pt x="15171" y="3192"/>
                    <a:pt x="15450" y="3047"/>
                  </a:cubicBezTo>
                  <a:lnTo>
                    <a:pt x="15405" y="2903"/>
                  </a:lnTo>
                  <a:close/>
                </a:path>
              </a:pathLst>
            </a:custGeom>
            <a:solidFill>
              <a:srgbClr val="EE87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4" name="Google Shape;6584;p232"/>
            <p:cNvSpPr/>
            <p:nvPr/>
          </p:nvSpPr>
          <p:spPr>
            <a:xfrm>
              <a:off x="8992842" y="3474999"/>
              <a:ext cx="35997" cy="141362"/>
            </a:xfrm>
            <a:custGeom>
              <a:rect b="b" l="l" r="r" t="t"/>
              <a:pathLst>
                <a:path extrusionOk="0" h="2906" w="740">
                  <a:moveTo>
                    <a:pt x="218" y="0"/>
                  </a:moveTo>
                  <a:cubicBezTo>
                    <a:pt x="203" y="0"/>
                    <a:pt x="187" y="2"/>
                    <a:pt x="172" y="6"/>
                  </a:cubicBezTo>
                  <a:cubicBezTo>
                    <a:pt x="73" y="24"/>
                    <a:pt x="1" y="123"/>
                    <a:pt x="19" y="231"/>
                  </a:cubicBezTo>
                  <a:cubicBezTo>
                    <a:pt x="91" y="637"/>
                    <a:pt x="163" y="1052"/>
                    <a:pt x="217" y="1466"/>
                  </a:cubicBezTo>
                  <a:cubicBezTo>
                    <a:pt x="271" y="1881"/>
                    <a:pt x="334" y="2296"/>
                    <a:pt x="334" y="2710"/>
                  </a:cubicBezTo>
                  <a:cubicBezTo>
                    <a:pt x="334" y="2728"/>
                    <a:pt x="334" y="2746"/>
                    <a:pt x="334" y="2764"/>
                  </a:cubicBezTo>
                  <a:cubicBezTo>
                    <a:pt x="357" y="2848"/>
                    <a:pt x="437" y="2906"/>
                    <a:pt x="527" y="2906"/>
                  </a:cubicBezTo>
                  <a:cubicBezTo>
                    <a:pt x="543" y="2906"/>
                    <a:pt x="561" y="2904"/>
                    <a:pt x="578" y="2899"/>
                  </a:cubicBezTo>
                  <a:cubicBezTo>
                    <a:pt x="677" y="2872"/>
                    <a:pt x="740" y="2764"/>
                    <a:pt x="713" y="2665"/>
                  </a:cubicBezTo>
                  <a:cubicBezTo>
                    <a:pt x="614" y="2259"/>
                    <a:pt x="569" y="1845"/>
                    <a:pt x="523" y="1430"/>
                  </a:cubicBezTo>
                  <a:cubicBezTo>
                    <a:pt x="469" y="1016"/>
                    <a:pt x="433" y="601"/>
                    <a:pt x="406" y="177"/>
                  </a:cubicBezTo>
                  <a:cubicBezTo>
                    <a:pt x="406" y="168"/>
                    <a:pt x="406" y="168"/>
                    <a:pt x="397" y="159"/>
                  </a:cubicBezTo>
                  <a:cubicBezTo>
                    <a:pt x="382" y="67"/>
                    <a:pt x="307" y="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5" name="Google Shape;6585;p232"/>
            <p:cNvSpPr/>
            <p:nvPr/>
          </p:nvSpPr>
          <p:spPr>
            <a:xfrm>
              <a:off x="8234282" y="3461525"/>
              <a:ext cx="850704" cy="234469"/>
            </a:xfrm>
            <a:custGeom>
              <a:rect b="b" l="l" r="r" t="t"/>
              <a:pathLst>
                <a:path extrusionOk="0" h="4820" w="17488">
                  <a:moveTo>
                    <a:pt x="15781" y="1"/>
                  </a:moveTo>
                  <a:cubicBezTo>
                    <a:pt x="15770" y="1"/>
                    <a:pt x="15759" y="2"/>
                    <a:pt x="15748" y="4"/>
                  </a:cubicBezTo>
                  <a:lnTo>
                    <a:pt x="190" y="1951"/>
                  </a:lnTo>
                  <a:cubicBezTo>
                    <a:pt x="118" y="1960"/>
                    <a:pt x="55" y="2005"/>
                    <a:pt x="28" y="2086"/>
                  </a:cubicBezTo>
                  <a:cubicBezTo>
                    <a:pt x="1" y="2185"/>
                    <a:pt x="55" y="2293"/>
                    <a:pt x="163" y="2329"/>
                  </a:cubicBezTo>
                  <a:cubicBezTo>
                    <a:pt x="334" y="2356"/>
                    <a:pt x="505" y="2401"/>
                    <a:pt x="668" y="2437"/>
                  </a:cubicBezTo>
                  <a:cubicBezTo>
                    <a:pt x="839" y="2473"/>
                    <a:pt x="1010" y="2509"/>
                    <a:pt x="1172" y="2564"/>
                  </a:cubicBezTo>
                  <a:cubicBezTo>
                    <a:pt x="1488" y="2672"/>
                    <a:pt x="1812" y="2807"/>
                    <a:pt x="2101" y="2987"/>
                  </a:cubicBezTo>
                  <a:cubicBezTo>
                    <a:pt x="2245" y="3077"/>
                    <a:pt x="2380" y="3176"/>
                    <a:pt x="2506" y="3294"/>
                  </a:cubicBezTo>
                  <a:cubicBezTo>
                    <a:pt x="2642" y="3393"/>
                    <a:pt x="2750" y="3528"/>
                    <a:pt x="2849" y="3663"/>
                  </a:cubicBezTo>
                  <a:cubicBezTo>
                    <a:pt x="3038" y="3934"/>
                    <a:pt x="3137" y="4267"/>
                    <a:pt x="3101" y="4592"/>
                  </a:cubicBezTo>
                  <a:cubicBezTo>
                    <a:pt x="3101" y="4628"/>
                    <a:pt x="3101" y="4655"/>
                    <a:pt x="3110" y="4682"/>
                  </a:cubicBezTo>
                  <a:cubicBezTo>
                    <a:pt x="3139" y="4767"/>
                    <a:pt x="3218" y="4819"/>
                    <a:pt x="3304" y="4819"/>
                  </a:cubicBezTo>
                  <a:cubicBezTo>
                    <a:pt x="3326" y="4819"/>
                    <a:pt x="3349" y="4816"/>
                    <a:pt x="3372" y="4808"/>
                  </a:cubicBezTo>
                  <a:cubicBezTo>
                    <a:pt x="3471" y="4772"/>
                    <a:pt x="3525" y="4655"/>
                    <a:pt x="3489" y="4547"/>
                  </a:cubicBezTo>
                  <a:cubicBezTo>
                    <a:pt x="3426" y="4366"/>
                    <a:pt x="3372" y="4186"/>
                    <a:pt x="3282" y="4024"/>
                  </a:cubicBezTo>
                  <a:cubicBezTo>
                    <a:pt x="3201" y="3853"/>
                    <a:pt x="3101" y="3699"/>
                    <a:pt x="2984" y="3555"/>
                  </a:cubicBezTo>
                  <a:cubicBezTo>
                    <a:pt x="2768" y="3276"/>
                    <a:pt x="2497" y="3032"/>
                    <a:pt x="2200" y="2834"/>
                  </a:cubicBezTo>
                  <a:cubicBezTo>
                    <a:pt x="1903" y="2645"/>
                    <a:pt x="1578" y="2482"/>
                    <a:pt x="1254" y="2338"/>
                  </a:cubicBezTo>
                  <a:cubicBezTo>
                    <a:pt x="1170" y="2301"/>
                    <a:pt x="1086" y="2267"/>
                    <a:pt x="1002" y="2233"/>
                  </a:cubicBezTo>
                  <a:lnTo>
                    <a:pt x="1002" y="2233"/>
                  </a:lnTo>
                  <a:lnTo>
                    <a:pt x="15600" y="406"/>
                  </a:lnTo>
                  <a:lnTo>
                    <a:pt x="15600" y="406"/>
                  </a:lnTo>
                  <a:lnTo>
                    <a:pt x="15613" y="508"/>
                  </a:lnTo>
                  <a:lnTo>
                    <a:pt x="15667" y="617"/>
                  </a:lnTo>
                  <a:cubicBezTo>
                    <a:pt x="15686" y="660"/>
                    <a:pt x="15726" y="687"/>
                    <a:pt x="15770" y="687"/>
                  </a:cubicBezTo>
                  <a:cubicBezTo>
                    <a:pt x="15790" y="687"/>
                    <a:pt x="15810" y="682"/>
                    <a:pt x="15829" y="671"/>
                  </a:cubicBezTo>
                  <a:cubicBezTo>
                    <a:pt x="16009" y="589"/>
                    <a:pt x="16199" y="553"/>
                    <a:pt x="16388" y="526"/>
                  </a:cubicBezTo>
                  <a:cubicBezTo>
                    <a:pt x="16483" y="517"/>
                    <a:pt x="16577" y="511"/>
                    <a:pt x="16673" y="511"/>
                  </a:cubicBezTo>
                  <a:cubicBezTo>
                    <a:pt x="16710" y="511"/>
                    <a:pt x="16747" y="512"/>
                    <a:pt x="16784" y="514"/>
                  </a:cubicBezTo>
                  <a:lnTo>
                    <a:pt x="16784" y="514"/>
                  </a:lnTo>
                  <a:cubicBezTo>
                    <a:pt x="16865" y="872"/>
                    <a:pt x="16927" y="1235"/>
                    <a:pt x="16983" y="1599"/>
                  </a:cubicBezTo>
                  <a:cubicBezTo>
                    <a:pt x="17037" y="2005"/>
                    <a:pt x="17109" y="2419"/>
                    <a:pt x="17064" y="2843"/>
                  </a:cubicBezTo>
                  <a:cubicBezTo>
                    <a:pt x="17055" y="2879"/>
                    <a:pt x="17064" y="2906"/>
                    <a:pt x="17073" y="2933"/>
                  </a:cubicBezTo>
                  <a:cubicBezTo>
                    <a:pt x="17100" y="3015"/>
                    <a:pt x="17175" y="3066"/>
                    <a:pt x="17252" y="3066"/>
                  </a:cubicBezTo>
                  <a:cubicBezTo>
                    <a:pt x="17277" y="3066"/>
                    <a:pt x="17301" y="3061"/>
                    <a:pt x="17325" y="3050"/>
                  </a:cubicBezTo>
                  <a:cubicBezTo>
                    <a:pt x="17433" y="3014"/>
                    <a:pt x="17488" y="2897"/>
                    <a:pt x="17442" y="2798"/>
                  </a:cubicBezTo>
                  <a:cubicBezTo>
                    <a:pt x="17298" y="2392"/>
                    <a:pt x="17262" y="1978"/>
                    <a:pt x="17217" y="1563"/>
                  </a:cubicBezTo>
                  <a:cubicBezTo>
                    <a:pt x="17172" y="1148"/>
                    <a:pt x="17145" y="734"/>
                    <a:pt x="17136" y="319"/>
                  </a:cubicBezTo>
                  <a:cubicBezTo>
                    <a:pt x="17136" y="220"/>
                    <a:pt x="17055" y="148"/>
                    <a:pt x="16965" y="148"/>
                  </a:cubicBezTo>
                  <a:lnTo>
                    <a:pt x="16920" y="148"/>
                  </a:lnTo>
                  <a:cubicBezTo>
                    <a:pt x="16739" y="229"/>
                    <a:pt x="16550" y="265"/>
                    <a:pt x="16361" y="292"/>
                  </a:cubicBezTo>
                  <a:cubicBezTo>
                    <a:pt x="16260" y="307"/>
                    <a:pt x="16158" y="316"/>
                    <a:pt x="16056" y="316"/>
                  </a:cubicBezTo>
                  <a:cubicBezTo>
                    <a:pt x="16031" y="316"/>
                    <a:pt x="16007" y="315"/>
                    <a:pt x="15983" y="314"/>
                  </a:cubicBezTo>
                  <a:lnTo>
                    <a:pt x="15983" y="314"/>
                  </a:lnTo>
                  <a:lnTo>
                    <a:pt x="15964" y="166"/>
                  </a:lnTo>
                  <a:cubicBezTo>
                    <a:pt x="15948" y="69"/>
                    <a:pt x="15874" y="1"/>
                    <a:pt x="1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6" name="Google Shape;6586;p232"/>
            <p:cNvSpPr/>
            <p:nvPr/>
          </p:nvSpPr>
          <p:spPr>
            <a:xfrm>
              <a:off x="9007776" y="3586979"/>
              <a:ext cx="90772" cy="141168"/>
            </a:xfrm>
            <a:custGeom>
              <a:rect b="b" l="l" r="r" t="t"/>
              <a:pathLst>
                <a:path extrusionOk="0" h="2902" w="1866">
                  <a:moveTo>
                    <a:pt x="1344" y="0"/>
                  </a:moveTo>
                  <a:cubicBezTo>
                    <a:pt x="1323" y="0"/>
                    <a:pt x="1301" y="4"/>
                    <a:pt x="1280" y="12"/>
                  </a:cubicBezTo>
                  <a:cubicBezTo>
                    <a:pt x="1172" y="48"/>
                    <a:pt x="1118" y="165"/>
                    <a:pt x="1163" y="264"/>
                  </a:cubicBezTo>
                  <a:cubicBezTo>
                    <a:pt x="1298" y="643"/>
                    <a:pt x="1334" y="1030"/>
                    <a:pt x="1379" y="1409"/>
                  </a:cubicBezTo>
                  <a:cubicBezTo>
                    <a:pt x="1397" y="1607"/>
                    <a:pt x="1415" y="1796"/>
                    <a:pt x="1424" y="1995"/>
                  </a:cubicBezTo>
                  <a:cubicBezTo>
                    <a:pt x="1438" y="2136"/>
                    <a:pt x="1446" y="2283"/>
                    <a:pt x="1450" y="2430"/>
                  </a:cubicBezTo>
                  <a:lnTo>
                    <a:pt x="1450" y="2430"/>
                  </a:lnTo>
                  <a:cubicBezTo>
                    <a:pt x="1414" y="2442"/>
                    <a:pt x="1379" y="2453"/>
                    <a:pt x="1343" y="2463"/>
                  </a:cubicBezTo>
                  <a:cubicBezTo>
                    <a:pt x="1244" y="2481"/>
                    <a:pt x="1154" y="2499"/>
                    <a:pt x="1055" y="2508"/>
                  </a:cubicBezTo>
                  <a:cubicBezTo>
                    <a:pt x="960" y="2517"/>
                    <a:pt x="865" y="2524"/>
                    <a:pt x="770" y="2524"/>
                  </a:cubicBezTo>
                  <a:cubicBezTo>
                    <a:pt x="738" y="2524"/>
                    <a:pt x="705" y="2523"/>
                    <a:pt x="673" y="2522"/>
                  </a:cubicBezTo>
                  <a:lnTo>
                    <a:pt x="673" y="2522"/>
                  </a:lnTo>
                  <a:cubicBezTo>
                    <a:pt x="626" y="2191"/>
                    <a:pt x="579" y="1854"/>
                    <a:pt x="532" y="1517"/>
                  </a:cubicBezTo>
                  <a:cubicBezTo>
                    <a:pt x="478" y="1138"/>
                    <a:pt x="433" y="751"/>
                    <a:pt x="406" y="363"/>
                  </a:cubicBezTo>
                  <a:cubicBezTo>
                    <a:pt x="406" y="354"/>
                    <a:pt x="406" y="345"/>
                    <a:pt x="406" y="345"/>
                  </a:cubicBezTo>
                  <a:cubicBezTo>
                    <a:pt x="390" y="248"/>
                    <a:pt x="308" y="180"/>
                    <a:pt x="214" y="180"/>
                  </a:cubicBezTo>
                  <a:cubicBezTo>
                    <a:pt x="203" y="180"/>
                    <a:pt x="192" y="181"/>
                    <a:pt x="180" y="183"/>
                  </a:cubicBezTo>
                  <a:cubicBezTo>
                    <a:pt x="72" y="201"/>
                    <a:pt x="0" y="300"/>
                    <a:pt x="27" y="408"/>
                  </a:cubicBezTo>
                  <a:cubicBezTo>
                    <a:pt x="90" y="796"/>
                    <a:pt x="144" y="1174"/>
                    <a:pt x="189" y="1562"/>
                  </a:cubicBezTo>
                  <a:cubicBezTo>
                    <a:pt x="234" y="1950"/>
                    <a:pt x="280" y="2337"/>
                    <a:pt x="316" y="2716"/>
                  </a:cubicBezTo>
                  <a:lnTo>
                    <a:pt x="316" y="2770"/>
                  </a:lnTo>
                  <a:cubicBezTo>
                    <a:pt x="316" y="2779"/>
                    <a:pt x="325" y="2797"/>
                    <a:pt x="334" y="2815"/>
                  </a:cubicBezTo>
                  <a:cubicBezTo>
                    <a:pt x="353" y="2868"/>
                    <a:pt x="407" y="2901"/>
                    <a:pt x="466" y="2901"/>
                  </a:cubicBezTo>
                  <a:cubicBezTo>
                    <a:pt x="488" y="2901"/>
                    <a:pt x="510" y="2897"/>
                    <a:pt x="532" y="2887"/>
                  </a:cubicBezTo>
                  <a:cubicBezTo>
                    <a:pt x="712" y="2806"/>
                    <a:pt x="902" y="2770"/>
                    <a:pt x="1091" y="2734"/>
                  </a:cubicBezTo>
                  <a:cubicBezTo>
                    <a:pt x="1181" y="2725"/>
                    <a:pt x="1280" y="2716"/>
                    <a:pt x="1370" y="2716"/>
                  </a:cubicBezTo>
                  <a:cubicBezTo>
                    <a:pt x="1469" y="2716"/>
                    <a:pt x="1569" y="2725"/>
                    <a:pt x="1668" y="2743"/>
                  </a:cubicBezTo>
                  <a:cubicBezTo>
                    <a:pt x="1677" y="2747"/>
                    <a:pt x="1688" y="2750"/>
                    <a:pt x="1700" y="2750"/>
                  </a:cubicBezTo>
                  <a:cubicBezTo>
                    <a:pt x="1713" y="2750"/>
                    <a:pt x="1726" y="2747"/>
                    <a:pt x="1740" y="2743"/>
                  </a:cubicBezTo>
                  <a:cubicBezTo>
                    <a:pt x="1812" y="2725"/>
                    <a:pt x="1866" y="2644"/>
                    <a:pt x="1839" y="2563"/>
                  </a:cubicBezTo>
                  <a:lnTo>
                    <a:pt x="1830" y="2526"/>
                  </a:lnTo>
                  <a:cubicBezTo>
                    <a:pt x="1785" y="2337"/>
                    <a:pt x="1749" y="2148"/>
                    <a:pt x="1713" y="1959"/>
                  </a:cubicBezTo>
                  <a:cubicBezTo>
                    <a:pt x="1677" y="1769"/>
                    <a:pt x="1641" y="1580"/>
                    <a:pt x="1614" y="1382"/>
                  </a:cubicBezTo>
                  <a:cubicBezTo>
                    <a:pt x="1560" y="1003"/>
                    <a:pt x="1505" y="616"/>
                    <a:pt x="1541" y="219"/>
                  </a:cubicBezTo>
                  <a:cubicBezTo>
                    <a:pt x="1551" y="192"/>
                    <a:pt x="1541" y="156"/>
                    <a:pt x="1532" y="129"/>
                  </a:cubicBezTo>
                  <a:cubicBezTo>
                    <a:pt x="1504" y="51"/>
                    <a:pt x="1425" y="0"/>
                    <a:pt x="1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7" name="Google Shape;6587;p232"/>
            <p:cNvSpPr/>
            <p:nvPr/>
          </p:nvSpPr>
          <p:spPr>
            <a:xfrm>
              <a:off x="9050291" y="3487988"/>
              <a:ext cx="305685" cy="86102"/>
            </a:xfrm>
            <a:custGeom>
              <a:rect b="b" l="l" r="r" t="t"/>
              <a:pathLst>
                <a:path extrusionOk="0" h="1770" w="6284">
                  <a:moveTo>
                    <a:pt x="208" y="0"/>
                  </a:moveTo>
                  <a:cubicBezTo>
                    <a:pt x="100" y="0"/>
                    <a:pt x="9" y="82"/>
                    <a:pt x="0" y="190"/>
                  </a:cubicBezTo>
                  <a:cubicBezTo>
                    <a:pt x="0" y="298"/>
                    <a:pt x="82" y="388"/>
                    <a:pt x="190" y="388"/>
                  </a:cubicBezTo>
                  <a:cubicBezTo>
                    <a:pt x="1172" y="442"/>
                    <a:pt x="2137" y="613"/>
                    <a:pt x="3101" y="767"/>
                  </a:cubicBezTo>
                  <a:cubicBezTo>
                    <a:pt x="3588" y="848"/>
                    <a:pt x="4066" y="938"/>
                    <a:pt x="4552" y="1019"/>
                  </a:cubicBezTo>
                  <a:cubicBezTo>
                    <a:pt x="4982" y="1100"/>
                    <a:pt x="5412" y="1189"/>
                    <a:pt x="5849" y="1278"/>
                  </a:cubicBezTo>
                  <a:lnTo>
                    <a:pt x="5849" y="1278"/>
                  </a:lnTo>
                  <a:lnTo>
                    <a:pt x="5887" y="1605"/>
                  </a:lnTo>
                  <a:cubicBezTo>
                    <a:pt x="5903" y="1695"/>
                    <a:pt x="5978" y="1770"/>
                    <a:pt x="6073" y="1770"/>
                  </a:cubicBezTo>
                  <a:cubicBezTo>
                    <a:pt x="6083" y="1770"/>
                    <a:pt x="6093" y="1769"/>
                    <a:pt x="6103" y="1767"/>
                  </a:cubicBezTo>
                  <a:cubicBezTo>
                    <a:pt x="6211" y="1758"/>
                    <a:pt x="6283" y="1659"/>
                    <a:pt x="6274" y="1551"/>
                  </a:cubicBezTo>
                  <a:lnTo>
                    <a:pt x="6211" y="1091"/>
                  </a:lnTo>
                  <a:lnTo>
                    <a:pt x="6211" y="1082"/>
                  </a:lnTo>
                  <a:cubicBezTo>
                    <a:pt x="6202" y="1001"/>
                    <a:pt x="6139" y="929"/>
                    <a:pt x="6049" y="920"/>
                  </a:cubicBezTo>
                  <a:cubicBezTo>
                    <a:pt x="5562" y="875"/>
                    <a:pt x="5075" y="812"/>
                    <a:pt x="4589" y="749"/>
                  </a:cubicBezTo>
                  <a:cubicBezTo>
                    <a:pt x="4111" y="685"/>
                    <a:pt x="3624" y="622"/>
                    <a:pt x="3137" y="550"/>
                  </a:cubicBezTo>
                  <a:cubicBezTo>
                    <a:pt x="2173" y="397"/>
                    <a:pt x="1199" y="262"/>
                    <a:pt x="244" y="9"/>
                  </a:cubicBezTo>
                  <a:cubicBezTo>
                    <a:pt x="235" y="0"/>
                    <a:pt x="217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8" name="Google Shape;6588;p232"/>
            <p:cNvSpPr/>
            <p:nvPr/>
          </p:nvSpPr>
          <p:spPr>
            <a:xfrm>
              <a:off x="9073980" y="3552587"/>
              <a:ext cx="283308" cy="148610"/>
            </a:xfrm>
            <a:custGeom>
              <a:rect b="b" l="l" r="r" t="t"/>
              <a:pathLst>
                <a:path extrusionOk="0" h="3055" w="5824">
                  <a:moveTo>
                    <a:pt x="5588" y="1"/>
                  </a:moveTo>
                  <a:cubicBezTo>
                    <a:pt x="5570" y="1"/>
                    <a:pt x="5553" y="3"/>
                    <a:pt x="5535" y="6"/>
                  </a:cubicBezTo>
                  <a:cubicBezTo>
                    <a:pt x="5418" y="34"/>
                    <a:pt x="5336" y="160"/>
                    <a:pt x="5373" y="277"/>
                  </a:cubicBezTo>
                  <a:lnTo>
                    <a:pt x="5406" y="415"/>
                  </a:lnTo>
                  <a:lnTo>
                    <a:pt x="5406" y="415"/>
                  </a:lnTo>
                  <a:cubicBezTo>
                    <a:pt x="5013" y="613"/>
                    <a:pt x="4620" y="805"/>
                    <a:pt x="4228" y="989"/>
                  </a:cubicBezTo>
                  <a:cubicBezTo>
                    <a:pt x="3786" y="1196"/>
                    <a:pt x="3335" y="1395"/>
                    <a:pt x="2885" y="1584"/>
                  </a:cubicBezTo>
                  <a:cubicBezTo>
                    <a:pt x="2434" y="1773"/>
                    <a:pt x="1983" y="1972"/>
                    <a:pt x="1524" y="2152"/>
                  </a:cubicBezTo>
                  <a:cubicBezTo>
                    <a:pt x="1073" y="2332"/>
                    <a:pt x="613" y="2512"/>
                    <a:pt x="153" y="2675"/>
                  </a:cubicBezTo>
                  <a:cubicBezTo>
                    <a:pt x="144" y="2684"/>
                    <a:pt x="135" y="2684"/>
                    <a:pt x="126" y="2684"/>
                  </a:cubicBezTo>
                  <a:cubicBezTo>
                    <a:pt x="36" y="2738"/>
                    <a:pt x="0" y="2855"/>
                    <a:pt x="45" y="2945"/>
                  </a:cubicBezTo>
                  <a:cubicBezTo>
                    <a:pt x="77" y="3016"/>
                    <a:pt x="146" y="3054"/>
                    <a:pt x="219" y="3054"/>
                  </a:cubicBezTo>
                  <a:cubicBezTo>
                    <a:pt x="248" y="3054"/>
                    <a:pt x="278" y="3048"/>
                    <a:pt x="307" y="3035"/>
                  </a:cubicBezTo>
                  <a:cubicBezTo>
                    <a:pt x="748" y="2810"/>
                    <a:pt x="1190" y="2602"/>
                    <a:pt x="1632" y="2395"/>
                  </a:cubicBezTo>
                  <a:cubicBezTo>
                    <a:pt x="2073" y="2188"/>
                    <a:pt x="2524" y="1990"/>
                    <a:pt x="2975" y="1791"/>
                  </a:cubicBezTo>
                  <a:cubicBezTo>
                    <a:pt x="3416" y="1593"/>
                    <a:pt x="3876" y="1404"/>
                    <a:pt x="4327" y="1214"/>
                  </a:cubicBezTo>
                  <a:cubicBezTo>
                    <a:pt x="4778" y="1034"/>
                    <a:pt x="5237" y="854"/>
                    <a:pt x="5706" y="701"/>
                  </a:cubicBezTo>
                  <a:cubicBezTo>
                    <a:pt x="5769" y="674"/>
                    <a:pt x="5823" y="610"/>
                    <a:pt x="5823" y="529"/>
                  </a:cubicBezTo>
                  <a:lnTo>
                    <a:pt x="5823" y="493"/>
                  </a:lnTo>
                  <a:lnTo>
                    <a:pt x="5814" y="223"/>
                  </a:lnTo>
                  <a:cubicBezTo>
                    <a:pt x="5814" y="205"/>
                    <a:pt x="5814" y="187"/>
                    <a:pt x="5805" y="169"/>
                  </a:cubicBezTo>
                  <a:cubicBezTo>
                    <a:pt x="5782" y="68"/>
                    <a:pt x="5692" y="1"/>
                    <a:pt x="5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9" name="Google Shape;6589;p232"/>
            <p:cNvSpPr/>
            <p:nvPr/>
          </p:nvSpPr>
          <p:spPr>
            <a:xfrm>
              <a:off x="7051300" y="3556236"/>
              <a:ext cx="1992937" cy="418201"/>
            </a:xfrm>
            <a:custGeom>
              <a:rect b="b" l="l" r="r" t="t"/>
              <a:pathLst>
                <a:path extrusionOk="0" h="8597" w="40969">
                  <a:moveTo>
                    <a:pt x="24542" y="1"/>
                  </a:moveTo>
                  <a:cubicBezTo>
                    <a:pt x="24531" y="1"/>
                    <a:pt x="24520" y="2"/>
                    <a:pt x="24509" y="4"/>
                  </a:cubicBezTo>
                  <a:lnTo>
                    <a:pt x="18812" y="761"/>
                  </a:lnTo>
                  <a:lnTo>
                    <a:pt x="15964" y="1130"/>
                  </a:lnTo>
                  <a:lnTo>
                    <a:pt x="13115" y="1491"/>
                  </a:lnTo>
                  <a:cubicBezTo>
                    <a:pt x="11213" y="1734"/>
                    <a:pt x="9311" y="1978"/>
                    <a:pt x="7409" y="2203"/>
                  </a:cubicBezTo>
                  <a:cubicBezTo>
                    <a:pt x="5508" y="2437"/>
                    <a:pt x="3606" y="2654"/>
                    <a:pt x="1695" y="2861"/>
                  </a:cubicBezTo>
                  <a:cubicBezTo>
                    <a:pt x="1586" y="2870"/>
                    <a:pt x="1514" y="2969"/>
                    <a:pt x="1532" y="3068"/>
                  </a:cubicBezTo>
                  <a:lnTo>
                    <a:pt x="1532" y="3077"/>
                  </a:lnTo>
                  <a:lnTo>
                    <a:pt x="1544" y="3172"/>
                  </a:lnTo>
                  <a:lnTo>
                    <a:pt x="1544" y="3172"/>
                  </a:lnTo>
                  <a:lnTo>
                    <a:pt x="171" y="3339"/>
                  </a:lnTo>
                  <a:cubicBezTo>
                    <a:pt x="72" y="3357"/>
                    <a:pt x="0" y="3438"/>
                    <a:pt x="9" y="3537"/>
                  </a:cubicBezTo>
                  <a:lnTo>
                    <a:pt x="9" y="3555"/>
                  </a:lnTo>
                  <a:cubicBezTo>
                    <a:pt x="36" y="4366"/>
                    <a:pt x="117" y="5169"/>
                    <a:pt x="216" y="5962"/>
                  </a:cubicBezTo>
                  <a:cubicBezTo>
                    <a:pt x="316" y="6764"/>
                    <a:pt x="433" y="7557"/>
                    <a:pt x="604" y="8350"/>
                  </a:cubicBezTo>
                  <a:lnTo>
                    <a:pt x="613" y="8368"/>
                  </a:lnTo>
                  <a:cubicBezTo>
                    <a:pt x="630" y="8461"/>
                    <a:pt x="710" y="8523"/>
                    <a:pt x="802" y="8523"/>
                  </a:cubicBezTo>
                  <a:cubicBezTo>
                    <a:pt x="808" y="8523"/>
                    <a:pt x="814" y="8522"/>
                    <a:pt x="820" y="8522"/>
                  </a:cubicBezTo>
                  <a:lnTo>
                    <a:pt x="2189" y="8348"/>
                  </a:lnTo>
                  <a:lnTo>
                    <a:pt x="2189" y="8348"/>
                  </a:lnTo>
                  <a:lnTo>
                    <a:pt x="2199" y="8423"/>
                  </a:lnTo>
                  <a:lnTo>
                    <a:pt x="2199" y="8432"/>
                  </a:lnTo>
                  <a:lnTo>
                    <a:pt x="2199" y="8441"/>
                  </a:lnTo>
                  <a:cubicBezTo>
                    <a:pt x="2216" y="8529"/>
                    <a:pt x="2297" y="8597"/>
                    <a:pt x="2385" y="8597"/>
                  </a:cubicBezTo>
                  <a:cubicBezTo>
                    <a:pt x="2395" y="8597"/>
                    <a:pt x="2405" y="8596"/>
                    <a:pt x="2416" y="8594"/>
                  </a:cubicBezTo>
                  <a:cubicBezTo>
                    <a:pt x="5598" y="8089"/>
                    <a:pt x="8798" y="7701"/>
                    <a:pt x="11998" y="7305"/>
                  </a:cubicBezTo>
                  <a:lnTo>
                    <a:pt x="21588" y="6124"/>
                  </a:lnTo>
                  <a:lnTo>
                    <a:pt x="31188" y="4943"/>
                  </a:lnTo>
                  <a:lnTo>
                    <a:pt x="40779" y="3789"/>
                  </a:lnTo>
                  <a:lnTo>
                    <a:pt x="40788" y="3789"/>
                  </a:lnTo>
                  <a:cubicBezTo>
                    <a:pt x="40887" y="3780"/>
                    <a:pt x="40968" y="3681"/>
                    <a:pt x="40950" y="3573"/>
                  </a:cubicBezTo>
                  <a:lnTo>
                    <a:pt x="40914" y="3303"/>
                  </a:lnTo>
                  <a:cubicBezTo>
                    <a:pt x="40906" y="3201"/>
                    <a:pt x="40817" y="3131"/>
                    <a:pt x="40716" y="3131"/>
                  </a:cubicBezTo>
                  <a:cubicBezTo>
                    <a:pt x="40710" y="3131"/>
                    <a:pt x="40704" y="3131"/>
                    <a:pt x="40698" y="3131"/>
                  </a:cubicBezTo>
                  <a:cubicBezTo>
                    <a:pt x="40599" y="3149"/>
                    <a:pt x="40518" y="3249"/>
                    <a:pt x="40536" y="3348"/>
                  </a:cubicBezTo>
                  <a:lnTo>
                    <a:pt x="40544" y="3427"/>
                  </a:lnTo>
                  <a:lnTo>
                    <a:pt x="40544" y="3427"/>
                  </a:lnTo>
                  <a:lnTo>
                    <a:pt x="31152" y="4655"/>
                  </a:lnTo>
                  <a:lnTo>
                    <a:pt x="21561" y="5872"/>
                  </a:lnTo>
                  <a:lnTo>
                    <a:pt x="11971" y="7098"/>
                  </a:lnTo>
                  <a:cubicBezTo>
                    <a:pt x="8834" y="7495"/>
                    <a:pt x="5706" y="7893"/>
                    <a:pt x="2562" y="8188"/>
                  </a:cubicBezTo>
                  <a:lnTo>
                    <a:pt x="2562" y="8188"/>
                  </a:lnTo>
                  <a:lnTo>
                    <a:pt x="2551" y="8107"/>
                  </a:lnTo>
                  <a:cubicBezTo>
                    <a:pt x="2534" y="8005"/>
                    <a:pt x="2453" y="7935"/>
                    <a:pt x="2353" y="7935"/>
                  </a:cubicBezTo>
                  <a:cubicBezTo>
                    <a:pt x="2347" y="7935"/>
                    <a:pt x="2341" y="7935"/>
                    <a:pt x="2335" y="7936"/>
                  </a:cubicBezTo>
                  <a:lnTo>
                    <a:pt x="984" y="8108"/>
                  </a:lnTo>
                  <a:lnTo>
                    <a:pt x="984" y="8108"/>
                  </a:lnTo>
                  <a:cubicBezTo>
                    <a:pt x="950" y="7364"/>
                    <a:pt x="866" y="6627"/>
                    <a:pt x="775" y="5899"/>
                  </a:cubicBezTo>
                  <a:cubicBezTo>
                    <a:pt x="684" y="5161"/>
                    <a:pt x="578" y="4430"/>
                    <a:pt x="428" y="3701"/>
                  </a:cubicBezTo>
                  <a:lnTo>
                    <a:pt x="428" y="3701"/>
                  </a:lnTo>
                  <a:lnTo>
                    <a:pt x="1785" y="3528"/>
                  </a:lnTo>
                  <a:cubicBezTo>
                    <a:pt x="1884" y="3519"/>
                    <a:pt x="1965" y="3420"/>
                    <a:pt x="1947" y="3312"/>
                  </a:cubicBezTo>
                  <a:lnTo>
                    <a:pt x="1935" y="3213"/>
                  </a:lnTo>
                  <a:lnTo>
                    <a:pt x="1935" y="3213"/>
                  </a:lnTo>
                  <a:cubicBezTo>
                    <a:pt x="3766" y="2952"/>
                    <a:pt x="5606" y="2700"/>
                    <a:pt x="7437" y="2464"/>
                  </a:cubicBezTo>
                  <a:cubicBezTo>
                    <a:pt x="9338" y="2221"/>
                    <a:pt x="11240" y="1987"/>
                    <a:pt x="13142" y="1752"/>
                  </a:cubicBezTo>
                  <a:lnTo>
                    <a:pt x="16000" y="1401"/>
                  </a:lnTo>
                  <a:lnTo>
                    <a:pt x="18848" y="1058"/>
                  </a:lnTo>
                  <a:lnTo>
                    <a:pt x="24554" y="382"/>
                  </a:lnTo>
                  <a:lnTo>
                    <a:pt x="24563" y="382"/>
                  </a:lnTo>
                  <a:cubicBezTo>
                    <a:pt x="24671" y="373"/>
                    <a:pt x="24743" y="274"/>
                    <a:pt x="24725" y="166"/>
                  </a:cubicBezTo>
                  <a:cubicBezTo>
                    <a:pt x="24717" y="69"/>
                    <a:pt x="24637" y="1"/>
                    <a:pt x="24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0" name="Google Shape;6590;p232"/>
            <p:cNvSpPr/>
            <p:nvPr/>
          </p:nvSpPr>
          <p:spPr>
            <a:xfrm>
              <a:off x="7753724" y="3601377"/>
              <a:ext cx="138152" cy="171960"/>
            </a:xfrm>
            <a:custGeom>
              <a:rect b="b" l="l" r="r" t="t"/>
              <a:pathLst>
                <a:path extrusionOk="0" h="3535" w="2840">
                  <a:moveTo>
                    <a:pt x="2624" y="1"/>
                  </a:moveTo>
                  <a:cubicBezTo>
                    <a:pt x="2587" y="1"/>
                    <a:pt x="2549" y="11"/>
                    <a:pt x="2515" y="31"/>
                  </a:cubicBezTo>
                  <a:lnTo>
                    <a:pt x="2065" y="329"/>
                  </a:lnTo>
                  <a:cubicBezTo>
                    <a:pt x="1920" y="428"/>
                    <a:pt x="1767" y="509"/>
                    <a:pt x="1623" y="626"/>
                  </a:cubicBezTo>
                  <a:cubicBezTo>
                    <a:pt x="1343" y="842"/>
                    <a:pt x="1064" y="1068"/>
                    <a:pt x="821" y="1338"/>
                  </a:cubicBezTo>
                  <a:cubicBezTo>
                    <a:pt x="577" y="1599"/>
                    <a:pt x="370" y="1897"/>
                    <a:pt x="217" y="2239"/>
                  </a:cubicBezTo>
                  <a:cubicBezTo>
                    <a:pt x="63" y="2582"/>
                    <a:pt x="0" y="2961"/>
                    <a:pt x="27" y="3339"/>
                  </a:cubicBezTo>
                  <a:lnTo>
                    <a:pt x="27" y="3348"/>
                  </a:lnTo>
                  <a:cubicBezTo>
                    <a:pt x="27" y="3357"/>
                    <a:pt x="27" y="3375"/>
                    <a:pt x="27" y="3384"/>
                  </a:cubicBezTo>
                  <a:cubicBezTo>
                    <a:pt x="51" y="3469"/>
                    <a:pt x="133" y="3534"/>
                    <a:pt x="224" y="3534"/>
                  </a:cubicBezTo>
                  <a:cubicBezTo>
                    <a:pt x="240" y="3534"/>
                    <a:pt x="255" y="3532"/>
                    <a:pt x="271" y="3528"/>
                  </a:cubicBezTo>
                  <a:cubicBezTo>
                    <a:pt x="370" y="3501"/>
                    <a:pt x="433" y="3393"/>
                    <a:pt x="415" y="3294"/>
                  </a:cubicBezTo>
                  <a:cubicBezTo>
                    <a:pt x="334" y="2979"/>
                    <a:pt x="361" y="2654"/>
                    <a:pt x="478" y="2348"/>
                  </a:cubicBezTo>
                  <a:cubicBezTo>
                    <a:pt x="595" y="2041"/>
                    <a:pt x="794" y="1762"/>
                    <a:pt x="1019" y="1518"/>
                  </a:cubicBezTo>
                  <a:cubicBezTo>
                    <a:pt x="1253" y="1275"/>
                    <a:pt x="1524" y="1059"/>
                    <a:pt x="1803" y="878"/>
                  </a:cubicBezTo>
                  <a:lnTo>
                    <a:pt x="1911" y="806"/>
                  </a:lnTo>
                  <a:lnTo>
                    <a:pt x="2019" y="743"/>
                  </a:lnTo>
                  <a:cubicBezTo>
                    <a:pt x="2092" y="698"/>
                    <a:pt x="2173" y="653"/>
                    <a:pt x="2245" y="617"/>
                  </a:cubicBezTo>
                  <a:cubicBezTo>
                    <a:pt x="2398" y="536"/>
                    <a:pt x="2542" y="455"/>
                    <a:pt x="2695" y="374"/>
                  </a:cubicBezTo>
                  <a:lnTo>
                    <a:pt x="2714" y="365"/>
                  </a:lnTo>
                  <a:cubicBezTo>
                    <a:pt x="2714" y="365"/>
                    <a:pt x="2723" y="365"/>
                    <a:pt x="2732" y="356"/>
                  </a:cubicBezTo>
                  <a:cubicBezTo>
                    <a:pt x="2822" y="301"/>
                    <a:pt x="2840" y="175"/>
                    <a:pt x="2786" y="85"/>
                  </a:cubicBezTo>
                  <a:cubicBezTo>
                    <a:pt x="2746" y="29"/>
                    <a:pt x="2686" y="1"/>
                    <a:pt x="2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1" name="Google Shape;6591;p232"/>
            <p:cNvSpPr/>
            <p:nvPr/>
          </p:nvSpPr>
          <p:spPr>
            <a:xfrm>
              <a:off x="8276797" y="3673322"/>
              <a:ext cx="127207" cy="161161"/>
            </a:xfrm>
            <a:custGeom>
              <a:rect b="b" l="l" r="r" t="t"/>
              <a:pathLst>
                <a:path extrusionOk="0" h="3313" w="2615">
                  <a:moveTo>
                    <a:pt x="2417" y="0"/>
                  </a:moveTo>
                  <a:cubicBezTo>
                    <a:pt x="2405" y="0"/>
                    <a:pt x="2393" y="1"/>
                    <a:pt x="2381" y="3"/>
                  </a:cubicBezTo>
                  <a:cubicBezTo>
                    <a:pt x="2272" y="30"/>
                    <a:pt x="2209" y="129"/>
                    <a:pt x="2227" y="238"/>
                  </a:cubicBezTo>
                  <a:cubicBezTo>
                    <a:pt x="2254" y="382"/>
                    <a:pt x="2272" y="526"/>
                    <a:pt x="2254" y="670"/>
                  </a:cubicBezTo>
                  <a:cubicBezTo>
                    <a:pt x="2245" y="815"/>
                    <a:pt x="2218" y="968"/>
                    <a:pt x="2155" y="1103"/>
                  </a:cubicBezTo>
                  <a:cubicBezTo>
                    <a:pt x="2056" y="1382"/>
                    <a:pt x="1876" y="1644"/>
                    <a:pt x="1668" y="1869"/>
                  </a:cubicBezTo>
                  <a:cubicBezTo>
                    <a:pt x="1461" y="2104"/>
                    <a:pt x="1218" y="2302"/>
                    <a:pt x="965" y="2473"/>
                  </a:cubicBezTo>
                  <a:cubicBezTo>
                    <a:pt x="830" y="2563"/>
                    <a:pt x="704" y="2653"/>
                    <a:pt x="569" y="2735"/>
                  </a:cubicBezTo>
                  <a:cubicBezTo>
                    <a:pt x="434" y="2807"/>
                    <a:pt x="298" y="2879"/>
                    <a:pt x="154" y="2942"/>
                  </a:cubicBezTo>
                  <a:cubicBezTo>
                    <a:pt x="145" y="2942"/>
                    <a:pt x="136" y="2951"/>
                    <a:pt x="127" y="2951"/>
                  </a:cubicBezTo>
                  <a:cubicBezTo>
                    <a:pt x="28" y="3005"/>
                    <a:pt x="1" y="3131"/>
                    <a:pt x="64" y="3221"/>
                  </a:cubicBezTo>
                  <a:cubicBezTo>
                    <a:pt x="99" y="3280"/>
                    <a:pt x="162" y="3312"/>
                    <a:pt x="226" y="3312"/>
                  </a:cubicBezTo>
                  <a:cubicBezTo>
                    <a:pt x="260" y="3312"/>
                    <a:pt x="294" y="3303"/>
                    <a:pt x="325" y="3284"/>
                  </a:cubicBezTo>
                  <a:lnTo>
                    <a:pt x="334" y="3284"/>
                  </a:lnTo>
                  <a:cubicBezTo>
                    <a:pt x="614" y="3104"/>
                    <a:pt x="875" y="2906"/>
                    <a:pt x="1128" y="2707"/>
                  </a:cubicBezTo>
                  <a:cubicBezTo>
                    <a:pt x="1389" y="2500"/>
                    <a:pt x="1632" y="2284"/>
                    <a:pt x="1849" y="2031"/>
                  </a:cubicBezTo>
                  <a:cubicBezTo>
                    <a:pt x="2065" y="1788"/>
                    <a:pt x="2263" y="1518"/>
                    <a:pt x="2399" y="1202"/>
                  </a:cubicBezTo>
                  <a:cubicBezTo>
                    <a:pt x="2543" y="896"/>
                    <a:pt x="2615" y="553"/>
                    <a:pt x="2615" y="193"/>
                  </a:cubicBezTo>
                  <a:cubicBezTo>
                    <a:pt x="2615" y="184"/>
                    <a:pt x="2615" y="166"/>
                    <a:pt x="2615" y="157"/>
                  </a:cubicBezTo>
                  <a:cubicBezTo>
                    <a:pt x="2591" y="61"/>
                    <a:pt x="2510" y="0"/>
                    <a:pt x="2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2" name="Google Shape;6592;p232"/>
            <p:cNvSpPr/>
            <p:nvPr/>
          </p:nvSpPr>
          <p:spPr>
            <a:xfrm>
              <a:off x="7126261" y="3708687"/>
              <a:ext cx="37311" cy="143746"/>
            </a:xfrm>
            <a:custGeom>
              <a:rect b="b" l="l" r="r" t="t"/>
              <a:pathLst>
                <a:path extrusionOk="0" h="2955" w="767">
                  <a:moveTo>
                    <a:pt x="226" y="1"/>
                  </a:moveTo>
                  <a:cubicBezTo>
                    <a:pt x="211" y="1"/>
                    <a:pt x="196" y="3"/>
                    <a:pt x="181" y="6"/>
                  </a:cubicBezTo>
                  <a:cubicBezTo>
                    <a:pt x="73" y="24"/>
                    <a:pt x="0" y="124"/>
                    <a:pt x="27" y="232"/>
                  </a:cubicBezTo>
                  <a:cubicBezTo>
                    <a:pt x="100" y="637"/>
                    <a:pt x="163" y="1052"/>
                    <a:pt x="217" y="1467"/>
                  </a:cubicBezTo>
                  <a:lnTo>
                    <a:pt x="307" y="2089"/>
                  </a:lnTo>
                  <a:cubicBezTo>
                    <a:pt x="325" y="2296"/>
                    <a:pt x="379" y="2494"/>
                    <a:pt x="334" y="2711"/>
                  </a:cubicBezTo>
                  <a:cubicBezTo>
                    <a:pt x="325" y="2756"/>
                    <a:pt x="334" y="2801"/>
                    <a:pt x="352" y="2837"/>
                  </a:cubicBezTo>
                  <a:cubicBezTo>
                    <a:pt x="384" y="2914"/>
                    <a:pt x="458" y="2955"/>
                    <a:pt x="534" y="2955"/>
                  </a:cubicBezTo>
                  <a:cubicBezTo>
                    <a:pt x="564" y="2955"/>
                    <a:pt x="594" y="2949"/>
                    <a:pt x="622" y="2936"/>
                  </a:cubicBezTo>
                  <a:cubicBezTo>
                    <a:pt x="722" y="2891"/>
                    <a:pt x="767" y="2765"/>
                    <a:pt x="722" y="2666"/>
                  </a:cubicBezTo>
                  <a:cubicBezTo>
                    <a:pt x="622" y="2467"/>
                    <a:pt x="622" y="2251"/>
                    <a:pt x="595" y="2053"/>
                  </a:cubicBezTo>
                  <a:lnTo>
                    <a:pt x="523" y="1431"/>
                  </a:lnTo>
                  <a:cubicBezTo>
                    <a:pt x="478" y="1016"/>
                    <a:pt x="433" y="601"/>
                    <a:pt x="406" y="178"/>
                  </a:cubicBezTo>
                  <a:cubicBezTo>
                    <a:pt x="406" y="178"/>
                    <a:pt x="406" y="169"/>
                    <a:pt x="406" y="160"/>
                  </a:cubicBezTo>
                  <a:cubicBezTo>
                    <a:pt x="391" y="67"/>
                    <a:pt x="316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3" name="Google Shape;6593;p232"/>
            <p:cNvSpPr/>
            <p:nvPr/>
          </p:nvSpPr>
          <p:spPr>
            <a:xfrm>
              <a:off x="7753724" y="3752661"/>
              <a:ext cx="159215" cy="130125"/>
            </a:xfrm>
            <a:custGeom>
              <a:rect b="b" l="l" r="r" t="t"/>
              <a:pathLst>
                <a:path extrusionOk="0" h="2675" w="3273">
                  <a:moveTo>
                    <a:pt x="215" y="1"/>
                  </a:moveTo>
                  <a:cubicBezTo>
                    <a:pt x="203" y="1"/>
                    <a:pt x="192" y="2"/>
                    <a:pt x="181" y="4"/>
                  </a:cubicBezTo>
                  <a:cubicBezTo>
                    <a:pt x="72" y="31"/>
                    <a:pt x="0" y="130"/>
                    <a:pt x="27" y="238"/>
                  </a:cubicBezTo>
                  <a:cubicBezTo>
                    <a:pt x="99" y="581"/>
                    <a:pt x="253" y="905"/>
                    <a:pt x="460" y="1176"/>
                  </a:cubicBezTo>
                  <a:cubicBezTo>
                    <a:pt x="676" y="1446"/>
                    <a:pt x="938" y="1662"/>
                    <a:pt x="1208" y="1843"/>
                  </a:cubicBezTo>
                  <a:cubicBezTo>
                    <a:pt x="1488" y="2023"/>
                    <a:pt x="1776" y="2176"/>
                    <a:pt x="2083" y="2302"/>
                  </a:cubicBezTo>
                  <a:cubicBezTo>
                    <a:pt x="2371" y="2438"/>
                    <a:pt x="2677" y="2564"/>
                    <a:pt x="3002" y="2663"/>
                  </a:cubicBezTo>
                  <a:cubicBezTo>
                    <a:pt x="3011" y="2663"/>
                    <a:pt x="3020" y="2672"/>
                    <a:pt x="3029" y="2672"/>
                  </a:cubicBezTo>
                  <a:cubicBezTo>
                    <a:pt x="3039" y="2674"/>
                    <a:pt x="3049" y="2674"/>
                    <a:pt x="3059" y="2674"/>
                  </a:cubicBezTo>
                  <a:cubicBezTo>
                    <a:pt x="3155" y="2674"/>
                    <a:pt x="3238" y="2599"/>
                    <a:pt x="3254" y="2510"/>
                  </a:cubicBezTo>
                  <a:cubicBezTo>
                    <a:pt x="3272" y="2402"/>
                    <a:pt x="3191" y="2302"/>
                    <a:pt x="3092" y="2284"/>
                  </a:cubicBezTo>
                  <a:cubicBezTo>
                    <a:pt x="2939" y="2266"/>
                    <a:pt x="2786" y="2230"/>
                    <a:pt x="2641" y="2185"/>
                  </a:cubicBezTo>
                  <a:cubicBezTo>
                    <a:pt x="2488" y="2140"/>
                    <a:pt x="2335" y="2086"/>
                    <a:pt x="2191" y="2032"/>
                  </a:cubicBezTo>
                  <a:cubicBezTo>
                    <a:pt x="1902" y="1915"/>
                    <a:pt x="1623" y="1789"/>
                    <a:pt x="1361" y="1608"/>
                  </a:cubicBezTo>
                  <a:cubicBezTo>
                    <a:pt x="1118" y="1437"/>
                    <a:pt x="875" y="1239"/>
                    <a:pt x="712" y="986"/>
                  </a:cubicBezTo>
                  <a:cubicBezTo>
                    <a:pt x="622" y="869"/>
                    <a:pt x="559" y="734"/>
                    <a:pt x="505" y="599"/>
                  </a:cubicBezTo>
                  <a:cubicBezTo>
                    <a:pt x="451" y="464"/>
                    <a:pt x="424" y="319"/>
                    <a:pt x="415" y="175"/>
                  </a:cubicBezTo>
                  <a:lnTo>
                    <a:pt x="406" y="175"/>
                  </a:lnTo>
                  <a:cubicBezTo>
                    <a:pt x="406" y="166"/>
                    <a:pt x="406" y="166"/>
                    <a:pt x="406" y="157"/>
                  </a:cubicBezTo>
                  <a:cubicBezTo>
                    <a:pt x="390" y="61"/>
                    <a:pt x="303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4" name="Google Shape;6594;p232"/>
            <p:cNvSpPr/>
            <p:nvPr/>
          </p:nvSpPr>
          <p:spPr>
            <a:xfrm>
              <a:off x="7140708" y="3828157"/>
              <a:ext cx="36046" cy="134163"/>
            </a:xfrm>
            <a:custGeom>
              <a:rect b="b" l="l" r="r" t="t"/>
              <a:pathLst>
                <a:path extrusionOk="0" h="2758" w="741">
                  <a:moveTo>
                    <a:pt x="230" y="0"/>
                  </a:moveTo>
                  <a:cubicBezTo>
                    <a:pt x="208" y="0"/>
                    <a:pt x="186" y="4"/>
                    <a:pt x="163" y="11"/>
                  </a:cubicBezTo>
                  <a:cubicBezTo>
                    <a:pt x="64" y="38"/>
                    <a:pt x="1" y="155"/>
                    <a:pt x="37" y="255"/>
                  </a:cubicBezTo>
                  <a:cubicBezTo>
                    <a:pt x="163" y="633"/>
                    <a:pt x="208" y="1021"/>
                    <a:pt x="253" y="1399"/>
                  </a:cubicBezTo>
                  <a:cubicBezTo>
                    <a:pt x="289" y="1787"/>
                    <a:pt x="325" y="2175"/>
                    <a:pt x="325" y="2562"/>
                  </a:cubicBezTo>
                  <a:cubicBezTo>
                    <a:pt x="325" y="2580"/>
                    <a:pt x="325" y="2598"/>
                    <a:pt x="334" y="2607"/>
                  </a:cubicBezTo>
                  <a:cubicBezTo>
                    <a:pt x="357" y="2698"/>
                    <a:pt x="431" y="2758"/>
                    <a:pt x="519" y="2758"/>
                  </a:cubicBezTo>
                  <a:cubicBezTo>
                    <a:pt x="535" y="2758"/>
                    <a:pt x="552" y="2756"/>
                    <a:pt x="569" y="2751"/>
                  </a:cubicBezTo>
                  <a:cubicBezTo>
                    <a:pt x="677" y="2724"/>
                    <a:pt x="740" y="2625"/>
                    <a:pt x="713" y="2517"/>
                  </a:cubicBezTo>
                  <a:cubicBezTo>
                    <a:pt x="623" y="2138"/>
                    <a:pt x="551" y="1760"/>
                    <a:pt x="497" y="1372"/>
                  </a:cubicBezTo>
                  <a:cubicBezTo>
                    <a:pt x="443" y="985"/>
                    <a:pt x="397" y="606"/>
                    <a:pt x="425" y="210"/>
                  </a:cubicBezTo>
                  <a:cubicBezTo>
                    <a:pt x="425" y="182"/>
                    <a:pt x="425" y="155"/>
                    <a:pt x="416" y="137"/>
                  </a:cubicBezTo>
                  <a:cubicBezTo>
                    <a:pt x="387" y="52"/>
                    <a:pt x="313" y="0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95" name="Google Shape;6595;p232"/>
          <p:cNvGrpSpPr/>
          <p:nvPr/>
        </p:nvGrpSpPr>
        <p:grpSpPr>
          <a:xfrm rot="854098">
            <a:off x="7782856" y="510397"/>
            <a:ext cx="639528" cy="438002"/>
            <a:chOff x="5501450" y="2545600"/>
            <a:chExt cx="639525" cy="438000"/>
          </a:xfrm>
        </p:grpSpPr>
        <p:sp>
          <p:nvSpPr>
            <p:cNvPr id="6596" name="Google Shape;6596;p232"/>
            <p:cNvSpPr/>
            <p:nvPr/>
          </p:nvSpPr>
          <p:spPr>
            <a:xfrm>
              <a:off x="5501450" y="2545600"/>
              <a:ext cx="639525" cy="438000"/>
            </a:xfrm>
            <a:custGeom>
              <a:rect b="b" l="l" r="r" t="t"/>
              <a:pathLst>
                <a:path extrusionOk="0" h="17520" w="25581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7" name="Google Shape;6597;p232"/>
            <p:cNvSpPr/>
            <p:nvPr/>
          </p:nvSpPr>
          <p:spPr>
            <a:xfrm>
              <a:off x="5714775" y="2654925"/>
              <a:ext cx="280075" cy="257600"/>
            </a:xfrm>
            <a:custGeom>
              <a:rect b="b" l="l" r="r" t="t"/>
              <a:pathLst>
                <a:path extrusionOk="0" h="10304" w="11203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98" name="Google Shape;6598;p232"/>
          <p:cNvGrpSpPr/>
          <p:nvPr/>
        </p:nvGrpSpPr>
        <p:grpSpPr>
          <a:xfrm>
            <a:off x="3239069" y="4008175"/>
            <a:ext cx="2620695" cy="176025"/>
            <a:chOff x="4345425" y="2175475"/>
            <a:chExt cx="800750" cy="176025"/>
          </a:xfrm>
        </p:grpSpPr>
        <p:sp>
          <p:nvSpPr>
            <p:cNvPr id="6599" name="Google Shape;6599;p232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0" name="Google Shape;6600;p232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4" name="Shape 6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5" name="Google Shape;6605;p233"/>
          <p:cNvSpPr txBox="1"/>
          <p:nvPr>
            <p:ph idx="1" type="subTitle"/>
          </p:nvPr>
        </p:nvSpPr>
        <p:spPr>
          <a:xfrm>
            <a:off x="566438" y="957975"/>
            <a:ext cx="4239600" cy="22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6" name="Google Shape;6606;p233"/>
          <p:cNvSpPr txBox="1"/>
          <p:nvPr>
            <p:ph type="title"/>
          </p:nvPr>
        </p:nvSpPr>
        <p:spPr>
          <a:xfrm>
            <a:off x="443225" y="298100"/>
            <a:ext cx="4416000" cy="50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Program (Help)</a:t>
            </a:r>
            <a:endParaRPr/>
          </a:p>
        </p:txBody>
      </p:sp>
      <p:grpSp>
        <p:nvGrpSpPr>
          <p:cNvPr id="6607" name="Google Shape;6607;p233"/>
          <p:cNvGrpSpPr/>
          <p:nvPr/>
        </p:nvGrpSpPr>
        <p:grpSpPr>
          <a:xfrm>
            <a:off x="588483" y="727950"/>
            <a:ext cx="4195530" cy="176025"/>
            <a:chOff x="4345425" y="2175475"/>
            <a:chExt cx="800750" cy="176025"/>
          </a:xfrm>
        </p:grpSpPr>
        <p:sp>
          <p:nvSpPr>
            <p:cNvPr id="6608" name="Google Shape;6608;p233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9" name="Google Shape;6609;p233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4" name="Shape 6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Google Shape;6155;p219"/>
          <p:cNvSpPr txBox="1"/>
          <p:nvPr>
            <p:ph type="title"/>
          </p:nvPr>
        </p:nvSpPr>
        <p:spPr>
          <a:xfrm>
            <a:off x="1378050" y="2344774"/>
            <a:ext cx="6387900" cy="9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Files Type</a:t>
            </a:r>
            <a:endParaRPr/>
          </a:p>
        </p:txBody>
      </p:sp>
      <p:sp>
        <p:nvSpPr>
          <p:cNvPr id="6156" name="Google Shape;6156;p219"/>
          <p:cNvSpPr txBox="1"/>
          <p:nvPr>
            <p:ph idx="2" type="title"/>
          </p:nvPr>
        </p:nvSpPr>
        <p:spPr>
          <a:xfrm>
            <a:off x="3843750" y="1322001"/>
            <a:ext cx="1456500" cy="81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6157" name="Google Shape;6157;p219"/>
          <p:cNvGrpSpPr/>
          <p:nvPr/>
        </p:nvGrpSpPr>
        <p:grpSpPr>
          <a:xfrm>
            <a:off x="3928443" y="2086030"/>
            <a:ext cx="1287126" cy="176025"/>
            <a:chOff x="4345425" y="2175475"/>
            <a:chExt cx="800750" cy="176025"/>
          </a:xfrm>
        </p:grpSpPr>
        <p:sp>
          <p:nvSpPr>
            <p:cNvPr id="6158" name="Google Shape;6158;p219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9" name="Google Shape;6159;p219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0" name="Google Shape;6160;p219"/>
          <p:cNvGrpSpPr/>
          <p:nvPr/>
        </p:nvGrpSpPr>
        <p:grpSpPr>
          <a:xfrm>
            <a:off x="1541738" y="3108974"/>
            <a:ext cx="6053350" cy="176025"/>
            <a:chOff x="4345425" y="2175475"/>
            <a:chExt cx="800750" cy="176025"/>
          </a:xfrm>
        </p:grpSpPr>
        <p:sp>
          <p:nvSpPr>
            <p:cNvPr id="6161" name="Google Shape;6161;p219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2" name="Google Shape;6162;p219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3" name="Google Shape;6163;p219"/>
          <p:cNvGrpSpPr/>
          <p:nvPr/>
        </p:nvGrpSpPr>
        <p:grpSpPr>
          <a:xfrm flipH="1" rot="372491">
            <a:off x="1097518" y="3478413"/>
            <a:ext cx="595061" cy="675849"/>
            <a:chOff x="5464100" y="4208075"/>
            <a:chExt cx="494625" cy="579650"/>
          </a:xfrm>
        </p:grpSpPr>
        <p:sp>
          <p:nvSpPr>
            <p:cNvPr id="6164" name="Google Shape;6164;p219"/>
            <p:cNvSpPr/>
            <p:nvPr/>
          </p:nvSpPr>
          <p:spPr>
            <a:xfrm>
              <a:off x="5594650" y="4504850"/>
              <a:ext cx="341250" cy="255800"/>
            </a:xfrm>
            <a:custGeom>
              <a:rect b="b" l="l" r="r" t="t"/>
              <a:pathLst>
                <a:path extrusionOk="0" h="10232" w="1365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5" name="Google Shape;6165;p219"/>
            <p:cNvSpPr/>
            <p:nvPr/>
          </p:nvSpPr>
          <p:spPr>
            <a:xfrm>
              <a:off x="5518750" y="4363750"/>
              <a:ext cx="340700" cy="255675"/>
            </a:xfrm>
            <a:custGeom>
              <a:rect b="b" l="l" r="r" t="t"/>
              <a:pathLst>
                <a:path extrusionOk="0" h="10227" w="13628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6" name="Google Shape;6166;p219"/>
            <p:cNvSpPr/>
            <p:nvPr/>
          </p:nvSpPr>
          <p:spPr>
            <a:xfrm>
              <a:off x="5475950" y="4235275"/>
              <a:ext cx="281925" cy="269375"/>
            </a:xfrm>
            <a:custGeom>
              <a:rect b="b" l="l" r="r" t="t"/>
              <a:pathLst>
                <a:path extrusionOk="0" h="10775" w="11277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7" name="Google Shape;6167;p219"/>
            <p:cNvSpPr/>
            <p:nvPr/>
          </p:nvSpPr>
          <p:spPr>
            <a:xfrm>
              <a:off x="5717000" y="4421125"/>
              <a:ext cx="42000" cy="94525"/>
            </a:xfrm>
            <a:custGeom>
              <a:rect b="b" l="l" r="r" t="t"/>
              <a:pathLst>
                <a:path extrusionOk="0" h="3781" w="168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8" name="Google Shape;6168;p219"/>
            <p:cNvSpPr/>
            <p:nvPr/>
          </p:nvSpPr>
          <p:spPr>
            <a:xfrm>
              <a:off x="5750000" y="4392700"/>
              <a:ext cx="46925" cy="98950"/>
            </a:xfrm>
            <a:custGeom>
              <a:rect b="b" l="l" r="r" t="t"/>
              <a:pathLst>
                <a:path extrusionOk="0" h="3958" w="1877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9" name="Google Shape;6169;p219"/>
            <p:cNvSpPr/>
            <p:nvPr/>
          </p:nvSpPr>
          <p:spPr>
            <a:xfrm>
              <a:off x="5795175" y="4403700"/>
              <a:ext cx="30450" cy="52625"/>
            </a:xfrm>
            <a:custGeom>
              <a:rect b="b" l="l" r="r" t="t"/>
              <a:pathLst>
                <a:path extrusionOk="0" h="2105" w="1218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0" name="Google Shape;6170;p219"/>
            <p:cNvSpPr/>
            <p:nvPr/>
          </p:nvSpPr>
          <p:spPr>
            <a:xfrm>
              <a:off x="5783525" y="4580275"/>
              <a:ext cx="38225" cy="81675"/>
            </a:xfrm>
            <a:custGeom>
              <a:rect b="b" l="l" r="r" t="t"/>
              <a:pathLst>
                <a:path extrusionOk="0" h="3267" w="1529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1" name="Google Shape;6171;p219"/>
            <p:cNvSpPr/>
            <p:nvPr/>
          </p:nvSpPr>
          <p:spPr>
            <a:xfrm>
              <a:off x="5824600" y="4544075"/>
              <a:ext cx="49675" cy="96575"/>
            </a:xfrm>
            <a:custGeom>
              <a:rect b="b" l="l" r="r" t="t"/>
              <a:pathLst>
                <a:path extrusionOk="0" h="3863" w="1987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2" name="Google Shape;6172;p219"/>
            <p:cNvSpPr/>
            <p:nvPr/>
          </p:nvSpPr>
          <p:spPr>
            <a:xfrm>
              <a:off x="5876375" y="4540750"/>
              <a:ext cx="23725" cy="54675"/>
            </a:xfrm>
            <a:custGeom>
              <a:rect b="b" l="l" r="r" t="t"/>
              <a:pathLst>
                <a:path extrusionOk="0" h="2187" w="949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3" name="Google Shape;6173;p219"/>
            <p:cNvSpPr/>
            <p:nvPr/>
          </p:nvSpPr>
          <p:spPr>
            <a:xfrm>
              <a:off x="5464100" y="4208075"/>
              <a:ext cx="334850" cy="317675"/>
            </a:xfrm>
            <a:custGeom>
              <a:rect b="b" l="l" r="r" t="t"/>
              <a:pathLst>
                <a:path extrusionOk="0" h="12707" w="13394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4" name="Google Shape;6174;p219"/>
            <p:cNvSpPr/>
            <p:nvPr/>
          </p:nvSpPr>
          <p:spPr>
            <a:xfrm>
              <a:off x="5495775" y="4342975"/>
              <a:ext cx="376800" cy="309500"/>
            </a:xfrm>
            <a:custGeom>
              <a:rect b="b" l="l" r="r" t="t"/>
              <a:pathLst>
                <a:path extrusionOk="0" h="12380" w="15072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5" name="Google Shape;6175;p219"/>
            <p:cNvSpPr/>
            <p:nvPr/>
          </p:nvSpPr>
          <p:spPr>
            <a:xfrm>
              <a:off x="5582050" y="4477650"/>
              <a:ext cx="376675" cy="310075"/>
            </a:xfrm>
            <a:custGeom>
              <a:rect b="b" l="l" r="r" t="t"/>
              <a:pathLst>
                <a:path extrusionOk="0" h="12403" w="15067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6" name="Google Shape;6176;p219"/>
          <p:cNvGrpSpPr/>
          <p:nvPr/>
        </p:nvGrpSpPr>
        <p:grpSpPr>
          <a:xfrm rot="9456294">
            <a:off x="6849678" y="3273665"/>
            <a:ext cx="2306042" cy="512923"/>
            <a:chOff x="7051300" y="3461525"/>
            <a:chExt cx="2305989" cy="512912"/>
          </a:xfrm>
        </p:grpSpPr>
        <p:sp>
          <p:nvSpPr>
            <p:cNvPr id="6177" name="Google Shape;6177;p219"/>
            <p:cNvSpPr/>
            <p:nvPr/>
          </p:nvSpPr>
          <p:spPr>
            <a:xfrm>
              <a:off x="7075817" y="3564700"/>
              <a:ext cx="2271819" cy="396457"/>
            </a:xfrm>
            <a:custGeom>
              <a:rect b="b" l="l" r="r" t="t"/>
              <a:pathLst>
                <a:path extrusionOk="0" h="8150" w="46702">
                  <a:moveTo>
                    <a:pt x="46666" y="1"/>
                  </a:moveTo>
                  <a:lnTo>
                    <a:pt x="41068" y="704"/>
                  </a:lnTo>
                  <a:lnTo>
                    <a:pt x="39932" y="848"/>
                  </a:lnTo>
                  <a:lnTo>
                    <a:pt x="40221" y="3156"/>
                  </a:lnTo>
                  <a:lnTo>
                    <a:pt x="41357" y="3011"/>
                  </a:lnTo>
                  <a:lnTo>
                    <a:pt x="41303" y="2606"/>
                  </a:lnTo>
                  <a:lnTo>
                    <a:pt x="46702" y="271"/>
                  </a:lnTo>
                  <a:lnTo>
                    <a:pt x="46666" y="1"/>
                  </a:lnTo>
                  <a:close/>
                  <a:moveTo>
                    <a:pt x="1560" y="5644"/>
                  </a:moveTo>
                  <a:lnTo>
                    <a:pt x="1" y="5842"/>
                  </a:lnTo>
                  <a:lnTo>
                    <a:pt x="298" y="8149"/>
                  </a:lnTo>
                  <a:lnTo>
                    <a:pt x="1858" y="7960"/>
                  </a:lnTo>
                  <a:lnTo>
                    <a:pt x="1560" y="5644"/>
                  </a:lnTo>
                  <a:close/>
                </a:path>
              </a:pathLst>
            </a:custGeom>
            <a:solidFill>
              <a:srgbClr val="EE87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8" name="Google Shape;6178;p219"/>
            <p:cNvSpPr/>
            <p:nvPr/>
          </p:nvSpPr>
          <p:spPr>
            <a:xfrm>
              <a:off x="7056554" y="3473929"/>
              <a:ext cx="2293709" cy="379334"/>
            </a:xfrm>
            <a:custGeom>
              <a:rect b="b" l="l" r="r" t="t"/>
              <a:pathLst>
                <a:path extrusionOk="0" h="7798" w="47152">
                  <a:moveTo>
                    <a:pt x="43312" y="1515"/>
                  </a:moveTo>
                  <a:cubicBezTo>
                    <a:pt x="43664" y="1533"/>
                    <a:pt x="43682" y="1687"/>
                    <a:pt x="43691" y="1741"/>
                  </a:cubicBezTo>
                  <a:cubicBezTo>
                    <a:pt x="43700" y="1858"/>
                    <a:pt x="43682" y="1993"/>
                    <a:pt x="43393" y="2029"/>
                  </a:cubicBezTo>
                  <a:cubicBezTo>
                    <a:pt x="43361" y="2033"/>
                    <a:pt x="43331" y="2035"/>
                    <a:pt x="43305" y="2035"/>
                  </a:cubicBezTo>
                  <a:cubicBezTo>
                    <a:pt x="43091" y="2035"/>
                    <a:pt x="43041" y="1916"/>
                    <a:pt x="43033" y="1804"/>
                  </a:cubicBezTo>
                  <a:cubicBezTo>
                    <a:pt x="43006" y="1623"/>
                    <a:pt x="43069" y="1542"/>
                    <a:pt x="43231" y="1515"/>
                  </a:cubicBezTo>
                  <a:close/>
                  <a:moveTo>
                    <a:pt x="42113" y="1308"/>
                  </a:moveTo>
                  <a:cubicBezTo>
                    <a:pt x="42366" y="1335"/>
                    <a:pt x="42501" y="1479"/>
                    <a:pt x="42537" y="1750"/>
                  </a:cubicBezTo>
                  <a:cubicBezTo>
                    <a:pt x="42546" y="1858"/>
                    <a:pt x="42528" y="1966"/>
                    <a:pt x="42474" y="2065"/>
                  </a:cubicBezTo>
                  <a:cubicBezTo>
                    <a:pt x="42420" y="2164"/>
                    <a:pt x="42348" y="2218"/>
                    <a:pt x="42239" y="2236"/>
                  </a:cubicBezTo>
                  <a:cubicBezTo>
                    <a:pt x="42209" y="2239"/>
                    <a:pt x="42181" y="2241"/>
                    <a:pt x="42154" y="2241"/>
                  </a:cubicBezTo>
                  <a:cubicBezTo>
                    <a:pt x="42019" y="2241"/>
                    <a:pt x="41924" y="2203"/>
                    <a:pt x="41879" y="2128"/>
                  </a:cubicBezTo>
                  <a:cubicBezTo>
                    <a:pt x="41861" y="2092"/>
                    <a:pt x="41843" y="2029"/>
                    <a:pt x="41825" y="1858"/>
                  </a:cubicBezTo>
                  <a:cubicBezTo>
                    <a:pt x="41762" y="1353"/>
                    <a:pt x="41969" y="1326"/>
                    <a:pt x="42041" y="1317"/>
                  </a:cubicBezTo>
                  <a:cubicBezTo>
                    <a:pt x="42059" y="1308"/>
                    <a:pt x="42086" y="1308"/>
                    <a:pt x="42113" y="1308"/>
                  </a:cubicBezTo>
                  <a:close/>
                  <a:moveTo>
                    <a:pt x="41221" y="1"/>
                  </a:moveTo>
                  <a:lnTo>
                    <a:pt x="39932" y="163"/>
                  </a:lnTo>
                  <a:lnTo>
                    <a:pt x="40256" y="2795"/>
                  </a:lnTo>
                  <a:lnTo>
                    <a:pt x="47152" y="1930"/>
                  </a:lnTo>
                  <a:lnTo>
                    <a:pt x="47080" y="1335"/>
                  </a:lnTo>
                  <a:lnTo>
                    <a:pt x="41275" y="425"/>
                  </a:lnTo>
                  <a:lnTo>
                    <a:pt x="41221" y="1"/>
                  </a:lnTo>
                  <a:close/>
                  <a:moveTo>
                    <a:pt x="1713" y="4941"/>
                  </a:moveTo>
                  <a:lnTo>
                    <a:pt x="0" y="5157"/>
                  </a:lnTo>
                  <a:lnTo>
                    <a:pt x="334" y="7798"/>
                  </a:lnTo>
                  <a:lnTo>
                    <a:pt x="2046" y="7582"/>
                  </a:lnTo>
                  <a:lnTo>
                    <a:pt x="1713" y="4941"/>
                  </a:lnTo>
                  <a:close/>
                </a:path>
              </a:pathLst>
            </a:custGeom>
            <a:solidFill>
              <a:srgbClr val="EEAE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9" name="Google Shape;6179;p219"/>
            <p:cNvSpPr/>
            <p:nvPr/>
          </p:nvSpPr>
          <p:spPr>
            <a:xfrm>
              <a:off x="9084585" y="3533956"/>
              <a:ext cx="102106" cy="52683"/>
            </a:xfrm>
            <a:custGeom>
              <a:rect b="b" l="l" r="r" t="t"/>
              <a:pathLst>
                <a:path extrusionOk="0" h="1083" w="2099">
                  <a:moveTo>
                    <a:pt x="1621" y="200"/>
                  </a:moveTo>
                  <a:cubicBezTo>
                    <a:pt x="1351" y="200"/>
                    <a:pt x="1233" y="326"/>
                    <a:pt x="1261" y="579"/>
                  </a:cubicBezTo>
                  <a:cubicBezTo>
                    <a:pt x="1284" y="782"/>
                    <a:pt x="1402" y="883"/>
                    <a:pt x="1609" y="883"/>
                  </a:cubicBezTo>
                  <a:cubicBezTo>
                    <a:pt x="1641" y="883"/>
                    <a:pt x="1675" y="881"/>
                    <a:pt x="1711" y="876"/>
                  </a:cubicBezTo>
                  <a:cubicBezTo>
                    <a:pt x="1982" y="840"/>
                    <a:pt x="2099" y="714"/>
                    <a:pt x="2072" y="498"/>
                  </a:cubicBezTo>
                  <a:cubicBezTo>
                    <a:pt x="2054" y="317"/>
                    <a:pt x="1900" y="218"/>
                    <a:pt x="1621" y="200"/>
                  </a:cubicBezTo>
                  <a:close/>
                  <a:moveTo>
                    <a:pt x="397" y="1"/>
                  </a:moveTo>
                  <a:cubicBezTo>
                    <a:pt x="115" y="1"/>
                    <a:pt x="1" y="217"/>
                    <a:pt x="53" y="633"/>
                  </a:cubicBezTo>
                  <a:cubicBezTo>
                    <a:pt x="71" y="777"/>
                    <a:pt x="89" y="867"/>
                    <a:pt x="116" y="921"/>
                  </a:cubicBezTo>
                  <a:cubicBezTo>
                    <a:pt x="182" y="1032"/>
                    <a:pt x="290" y="1082"/>
                    <a:pt x="446" y="1082"/>
                  </a:cubicBezTo>
                  <a:cubicBezTo>
                    <a:pt x="481" y="1082"/>
                    <a:pt x="518" y="1079"/>
                    <a:pt x="557" y="1075"/>
                  </a:cubicBezTo>
                  <a:cubicBezTo>
                    <a:pt x="693" y="1066"/>
                    <a:pt x="783" y="993"/>
                    <a:pt x="846" y="867"/>
                  </a:cubicBezTo>
                  <a:cubicBezTo>
                    <a:pt x="909" y="750"/>
                    <a:pt x="936" y="633"/>
                    <a:pt x="918" y="507"/>
                  </a:cubicBezTo>
                  <a:cubicBezTo>
                    <a:pt x="882" y="200"/>
                    <a:pt x="720" y="29"/>
                    <a:pt x="431" y="2"/>
                  </a:cubicBezTo>
                  <a:cubicBezTo>
                    <a:pt x="419" y="1"/>
                    <a:pt x="408" y="1"/>
                    <a:pt x="397" y="1"/>
                  </a:cubicBezTo>
                  <a:close/>
                </a:path>
              </a:pathLst>
            </a:custGeom>
            <a:solidFill>
              <a:srgbClr val="EECA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0" name="Google Shape;6180;p219"/>
            <p:cNvSpPr/>
            <p:nvPr/>
          </p:nvSpPr>
          <p:spPr>
            <a:xfrm>
              <a:off x="7151702" y="3605512"/>
              <a:ext cx="1882416" cy="359584"/>
            </a:xfrm>
            <a:custGeom>
              <a:rect b="b" l="l" r="r" t="t"/>
              <a:pathLst>
                <a:path extrusionOk="0" h="7392" w="38697">
                  <a:moveTo>
                    <a:pt x="38372" y="0"/>
                  </a:moveTo>
                  <a:lnTo>
                    <a:pt x="25555" y="1614"/>
                  </a:lnTo>
                  <a:cubicBezTo>
                    <a:pt x="25645" y="2506"/>
                    <a:pt x="25104" y="3353"/>
                    <a:pt x="23932" y="4156"/>
                  </a:cubicBezTo>
                  <a:cubicBezTo>
                    <a:pt x="23752" y="4282"/>
                    <a:pt x="23563" y="4399"/>
                    <a:pt x="23373" y="4507"/>
                  </a:cubicBezTo>
                  <a:lnTo>
                    <a:pt x="38697" y="2587"/>
                  </a:lnTo>
                  <a:lnTo>
                    <a:pt x="38661" y="2317"/>
                  </a:lnTo>
                  <a:lnTo>
                    <a:pt x="38372" y="0"/>
                  </a:lnTo>
                  <a:close/>
                  <a:moveTo>
                    <a:pt x="12593" y="3236"/>
                  </a:moveTo>
                  <a:lnTo>
                    <a:pt x="0" y="4805"/>
                  </a:lnTo>
                  <a:lnTo>
                    <a:pt x="298" y="7121"/>
                  </a:lnTo>
                  <a:lnTo>
                    <a:pt x="325" y="7392"/>
                  </a:lnTo>
                  <a:lnTo>
                    <a:pt x="15423" y="5499"/>
                  </a:lnTo>
                  <a:cubicBezTo>
                    <a:pt x="15207" y="5445"/>
                    <a:pt x="14999" y="5381"/>
                    <a:pt x="14792" y="5300"/>
                  </a:cubicBezTo>
                  <a:cubicBezTo>
                    <a:pt x="13458" y="4814"/>
                    <a:pt x="12728" y="4129"/>
                    <a:pt x="12593" y="3236"/>
                  </a:cubicBezTo>
                  <a:close/>
                </a:path>
              </a:pathLst>
            </a:custGeom>
            <a:solidFill>
              <a:srgbClr val="D767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1" name="Google Shape;6181;p219"/>
            <p:cNvSpPr/>
            <p:nvPr/>
          </p:nvSpPr>
          <p:spPr>
            <a:xfrm>
              <a:off x="7764232" y="3683976"/>
              <a:ext cx="634963" cy="189034"/>
            </a:xfrm>
            <a:custGeom>
              <a:rect b="b" l="l" r="r" t="t"/>
              <a:pathLst>
                <a:path extrusionOk="0" h="3886" w="13053">
                  <a:moveTo>
                    <a:pt x="12963" y="1"/>
                  </a:moveTo>
                  <a:lnTo>
                    <a:pt x="1" y="1623"/>
                  </a:lnTo>
                  <a:cubicBezTo>
                    <a:pt x="136" y="2516"/>
                    <a:pt x="866" y="3201"/>
                    <a:pt x="2200" y="3687"/>
                  </a:cubicBezTo>
                  <a:cubicBezTo>
                    <a:pt x="2407" y="3768"/>
                    <a:pt x="2615" y="3832"/>
                    <a:pt x="2831" y="3886"/>
                  </a:cubicBezTo>
                  <a:lnTo>
                    <a:pt x="10781" y="2894"/>
                  </a:lnTo>
                  <a:cubicBezTo>
                    <a:pt x="10971" y="2786"/>
                    <a:pt x="11160" y="2669"/>
                    <a:pt x="11340" y="2543"/>
                  </a:cubicBezTo>
                  <a:cubicBezTo>
                    <a:pt x="12512" y="1740"/>
                    <a:pt x="13053" y="893"/>
                    <a:pt x="12963" y="1"/>
                  </a:cubicBezTo>
                  <a:close/>
                </a:path>
              </a:pathLst>
            </a:custGeom>
            <a:solidFill>
              <a:srgbClr val="C2BC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2" name="Google Shape;6182;p219"/>
            <p:cNvSpPr/>
            <p:nvPr/>
          </p:nvSpPr>
          <p:spPr>
            <a:xfrm>
              <a:off x="7758540" y="3565575"/>
              <a:ext cx="636277" cy="197401"/>
            </a:xfrm>
            <a:custGeom>
              <a:rect b="b" l="l" r="r" t="t"/>
              <a:pathLst>
                <a:path extrusionOk="0" h="4058" w="13080">
                  <a:moveTo>
                    <a:pt x="9997" y="1"/>
                  </a:moveTo>
                  <a:lnTo>
                    <a:pt x="2506" y="938"/>
                  </a:lnTo>
                  <a:cubicBezTo>
                    <a:pt x="2227" y="1092"/>
                    <a:pt x="1966" y="1245"/>
                    <a:pt x="1722" y="1407"/>
                  </a:cubicBezTo>
                  <a:cubicBezTo>
                    <a:pt x="532" y="2218"/>
                    <a:pt x="0" y="3093"/>
                    <a:pt x="118" y="4012"/>
                  </a:cubicBezTo>
                  <a:cubicBezTo>
                    <a:pt x="118" y="4030"/>
                    <a:pt x="118" y="4039"/>
                    <a:pt x="118" y="4057"/>
                  </a:cubicBezTo>
                  <a:lnTo>
                    <a:pt x="13080" y="2435"/>
                  </a:lnTo>
                  <a:cubicBezTo>
                    <a:pt x="13071" y="2417"/>
                    <a:pt x="13071" y="2408"/>
                    <a:pt x="13071" y="2390"/>
                  </a:cubicBezTo>
                  <a:cubicBezTo>
                    <a:pt x="12953" y="1470"/>
                    <a:pt x="12223" y="758"/>
                    <a:pt x="10871" y="262"/>
                  </a:cubicBezTo>
                  <a:cubicBezTo>
                    <a:pt x="10583" y="172"/>
                    <a:pt x="10294" y="82"/>
                    <a:pt x="99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3" name="Google Shape;6183;p219"/>
            <p:cNvSpPr/>
            <p:nvPr/>
          </p:nvSpPr>
          <p:spPr>
            <a:xfrm>
              <a:off x="7130639" y="3466487"/>
              <a:ext cx="1892096" cy="377145"/>
            </a:xfrm>
            <a:custGeom>
              <a:rect b="b" l="l" r="r" t="t"/>
              <a:pathLst>
                <a:path extrusionOk="0" h="7753" w="38896">
                  <a:moveTo>
                    <a:pt x="38526" y="1"/>
                  </a:moveTo>
                  <a:lnTo>
                    <a:pt x="22896" y="1957"/>
                  </a:lnTo>
                  <a:lnTo>
                    <a:pt x="22878" y="2110"/>
                  </a:lnTo>
                  <a:cubicBezTo>
                    <a:pt x="23175" y="2191"/>
                    <a:pt x="23464" y="2281"/>
                    <a:pt x="23752" y="2371"/>
                  </a:cubicBezTo>
                  <a:cubicBezTo>
                    <a:pt x="25068" y="2858"/>
                    <a:pt x="25789" y="3552"/>
                    <a:pt x="25907" y="4481"/>
                  </a:cubicBezTo>
                  <a:lnTo>
                    <a:pt x="25916" y="4553"/>
                  </a:lnTo>
                  <a:lnTo>
                    <a:pt x="38896" y="2930"/>
                  </a:lnTo>
                  <a:lnTo>
                    <a:pt x="38526" y="1"/>
                  </a:lnTo>
                  <a:close/>
                  <a:moveTo>
                    <a:pt x="15405" y="2903"/>
                  </a:moveTo>
                  <a:lnTo>
                    <a:pt x="1" y="4823"/>
                  </a:lnTo>
                  <a:lnTo>
                    <a:pt x="370" y="7753"/>
                  </a:lnTo>
                  <a:lnTo>
                    <a:pt x="13035" y="6166"/>
                  </a:lnTo>
                  <a:lnTo>
                    <a:pt x="13107" y="6121"/>
                  </a:lnTo>
                  <a:lnTo>
                    <a:pt x="13098" y="6040"/>
                  </a:lnTo>
                  <a:cubicBezTo>
                    <a:pt x="12990" y="5157"/>
                    <a:pt x="13521" y="4300"/>
                    <a:pt x="14675" y="3507"/>
                  </a:cubicBezTo>
                  <a:cubicBezTo>
                    <a:pt x="14910" y="3354"/>
                    <a:pt x="15171" y="3192"/>
                    <a:pt x="15450" y="3047"/>
                  </a:cubicBezTo>
                  <a:lnTo>
                    <a:pt x="15405" y="2903"/>
                  </a:lnTo>
                  <a:close/>
                </a:path>
              </a:pathLst>
            </a:custGeom>
            <a:solidFill>
              <a:srgbClr val="EE87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4" name="Google Shape;6184;p219"/>
            <p:cNvSpPr/>
            <p:nvPr/>
          </p:nvSpPr>
          <p:spPr>
            <a:xfrm>
              <a:off x="8992842" y="3474999"/>
              <a:ext cx="35997" cy="141362"/>
            </a:xfrm>
            <a:custGeom>
              <a:rect b="b" l="l" r="r" t="t"/>
              <a:pathLst>
                <a:path extrusionOk="0" h="2906" w="740">
                  <a:moveTo>
                    <a:pt x="218" y="0"/>
                  </a:moveTo>
                  <a:cubicBezTo>
                    <a:pt x="203" y="0"/>
                    <a:pt x="187" y="2"/>
                    <a:pt x="172" y="6"/>
                  </a:cubicBezTo>
                  <a:cubicBezTo>
                    <a:pt x="73" y="24"/>
                    <a:pt x="1" y="123"/>
                    <a:pt x="19" y="231"/>
                  </a:cubicBezTo>
                  <a:cubicBezTo>
                    <a:pt x="91" y="637"/>
                    <a:pt x="163" y="1052"/>
                    <a:pt x="217" y="1466"/>
                  </a:cubicBezTo>
                  <a:cubicBezTo>
                    <a:pt x="271" y="1881"/>
                    <a:pt x="334" y="2296"/>
                    <a:pt x="334" y="2710"/>
                  </a:cubicBezTo>
                  <a:cubicBezTo>
                    <a:pt x="334" y="2728"/>
                    <a:pt x="334" y="2746"/>
                    <a:pt x="334" y="2764"/>
                  </a:cubicBezTo>
                  <a:cubicBezTo>
                    <a:pt x="357" y="2848"/>
                    <a:pt x="437" y="2906"/>
                    <a:pt x="527" y="2906"/>
                  </a:cubicBezTo>
                  <a:cubicBezTo>
                    <a:pt x="543" y="2906"/>
                    <a:pt x="561" y="2904"/>
                    <a:pt x="578" y="2899"/>
                  </a:cubicBezTo>
                  <a:cubicBezTo>
                    <a:pt x="677" y="2872"/>
                    <a:pt x="740" y="2764"/>
                    <a:pt x="713" y="2665"/>
                  </a:cubicBezTo>
                  <a:cubicBezTo>
                    <a:pt x="614" y="2259"/>
                    <a:pt x="569" y="1845"/>
                    <a:pt x="523" y="1430"/>
                  </a:cubicBezTo>
                  <a:cubicBezTo>
                    <a:pt x="469" y="1016"/>
                    <a:pt x="433" y="601"/>
                    <a:pt x="406" y="177"/>
                  </a:cubicBezTo>
                  <a:cubicBezTo>
                    <a:pt x="406" y="168"/>
                    <a:pt x="406" y="168"/>
                    <a:pt x="397" y="159"/>
                  </a:cubicBezTo>
                  <a:cubicBezTo>
                    <a:pt x="382" y="67"/>
                    <a:pt x="307" y="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5" name="Google Shape;6185;p219"/>
            <p:cNvSpPr/>
            <p:nvPr/>
          </p:nvSpPr>
          <p:spPr>
            <a:xfrm>
              <a:off x="8234282" y="3461525"/>
              <a:ext cx="850704" cy="234469"/>
            </a:xfrm>
            <a:custGeom>
              <a:rect b="b" l="l" r="r" t="t"/>
              <a:pathLst>
                <a:path extrusionOk="0" h="4820" w="17488">
                  <a:moveTo>
                    <a:pt x="15781" y="1"/>
                  </a:moveTo>
                  <a:cubicBezTo>
                    <a:pt x="15770" y="1"/>
                    <a:pt x="15759" y="2"/>
                    <a:pt x="15748" y="4"/>
                  </a:cubicBezTo>
                  <a:lnTo>
                    <a:pt x="190" y="1951"/>
                  </a:lnTo>
                  <a:cubicBezTo>
                    <a:pt x="118" y="1960"/>
                    <a:pt x="55" y="2005"/>
                    <a:pt x="28" y="2086"/>
                  </a:cubicBezTo>
                  <a:cubicBezTo>
                    <a:pt x="1" y="2185"/>
                    <a:pt x="55" y="2293"/>
                    <a:pt x="163" y="2329"/>
                  </a:cubicBezTo>
                  <a:cubicBezTo>
                    <a:pt x="334" y="2356"/>
                    <a:pt x="505" y="2401"/>
                    <a:pt x="668" y="2437"/>
                  </a:cubicBezTo>
                  <a:cubicBezTo>
                    <a:pt x="839" y="2473"/>
                    <a:pt x="1010" y="2509"/>
                    <a:pt x="1172" y="2564"/>
                  </a:cubicBezTo>
                  <a:cubicBezTo>
                    <a:pt x="1488" y="2672"/>
                    <a:pt x="1812" y="2807"/>
                    <a:pt x="2101" y="2987"/>
                  </a:cubicBezTo>
                  <a:cubicBezTo>
                    <a:pt x="2245" y="3077"/>
                    <a:pt x="2380" y="3176"/>
                    <a:pt x="2506" y="3294"/>
                  </a:cubicBezTo>
                  <a:cubicBezTo>
                    <a:pt x="2642" y="3393"/>
                    <a:pt x="2750" y="3528"/>
                    <a:pt x="2849" y="3663"/>
                  </a:cubicBezTo>
                  <a:cubicBezTo>
                    <a:pt x="3038" y="3934"/>
                    <a:pt x="3137" y="4267"/>
                    <a:pt x="3101" y="4592"/>
                  </a:cubicBezTo>
                  <a:cubicBezTo>
                    <a:pt x="3101" y="4628"/>
                    <a:pt x="3101" y="4655"/>
                    <a:pt x="3110" y="4682"/>
                  </a:cubicBezTo>
                  <a:cubicBezTo>
                    <a:pt x="3139" y="4767"/>
                    <a:pt x="3218" y="4819"/>
                    <a:pt x="3304" y="4819"/>
                  </a:cubicBezTo>
                  <a:cubicBezTo>
                    <a:pt x="3326" y="4819"/>
                    <a:pt x="3349" y="4816"/>
                    <a:pt x="3372" y="4808"/>
                  </a:cubicBezTo>
                  <a:cubicBezTo>
                    <a:pt x="3471" y="4772"/>
                    <a:pt x="3525" y="4655"/>
                    <a:pt x="3489" y="4547"/>
                  </a:cubicBezTo>
                  <a:cubicBezTo>
                    <a:pt x="3426" y="4366"/>
                    <a:pt x="3372" y="4186"/>
                    <a:pt x="3282" y="4024"/>
                  </a:cubicBezTo>
                  <a:cubicBezTo>
                    <a:pt x="3201" y="3853"/>
                    <a:pt x="3101" y="3699"/>
                    <a:pt x="2984" y="3555"/>
                  </a:cubicBezTo>
                  <a:cubicBezTo>
                    <a:pt x="2768" y="3276"/>
                    <a:pt x="2497" y="3032"/>
                    <a:pt x="2200" y="2834"/>
                  </a:cubicBezTo>
                  <a:cubicBezTo>
                    <a:pt x="1903" y="2645"/>
                    <a:pt x="1578" y="2482"/>
                    <a:pt x="1254" y="2338"/>
                  </a:cubicBezTo>
                  <a:cubicBezTo>
                    <a:pt x="1170" y="2301"/>
                    <a:pt x="1086" y="2267"/>
                    <a:pt x="1002" y="2233"/>
                  </a:cubicBezTo>
                  <a:lnTo>
                    <a:pt x="1002" y="2233"/>
                  </a:lnTo>
                  <a:lnTo>
                    <a:pt x="15600" y="406"/>
                  </a:lnTo>
                  <a:lnTo>
                    <a:pt x="15600" y="406"/>
                  </a:lnTo>
                  <a:lnTo>
                    <a:pt x="15613" y="508"/>
                  </a:lnTo>
                  <a:lnTo>
                    <a:pt x="15667" y="617"/>
                  </a:lnTo>
                  <a:cubicBezTo>
                    <a:pt x="15686" y="660"/>
                    <a:pt x="15726" y="687"/>
                    <a:pt x="15770" y="687"/>
                  </a:cubicBezTo>
                  <a:cubicBezTo>
                    <a:pt x="15790" y="687"/>
                    <a:pt x="15810" y="682"/>
                    <a:pt x="15829" y="671"/>
                  </a:cubicBezTo>
                  <a:cubicBezTo>
                    <a:pt x="16009" y="589"/>
                    <a:pt x="16199" y="553"/>
                    <a:pt x="16388" y="526"/>
                  </a:cubicBezTo>
                  <a:cubicBezTo>
                    <a:pt x="16483" y="517"/>
                    <a:pt x="16577" y="511"/>
                    <a:pt x="16673" y="511"/>
                  </a:cubicBezTo>
                  <a:cubicBezTo>
                    <a:pt x="16710" y="511"/>
                    <a:pt x="16747" y="512"/>
                    <a:pt x="16784" y="514"/>
                  </a:cubicBezTo>
                  <a:lnTo>
                    <a:pt x="16784" y="514"/>
                  </a:lnTo>
                  <a:cubicBezTo>
                    <a:pt x="16865" y="872"/>
                    <a:pt x="16927" y="1235"/>
                    <a:pt x="16983" y="1599"/>
                  </a:cubicBezTo>
                  <a:cubicBezTo>
                    <a:pt x="17037" y="2005"/>
                    <a:pt x="17109" y="2419"/>
                    <a:pt x="17064" y="2843"/>
                  </a:cubicBezTo>
                  <a:cubicBezTo>
                    <a:pt x="17055" y="2879"/>
                    <a:pt x="17064" y="2906"/>
                    <a:pt x="17073" y="2933"/>
                  </a:cubicBezTo>
                  <a:cubicBezTo>
                    <a:pt x="17100" y="3015"/>
                    <a:pt x="17175" y="3066"/>
                    <a:pt x="17252" y="3066"/>
                  </a:cubicBezTo>
                  <a:cubicBezTo>
                    <a:pt x="17277" y="3066"/>
                    <a:pt x="17301" y="3061"/>
                    <a:pt x="17325" y="3050"/>
                  </a:cubicBezTo>
                  <a:cubicBezTo>
                    <a:pt x="17433" y="3014"/>
                    <a:pt x="17488" y="2897"/>
                    <a:pt x="17442" y="2798"/>
                  </a:cubicBezTo>
                  <a:cubicBezTo>
                    <a:pt x="17298" y="2392"/>
                    <a:pt x="17262" y="1978"/>
                    <a:pt x="17217" y="1563"/>
                  </a:cubicBezTo>
                  <a:cubicBezTo>
                    <a:pt x="17172" y="1148"/>
                    <a:pt x="17145" y="734"/>
                    <a:pt x="17136" y="319"/>
                  </a:cubicBezTo>
                  <a:cubicBezTo>
                    <a:pt x="17136" y="220"/>
                    <a:pt x="17055" y="148"/>
                    <a:pt x="16965" y="148"/>
                  </a:cubicBezTo>
                  <a:lnTo>
                    <a:pt x="16920" y="148"/>
                  </a:lnTo>
                  <a:cubicBezTo>
                    <a:pt x="16739" y="229"/>
                    <a:pt x="16550" y="265"/>
                    <a:pt x="16361" y="292"/>
                  </a:cubicBezTo>
                  <a:cubicBezTo>
                    <a:pt x="16260" y="307"/>
                    <a:pt x="16158" y="316"/>
                    <a:pt x="16056" y="316"/>
                  </a:cubicBezTo>
                  <a:cubicBezTo>
                    <a:pt x="16031" y="316"/>
                    <a:pt x="16007" y="315"/>
                    <a:pt x="15983" y="314"/>
                  </a:cubicBezTo>
                  <a:lnTo>
                    <a:pt x="15983" y="314"/>
                  </a:lnTo>
                  <a:lnTo>
                    <a:pt x="15964" y="166"/>
                  </a:lnTo>
                  <a:cubicBezTo>
                    <a:pt x="15948" y="69"/>
                    <a:pt x="15874" y="1"/>
                    <a:pt x="1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6" name="Google Shape;6186;p219"/>
            <p:cNvSpPr/>
            <p:nvPr/>
          </p:nvSpPr>
          <p:spPr>
            <a:xfrm>
              <a:off x="9007776" y="3586979"/>
              <a:ext cx="90772" cy="141168"/>
            </a:xfrm>
            <a:custGeom>
              <a:rect b="b" l="l" r="r" t="t"/>
              <a:pathLst>
                <a:path extrusionOk="0" h="2902" w="1866">
                  <a:moveTo>
                    <a:pt x="1344" y="0"/>
                  </a:moveTo>
                  <a:cubicBezTo>
                    <a:pt x="1323" y="0"/>
                    <a:pt x="1301" y="4"/>
                    <a:pt x="1280" y="12"/>
                  </a:cubicBezTo>
                  <a:cubicBezTo>
                    <a:pt x="1172" y="48"/>
                    <a:pt x="1118" y="165"/>
                    <a:pt x="1163" y="264"/>
                  </a:cubicBezTo>
                  <a:cubicBezTo>
                    <a:pt x="1298" y="643"/>
                    <a:pt x="1334" y="1030"/>
                    <a:pt x="1379" y="1409"/>
                  </a:cubicBezTo>
                  <a:cubicBezTo>
                    <a:pt x="1397" y="1607"/>
                    <a:pt x="1415" y="1796"/>
                    <a:pt x="1424" y="1995"/>
                  </a:cubicBezTo>
                  <a:cubicBezTo>
                    <a:pt x="1438" y="2136"/>
                    <a:pt x="1446" y="2283"/>
                    <a:pt x="1450" y="2430"/>
                  </a:cubicBezTo>
                  <a:lnTo>
                    <a:pt x="1450" y="2430"/>
                  </a:lnTo>
                  <a:cubicBezTo>
                    <a:pt x="1414" y="2442"/>
                    <a:pt x="1379" y="2453"/>
                    <a:pt x="1343" y="2463"/>
                  </a:cubicBezTo>
                  <a:cubicBezTo>
                    <a:pt x="1244" y="2481"/>
                    <a:pt x="1154" y="2499"/>
                    <a:pt x="1055" y="2508"/>
                  </a:cubicBezTo>
                  <a:cubicBezTo>
                    <a:pt x="960" y="2517"/>
                    <a:pt x="865" y="2524"/>
                    <a:pt x="770" y="2524"/>
                  </a:cubicBezTo>
                  <a:cubicBezTo>
                    <a:pt x="738" y="2524"/>
                    <a:pt x="705" y="2523"/>
                    <a:pt x="673" y="2522"/>
                  </a:cubicBezTo>
                  <a:lnTo>
                    <a:pt x="673" y="2522"/>
                  </a:lnTo>
                  <a:cubicBezTo>
                    <a:pt x="626" y="2191"/>
                    <a:pt x="579" y="1854"/>
                    <a:pt x="532" y="1517"/>
                  </a:cubicBezTo>
                  <a:cubicBezTo>
                    <a:pt x="478" y="1138"/>
                    <a:pt x="433" y="751"/>
                    <a:pt x="406" y="363"/>
                  </a:cubicBezTo>
                  <a:cubicBezTo>
                    <a:pt x="406" y="354"/>
                    <a:pt x="406" y="345"/>
                    <a:pt x="406" y="345"/>
                  </a:cubicBezTo>
                  <a:cubicBezTo>
                    <a:pt x="390" y="248"/>
                    <a:pt x="308" y="180"/>
                    <a:pt x="214" y="180"/>
                  </a:cubicBezTo>
                  <a:cubicBezTo>
                    <a:pt x="203" y="180"/>
                    <a:pt x="192" y="181"/>
                    <a:pt x="180" y="183"/>
                  </a:cubicBezTo>
                  <a:cubicBezTo>
                    <a:pt x="72" y="201"/>
                    <a:pt x="0" y="300"/>
                    <a:pt x="27" y="408"/>
                  </a:cubicBezTo>
                  <a:cubicBezTo>
                    <a:pt x="90" y="796"/>
                    <a:pt x="144" y="1174"/>
                    <a:pt x="189" y="1562"/>
                  </a:cubicBezTo>
                  <a:cubicBezTo>
                    <a:pt x="234" y="1950"/>
                    <a:pt x="280" y="2337"/>
                    <a:pt x="316" y="2716"/>
                  </a:cubicBezTo>
                  <a:lnTo>
                    <a:pt x="316" y="2770"/>
                  </a:lnTo>
                  <a:cubicBezTo>
                    <a:pt x="316" y="2779"/>
                    <a:pt x="325" y="2797"/>
                    <a:pt x="334" y="2815"/>
                  </a:cubicBezTo>
                  <a:cubicBezTo>
                    <a:pt x="353" y="2868"/>
                    <a:pt x="407" y="2901"/>
                    <a:pt x="466" y="2901"/>
                  </a:cubicBezTo>
                  <a:cubicBezTo>
                    <a:pt x="488" y="2901"/>
                    <a:pt x="510" y="2897"/>
                    <a:pt x="532" y="2887"/>
                  </a:cubicBezTo>
                  <a:cubicBezTo>
                    <a:pt x="712" y="2806"/>
                    <a:pt x="902" y="2770"/>
                    <a:pt x="1091" y="2734"/>
                  </a:cubicBezTo>
                  <a:cubicBezTo>
                    <a:pt x="1181" y="2725"/>
                    <a:pt x="1280" y="2716"/>
                    <a:pt x="1370" y="2716"/>
                  </a:cubicBezTo>
                  <a:cubicBezTo>
                    <a:pt x="1469" y="2716"/>
                    <a:pt x="1569" y="2725"/>
                    <a:pt x="1668" y="2743"/>
                  </a:cubicBezTo>
                  <a:cubicBezTo>
                    <a:pt x="1677" y="2747"/>
                    <a:pt x="1688" y="2750"/>
                    <a:pt x="1700" y="2750"/>
                  </a:cubicBezTo>
                  <a:cubicBezTo>
                    <a:pt x="1713" y="2750"/>
                    <a:pt x="1726" y="2747"/>
                    <a:pt x="1740" y="2743"/>
                  </a:cubicBezTo>
                  <a:cubicBezTo>
                    <a:pt x="1812" y="2725"/>
                    <a:pt x="1866" y="2644"/>
                    <a:pt x="1839" y="2563"/>
                  </a:cubicBezTo>
                  <a:lnTo>
                    <a:pt x="1830" y="2526"/>
                  </a:lnTo>
                  <a:cubicBezTo>
                    <a:pt x="1785" y="2337"/>
                    <a:pt x="1749" y="2148"/>
                    <a:pt x="1713" y="1959"/>
                  </a:cubicBezTo>
                  <a:cubicBezTo>
                    <a:pt x="1677" y="1769"/>
                    <a:pt x="1641" y="1580"/>
                    <a:pt x="1614" y="1382"/>
                  </a:cubicBezTo>
                  <a:cubicBezTo>
                    <a:pt x="1560" y="1003"/>
                    <a:pt x="1505" y="616"/>
                    <a:pt x="1541" y="219"/>
                  </a:cubicBezTo>
                  <a:cubicBezTo>
                    <a:pt x="1551" y="192"/>
                    <a:pt x="1541" y="156"/>
                    <a:pt x="1532" y="129"/>
                  </a:cubicBezTo>
                  <a:cubicBezTo>
                    <a:pt x="1504" y="51"/>
                    <a:pt x="1425" y="0"/>
                    <a:pt x="1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7" name="Google Shape;6187;p219"/>
            <p:cNvSpPr/>
            <p:nvPr/>
          </p:nvSpPr>
          <p:spPr>
            <a:xfrm>
              <a:off x="9050291" y="3487988"/>
              <a:ext cx="305685" cy="86102"/>
            </a:xfrm>
            <a:custGeom>
              <a:rect b="b" l="l" r="r" t="t"/>
              <a:pathLst>
                <a:path extrusionOk="0" h="1770" w="6284">
                  <a:moveTo>
                    <a:pt x="208" y="0"/>
                  </a:moveTo>
                  <a:cubicBezTo>
                    <a:pt x="100" y="0"/>
                    <a:pt x="9" y="82"/>
                    <a:pt x="0" y="190"/>
                  </a:cubicBezTo>
                  <a:cubicBezTo>
                    <a:pt x="0" y="298"/>
                    <a:pt x="82" y="388"/>
                    <a:pt x="190" y="388"/>
                  </a:cubicBezTo>
                  <a:cubicBezTo>
                    <a:pt x="1172" y="442"/>
                    <a:pt x="2137" y="613"/>
                    <a:pt x="3101" y="767"/>
                  </a:cubicBezTo>
                  <a:cubicBezTo>
                    <a:pt x="3588" y="848"/>
                    <a:pt x="4066" y="938"/>
                    <a:pt x="4552" y="1019"/>
                  </a:cubicBezTo>
                  <a:cubicBezTo>
                    <a:pt x="4982" y="1100"/>
                    <a:pt x="5412" y="1189"/>
                    <a:pt x="5849" y="1278"/>
                  </a:cubicBezTo>
                  <a:lnTo>
                    <a:pt x="5849" y="1278"/>
                  </a:lnTo>
                  <a:lnTo>
                    <a:pt x="5887" y="1605"/>
                  </a:lnTo>
                  <a:cubicBezTo>
                    <a:pt x="5903" y="1695"/>
                    <a:pt x="5978" y="1770"/>
                    <a:pt x="6073" y="1770"/>
                  </a:cubicBezTo>
                  <a:cubicBezTo>
                    <a:pt x="6083" y="1770"/>
                    <a:pt x="6093" y="1769"/>
                    <a:pt x="6103" y="1767"/>
                  </a:cubicBezTo>
                  <a:cubicBezTo>
                    <a:pt x="6211" y="1758"/>
                    <a:pt x="6283" y="1659"/>
                    <a:pt x="6274" y="1551"/>
                  </a:cubicBezTo>
                  <a:lnTo>
                    <a:pt x="6211" y="1091"/>
                  </a:lnTo>
                  <a:lnTo>
                    <a:pt x="6211" y="1082"/>
                  </a:lnTo>
                  <a:cubicBezTo>
                    <a:pt x="6202" y="1001"/>
                    <a:pt x="6139" y="929"/>
                    <a:pt x="6049" y="920"/>
                  </a:cubicBezTo>
                  <a:cubicBezTo>
                    <a:pt x="5562" y="875"/>
                    <a:pt x="5075" y="812"/>
                    <a:pt x="4589" y="749"/>
                  </a:cubicBezTo>
                  <a:cubicBezTo>
                    <a:pt x="4111" y="685"/>
                    <a:pt x="3624" y="622"/>
                    <a:pt x="3137" y="550"/>
                  </a:cubicBezTo>
                  <a:cubicBezTo>
                    <a:pt x="2173" y="397"/>
                    <a:pt x="1199" y="262"/>
                    <a:pt x="244" y="9"/>
                  </a:cubicBezTo>
                  <a:cubicBezTo>
                    <a:pt x="235" y="0"/>
                    <a:pt x="217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8" name="Google Shape;6188;p219"/>
            <p:cNvSpPr/>
            <p:nvPr/>
          </p:nvSpPr>
          <p:spPr>
            <a:xfrm>
              <a:off x="9073980" y="3552587"/>
              <a:ext cx="283308" cy="148610"/>
            </a:xfrm>
            <a:custGeom>
              <a:rect b="b" l="l" r="r" t="t"/>
              <a:pathLst>
                <a:path extrusionOk="0" h="3055" w="5824">
                  <a:moveTo>
                    <a:pt x="5588" y="1"/>
                  </a:moveTo>
                  <a:cubicBezTo>
                    <a:pt x="5570" y="1"/>
                    <a:pt x="5553" y="3"/>
                    <a:pt x="5535" y="6"/>
                  </a:cubicBezTo>
                  <a:cubicBezTo>
                    <a:pt x="5418" y="34"/>
                    <a:pt x="5336" y="160"/>
                    <a:pt x="5373" y="277"/>
                  </a:cubicBezTo>
                  <a:lnTo>
                    <a:pt x="5406" y="415"/>
                  </a:lnTo>
                  <a:lnTo>
                    <a:pt x="5406" y="415"/>
                  </a:lnTo>
                  <a:cubicBezTo>
                    <a:pt x="5013" y="613"/>
                    <a:pt x="4620" y="805"/>
                    <a:pt x="4228" y="989"/>
                  </a:cubicBezTo>
                  <a:cubicBezTo>
                    <a:pt x="3786" y="1196"/>
                    <a:pt x="3335" y="1395"/>
                    <a:pt x="2885" y="1584"/>
                  </a:cubicBezTo>
                  <a:cubicBezTo>
                    <a:pt x="2434" y="1773"/>
                    <a:pt x="1983" y="1972"/>
                    <a:pt x="1524" y="2152"/>
                  </a:cubicBezTo>
                  <a:cubicBezTo>
                    <a:pt x="1073" y="2332"/>
                    <a:pt x="613" y="2512"/>
                    <a:pt x="153" y="2675"/>
                  </a:cubicBezTo>
                  <a:cubicBezTo>
                    <a:pt x="144" y="2684"/>
                    <a:pt x="135" y="2684"/>
                    <a:pt x="126" y="2684"/>
                  </a:cubicBezTo>
                  <a:cubicBezTo>
                    <a:pt x="36" y="2738"/>
                    <a:pt x="0" y="2855"/>
                    <a:pt x="45" y="2945"/>
                  </a:cubicBezTo>
                  <a:cubicBezTo>
                    <a:pt x="77" y="3016"/>
                    <a:pt x="146" y="3054"/>
                    <a:pt x="219" y="3054"/>
                  </a:cubicBezTo>
                  <a:cubicBezTo>
                    <a:pt x="248" y="3054"/>
                    <a:pt x="278" y="3048"/>
                    <a:pt x="307" y="3035"/>
                  </a:cubicBezTo>
                  <a:cubicBezTo>
                    <a:pt x="748" y="2810"/>
                    <a:pt x="1190" y="2602"/>
                    <a:pt x="1632" y="2395"/>
                  </a:cubicBezTo>
                  <a:cubicBezTo>
                    <a:pt x="2073" y="2188"/>
                    <a:pt x="2524" y="1990"/>
                    <a:pt x="2975" y="1791"/>
                  </a:cubicBezTo>
                  <a:cubicBezTo>
                    <a:pt x="3416" y="1593"/>
                    <a:pt x="3876" y="1404"/>
                    <a:pt x="4327" y="1214"/>
                  </a:cubicBezTo>
                  <a:cubicBezTo>
                    <a:pt x="4778" y="1034"/>
                    <a:pt x="5237" y="854"/>
                    <a:pt x="5706" y="701"/>
                  </a:cubicBezTo>
                  <a:cubicBezTo>
                    <a:pt x="5769" y="674"/>
                    <a:pt x="5823" y="610"/>
                    <a:pt x="5823" y="529"/>
                  </a:cubicBezTo>
                  <a:lnTo>
                    <a:pt x="5823" y="493"/>
                  </a:lnTo>
                  <a:lnTo>
                    <a:pt x="5814" y="223"/>
                  </a:lnTo>
                  <a:cubicBezTo>
                    <a:pt x="5814" y="205"/>
                    <a:pt x="5814" y="187"/>
                    <a:pt x="5805" y="169"/>
                  </a:cubicBezTo>
                  <a:cubicBezTo>
                    <a:pt x="5782" y="68"/>
                    <a:pt x="5692" y="1"/>
                    <a:pt x="5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9" name="Google Shape;6189;p219"/>
            <p:cNvSpPr/>
            <p:nvPr/>
          </p:nvSpPr>
          <p:spPr>
            <a:xfrm>
              <a:off x="7051300" y="3556236"/>
              <a:ext cx="1992937" cy="418201"/>
            </a:xfrm>
            <a:custGeom>
              <a:rect b="b" l="l" r="r" t="t"/>
              <a:pathLst>
                <a:path extrusionOk="0" h="8597" w="40969">
                  <a:moveTo>
                    <a:pt x="24542" y="1"/>
                  </a:moveTo>
                  <a:cubicBezTo>
                    <a:pt x="24531" y="1"/>
                    <a:pt x="24520" y="2"/>
                    <a:pt x="24509" y="4"/>
                  </a:cubicBezTo>
                  <a:lnTo>
                    <a:pt x="18812" y="761"/>
                  </a:lnTo>
                  <a:lnTo>
                    <a:pt x="15964" y="1130"/>
                  </a:lnTo>
                  <a:lnTo>
                    <a:pt x="13115" y="1491"/>
                  </a:lnTo>
                  <a:cubicBezTo>
                    <a:pt x="11213" y="1734"/>
                    <a:pt x="9311" y="1978"/>
                    <a:pt x="7409" y="2203"/>
                  </a:cubicBezTo>
                  <a:cubicBezTo>
                    <a:pt x="5508" y="2437"/>
                    <a:pt x="3606" y="2654"/>
                    <a:pt x="1695" y="2861"/>
                  </a:cubicBezTo>
                  <a:cubicBezTo>
                    <a:pt x="1586" y="2870"/>
                    <a:pt x="1514" y="2969"/>
                    <a:pt x="1532" y="3068"/>
                  </a:cubicBezTo>
                  <a:lnTo>
                    <a:pt x="1532" y="3077"/>
                  </a:lnTo>
                  <a:lnTo>
                    <a:pt x="1544" y="3172"/>
                  </a:lnTo>
                  <a:lnTo>
                    <a:pt x="1544" y="3172"/>
                  </a:lnTo>
                  <a:lnTo>
                    <a:pt x="171" y="3339"/>
                  </a:lnTo>
                  <a:cubicBezTo>
                    <a:pt x="72" y="3357"/>
                    <a:pt x="0" y="3438"/>
                    <a:pt x="9" y="3537"/>
                  </a:cubicBezTo>
                  <a:lnTo>
                    <a:pt x="9" y="3555"/>
                  </a:lnTo>
                  <a:cubicBezTo>
                    <a:pt x="36" y="4366"/>
                    <a:pt x="117" y="5169"/>
                    <a:pt x="216" y="5962"/>
                  </a:cubicBezTo>
                  <a:cubicBezTo>
                    <a:pt x="316" y="6764"/>
                    <a:pt x="433" y="7557"/>
                    <a:pt x="604" y="8350"/>
                  </a:cubicBezTo>
                  <a:lnTo>
                    <a:pt x="613" y="8368"/>
                  </a:lnTo>
                  <a:cubicBezTo>
                    <a:pt x="630" y="8461"/>
                    <a:pt x="710" y="8523"/>
                    <a:pt x="802" y="8523"/>
                  </a:cubicBezTo>
                  <a:cubicBezTo>
                    <a:pt x="808" y="8523"/>
                    <a:pt x="814" y="8522"/>
                    <a:pt x="820" y="8522"/>
                  </a:cubicBezTo>
                  <a:lnTo>
                    <a:pt x="2189" y="8348"/>
                  </a:lnTo>
                  <a:lnTo>
                    <a:pt x="2189" y="8348"/>
                  </a:lnTo>
                  <a:lnTo>
                    <a:pt x="2199" y="8423"/>
                  </a:lnTo>
                  <a:lnTo>
                    <a:pt x="2199" y="8432"/>
                  </a:lnTo>
                  <a:lnTo>
                    <a:pt x="2199" y="8441"/>
                  </a:lnTo>
                  <a:cubicBezTo>
                    <a:pt x="2216" y="8529"/>
                    <a:pt x="2297" y="8597"/>
                    <a:pt x="2385" y="8597"/>
                  </a:cubicBezTo>
                  <a:cubicBezTo>
                    <a:pt x="2395" y="8597"/>
                    <a:pt x="2405" y="8596"/>
                    <a:pt x="2416" y="8594"/>
                  </a:cubicBezTo>
                  <a:cubicBezTo>
                    <a:pt x="5598" y="8089"/>
                    <a:pt x="8798" y="7701"/>
                    <a:pt x="11998" y="7305"/>
                  </a:cubicBezTo>
                  <a:lnTo>
                    <a:pt x="21588" y="6124"/>
                  </a:lnTo>
                  <a:lnTo>
                    <a:pt x="31188" y="4943"/>
                  </a:lnTo>
                  <a:lnTo>
                    <a:pt x="40779" y="3789"/>
                  </a:lnTo>
                  <a:lnTo>
                    <a:pt x="40788" y="3789"/>
                  </a:lnTo>
                  <a:cubicBezTo>
                    <a:pt x="40887" y="3780"/>
                    <a:pt x="40968" y="3681"/>
                    <a:pt x="40950" y="3573"/>
                  </a:cubicBezTo>
                  <a:lnTo>
                    <a:pt x="40914" y="3303"/>
                  </a:lnTo>
                  <a:cubicBezTo>
                    <a:pt x="40906" y="3201"/>
                    <a:pt x="40817" y="3131"/>
                    <a:pt x="40716" y="3131"/>
                  </a:cubicBezTo>
                  <a:cubicBezTo>
                    <a:pt x="40710" y="3131"/>
                    <a:pt x="40704" y="3131"/>
                    <a:pt x="40698" y="3131"/>
                  </a:cubicBezTo>
                  <a:cubicBezTo>
                    <a:pt x="40599" y="3149"/>
                    <a:pt x="40518" y="3249"/>
                    <a:pt x="40536" y="3348"/>
                  </a:cubicBezTo>
                  <a:lnTo>
                    <a:pt x="40544" y="3427"/>
                  </a:lnTo>
                  <a:lnTo>
                    <a:pt x="40544" y="3427"/>
                  </a:lnTo>
                  <a:lnTo>
                    <a:pt x="31152" y="4655"/>
                  </a:lnTo>
                  <a:lnTo>
                    <a:pt x="21561" y="5872"/>
                  </a:lnTo>
                  <a:lnTo>
                    <a:pt x="11971" y="7098"/>
                  </a:lnTo>
                  <a:cubicBezTo>
                    <a:pt x="8834" y="7495"/>
                    <a:pt x="5706" y="7893"/>
                    <a:pt x="2562" y="8188"/>
                  </a:cubicBezTo>
                  <a:lnTo>
                    <a:pt x="2562" y="8188"/>
                  </a:lnTo>
                  <a:lnTo>
                    <a:pt x="2551" y="8107"/>
                  </a:lnTo>
                  <a:cubicBezTo>
                    <a:pt x="2534" y="8005"/>
                    <a:pt x="2453" y="7935"/>
                    <a:pt x="2353" y="7935"/>
                  </a:cubicBezTo>
                  <a:cubicBezTo>
                    <a:pt x="2347" y="7935"/>
                    <a:pt x="2341" y="7935"/>
                    <a:pt x="2335" y="7936"/>
                  </a:cubicBezTo>
                  <a:lnTo>
                    <a:pt x="984" y="8108"/>
                  </a:lnTo>
                  <a:lnTo>
                    <a:pt x="984" y="8108"/>
                  </a:lnTo>
                  <a:cubicBezTo>
                    <a:pt x="950" y="7364"/>
                    <a:pt x="866" y="6627"/>
                    <a:pt x="775" y="5899"/>
                  </a:cubicBezTo>
                  <a:cubicBezTo>
                    <a:pt x="684" y="5161"/>
                    <a:pt x="578" y="4430"/>
                    <a:pt x="428" y="3701"/>
                  </a:cubicBezTo>
                  <a:lnTo>
                    <a:pt x="428" y="3701"/>
                  </a:lnTo>
                  <a:lnTo>
                    <a:pt x="1785" y="3528"/>
                  </a:lnTo>
                  <a:cubicBezTo>
                    <a:pt x="1884" y="3519"/>
                    <a:pt x="1965" y="3420"/>
                    <a:pt x="1947" y="3312"/>
                  </a:cubicBezTo>
                  <a:lnTo>
                    <a:pt x="1935" y="3213"/>
                  </a:lnTo>
                  <a:lnTo>
                    <a:pt x="1935" y="3213"/>
                  </a:lnTo>
                  <a:cubicBezTo>
                    <a:pt x="3766" y="2952"/>
                    <a:pt x="5606" y="2700"/>
                    <a:pt x="7437" y="2464"/>
                  </a:cubicBezTo>
                  <a:cubicBezTo>
                    <a:pt x="9338" y="2221"/>
                    <a:pt x="11240" y="1987"/>
                    <a:pt x="13142" y="1752"/>
                  </a:cubicBezTo>
                  <a:lnTo>
                    <a:pt x="16000" y="1401"/>
                  </a:lnTo>
                  <a:lnTo>
                    <a:pt x="18848" y="1058"/>
                  </a:lnTo>
                  <a:lnTo>
                    <a:pt x="24554" y="382"/>
                  </a:lnTo>
                  <a:lnTo>
                    <a:pt x="24563" y="382"/>
                  </a:lnTo>
                  <a:cubicBezTo>
                    <a:pt x="24671" y="373"/>
                    <a:pt x="24743" y="274"/>
                    <a:pt x="24725" y="166"/>
                  </a:cubicBezTo>
                  <a:cubicBezTo>
                    <a:pt x="24717" y="69"/>
                    <a:pt x="24637" y="1"/>
                    <a:pt x="24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0" name="Google Shape;6190;p219"/>
            <p:cNvSpPr/>
            <p:nvPr/>
          </p:nvSpPr>
          <p:spPr>
            <a:xfrm>
              <a:off x="7753724" y="3601377"/>
              <a:ext cx="138152" cy="171960"/>
            </a:xfrm>
            <a:custGeom>
              <a:rect b="b" l="l" r="r" t="t"/>
              <a:pathLst>
                <a:path extrusionOk="0" h="3535" w="2840">
                  <a:moveTo>
                    <a:pt x="2624" y="1"/>
                  </a:moveTo>
                  <a:cubicBezTo>
                    <a:pt x="2587" y="1"/>
                    <a:pt x="2549" y="11"/>
                    <a:pt x="2515" y="31"/>
                  </a:cubicBezTo>
                  <a:lnTo>
                    <a:pt x="2065" y="329"/>
                  </a:lnTo>
                  <a:cubicBezTo>
                    <a:pt x="1920" y="428"/>
                    <a:pt x="1767" y="509"/>
                    <a:pt x="1623" y="626"/>
                  </a:cubicBezTo>
                  <a:cubicBezTo>
                    <a:pt x="1343" y="842"/>
                    <a:pt x="1064" y="1068"/>
                    <a:pt x="821" y="1338"/>
                  </a:cubicBezTo>
                  <a:cubicBezTo>
                    <a:pt x="577" y="1599"/>
                    <a:pt x="370" y="1897"/>
                    <a:pt x="217" y="2239"/>
                  </a:cubicBezTo>
                  <a:cubicBezTo>
                    <a:pt x="63" y="2582"/>
                    <a:pt x="0" y="2961"/>
                    <a:pt x="27" y="3339"/>
                  </a:cubicBezTo>
                  <a:lnTo>
                    <a:pt x="27" y="3348"/>
                  </a:lnTo>
                  <a:cubicBezTo>
                    <a:pt x="27" y="3357"/>
                    <a:pt x="27" y="3375"/>
                    <a:pt x="27" y="3384"/>
                  </a:cubicBezTo>
                  <a:cubicBezTo>
                    <a:pt x="51" y="3469"/>
                    <a:pt x="133" y="3534"/>
                    <a:pt x="224" y="3534"/>
                  </a:cubicBezTo>
                  <a:cubicBezTo>
                    <a:pt x="240" y="3534"/>
                    <a:pt x="255" y="3532"/>
                    <a:pt x="271" y="3528"/>
                  </a:cubicBezTo>
                  <a:cubicBezTo>
                    <a:pt x="370" y="3501"/>
                    <a:pt x="433" y="3393"/>
                    <a:pt x="415" y="3294"/>
                  </a:cubicBezTo>
                  <a:cubicBezTo>
                    <a:pt x="334" y="2979"/>
                    <a:pt x="361" y="2654"/>
                    <a:pt x="478" y="2348"/>
                  </a:cubicBezTo>
                  <a:cubicBezTo>
                    <a:pt x="595" y="2041"/>
                    <a:pt x="794" y="1762"/>
                    <a:pt x="1019" y="1518"/>
                  </a:cubicBezTo>
                  <a:cubicBezTo>
                    <a:pt x="1253" y="1275"/>
                    <a:pt x="1524" y="1059"/>
                    <a:pt x="1803" y="878"/>
                  </a:cubicBezTo>
                  <a:lnTo>
                    <a:pt x="1911" y="806"/>
                  </a:lnTo>
                  <a:lnTo>
                    <a:pt x="2019" y="743"/>
                  </a:lnTo>
                  <a:cubicBezTo>
                    <a:pt x="2092" y="698"/>
                    <a:pt x="2173" y="653"/>
                    <a:pt x="2245" y="617"/>
                  </a:cubicBezTo>
                  <a:cubicBezTo>
                    <a:pt x="2398" y="536"/>
                    <a:pt x="2542" y="455"/>
                    <a:pt x="2695" y="374"/>
                  </a:cubicBezTo>
                  <a:lnTo>
                    <a:pt x="2714" y="365"/>
                  </a:lnTo>
                  <a:cubicBezTo>
                    <a:pt x="2714" y="365"/>
                    <a:pt x="2723" y="365"/>
                    <a:pt x="2732" y="356"/>
                  </a:cubicBezTo>
                  <a:cubicBezTo>
                    <a:pt x="2822" y="301"/>
                    <a:pt x="2840" y="175"/>
                    <a:pt x="2786" y="85"/>
                  </a:cubicBezTo>
                  <a:cubicBezTo>
                    <a:pt x="2746" y="29"/>
                    <a:pt x="2686" y="1"/>
                    <a:pt x="2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1" name="Google Shape;6191;p219"/>
            <p:cNvSpPr/>
            <p:nvPr/>
          </p:nvSpPr>
          <p:spPr>
            <a:xfrm>
              <a:off x="8276797" y="3673322"/>
              <a:ext cx="127207" cy="161161"/>
            </a:xfrm>
            <a:custGeom>
              <a:rect b="b" l="l" r="r" t="t"/>
              <a:pathLst>
                <a:path extrusionOk="0" h="3313" w="2615">
                  <a:moveTo>
                    <a:pt x="2417" y="0"/>
                  </a:moveTo>
                  <a:cubicBezTo>
                    <a:pt x="2405" y="0"/>
                    <a:pt x="2393" y="1"/>
                    <a:pt x="2381" y="3"/>
                  </a:cubicBezTo>
                  <a:cubicBezTo>
                    <a:pt x="2272" y="30"/>
                    <a:pt x="2209" y="129"/>
                    <a:pt x="2227" y="238"/>
                  </a:cubicBezTo>
                  <a:cubicBezTo>
                    <a:pt x="2254" y="382"/>
                    <a:pt x="2272" y="526"/>
                    <a:pt x="2254" y="670"/>
                  </a:cubicBezTo>
                  <a:cubicBezTo>
                    <a:pt x="2245" y="815"/>
                    <a:pt x="2218" y="968"/>
                    <a:pt x="2155" y="1103"/>
                  </a:cubicBezTo>
                  <a:cubicBezTo>
                    <a:pt x="2056" y="1382"/>
                    <a:pt x="1876" y="1644"/>
                    <a:pt x="1668" y="1869"/>
                  </a:cubicBezTo>
                  <a:cubicBezTo>
                    <a:pt x="1461" y="2104"/>
                    <a:pt x="1218" y="2302"/>
                    <a:pt x="965" y="2473"/>
                  </a:cubicBezTo>
                  <a:cubicBezTo>
                    <a:pt x="830" y="2563"/>
                    <a:pt x="704" y="2653"/>
                    <a:pt x="569" y="2735"/>
                  </a:cubicBezTo>
                  <a:cubicBezTo>
                    <a:pt x="434" y="2807"/>
                    <a:pt x="298" y="2879"/>
                    <a:pt x="154" y="2942"/>
                  </a:cubicBezTo>
                  <a:cubicBezTo>
                    <a:pt x="145" y="2942"/>
                    <a:pt x="136" y="2951"/>
                    <a:pt x="127" y="2951"/>
                  </a:cubicBezTo>
                  <a:cubicBezTo>
                    <a:pt x="28" y="3005"/>
                    <a:pt x="1" y="3131"/>
                    <a:pt x="64" y="3221"/>
                  </a:cubicBezTo>
                  <a:cubicBezTo>
                    <a:pt x="99" y="3280"/>
                    <a:pt x="162" y="3312"/>
                    <a:pt x="226" y="3312"/>
                  </a:cubicBezTo>
                  <a:cubicBezTo>
                    <a:pt x="260" y="3312"/>
                    <a:pt x="294" y="3303"/>
                    <a:pt x="325" y="3284"/>
                  </a:cubicBezTo>
                  <a:lnTo>
                    <a:pt x="334" y="3284"/>
                  </a:lnTo>
                  <a:cubicBezTo>
                    <a:pt x="614" y="3104"/>
                    <a:pt x="875" y="2906"/>
                    <a:pt x="1128" y="2707"/>
                  </a:cubicBezTo>
                  <a:cubicBezTo>
                    <a:pt x="1389" y="2500"/>
                    <a:pt x="1632" y="2284"/>
                    <a:pt x="1849" y="2031"/>
                  </a:cubicBezTo>
                  <a:cubicBezTo>
                    <a:pt x="2065" y="1788"/>
                    <a:pt x="2263" y="1518"/>
                    <a:pt x="2399" y="1202"/>
                  </a:cubicBezTo>
                  <a:cubicBezTo>
                    <a:pt x="2543" y="896"/>
                    <a:pt x="2615" y="553"/>
                    <a:pt x="2615" y="193"/>
                  </a:cubicBezTo>
                  <a:cubicBezTo>
                    <a:pt x="2615" y="184"/>
                    <a:pt x="2615" y="166"/>
                    <a:pt x="2615" y="157"/>
                  </a:cubicBezTo>
                  <a:cubicBezTo>
                    <a:pt x="2591" y="61"/>
                    <a:pt x="2510" y="0"/>
                    <a:pt x="2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2" name="Google Shape;6192;p219"/>
            <p:cNvSpPr/>
            <p:nvPr/>
          </p:nvSpPr>
          <p:spPr>
            <a:xfrm>
              <a:off x="7126261" y="3708687"/>
              <a:ext cx="37311" cy="143746"/>
            </a:xfrm>
            <a:custGeom>
              <a:rect b="b" l="l" r="r" t="t"/>
              <a:pathLst>
                <a:path extrusionOk="0" h="2955" w="767">
                  <a:moveTo>
                    <a:pt x="226" y="1"/>
                  </a:moveTo>
                  <a:cubicBezTo>
                    <a:pt x="211" y="1"/>
                    <a:pt x="196" y="3"/>
                    <a:pt x="181" y="6"/>
                  </a:cubicBezTo>
                  <a:cubicBezTo>
                    <a:pt x="73" y="24"/>
                    <a:pt x="0" y="124"/>
                    <a:pt x="27" y="232"/>
                  </a:cubicBezTo>
                  <a:cubicBezTo>
                    <a:pt x="100" y="637"/>
                    <a:pt x="163" y="1052"/>
                    <a:pt x="217" y="1467"/>
                  </a:cubicBezTo>
                  <a:lnTo>
                    <a:pt x="307" y="2089"/>
                  </a:lnTo>
                  <a:cubicBezTo>
                    <a:pt x="325" y="2296"/>
                    <a:pt x="379" y="2494"/>
                    <a:pt x="334" y="2711"/>
                  </a:cubicBezTo>
                  <a:cubicBezTo>
                    <a:pt x="325" y="2756"/>
                    <a:pt x="334" y="2801"/>
                    <a:pt x="352" y="2837"/>
                  </a:cubicBezTo>
                  <a:cubicBezTo>
                    <a:pt x="384" y="2914"/>
                    <a:pt x="458" y="2955"/>
                    <a:pt x="534" y="2955"/>
                  </a:cubicBezTo>
                  <a:cubicBezTo>
                    <a:pt x="564" y="2955"/>
                    <a:pt x="594" y="2949"/>
                    <a:pt x="622" y="2936"/>
                  </a:cubicBezTo>
                  <a:cubicBezTo>
                    <a:pt x="722" y="2891"/>
                    <a:pt x="767" y="2765"/>
                    <a:pt x="722" y="2666"/>
                  </a:cubicBezTo>
                  <a:cubicBezTo>
                    <a:pt x="622" y="2467"/>
                    <a:pt x="622" y="2251"/>
                    <a:pt x="595" y="2053"/>
                  </a:cubicBezTo>
                  <a:lnTo>
                    <a:pt x="523" y="1431"/>
                  </a:lnTo>
                  <a:cubicBezTo>
                    <a:pt x="478" y="1016"/>
                    <a:pt x="433" y="601"/>
                    <a:pt x="406" y="178"/>
                  </a:cubicBezTo>
                  <a:cubicBezTo>
                    <a:pt x="406" y="178"/>
                    <a:pt x="406" y="169"/>
                    <a:pt x="406" y="160"/>
                  </a:cubicBezTo>
                  <a:cubicBezTo>
                    <a:pt x="391" y="67"/>
                    <a:pt x="316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3" name="Google Shape;6193;p219"/>
            <p:cNvSpPr/>
            <p:nvPr/>
          </p:nvSpPr>
          <p:spPr>
            <a:xfrm>
              <a:off x="7753724" y="3752661"/>
              <a:ext cx="159215" cy="130125"/>
            </a:xfrm>
            <a:custGeom>
              <a:rect b="b" l="l" r="r" t="t"/>
              <a:pathLst>
                <a:path extrusionOk="0" h="2675" w="3273">
                  <a:moveTo>
                    <a:pt x="215" y="1"/>
                  </a:moveTo>
                  <a:cubicBezTo>
                    <a:pt x="203" y="1"/>
                    <a:pt x="192" y="2"/>
                    <a:pt x="181" y="4"/>
                  </a:cubicBezTo>
                  <a:cubicBezTo>
                    <a:pt x="72" y="31"/>
                    <a:pt x="0" y="130"/>
                    <a:pt x="27" y="238"/>
                  </a:cubicBezTo>
                  <a:cubicBezTo>
                    <a:pt x="99" y="581"/>
                    <a:pt x="253" y="905"/>
                    <a:pt x="460" y="1176"/>
                  </a:cubicBezTo>
                  <a:cubicBezTo>
                    <a:pt x="676" y="1446"/>
                    <a:pt x="938" y="1662"/>
                    <a:pt x="1208" y="1843"/>
                  </a:cubicBezTo>
                  <a:cubicBezTo>
                    <a:pt x="1488" y="2023"/>
                    <a:pt x="1776" y="2176"/>
                    <a:pt x="2083" y="2302"/>
                  </a:cubicBezTo>
                  <a:cubicBezTo>
                    <a:pt x="2371" y="2438"/>
                    <a:pt x="2677" y="2564"/>
                    <a:pt x="3002" y="2663"/>
                  </a:cubicBezTo>
                  <a:cubicBezTo>
                    <a:pt x="3011" y="2663"/>
                    <a:pt x="3020" y="2672"/>
                    <a:pt x="3029" y="2672"/>
                  </a:cubicBezTo>
                  <a:cubicBezTo>
                    <a:pt x="3039" y="2674"/>
                    <a:pt x="3049" y="2674"/>
                    <a:pt x="3059" y="2674"/>
                  </a:cubicBezTo>
                  <a:cubicBezTo>
                    <a:pt x="3155" y="2674"/>
                    <a:pt x="3238" y="2599"/>
                    <a:pt x="3254" y="2510"/>
                  </a:cubicBezTo>
                  <a:cubicBezTo>
                    <a:pt x="3272" y="2402"/>
                    <a:pt x="3191" y="2302"/>
                    <a:pt x="3092" y="2284"/>
                  </a:cubicBezTo>
                  <a:cubicBezTo>
                    <a:pt x="2939" y="2266"/>
                    <a:pt x="2786" y="2230"/>
                    <a:pt x="2641" y="2185"/>
                  </a:cubicBezTo>
                  <a:cubicBezTo>
                    <a:pt x="2488" y="2140"/>
                    <a:pt x="2335" y="2086"/>
                    <a:pt x="2191" y="2032"/>
                  </a:cubicBezTo>
                  <a:cubicBezTo>
                    <a:pt x="1902" y="1915"/>
                    <a:pt x="1623" y="1789"/>
                    <a:pt x="1361" y="1608"/>
                  </a:cubicBezTo>
                  <a:cubicBezTo>
                    <a:pt x="1118" y="1437"/>
                    <a:pt x="875" y="1239"/>
                    <a:pt x="712" y="986"/>
                  </a:cubicBezTo>
                  <a:cubicBezTo>
                    <a:pt x="622" y="869"/>
                    <a:pt x="559" y="734"/>
                    <a:pt x="505" y="599"/>
                  </a:cubicBezTo>
                  <a:cubicBezTo>
                    <a:pt x="451" y="464"/>
                    <a:pt x="424" y="319"/>
                    <a:pt x="415" y="175"/>
                  </a:cubicBezTo>
                  <a:lnTo>
                    <a:pt x="406" y="175"/>
                  </a:lnTo>
                  <a:cubicBezTo>
                    <a:pt x="406" y="166"/>
                    <a:pt x="406" y="166"/>
                    <a:pt x="406" y="157"/>
                  </a:cubicBezTo>
                  <a:cubicBezTo>
                    <a:pt x="390" y="61"/>
                    <a:pt x="303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4" name="Google Shape;6194;p219"/>
            <p:cNvSpPr/>
            <p:nvPr/>
          </p:nvSpPr>
          <p:spPr>
            <a:xfrm>
              <a:off x="7140708" y="3828157"/>
              <a:ext cx="36046" cy="134163"/>
            </a:xfrm>
            <a:custGeom>
              <a:rect b="b" l="l" r="r" t="t"/>
              <a:pathLst>
                <a:path extrusionOk="0" h="2758" w="741">
                  <a:moveTo>
                    <a:pt x="230" y="0"/>
                  </a:moveTo>
                  <a:cubicBezTo>
                    <a:pt x="208" y="0"/>
                    <a:pt x="186" y="4"/>
                    <a:pt x="163" y="11"/>
                  </a:cubicBezTo>
                  <a:cubicBezTo>
                    <a:pt x="64" y="38"/>
                    <a:pt x="1" y="155"/>
                    <a:pt x="37" y="255"/>
                  </a:cubicBezTo>
                  <a:cubicBezTo>
                    <a:pt x="163" y="633"/>
                    <a:pt x="208" y="1021"/>
                    <a:pt x="253" y="1399"/>
                  </a:cubicBezTo>
                  <a:cubicBezTo>
                    <a:pt x="289" y="1787"/>
                    <a:pt x="325" y="2175"/>
                    <a:pt x="325" y="2562"/>
                  </a:cubicBezTo>
                  <a:cubicBezTo>
                    <a:pt x="325" y="2580"/>
                    <a:pt x="325" y="2598"/>
                    <a:pt x="334" y="2607"/>
                  </a:cubicBezTo>
                  <a:cubicBezTo>
                    <a:pt x="357" y="2698"/>
                    <a:pt x="431" y="2758"/>
                    <a:pt x="519" y="2758"/>
                  </a:cubicBezTo>
                  <a:cubicBezTo>
                    <a:pt x="535" y="2758"/>
                    <a:pt x="552" y="2756"/>
                    <a:pt x="569" y="2751"/>
                  </a:cubicBezTo>
                  <a:cubicBezTo>
                    <a:pt x="677" y="2724"/>
                    <a:pt x="740" y="2625"/>
                    <a:pt x="713" y="2517"/>
                  </a:cubicBezTo>
                  <a:cubicBezTo>
                    <a:pt x="623" y="2138"/>
                    <a:pt x="551" y="1760"/>
                    <a:pt x="497" y="1372"/>
                  </a:cubicBezTo>
                  <a:cubicBezTo>
                    <a:pt x="443" y="985"/>
                    <a:pt x="397" y="606"/>
                    <a:pt x="425" y="210"/>
                  </a:cubicBezTo>
                  <a:cubicBezTo>
                    <a:pt x="425" y="182"/>
                    <a:pt x="425" y="155"/>
                    <a:pt x="416" y="137"/>
                  </a:cubicBezTo>
                  <a:cubicBezTo>
                    <a:pt x="387" y="52"/>
                    <a:pt x="313" y="0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5" name="Google Shape;6195;p219"/>
          <p:cNvGrpSpPr/>
          <p:nvPr/>
        </p:nvGrpSpPr>
        <p:grpSpPr>
          <a:xfrm rot="854098">
            <a:off x="7782856" y="510397"/>
            <a:ext cx="639528" cy="438002"/>
            <a:chOff x="5501450" y="2545600"/>
            <a:chExt cx="639525" cy="438000"/>
          </a:xfrm>
        </p:grpSpPr>
        <p:sp>
          <p:nvSpPr>
            <p:cNvPr id="6196" name="Google Shape;6196;p219"/>
            <p:cNvSpPr/>
            <p:nvPr/>
          </p:nvSpPr>
          <p:spPr>
            <a:xfrm>
              <a:off x="5501450" y="2545600"/>
              <a:ext cx="639525" cy="438000"/>
            </a:xfrm>
            <a:custGeom>
              <a:rect b="b" l="l" r="r" t="t"/>
              <a:pathLst>
                <a:path extrusionOk="0" h="17520" w="25581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7" name="Google Shape;6197;p219"/>
            <p:cNvSpPr/>
            <p:nvPr/>
          </p:nvSpPr>
          <p:spPr>
            <a:xfrm>
              <a:off x="5714775" y="2654925"/>
              <a:ext cx="280075" cy="257600"/>
            </a:xfrm>
            <a:custGeom>
              <a:rect b="b" l="l" r="r" t="t"/>
              <a:pathLst>
                <a:path extrusionOk="0" h="10304" w="11203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1" name="Shape 6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2" name="Google Shape;6202;p220"/>
          <p:cNvSpPr txBox="1"/>
          <p:nvPr>
            <p:ph idx="1" type="subTitle"/>
          </p:nvPr>
        </p:nvSpPr>
        <p:spPr>
          <a:xfrm>
            <a:off x="1043700" y="1777650"/>
            <a:ext cx="7056600" cy="15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At its core, a file is a collection of information or data that is stored as a single unit.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Example: Text Files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6203" name="Google Shape;6203;p220"/>
          <p:cNvSpPr txBox="1"/>
          <p:nvPr>
            <p:ph type="title"/>
          </p:nvPr>
        </p:nvSpPr>
        <p:spPr>
          <a:xfrm>
            <a:off x="443225" y="298100"/>
            <a:ext cx="4416000" cy="50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Files?</a:t>
            </a:r>
            <a:endParaRPr/>
          </a:p>
        </p:txBody>
      </p:sp>
      <p:grpSp>
        <p:nvGrpSpPr>
          <p:cNvPr id="6204" name="Google Shape;6204;p220"/>
          <p:cNvGrpSpPr/>
          <p:nvPr/>
        </p:nvGrpSpPr>
        <p:grpSpPr>
          <a:xfrm>
            <a:off x="588483" y="727950"/>
            <a:ext cx="4195530" cy="176025"/>
            <a:chOff x="4345425" y="2175475"/>
            <a:chExt cx="800750" cy="176025"/>
          </a:xfrm>
        </p:grpSpPr>
        <p:sp>
          <p:nvSpPr>
            <p:cNvPr id="6205" name="Google Shape;6205;p220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6" name="Google Shape;6206;p220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0" name="Shape 6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11" name="Google Shape;6211;p221"/>
          <p:cNvGrpSpPr/>
          <p:nvPr/>
        </p:nvGrpSpPr>
        <p:grpSpPr>
          <a:xfrm rot="474658">
            <a:off x="1461719" y="2081305"/>
            <a:ext cx="1557467" cy="585348"/>
            <a:chOff x="4345425" y="2175475"/>
            <a:chExt cx="800750" cy="176025"/>
          </a:xfrm>
        </p:grpSpPr>
        <p:sp>
          <p:nvSpPr>
            <p:cNvPr id="6212" name="Google Shape;6212;p221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3" name="Google Shape;6213;p221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4" name="Google Shape;6214;p221"/>
          <p:cNvSpPr txBox="1"/>
          <p:nvPr>
            <p:ph type="title"/>
          </p:nvPr>
        </p:nvSpPr>
        <p:spPr>
          <a:xfrm>
            <a:off x="-74400" y="489275"/>
            <a:ext cx="41031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What is a Text File?</a:t>
            </a:r>
            <a:endParaRPr/>
          </a:p>
        </p:txBody>
      </p:sp>
      <p:sp>
        <p:nvSpPr>
          <p:cNvPr id="6215" name="Google Shape;6215;p221"/>
          <p:cNvSpPr txBox="1"/>
          <p:nvPr>
            <p:ph idx="1" type="subTitle"/>
          </p:nvPr>
        </p:nvSpPr>
        <p:spPr>
          <a:xfrm>
            <a:off x="947125" y="2144156"/>
            <a:ext cx="2506200" cy="3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Text File</a:t>
            </a:r>
            <a:endParaRPr/>
          </a:p>
        </p:txBody>
      </p:sp>
      <p:sp>
        <p:nvSpPr>
          <p:cNvPr id="6216" name="Google Shape;6216;p221"/>
          <p:cNvSpPr txBox="1"/>
          <p:nvPr>
            <p:ph idx="7" type="subTitle"/>
          </p:nvPr>
        </p:nvSpPr>
        <p:spPr>
          <a:xfrm>
            <a:off x="947125" y="2590456"/>
            <a:ext cx="2506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Text File containing plain text without any special formatting, making it easy for humans to read and edit.</a:t>
            </a:r>
            <a:endParaRPr/>
          </a:p>
        </p:txBody>
      </p:sp>
      <p:grpSp>
        <p:nvGrpSpPr>
          <p:cNvPr id="6217" name="Google Shape;6217;p221"/>
          <p:cNvGrpSpPr/>
          <p:nvPr/>
        </p:nvGrpSpPr>
        <p:grpSpPr>
          <a:xfrm>
            <a:off x="-74251" y="875075"/>
            <a:ext cx="3985573" cy="176025"/>
            <a:chOff x="4345425" y="2175475"/>
            <a:chExt cx="800750" cy="176025"/>
          </a:xfrm>
        </p:grpSpPr>
        <p:sp>
          <p:nvSpPr>
            <p:cNvPr id="6218" name="Google Shape;6218;p221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9" name="Google Shape;6219;p221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20" name="Google Shape;6220;p221"/>
          <p:cNvGrpSpPr/>
          <p:nvPr/>
        </p:nvGrpSpPr>
        <p:grpSpPr>
          <a:xfrm rot="-638440">
            <a:off x="6154153" y="2291170"/>
            <a:ext cx="1600449" cy="495659"/>
            <a:chOff x="3647400" y="4354525"/>
            <a:chExt cx="365925" cy="73675"/>
          </a:xfrm>
        </p:grpSpPr>
        <p:sp>
          <p:nvSpPr>
            <p:cNvPr id="6221" name="Google Shape;6221;p221"/>
            <p:cNvSpPr/>
            <p:nvPr/>
          </p:nvSpPr>
          <p:spPr>
            <a:xfrm>
              <a:off x="3647400" y="4384125"/>
              <a:ext cx="42000" cy="38300"/>
            </a:xfrm>
            <a:custGeom>
              <a:rect b="b" l="l" r="r" t="t"/>
              <a:pathLst>
                <a:path extrusionOk="0" h="1532" w="1680">
                  <a:moveTo>
                    <a:pt x="923" y="251"/>
                  </a:moveTo>
                  <a:cubicBezTo>
                    <a:pt x="1017" y="251"/>
                    <a:pt x="1111" y="268"/>
                    <a:pt x="1203" y="301"/>
                  </a:cubicBezTo>
                  <a:cubicBezTo>
                    <a:pt x="1128" y="452"/>
                    <a:pt x="1003" y="552"/>
                    <a:pt x="827" y="627"/>
                  </a:cubicBezTo>
                  <a:cubicBezTo>
                    <a:pt x="727" y="677"/>
                    <a:pt x="627" y="677"/>
                    <a:pt x="527" y="677"/>
                  </a:cubicBezTo>
                  <a:cubicBezTo>
                    <a:pt x="376" y="677"/>
                    <a:pt x="251" y="577"/>
                    <a:pt x="401" y="452"/>
                  </a:cubicBezTo>
                  <a:cubicBezTo>
                    <a:pt x="552" y="318"/>
                    <a:pt x="735" y="251"/>
                    <a:pt x="923" y="251"/>
                  </a:cubicBezTo>
                  <a:close/>
                  <a:moveTo>
                    <a:pt x="861" y="0"/>
                  </a:moveTo>
                  <a:cubicBezTo>
                    <a:pt x="791" y="0"/>
                    <a:pt x="721" y="8"/>
                    <a:pt x="652" y="26"/>
                  </a:cubicBezTo>
                  <a:cubicBezTo>
                    <a:pt x="401" y="76"/>
                    <a:pt x="0" y="276"/>
                    <a:pt x="25" y="602"/>
                  </a:cubicBezTo>
                  <a:cubicBezTo>
                    <a:pt x="48" y="874"/>
                    <a:pt x="336" y="982"/>
                    <a:pt x="576" y="982"/>
                  </a:cubicBezTo>
                  <a:cubicBezTo>
                    <a:pt x="602" y="982"/>
                    <a:pt x="627" y="980"/>
                    <a:pt x="652" y="978"/>
                  </a:cubicBezTo>
                  <a:cubicBezTo>
                    <a:pt x="902" y="953"/>
                    <a:pt x="1103" y="853"/>
                    <a:pt x="1278" y="677"/>
                  </a:cubicBezTo>
                  <a:cubicBezTo>
                    <a:pt x="1303" y="903"/>
                    <a:pt x="1303" y="1103"/>
                    <a:pt x="1278" y="1329"/>
                  </a:cubicBezTo>
                  <a:cubicBezTo>
                    <a:pt x="1278" y="1440"/>
                    <a:pt x="1400" y="1532"/>
                    <a:pt x="1495" y="1532"/>
                  </a:cubicBezTo>
                  <a:cubicBezTo>
                    <a:pt x="1550" y="1532"/>
                    <a:pt x="1595" y="1502"/>
                    <a:pt x="1604" y="1429"/>
                  </a:cubicBezTo>
                  <a:cubicBezTo>
                    <a:pt x="1679" y="1078"/>
                    <a:pt x="1604" y="727"/>
                    <a:pt x="1504" y="376"/>
                  </a:cubicBezTo>
                  <a:cubicBezTo>
                    <a:pt x="1554" y="351"/>
                    <a:pt x="1579" y="276"/>
                    <a:pt x="1529" y="226"/>
                  </a:cubicBezTo>
                  <a:cubicBezTo>
                    <a:pt x="1336" y="91"/>
                    <a:pt x="1098" y="0"/>
                    <a:pt x="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2" name="Google Shape;6222;p221"/>
            <p:cNvSpPr/>
            <p:nvPr/>
          </p:nvSpPr>
          <p:spPr>
            <a:xfrm>
              <a:off x="3695650" y="4356075"/>
              <a:ext cx="49500" cy="27125"/>
            </a:xfrm>
            <a:custGeom>
              <a:rect b="b" l="l" r="r" t="t"/>
              <a:pathLst>
                <a:path extrusionOk="0" h="1085" w="1980">
                  <a:moveTo>
                    <a:pt x="244" y="0"/>
                  </a:moveTo>
                  <a:cubicBezTo>
                    <a:pt x="205" y="0"/>
                    <a:pt x="165" y="6"/>
                    <a:pt x="125" y="20"/>
                  </a:cubicBezTo>
                  <a:cubicBezTo>
                    <a:pt x="0" y="45"/>
                    <a:pt x="100" y="245"/>
                    <a:pt x="201" y="245"/>
                  </a:cubicBezTo>
                  <a:cubicBezTo>
                    <a:pt x="209" y="244"/>
                    <a:pt x="216" y="244"/>
                    <a:pt x="223" y="244"/>
                  </a:cubicBezTo>
                  <a:cubicBezTo>
                    <a:pt x="357" y="244"/>
                    <a:pt x="175" y="473"/>
                    <a:pt x="175" y="521"/>
                  </a:cubicBezTo>
                  <a:cubicBezTo>
                    <a:pt x="150" y="571"/>
                    <a:pt x="150" y="621"/>
                    <a:pt x="175" y="671"/>
                  </a:cubicBezTo>
                  <a:cubicBezTo>
                    <a:pt x="201" y="822"/>
                    <a:pt x="326" y="922"/>
                    <a:pt x="451" y="997"/>
                  </a:cubicBezTo>
                  <a:cubicBezTo>
                    <a:pt x="677" y="1072"/>
                    <a:pt x="927" y="1047"/>
                    <a:pt x="1153" y="1072"/>
                  </a:cubicBezTo>
                  <a:cubicBezTo>
                    <a:pt x="1266" y="1072"/>
                    <a:pt x="1385" y="1085"/>
                    <a:pt x="1504" y="1085"/>
                  </a:cubicBezTo>
                  <a:cubicBezTo>
                    <a:pt x="1623" y="1085"/>
                    <a:pt x="1742" y="1072"/>
                    <a:pt x="1855" y="1022"/>
                  </a:cubicBezTo>
                  <a:cubicBezTo>
                    <a:pt x="1980" y="972"/>
                    <a:pt x="1930" y="797"/>
                    <a:pt x="1830" y="747"/>
                  </a:cubicBezTo>
                  <a:cubicBezTo>
                    <a:pt x="1676" y="677"/>
                    <a:pt x="1500" y="661"/>
                    <a:pt x="1326" y="661"/>
                  </a:cubicBezTo>
                  <a:cubicBezTo>
                    <a:pt x="1187" y="661"/>
                    <a:pt x="1050" y="671"/>
                    <a:pt x="927" y="671"/>
                  </a:cubicBezTo>
                  <a:cubicBezTo>
                    <a:pt x="886" y="671"/>
                    <a:pt x="830" y="677"/>
                    <a:pt x="773" y="677"/>
                  </a:cubicBezTo>
                  <a:cubicBezTo>
                    <a:pt x="660" y="677"/>
                    <a:pt x="543" y="655"/>
                    <a:pt x="526" y="521"/>
                  </a:cubicBezTo>
                  <a:cubicBezTo>
                    <a:pt x="526" y="471"/>
                    <a:pt x="576" y="396"/>
                    <a:pt x="576" y="320"/>
                  </a:cubicBezTo>
                  <a:cubicBezTo>
                    <a:pt x="576" y="135"/>
                    <a:pt x="424" y="0"/>
                    <a:pt x="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3" name="Google Shape;6223;p221"/>
            <p:cNvSpPr/>
            <p:nvPr/>
          </p:nvSpPr>
          <p:spPr>
            <a:xfrm>
              <a:off x="3727800" y="4393475"/>
              <a:ext cx="40550" cy="26725"/>
            </a:xfrm>
            <a:custGeom>
              <a:rect b="b" l="l" r="r" t="t"/>
              <a:pathLst>
                <a:path extrusionOk="0" h="1069" w="1622">
                  <a:moveTo>
                    <a:pt x="506" y="1"/>
                  </a:moveTo>
                  <a:cubicBezTo>
                    <a:pt x="442" y="1"/>
                    <a:pt x="381" y="71"/>
                    <a:pt x="418" y="128"/>
                  </a:cubicBezTo>
                  <a:cubicBezTo>
                    <a:pt x="443" y="203"/>
                    <a:pt x="468" y="278"/>
                    <a:pt x="494" y="328"/>
                  </a:cubicBezTo>
                  <a:cubicBezTo>
                    <a:pt x="393" y="353"/>
                    <a:pt x="293" y="353"/>
                    <a:pt x="193" y="378"/>
                  </a:cubicBezTo>
                  <a:cubicBezTo>
                    <a:pt x="0" y="402"/>
                    <a:pt x="62" y="681"/>
                    <a:pt x="222" y="681"/>
                  </a:cubicBezTo>
                  <a:cubicBezTo>
                    <a:pt x="229" y="681"/>
                    <a:pt x="236" y="680"/>
                    <a:pt x="243" y="679"/>
                  </a:cubicBezTo>
                  <a:cubicBezTo>
                    <a:pt x="368" y="679"/>
                    <a:pt x="468" y="654"/>
                    <a:pt x="569" y="654"/>
                  </a:cubicBezTo>
                  <a:cubicBezTo>
                    <a:pt x="569" y="729"/>
                    <a:pt x="594" y="830"/>
                    <a:pt x="594" y="905"/>
                  </a:cubicBezTo>
                  <a:cubicBezTo>
                    <a:pt x="607" y="1011"/>
                    <a:pt x="691" y="1068"/>
                    <a:pt x="771" y="1068"/>
                  </a:cubicBezTo>
                  <a:cubicBezTo>
                    <a:pt x="841" y="1068"/>
                    <a:pt x="908" y="1024"/>
                    <a:pt x="920" y="930"/>
                  </a:cubicBezTo>
                  <a:cubicBezTo>
                    <a:pt x="945" y="830"/>
                    <a:pt x="920" y="729"/>
                    <a:pt x="895" y="629"/>
                  </a:cubicBezTo>
                  <a:lnTo>
                    <a:pt x="970" y="629"/>
                  </a:lnTo>
                  <a:cubicBezTo>
                    <a:pt x="1170" y="604"/>
                    <a:pt x="1371" y="604"/>
                    <a:pt x="1521" y="479"/>
                  </a:cubicBezTo>
                  <a:cubicBezTo>
                    <a:pt x="1621" y="429"/>
                    <a:pt x="1546" y="303"/>
                    <a:pt x="1471" y="278"/>
                  </a:cubicBezTo>
                  <a:cubicBezTo>
                    <a:pt x="1392" y="249"/>
                    <a:pt x="1317" y="238"/>
                    <a:pt x="1243" y="238"/>
                  </a:cubicBezTo>
                  <a:cubicBezTo>
                    <a:pt x="1129" y="238"/>
                    <a:pt x="1016" y="263"/>
                    <a:pt x="895" y="278"/>
                  </a:cubicBezTo>
                  <a:lnTo>
                    <a:pt x="769" y="303"/>
                  </a:lnTo>
                  <a:cubicBezTo>
                    <a:pt x="719" y="203"/>
                    <a:pt x="644" y="103"/>
                    <a:pt x="569" y="28"/>
                  </a:cubicBezTo>
                  <a:cubicBezTo>
                    <a:pt x="550" y="9"/>
                    <a:pt x="528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4" name="Google Shape;6224;p221"/>
            <p:cNvSpPr/>
            <p:nvPr/>
          </p:nvSpPr>
          <p:spPr>
            <a:xfrm>
              <a:off x="3777725" y="4368075"/>
              <a:ext cx="49925" cy="55775"/>
            </a:xfrm>
            <a:custGeom>
              <a:rect b="b" l="l" r="r" t="t"/>
              <a:pathLst>
                <a:path extrusionOk="0" h="2231" w="1997">
                  <a:moveTo>
                    <a:pt x="1053" y="1369"/>
                  </a:moveTo>
                  <a:cubicBezTo>
                    <a:pt x="1379" y="1495"/>
                    <a:pt x="1429" y="1595"/>
                    <a:pt x="1203" y="1670"/>
                  </a:cubicBezTo>
                  <a:cubicBezTo>
                    <a:pt x="1028" y="1770"/>
                    <a:pt x="827" y="1795"/>
                    <a:pt x="627" y="1820"/>
                  </a:cubicBezTo>
                  <a:cubicBezTo>
                    <a:pt x="702" y="1695"/>
                    <a:pt x="777" y="1570"/>
                    <a:pt x="903" y="1495"/>
                  </a:cubicBezTo>
                  <a:cubicBezTo>
                    <a:pt x="953" y="1445"/>
                    <a:pt x="1003" y="1419"/>
                    <a:pt x="1053" y="1369"/>
                  </a:cubicBezTo>
                  <a:close/>
                  <a:moveTo>
                    <a:pt x="179" y="0"/>
                  </a:moveTo>
                  <a:cubicBezTo>
                    <a:pt x="110" y="0"/>
                    <a:pt x="46" y="54"/>
                    <a:pt x="75" y="141"/>
                  </a:cubicBezTo>
                  <a:cubicBezTo>
                    <a:pt x="226" y="668"/>
                    <a:pt x="276" y="1219"/>
                    <a:pt x="251" y="1770"/>
                  </a:cubicBezTo>
                  <a:cubicBezTo>
                    <a:pt x="251" y="1795"/>
                    <a:pt x="251" y="1846"/>
                    <a:pt x="276" y="1871"/>
                  </a:cubicBezTo>
                  <a:lnTo>
                    <a:pt x="201" y="1871"/>
                  </a:lnTo>
                  <a:cubicBezTo>
                    <a:pt x="0" y="1896"/>
                    <a:pt x="50" y="2221"/>
                    <a:pt x="251" y="2221"/>
                  </a:cubicBezTo>
                  <a:cubicBezTo>
                    <a:pt x="301" y="2227"/>
                    <a:pt x="363" y="2230"/>
                    <a:pt x="431" y="2230"/>
                  </a:cubicBezTo>
                  <a:cubicBezTo>
                    <a:pt x="979" y="2230"/>
                    <a:pt x="1997" y="2034"/>
                    <a:pt x="1730" y="1344"/>
                  </a:cubicBezTo>
                  <a:cubicBezTo>
                    <a:pt x="1642" y="1104"/>
                    <a:pt x="1402" y="959"/>
                    <a:pt x="1143" y="959"/>
                  </a:cubicBezTo>
                  <a:cubicBezTo>
                    <a:pt x="1105" y="959"/>
                    <a:pt x="1066" y="962"/>
                    <a:pt x="1028" y="968"/>
                  </a:cubicBezTo>
                  <a:cubicBezTo>
                    <a:pt x="827" y="1018"/>
                    <a:pt x="677" y="1119"/>
                    <a:pt x="552" y="1244"/>
                  </a:cubicBezTo>
                  <a:cubicBezTo>
                    <a:pt x="527" y="843"/>
                    <a:pt x="426" y="467"/>
                    <a:pt x="301" y="91"/>
                  </a:cubicBezTo>
                  <a:cubicBezTo>
                    <a:pt x="280" y="28"/>
                    <a:pt x="228" y="0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5" name="Google Shape;6225;p221"/>
            <p:cNvSpPr/>
            <p:nvPr/>
          </p:nvSpPr>
          <p:spPr>
            <a:xfrm>
              <a:off x="3811550" y="4354525"/>
              <a:ext cx="27600" cy="28050"/>
            </a:xfrm>
            <a:custGeom>
              <a:rect b="b" l="l" r="r" t="t"/>
              <a:pathLst>
                <a:path extrusionOk="0" h="1122" w="1104">
                  <a:moveTo>
                    <a:pt x="467" y="0"/>
                  </a:moveTo>
                  <a:cubicBezTo>
                    <a:pt x="338" y="0"/>
                    <a:pt x="200" y="83"/>
                    <a:pt x="101" y="182"/>
                  </a:cubicBezTo>
                  <a:cubicBezTo>
                    <a:pt x="18" y="244"/>
                    <a:pt x="73" y="376"/>
                    <a:pt x="165" y="376"/>
                  </a:cubicBezTo>
                  <a:cubicBezTo>
                    <a:pt x="184" y="376"/>
                    <a:pt x="205" y="370"/>
                    <a:pt x="226" y="357"/>
                  </a:cubicBezTo>
                  <a:cubicBezTo>
                    <a:pt x="246" y="337"/>
                    <a:pt x="364" y="268"/>
                    <a:pt x="422" y="268"/>
                  </a:cubicBezTo>
                  <a:cubicBezTo>
                    <a:pt x="436" y="268"/>
                    <a:pt x="447" y="272"/>
                    <a:pt x="452" y="282"/>
                  </a:cubicBezTo>
                  <a:cubicBezTo>
                    <a:pt x="452" y="307"/>
                    <a:pt x="326" y="433"/>
                    <a:pt x="326" y="458"/>
                  </a:cubicBezTo>
                  <a:cubicBezTo>
                    <a:pt x="226" y="583"/>
                    <a:pt x="151" y="708"/>
                    <a:pt x="76" y="809"/>
                  </a:cubicBezTo>
                  <a:cubicBezTo>
                    <a:pt x="1" y="909"/>
                    <a:pt x="76" y="1059"/>
                    <a:pt x="201" y="1084"/>
                  </a:cubicBezTo>
                  <a:cubicBezTo>
                    <a:pt x="326" y="1097"/>
                    <a:pt x="477" y="1122"/>
                    <a:pt x="624" y="1122"/>
                  </a:cubicBezTo>
                  <a:cubicBezTo>
                    <a:pt x="771" y="1122"/>
                    <a:pt x="915" y="1097"/>
                    <a:pt x="1028" y="1009"/>
                  </a:cubicBezTo>
                  <a:cubicBezTo>
                    <a:pt x="1103" y="934"/>
                    <a:pt x="1053" y="834"/>
                    <a:pt x="978" y="809"/>
                  </a:cubicBezTo>
                  <a:cubicBezTo>
                    <a:pt x="828" y="758"/>
                    <a:pt x="677" y="758"/>
                    <a:pt x="527" y="758"/>
                  </a:cubicBezTo>
                  <a:cubicBezTo>
                    <a:pt x="577" y="683"/>
                    <a:pt x="627" y="608"/>
                    <a:pt x="677" y="533"/>
                  </a:cubicBezTo>
                  <a:cubicBezTo>
                    <a:pt x="727" y="433"/>
                    <a:pt x="778" y="307"/>
                    <a:pt x="727" y="182"/>
                  </a:cubicBezTo>
                  <a:cubicBezTo>
                    <a:pt x="662" y="50"/>
                    <a:pt x="567" y="0"/>
                    <a:pt x="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6" name="Google Shape;6226;p221"/>
            <p:cNvSpPr/>
            <p:nvPr/>
          </p:nvSpPr>
          <p:spPr>
            <a:xfrm>
              <a:off x="3856050" y="4393900"/>
              <a:ext cx="47000" cy="10925"/>
            </a:xfrm>
            <a:custGeom>
              <a:rect b="b" l="l" r="r" t="t"/>
              <a:pathLst>
                <a:path extrusionOk="0" h="437" w="1880">
                  <a:moveTo>
                    <a:pt x="1425" y="1"/>
                  </a:moveTo>
                  <a:cubicBezTo>
                    <a:pt x="1294" y="1"/>
                    <a:pt x="1165" y="22"/>
                    <a:pt x="1028" y="36"/>
                  </a:cubicBezTo>
                  <a:cubicBezTo>
                    <a:pt x="752" y="61"/>
                    <a:pt x="476" y="86"/>
                    <a:pt x="201" y="111"/>
                  </a:cubicBezTo>
                  <a:cubicBezTo>
                    <a:pt x="0" y="136"/>
                    <a:pt x="75" y="437"/>
                    <a:pt x="276" y="437"/>
                  </a:cubicBezTo>
                  <a:cubicBezTo>
                    <a:pt x="526" y="437"/>
                    <a:pt x="802" y="412"/>
                    <a:pt x="1078" y="412"/>
                  </a:cubicBezTo>
                  <a:cubicBezTo>
                    <a:pt x="1142" y="412"/>
                    <a:pt x="1211" y="414"/>
                    <a:pt x="1281" y="414"/>
                  </a:cubicBezTo>
                  <a:cubicBezTo>
                    <a:pt x="1457" y="414"/>
                    <a:pt x="1644" y="401"/>
                    <a:pt x="1805" y="311"/>
                  </a:cubicBezTo>
                  <a:cubicBezTo>
                    <a:pt x="1880" y="236"/>
                    <a:pt x="1830" y="86"/>
                    <a:pt x="1755" y="61"/>
                  </a:cubicBezTo>
                  <a:cubicBezTo>
                    <a:pt x="1641" y="15"/>
                    <a:pt x="1533" y="1"/>
                    <a:pt x="1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7" name="Google Shape;6227;p221"/>
            <p:cNvSpPr/>
            <p:nvPr/>
          </p:nvSpPr>
          <p:spPr>
            <a:xfrm>
              <a:off x="3861050" y="4406000"/>
              <a:ext cx="49525" cy="9750"/>
            </a:xfrm>
            <a:custGeom>
              <a:rect b="b" l="l" r="r" t="t"/>
              <a:pathLst>
                <a:path extrusionOk="0" h="390" w="1981">
                  <a:moveTo>
                    <a:pt x="1562" y="1"/>
                  </a:moveTo>
                  <a:cubicBezTo>
                    <a:pt x="1416" y="1"/>
                    <a:pt x="1269" y="28"/>
                    <a:pt x="1103" y="28"/>
                  </a:cubicBezTo>
                  <a:cubicBezTo>
                    <a:pt x="803" y="53"/>
                    <a:pt x="502" y="53"/>
                    <a:pt x="176" y="53"/>
                  </a:cubicBezTo>
                  <a:cubicBezTo>
                    <a:pt x="1" y="53"/>
                    <a:pt x="51" y="354"/>
                    <a:pt x="201" y="354"/>
                  </a:cubicBezTo>
                  <a:cubicBezTo>
                    <a:pt x="432" y="371"/>
                    <a:pt x="649" y="389"/>
                    <a:pt x="864" y="389"/>
                  </a:cubicBezTo>
                  <a:cubicBezTo>
                    <a:pt x="952" y="389"/>
                    <a:pt x="1040" y="386"/>
                    <a:pt x="1128" y="379"/>
                  </a:cubicBezTo>
                  <a:cubicBezTo>
                    <a:pt x="1229" y="379"/>
                    <a:pt x="1337" y="387"/>
                    <a:pt x="1445" y="387"/>
                  </a:cubicBezTo>
                  <a:cubicBezTo>
                    <a:pt x="1608" y="387"/>
                    <a:pt x="1770" y="369"/>
                    <a:pt x="1905" y="278"/>
                  </a:cubicBezTo>
                  <a:cubicBezTo>
                    <a:pt x="1981" y="228"/>
                    <a:pt x="1956" y="78"/>
                    <a:pt x="1855" y="53"/>
                  </a:cubicBezTo>
                  <a:cubicBezTo>
                    <a:pt x="1755" y="13"/>
                    <a:pt x="1659" y="1"/>
                    <a:pt x="1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8" name="Google Shape;6228;p221"/>
            <p:cNvSpPr/>
            <p:nvPr/>
          </p:nvSpPr>
          <p:spPr>
            <a:xfrm>
              <a:off x="3924125" y="4391050"/>
              <a:ext cx="40975" cy="37150"/>
            </a:xfrm>
            <a:custGeom>
              <a:rect b="b" l="l" r="r" t="t"/>
              <a:pathLst>
                <a:path extrusionOk="0" h="1486" w="1639">
                  <a:moveTo>
                    <a:pt x="1067" y="0"/>
                  </a:moveTo>
                  <a:cubicBezTo>
                    <a:pt x="557" y="0"/>
                    <a:pt x="0" y="359"/>
                    <a:pt x="109" y="927"/>
                  </a:cubicBezTo>
                  <a:cubicBezTo>
                    <a:pt x="159" y="1227"/>
                    <a:pt x="435" y="1428"/>
                    <a:pt x="711" y="1478"/>
                  </a:cubicBezTo>
                  <a:cubicBezTo>
                    <a:pt x="759" y="1483"/>
                    <a:pt x="816" y="1486"/>
                    <a:pt x="878" y="1486"/>
                  </a:cubicBezTo>
                  <a:cubicBezTo>
                    <a:pt x="1134" y="1486"/>
                    <a:pt x="1467" y="1434"/>
                    <a:pt x="1588" y="1252"/>
                  </a:cubicBezTo>
                  <a:cubicBezTo>
                    <a:pt x="1613" y="1202"/>
                    <a:pt x="1638" y="1127"/>
                    <a:pt x="1588" y="1077"/>
                  </a:cubicBezTo>
                  <a:cubicBezTo>
                    <a:pt x="1534" y="996"/>
                    <a:pt x="1487" y="973"/>
                    <a:pt x="1432" y="973"/>
                  </a:cubicBezTo>
                  <a:cubicBezTo>
                    <a:pt x="1385" y="973"/>
                    <a:pt x="1332" y="990"/>
                    <a:pt x="1262" y="1002"/>
                  </a:cubicBezTo>
                  <a:cubicBezTo>
                    <a:pt x="1123" y="1037"/>
                    <a:pt x="971" y="1084"/>
                    <a:pt x="824" y="1084"/>
                  </a:cubicBezTo>
                  <a:cubicBezTo>
                    <a:pt x="760" y="1084"/>
                    <a:pt x="696" y="1075"/>
                    <a:pt x="636" y="1052"/>
                  </a:cubicBezTo>
                  <a:cubicBezTo>
                    <a:pt x="335" y="952"/>
                    <a:pt x="485" y="626"/>
                    <a:pt x="661" y="475"/>
                  </a:cubicBezTo>
                  <a:cubicBezTo>
                    <a:pt x="808" y="328"/>
                    <a:pt x="974" y="269"/>
                    <a:pt x="1157" y="269"/>
                  </a:cubicBezTo>
                  <a:cubicBezTo>
                    <a:pt x="1191" y="269"/>
                    <a:pt x="1226" y="271"/>
                    <a:pt x="1262" y="275"/>
                  </a:cubicBezTo>
                  <a:cubicBezTo>
                    <a:pt x="1271" y="276"/>
                    <a:pt x="1280" y="277"/>
                    <a:pt x="1288" y="277"/>
                  </a:cubicBezTo>
                  <a:cubicBezTo>
                    <a:pt x="1437" y="277"/>
                    <a:pt x="1430" y="72"/>
                    <a:pt x="1287" y="24"/>
                  </a:cubicBezTo>
                  <a:cubicBezTo>
                    <a:pt x="1216" y="8"/>
                    <a:pt x="1142" y="0"/>
                    <a:pt x="1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9" name="Google Shape;6229;p221"/>
            <p:cNvSpPr/>
            <p:nvPr/>
          </p:nvSpPr>
          <p:spPr>
            <a:xfrm>
              <a:off x="3966475" y="4358650"/>
              <a:ext cx="46850" cy="33350"/>
            </a:xfrm>
            <a:custGeom>
              <a:rect b="b" l="l" r="r" t="t"/>
              <a:pathLst>
                <a:path extrusionOk="0" h="1334" w="1874">
                  <a:moveTo>
                    <a:pt x="282" y="0"/>
                  </a:moveTo>
                  <a:cubicBezTo>
                    <a:pt x="227" y="0"/>
                    <a:pt x="172" y="6"/>
                    <a:pt x="119" y="17"/>
                  </a:cubicBezTo>
                  <a:cubicBezTo>
                    <a:pt x="1" y="64"/>
                    <a:pt x="62" y="270"/>
                    <a:pt x="175" y="270"/>
                  </a:cubicBezTo>
                  <a:cubicBezTo>
                    <a:pt x="182" y="270"/>
                    <a:pt x="188" y="269"/>
                    <a:pt x="195" y="268"/>
                  </a:cubicBezTo>
                  <a:cubicBezTo>
                    <a:pt x="215" y="265"/>
                    <a:pt x="236" y="264"/>
                    <a:pt x="258" y="264"/>
                  </a:cubicBezTo>
                  <a:cubicBezTo>
                    <a:pt x="455" y="264"/>
                    <a:pt x="701" y="365"/>
                    <a:pt x="520" y="568"/>
                  </a:cubicBezTo>
                  <a:cubicBezTo>
                    <a:pt x="470" y="644"/>
                    <a:pt x="370" y="669"/>
                    <a:pt x="320" y="769"/>
                  </a:cubicBezTo>
                  <a:cubicBezTo>
                    <a:pt x="245" y="894"/>
                    <a:pt x="295" y="1045"/>
                    <a:pt x="395" y="1145"/>
                  </a:cubicBezTo>
                  <a:cubicBezTo>
                    <a:pt x="538" y="1276"/>
                    <a:pt x="783" y="1333"/>
                    <a:pt x="1030" y="1333"/>
                  </a:cubicBezTo>
                  <a:cubicBezTo>
                    <a:pt x="1303" y="1333"/>
                    <a:pt x="1579" y="1263"/>
                    <a:pt x="1724" y="1145"/>
                  </a:cubicBezTo>
                  <a:cubicBezTo>
                    <a:pt x="1874" y="1019"/>
                    <a:pt x="1698" y="819"/>
                    <a:pt x="1573" y="819"/>
                  </a:cubicBezTo>
                  <a:cubicBezTo>
                    <a:pt x="1448" y="819"/>
                    <a:pt x="1323" y="844"/>
                    <a:pt x="1197" y="869"/>
                  </a:cubicBezTo>
                  <a:cubicBezTo>
                    <a:pt x="1147" y="877"/>
                    <a:pt x="1097" y="880"/>
                    <a:pt x="1046" y="880"/>
                  </a:cubicBezTo>
                  <a:cubicBezTo>
                    <a:pt x="944" y="880"/>
                    <a:pt x="838" y="869"/>
                    <a:pt x="721" y="869"/>
                  </a:cubicBezTo>
                  <a:cubicBezTo>
                    <a:pt x="771" y="844"/>
                    <a:pt x="796" y="794"/>
                    <a:pt x="821" y="769"/>
                  </a:cubicBezTo>
                  <a:cubicBezTo>
                    <a:pt x="871" y="694"/>
                    <a:pt x="896" y="618"/>
                    <a:pt x="896" y="543"/>
                  </a:cubicBezTo>
                  <a:cubicBezTo>
                    <a:pt x="918" y="181"/>
                    <a:pt x="595" y="0"/>
                    <a:pt x="2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3" name="Shape 6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4" name="Google Shape;6234;p222"/>
          <p:cNvSpPr txBox="1"/>
          <p:nvPr>
            <p:ph type="title"/>
          </p:nvPr>
        </p:nvSpPr>
        <p:spPr>
          <a:xfrm>
            <a:off x="1378050" y="2344774"/>
            <a:ext cx="6387900" cy="9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Import File</a:t>
            </a:r>
            <a:endParaRPr/>
          </a:p>
        </p:txBody>
      </p:sp>
      <p:sp>
        <p:nvSpPr>
          <p:cNvPr id="6235" name="Google Shape;6235;p222"/>
          <p:cNvSpPr txBox="1"/>
          <p:nvPr>
            <p:ph idx="2" type="title"/>
          </p:nvPr>
        </p:nvSpPr>
        <p:spPr>
          <a:xfrm>
            <a:off x="3843750" y="1322001"/>
            <a:ext cx="1456500" cy="81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6236" name="Google Shape;6236;p222"/>
          <p:cNvGrpSpPr/>
          <p:nvPr/>
        </p:nvGrpSpPr>
        <p:grpSpPr>
          <a:xfrm>
            <a:off x="3928443" y="2086030"/>
            <a:ext cx="1287126" cy="176025"/>
            <a:chOff x="4345425" y="2175475"/>
            <a:chExt cx="800750" cy="176025"/>
          </a:xfrm>
        </p:grpSpPr>
        <p:sp>
          <p:nvSpPr>
            <p:cNvPr id="6237" name="Google Shape;6237;p222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8" name="Google Shape;6238;p222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39" name="Google Shape;6239;p222"/>
          <p:cNvGrpSpPr/>
          <p:nvPr/>
        </p:nvGrpSpPr>
        <p:grpSpPr>
          <a:xfrm>
            <a:off x="1541738" y="3108974"/>
            <a:ext cx="6053350" cy="176025"/>
            <a:chOff x="4345425" y="2175475"/>
            <a:chExt cx="800750" cy="176025"/>
          </a:xfrm>
        </p:grpSpPr>
        <p:sp>
          <p:nvSpPr>
            <p:cNvPr id="6240" name="Google Shape;6240;p222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1" name="Google Shape;6241;p222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2" name="Google Shape;6242;p222"/>
          <p:cNvGrpSpPr/>
          <p:nvPr/>
        </p:nvGrpSpPr>
        <p:grpSpPr>
          <a:xfrm flipH="1" rot="372491">
            <a:off x="1097518" y="3478413"/>
            <a:ext cx="595061" cy="675849"/>
            <a:chOff x="5464100" y="4208075"/>
            <a:chExt cx="494625" cy="579650"/>
          </a:xfrm>
        </p:grpSpPr>
        <p:sp>
          <p:nvSpPr>
            <p:cNvPr id="6243" name="Google Shape;6243;p222"/>
            <p:cNvSpPr/>
            <p:nvPr/>
          </p:nvSpPr>
          <p:spPr>
            <a:xfrm>
              <a:off x="5594650" y="4504850"/>
              <a:ext cx="341250" cy="255800"/>
            </a:xfrm>
            <a:custGeom>
              <a:rect b="b" l="l" r="r" t="t"/>
              <a:pathLst>
                <a:path extrusionOk="0" h="10232" w="1365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4" name="Google Shape;6244;p222"/>
            <p:cNvSpPr/>
            <p:nvPr/>
          </p:nvSpPr>
          <p:spPr>
            <a:xfrm>
              <a:off x="5518750" y="4363750"/>
              <a:ext cx="340700" cy="255675"/>
            </a:xfrm>
            <a:custGeom>
              <a:rect b="b" l="l" r="r" t="t"/>
              <a:pathLst>
                <a:path extrusionOk="0" h="10227" w="13628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5" name="Google Shape;6245;p222"/>
            <p:cNvSpPr/>
            <p:nvPr/>
          </p:nvSpPr>
          <p:spPr>
            <a:xfrm>
              <a:off x="5475950" y="4235275"/>
              <a:ext cx="281925" cy="269375"/>
            </a:xfrm>
            <a:custGeom>
              <a:rect b="b" l="l" r="r" t="t"/>
              <a:pathLst>
                <a:path extrusionOk="0" h="10775" w="11277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6" name="Google Shape;6246;p222"/>
            <p:cNvSpPr/>
            <p:nvPr/>
          </p:nvSpPr>
          <p:spPr>
            <a:xfrm>
              <a:off x="5717000" y="4421125"/>
              <a:ext cx="42000" cy="94525"/>
            </a:xfrm>
            <a:custGeom>
              <a:rect b="b" l="l" r="r" t="t"/>
              <a:pathLst>
                <a:path extrusionOk="0" h="3781" w="168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7" name="Google Shape;6247;p222"/>
            <p:cNvSpPr/>
            <p:nvPr/>
          </p:nvSpPr>
          <p:spPr>
            <a:xfrm>
              <a:off x="5750000" y="4392700"/>
              <a:ext cx="46925" cy="98950"/>
            </a:xfrm>
            <a:custGeom>
              <a:rect b="b" l="l" r="r" t="t"/>
              <a:pathLst>
                <a:path extrusionOk="0" h="3958" w="1877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8" name="Google Shape;6248;p222"/>
            <p:cNvSpPr/>
            <p:nvPr/>
          </p:nvSpPr>
          <p:spPr>
            <a:xfrm>
              <a:off x="5795175" y="4403700"/>
              <a:ext cx="30450" cy="52625"/>
            </a:xfrm>
            <a:custGeom>
              <a:rect b="b" l="l" r="r" t="t"/>
              <a:pathLst>
                <a:path extrusionOk="0" h="2105" w="1218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9" name="Google Shape;6249;p222"/>
            <p:cNvSpPr/>
            <p:nvPr/>
          </p:nvSpPr>
          <p:spPr>
            <a:xfrm>
              <a:off x="5783525" y="4580275"/>
              <a:ext cx="38225" cy="81675"/>
            </a:xfrm>
            <a:custGeom>
              <a:rect b="b" l="l" r="r" t="t"/>
              <a:pathLst>
                <a:path extrusionOk="0" h="3267" w="1529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0" name="Google Shape;6250;p222"/>
            <p:cNvSpPr/>
            <p:nvPr/>
          </p:nvSpPr>
          <p:spPr>
            <a:xfrm>
              <a:off x="5824600" y="4544075"/>
              <a:ext cx="49675" cy="96575"/>
            </a:xfrm>
            <a:custGeom>
              <a:rect b="b" l="l" r="r" t="t"/>
              <a:pathLst>
                <a:path extrusionOk="0" h="3863" w="1987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1" name="Google Shape;6251;p222"/>
            <p:cNvSpPr/>
            <p:nvPr/>
          </p:nvSpPr>
          <p:spPr>
            <a:xfrm>
              <a:off x="5876375" y="4540750"/>
              <a:ext cx="23725" cy="54675"/>
            </a:xfrm>
            <a:custGeom>
              <a:rect b="b" l="l" r="r" t="t"/>
              <a:pathLst>
                <a:path extrusionOk="0" h="2187" w="949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2" name="Google Shape;6252;p222"/>
            <p:cNvSpPr/>
            <p:nvPr/>
          </p:nvSpPr>
          <p:spPr>
            <a:xfrm>
              <a:off x="5464100" y="4208075"/>
              <a:ext cx="334850" cy="317675"/>
            </a:xfrm>
            <a:custGeom>
              <a:rect b="b" l="l" r="r" t="t"/>
              <a:pathLst>
                <a:path extrusionOk="0" h="12707" w="13394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3" name="Google Shape;6253;p222"/>
            <p:cNvSpPr/>
            <p:nvPr/>
          </p:nvSpPr>
          <p:spPr>
            <a:xfrm>
              <a:off x="5495775" y="4342975"/>
              <a:ext cx="376800" cy="309500"/>
            </a:xfrm>
            <a:custGeom>
              <a:rect b="b" l="l" r="r" t="t"/>
              <a:pathLst>
                <a:path extrusionOk="0" h="12380" w="15072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4" name="Google Shape;6254;p222"/>
            <p:cNvSpPr/>
            <p:nvPr/>
          </p:nvSpPr>
          <p:spPr>
            <a:xfrm>
              <a:off x="5582050" y="4477650"/>
              <a:ext cx="376675" cy="310075"/>
            </a:xfrm>
            <a:custGeom>
              <a:rect b="b" l="l" r="r" t="t"/>
              <a:pathLst>
                <a:path extrusionOk="0" h="12403" w="15067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5" name="Google Shape;6255;p222"/>
          <p:cNvGrpSpPr/>
          <p:nvPr/>
        </p:nvGrpSpPr>
        <p:grpSpPr>
          <a:xfrm rot="9456294">
            <a:off x="6849678" y="3273665"/>
            <a:ext cx="2306042" cy="512923"/>
            <a:chOff x="7051300" y="3461525"/>
            <a:chExt cx="2305989" cy="512912"/>
          </a:xfrm>
        </p:grpSpPr>
        <p:sp>
          <p:nvSpPr>
            <p:cNvPr id="6256" name="Google Shape;6256;p222"/>
            <p:cNvSpPr/>
            <p:nvPr/>
          </p:nvSpPr>
          <p:spPr>
            <a:xfrm>
              <a:off x="7075817" y="3564700"/>
              <a:ext cx="2271819" cy="396457"/>
            </a:xfrm>
            <a:custGeom>
              <a:rect b="b" l="l" r="r" t="t"/>
              <a:pathLst>
                <a:path extrusionOk="0" h="8150" w="46702">
                  <a:moveTo>
                    <a:pt x="46666" y="1"/>
                  </a:moveTo>
                  <a:lnTo>
                    <a:pt x="41068" y="704"/>
                  </a:lnTo>
                  <a:lnTo>
                    <a:pt x="39932" y="848"/>
                  </a:lnTo>
                  <a:lnTo>
                    <a:pt x="40221" y="3156"/>
                  </a:lnTo>
                  <a:lnTo>
                    <a:pt x="41357" y="3011"/>
                  </a:lnTo>
                  <a:lnTo>
                    <a:pt x="41303" y="2606"/>
                  </a:lnTo>
                  <a:lnTo>
                    <a:pt x="46702" y="271"/>
                  </a:lnTo>
                  <a:lnTo>
                    <a:pt x="46666" y="1"/>
                  </a:lnTo>
                  <a:close/>
                  <a:moveTo>
                    <a:pt x="1560" y="5644"/>
                  </a:moveTo>
                  <a:lnTo>
                    <a:pt x="1" y="5842"/>
                  </a:lnTo>
                  <a:lnTo>
                    <a:pt x="298" y="8149"/>
                  </a:lnTo>
                  <a:lnTo>
                    <a:pt x="1858" y="7960"/>
                  </a:lnTo>
                  <a:lnTo>
                    <a:pt x="1560" y="5644"/>
                  </a:lnTo>
                  <a:close/>
                </a:path>
              </a:pathLst>
            </a:custGeom>
            <a:solidFill>
              <a:srgbClr val="EE87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7" name="Google Shape;6257;p222"/>
            <p:cNvSpPr/>
            <p:nvPr/>
          </p:nvSpPr>
          <p:spPr>
            <a:xfrm>
              <a:off x="7056554" y="3473929"/>
              <a:ext cx="2293709" cy="379334"/>
            </a:xfrm>
            <a:custGeom>
              <a:rect b="b" l="l" r="r" t="t"/>
              <a:pathLst>
                <a:path extrusionOk="0" h="7798" w="47152">
                  <a:moveTo>
                    <a:pt x="43312" y="1515"/>
                  </a:moveTo>
                  <a:cubicBezTo>
                    <a:pt x="43664" y="1533"/>
                    <a:pt x="43682" y="1687"/>
                    <a:pt x="43691" y="1741"/>
                  </a:cubicBezTo>
                  <a:cubicBezTo>
                    <a:pt x="43700" y="1858"/>
                    <a:pt x="43682" y="1993"/>
                    <a:pt x="43393" y="2029"/>
                  </a:cubicBezTo>
                  <a:cubicBezTo>
                    <a:pt x="43361" y="2033"/>
                    <a:pt x="43331" y="2035"/>
                    <a:pt x="43305" y="2035"/>
                  </a:cubicBezTo>
                  <a:cubicBezTo>
                    <a:pt x="43091" y="2035"/>
                    <a:pt x="43041" y="1916"/>
                    <a:pt x="43033" y="1804"/>
                  </a:cubicBezTo>
                  <a:cubicBezTo>
                    <a:pt x="43006" y="1623"/>
                    <a:pt x="43069" y="1542"/>
                    <a:pt x="43231" y="1515"/>
                  </a:cubicBezTo>
                  <a:close/>
                  <a:moveTo>
                    <a:pt x="42113" y="1308"/>
                  </a:moveTo>
                  <a:cubicBezTo>
                    <a:pt x="42366" y="1335"/>
                    <a:pt x="42501" y="1479"/>
                    <a:pt x="42537" y="1750"/>
                  </a:cubicBezTo>
                  <a:cubicBezTo>
                    <a:pt x="42546" y="1858"/>
                    <a:pt x="42528" y="1966"/>
                    <a:pt x="42474" y="2065"/>
                  </a:cubicBezTo>
                  <a:cubicBezTo>
                    <a:pt x="42420" y="2164"/>
                    <a:pt x="42348" y="2218"/>
                    <a:pt x="42239" y="2236"/>
                  </a:cubicBezTo>
                  <a:cubicBezTo>
                    <a:pt x="42209" y="2239"/>
                    <a:pt x="42181" y="2241"/>
                    <a:pt x="42154" y="2241"/>
                  </a:cubicBezTo>
                  <a:cubicBezTo>
                    <a:pt x="42019" y="2241"/>
                    <a:pt x="41924" y="2203"/>
                    <a:pt x="41879" y="2128"/>
                  </a:cubicBezTo>
                  <a:cubicBezTo>
                    <a:pt x="41861" y="2092"/>
                    <a:pt x="41843" y="2029"/>
                    <a:pt x="41825" y="1858"/>
                  </a:cubicBezTo>
                  <a:cubicBezTo>
                    <a:pt x="41762" y="1353"/>
                    <a:pt x="41969" y="1326"/>
                    <a:pt x="42041" y="1317"/>
                  </a:cubicBezTo>
                  <a:cubicBezTo>
                    <a:pt x="42059" y="1308"/>
                    <a:pt x="42086" y="1308"/>
                    <a:pt x="42113" y="1308"/>
                  </a:cubicBezTo>
                  <a:close/>
                  <a:moveTo>
                    <a:pt x="41221" y="1"/>
                  </a:moveTo>
                  <a:lnTo>
                    <a:pt x="39932" y="163"/>
                  </a:lnTo>
                  <a:lnTo>
                    <a:pt x="40256" y="2795"/>
                  </a:lnTo>
                  <a:lnTo>
                    <a:pt x="47152" y="1930"/>
                  </a:lnTo>
                  <a:lnTo>
                    <a:pt x="47080" y="1335"/>
                  </a:lnTo>
                  <a:lnTo>
                    <a:pt x="41275" y="425"/>
                  </a:lnTo>
                  <a:lnTo>
                    <a:pt x="41221" y="1"/>
                  </a:lnTo>
                  <a:close/>
                  <a:moveTo>
                    <a:pt x="1713" y="4941"/>
                  </a:moveTo>
                  <a:lnTo>
                    <a:pt x="0" y="5157"/>
                  </a:lnTo>
                  <a:lnTo>
                    <a:pt x="334" y="7798"/>
                  </a:lnTo>
                  <a:lnTo>
                    <a:pt x="2046" y="7582"/>
                  </a:lnTo>
                  <a:lnTo>
                    <a:pt x="1713" y="4941"/>
                  </a:lnTo>
                  <a:close/>
                </a:path>
              </a:pathLst>
            </a:custGeom>
            <a:solidFill>
              <a:srgbClr val="EEAE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8" name="Google Shape;6258;p222"/>
            <p:cNvSpPr/>
            <p:nvPr/>
          </p:nvSpPr>
          <p:spPr>
            <a:xfrm>
              <a:off x="9084585" y="3533956"/>
              <a:ext cx="102106" cy="52683"/>
            </a:xfrm>
            <a:custGeom>
              <a:rect b="b" l="l" r="r" t="t"/>
              <a:pathLst>
                <a:path extrusionOk="0" h="1083" w="2099">
                  <a:moveTo>
                    <a:pt x="1621" y="200"/>
                  </a:moveTo>
                  <a:cubicBezTo>
                    <a:pt x="1351" y="200"/>
                    <a:pt x="1233" y="326"/>
                    <a:pt x="1261" y="579"/>
                  </a:cubicBezTo>
                  <a:cubicBezTo>
                    <a:pt x="1284" y="782"/>
                    <a:pt x="1402" y="883"/>
                    <a:pt x="1609" y="883"/>
                  </a:cubicBezTo>
                  <a:cubicBezTo>
                    <a:pt x="1641" y="883"/>
                    <a:pt x="1675" y="881"/>
                    <a:pt x="1711" y="876"/>
                  </a:cubicBezTo>
                  <a:cubicBezTo>
                    <a:pt x="1982" y="840"/>
                    <a:pt x="2099" y="714"/>
                    <a:pt x="2072" y="498"/>
                  </a:cubicBezTo>
                  <a:cubicBezTo>
                    <a:pt x="2054" y="317"/>
                    <a:pt x="1900" y="218"/>
                    <a:pt x="1621" y="200"/>
                  </a:cubicBezTo>
                  <a:close/>
                  <a:moveTo>
                    <a:pt x="397" y="1"/>
                  </a:moveTo>
                  <a:cubicBezTo>
                    <a:pt x="115" y="1"/>
                    <a:pt x="1" y="217"/>
                    <a:pt x="53" y="633"/>
                  </a:cubicBezTo>
                  <a:cubicBezTo>
                    <a:pt x="71" y="777"/>
                    <a:pt x="89" y="867"/>
                    <a:pt x="116" y="921"/>
                  </a:cubicBezTo>
                  <a:cubicBezTo>
                    <a:pt x="182" y="1032"/>
                    <a:pt x="290" y="1082"/>
                    <a:pt x="446" y="1082"/>
                  </a:cubicBezTo>
                  <a:cubicBezTo>
                    <a:pt x="481" y="1082"/>
                    <a:pt x="518" y="1079"/>
                    <a:pt x="557" y="1075"/>
                  </a:cubicBezTo>
                  <a:cubicBezTo>
                    <a:pt x="693" y="1066"/>
                    <a:pt x="783" y="993"/>
                    <a:pt x="846" y="867"/>
                  </a:cubicBezTo>
                  <a:cubicBezTo>
                    <a:pt x="909" y="750"/>
                    <a:pt x="936" y="633"/>
                    <a:pt x="918" y="507"/>
                  </a:cubicBezTo>
                  <a:cubicBezTo>
                    <a:pt x="882" y="200"/>
                    <a:pt x="720" y="29"/>
                    <a:pt x="431" y="2"/>
                  </a:cubicBezTo>
                  <a:cubicBezTo>
                    <a:pt x="419" y="1"/>
                    <a:pt x="408" y="1"/>
                    <a:pt x="397" y="1"/>
                  </a:cubicBezTo>
                  <a:close/>
                </a:path>
              </a:pathLst>
            </a:custGeom>
            <a:solidFill>
              <a:srgbClr val="EECA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9" name="Google Shape;6259;p222"/>
            <p:cNvSpPr/>
            <p:nvPr/>
          </p:nvSpPr>
          <p:spPr>
            <a:xfrm>
              <a:off x="7151702" y="3605512"/>
              <a:ext cx="1882416" cy="359584"/>
            </a:xfrm>
            <a:custGeom>
              <a:rect b="b" l="l" r="r" t="t"/>
              <a:pathLst>
                <a:path extrusionOk="0" h="7392" w="38697">
                  <a:moveTo>
                    <a:pt x="38372" y="0"/>
                  </a:moveTo>
                  <a:lnTo>
                    <a:pt x="25555" y="1614"/>
                  </a:lnTo>
                  <a:cubicBezTo>
                    <a:pt x="25645" y="2506"/>
                    <a:pt x="25104" y="3353"/>
                    <a:pt x="23932" y="4156"/>
                  </a:cubicBezTo>
                  <a:cubicBezTo>
                    <a:pt x="23752" y="4282"/>
                    <a:pt x="23563" y="4399"/>
                    <a:pt x="23373" y="4507"/>
                  </a:cubicBezTo>
                  <a:lnTo>
                    <a:pt x="38697" y="2587"/>
                  </a:lnTo>
                  <a:lnTo>
                    <a:pt x="38661" y="2317"/>
                  </a:lnTo>
                  <a:lnTo>
                    <a:pt x="38372" y="0"/>
                  </a:lnTo>
                  <a:close/>
                  <a:moveTo>
                    <a:pt x="12593" y="3236"/>
                  </a:moveTo>
                  <a:lnTo>
                    <a:pt x="0" y="4805"/>
                  </a:lnTo>
                  <a:lnTo>
                    <a:pt x="298" y="7121"/>
                  </a:lnTo>
                  <a:lnTo>
                    <a:pt x="325" y="7392"/>
                  </a:lnTo>
                  <a:lnTo>
                    <a:pt x="15423" y="5499"/>
                  </a:lnTo>
                  <a:cubicBezTo>
                    <a:pt x="15207" y="5445"/>
                    <a:pt x="14999" y="5381"/>
                    <a:pt x="14792" y="5300"/>
                  </a:cubicBezTo>
                  <a:cubicBezTo>
                    <a:pt x="13458" y="4814"/>
                    <a:pt x="12728" y="4129"/>
                    <a:pt x="12593" y="3236"/>
                  </a:cubicBezTo>
                  <a:close/>
                </a:path>
              </a:pathLst>
            </a:custGeom>
            <a:solidFill>
              <a:srgbClr val="D767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0" name="Google Shape;6260;p222"/>
            <p:cNvSpPr/>
            <p:nvPr/>
          </p:nvSpPr>
          <p:spPr>
            <a:xfrm>
              <a:off x="7764232" y="3683976"/>
              <a:ext cx="634963" cy="189034"/>
            </a:xfrm>
            <a:custGeom>
              <a:rect b="b" l="l" r="r" t="t"/>
              <a:pathLst>
                <a:path extrusionOk="0" h="3886" w="13053">
                  <a:moveTo>
                    <a:pt x="12963" y="1"/>
                  </a:moveTo>
                  <a:lnTo>
                    <a:pt x="1" y="1623"/>
                  </a:lnTo>
                  <a:cubicBezTo>
                    <a:pt x="136" y="2516"/>
                    <a:pt x="866" y="3201"/>
                    <a:pt x="2200" y="3687"/>
                  </a:cubicBezTo>
                  <a:cubicBezTo>
                    <a:pt x="2407" y="3768"/>
                    <a:pt x="2615" y="3832"/>
                    <a:pt x="2831" y="3886"/>
                  </a:cubicBezTo>
                  <a:lnTo>
                    <a:pt x="10781" y="2894"/>
                  </a:lnTo>
                  <a:cubicBezTo>
                    <a:pt x="10971" y="2786"/>
                    <a:pt x="11160" y="2669"/>
                    <a:pt x="11340" y="2543"/>
                  </a:cubicBezTo>
                  <a:cubicBezTo>
                    <a:pt x="12512" y="1740"/>
                    <a:pt x="13053" y="893"/>
                    <a:pt x="12963" y="1"/>
                  </a:cubicBezTo>
                  <a:close/>
                </a:path>
              </a:pathLst>
            </a:custGeom>
            <a:solidFill>
              <a:srgbClr val="C2BC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1" name="Google Shape;6261;p222"/>
            <p:cNvSpPr/>
            <p:nvPr/>
          </p:nvSpPr>
          <p:spPr>
            <a:xfrm>
              <a:off x="7758540" y="3565575"/>
              <a:ext cx="636277" cy="197401"/>
            </a:xfrm>
            <a:custGeom>
              <a:rect b="b" l="l" r="r" t="t"/>
              <a:pathLst>
                <a:path extrusionOk="0" h="4058" w="13080">
                  <a:moveTo>
                    <a:pt x="9997" y="1"/>
                  </a:moveTo>
                  <a:lnTo>
                    <a:pt x="2506" y="938"/>
                  </a:lnTo>
                  <a:cubicBezTo>
                    <a:pt x="2227" y="1092"/>
                    <a:pt x="1966" y="1245"/>
                    <a:pt x="1722" y="1407"/>
                  </a:cubicBezTo>
                  <a:cubicBezTo>
                    <a:pt x="532" y="2218"/>
                    <a:pt x="0" y="3093"/>
                    <a:pt x="118" y="4012"/>
                  </a:cubicBezTo>
                  <a:cubicBezTo>
                    <a:pt x="118" y="4030"/>
                    <a:pt x="118" y="4039"/>
                    <a:pt x="118" y="4057"/>
                  </a:cubicBezTo>
                  <a:lnTo>
                    <a:pt x="13080" y="2435"/>
                  </a:lnTo>
                  <a:cubicBezTo>
                    <a:pt x="13071" y="2417"/>
                    <a:pt x="13071" y="2408"/>
                    <a:pt x="13071" y="2390"/>
                  </a:cubicBezTo>
                  <a:cubicBezTo>
                    <a:pt x="12953" y="1470"/>
                    <a:pt x="12223" y="758"/>
                    <a:pt x="10871" y="262"/>
                  </a:cubicBezTo>
                  <a:cubicBezTo>
                    <a:pt x="10583" y="172"/>
                    <a:pt x="10294" y="82"/>
                    <a:pt x="99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2" name="Google Shape;6262;p222"/>
            <p:cNvSpPr/>
            <p:nvPr/>
          </p:nvSpPr>
          <p:spPr>
            <a:xfrm>
              <a:off x="7130639" y="3466487"/>
              <a:ext cx="1892096" cy="377145"/>
            </a:xfrm>
            <a:custGeom>
              <a:rect b="b" l="l" r="r" t="t"/>
              <a:pathLst>
                <a:path extrusionOk="0" h="7753" w="38896">
                  <a:moveTo>
                    <a:pt x="38526" y="1"/>
                  </a:moveTo>
                  <a:lnTo>
                    <a:pt x="22896" y="1957"/>
                  </a:lnTo>
                  <a:lnTo>
                    <a:pt x="22878" y="2110"/>
                  </a:lnTo>
                  <a:cubicBezTo>
                    <a:pt x="23175" y="2191"/>
                    <a:pt x="23464" y="2281"/>
                    <a:pt x="23752" y="2371"/>
                  </a:cubicBezTo>
                  <a:cubicBezTo>
                    <a:pt x="25068" y="2858"/>
                    <a:pt x="25789" y="3552"/>
                    <a:pt x="25907" y="4481"/>
                  </a:cubicBezTo>
                  <a:lnTo>
                    <a:pt x="25916" y="4553"/>
                  </a:lnTo>
                  <a:lnTo>
                    <a:pt x="38896" y="2930"/>
                  </a:lnTo>
                  <a:lnTo>
                    <a:pt x="38526" y="1"/>
                  </a:lnTo>
                  <a:close/>
                  <a:moveTo>
                    <a:pt x="15405" y="2903"/>
                  </a:moveTo>
                  <a:lnTo>
                    <a:pt x="1" y="4823"/>
                  </a:lnTo>
                  <a:lnTo>
                    <a:pt x="370" y="7753"/>
                  </a:lnTo>
                  <a:lnTo>
                    <a:pt x="13035" y="6166"/>
                  </a:lnTo>
                  <a:lnTo>
                    <a:pt x="13107" y="6121"/>
                  </a:lnTo>
                  <a:lnTo>
                    <a:pt x="13098" y="6040"/>
                  </a:lnTo>
                  <a:cubicBezTo>
                    <a:pt x="12990" y="5157"/>
                    <a:pt x="13521" y="4300"/>
                    <a:pt x="14675" y="3507"/>
                  </a:cubicBezTo>
                  <a:cubicBezTo>
                    <a:pt x="14910" y="3354"/>
                    <a:pt x="15171" y="3192"/>
                    <a:pt x="15450" y="3047"/>
                  </a:cubicBezTo>
                  <a:lnTo>
                    <a:pt x="15405" y="2903"/>
                  </a:lnTo>
                  <a:close/>
                </a:path>
              </a:pathLst>
            </a:custGeom>
            <a:solidFill>
              <a:srgbClr val="EE87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3" name="Google Shape;6263;p222"/>
            <p:cNvSpPr/>
            <p:nvPr/>
          </p:nvSpPr>
          <p:spPr>
            <a:xfrm>
              <a:off x="8992842" y="3474999"/>
              <a:ext cx="35997" cy="141362"/>
            </a:xfrm>
            <a:custGeom>
              <a:rect b="b" l="l" r="r" t="t"/>
              <a:pathLst>
                <a:path extrusionOk="0" h="2906" w="740">
                  <a:moveTo>
                    <a:pt x="218" y="0"/>
                  </a:moveTo>
                  <a:cubicBezTo>
                    <a:pt x="203" y="0"/>
                    <a:pt x="187" y="2"/>
                    <a:pt x="172" y="6"/>
                  </a:cubicBezTo>
                  <a:cubicBezTo>
                    <a:pt x="73" y="24"/>
                    <a:pt x="1" y="123"/>
                    <a:pt x="19" y="231"/>
                  </a:cubicBezTo>
                  <a:cubicBezTo>
                    <a:pt x="91" y="637"/>
                    <a:pt x="163" y="1052"/>
                    <a:pt x="217" y="1466"/>
                  </a:cubicBezTo>
                  <a:cubicBezTo>
                    <a:pt x="271" y="1881"/>
                    <a:pt x="334" y="2296"/>
                    <a:pt x="334" y="2710"/>
                  </a:cubicBezTo>
                  <a:cubicBezTo>
                    <a:pt x="334" y="2728"/>
                    <a:pt x="334" y="2746"/>
                    <a:pt x="334" y="2764"/>
                  </a:cubicBezTo>
                  <a:cubicBezTo>
                    <a:pt x="357" y="2848"/>
                    <a:pt x="437" y="2906"/>
                    <a:pt x="527" y="2906"/>
                  </a:cubicBezTo>
                  <a:cubicBezTo>
                    <a:pt x="543" y="2906"/>
                    <a:pt x="561" y="2904"/>
                    <a:pt x="578" y="2899"/>
                  </a:cubicBezTo>
                  <a:cubicBezTo>
                    <a:pt x="677" y="2872"/>
                    <a:pt x="740" y="2764"/>
                    <a:pt x="713" y="2665"/>
                  </a:cubicBezTo>
                  <a:cubicBezTo>
                    <a:pt x="614" y="2259"/>
                    <a:pt x="569" y="1845"/>
                    <a:pt x="523" y="1430"/>
                  </a:cubicBezTo>
                  <a:cubicBezTo>
                    <a:pt x="469" y="1016"/>
                    <a:pt x="433" y="601"/>
                    <a:pt x="406" y="177"/>
                  </a:cubicBezTo>
                  <a:cubicBezTo>
                    <a:pt x="406" y="168"/>
                    <a:pt x="406" y="168"/>
                    <a:pt x="397" y="159"/>
                  </a:cubicBezTo>
                  <a:cubicBezTo>
                    <a:pt x="382" y="67"/>
                    <a:pt x="307" y="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4" name="Google Shape;6264;p222"/>
            <p:cNvSpPr/>
            <p:nvPr/>
          </p:nvSpPr>
          <p:spPr>
            <a:xfrm>
              <a:off x="8234282" y="3461525"/>
              <a:ext cx="850704" cy="234469"/>
            </a:xfrm>
            <a:custGeom>
              <a:rect b="b" l="l" r="r" t="t"/>
              <a:pathLst>
                <a:path extrusionOk="0" h="4820" w="17488">
                  <a:moveTo>
                    <a:pt x="15781" y="1"/>
                  </a:moveTo>
                  <a:cubicBezTo>
                    <a:pt x="15770" y="1"/>
                    <a:pt x="15759" y="2"/>
                    <a:pt x="15748" y="4"/>
                  </a:cubicBezTo>
                  <a:lnTo>
                    <a:pt x="190" y="1951"/>
                  </a:lnTo>
                  <a:cubicBezTo>
                    <a:pt x="118" y="1960"/>
                    <a:pt x="55" y="2005"/>
                    <a:pt x="28" y="2086"/>
                  </a:cubicBezTo>
                  <a:cubicBezTo>
                    <a:pt x="1" y="2185"/>
                    <a:pt x="55" y="2293"/>
                    <a:pt x="163" y="2329"/>
                  </a:cubicBezTo>
                  <a:cubicBezTo>
                    <a:pt x="334" y="2356"/>
                    <a:pt x="505" y="2401"/>
                    <a:pt x="668" y="2437"/>
                  </a:cubicBezTo>
                  <a:cubicBezTo>
                    <a:pt x="839" y="2473"/>
                    <a:pt x="1010" y="2509"/>
                    <a:pt x="1172" y="2564"/>
                  </a:cubicBezTo>
                  <a:cubicBezTo>
                    <a:pt x="1488" y="2672"/>
                    <a:pt x="1812" y="2807"/>
                    <a:pt x="2101" y="2987"/>
                  </a:cubicBezTo>
                  <a:cubicBezTo>
                    <a:pt x="2245" y="3077"/>
                    <a:pt x="2380" y="3176"/>
                    <a:pt x="2506" y="3294"/>
                  </a:cubicBezTo>
                  <a:cubicBezTo>
                    <a:pt x="2642" y="3393"/>
                    <a:pt x="2750" y="3528"/>
                    <a:pt x="2849" y="3663"/>
                  </a:cubicBezTo>
                  <a:cubicBezTo>
                    <a:pt x="3038" y="3934"/>
                    <a:pt x="3137" y="4267"/>
                    <a:pt x="3101" y="4592"/>
                  </a:cubicBezTo>
                  <a:cubicBezTo>
                    <a:pt x="3101" y="4628"/>
                    <a:pt x="3101" y="4655"/>
                    <a:pt x="3110" y="4682"/>
                  </a:cubicBezTo>
                  <a:cubicBezTo>
                    <a:pt x="3139" y="4767"/>
                    <a:pt x="3218" y="4819"/>
                    <a:pt x="3304" y="4819"/>
                  </a:cubicBezTo>
                  <a:cubicBezTo>
                    <a:pt x="3326" y="4819"/>
                    <a:pt x="3349" y="4816"/>
                    <a:pt x="3372" y="4808"/>
                  </a:cubicBezTo>
                  <a:cubicBezTo>
                    <a:pt x="3471" y="4772"/>
                    <a:pt x="3525" y="4655"/>
                    <a:pt x="3489" y="4547"/>
                  </a:cubicBezTo>
                  <a:cubicBezTo>
                    <a:pt x="3426" y="4366"/>
                    <a:pt x="3372" y="4186"/>
                    <a:pt x="3282" y="4024"/>
                  </a:cubicBezTo>
                  <a:cubicBezTo>
                    <a:pt x="3201" y="3853"/>
                    <a:pt x="3101" y="3699"/>
                    <a:pt x="2984" y="3555"/>
                  </a:cubicBezTo>
                  <a:cubicBezTo>
                    <a:pt x="2768" y="3276"/>
                    <a:pt x="2497" y="3032"/>
                    <a:pt x="2200" y="2834"/>
                  </a:cubicBezTo>
                  <a:cubicBezTo>
                    <a:pt x="1903" y="2645"/>
                    <a:pt x="1578" y="2482"/>
                    <a:pt x="1254" y="2338"/>
                  </a:cubicBezTo>
                  <a:cubicBezTo>
                    <a:pt x="1170" y="2301"/>
                    <a:pt x="1086" y="2267"/>
                    <a:pt x="1002" y="2233"/>
                  </a:cubicBezTo>
                  <a:lnTo>
                    <a:pt x="1002" y="2233"/>
                  </a:lnTo>
                  <a:lnTo>
                    <a:pt x="15600" y="406"/>
                  </a:lnTo>
                  <a:lnTo>
                    <a:pt x="15600" y="406"/>
                  </a:lnTo>
                  <a:lnTo>
                    <a:pt x="15613" y="508"/>
                  </a:lnTo>
                  <a:lnTo>
                    <a:pt x="15667" y="617"/>
                  </a:lnTo>
                  <a:cubicBezTo>
                    <a:pt x="15686" y="660"/>
                    <a:pt x="15726" y="687"/>
                    <a:pt x="15770" y="687"/>
                  </a:cubicBezTo>
                  <a:cubicBezTo>
                    <a:pt x="15790" y="687"/>
                    <a:pt x="15810" y="682"/>
                    <a:pt x="15829" y="671"/>
                  </a:cubicBezTo>
                  <a:cubicBezTo>
                    <a:pt x="16009" y="589"/>
                    <a:pt x="16199" y="553"/>
                    <a:pt x="16388" y="526"/>
                  </a:cubicBezTo>
                  <a:cubicBezTo>
                    <a:pt x="16483" y="517"/>
                    <a:pt x="16577" y="511"/>
                    <a:pt x="16673" y="511"/>
                  </a:cubicBezTo>
                  <a:cubicBezTo>
                    <a:pt x="16710" y="511"/>
                    <a:pt x="16747" y="512"/>
                    <a:pt x="16784" y="514"/>
                  </a:cubicBezTo>
                  <a:lnTo>
                    <a:pt x="16784" y="514"/>
                  </a:lnTo>
                  <a:cubicBezTo>
                    <a:pt x="16865" y="872"/>
                    <a:pt x="16927" y="1235"/>
                    <a:pt x="16983" y="1599"/>
                  </a:cubicBezTo>
                  <a:cubicBezTo>
                    <a:pt x="17037" y="2005"/>
                    <a:pt x="17109" y="2419"/>
                    <a:pt x="17064" y="2843"/>
                  </a:cubicBezTo>
                  <a:cubicBezTo>
                    <a:pt x="17055" y="2879"/>
                    <a:pt x="17064" y="2906"/>
                    <a:pt x="17073" y="2933"/>
                  </a:cubicBezTo>
                  <a:cubicBezTo>
                    <a:pt x="17100" y="3015"/>
                    <a:pt x="17175" y="3066"/>
                    <a:pt x="17252" y="3066"/>
                  </a:cubicBezTo>
                  <a:cubicBezTo>
                    <a:pt x="17277" y="3066"/>
                    <a:pt x="17301" y="3061"/>
                    <a:pt x="17325" y="3050"/>
                  </a:cubicBezTo>
                  <a:cubicBezTo>
                    <a:pt x="17433" y="3014"/>
                    <a:pt x="17488" y="2897"/>
                    <a:pt x="17442" y="2798"/>
                  </a:cubicBezTo>
                  <a:cubicBezTo>
                    <a:pt x="17298" y="2392"/>
                    <a:pt x="17262" y="1978"/>
                    <a:pt x="17217" y="1563"/>
                  </a:cubicBezTo>
                  <a:cubicBezTo>
                    <a:pt x="17172" y="1148"/>
                    <a:pt x="17145" y="734"/>
                    <a:pt x="17136" y="319"/>
                  </a:cubicBezTo>
                  <a:cubicBezTo>
                    <a:pt x="17136" y="220"/>
                    <a:pt x="17055" y="148"/>
                    <a:pt x="16965" y="148"/>
                  </a:cubicBezTo>
                  <a:lnTo>
                    <a:pt x="16920" y="148"/>
                  </a:lnTo>
                  <a:cubicBezTo>
                    <a:pt x="16739" y="229"/>
                    <a:pt x="16550" y="265"/>
                    <a:pt x="16361" y="292"/>
                  </a:cubicBezTo>
                  <a:cubicBezTo>
                    <a:pt x="16260" y="307"/>
                    <a:pt x="16158" y="316"/>
                    <a:pt x="16056" y="316"/>
                  </a:cubicBezTo>
                  <a:cubicBezTo>
                    <a:pt x="16031" y="316"/>
                    <a:pt x="16007" y="315"/>
                    <a:pt x="15983" y="314"/>
                  </a:cubicBezTo>
                  <a:lnTo>
                    <a:pt x="15983" y="314"/>
                  </a:lnTo>
                  <a:lnTo>
                    <a:pt x="15964" y="166"/>
                  </a:lnTo>
                  <a:cubicBezTo>
                    <a:pt x="15948" y="69"/>
                    <a:pt x="15874" y="1"/>
                    <a:pt x="1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5" name="Google Shape;6265;p222"/>
            <p:cNvSpPr/>
            <p:nvPr/>
          </p:nvSpPr>
          <p:spPr>
            <a:xfrm>
              <a:off x="9007776" y="3586979"/>
              <a:ext cx="90772" cy="141168"/>
            </a:xfrm>
            <a:custGeom>
              <a:rect b="b" l="l" r="r" t="t"/>
              <a:pathLst>
                <a:path extrusionOk="0" h="2902" w="1866">
                  <a:moveTo>
                    <a:pt x="1344" y="0"/>
                  </a:moveTo>
                  <a:cubicBezTo>
                    <a:pt x="1323" y="0"/>
                    <a:pt x="1301" y="4"/>
                    <a:pt x="1280" y="12"/>
                  </a:cubicBezTo>
                  <a:cubicBezTo>
                    <a:pt x="1172" y="48"/>
                    <a:pt x="1118" y="165"/>
                    <a:pt x="1163" y="264"/>
                  </a:cubicBezTo>
                  <a:cubicBezTo>
                    <a:pt x="1298" y="643"/>
                    <a:pt x="1334" y="1030"/>
                    <a:pt x="1379" y="1409"/>
                  </a:cubicBezTo>
                  <a:cubicBezTo>
                    <a:pt x="1397" y="1607"/>
                    <a:pt x="1415" y="1796"/>
                    <a:pt x="1424" y="1995"/>
                  </a:cubicBezTo>
                  <a:cubicBezTo>
                    <a:pt x="1438" y="2136"/>
                    <a:pt x="1446" y="2283"/>
                    <a:pt x="1450" y="2430"/>
                  </a:cubicBezTo>
                  <a:lnTo>
                    <a:pt x="1450" y="2430"/>
                  </a:lnTo>
                  <a:cubicBezTo>
                    <a:pt x="1414" y="2442"/>
                    <a:pt x="1379" y="2453"/>
                    <a:pt x="1343" y="2463"/>
                  </a:cubicBezTo>
                  <a:cubicBezTo>
                    <a:pt x="1244" y="2481"/>
                    <a:pt x="1154" y="2499"/>
                    <a:pt x="1055" y="2508"/>
                  </a:cubicBezTo>
                  <a:cubicBezTo>
                    <a:pt x="960" y="2517"/>
                    <a:pt x="865" y="2524"/>
                    <a:pt x="770" y="2524"/>
                  </a:cubicBezTo>
                  <a:cubicBezTo>
                    <a:pt x="738" y="2524"/>
                    <a:pt x="705" y="2523"/>
                    <a:pt x="673" y="2522"/>
                  </a:cubicBezTo>
                  <a:lnTo>
                    <a:pt x="673" y="2522"/>
                  </a:lnTo>
                  <a:cubicBezTo>
                    <a:pt x="626" y="2191"/>
                    <a:pt x="579" y="1854"/>
                    <a:pt x="532" y="1517"/>
                  </a:cubicBezTo>
                  <a:cubicBezTo>
                    <a:pt x="478" y="1138"/>
                    <a:pt x="433" y="751"/>
                    <a:pt x="406" y="363"/>
                  </a:cubicBezTo>
                  <a:cubicBezTo>
                    <a:pt x="406" y="354"/>
                    <a:pt x="406" y="345"/>
                    <a:pt x="406" y="345"/>
                  </a:cubicBezTo>
                  <a:cubicBezTo>
                    <a:pt x="390" y="248"/>
                    <a:pt x="308" y="180"/>
                    <a:pt x="214" y="180"/>
                  </a:cubicBezTo>
                  <a:cubicBezTo>
                    <a:pt x="203" y="180"/>
                    <a:pt x="192" y="181"/>
                    <a:pt x="180" y="183"/>
                  </a:cubicBezTo>
                  <a:cubicBezTo>
                    <a:pt x="72" y="201"/>
                    <a:pt x="0" y="300"/>
                    <a:pt x="27" y="408"/>
                  </a:cubicBezTo>
                  <a:cubicBezTo>
                    <a:pt x="90" y="796"/>
                    <a:pt x="144" y="1174"/>
                    <a:pt x="189" y="1562"/>
                  </a:cubicBezTo>
                  <a:cubicBezTo>
                    <a:pt x="234" y="1950"/>
                    <a:pt x="280" y="2337"/>
                    <a:pt x="316" y="2716"/>
                  </a:cubicBezTo>
                  <a:lnTo>
                    <a:pt x="316" y="2770"/>
                  </a:lnTo>
                  <a:cubicBezTo>
                    <a:pt x="316" y="2779"/>
                    <a:pt x="325" y="2797"/>
                    <a:pt x="334" y="2815"/>
                  </a:cubicBezTo>
                  <a:cubicBezTo>
                    <a:pt x="353" y="2868"/>
                    <a:pt x="407" y="2901"/>
                    <a:pt x="466" y="2901"/>
                  </a:cubicBezTo>
                  <a:cubicBezTo>
                    <a:pt x="488" y="2901"/>
                    <a:pt x="510" y="2897"/>
                    <a:pt x="532" y="2887"/>
                  </a:cubicBezTo>
                  <a:cubicBezTo>
                    <a:pt x="712" y="2806"/>
                    <a:pt x="902" y="2770"/>
                    <a:pt x="1091" y="2734"/>
                  </a:cubicBezTo>
                  <a:cubicBezTo>
                    <a:pt x="1181" y="2725"/>
                    <a:pt x="1280" y="2716"/>
                    <a:pt x="1370" y="2716"/>
                  </a:cubicBezTo>
                  <a:cubicBezTo>
                    <a:pt x="1469" y="2716"/>
                    <a:pt x="1569" y="2725"/>
                    <a:pt x="1668" y="2743"/>
                  </a:cubicBezTo>
                  <a:cubicBezTo>
                    <a:pt x="1677" y="2747"/>
                    <a:pt x="1688" y="2750"/>
                    <a:pt x="1700" y="2750"/>
                  </a:cubicBezTo>
                  <a:cubicBezTo>
                    <a:pt x="1713" y="2750"/>
                    <a:pt x="1726" y="2747"/>
                    <a:pt x="1740" y="2743"/>
                  </a:cubicBezTo>
                  <a:cubicBezTo>
                    <a:pt x="1812" y="2725"/>
                    <a:pt x="1866" y="2644"/>
                    <a:pt x="1839" y="2563"/>
                  </a:cubicBezTo>
                  <a:lnTo>
                    <a:pt x="1830" y="2526"/>
                  </a:lnTo>
                  <a:cubicBezTo>
                    <a:pt x="1785" y="2337"/>
                    <a:pt x="1749" y="2148"/>
                    <a:pt x="1713" y="1959"/>
                  </a:cubicBezTo>
                  <a:cubicBezTo>
                    <a:pt x="1677" y="1769"/>
                    <a:pt x="1641" y="1580"/>
                    <a:pt x="1614" y="1382"/>
                  </a:cubicBezTo>
                  <a:cubicBezTo>
                    <a:pt x="1560" y="1003"/>
                    <a:pt x="1505" y="616"/>
                    <a:pt x="1541" y="219"/>
                  </a:cubicBezTo>
                  <a:cubicBezTo>
                    <a:pt x="1551" y="192"/>
                    <a:pt x="1541" y="156"/>
                    <a:pt x="1532" y="129"/>
                  </a:cubicBezTo>
                  <a:cubicBezTo>
                    <a:pt x="1504" y="51"/>
                    <a:pt x="1425" y="0"/>
                    <a:pt x="1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6" name="Google Shape;6266;p222"/>
            <p:cNvSpPr/>
            <p:nvPr/>
          </p:nvSpPr>
          <p:spPr>
            <a:xfrm>
              <a:off x="9050291" y="3487988"/>
              <a:ext cx="305685" cy="86102"/>
            </a:xfrm>
            <a:custGeom>
              <a:rect b="b" l="l" r="r" t="t"/>
              <a:pathLst>
                <a:path extrusionOk="0" h="1770" w="6284">
                  <a:moveTo>
                    <a:pt x="208" y="0"/>
                  </a:moveTo>
                  <a:cubicBezTo>
                    <a:pt x="100" y="0"/>
                    <a:pt x="9" y="82"/>
                    <a:pt x="0" y="190"/>
                  </a:cubicBezTo>
                  <a:cubicBezTo>
                    <a:pt x="0" y="298"/>
                    <a:pt x="82" y="388"/>
                    <a:pt x="190" y="388"/>
                  </a:cubicBezTo>
                  <a:cubicBezTo>
                    <a:pt x="1172" y="442"/>
                    <a:pt x="2137" y="613"/>
                    <a:pt x="3101" y="767"/>
                  </a:cubicBezTo>
                  <a:cubicBezTo>
                    <a:pt x="3588" y="848"/>
                    <a:pt x="4066" y="938"/>
                    <a:pt x="4552" y="1019"/>
                  </a:cubicBezTo>
                  <a:cubicBezTo>
                    <a:pt x="4982" y="1100"/>
                    <a:pt x="5412" y="1189"/>
                    <a:pt x="5849" y="1278"/>
                  </a:cubicBezTo>
                  <a:lnTo>
                    <a:pt x="5849" y="1278"/>
                  </a:lnTo>
                  <a:lnTo>
                    <a:pt x="5887" y="1605"/>
                  </a:lnTo>
                  <a:cubicBezTo>
                    <a:pt x="5903" y="1695"/>
                    <a:pt x="5978" y="1770"/>
                    <a:pt x="6073" y="1770"/>
                  </a:cubicBezTo>
                  <a:cubicBezTo>
                    <a:pt x="6083" y="1770"/>
                    <a:pt x="6093" y="1769"/>
                    <a:pt x="6103" y="1767"/>
                  </a:cubicBezTo>
                  <a:cubicBezTo>
                    <a:pt x="6211" y="1758"/>
                    <a:pt x="6283" y="1659"/>
                    <a:pt x="6274" y="1551"/>
                  </a:cubicBezTo>
                  <a:lnTo>
                    <a:pt x="6211" y="1091"/>
                  </a:lnTo>
                  <a:lnTo>
                    <a:pt x="6211" y="1082"/>
                  </a:lnTo>
                  <a:cubicBezTo>
                    <a:pt x="6202" y="1001"/>
                    <a:pt x="6139" y="929"/>
                    <a:pt x="6049" y="920"/>
                  </a:cubicBezTo>
                  <a:cubicBezTo>
                    <a:pt x="5562" y="875"/>
                    <a:pt x="5075" y="812"/>
                    <a:pt x="4589" y="749"/>
                  </a:cubicBezTo>
                  <a:cubicBezTo>
                    <a:pt x="4111" y="685"/>
                    <a:pt x="3624" y="622"/>
                    <a:pt x="3137" y="550"/>
                  </a:cubicBezTo>
                  <a:cubicBezTo>
                    <a:pt x="2173" y="397"/>
                    <a:pt x="1199" y="262"/>
                    <a:pt x="244" y="9"/>
                  </a:cubicBezTo>
                  <a:cubicBezTo>
                    <a:pt x="235" y="0"/>
                    <a:pt x="217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7" name="Google Shape;6267;p222"/>
            <p:cNvSpPr/>
            <p:nvPr/>
          </p:nvSpPr>
          <p:spPr>
            <a:xfrm>
              <a:off x="9073980" y="3552587"/>
              <a:ext cx="283308" cy="148610"/>
            </a:xfrm>
            <a:custGeom>
              <a:rect b="b" l="l" r="r" t="t"/>
              <a:pathLst>
                <a:path extrusionOk="0" h="3055" w="5824">
                  <a:moveTo>
                    <a:pt x="5588" y="1"/>
                  </a:moveTo>
                  <a:cubicBezTo>
                    <a:pt x="5570" y="1"/>
                    <a:pt x="5553" y="3"/>
                    <a:pt x="5535" y="6"/>
                  </a:cubicBezTo>
                  <a:cubicBezTo>
                    <a:pt x="5418" y="34"/>
                    <a:pt x="5336" y="160"/>
                    <a:pt x="5373" y="277"/>
                  </a:cubicBezTo>
                  <a:lnTo>
                    <a:pt x="5406" y="415"/>
                  </a:lnTo>
                  <a:lnTo>
                    <a:pt x="5406" y="415"/>
                  </a:lnTo>
                  <a:cubicBezTo>
                    <a:pt x="5013" y="613"/>
                    <a:pt x="4620" y="805"/>
                    <a:pt x="4228" y="989"/>
                  </a:cubicBezTo>
                  <a:cubicBezTo>
                    <a:pt x="3786" y="1196"/>
                    <a:pt x="3335" y="1395"/>
                    <a:pt x="2885" y="1584"/>
                  </a:cubicBezTo>
                  <a:cubicBezTo>
                    <a:pt x="2434" y="1773"/>
                    <a:pt x="1983" y="1972"/>
                    <a:pt x="1524" y="2152"/>
                  </a:cubicBezTo>
                  <a:cubicBezTo>
                    <a:pt x="1073" y="2332"/>
                    <a:pt x="613" y="2512"/>
                    <a:pt x="153" y="2675"/>
                  </a:cubicBezTo>
                  <a:cubicBezTo>
                    <a:pt x="144" y="2684"/>
                    <a:pt x="135" y="2684"/>
                    <a:pt x="126" y="2684"/>
                  </a:cubicBezTo>
                  <a:cubicBezTo>
                    <a:pt x="36" y="2738"/>
                    <a:pt x="0" y="2855"/>
                    <a:pt x="45" y="2945"/>
                  </a:cubicBezTo>
                  <a:cubicBezTo>
                    <a:pt x="77" y="3016"/>
                    <a:pt x="146" y="3054"/>
                    <a:pt x="219" y="3054"/>
                  </a:cubicBezTo>
                  <a:cubicBezTo>
                    <a:pt x="248" y="3054"/>
                    <a:pt x="278" y="3048"/>
                    <a:pt x="307" y="3035"/>
                  </a:cubicBezTo>
                  <a:cubicBezTo>
                    <a:pt x="748" y="2810"/>
                    <a:pt x="1190" y="2602"/>
                    <a:pt x="1632" y="2395"/>
                  </a:cubicBezTo>
                  <a:cubicBezTo>
                    <a:pt x="2073" y="2188"/>
                    <a:pt x="2524" y="1990"/>
                    <a:pt x="2975" y="1791"/>
                  </a:cubicBezTo>
                  <a:cubicBezTo>
                    <a:pt x="3416" y="1593"/>
                    <a:pt x="3876" y="1404"/>
                    <a:pt x="4327" y="1214"/>
                  </a:cubicBezTo>
                  <a:cubicBezTo>
                    <a:pt x="4778" y="1034"/>
                    <a:pt x="5237" y="854"/>
                    <a:pt x="5706" y="701"/>
                  </a:cubicBezTo>
                  <a:cubicBezTo>
                    <a:pt x="5769" y="674"/>
                    <a:pt x="5823" y="610"/>
                    <a:pt x="5823" y="529"/>
                  </a:cubicBezTo>
                  <a:lnTo>
                    <a:pt x="5823" y="493"/>
                  </a:lnTo>
                  <a:lnTo>
                    <a:pt x="5814" y="223"/>
                  </a:lnTo>
                  <a:cubicBezTo>
                    <a:pt x="5814" y="205"/>
                    <a:pt x="5814" y="187"/>
                    <a:pt x="5805" y="169"/>
                  </a:cubicBezTo>
                  <a:cubicBezTo>
                    <a:pt x="5782" y="68"/>
                    <a:pt x="5692" y="1"/>
                    <a:pt x="5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8" name="Google Shape;6268;p222"/>
            <p:cNvSpPr/>
            <p:nvPr/>
          </p:nvSpPr>
          <p:spPr>
            <a:xfrm>
              <a:off x="7051300" y="3556236"/>
              <a:ext cx="1992937" cy="418201"/>
            </a:xfrm>
            <a:custGeom>
              <a:rect b="b" l="l" r="r" t="t"/>
              <a:pathLst>
                <a:path extrusionOk="0" h="8597" w="40969">
                  <a:moveTo>
                    <a:pt x="24542" y="1"/>
                  </a:moveTo>
                  <a:cubicBezTo>
                    <a:pt x="24531" y="1"/>
                    <a:pt x="24520" y="2"/>
                    <a:pt x="24509" y="4"/>
                  </a:cubicBezTo>
                  <a:lnTo>
                    <a:pt x="18812" y="761"/>
                  </a:lnTo>
                  <a:lnTo>
                    <a:pt x="15964" y="1130"/>
                  </a:lnTo>
                  <a:lnTo>
                    <a:pt x="13115" y="1491"/>
                  </a:lnTo>
                  <a:cubicBezTo>
                    <a:pt x="11213" y="1734"/>
                    <a:pt x="9311" y="1978"/>
                    <a:pt x="7409" y="2203"/>
                  </a:cubicBezTo>
                  <a:cubicBezTo>
                    <a:pt x="5508" y="2437"/>
                    <a:pt x="3606" y="2654"/>
                    <a:pt x="1695" y="2861"/>
                  </a:cubicBezTo>
                  <a:cubicBezTo>
                    <a:pt x="1586" y="2870"/>
                    <a:pt x="1514" y="2969"/>
                    <a:pt x="1532" y="3068"/>
                  </a:cubicBezTo>
                  <a:lnTo>
                    <a:pt x="1532" y="3077"/>
                  </a:lnTo>
                  <a:lnTo>
                    <a:pt x="1544" y="3172"/>
                  </a:lnTo>
                  <a:lnTo>
                    <a:pt x="1544" y="3172"/>
                  </a:lnTo>
                  <a:lnTo>
                    <a:pt x="171" y="3339"/>
                  </a:lnTo>
                  <a:cubicBezTo>
                    <a:pt x="72" y="3357"/>
                    <a:pt x="0" y="3438"/>
                    <a:pt x="9" y="3537"/>
                  </a:cubicBezTo>
                  <a:lnTo>
                    <a:pt x="9" y="3555"/>
                  </a:lnTo>
                  <a:cubicBezTo>
                    <a:pt x="36" y="4366"/>
                    <a:pt x="117" y="5169"/>
                    <a:pt x="216" y="5962"/>
                  </a:cubicBezTo>
                  <a:cubicBezTo>
                    <a:pt x="316" y="6764"/>
                    <a:pt x="433" y="7557"/>
                    <a:pt x="604" y="8350"/>
                  </a:cubicBezTo>
                  <a:lnTo>
                    <a:pt x="613" y="8368"/>
                  </a:lnTo>
                  <a:cubicBezTo>
                    <a:pt x="630" y="8461"/>
                    <a:pt x="710" y="8523"/>
                    <a:pt x="802" y="8523"/>
                  </a:cubicBezTo>
                  <a:cubicBezTo>
                    <a:pt x="808" y="8523"/>
                    <a:pt x="814" y="8522"/>
                    <a:pt x="820" y="8522"/>
                  </a:cubicBezTo>
                  <a:lnTo>
                    <a:pt x="2189" y="8348"/>
                  </a:lnTo>
                  <a:lnTo>
                    <a:pt x="2189" y="8348"/>
                  </a:lnTo>
                  <a:lnTo>
                    <a:pt x="2199" y="8423"/>
                  </a:lnTo>
                  <a:lnTo>
                    <a:pt x="2199" y="8432"/>
                  </a:lnTo>
                  <a:lnTo>
                    <a:pt x="2199" y="8441"/>
                  </a:lnTo>
                  <a:cubicBezTo>
                    <a:pt x="2216" y="8529"/>
                    <a:pt x="2297" y="8597"/>
                    <a:pt x="2385" y="8597"/>
                  </a:cubicBezTo>
                  <a:cubicBezTo>
                    <a:pt x="2395" y="8597"/>
                    <a:pt x="2405" y="8596"/>
                    <a:pt x="2416" y="8594"/>
                  </a:cubicBezTo>
                  <a:cubicBezTo>
                    <a:pt x="5598" y="8089"/>
                    <a:pt x="8798" y="7701"/>
                    <a:pt x="11998" y="7305"/>
                  </a:cubicBezTo>
                  <a:lnTo>
                    <a:pt x="21588" y="6124"/>
                  </a:lnTo>
                  <a:lnTo>
                    <a:pt x="31188" y="4943"/>
                  </a:lnTo>
                  <a:lnTo>
                    <a:pt x="40779" y="3789"/>
                  </a:lnTo>
                  <a:lnTo>
                    <a:pt x="40788" y="3789"/>
                  </a:lnTo>
                  <a:cubicBezTo>
                    <a:pt x="40887" y="3780"/>
                    <a:pt x="40968" y="3681"/>
                    <a:pt x="40950" y="3573"/>
                  </a:cubicBezTo>
                  <a:lnTo>
                    <a:pt x="40914" y="3303"/>
                  </a:lnTo>
                  <a:cubicBezTo>
                    <a:pt x="40906" y="3201"/>
                    <a:pt x="40817" y="3131"/>
                    <a:pt x="40716" y="3131"/>
                  </a:cubicBezTo>
                  <a:cubicBezTo>
                    <a:pt x="40710" y="3131"/>
                    <a:pt x="40704" y="3131"/>
                    <a:pt x="40698" y="3131"/>
                  </a:cubicBezTo>
                  <a:cubicBezTo>
                    <a:pt x="40599" y="3149"/>
                    <a:pt x="40518" y="3249"/>
                    <a:pt x="40536" y="3348"/>
                  </a:cubicBezTo>
                  <a:lnTo>
                    <a:pt x="40544" y="3427"/>
                  </a:lnTo>
                  <a:lnTo>
                    <a:pt x="40544" y="3427"/>
                  </a:lnTo>
                  <a:lnTo>
                    <a:pt x="31152" y="4655"/>
                  </a:lnTo>
                  <a:lnTo>
                    <a:pt x="21561" y="5872"/>
                  </a:lnTo>
                  <a:lnTo>
                    <a:pt x="11971" y="7098"/>
                  </a:lnTo>
                  <a:cubicBezTo>
                    <a:pt x="8834" y="7495"/>
                    <a:pt x="5706" y="7893"/>
                    <a:pt x="2562" y="8188"/>
                  </a:cubicBezTo>
                  <a:lnTo>
                    <a:pt x="2562" y="8188"/>
                  </a:lnTo>
                  <a:lnTo>
                    <a:pt x="2551" y="8107"/>
                  </a:lnTo>
                  <a:cubicBezTo>
                    <a:pt x="2534" y="8005"/>
                    <a:pt x="2453" y="7935"/>
                    <a:pt x="2353" y="7935"/>
                  </a:cubicBezTo>
                  <a:cubicBezTo>
                    <a:pt x="2347" y="7935"/>
                    <a:pt x="2341" y="7935"/>
                    <a:pt x="2335" y="7936"/>
                  </a:cubicBezTo>
                  <a:lnTo>
                    <a:pt x="984" y="8108"/>
                  </a:lnTo>
                  <a:lnTo>
                    <a:pt x="984" y="8108"/>
                  </a:lnTo>
                  <a:cubicBezTo>
                    <a:pt x="950" y="7364"/>
                    <a:pt x="866" y="6627"/>
                    <a:pt x="775" y="5899"/>
                  </a:cubicBezTo>
                  <a:cubicBezTo>
                    <a:pt x="684" y="5161"/>
                    <a:pt x="578" y="4430"/>
                    <a:pt x="428" y="3701"/>
                  </a:cubicBezTo>
                  <a:lnTo>
                    <a:pt x="428" y="3701"/>
                  </a:lnTo>
                  <a:lnTo>
                    <a:pt x="1785" y="3528"/>
                  </a:lnTo>
                  <a:cubicBezTo>
                    <a:pt x="1884" y="3519"/>
                    <a:pt x="1965" y="3420"/>
                    <a:pt x="1947" y="3312"/>
                  </a:cubicBezTo>
                  <a:lnTo>
                    <a:pt x="1935" y="3213"/>
                  </a:lnTo>
                  <a:lnTo>
                    <a:pt x="1935" y="3213"/>
                  </a:lnTo>
                  <a:cubicBezTo>
                    <a:pt x="3766" y="2952"/>
                    <a:pt x="5606" y="2700"/>
                    <a:pt x="7437" y="2464"/>
                  </a:cubicBezTo>
                  <a:cubicBezTo>
                    <a:pt x="9338" y="2221"/>
                    <a:pt x="11240" y="1987"/>
                    <a:pt x="13142" y="1752"/>
                  </a:cubicBezTo>
                  <a:lnTo>
                    <a:pt x="16000" y="1401"/>
                  </a:lnTo>
                  <a:lnTo>
                    <a:pt x="18848" y="1058"/>
                  </a:lnTo>
                  <a:lnTo>
                    <a:pt x="24554" y="382"/>
                  </a:lnTo>
                  <a:lnTo>
                    <a:pt x="24563" y="382"/>
                  </a:lnTo>
                  <a:cubicBezTo>
                    <a:pt x="24671" y="373"/>
                    <a:pt x="24743" y="274"/>
                    <a:pt x="24725" y="166"/>
                  </a:cubicBezTo>
                  <a:cubicBezTo>
                    <a:pt x="24717" y="69"/>
                    <a:pt x="24637" y="1"/>
                    <a:pt x="24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9" name="Google Shape;6269;p222"/>
            <p:cNvSpPr/>
            <p:nvPr/>
          </p:nvSpPr>
          <p:spPr>
            <a:xfrm>
              <a:off x="7753724" y="3601377"/>
              <a:ext cx="138152" cy="171960"/>
            </a:xfrm>
            <a:custGeom>
              <a:rect b="b" l="l" r="r" t="t"/>
              <a:pathLst>
                <a:path extrusionOk="0" h="3535" w="2840">
                  <a:moveTo>
                    <a:pt x="2624" y="1"/>
                  </a:moveTo>
                  <a:cubicBezTo>
                    <a:pt x="2587" y="1"/>
                    <a:pt x="2549" y="11"/>
                    <a:pt x="2515" y="31"/>
                  </a:cubicBezTo>
                  <a:lnTo>
                    <a:pt x="2065" y="329"/>
                  </a:lnTo>
                  <a:cubicBezTo>
                    <a:pt x="1920" y="428"/>
                    <a:pt x="1767" y="509"/>
                    <a:pt x="1623" y="626"/>
                  </a:cubicBezTo>
                  <a:cubicBezTo>
                    <a:pt x="1343" y="842"/>
                    <a:pt x="1064" y="1068"/>
                    <a:pt x="821" y="1338"/>
                  </a:cubicBezTo>
                  <a:cubicBezTo>
                    <a:pt x="577" y="1599"/>
                    <a:pt x="370" y="1897"/>
                    <a:pt x="217" y="2239"/>
                  </a:cubicBezTo>
                  <a:cubicBezTo>
                    <a:pt x="63" y="2582"/>
                    <a:pt x="0" y="2961"/>
                    <a:pt x="27" y="3339"/>
                  </a:cubicBezTo>
                  <a:lnTo>
                    <a:pt x="27" y="3348"/>
                  </a:lnTo>
                  <a:cubicBezTo>
                    <a:pt x="27" y="3357"/>
                    <a:pt x="27" y="3375"/>
                    <a:pt x="27" y="3384"/>
                  </a:cubicBezTo>
                  <a:cubicBezTo>
                    <a:pt x="51" y="3469"/>
                    <a:pt x="133" y="3534"/>
                    <a:pt x="224" y="3534"/>
                  </a:cubicBezTo>
                  <a:cubicBezTo>
                    <a:pt x="240" y="3534"/>
                    <a:pt x="255" y="3532"/>
                    <a:pt x="271" y="3528"/>
                  </a:cubicBezTo>
                  <a:cubicBezTo>
                    <a:pt x="370" y="3501"/>
                    <a:pt x="433" y="3393"/>
                    <a:pt x="415" y="3294"/>
                  </a:cubicBezTo>
                  <a:cubicBezTo>
                    <a:pt x="334" y="2979"/>
                    <a:pt x="361" y="2654"/>
                    <a:pt x="478" y="2348"/>
                  </a:cubicBezTo>
                  <a:cubicBezTo>
                    <a:pt x="595" y="2041"/>
                    <a:pt x="794" y="1762"/>
                    <a:pt x="1019" y="1518"/>
                  </a:cubicBezTo>
                  <a:cubicBezTo>
                    <a:pt x="1253" y="1275"/>
                    <a:pt x="1524" y="1059"/>
                    <a:pt x="1803" y="878"/>
                  </a:cubicBezTo>
                  <a:lnTo>
                    <a:pt x="1911" y="806"/>
                  </a:lnTo>
                  <a:lnTo>
                    <a:pt x="2019" y="743"/>
                  </a:lnTo>
                  <a:cubicBezTo>
                    <a:pt x="2092" y="698"/>
                    <a:pt x="2173" y="653"/>
                    <a:pt x="2245" y="617"/>
                  </a:cubicBezTo>
                  <a:cubicBezTo>
                    <a:pt x="2398" y="536"/>
                    <a:pt x="2542" y="455"/>
                    <a:pt x="2695" y="374"/>
                  </a:cubicBezTo>
                  <a:lnTo>
                    <a:pt x="2714" y="365"/>
                  </a:lnTo>
                  <a:cubicBezTo>
                    <a:pt x="2714" y="365"/>
                    <a:pt x="2723" y="365"/>
                    <a:pt x="2732" y="356"/>
                  </a:cubicBezTo>
                  <a:cubicBezTo>
                    <a:pt x="2822" y="301"/>
                    <a:pt x="2840" y="175"/>
                    <a:pt x="2786" y="85"/>
                  </a:cubicBezTo>
                  <a:cubicBezTo>
                    <a:pt x="2746" y="29"/>
                    <a:pt x="2686" y="1"/>
                    <a:pt x="2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0" name="Google Shape;6270;p222"/>
            <p:cNvSpPr/>
            <p:nvPr/>
          </p:nvSpPr>
          <p:spPr>
            <a:xfrm>
              <a:off x="8276797" y="3673322"/>
              <a:ext cx="127207" cy="161161"/>
            </a:xfrm>
            <a:custGeom>
              <a:rect b="b" l="l" r="r" t="t"/>
              <a:pathLst>
                <a:path extrusionOk="0" h="3313" w="2615">
                  <a:moveTo>
                    <a:pt x="2417" y="0"/>
                  </a:moveTo>
                  <a:cubicBezTo>
                    <a:pt x="2405" y="0"/>
                    <a:pt x="2393" y="1"/>
                    <a:pt x="2381" y="3"/>
                  </a:cubicBezTo>
                  <a:cubicBezTo>
                    <a:pt x="2272" y="30"/>
                    <a:pt x="2209" y="129"/>
                    <a:pt x="2227" y="238"/>
                  </a:cubicBezTo>
                  <a:cubicBezTo>
                    <a:pt x="2254" y="382"/>
                    <a:pt x="2272" y="526"/>
                    <a:pt x="2254" y="670"/>
                  </a:cubicBezTo>
                  <a:cubicBezTo>
                    <a:pt x="2245" y="815"/>
                    <a:pt x="2218" y="968"/>
                    <a:pt x="2155" y="1103"/>
                  </a:cubicBezTo>
                  <a:cubicBezTo>
                    <a:pt x="2056" y="1382"/>
                    <a:pt x="1876" y="1644"/>
                    <a:pt x="1668" y="1869"/>
                  </a:cubicBezTo>
                  <a:cubicBezTo>
                    <a:pt x="1461" y="2104"/>
                    <a:pt x="1218" y="2302"/>
                    <a:pt x="965" y="2473"/>
                  </a:cubicBezTo>
                  <a:cubicBezTo>
                    <a:pt x="830" y="2563"/>
                    <a:pt x="704" y="2653"/>
                    <a:pt x="569" y="2735"/>
                  </a:cubicBezTo>
                  <a:cubicBezTo>
                    <a:pt x="434" y="2807"/>
                    <a:pt x="298" y="2879"/>
                    <a:pt x="154" y="2942"/>
                  </a:cubicBezTo>
                  <a:cubicBezTo>
                    <a:pt x="145" y="2942"/>
                    <a:pt x="136" y="2951"/>
                    <a:pt x="127" y="2951"/>
                  </a:cubicBezTo>
                  <a:cubicBezTo>
                    <a:pt x="28" y="3005"/>
                    <a:pt x="1" y="3131"/>
                    <a:pt x="64" y="3221"/>
                  </a:cubicBezTo>
                  <a:cubicBezTo>
                    <a:pt x="99" y="3280"/>
                    <a:pt x="162" y="3312"/>
                    <a:pt x="226" y="3312"/>
                  </a:cubicBezTo>
                  <a:cubicBezTo>
                    <a:pt x="260" y="3312"/>
                    <a:pt x="294" y="3303"/>
                    <a:pt x="325" y="3284"/>
                  </a:cubicBezTo>
                  <a:lnTo>
                    <a:pt x="334" y="3284"/>
                  </a:lnTo>
                  <a:cubicBezTo>
                    <a:pt x="614" y="3104"/>
                    <a:pt x="875" y="2906"/>
                    <a:pt x="1128" y="2707"/>
                  </a:cubicBezTo>
                  <a:cubicBezTo>
                    <a:pt x="1389" y="2500"/>
                    <a:pt x="1632" y="2284"/>
                    <a:pt x="1849" y="2031"/>
                  </a:cubicBezTo>
                  <a:cubicBezTo>
                    <a:pt x="2065" y="1788"/>
                    <a:pt x="2263" y="1518"/>
                    <a:pt x="2399" y="1202"/>
                  </a:cubicBezTo>
                  <a:cubicBezTo>
                    <a:pt x="2543" y="896"/>
                    <a:pt x="2615" y="553"/>
                    <a:pt x="2615" y="193"/>
                  </a:cubicBezTo>
                  <a:cubicBezTo>
                    <a:pt x="2615" y="184"/>
                    <a:pt x="2615" y="166"/>
                    <a:pt x="2615" y="157"/>
                  </a:cubicBezTo>
                  <a:cubicBezTo>
                    <a:pt x="2591" y="61"/>
                    <a:pt x="2510" y="0"/>
                    <a:pt x="2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1" name="Google Shape;6271;p222"/>
            <p:cNvSpPr/>
            <p:nvPr/>
          </p:nvSpPr>
          <p:spPr>
            <a:xfrm>
              <a:off x="7126261" y="3708687"/>
              <a:ext cx="37311" cy="143746"/>
            </a:xfrm>
            <a:custGeom>
              <a:rect b="b" l="l" r="r" t="t"/>
              <a:pathLst>
                <a:path extrusionOk="0" h="2955" w="767">
                  <a:moveTo>
                    <a:pt x="226" y="1"/>
                  </a:moveTo>
                  <a:cubicBezTo>
                    <a:pt x="211" y="1"/>
                    <a:pt x="196" y="3"/>
                    <a:pt x="181" y="6"/>
                  </a:cubicBezTo>
                  <a:cubicBezTo>
                    <a:pt x="73" y="24"/>
                    <a:pt x="0" y="124"/>
                    <a:pt x="27" y="232"/>
                  </a:cubicBezTo>
                  <a:cubicBezTo>
                    <a:pt x="100" y="637"/>
                    <a:pt x="163" y="1052"/>
                    <a:pt x="217" y="1467"/>
                  </a:cubicBezTo>
                  <a:lnTo>
                    <a:pt x="307" y="2089"/>
                  </a:lnTo>
                  <a:cubicBezTo>
                    <a:pt x="325" y="2296"/>
                    <a:pt x="379" y="2494"/>
                    <a:pt x="334" y="2711"/>
                  </a:cubicBezTo>
                  <a:cubicBezTo>
                    <a:pt x="325" y="2756"/>
                    <a:pt x="334" y="2801"/>
                    <a:pt x="352" y="2837"/>
                  </a:cubicBezTo>
                  <a:cubicBezTo>
                    <a:pt x="384" y="2914"/>
                    <a:pt x="458" y="2955"/>
                    <a:pt x="534" y="2955"/>
                  </a:cubicBezTo>
                  <a:cubicBezTo>
                    <a:pt x="564" y="2955"/>
                    <a:pt x="594" y="2949"/>
                    <a:pt x="622" y="2936"/>
                  </a:cubicBezTo>
                  <a:cubicBezTo>
                    <a:pt x="722" y="2891"/>
                    <a:pt x="767" y="2765"/>
                    <a:pt x="722" y="2666"/>
                  </a:cubicBezTo>
                  <a:cubicBezTo>
                    <a:pt x="622" y="2467"/>
                    <a:pt x="622" y="2251"/>
                    <a:pt x="595" y="2053"/>
                  </a:cubicBezTo>
                  <a:lnTo>
                    <a:pt x="523" y="1431"/>
                  </a:lnTo>
                  <a:cubicBezTo>
                    <a:pt x="478" y="1016"/>
                    <a:pt x="433" y="601"/>
                    <a:pt x="406" y="178"/>
                  </a:cubicBezTo>
                  <a:cubicBezTo>
                    <a:pt x="406" y="178"/>
                    <a:pt x="406" y="169"/>
                    <a:pt x="406" y="160"/>
                  </a:cubicBezTo>
                  <a:cubicBezTo>
                    <a:pt x="391" y="67"/>
                    <a:pt x="316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2" name="Google Shape;6272;p222"/>
            <p:cNvSpPr/>
            <p:nvPr/>
          </p:nvSpPr>
          <p:spPr>
            <a:xfrm>
              <a:off x="7753724" y="3752661"/>
              <a:ext cx="159215" cy="130125"/>
            </a:xfrm>
            <a:custGeom>
              <a:rect b="b" l="l" r="r" t="t"/>
              <a:pathLst>
                <a:path extrusionOk="0" h="2675" w="3273">
                  <a:moveTo>
                    <a:pt x="215" y="1"/>
                  </a:moveTo>
                  <a:cubicBezTo>
                    <a:pt x="203" y="1"/>
                    <a:pt x="192" y="2"/>
                    <a:pt x="181" y="4"/>
                  </a:cubicBezTo>
                  <a:cubicBezTo>
                    <a:pt x="72" y="31"/>
                    <a:pt x="0" y="130"/>
                    <a:pt x="27" y="238"/>
                  </a:cubicBezTo>
                  <a:cubicBezTo>
                    <a:pt x="99" y="581"/>
                    <a:pt x="253" y="905"/>
                    <a:pt x="460" y="1176"/>
                  </a:cubicBezTo>
                  <a:cubicBezTo>
                    <a:pt x="676" y="1446"/>
                    <a:pt x="938" y="1662"/>
                    <a:pt x="1208" y="1843"/>
                  </a:cubicBezTo>
                  <a:cubicBezTo>
                    <a:pt x="1488" y="2023"/>
                    <a:pt x="1776" y="2176"/>
                    <a:pt x="2083" y="2302"/>
                  </a:cubicBezTo>
                  <a:cubicBezTo>
                    <a:pt x="2371" y="2438"/>
                    <a:pt x="2677" y="2564"/>
                    <a:pt x="3002" y="2663"/>
                  </a:cubicBezTo>
                  <a:cubicBezTo>
                    <a:pt x="3011" y="2663"/>
                    <a:pt x="3020" y="2672"/>
                    <a:pt x="3029" y="2672"/>
                  </a:cubicBezTo>
                  <a:cubicBezTo>
                    <a:pt x="3039" y="2674"/>
                    <a:pt x="3049" y="2674"/>
                    <a:pt x="3059" y="2674"/>
                  </a:cubicBezTo>
                  <a:cubicBezTo>
                    <a:pt x="3155" y="2674"/>
                    <a:pt x="3238" y="2599"/>
                    <a:pt x="3254" y="2510"/>
                  </a:cubicBezTo>
                  <a:cubicBezTo>
                    <a:pt x="3272" y="2402"/>
                    <a:pt x="3191" y="2302"/>
                    <a:pt x="3092" y="2284"/>
                  </a:cubicBezTo>
                  <a:cubicBezTo>
                    <a:pt x="2939" y="2266"/>
                    <a:pt x="2786" y="2230"/>
                    <a:pt x="2641" y="2185"/>
                  </a:cubicBezTo>
                  <a:cubicBezTo>
                    <a:pt x="2488" y="2140"/>
                    <a:pt x="2335" y="2086"/>
                    <a:pt x="2191" y="2032"/>
                  </a:cubicBezTo>
                  <a:cubicBezTo>
                    <a:pt x="1902" y="1915"/>
                    <a:pt x="1623" y="1789"/>
                    <a:pt x="1361" y="1608"/>
                  </a:cubicBezTo>
                  <a:cubicBezTo>
                    <a:pt x="1118" y="1437"/>
                    <a:pt x="875" y="1239"/>
                    <a:pt x="712" y="986"/>
                  </a:cubicBezTo>
                  <a:cubicBezTo>
                    <a:pt x="622" y="869"/>
                    <a:pt x="559" y="734"/>
                    <a:pt x="505" y="599"/>
                  </a:cubicBezTo>
                  <a:cubicBezTo>
                    <a:pt x="451" y="464"/>
                    <a:pt x="424" y="319"/>
                    <a:pt x="415" y="175"/>
                  </a:cubicBezTo>
                  <a:lnTo>
                    <a:pt x="406" y="175"/>
                  </a:lnTo>
                  <a:cubicBezTo>
                    <a:pt x="406" y="166"/>
                    <a:pt x="406" y="166"/>
                    <a:pt x="406" y="157"/>
                  </a:cubicBezTo>
                  <a:cubicBezTo>
                    <a:pt x="390" y="61"/>
                    <a:pt x="303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3" name="Google Shape;6273;p222"/>
            <p:cNvSpPr/>
            <p:nvPr/>
          </p:nvSpPr>
          <p:spPr>
            <a:xfrm>
              <a:off x="7140708" y="3828157"/>
              <a:ext cx="36046" cy="134163"/>
            </a:xfrm>
            <a:custGeom>
              <a:rect b="b" l="l" r="r" t="t"/>
              <a:pathLst>
                <a:path extrusionOk="0" h="2758" w="741">
                  <a:moveTo>
                    <a:pt x="230" y="0"/>
                  </a:moveTo>
                  <a:cubicBezTo>
                    <a:pt x="208" y="0"/>
                    <a:pt x="186" y="4"/>
                    <a:pt x="163" y="11"/>
                  </a:cubicBezTo>
                  <a:cubicBezTo>
                    <a:pt x="64" y="38"/>
                    <a:pt x="1" y="155"/>
                    <a:pt x="37" y="255"/>
                  </a:cubicBezTo>
                  <a:cubicBezTo>
                    <a:pt x="163" y="633"/>
                    <a:pt x="208" y="1021"/>
                    <a:pt x="253" y="1399"/>
                  </a:cubicBezTo>
                  <a:cubicBezTo>
                    <a:pt x="289" y="1787"/>
                    <a:pt x="325" y="2175"/>
                    <a:pt x="325" y="2562"/>
                  </a:cubicBezTo>
                  <a:cubicBezTo>
                    <a:pt x="325" y="2580"/>
                    <a:pt x="325" y="2598"/>
                    <a:pt x="334" y="2607"/>
                  </a:cubicBezTo>
                  <a:cubicBezTo>
                    <a:pt x="357" y="2698"/>
                    <a:pt x="431" y="2758"/>
                    <a:pt x="519" y="2758"/>
                  </a:cubicBezTo>
                  <a:cubicBezTo>
                    <a:pt x="535" y="2758"/>
                    <a:pt x="552" y="2756"/>
                    <a:pt x="569" y="2751"/>
                  </a:cubicBezTo>
                  <a:cubicBezTo>
                    <a:pt x="677" y="2724"/>
                    <a:pt x="740" y="2625"/>
                    <a:pt x="713" y="2517"/>
                  </a:cubicBezTo>
                  <a:cubicBezTo>
                    <a:pt x="623" y="2138"/>
                    <a:pt x="551" y="1760"/>
                    <a:pt x="497" y="1372"/>
                  </a:cubicBezTo>
                  <a:cubicBezTo>
                    <a:pt x="443" y="985"/>
                    <a:pt x="397" y="606"/>
                    <a:pt x="425" y="210"/>
                  </a:cubicBezTo>
                  <a:cubicBezTo>
                    <a:pt x="425" y="182"/>
                    <a:pt x="425" y="155"/>
                    <a:pt x="416" y="137"/>
                  </a:cubicBezTo>
                  <a:cubicBezTo>
                    <a:pt x="387" y="52"/>
                    <a:pt x="313" y="0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74" name="Google Shape;6274;p222"/>
          <p:cNvGrpSpPr/>
          <p:nvPr/>
        </p:nvGrpSpPr>
        <p:grpSpPr>
          <a:xfrm rot="854098">
            <a:off x="7782856" y="510397"/>
            <a:ext cx="639528" cy="438002"/>
            <a:chOff x="5501450" y="2545600"/>
            <a:chExt cx="639525" cy="438000"/>
          </a:xfrm>
        </p:grpSpPr>
        <p:sp>
          <p:nvSpPr>
            <p:cNvPr id="6275" name="Google Shape;6275;p222"/>
            <p:cNvSpPr/>
            <p:nvPr/>
          </p:nvSpPr>
          <p:spPr>
            <a:xfrm>
              <a:off x="5501450" y="2545600"/>
              <a:ext cx="639525" cy="438000"/>
            </a:xfrm>
            <a:custGeom>
              <a:rect b="b" l="l" r="r" t="t"/>
              <a:pathLst>
                <a:path extrusionOk="0" h="17520" w="25581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6" name="Google Shape;6276;p222"/>
            <p:cNvSpPr/>
            <p:nvPr/>
          </p:nvSpPr>
          <p:spPr>
            <a:xfrm>
              <a:off x="5714775" y="2654925"/>
              <a:ext cx="280075" cy="257600"/>
            </a:xfrm>
            <a:custGeom>
              <a:rect b="b" l="l" r="r" t="t"/>
              <a:pathLst>
                <a:path extrusionOk="0" h="10304" w="11203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0" name="Shape 6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1" name="Google Shape;6281;p223"/>
          <p:cNvSpPr txBox="1"/>
          <p:nvPr>
            <p:ph idx="1" type="subTitle"/>
          </p:nvPr>
        </p:nvSpPr>
        <p:spPr>
          <a:xfrm>
            <a:off x="1043700" y="1420650"/>
            <a:ext cx="70566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Download a Text File, JSON File, or CSV FIle on your computer. 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For today download the “Practice Text File.txt”</a:t>
            </a:r>
            <a:endParaRPr sz="2300"/>
          </a:p>
        </p:txBody>
      </p:sp>
      <p:sp>
        <p:nvSpPr>
          <p:cNvPr id="6282" name="Google Shape;6282;p223"/>
          <p:cNvSpPr txBox="1"/>
          <p:nvPr>
            <p:ph type="title"/>
          </p:nvPr>
        </p:nvSpPr>
        <p:spPr>
          <a:xfrm>
            <a:off x="443225" y="298100"/>
            <a:ext cx="4416000" cy="50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File: Step #1</a:t>
            </a:r>
            <a:endParaRPr/>
          </a:p>
        </p:txBody>
      </p:sp>
      <p:grpSp>
        <p:nvGrpSpPr>
          <p:cNvPr id="6283" name="Google Shape;6283;p223"/>
          <p:cNvGrpSpPr/>
          <p:nvPr/>
        </p:nvGrpSpPr>
        <p:grpSpPr>
          <a:xfrm>
            <a:off x="588483" y="727950"/>
            <a:ext cx="4195530" cy="176025"/>
            <a:chOff x="4345425" y="2175475"/>
            <a:chExt cx="800750" cy="176025"/>
          </a:xfrm>
        </p:grpSpPr>
        <p:sp>
          <p:nvSpPr>
            <p:cNvPr id="6284" name="Google Shape;6284;p223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5" name="Google Shape;6285;p223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6" name="Google Shape;6286;p223"/>
          <p:cNvGrpSpPr/>
          <p:nvPr/>
        </p:nvGrpSpPr>
        <p:grpSpPr>
          <a:xfrm rot="-638440">
            <a:off x="6196103" y="527795"/>
            <a:ext cx="1600449" cy="495659"/>
            <a:chOff x="3647400" y="4354525"/>
            <a:chExt cx="365925" cy="73675"/>
          </a:xfrm>
        </p:grpSpPr>
        <p:sp>
          <p:nvSpPr>
            <p:cNvPr id="6287" name="Google Shape;6287;p223"/>
            <p:cNvSpPr/>
            <p:nvPr/>
          </p:nvSpPr>
          <p:spPr>
            <a:xfrm>
              <a:off x="3647400" y="4384125"/>
              <a:ext cx="42000" cy="38300"/>
            </a:xfrm>
            <a:custGeom>
              <a:rect b="b" l="l" r="r" t="t"/>
              <a:pathLst>
                <a:path extrusionOk="0" h="1532" w="1680">
                  <a:moveTo>
                    <a:pt x="923" y="251"/>
                  </a:moveTo>
                  <a:cubicBezTo>
                    <a:pt x="1017" y="251"/>
                    <a:pt x="1111" y="268"/>
                    <a:pt x="1203" y="301"/>
                  </a:cubicBezTo>
                  <a:cubicBezTo>
                    <a:pt x="1128" y="452"/>
                    <a:pt x="1003" y="552"/>
                    <a:pt x="827" y="627"/>
                  </a:cubicBezTo>
                  <a:cubicBezTo>
                    <a:pt x="727" y="677"/>
                    <a:pt x="627" y="677"/>
                    <a:pt x="527" y="677"/>
                  </a:cubicBezTo>
                  <a:cubicBezTo>
                    <a:pt x="376" y="677"/>
                    <a:pt x="251" y="577"/>
                    <a:pt x="401" y="452"/>
                  </a:cubicBezTo>
                  <a:cubicBezTo>
                    <a:pt x="552" y="318"/>
                    <a:pt x="735" y="251"/>
                    <a:pt x="923" y="251"/>
                  </a:cubicBezTo>
                  <a:close/>
                  <a:moveTo>
                    <a:pt x="861" y="0"/>
                  </a:moveTo>
                  <a:cubicBezTo>
                    <a:pt x="791" y="0"/>
                    <a:pt x="721" y="8"/>
                    <a:pt x="652" y="26"/>
                  </a:cubicBezTo>
                  <a:cubicBezTo>
                    <a:pt x="401" y="76"/>
                    <a:pt x="0" y="276"/>
                    <a:pt x="25" y="602"/>
                  </a:cubicBezTo>
                  <a:cubicBezTo>
                    <a:pt x="48" y="874"/>
                    <a:pt x="336" y="982"/>
                    <a:pt x="576" y="982"/>
                  </a:cubicBezTo>
                  <a:cubicBezTo>
                    <a:pt x="602" y="982"/>
                    <a:pt x="627" y="980"/>
                    <a:pt x="652" y="978"/>
                  </a:cubicBezTo>
                  <a:cubicBezTo>
                    <a:pt x="902" y="953"/>
                    <a:pt x="1103" y="853"/>
                    <a:pt x="1278" y="677"/>
                  </a:cubicBezTo>
                  <a:cubicBezTo>
                    <a:pt x="1303" y="903"/>
                    <a:pt x="1303" y="1103"/>
                    <a:pt x="1278" y="1329"/>
                  </a:cubicBezTo>
                  <a:cubicBezTo>
                    <a:pt x="1278" y="1440"/>
                    <a:pt x="1400" y="1532"/>
                    <a:pt x="1495" y="1532"/>
                  </a:cubicBezTo>
                  <a:cubicBezTo>
                    <a:pt x="1550" y="1532"/>
                    <a:pt x="1595" y="1502"/>
                    <a:pt x="1604" y="1429"/>
                  </a:cubicBezTo>
                  <a:cubicBezTo>
                    <a:pt x="1679" y="1078"/>
                    <a:pt x="1604" y="727"/>
                    <a:pt x="1504" y="376"/>
                  </a:cubicBezTo>
                  <a:cubicBezTo>
                    <a:pt x="1554" y="351"/>
                    <a:pt x="1579" y="276"/>
                    <a:pt x="1529" y="226"/>
                  </a:cubicBezTo>
                  <a:cubicBezTo>
                    <a:pt x="1336" y="91"/>
                    <a:pt x="1098" y="0"/>
                    <a:pt x="861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8" name="Google Shape;6288;p223"/>
            <p:cNvSpPr/>
            <p:nvPr/>
          </p:nvSpPr>
          <p:spPr>
            <a:xfrm>
              <a:off x="3695650" y="4356075"/>
              <a:ext cx="49500" cy="27125"/>
            </a:xfrm>
            <a:custGeom>
              <a:rect b="b" l="l" r="r" t="t"/>
              <a:pathLst>
                <a:path extrusionOk="0" h="1085" w="1980">
                  <a:moveTo>
                    <a:pt x="244" y="0"/>
                  </a:moveTo>
                  <a:cubicBezTo>
                    <a:pt x="205" y="0"/>
                    <a:pt x="165" y="6"/>
                    <a:pt x="125" y="20"/>
                  </a:cubicBezTo>
                  <a:cubicBezTo>
                    <a:pt x="0" y="45"/>
                    <a:pt x="100" y="245"/>
                    <a:pt x="201" y="245"/>
                  </a:cubicBezTo>
                  <a:cubicBezTo>
                    <a:pt x="209" y="244"/>
                    <a:pt x="216" y="244"/>
                    <a:pt x="223" y="244"/>
                  </a:cubicBezTo>
                  <a:cubicBezTo>
                    <a:pt x="357" y="244"/>
                    <a:pt x="175" y="473"/>
                    <a:pt x="175" y="521"/>
                  </a:cubicBezTo>
                  <a:cubicBezTo>
                    <a:pt x="150" y="571"/>
                    <a:pt x="150" y="621"/>
                    <a:pt x="175" y="671"/>
                  </a:cubicBezTo>
                  <a:cubicBezTo>
                    <a:pt x="201" y="822"/>
                    <a:pt x="326" y="922"/>
                    <a:pt x="451" y="997"/>
                  </a:cubicBezTo>
                  <a:cubicBezTo>
                    <a:pt x="677" y="1072"/>
                    <a:pt x="927" y="1047"/>
                    <a:pt x="1153" y="1072"/>
                  </a:cubicBezTo>
                  <a:cubicBezTo>
                    <a:pt x="1266" y="1072"/>
                    <a:pt x="1385" y="1085"/>
                    <a:pt x="1504" y="1085"/>
                  </a:cubicBezTo>
                  <a:cubicBezTo>
                    <a:pt x="1623" y="1085"/>
                    <a:pt x="1742" y="1072"/>
                    <a:pt x="1855" y="1022"/>
                  </a:cubicBezTo>
                  <a:cubicBezTo>
                    <a:pt x="1980" y="972"/>
                    <a:pt x="1930" y="797"/>
                    <a:pt x="1830" y="747"/>
                  </a:cubicBezTo>
                  <a:cubicBezTo>
                    <a:pt x="1676" y="677"/>
                    <a:pt x="1500" y="661"/>
                    <a:pt x="1326" y="661"/>
                  </a:cubicBezTo>
                  <a:cubicBezTo>
                    <a:pt x="1187" y="661"/>
                    <a:pt x="1050" y="671"/>
                    <a:pt x="927" y="671"/>
                  </a:cubicBezTo>
                  <a:cubicBezTo>
                    <a:pt x="886" y="671"/>
                    <a:pt x="830" y="677"/>
                    <a:pt x="773" y="677"/>
                  </a:cubicBezTo>
                  <a:cubicBezTo>
                    <a:pt x="660" y="677"/>
                    <a:pt x="543" y="655"/>
                    <a:pt x="526" y="521"/>
                  </a:cubicBezTo>
                  <a:cubicBezTo>
                    <a:pt x="526" y="471"/>
                    <a:pt x="576" y="396"/>
                    <a:pt x="576" y="320"/>
                  </a:cubicBezTo>
                  <a:cubicBezTo>
                    <a:pt x="576" y="135"/>
                    <a:pt x="424" y="0"/>
                    <a:pt x="244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9" name="Google Shape;6289;p223"/>
            <p:cNvSpPr/>
            <p:nvPr/>
          </p:nvSpPr>
          <p:spPr>
            <a:xfrm>
              <a:off x="3727800" y="4393475"/>
              <a:ext cx="40550" cy="26725"/>
            </a:xfrm>
            <a:custGeom>
              <a:rect b="b" l="l" r="r" t="t"/>
              <a:pathLst>
                <a:path extrusionOk="0" h="1069" w="1622">
                  <a:moveTo>
                    <a:pt x="506" y="1"/>
                  </a:moveTo>
                  <a:cubicBezTo>
                    <a:pt x="442" y="1"/>
                    <a:pt x="381" y="71"/>
                    <a:pt x="418" y="128"/>
                  </a:cubicBezTo>
                  <a:cubicBezTo>
                    <a:pt x="443" y="203"/>
                    <a:pt x="468" y="278"/>
                    <a:pt x="494" y="328"/>
                  </a:cubicBezTo>
                  <a:cubicBezTo>
                    <a:pt x="393" y="353"/>
                    <a:pt x="293" y="353"/>
                    <a:pt x="193" y="378"/>
                  </a:cubicBezTo>
                  <a:cubicBezTo>
                    <a:pt x="0" y="402"/>
                    <a:pt x="62" y="681"/>
                    <a:pt x="222" y="681"/>
                  </a:cubicBezTo>
                  <a:cubicBezTo>
                    <a:pt x="229" y="681"/>
                    <a:pt x="236" y="680"/>
                    <a:pt x="243" y="679"/>
                  </a:cubicBezTo>
                  <a:cubicBezTo>
                    <a:pt x="368" y="679"/>
                    <a:pt x="468" y="654"/>
                    <a:pt x="569" y="654"/>
                  </a:cubicBezTo>
                  <a:cubicBezTo>
                    <a:pt x="569" y="729"/>
                    <a:pt x="594" y="830"/>
                    <a:pt x="594" y="905"/>
                  </a:cubicBezTo>
                  <a:cubicBezTo>
                    <a:pt x="607" y="1011"/>
                    <a:pt x="691" y="1068"/>
                    <a:pt x="771" y="1068"/>
                  </a:cubicBezTo>
                  <a:cubicBezTo>
                    <a:pt x="841" y="1068"/>
                    <a:pt x="908" y="1024"/>
                    <a:pt x="920" y="930"/>
                  </a:cubicBezTo>
                  <a:cubicBezTo>
                    <a:pt x="945" y="830"/>
                    <a:pt x="920" y="729"/>
                    <a:pt x="895" y="629"/>
                  </a:cubicBezTo>
                  <a:lnTo>
                    <a:pt x="970" y="629"/>
                  </a:lnTo>
                  <a:cubicBezTo>
                    <a:pt x="1170" y="604"/>
                    <a:pt x="1371" y="604"/>
                    <a:pt x="1521" y="479"/>
                  </a:cubicBezTo>
                  <a:cubicBezTo>
                    <a:pt x="1621" y="429"/>
                    <a:pt x="1546" y="303"/>
                    <a:pt x="1471" y="278"/>
                  </a:cubicBezTo>
                  <a:cubicBezTo>
                    <a:pt x="1392" y="249"/>
                    <a:pt x="1317" y="238"/>
                    <a:pt x="1243" y="238"/>
                  </a:cubicBezTo>
                  <a:cubicBezTo>
                    <a:pt x="1129" y="238"/>
                    <a:pt x="1016" y="263"/>
                    <a:pt x="895" y="278"/>
                  </a:cubicBezTo>
                  <a:lnTo>
                    <a:pt x="769" y="303"/>
                  </a:lnTo>
                  <a:cubicBezTo>
                    <a:pt x="719" y="203"/>
                    <a:pt x="644" y="103"/>
                    <a:pt x="569" y="28"/>
                  </a:cubicBezTo>
                  <a:cubicBezTo>
                    <a:pt x="550" y="9"/>
                    <a:pt x="528" y="1"/>
                    <a:pt x="506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0" name="Google Shape;6290;p223"/>
            <p:cNvSpPr/>
            <p:nvPr/>
          </p:nvSpPr>
          <p:spPr>
            <a:xfrm>
              <a:off x="3777725" y="4368075"/>
              <a:ext cx="49925" cy="55775"/>
            </a:xfrm>
            <a:custGeom>
              <a:rect b="b" l="l" r="r" t="t"/>
              <a:pathLst>
                <a:path extrusionOk="0" h="2231" w="1997">
                  <a:moveTo>
                    <a:pt x="1053" y="1369"/>
                  </a:moveTo>
                  <a:cubicBezTo>
                    <a:pt x="1379" y="1495"/>
                    <a:pt x="1429" y="1595"/>
                    <a:pt x="1203" y="1670"/>
                  </a:cubicBezTo>
                  <a:cubicBezTo>
                    <a:pt x="1028" y="1770"/>
                    <a:pt x="827" y="1795"/>
                    <a:pt x="627" y="1820"/>
                  </a:cubicBezTo>
                  <a:cubicBezTo>
                    <a:pt x="702" y="1695"/>
                    <a:pt x="777" y="1570"/>
                    <a:pt x="903" y="1495"/>
                  </a:cubicBezTo>
                  <a:cubicBezTo>
                    <a:pt x="953" y="1445"/>
                    <a:pt x="1003" y="1419"/>
                    <a:pt x="1053" y="1369"/>
                  </a:cubicBezTo>
                  <a:close/>
                  <a:moveTo>
                    <a:pt x="179" y="0"/>
                  </a:moveTo>
                  <a:cubicBezTo>
                    <a:pt x="110" y="0"/>
                    <a:pt x="46" y="54"/>
                    <a:pt x="75" y="141"/>
                  </a:cubicBezTo>
                  <a:cubicBezTo>
                    <a:pt x="226" y="668"/>
                    <a:pt x="276" y="1219"/>
                    <a:pt x="251" y="1770"/>
                  </a:cubicBezTo>
                  <a:cubicBezTo>
                    <a:pt x="251" y="1795"/>
                    <a:pt x="251" y="1846"/>
                    <a:pt x="276" y="1871"/>
                  </a:cubicBezTo>
                  <a:lnTo>
                    <a:pt x="201" y="1871"/>
                  </a:lnTo>
                  <a:cubicBezTo>
                    <a:pt x="0" y="1896"/>
                    <a:pt x="50" y="2221"/>
                    <a:pt x="251" y="2221"/>
                  </a:cubicBezTo>
                  <a:cubicBezTo>
                    <a:pt x="301" y="2227"/>
                    <a:pt x="363" y="2230"/>
                    <a:pt x="431" y="2230"/>
                  </a:cubicBezTo>
                  <a:cubicBezTo>
                    <a:pt x="979" y="2230"/>
                    <a:pt x="1997" y="2034"/>
                    <a:pt x="1730" y="1344"/>
                  </a:cubicBezTo>
                  <a:cubicBezTo>
                    <a:pt x="1642" y="1104"/>
                    <a:pt x="1402" y="959"/>
                    <a:pt x="1143" y="959"/>
                  </a:cubicBezTo>
                  <a:cubicBezTo>
                    <a:pt x="1105" y="959"/>
                    <a:pt x="1066" y="962"/>
                    <a:pt x="1028" y="968"/>
                  </a:cubicBezTo>
                  <a:cubicBezTo>
                    <a:pt x="827" y="1018"/>
                    <a:pt x="677" y="1119"/>
                    <a:pt x="552" y="1244"/>
                  </a:cubicBezTo>
                  <a:cubicBezTo>
                    <a:pt x="527" y="843"/>
                    <a:pt x="426" y="467"/>
                    <a:pt x="301" y="91"/>
                  </a:cubicBezTo>
                  <a:cubicBezTo>
                    <a:pt x="280" y="28"/>
                    <a:pt x="228" y="0"/>
                    <a:pt x="179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1" name="Google Shape;6291;p223"/>
            <p:cNvSpPr/>
            <p:nvPr/>
          </p:nvSpPr>
          <p:spPr>
            <a:xfrm>
              <a:off x="3811550" y="4354525"/>
              <a:ext cx="27600" cy="28050"/>
            </a:xfrm>
            <a:custGeom>
              <a:rect b="b" l="l" r="r" t="t"/>
              <a:pathLst>
                <a:path extrusionOk="0" h="1122" w="1104">
                  <a:moveTo>
                    <a:pt x="467" y="0"/>
                  </a:moveTo>
                  <a:cubicBezTo>
                    <a:pt x="338" y="0"/>
                    <a:pt x="200" y="83"/>
                    <a:pt x="101" y="182"/>
                  </a:cubicBezTo>
                  <a:cubicBezTo>
                    <a:pt x="18" y="244"/>
                    <a:pt x="73" y="376"/>
                    <a:pt x="165" y="376"/>
                  </a:cubicBezTo>
                  <a:cubicBezTo>
                    <a:pt x="184" y="376"/>
                    <a:pt x="205" y="370"/>
                    <a:pt x="226" y="357"/>
                  </a:cubicBezTo>
                  <a:cubicBezTo>
                    <a:pt x="246" y="337"/>
                    <a:pt x="364" y="268"/>
                    <a:pt x="422" y="268"/>
                  </a:cubicBezTo>
                  <a:cubicBezTo>
                    <a:pt x="436" y="268"/>
                    <a:pt x="447" y="272"/>
                    <a:pt x="452" y="282"/>
                  </a:cubicBezTo>
                  <a:cubicBezTo>
                    <a:pt x="452" y="307"/>
                    <a:pt x="326" y="433"/>
                    <a:pt x="326" y="458"/>
                  </a:cubicBezTo>
                  <a:cubicBezTo>
                    <a:pt x="226" y="583"/>
                    <a:pt x="151" y="708"/>
                    <a:pt x="76" y="809"/>
                  </a:cubicBezTo>
                  <a:cubicBezTo>
                    <a:pt x="1" y="909"/>
                    <a:pt x="76" y="1059"/>
                    <a:pt x="201" y="1084"/>
                  </a:cubicBezTo>
                  <a:cubicBezTo>
                    <a:pt x="326" y="1097"/>
                    <a:pt x="477" y="1122"/>
                    <a:pt x="624" y="1122"/>
                  </a:cubicBezTo>
                  <a:cubicBezTo>
                    <a:pt x="771" y="1122"/>
                    <a:pt x="915" y="1097"/>
                    <a:pt x="1028" y="1009"/>
                  </a:cubicBezTo>
                  <a:cubicBezTo>
                    <a:pt x="1103" y="934"/>
                    <a:pt x="1053" y="834"/>
                    <a:pt x="978" y="809"/>
                  </a:cubicBezTo>
                  <a:cubicBezTo>
                    <a:pt x="828" y="758"/>
                    <a:pt x="677" y="758"/>
                    <a:pt x="527" y="758"/>
                  </a:cubicBezTo>
                  <a:cubicBezTo>
                    <a:pt x="577" y="683"/>
                    <a:pt x="627" y="608"/>
                    <a:pt x="677" y="533"/>
                  </a:cubicBezTo>
                  <a:cubicBezTo>
                    <a:pt x="727" y="433"/>
                    <a:pt x="778" y="307"/>
                    <a:pt x="727" y="182"/>
                  </a:cubicBezTo>
                  <a:cubicBezTo>
                    <a:pt x="662" y="50"/>
                    <a:pt x="567" y="0"/>
                    <a:pt x="467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2" name="Google Shape;6292;p223"/>
            <p:cNvSpPr/>
            <p:nvPr/>
          </p:nvSpPr>
          <p:spPr>
            <a:xfrm>
              <a:off x="3856050" y="4393900"/>
              <a:ext cx="47000" cy="10925"/>
            </a:xfrm>
            <a:custGeom>
              <a:rect b="b" l="l" r="r" t="t"/>
              <a:pathLst>
                <a:path extrusionOk="0" h="437" w="1880">
                  <a:moveTo>
                    <a:pt x="1425" y="1"/>
                  </a:moveTo>
                  <a:cubicBezTo>
                    <a:pt x="1294" y="1"/>
                    <a:pt x="1165" y="22"/>
                    <a:pt x="1028" y="36"/>
                  </a:cubicBezTo>
                  <a:cubicBezTo>
                    <a:pt x="752" y="61"/>
                    <a:pt x="476" y="86"/>
                    <a:pt x="201" y="111"/>
                  </a:cubicBezTo>
                  <a:cubicBezTo>
                    <a:pt x="0" y="136"/>
                    <a:pt x="75" y="437"/>
                    <a:pt x="276" y="437"/>
                  </a:cubicBezTo>
                  <a:cubicBezTo>
                    <a:pt x="526" y="437"/>
                    <a:pt x="802" y="412"/>
                    <a:pt x="1078" y="412"/>
                  </a:cubicBezTo>
                  <a:cubicBezTo>
                    <a:pt x="1142" y="412"/>
                    <a:pt x="1211" y="414"/>
                    <a:pt x="1281" y="414"/>
                  </a:cubicBezTo>
                  <a:cubicBezTo>
                    <a:pt x="1457" y="414"/>
                    <a:pt x="1644" y="401"/>
                    <a:pt x="1805" y="311"/>
                  </a:cubicBezTo>
                  <a:cubicBezTo>
                    <a:pt x="1880" y="236"/>
                    <a:pt x="1830" y="86"/>
                    <a:pt x="1755" y="61"/>
                  </a:cubicBezTo>
                  <a:cubicBezTo>
                    <a:pt x="1641" y="15"/>
                    <a:pt x="1533" y="1"/>
                    <a:pt x="1425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3" name="Google Shape;6293;p223"/>
            <p:cNvSpPr/>
            <p:nvPr/>
          </p:nvSpPr>
          <p:spPr>
            <a:xfrm>
              <a:off x="3861050" y="4406000"/>
              <a:ext cx="49525" cy="9750"/>
            </a:xfrm>
            <a:custGeom>
              <a:rect b="b" l="l" r="r" t="t"/>
              <a:pathLst>
                <a:path extrusionOk="0" h="390" w="1981">
                  <a:moveTo>
                    <a:pt x="1562" y="1"/>
                  </a:moveTo>
                  <a:cubicBezTo>
                    <a:pt x="1416" y="1"/>
                    <a:pt x="1269" y="28"/>
                    <a:pt x="1103" y="28"/>
                  </a:cubicBezTo>
                  <a:cubicBezTo>
                    <a:pt x="803" y="53"/>
                    <a:pt x="502" y="53"/>
                    <a:pt x="176" y="53"/>
                  </a:cubicBezTo>
                  <a:cubicBezTo>
                    <a:pt x="1" y="53"/>
                    <a:pt x="51" y="354"/>
                    <a:pt x="201" y="354"/>
                  </a:cubicBezTo>
                  <a:cubicBezTo>
                    <a:pt x="432" y="371"/>
                    <a:pt x="649" y="389"/>
                    <a:pt x="864" y="389"/>
                  </a:cubicBezTo>
                  <a:cubicBezTo>
                    <a:pt x="952" y="389"/>
                    <a:pt x="1040" y="386"/>
                    <a:pt x="1128" y="379"/>
                  </a:cubicBezTo>
                  <a:cubicBezTo>
                    <a:pt x="1229" y="379"/>
                    <a:pt x="1337" y="387"/>
                    <a:pt x="1445" y="387"/>
                  </a:cubicBezTo>
                  <a:cubicBezTo>
                    <a:pt x="1608" y="387"/>
                    <a:pt x="1770" y="369"/>
                    <a:pt x="1905" y="278"/>
                  </a:cubicBezTo>
                  <a:cubicBezTo>
                    <a:pt x="1981" y="228"/>
                    <a:pt x="1956" y="78"/>
                    <a:pt x="1855" y="53"/>
                  </a:cubicBezTo>
                  <a:cubicBezTo>
                    <a:pt x="1755" y="13"/>
                    <a:pt x="1659" y="1"/>
                    <a:pt x="1562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4" name="Google Shape;6294;p223"/>
            <p:cNvSpPr/>
            <p:nvPr/>
          </p:nvSpPr>
          <p:spPr>
            <a:xfrm>
              <a:off x="3924125" y="4391050"/>
              <a:ext cx="40975" cy="37150"/>
            </a:xfrm>
            <a:custGeom>
              <a:rect b="b" l="l" r="r" t="t"/>
              <a:pathLst>
                <a:path extrusionOk="0" h="1486" w="1639">
                  <a:moveTo>
                    <a:pt x="1067" y="0"/>
                  </a:moveTo>
                  <a:cubicBezTo>
                    <a:pt x="557" y="0"/>
                    <a:pt x="0" y="359"/>
                    <a:pt x="109" y="927"/>
                  </a:cubicBezTo>
                  <a:cubicBezTo>
                    <a:pt x="159" y="1227"/>
                    <a:pt x="435" y="1428"/>
                    <a:pt x="711" y="1478"/>
                  </a:cubicBezTo>
                  <a:cubicBezTo>
                    <a:pt x="759" y="1483"/>
                    <a:pt x="816" y="1486"/>
                    <a:pt x="878" y="1486"/>
                  </a:cubicBezTo>
                  <a:cubicBezTo>
                    <a:pt x="1134" y="1486"/>
                    <a:pt x="1467" y="1434"/>
                    <a:pt x="1588" y="1252"/>
                  </a:cubicBezTo>
                  <a:cubicBezTo>
                    <a:pt x="1613" y="1202"/>
                    <a:pt x="1638" y="1127"/>
                    <a:pt x="1588" y="1077"/>
                  </a:cubicBezTo>
                  <a:cubicBezTo>
                    <a:pt x="1534" y="996"/>
                    <a:pt x="1487" y="973"/>
                    <a:pt x="1432" y="973"/>
                  </a:cubicBezTo>
                  <a:cubicBezTo>
                    <a:pt x="1385" y="973"/>
                    <a:pt x="1332" y="990"/>
                    <a:pt x="1262" y="1002"/>
                  </a:cubicBezTo>
                  <a:cubicBezTo>
                    <a:pt x="1123" y="1037"/>
                    <a:pt x="971" y="1084"/>
                    <a:pt x="824" y="1084"/>
                  </a:cubicBezTo>
                  <a:cubicBezTo>
                    <a:pt x="760" y="1084"/>
                    <a:pt x="696" y="1075"/>
                    <a:pt x="636" y="1052"/>
                  </a:cubicBezTo>
                  <a:cubicBezTo>
                    <a:pt x="335" y="952"/>
                    <a:pt x="485" y="626"/>
                    <a:pt x="661" y="475"/>
                  </a:cubicBezTo>
                  <a:cubicBezTo>
                    <a:pt x="808" y="328"/>
                    <a:pt x="974" y="269"/>
                    <a:pt x="1157" y="269"/>
                  </a:cubicBezTo>
                  <a:cubicBezTo>
                    <a:pt x="1191" y="269"/>
                    <a:pt x="1226" y="271"/>
                    <a:pt x="1262" y="275"/>
                  </a:cubicBezTo>
                  <a:cubicBezTo>
                    <a:pt x="1271" y="276"/>
                    <a:pt x="1280" y="277"/>
                    <a:pt x="1288" y="277"/>
                  </a:cubicBezTo>
                  <a:cubicBezTo>
                    <a:pt x="1437" y="277"/>
                    <a:pt x="1430" y="72"/>
                    <a:pt x="1287" y="24"/>
                  </a:cubicBezTo>
                  <a:cubicBezTo>
                    <a:pt x="1216" y="8"/>
                    <a:pt x="1142" y="0"/>
                    <a:pt x="1067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5" name="Google Shape;6295;p223"/>
            <p:cNvSpPr/>
            <p:nvPr/>
          </p:nvSpPr>
          <p:spPr>
            <a:xfrm>
              <a:off x="3966475" y="4358650"/>
              <a:ext cx="46850" cy="33350"/>
            </a:xfrm>
            <a:custGeom>
              <a:rect b="b" l="l" r="r" t="t"/>
              <a:pathLst>
                <a:path extrusionOk="0" h="1334" w="1874">
                  <a:moveTo>
                    <a:pt x="282" y="0"/>
                  </a:moveTo>
                  <a:cubicBezTo>
                    <a:pt x="227" y="0"/>
                    <a:pt x="172" y="6"/>
                    <a:pt x="119" y="17"/>
                  </a:cubicBezTo>
                  <a:cubicBezTo>
                    <a:pt x="1" y="64"/>
                    <a:pt x="62" y="270"/>
                    <a:pt x="175" y="270"/>
                  </a:cubicBezTo>
                  <a:cubicBezTo>
                    <a:pt x="182" y="270"/>
                    <a:pt x="188" y="269"/>
                    <a:pt x="195" y="268"/>
                  </a:cubicBezTo>
                  <a:cubicBezTo>
                    <a:pt x="215" y="265"/>
                    <a:pt x="236" y="264"/>
                    <a:pt x="258" y="264"/>
                  </a:cubicBezTo>
                  <a:cubicBezTo>
                    <a:pt x="455" y="264"/>
                    <a:pt x="701" y="365"/>
                    <a:pt x="520" y="568"/>
                  </a:cubicBezTo>
                  <a:cubicBezTo>
                    <a:pt x="470" y="644"/>
                    <a:pt x="370" y="669"/>
                    <a:pt x="320" y="769"/>
                  </a:cubicBezTo>
                  <a:cubicBezTo>
                    <a:pt x="245" y="894"/>
                    <a:pt x="295" y="1045"/>
                    <a:pt x="395" y="1145"/>
                  </a:cubicBezTo>
                  <a:cubicBezTo>
                    <a:pt x="538" y="1276"/>
                    <a:pt x="783" y="1333"/>
                    <a:pt x="1030" y="1333"/>
                  </a:cubicBezTo>
                  <a:cubicBezTo>
                    <a:pt x="1303" y="1333"/>
                    <a:pt x="1579" y="1263"/>
                    <a:pt x="1724" y="1145"/>
                  </a:cubicBezTo>
                  <a:cubicBezTo>
                    <a:pt x="1874" y="1019"/>
                    <a:pt x="1698" y="819"/>
                    <a:pt x="1573" y="819"/>
                  </a:cubicBezTo>
                  <a:cubicBezTo>
                    <a:pt x="1448" y="819"/>
                    <a:pt x="1323" y="844"/>
                    <a:pt x="1197" y="869"/>
                  </a:cubicBezTo>
                  <a:cubicBezTo>
                    <a:pt x="1147" y="877"/>
                    <a:pt x="1097" y="880"/>
                    <a:pt x="1046" y="880"/>
                  </a:cubicBezTo>
                  <a:cubicBezTo>
                    <a:pt x="944" y="880"/>
                    <a:pt x="838" y="869"/>
                    <a:pt x="721" y="869"/>
                  </a:cubicBezTo>
                  <a:cubicBezTo>
                    <a:pt x="771" y="844"/>
                    <a:pt x="796" y="794"/>
                    <a:pt x="821" y="769"/>
                  </a:cubicBezTo>
                  <a:cubicBezTo>
                    <a:pt x="871" y="694"/>
                    <a:pt x="896" y="618"/>
                    <a:pt x="896" y="543"/>
                  </a:cubicBezTo>
                  <a:cubicBezTo>
                    <a:pt x="918" y="181"/>
                    <a:pt x="595" y="0"/>
                    <a:pt x="282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6" name="Google Shape;6296;p223"/>
          <p:cNvGrpSpPr/>
          <p:nvPr/>
        </p:nvGrpSpPr>
        <p:grpSpPr>
          <a:xfrm rot="-2245815">
            <a:off x="720013" y="3642370"/>
            <a:ext cx="1749439" cy="557955"/>
            <a:chOff x="3697288" y="914400"/>
            <a:chExt cx="1749426" cy="557950"/>
          </a:xfrm>
        </p:grpSpPr>
        <p:sp>
          <p:nvSpPr>
            <p:cNvPr id="6297" name="Google Shape;6297;p223"/>
            <p:cNvSpPr/>
            <p:nvPr/>
          </p:nvSpPr>
          <p:spPr>
            <a:xfrm>
              <a:off x="4940265" y="918872"/>
              <a:ext cx="506448" cy="506746"/>
            </a:xfrm>
            <a:custGeom>
              <a:rect b="b" l="l" r="r" t="t"/>
              <a:pathLst>
                <a:path extrusionOk="0" h="6799" w="6795">
                  <a:moveTo>
                    <a:pt x="294" y="0"/>
                  </a:moveTo>
                  <a:cubicBezTo>
                    <a:pt x="127" y="0"/>
                    <a:pt x="1" y="243"/>
                    <a:pt x="186" y="336"/>
                  </a:cubicBezTo>
                  <a:lnTo>
                    <a:pt x="5716" y="2994"/>
                  </a:lnTo>
                  <a:lnTo>
                    <a:pt x="6214" y="3234"/>
                  </a:lnTo>
                  <a:lnTo>
                    <a:pt x="1204" y="6048"/>
                  </a:lnTo>
                  <a:lnTo>
                    <a:pt x="444" y="6473"/>
                  </a:lnTo>
                  <a:cubicBezTo>
                    <a:pt x="320" y="6611"/>
                    <a:pt x="421" y="6799"/>
                    <a:pt x="577" y="6799"/>
                  </a:cubicBezTo>
                  <a:cubicBezTo>
                    <a:pt x="593" y="6799"/>
                    <a:pt x="610" y="6797"/>
                    <a:pt x="627" y="6792"/>
                  </a:cubicBezTo>
                  <a:lnTo>
                    <a:pt x="5928" y="3800"/>
                  </a:lnTo>
                  <a:lnTo>
                    <a:pt x="6688" y="3359"/>
                  </a:lnTo>
                  <a:cubicBezTo>
                    <a:pt x="6794" y="3298"/>
                    <a:pt x="6794" y="3131"/>
                    <a:pt x="6688" y="3055"/>
                  </a:cubicBezTo>
                  <a:lnTo>
                    <a:pt x="1158" y="397"/>
                  </a:lnTo>
                  <a:lnTo>
                    <a:pt x="368" y="17"/>
                  </a:lnTo>
                  <a:cubicBezTo>
                    <a:pt x="343" y="5"/>
                    <a:pt x="318" y="0"/>
                    <a:pt x="2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8" name="Google Shape;6298;p223"/>
            <p:cNvSpPr/>
            <p:nvPr/>
          </p:nvSpPr>
          <p:spPr>
            <a:xfrm>
              <a:off x="5271114" y="1084259"/>
              <a:ext cx="160841" cy="155177"/>
            </a:xfrm>
            <a:custGeom>
              <a:rect b="b" l="l" r="r" t="t"/>
              <a:pathLst>
                <a:path extrusionOk="0" h="2082" w="2158">
                  <a:moveTo>
                    <a:pt x="92" y="1"/>
                  </a:moveTo>
                  <a:lnTo>
                    <a:pt x="92" y="1"/>
                  </a:lnTo>
                  <a:cubicBezTo>
                    <a:pt x="1" y="700"/>
                    <a:pt x="46" y="1398"/>
                    <a:pt x="229" y="2082"/>
                  </a:cubicBezTo>
                  <a:lnTo>
                    <a:pt x="2158" y="988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9" name="Google Shape;6299;p223"/>
            <p:cNvSpPr/>
            <p:nvPr/>
          </p:nvSpPr>
          <p:spPr>
            <a:xfrm>
              <a:off x="5257549" y="1070695"/>
              <a:ext cx="189163" cy="181859"/>
            </a:xfrm>
            <a:custGeom>
              <a:rect b="b" l="l" r="r" t="t"/>
              <a:pathLst>
                <a:path extrusionOk="0" h="2440" w="2538">
                  <a:moveTo>
                    <a:pt x="426" y="466"/>
                  </a:moveTo>
                  <a:lnTo>
                    <a:pt x="1942" y="1192"/>
                  </a:lnTo>
                  <a:lnTo>
                    <a:pt x="1942" y="1192"/>
                  </a:lnTo>
                  <a:lnTo>
                    <a:pt x="562" y="1975"/>
                  </a:lnTo>
                  <a:lnTo>
                    <a:pt x="536" y="1990"/>
                  </a:lnTo>
                  <a:lnTo>
                    <a:pt x="536" y="1990"/>
                  </a:lnTo>
                  <a:cubicBezTo>
                    <a:pt x="423" y="1488"/>
                    <a:pt x="386" y="978"/>
                    <a:pt x="426" y="466"/>
                  </a:cubicBezTo>
                  <a:close/>
                  <a:moveTo>
                    <a:pt x="274" y="0"/>
                  </a:moveTo>
                  <a:cubicBezTo>
                    <a:pt x="254" y="4"/>
                    <a:pt x="236" y="10"/>
                    <a:pt x="218" y="18"/>
                  </a:cubicBezTo>
                  <a:lnTo>
                    <a:pt x="218" y="18"/>
                  </a:lnTo>
                  <a:cubicBezTo>
                    <a:pt x="178" y="30"/>
                    <a:pt x="143" y="56"/>
                    <a:pt x="122" y="92"/>
                  </a:cubicBezTo>
                  <a:cubicBezTo>
                    <a:pt x="115" y="105"/>
                    <a:pt x="110" y="118"/>
                    <a:pt x="107" y="132"/>
                  </a:cubicBezTo>
                  <a:lnTo>
                    <a:pt x="107" y="132"/>
                  </a:lnTo>
                  <a:cubicBezTo>
                    <a:pt x="100" y="148"/>
                    <a:pt x="94" y="165"/>
                    <a:pt x="92" y="183"/>
                  </a:cubicBezTo>
                  <a:cubicBezTo>
                    <a:pt x="0" y="897"/>
                    <a:pt x="46" y="1611"/>
                    <a:pt x="243" y="2310"/>
                  </a:cubicBezTo>
                  <a:cubicBezTo>
                    <a:pt x="266" y="2387"/>
                    <a:pt x="336" y="2440"/>
                    <a:pt x="413" y="2440"/>
                  </a:cubicBezTo>
                  <a:cubicBezTo>
                    <a:pt x="442" y="2440"/>
                    <a:pt x="473" y="2432"/>
                    <a:pt x="502" y="2416"/>
                  </a:cubicBezTo>
                  <a:lnTo>
                    <a:pt x="2188" y="1474"/>
                  </a:lnTo>
                  <a:lnTo>
                    <a:pt x="2431" y="1337"/>
                  </a:lnTo>
                  <a:cubicBezTo>
                    <a:pt x="2537" y="1261"/>
                    <a:pt x="2537" y="1094"/>
                    <a:pt x="2431" y="1018"/>
                  </a:cubicBezTo>
                  <a:lnTo>
                    <a:pt x="623" y="152"/>
                  </a:lnTo>
                  <a:lnTo>
                    <a:pt x="365" y="31"/>
                  </a:lnTo>
                  <a:cubicBezTo>
                    <a:pt x="361" y="29"/>
                    <a:pt x="356" y="27"/>
                    <a:pt x="352" y="25"/>
                  </a:cubicBezTo>
                  <a:lnTo>
                    <a:pt x="352" y="25"/>
                  </a:lnTo>
                  <a:cubicBezTo>
                    <a:pt x="328" y="13"/>
                    <a:pt x="302" y="4"/>
                    <a:pt x="2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0" name="Google Shape;6300;p223"/>
            <p:cNvSpPr/>
            <p:nvPr/>
          </p:nvSpPr>
          <p:spPr>
            <a:xfrm>
              <a:off x="3710852" y="927294"/>
              <a:ext cx="1299921" cy="531938"/>
            </a:xfrm>
            <a:custGeom>
              <a:rect b="b" l="l" r="r" t="t"/>
              <a:pathLst>
                <a:path extrusionOk="0" h="7137" w="17441">
                  <a:moveTo>
                    <a:pt x="12789" y="0"/>
                  </a:moveTo>
                  <a:cubicBezTo>
                    <a:pt x="8515" y="0"/>
                    <a:pt x="4000" y="193"/>
                    <a:pt x="1" y="193"/>
                  </a:cubicBezTo>
                  <a:lnTo>
                    <a:pt x="1" y="208"/>
                  </a:lnTo>
                  <a:cubicBezTo>
                    <a:pt x="1" y="1514"/>
                    <a:pt x="138" y="4492"/>
                    <a:pt x="183" y="5859"/>
                  </a:cubicBezTo>
                  <a:cubicBezTo>
                    <a:pt x="219" y="7061"/>
                    <a:pt x="516" y="7107"/>
                    <a:pt x="1600" y="7107"/>
                  </a:cubicBezTo>
                  <a:cubicBezTo>
                    <a:pt x="1689" y="7107"/>
                    <a:pt x="1784" y="7107"/>
                    <a:pt x="1884" y="7107"/>
                  </a:cubicBezTo>
                  <a:cubicBezTo>
                    <a:pt x="2120" y="7107"/>
                    <a:pt x="2387" y="7108"/>
                    <a:pt x="2690" y="7120"/>
                  </a:cubicBezTo>
                  <a:cubicBezTo>
                    <a:pt x="3042" y="7131"/>
                    <a:pt x="3375" y="7136"/>
                    <a:pt x="3693" y="7136"/>
                  </a:cubicBezTo>
                  <a:cubicBezTo>
                    <a:pt x="5473" y="7136"/>
                    <a:pt x="6781" y="6983"/>
                    <a:pt x="8341" y="6983"/>
                  </a:cubicBezTo>
                  <a:cubicBezTo>
                    <a:pt x="8586" y="6958"/>
                    <a:pt x="9008" y="6950"/>
                    <a:pt x="9539" y="6950"/>
                  </a:cubicBezTo>
                  <a:cubicBezTo>
                    <a:pt x="10332" y="6950"/>
                    <a:pt x="11366" y="6967"/>
                    <a:pt x="12415" y="6967"/>
                  </a:cubicBezTo>
                  <a:cubicBezTo>
                    <a:pt x="14454" y="6967"/>
                    <a:pt x="16548" y="6903"/>
                    <a:pt x="17031" y="6527"/>
                  </a:cubicBezTo>
                  <a:cubicBezTo>
                    <a:pt x="17441" y="6208"/>
                    <a:pt x="17031" y="1256"/>
                    <a:pt x="16772" y="71"/>
                  </a:cubicBezTo>
                  <a:cubicBezTo>
                    <a:pt x="15485" y="20"/>
                    <a:pt x="14149" y="0"/>
                    <a:pt x="12789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1" name="Google Shape;6301;p223"/>
            <p:cNvSpPr/>
            <p:nvPr/>
          </p:nvSpPr>
          <p:spPr>
            <a:xfrm>
              <a:off x="3697288" y="914400"/>
              <a:ext cx="1314604" cy="557950"/>
            </a:xfrm>
            <a:custGeom>
              <a:rect b="b" l="l" r="r" t="t"/>
              <a:pathLst>
                <a:path extrusionOk="0" h="7486" w="17638">
                  <a:moveTo>
                    <a:pt x="12885" y="365"/>
                  </a:moveTo>
                  <a:cubicBezTo>
                    <a:pt x="13036" y="365"/>
                    <a:pt x="13187" y="365"/>
                    <a:pt x="13339" y="366"/>
                  </a:cubicBezTo>
                  <a:cubicBezTo>
                    <a:pt x="14485" y="366"/>
                    <a:pt x="15646" y="393"/>
                    <a:pt x="16793" y="422"/>
                  </a:cubicBezTo>
                  <a:lnTo>
                    <a:pt x="16793" y="422"/>
                  </a:lnTo>
                  <a:cubicBezTo>
                    <a:pt x="16934" y="1203"/>
                    <a:pt x="17032" y="1985"/>
                    <a:pt x="17076" y="2766"/>
                  </a:cubicBezTo>
                  <a:cubicBezTo>
                    <a:pt x="17167" y="3753"/>
                    <a:pt x="17213" y="4756"/>
                    <a:pt x="17197" y="5743"/>
                  </a:cubicBezTo>
                  <a:cubicBezTo>
                    <a:pt x="17197" y="6017"/>
                    <a:pt x="17167" y="6290"/>
                    <a:pt x="17106" y="6564"/>
                  </a:cubicBezTo>
                  <a:cubicBezTo>
                    <a:pt x="17061" y="6594"/>
                    <a:pt x="17015" y="6624"/>
                    <a:pt x="16969" y="6640"/>
                  </a:cubicBezTo>
                  <a:cubicBezTo>
                    <a:pt x="16848" y="6685"/>
                    <a:pt x="16726" y="6716"/>
                    <a:pt x="16620" y="6746"/>
                  </a:cubicBezTo>
                  <a:cubicBezTo>
                    <a:pt x="15785" y="6928"/>
                    <a:pt x="14903" y="6928"/>
                    <a:pt x="14053" y="6959"/>
                  </a:cubicBezTo>
                  <a:cubicBezTo>
                    <a:pt x="13610" y="6972"/>
                    <a:pt x="13167" y="6976"/>
                    <a:pt x="12724" y="6976"/>
                  </a:cubicBezTo>
                  <a:cubicBezTo>
                    <a:pt x="12118" y="6976"/>
                    <a:pt x="11513" y="6967"/>
                    <a:pt x="10908" y="6959"/>
                  </a:cubicBezTo>
                  <a:cubicBezTo>
                    <a:pt x="10452" y="6959"/>
                    <a:pt x="9991" y="6942"/>
                    <a:pt x="9531" y="6942"/>
                  </a:cubicBezTo>
                  <a:cubicBezTo>
                    <a:pt x="9224" y="6942"/>
                    <a:pt x="8918" y="6950"/>
                    <a:pt x="8614" y="6974"/>
                  </a:cubicBezTo>
                  <a:cubicBezTo>
                    <a:pt x="8022" y="7019"/>
                    <a:pt x="7414" y="7004"/>
                    <a:pt x="6822" y="7035"/>
                  </a:cubicBezTo>
                  <a:cubicBezTo>
                    <a:pt x="6123" y="7065"/>
                    <a:pt x="5424" y="7111"/>
                    <a:pt x="4725" y="7126"/>
                  </a:cubicBezTo>
                  <a:cubicBezTo>
                    <a:pt x="4567" y="7129"/>
                    <a:pt x="4409" y="7130"/>
                    <a:pt x="4250" y="7130"/>
                  </a:cubicBezTo>
                  <a:cubicBezTo>
                    <a:pt x="3614" y="7130"/>
                    <a:pt x="2972" y="7111"/>
                    <a:pt x="2340" y="7111"/>
                  </a:cubicBezTo>
                  <a:cubicBezTo>
                    <a:pt x="2113" y="7111"/>
                    <a:pt x="1869" y="7128"/>
                    <a:pt x="1628" y="7128"/>
                  </a:cubicBezTo>
                  <a:cubicBezTo>
                    <a:pt x="1418" y="7128"/>
                    <a:pt x="1210" y="7115"/>
                    <a:pt x="1019" y="7065"/>
                  </a:cubicBezTo>
                  <a:cubicBezTo>
                    <a:pt x="699" y="6989"/>
                    <a:pt x="608" y="6746"/>
                    <a:pt x="578" y="6457"/>
                  </a:cubicBezTo>
                  <a:cubicBezTo>
                    <a:pt x="502" y="5956"/>
                    <a:pt x="517" y="5424"/>
                    <a:pt x="502" y="4923"/>
                  </a:cubicBezTo>
                  <a:cubicBezTo>
                    <a:pt x="456" y="3647"/>
                    <a:pt x="396" y="2371"/>
                    <a:pt x="380" y="1095"/>
                  </a:cubicBezTo>
                  <a:cubicBezTo>
                    <a:pt x="380" y="924"/>
                    <a:pt x="372" y="745"/>
                    <a:pt x="368" y="563"/>
                  </a:cubicBezTo>
                  <a:lnTo>
                    <a:pt x="368" y="563"/>
                  </a:lnTo>
                  <a:cubicBezTo>
                    <a:pt x="4545" y="557"/>
                    <a:pt x="8708" y="365"/>
                    <a:pt x="12885" y="365"/>
                  </a:cubicBezTo>
                  <a:close/>
                  <a:moveTo>
                    <a:pt x="13086" y="0"/>
                  </a:moveTo>
                  <a:cubicBezTo>
                    <a:pt x="9980" y="0"/>
                    <a:pt x="6870" y="99"/>
                    <a:pt x="3768" y="153"/>
                  </a:cubicBezTo>
                  <a:cubicBezTo>
                    <a:pt x="2568" y="183"/>
                    <a:pt x="1383" y="199"/>
                    <a:pt x="183" y="199"/>
                  </a:cubicBezTo>
                  <a:cubicBezTo>
                    <a:pt x="137" y="215"/>
                    <a:pt x="104" y="245"/>
                    <a:pt x="84" y="281"/>
                  </a:cubicBezTo>
                  <a:lnTo>
                    <a:pt x="84" y="281"/>
                  </a:lnTo>
                  <a:cubicBezTo>
                    <a:pt x="47" y="302"/>
                    <a:pt x="17" y="335"/>
                    <a:pt x="1" y="381"/>
                  </a:cubicBezTo>
                  <a:cubicBezTo>
                    <a:pt x="1" y="1626"/>
                    <a:pt x="61" y="2887"/>
                    <a:pt x="107" y="4133"/>
                  </a:cubicBezTo>
                  <a:cubicBezTo>
                    <a:pt x="137" y="4726"/>
                    <a:pt x="153" y="5333"/>
                    <a:pt x="183" y="5926"/>
                  </a:cubicBezTo>
                  <a:cubicBezTo>
                    <a:pt x="198" y="6305"/>
                    <a:pt x="183" y="6776"/>
                    <a:pt x="426" y="7111"/>
                  </a:cubicBezTo>
                  <a:cubicBezTo>
                    <a:pt x="639" y="7384"/>
                    <a:pt x="988" y="7445"/>
                    <a:pt x="1307" y="7460"/>
                  </a:cubicBezTo>
                  <a:cubicBezTo>
                    <a:pt x="1532" y="7471"/>
                    <a:pt x="1758" y="7474"/>
                    <a:pt x="1985" y="7474"/>
                  </a:cubicBezTo>
                  <a:cubicBezTo>
                    <a:pt x="2234" y="7474"/>
                    <a:pt x="2483" y="7471"/>
                    <a:pt x="2730" y="7471"/>
                  </a:cubicBezTo>
                  <a:cubicBezTo>
                    <a:pt x="2869" y="7471"/>
                    <a:pt x="3008" y="7472"/>
                    <a:pt x="3145" y="7475"/>
                  </a:cubicBezTo>
                  <a:cubicBezTo>
                    <a:pt x="3381" y="7482"/>
                    <a:pt x="3616" y="7485"/>
                    <a:pt x="3851" y="7485"/>
                  </a:cubicBezTo>
                  <a:cubicBezTo>
                    <a:pt x="5146" y="7485"/>
                    <a:pt x="6434" y="7392"/>
                    <a:pt x="7733" y="7354"/>
                  </a:cubicBezTo>
                  <a:cubicBezTo>
                    <a:pt x="8440" y="7331"/>
                    <a:pt x="9147" y="7325"/>
                    <a:pt x="9854" y="7325"/>
                  </a:cubicBezTo>
                  <a:cubicBezTo>
                    <a:pt x="10626" y="7325"/>
                    <a:pt x="11398" y="7332"/>
                    <a:pt x="12168" y="7332"/>
                  </a:cubicBezTo>
                  <a:cubicBezTo>
                    <a:pt x="12599" y="7332"/>
                    <a:pt x="13030" y="7330"/>
                    <a:pt x="13460" y="7323"/>
                  </a:cubicBezTo>
                  <a:cubicBezTo>
                    <a:pt x="14432" y="7323"/>
                    <a:pt x="15405" y="7262"/>
                    <a:pt x="16377" y="7141"/>
                  </a:cubicBezTo>
                  <a:cubicBezTo>
                    <a:pt x="16666" y="7111"/>
                    <a:pt x="16954" y="7035"/>
                    <a:pt x="17228" y="6913"/>
                  </a:cubicBezTo>
                  <a:cubicBezTo>
                    <a:pt x="17410" y="6792"/>
                    <a:pt x="17516" y="6579"/>
                    <a:pt x="17516" y="6366"/>
                  </a:cubicBezTo>
                  <a:cubicBezTo>
                    <a:pt x="17638" y="5470"/>
                    <a:pt x="17562" y="4513"/>
                    <a:pt x="17501" y="3601"/>
                  </a:cubicBezTo>
                  <a:cubicBezTo>
                    <a:pt x="17440" y="2614"/>
                    <a:pt x="17349" y="1626"/>
                    <a:pt x="17197" y="639"/>
                  </a:cubicBezTo>
                  <a:cubicBezTo>
                    <a:pt x="17182" y="487"/>
                    <a:pt x="17152" y="350"/>
                    <a:pt x="17121" y="199"/>
                  </a:cubicBezTo>
                  <a:cubicBezTo>
                    <a:pt x="17106" y="123"/>
                    <a:pt x="17030" y="77"/>
                    <a:pt x="16954" y="62"/>
                  </a:cubicBezTo>
                  <a:cubicBezTo>
                    <a:pt x="15666" y="17"/>
                    <a:pt x="14376" y="0"/>
                    <a:pt x="130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2" name="Google Shape;6302;p223"/>
            <p:cNvSpPr/>
            <p:nvPr/>
          </p:nvSpPr>
          <p:spPr>
            <a:xfrm>
              <a:off x="3718827" y="1182791"/>
              <a:ext cx="1273835" cy="13639"/>
            </a:xfrm>
            <a:custGeom>
              <a:rect b="b" l="l" r="r" t="t"/>
              <a:pathLst>
                <a:path extrusionOk="0" fill="none" h="183" w="17091">
                  <a:moveTo>
                    <a:pt x="0" y="107"/>
                  </a:moveTo>
                  <a:cubicBezTo>
                    <a:pt x="6487" y="183"/>
                    <a:pt x="11531" y="0"/>
                    <a:pt x="17091" y="0"/>
                  </a:cubicBezTo>
                </a:path>
              </a:pathLst>
            </a:custGeom>
            <a:solidFill>
              <a:srgbClr val="000000"/>
            </a:solidFill>
            <a:ln cap="flat" cmpd="sng" w="61900">
              <a:solidFill>
                <a:srgbClr val="000000"/>
              </a:solidFill>
              <a:prstDash val="solid"/>
              <a:miter lim="1519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6" name="Shape 6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" name="Google Shape;6307;p224"/>
          <p:cNvSpPr txBox="1"/>
          <p:nvPr>
            <p:ph idx="1" type="subTitle"/>
          </p:nvPr>
        </p:nvSpPr>
        <p:spPr>
          <a:xfrm>
            <a:off x="487475" y="1422200"/>
            <a:ext cx="4327500" cy="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Import your file into Replit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Click on the three dots by File 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Then click on “Upload FIle”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6308" name="Google Shape;6308;p224"/>
          <p:cNvSpPr txBox="1"/>
          <p:nvPr>
            <p:ph type="title"/>
          </p:nvPr>
        </p:nvSpPr>
        <p:spPr>
          <a:xfrm>
            <a:off x="443225" y="298100"/>
            <a:ext cx="4416000" cy="50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Import File: Step #2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09" name="Google Shape;6309;p224"/>
          <p:cNvGrpSpPr/>
          <p:nvPr/>
        </p:nvGrpSpPr>
        <p:grpSpPr>
          <a:xfrm>
            <a:off x="588483" y="727950"/>
            <a:ext cx="4195530" cy="176025"/>
            <a:chOff x="4345425" y="2175475"/>
            <a:chExt cx="800750" cy="176025"/>
          </a:xfrm>
        </p:grpSpPr>
        <p:sp>
          <p:nvSpPr>
            <p:cNvPr id="6310" name="Google Shape;6310;p224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1" name="Google Shape;6311;p224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2" name="Google Shape;6312;p224"/>
          <p:cNvGrpSpPr/>
          <p:nvPr/>
        </p:nvGrpSpPr>
        <p:grpSpPr>
          <a:xfrm rot="-638440">
            <a:off x="6573703" y="202720"/>
            <a:ext cx="1600449" cy="495659"/>
            <a:chOff x="3647400" y="4354525"/>
            <a:chExt cx="365925" cy="73675"/>
          </a:xfrm>
        </p:grpSpPr>
        <p:sp>
          <p:nvSpPr>
            <p:cNvPr id="6313" name="Google Shape;6313;p224"/>
            <p:cNvSpPr/>
            <p:nvPr/>
          </p:nvSpPr>
          <p:spPr>
            <a:xfrm>
              <a:off x="3647400" y="4384125"/>
              <a:ext cx="42000" cy="38300"/>
            </a:xfrm>
            <a:custGeom>
              <a:rect b="b" l="l" r="r" t="t"/>
              <a:pathLst>
                <a:path extrusionOk="0" h="1532" w="1680">
                  <a:moveTo>
                    <a:pt x="923" y="251"/>
                  </a:moveTo>
                  <a:cubicBezTo>
                    <a:pt x="1017" y="251"/>
                    <a:pt x="1111" y="268"/>
                    <a:pt x="1203" y="301"/>
                  </a:cubicBezTo>
                  <a:cubicBezTo>
                    <a:pt x="1128" y="452"/>
                    <a:pt x="1003" y="552"/>
                    <a:pt x="827" y="627"/>
                  </a:cubicBezTo>
                  <a:cubicBezTo>
                    <a:pt x="727" y="677"/>
                    <a:pt x="627" y="677"/>
                    <a:pt x="527" y="677"/>
                  </a:cubicBezTo>
                  <a:cubicBezTo>
                    <a:pt x="376" y="677"/>
                    <a:pt x="251" y="577"/>
                    <a:pt x="401" y="452"/>
                  </a:cubicBezTo>
                  <a:cubicBezTo>
                    <a:pt x="552" y="318"/>
                    <a:pt x="735" y="251"/>
                    <a:pt x="923" y="251"/>
                  </a:cubicBezTo>
                  <a:close/>
                  <a:moveTo>
                    <a:pt x="861" y="0"/>
                  </a:moveTo>
                  <a:cubicBezTo>
                    <a:pt x="791" y="0"/>
                    <a:pt x="721" y="8"/>
                    <a:pt x="652" y="26"/>
                  </a:cubicBezTo>
                  <a:cubicBezTo>
                    <a:pt x="401" y="76"/>
                    <a:pt x="0" y="276"/>
                    <a:pt x="25" y="602"/>
                  </a:cubicBezTo>
                  <a:cubicBezTo>
                    <a:pt x="48" y="874"/>
                    <a:pt x="336" y="982"/>
                    <a:pt x="576" y="982"/>
                  </a:cubicBezTo>
                  <a:cubicBezTo>
                    <a:pt x="602" y="982"/>
                    <a:pt x="627" y="980"/>
                    <a:pt x="652" y="978"/>
                  </a:cubicBezTo>
                  <a:cubicBezTo>
                    <a:pt x="902" y="953"/>
                    <a:pt x="1103" y="853"/>
                    <a:pt x="1278" y="677"/>
                  </a:cubicBezTo>
                  <a:cubicBezTo>
                    <a:pt x="1303" y="903"/>
                    <a:pt x="1303" y="1103"/>
                    <a:pt x="1278" y="1329"/>
                  </a:cubicBezTo>
                  <a:cubicBezTo>
                    <a:pt x="1278" y="1440"/>
                    <a:pt x="1400" y="1532"/>
                    <a:pt x="1495" y="1532"/>
                  </a:cubicBezTo>
                  <a:cubicBezTo>
                    <a:pt x="1550" y="1532"/>
                    <a:pt x="1595" y="1502"/>
                    <a:pt x="1604" y="1429"/>
                  </a:cubicBezTo>
                  <a:cubicBezTo>
                    <a:pt x="1679" y="1078"/>
                    <a:pt x="1604" y="727"/>
                    <a:pt x="1504" y="376"/>
                  </a:cubicBezTo>
                  <a:cubicBezTo>
                    <a:pt x="1554" y="351"/>
                    <a:pt x="1579" y="276"/>
                    <a:pt x="1529" y="226"/>
                  </a:cubicBezTo>
                  <a:cubicBezTo>
                    <a:pt x="1336" y="91"/>
                    <a:pt x="1098" y="0"/>
                    <a:pt x="861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4" name="Google Shape;6314;p224"/>
            <p:cNvSpPr/>
            <p:nvPr/>
          </p:nvSpPr>
          <p:spPr>
            <a:xfrm>
              <a:off x="3695650" y="4356075"/>
              <a:ext cx="49500" cy="27125"/>
            </a:xfrm>
            <a:custGeom>
              <a:rect b="b" l="l" r="r" t="t"/>
              <a:pathLst>
                <a:path extrusionOk="0" h="1085" w="1980">
                  <a:moveTo>
                    <a:pt x="244" y="0"/>
                  </a:moveTo>
                  <a:cubicBezTo>
                    <a:pt x="205" y="0"/>
                    <a:pt x="165" y="6"/>
                    <a:pt x="125" y="20"/>
                  </a:cubicBezTo>
                  <a:cubicBezTo>
                    <a:pt x="0" y="45"/>
                    <a:pt x="100" y="245"/>
                    <a:pt x="201" y="245"/>
                  </a:cubicBezTo>
                  <a:cubicBezTo>
                    <a:pt x="209" y="244"/>
                    <a:pt x="216" y="244"/>
                    <a:pt x="223" y="244"/>
                  </a:cubicBezTo>
                  <a:cubicBezTo>
                    <a:pt x="357" y="244"/>
                    <a:pt x="175" y="473"/>
                    <a:pt x="175" y="521"/>
                  </a:cubicBezTo>
                  <a:cubicBezTo>
                    <a:pt x="150" y="571"/>
                    <a:pt x="150" y="621"/>
                    <a:pt x="175" y="671"/>
                  </a:cubicBezTo>
                  <a:cubicBezTo>
                    <a:pt x="201" y="822"/>
                    <a:pt x="326" y="922"/>
                    <a:pt x="451" y="997"/>
                  </a:cubicBezTo>
                  <a:cubicBezTo>
                    <a:pt x="677" y="1072"/>
                    <a:pt x="927" y="1047"/>
                    <a:pt x="1153" y="1072"/>
                  </a:cubicBezTo>
                  <a:cubicBezTo>
                    <a:pt x="1266" y="1072"/>
                    <a:pt x="1385" y="1085"/>
                    <a:pt x="1504" y="1085"/>
                  </a:cubicBezTo>
                  <a:cubicBezTo>
                    <a:pt x="1623" y="1085"/>
                    <a:pt x="1742" y="1072"/>
                    <a:pt x="1855" y="1022"/>
                  </a:cubicBezTo>
                  <a:cubicBezTo>
                    <a:pt x="1980" y="972"/>
                    <a:pt x="1930" y="797"/>
                    <a:pt x="1830" y="747"/>
                  </a:cubicBezTo>
                  <a:cubicBezTo>
                    <a:pt x="1676" y="677"/>
                    <a:pt x="1500" y="661"/>
                    <a:pt x="1326" y="661"/>
                  </a:cubicBezTo>
                  <a:cubicBezTo>
                    <a:pt x="1187" y="661"/>
                    <a:pt x="1050" y="671"/>
                    <a:pt x="927" y="671"/>
                  </a:cubicBezTo>
                  <a:cubicBezTo>
                    <a:pt x="886" y="671"/>
                    <a:pt x="830" y="677"/>
                    <a:pt x="773" y="677"/>
                  </a:cubicBezTo>
                  <a:cubicBezTo>
                    <a:pt x="660" y="677"/>
                    <a:pt x="543" y="655"/>
                    <a:pt x="526" y="521"/>
                  </a:cubicBezTo>
                  <a:cubicBezTo>
                    <a:pt x="526" y="471"/>
                    <a:pt x="576" y="396"/>
                    <a:pt x="576" y="320"/>
                  </a:cubicBezTo>
                  <a:cubicBezTo>
                    <a:pt x="576" y="135"/>
                    <a:pt x="424" y="0"/>
                    <a:pt x="244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5" name="Google Shape;6315;p224"/>
            <p:cNvSpPr/>
            <p:nvPr/>
          </p:nvSpPr>
          <p:spPr>
            <a:xfrm>
              <a:off x="3727800" y="4393475"/>
              <a:ext cx="40550" cy="26725"/>
            </a:xfrm>
            <a:custGeom>
              <a:rect b="b" l="l" r="r" t="t"/>
              <a:pathLst>
                <a:path extrusionOk="0" h="1069" w="1622">
                  <a:moveTo>
                    <a:pt x="506" y="1"/>
                  </a:moveTo>
                  <a:cubicBezTo>
                    <a:pt x="442" y="1"/>
                    <a:pt x="381" y="71"/>
                    <a:pt x="418" y="128"/>
                  </a:cubicBezTo>
                  <a:cubicBezTo>
                    <a:pt x="443" y="203"/>
                    <a:pt x="468" y="278"/>
                    <a:pt x="494" y="328"/>
                  </a:cubicBezTo>
                  <a:cubicBezTo>
                    <a:pt x="393" y="353"/>
                    <a:pt x="293" y="353"/>
                    <a:pt x="193" y="378"/>
                  </a:cubicBezTo>
                  <a:cubicBezTo>
                    <a:pt x="0" y="402"/>
                    <a:pt x="62" y="681"/>
                    <a:pt x="222" y="681"/>
                  </a:cubicBezTo>
                  <a:cubicBezTo>
                    <a:pt x="229" y="681"/>
                    <a:pt x="236" y="680"/>
                    <a:pt x="243" y="679"/>
                  </a:cubicBezTo>
                  <a:cubicBezTo>
                    <a:pt x="368" y="679"/>
                    <a:pt x="468" y="654"/>
                    <a:pt x="569" y="654"/>
                  </a:cubicBezTo>
                  <a:cubicBezTo>
                    <a:pt x="569" y="729"/>
                    <a:pt x="594" y="830"/>
                    <a:pt x="594" y="905"/>
                  </a:cubicBezTo>
                  <a:cubicBezTo>
                    <a:pt x="607" y="1011"/>
                    <a:pt x="691" y="1068"/>
                    <a:pt x="771" y="1068"/>
                  </a:cubicBezTo>
                  <a:cubicBezTo>
                    <a:pt x="841" y="1068"/>
                    <a:pt x="908" y="1024"/>
                    <a:pt x="920" y="930"/>
                  </a:cubicBezTo>
                  <a:cubicBezTo>
                    <a:pt x="945" y="830"/>
                    <a:pt x="920" y="729"/>
                    <a:pt x="895" y="629"/>
                  </a:cubicBezTo>
                  <a:lnTo>
                    <a:pt x="970" y="629"/>
                  </a:lnTo>
                  <a:cubicBezTo>
                    <a:pt x="1170" y="604"/>
                    <a:pt x="1371" y="604"/>
                    <a:pt x="1521" y="479"/>
                  </a:cubicBezTo>
                  <a:cubicBezTo>
                    <a:pt x="1621" y="429"/>
                    <a:pt x="1546" y="303"/>
                    <a:pt x="1471" y="278"/>
                  </a:cubicBezTo>
                  <a:cubicBezTo>
                    <a:pt x="1392" y="249"/>
                    <a:pt x="1317" y="238"/>
                    <a:pt x="1243" y="238"/>
                  </a:cubicBezTo>
                  <a:cubicBezTo>
                    <a:pt x="1129" y="238"/>
                    <a:pt x="1016" y="263"/>
                    <a:pt x="895" y="278"/>
                  </a:cubicBezTo>
                  <a:lnTo>
                    <a:pt x="769" y="303"/>
                  </a:lnTo>
                  <a:cubicBezTo>
                    <a:pt x="719" y="203"/>
                    <a:pt x="644" y="103"/>
                    <a:pt x="569" y="28"/>
                  </a:cubicBezTo>
                  <a:cubicBezTo>
                    <a:pt x="550" y="9"/>
                    <a:pt x="528" y="1"/>
                    <a:pt x="506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6" name="Google Shape;6316;p224"/>
            <p:cNvSpPr/>
            <p:nvPr/>
          </p:nvSpPr>
          <p:spPr>
            <a:xfrm>
              <a:off x="3777725" y="4368075"/>
              <a:ext cx="49925" cy="55775"/>
            </a:xfrm>
            <a:custGeom>
              <a:rect b="b" l="l" r="r" t="t"/>
              <a:pathLst>
                <a:path extrusionOk="0" h="2231" w="1997">
                  <a:moveTo>
                    <a:pt x="1053" y="1369"/>
                  </a:moveTo>
                  <a:cubicBezTo>
                    <a:pt x="1379" y="1495"/>
                    <a:pt x="1429" y="1595"/>
                    <a:pt x="1203" y="1670"/>
                  </a:cubicBezTo>
                  <a:cubicBezTo>
                    <a:pt x="1028" y="1770"/>
                    <a:pt x="827" y="1795"/>
                    <a:pt x="627" y="1820"/>
                  </a:cubicBezTo>
                  <a:cubicBezTo>
                    <a:pt x="702" y="1695"/>
                    <a:pt x="777" y="1570"/>
                    <a:pt x="903" y="1495"/>
                  </a:cubicBezTo>
                  <a:cubicBezTo>
                    <a:pt x="953" y="1445"/>
                    <a:pt x="1003" y="1419"/>
                    <a:pt x="1053" y="1369"/>
                  </a:cubicBezTo>
                  <a:close/>
                  <a:moveTo>
                    <a:pt x="179" y="0"/>
                  </a:moveTo>
                  <a:cubicBezTo>
                    <a:pt x="110" y="0"/>
                    <a:pt x="46" y="54"/>
                    <a:pt x="75" y="141"/>
                  </a:cubicBezTo>
                  <a:cubicBezTo>
                    <a:pt x="226" y="668"/>
                    <a:pt x="276" y="1219"/>
                    <a:pt x="251" y="1770"/>
                  </a:cubicBezTo>
                  <a:cubicBezTo>
                    <a:pt x="251" y="1795"/>
                    <a:pt x="251" y="1846"/>
                    <a:pt x="276" y="1871"/>
                  </a:cubicBezTo>
                  <a:lnTo>
                    <a:pt x="201" y="1871"/>
                  </a:lnTo>
                  <a:cubicBezTo>
                    <a:pt x="0" y="1896"/>
                    <a:pt x="50" y="2221"/>
                    <a:pt x="251" y="2221"/>
                  </a:cubicBezTo>
                  <a:cubicBezTo>
                    <a:pt x="301" y="2227"/>
                    <a:pt x="363" y="2230"/>
                    <a:pt x="431" y="2230"/>
                  </a:cubicBezTo>
                  <a:cubicBezTo>
                    <a:pt x="979" y="2230"/>
                    <a:pt x="1997" y="2034"/>
                    <a:pt x="1730" y="1344"/>
                  </a:cubicBezTo>
                  <a:cubicBezTo>
                    <a:pt x="1642" y="1104"/>
                    <a:pt x="1402" y="959"/>
                    <a:pt x="1143" y="959"/>
                  </a:cubicBezTo>
                  <a:cubicBezTo>
                    <a:pt x="1105" y="959"/>
                    <a:pt x="1066" y="962"/>
                    <a:pt x="1028" y="968"/>
                  </a:cubicBezTo>
                  <a:cubicBezTo>
                    <a:pt x="827" y="1018"/>
                    <a:pt x="677" y="1119"/>
                    <a:pt x="552" y="1244"/>
                  </a:cubicBezTo>
                  <a:cubicBezTo>
                    <a:pt x="527" y="843"/>
                    <a:pt x="426" y="467"/>
                    <a:pt x="301" y="91"/>
                  </a:cubicBezTo>
                  <a:cubicBezTo>
                    <a:pt x="280" y="28"/>
                    <a:pt x="228" y="0"/>
                    <a:pt x="179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7" name="Google Shape;6317;p224"/>
            <p:cNvSpPr/>
            <p:nvPr/>
          </p:nvSpPr>
          <p:spPr>
            <a:xfrm>
              <a:off x="3811550" y="4354525"/>
              <a:ext cx="27600" cy="28050"/>
            </a:xfrm>
            <a:custGeom>
              <a:rect b="b" l="l" r="r" t="t"/>
              <a:pathLst>
                <a:path extrusionOk="0" h="1122" w="1104">
                  <a:moveTo>
                    <a:pt x="467" y="0"/>
                  </a:moveTo>
                  <a:cubicBezTo>
                    <a:pt x="338" y="0"/>
                    <a:pt x="200" y="83"/>
                    <a:pt x="101" y="182"/>
                  </a:cubicBezTo>
                  <a:cubicBezTo>
                    <a:pt x="18" y="244"/>
                    <a:pt x="73" y="376"/>
                    <a:pt x="165" y="376"/>
                  </a:cubicBezTo>
                  <a:cubicBezTo>
                    <a:pt x="184" y="376"/>
                    <a:pt x="205" y="370"/>
                    <a:pt x="226" y="357"/>
                  </a:cubicBezTo>
                  <a:cubicBezTo>
                    <a:pt x="246" y="337"/>
                    <a:pt x="364" y="268"/>
                    <a:pt x="422" y="268"/>
                  </a:cubicBezTo>
                  <a:cubicBezTo>
                    <a:pt x="436" y="268"/>
                    <a:pt x="447" y="272"/>
                    <a:pt x="452" y="282"/>
                  </a:cubicBezTo>
                  <a:cubicBezTo>
                    <a:pt x="452" y="307"/>
                    <a:pt x="326" y="433"/>
                    <a:pt x="326" y="458"/>
                  </a:cubicBezTo>
                  <a:cubicBezTo>
                    <a:pt x="226" y="583"/>
                    <a:pt x="151" y="708"/>
                    <a:pt x="76" y="809"/>
                  </a:cubicBezTo>
                  <a:cubicBezTo>
                    <a:pt x="1" y="909"/>
                    <a:pt x="76" y="1059"/>
                    <a:pt x="201" y="1084"/>
                  </a:cubicBezTo>
                  <a:cubicBezTo>
                    <a:pt x="326" y="1097"/>
                    <a:pt x="477" y="1122"/>
                    <a:pt x="624" y="1122"/>
                  </a:cubicBezTo>
                  <a:cubicBezTo>
                    <a:pt x="771" y="1122"/>
                    <a:pt x="915" y="1097"/>
                    <a:pt x="1028" y="1009"/>
                  </a:cubicBezTo>
                  <a:cubicBezTo>
                    <a:pt x="1103" y="934"/>
                    <a:pt x="1053" y="834"/>
                    <a:pt x="978" y="809"/>
                  </a:cubicBezTo>
                  <a:cubicBezTo>
                    <a:pt x="828" y="758"/>
                    <a:pt x="677" y="758"/>
                    <a:pt x="527" y="758"/>
                  </a:cubicBezTo>
                  <a:cubicBezTo>
                    <a:pt x="577" y="683"/>
                    <a:pt x="627" y="608"/>
                    <a:pt x="677" y="533"/>
                  </a:cubicBezTo>
                  <a:cubicBezTo>
                    <a:pt x="727" y="433"/>
                    <a:pt x="778" y="307"/>
                    <a:pt x="727" y="182"/>
                  </a:cubicBezTo>
                  <a:cubicBezTo>
                    <a:pt x="662" y="50"/>
                    <a:pt x="567" y="0"/>
                    <a:pt x="467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8" name="Google Shape;6318;p224"/>
            <p:cNvSpPr/>
            <p:nvPr/>
          </p:nvSpPr>
          <p:spPr>
            <a:xfrm>
              <a:off x="3856050" y="4393900"/>
              <a:ext cx="47000" cy="10925"/>
            </a:xfrm>
            <a:custGeom>
              <a:rect b="b" l="l" r="r" t="t"/>
              <a:pathLst>
                <a:path extrusionOk="0" h="437" w="1880">
                  <a:moveTo>
                    <a:pt x="1425" y="1"/>
                  </a:moveTo>
                  <a:cubicBezTo>
                    <a:pt x="1294" y="1"/>
                    <a:pt x="1165" y="22"/>
                    <a:pt x="1028" y="36"/>
                  </a:cubicBezTo>
                  <a:cubicBezTo>
                    <a:pt x="752" y="61"/>
                    <a:pt x="476" y="86"/>
                    <a:pt x="201" y="111"/>
                  </a:cubicBezTo>
                  <a:cubicBezTo>
                    <a:pt x="0" y="136"/>
                    <a:pt x="75" y="437"/>
                    <a:pt x="276" y="437"/>
                  </a:cubicBezTo>
                  <a:cubicBezTo>
                    <a:pt x="526" y="437"/>
                    <a:pt x="802" y="412"/>
                    <a:pt x="1078" y="412"/>
                  </a:cubicBezTo>
                  <a:cubicBezTo>
                    <a:pt x="1142" y="412"/>
                    <a:pt x="1211" y="414"/>
                    <a:pt x="1281" y="414"/>
                  </a:cubicBezTo>
                  <a:cubicBezTo>
                    <a:pt x="1457" y="414"/>
                    <a:pt x="1644" y="401"/>
                    <a:pt x="1805" y="311"/>
                  </a:cubicBezTo>
                  <a:cubicBezTo>
                    <a:pt x="1880" y="236"/>
                    <a:pt x="1830" y="86"/>
                    <a:pt x="1755" y="61"/>
                  </a:cubicBezTo>
                  <a:cubicBezTo>
                    <a:pt x="1641" y="15"/>
                    <a:pt x="1533" y="1"/>
                    <a:pt x="1425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9" name="Google Shape;6319;p224"/>
            <p:cNvSpPr/>
            <p:nvPr/>
          </p:nvSpPr>
          <p:spPr>
            <a:xfrm>
              <a:off x="3861050" y="4406000"/>
              <a:ext cx="49525" cy="9750"/>
            </a:xfrm>
            <a:custGeom>
              <a:rect b="b" l="l" r="r" t="t"/>
              <a:pathLst>
                <a:path extrusionOk="0" h="390" w="1981">
                  <a:moveTo>
                    <a:pt x="1562" y="1"/>
                  </a:moveTo>
                  <a:cubicBezTo>
                    <a:pt x="1416" y="1"/>
                    <a:pt x="1269" y="28"/>
                    <a:pt x="1103" y="28"/>
                  </a:cubicBezTo>
                  <a:cubicBezTo>
                    <a:pt x="803" y="53"/>
                    <a:pt x="502" y="53"/>
                    <a:pt x="176" y="53"/>
                  </a:cubicBezTo>
                  <a:cubicBezTo>
                    <a:pt x="1" y="53"/>
                    <a:pt x="51" y="354"/>
                    <a:pt x="201" y="354"/>
                  </a:cubicBezTo>
                  <a:cubicBezTo>
                    <a:pt x="432" y="371"/>
                    <a:pt x="649" y="389"/>
                    <a:pt x="864" y="389"/>
                  </a:cubicBezTo>
                  <a:cubicBezTo>
                    <a:pt x="952" y="389"/>
                    <a:pt x="1040" y="386"/>
                    <a:pt x="1128" y="379"/>
                  </a:cubicBezTo>
                  <a:cubicBezTo>
                    <a:pt x="1229" y="379"/>
                    <a:pt x="1337" y="387"/>
                    <a:pt x="1445" y="387"/>
                  </a:cubicBezTo>
                  <a:cubicBezTo>
                    <a:pt x="1608" y="387"/>
                    <a:pt x="1770" y="369"/>
                    <a:pt x="1905" y="278"/>
                  </a:cubicBezTo>
                  <a:cubicBezTo>
                    <a:pt x="1981" y="228"/>
                    <a:pt x="1956" y="78"/>
                    <a:pt x="1855" y="53"/>
                  </a:cubicBezTo>
                  <a:cubicBezTo>
                    <a:pt x="1755" y="13"/>
                    <a:pt x="1659" y="1"/>
                    <a:pt x="1562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0" name="Google Shape;6320;p224"/>
            <p:cNvSpPr/>
            <p:nvPr/>
          </p:nvSpPr>
          <p:spPr>
            <a:xfrm>
              <a:off x="3924125" y="4391050"/>
              <a:ext cx="40975" cy="37150"/>
            </a:xfrm>
            <a:custGeom>
              <a:rect b="b" l="l" r="r" t="t"/>
              <a:pathLst>
                <a:path extrusionOk="0" h="1486" w="1639">
                  <a:moveTo>
                    <a:pt x="1067" y="0"/>
                  </a:moveTo>
                  <a:cubicBezTo>
                    <a:pt x="557" y="0"/>
                    <a:pt x="0" y="359"/>
                    <a:pt x="109" y="927"/>
                  </a:cubicBezTo>
                  <a:cubicBezTo>
                    <a:pt x="159" y="1227"/>
                    <a:pt x="435" y="1428"/>
                    <a:pt x="711" y="1478"/>
                  </a:cubicBezTo>
                  <a:cubicBezTo>
                    <a:pt x="759" y="1483"/>
                    <a:pt x="816" y="1486"/>
                    <a:pt x="878" y="1486"/>
                  </a:cubicBezTo>
                  <a:cubicBezTo>
                    <a:pt x="1134" y="1486"/>
                    <a:pt x="1467" y="1434"/>
                    <a:pt x="1588" y="1252"/>
                  </a:cubicBezTo>
                  <a:cubicBezTo>
                    <a:pt x="1613" y="1202"/>
                    <a:pt x="1638" y="1127"/>
                    <a:pt x="1588" y="1077"/>
                  </a:cubicBezTo>
                  <a:cubicBezTo>
                    <a:pt x="1534" y="996"/>
                    <a:pt x="1487" y="973"/>
                    <a:pt x="1432" y="973"/>
                  </a:cubicBezTo>
                  <a:cubicBezTo>
                    <a:pt x="1385" y="973"/>
                    <a:pt x="1332" y="990"/>
                    <a:pt x="1262" y="1002"/>
                  </a:cubicBezTo>
                  <a:cubicBezTo>
                    <a:pt x="1123" y="1037"/>
                    <a:pt x="971" y="1084"/>
                    <a:pt x="824" y="1084"/>
                  </a:cubicBezTo>
                  <a:cubicBezTo>
                    <a:pt x="760" y="1084"/>
                    <a:pt x="696" y="1075"/>
                    <a:pt x="636" y="1052"/>
                  </a:cubicBezTo>
                  <a:cubicBezTo>
                    <a:pt x="335" y="952"/>
                    <a:pt x="485" y="626"/>
                    <a:pt x="661" y="475"/>
                  </a:cubicBezTo>
                  <a:cubicBezTo>
                    <a:pt x="808" y="328"/>
                    <a:pt x="974" y="269"/>
                    <a:pt x="1157" y="269"/>
                  </a:cubicBezTo>
                  <a:cubicBezTo>
                    <a:pt x="1191" y="269"/>
                    <a:pt x="1226" y="271"/>
                    <a:pt x="1262" y="275"/>
                  </a:cubicBezTo>
                  <a:cubicBezTo>
                    <a:pt x="1271" y="276"/>
                    <a:pt x="1280" y="277"/>
                    <a:pt x="1288" y="277"/>
                  </a:cubicBezTo>
                  <a:cubicBezTo>
                    <a:pt x="1437" y="277"/>
                    <a:pt x="1430" y="72"/>
                    <a:pt x="1287" y="24"/>
                  </a:cubicBezTo>
                  <a:cubicBezTo>
                    <a:pt x="1216" y="8"/>
                    <a:pt x="1142" y="0"/>
                    <a:pt x="1067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1" name="Google Shape;6321;p224"/>
            <p:cNvSpPr/>
            <p:nvPr/>
          </p:nvSpPr>
          <p:spPr>
            <a:xfrm>
              <a:off x="3966475" y="4358650"/>
              <a:ext cx="46850" cy="33350"/>
            </a:xfrm>
            <a:custGeom>
              <a:rect b="b" l="l" r="r" t="t"/>
              <a:pathLst>
                <a:path extrusionOk="0" h="1334" w="1874">
                  <a:moveTo>
                    <a:pt x="282" y="0"/>
                  </a:moveTo>
                  <a:cubicBezTo>
                    <a:pt x="227" y="0"/>
                    <a:pt x="172" y="6"/>
                    <a:pt x="119" y="17"/>
                  </a:cubicBezTo>
                  <a:cubicBezTo>
                    <a:pt x="1" y="64"/>
                    <a:pt x="62" y="270"/>
                    <a:pt x="175" y="270"/>
                  </a:cubicBezTo>
                  <a:cubicBezTo>
                    <a:pt x="182" y="270"/>
                    <a:pt x="188" y="269"/>
                    <a:pt x="195" y="268"/>
                  </a:cubicBezTo>
                  <a:cubicBezTo>
                    <a:pt x="215" y="265"/>
                    <a:pt x="236" y="264"/>
                    <a:pt x="258" y="264"/>
                  </a:cubicBezTo>
                  <a:cubicBezTo>
                    <a:pt x="455" y="264"/>
                    <a:pt x="701" y="365"/>
                    <a:pt x="520" y="568"/>
                  </a:cubicBezTo>
                  <a:cubicBezTo>
                    <a:pt x="470" y="644"/>
                    <a:pt x="370" y="669"/>
                    <a:pt x="320" y="769"/>
                  </a:cubicBezTo>
                  <a:cubicBezTo>
                    <a:pt x="245" y="894"/>
                    <a:pt x="295" y="1045"/>
                    <a:pt x="395" y="1145"/>
                  </a:cubicBezTo>
                  <a:cubicBezTo>
                    <a:pt x="538" y="1276"/>
                    <a:pt x="783" y="1333"/>
                    <a:pt x="1030" y="1333"/>
                  </a:cubicBezTo>
                  <a:cubicBezTo>
                    <a:pt x="1303" y="1333"/>
                    <a:pt x="1579" y="1263"/>
                    <a:pt x="1724" y="1145"/>
                  </a:cubicBezTo>
                  <a:cubicBezTo>
                    <a:pt x="1874" y="1019"/>
                    <a:pt x="1698" y="819"/>
                    <a:pt x="1573" y="819"/>
                  </a:cubicBezTo>
                  <a:cubicBezTo>
                    <a:pt x="1448" y="819"/>
                    <a:pt x="1323" y="844"/>
                    <a:pt x="1197" y="869"/>
                  </a:cubicBezTo>
                  <a:cubicBezTo>
                    <a:pt x="1147" y="877"/>
                    <a:pt x="1097" y="880"/>
                    <a:pt x="1046" y="880"/>
                  </a:cubicBezTo>
                  <a:cubicBezTo>
                    <a:pt x="944" y="880"/>
                    <a:pt x="838" y="869"/>
                    <a:pt x="721" y="869"/>
                  </a:cubicBezTo>
                  <a:cubicBezTo>
                    <a:pt x="771" y="844"/>
                    <a:pt x="796" y="794"/>
                    <a:pt x="821" y="769"/>
                  </a:cubicBezTo>
                  <a:cubicBezTo>
                    <a:pt x="871" y="694"/>
                    <a:pt x="896" y="618"/>
                    <a:pt x="896" y="543"/>
                  </a:cubicBezTo>
                  <a:cubicBezTo>
                    <a:pt x="918" y="181"/>
                    <a:pt x="595" y="0"/>
                    <a:pt x="282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22" name="Google Shape;6322;p224"/>
          <p:cNvGrpSpPr/>
          <p:nvPr/>
        </p:nvGrpSpPr>
        <p:grpSpPr>
          <a:xfrm rot="-8100000">
            <a:off x="2834520" y="3625646"/>
            <a:ext cx="1749409" cy="557945"/>
            <a:chOff x="3697288" y="914400"/>
            <a:chExt cx="1749426" cy="557950"/>
          </a:xfrm>
        </p:grpSpPr>
        <p:sp>
          <p:nvSpPr>
            <p:cNvPr id="6323" name="Google Shape;6323;p224"/>
            <p:cNvSpPr/>
            <p:nvPr/>
          </p:nvSpPr>
          <p:spPr>
            <a:xfrm>
              <a:off x="4940265" y="918872"/>
              <a:ext cx="506448" cy="506746"/>
            </a:xfrm>
            <a:custGeom>
              <a:rect b="b" l="l" r="r" t="t"/>
              <a:pathLst>
                <a:path extrusionOk="0" h="6799" w="6795">
                  <a:moveTo>
                    <a:pt x="294" y="0"/>
                  </a:moveTo>
                  <a:cubicBezTo>
                    <a:pt x="127" y="0"/>
                    <a:pt x="1" y="243"/>
                    <a:pt x="186" y="336"/>
                  </a:cubicBezTo>
                  <a:lnTo>
                    <a:pt x="5716" y="2994"/>
                  </a:lnTo>
                  <a:lnTo>
                    <a:pt x="6214" y="3234"/>
                  </a:lnTo>
                  <a:lnTo>
                    <a:pt x="1204" y="6048"/>
                  </a:lnTo>
                  <a:lnTo>
                    <a:pt x="444" y="6473"/>
                  </a:lnTo>
                  <a:cubicBezTo>
                    <a:pt x="320" y="6611"/>
                    <a:pt x="421" y="6799"/>
                    <a:pt x="577" y="6799"/>
                  </a:cubicBezTo>
                  <a:cubicBezTo>
                    <a:pt x="593" y="6799"/>
                    <a:pt x="610" y="6797"/>
                    <a:pt x="627" y="6792"/>
                  </a:cubicBezTo>
                  <a:lnTo>
                    <a:pt x="5928" y="3800"/>
                  </a:lnTo>
                  <a:lnTo>
                    <a:pt x="6688" y="3359"/>
                  </a:lnTo>
                  <a:cubicBezTo>
                    <a:pt x="6794" y="3298"/>
                    <a:pt x="6794" y="3131"/>
                    <a:pt x="6688" y="3055"/>
                  </a:cubicBezTo>
                  <a:lnTo>
                    <a:pt x="1158" y="397"/>
                  </a:lnTo>
                  <a:lnTo>
                    <a:pt x="368" y="17"/>
                  </a:lnTo>
                  <a:cubicBezTo>
                    <a:pt x="343" y="5"/>
                    <a:pt x="318" y="0"/>
                    <a:pt x="2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4" name="Google Shape;6324;p224"/>
            <p:cNvSpPr/>
            <p:nvPr/>
          </p:nvSpPr>
          <p:spPr>
            <a:xfrm>
              <a:off x="5271114" y="1084259"/>
              <a:ext cx="160841" cy="155177"/>
            </a:xfrm>
            <a:custGeom>
              <a:rect b="b" l="l" r="r" t="t"/>
              <a:pathLst>
                <a:path extrusionOk="0" h="2082" w="2158">
                  <a:moveTo>
                    <a:pt x="92" y="1"/>
                  </a:moveTo>
                  <a:lnTo>
                    <a:pt x="92" y="1"/>
                  </a:lnTo>
                  <a:cubicBezTo>
                    <a:pt x="1" y="700"/>
                    <a:pt x="46" y="1398"/>
                    <a:pt x="229" y="2082"/>
                  </a:cubicBezTo>
                  <a:lnTo>
                    <a:pt x="2158" y="988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5" name="Google Shape;6325;p224"/>
            <p:cNvSpPr/>
            <p:nvPr/>
          </p:nvSpPr>
          <p:spPr>
            <a:xfrm>
              <a:off x="5257549" y="1070695"/>
              <a:ext cx="189163" cy="181859"/>
            </a:xfrm>
            <a:custGeom>
              <a:rect b="b" l="l" r="r" t="t"/>
              <a:pathLst>
                <a:path extrusionOk="0" h="2440" w="2538">
                  <a:moveTo>
                    <a:pt x="426" y="466"/>
                  </a:moveTo>
                  <a:lnTo>
                    <a:pt x="1942" y="1192"/>
                  </a:lnTo>
                  <a:lnTo>
                    <a:pt x="1942" y="1192"/>
                  </a:lnTo>
                  <a:lnTo>
                    <a:pt x="562" y="1975"/>
                  </a:lnTo>
                  <a:lnTo>
                    <a:pt x="536" y="1990"/>
                  </a:lnTo>
                  <a:lnTo>
                    <a:pt x="536" y="1990"/>
                  </a:lnTo>
                  <a:cubicBezTo>
                    <a:pt x="423" y="1488"/>
                    <a:pt x="386" y="978"/>
                    <a:pt x="426" y="466"/>
                  </a:cubicBezTo>
                  <a:close/>
                  <a:moveTo>
                    <a:pt x="274" y="0"/>
                  </a:moveTo>
                  <a:cubicBezTo>
                    <a:pt x="254" y="4"/>
                    <a:pt x="236" y="10"/>
                    <a:pt x="218" y="18"/>
                  </a:cubicBezTo>
                  <a:lnTo>
                    <a:pt x="218" y="18"/>
                  </a:lnTo>
                  <a:cubicBezTo>
                    <a:pt x="178" y="30"/>
                    <a:pt x="143" y="56"/>
                    <a:pt x="122" y="92"/>
                  </a:cubicBezTo>
                  <a:cubicBezTo>
                    <a:pt x="115" y="105"/>
                    <a:pt x="110" y="118"/>
                    <a:pt x="107" y="132"/>
                  </a:cubicBezTo>
                  <a:lnTo>
                    <a:pt x="107" y="132"/>
                  </a:lnTo>
                  <a:cubicBezTo>
                    <a:pt x="100" y="148"/>
                    <a:pt x="94" y="165"/>
                    <a:pt x="92" y="183"/>
                  </a:cubicBezTo>
                  <a:cubicBezTo>
                    <a:pt x="0" y="897"/>
                    <a:pt x="46" y="1611"/>
                    <a:pt x="243" y="2310"/>
                  </a:cubicBezTo>
                  <a:cubicBezTo>
                    <a:pt x="266" y="2387"/>
                    <a:pt x="336" y="2440"/>
                    <a:pt x="413" y="2440"/>
                  </a:cubicBezTo>
                  <a:cubicBezTo>
                    <a:pt x="442" y="2440"/>
                    <a:pt x="473" y="2432"/>
                    <a:pt x="502" y="2416"/>
                  </a:cubicBezTo>
                  <a:lnTo>
                    <a:pt x="2188" y="1474"/>
                  </a:lnTo>
                  <a:lnTo>
                    <a:pt x="2431" y="1337"/>
                  </a:lnTo>
                  <a:cubicBezTo>
                    <a:pt x="2537" y="1261"/>
                    <a:pt x="2537" y="1094"/>
                    <a:pt x="2431" y="1018"/>
                  </a:cubicBezTo>
                  <a:lnTo>
                    <a:pt x="623" y="152"/>
                  </a:lnTo>
                  <a:lnTo>
                    <a:pt x="365" y="31"/>
                  </a:lnTo>
                  <a:cubicBezTo>
                    <a:pt x="361" y="29"/>
                    <a:pt x="356" y="27"/>
                    <a:pt x="352" y="25"/>
                  </a:cubicBezTo>
                  <a:lnTo>
                    <a:pt x="352" y="25"/>
                  </a:lnTo>
                  <a:cubicBezTo>
                    <a:pt x="328" y="13"/>
                    <a:pt x="302" y="4"/>
                    <a:pt x="2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6" name="Google Shape;6326;p224"/>
            <p:cNvSpPr/>
            <p:nvPr/>
          </p:nvSpPr>
          <p:spPr>
            <a:xfrm>
              <a:off x="3710852" y="927294"/>
              <a:ext cx="1299921" cy="531938"/>
            </a:xfrm>
            <a:custGeom>
              <a:rect b="b" l="l" r="r" t="t"/>
              <a:pathLst>
                <a:path extrusionOk="0" h="7137" w="17441">
                  <a:moveTo>
                    <a:pt x="12789" y="0"/>
                  </a:moveTo>
                  <a:cubicBezTo>
                    <a:pt x="8515" y="0"/>
                    <a:pt x="4000" y="193"/>
                    <a:pt x="1" y="193"/>
                  </a:cubicBezTo>
                  <a:lnTo>
                    <a:pt x="1" y="208"/>
                  </a:lnTo>
                  <a:cubicBezTo>
                    <a:pt x="1" y="1514"/>
                    <a:pt x="138" y="4492"/>
                    <a:pt x="183" y="5859"/>
                  </a:cubicBezTo>
                  <a:cubicBezTo>
                    <a:pt x="219" y="7061"/>
                    <a:pt x="516" y="7107"/>
                    <a:pt x="1600" y="7107"/>
                  </a:cubicBezTo>
                  <a:cubicBezTo>
                    <a:pt x="1689" y="7107"/>
                    <a:pt x="1784" y="7107"/>
                    <a:pt x="1884" y="7107"/>
                  </a:cubicBezTo>
                  <a:cubicBezTo>
                    <a:pt x="2120" y="7107"/>
                    <a:pt x="2387" y="7108"/>
                    <a:pt x="2690" y="7120"/>
                  </a:cubicBezTo>
                  <a:cubicBezTo>
                    <a:pt x="3042" y="7131"/>
                    <a:pt x="3375" y="7136"/>
                    <a:pt x="3693" y="7136"/>
                  </a:cubicBezTo>
                  <a:cubicBezTo>
                    <a:pt x="5473" y="7136"/>
                    <a:pt x="6781" y="6983"/>
                    <a:pt x="8341" y="6983"/>
                  </a:cubicBezTo>
                  <a:cubicBezTo>
                    <a:pt x="8586" y="6958"/>
                    <a:pt x="9008" y="6950"/>
                    <a:pt x="9539" y="6950"/>
                  </a:cubicBezTo>
                  <a:cubicBezTo>
                    <a:pt x="10332" y="6950"/>
                    <a:pt x="11366" y="6967"/>
                    <a:pt x="12415" y="6967"/>
                  </a:cubicBezTo>
                  <a:cubicBezTo>
                    <a:pt x="14454" y="6967"/>
                    <a:pt x="16548" y="6903"/>
                    <a:pt x="17031" y="6527"/>
                  </a:cubicBezTo>
                  <a:cubicBezTo>
                    <a:pt x="17441" y="6208"/>
                    <a:pt x="17031" y="1256"/>
                    <a:pt x="16772" y="71"/>
                  </a:cubicBezTo>
                  <a:cubicBezTo>
                    <a:pt x="15485" y="20"/>
                    <a:pt x="14149" y="0"/>
                    <a:pt x="12789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7" name="Google Shape;6327;p224"/>
            <p:cNvSpPr/>
            <p:nvPr/>
          </p:nvSpPr>
          <p:spPr>
            <a:xfrm>
              <a:off x="3697288" y="914400"/>
              <a:ext cx="1314604" cy="557950"/>
            </a:xfrm>
            <a:custGeom>
              <a:rect b="b" l="l" r="r" t="t"/>
              <a:pathLst>
                <a:path extrusionOk="0" h="7486" w="17638">
                  <a:moveTo>
                    <a:pt x="12885" y="365"/>
                  </a:moveTo>
                  <a:cubicBezTo>
                    <a:pt x="13036" y="365"/>
                    <a:pt x="13187" y="365"/>
                    <a:pt x="13339" y="366"/>
                  </a:cubicBezTo>
                  <a:cubicBezTo>
                    <a:pt x="14485" y="366"/>
                    <a:pt x="15646" y="393"/>
                    <a:pt x="16793" y="422"/>
                  </a:cubicBezTo>
                  <a:lnTo>
                    <a:pt x="16793" y="422"/>
                  </a:lnTo>
                  <a:cubicBezTo>
                    <a:pt x="16934" y="1203"/>
                    <a:pt x="17032" y="1985"/>
                    <a:pt x="17076" y="2766"/>
                  </a:cubicBezTo>
                  <a:cubicBezTo>
                    <a:pt x="17167" y="3753"/>
                    <a:pt x="17213" y="4756"/>
                    <a:pt x="17197" y="5743"/>
                  </a:cubicBezTo>
                  <a:cubicBezTo>
                    <a:pt x="17197" y="6017"/>
                    <a:pt x="17167" y="6290"/>
                    <a:pt x="17106" y="6564"/>
                  </a:cubicBezTo>
                  <a:cubicBezTo>
                    <a:pt x="17061" y="6594"/>
                    <a:pt x="17015" y="6624"/>
                    <a:pt x="16969" y="6640"/>
                  </a:cubicBezTo>
                  <a:cubicBezTo>
                    <a:pt x="16848" y="6685"/>
                    <a:pt x="16726" y="6716"/>
                    <a:pt x="16620" y="6746"/>
                  </a:cubicBezTo>
                  <a:cubicBezTo>
                    <a:pt x="15785" y="6928"/>
                    <a:pt x="14903" y="6928"/>
                    <a:pt x="14053" y="6959"/>
                  </a:cubicBezTo>
                  <a:cubicBezTo>
                    <a:pt x="13610" y="6972"/>
                    <a:pt x="13167" y="6976"/>
                    <a:pt x="12724" y="6976"/>
                  </a:cubicBezTo>
                  <a:cubicBezTo>
                    <a:pt x="12118" y="6976"/>
                    <a:pt x="11513" y="6967"/>
                    <a:pt x="10908" y="6959"/>
                  </a:cubicBezTo>
                  <a:cubicBezTo>
                    <a:pt x="10452" y="6959"/>
                    <a:pt x="9991" y="6942"/>
                    <a:pt x="9531" y="6942"/>
                  </a:cubicBezTo>
                  <a:cubicBezTo>
                    <a:pt x="9224" y="6942"/>
                    <a:pt x="8918" y="6950"/>
                    <a:pt x="8614" y="6974"/>
                  </a:cubicBezTo>
                  <a:cubicBezTo>
                    <a:pt x="8022" y="7019"/>
                    <a:pt x="7414" y="7004"/>
                    <a:pt x="6822" y="7035"/>
                  </a:cubicBezTo>
                  <a:cubicBezTo>
                    <a:pt x="6123" y="7065"/>
                    <a:pt x="5424" y="7111"/>
                    <a:pt x="4725" y="7126"/>
                  </a:cubicBezTo>
                  <a:cubicBezTo>
                    <a:pt x="4567" y="7129"/>
                    <a:pt x="4409" y="7130"/>
                    <a:pt x="4250" y="7130"/>
                  </a:cubicBezTo>
                  <a:cubicBezTo>
                    <a:pt x="3614" y="7130"/>
                    <a:pt x="2972" y="7111"/>
                    <a:pt x="2340" y="7111"/>
                  </a:cubicBezTo>
                  <a:cubicBezTo>
                    <a:pt x="2113" y="7111"/>
                    <a:pt x="1869" y="7128"/>
                    <a:pt x="1628" y="7128"/>
                  </a:cubicBezTo>
                  <a:cubicBezTo>
                    <a:pt x="1418" y="7128"/>
                    <a:pt x="1210" y="7115"/>
                    <a:pt x="1019" y="7065"/>
                  </a:cubicBezTo>
                  <a:cubicBezTo>
                    <a:pt x="699" y="6989"/>
                    <a:pt x="608" y="6746"/>
                    <a:pt x="578" y="6457"/>
                  </a:cubicBezTo>
                  <a:cubicBezTo>
                    <a:pt x="502" y="5956"/>
                    <a:pt x="517" y="5424"/>
                    <a:pt x="502" y="4923"/>
                  </a:cubicBezTo>
                  <a:cubicBezTo>
                    <a:pt x="456" y="3647"/>
                    <a:pt x="396" y="2371"/>
                    <a:pt x="380" y="1095"/>
                  </a:cubicBezTo>
                  <a:cubicBezTo>
                    <a:pt x="380" y="924"/>
                    <a:pt x="372" y="745"/>
                    <a:pt x="368" y="563"/>
                  </a:cubicBezTo>
                  <a:lnTo>
                    <a:pt x="368" y="563"/>
                  </a:lnTo>
                  <a:cubicBezTo>
                    <a:pt x="4545" y="557"/>
                    <a:pt x="8708" y="365"/>
                    <a:pt x="12885" y="365"/>
                  </a:cubicBezTo>
                  <a:close/>
                  <a:moveTo>
                    <a:pt x="13086" y="0"/>
                  </a:moveTo>
                  <a:cubicBezTo>
                    <a:pt x="9980" y="0"/>
                    <a:pt x="6870" y="99"/>
                    <a:pt x="3768" y="153"/>
                  </a:cubicBezTo>
                  <a:cubicBezTo>
                    <a:pt x="2568" y="183"/>
                    <a:pt x="1383" y="199"/>
                    <a:pt x="183" y="199"/>
                  </a:cubicBezTo>
                  <a:cubicBezTo>
                    <a:pt x="137" y="215"/>
                    <a:pt x="104" y="245"/>
                    <a:pt x="84" y="281"/>
                  </a:cubicBezTo>
                  <a:lnTo>
                    <a:pt x="84" y="281"/>
                  </a:lnTo>
                  <a:cubicBezTo>
                    <a:pt x="47" y="302"/>
                    <a:pt x="17" y="335"/>
                    <a:pt x="1" y="381"/>
                  </a:cubicBezTo>
                  <a:cubicBezTo>
                    <a:pt x="1" y="1626"/>
                    <a:pt x="61" y="2887"/>
                    <a:pt x="107" y="4133"/>
                  </a:cubicBezTo>
                  <a:cubicBezTo>
                    <a:pt x="137" y="4726"/>
                    <a:pt x="153" y="5333"/>
                    <a:pt x="183" y="5926"/>
                  </a:cubicBezTo>
                  <a:cubicBezTo>
                    <a:pt x="198" y="6305"/>
                    <a:pt x="183" y="6776"/>
                    <a:pt x="426" y="7111"/>
                  </a:cubicBezTo>
                  <a:cubicBezTo>
                    <a:pt x="639" y="7384"/>
                    <a:pt x="988" y="7445"/>
                    <a:pt x="1307" y="7460"/>
                  </a:cubicBezTo>
                  <a:cubicBezTo>
                    <a:pt x="1532" y="7471"/>
                    <a:pt x="1758" y="7474"/>
                    <a:pt x="1985" y="7474"/>
                  </a:cubicBezTo>
                  <a:cubicBezTo>
                    <a:pt x="2234" y="7474"/>
                    <a:pt x="2483" y="7471"/>
                    <a:pt x="2730" y="7471"/>
                  </a:cubicBezTo>
                  <a:cubicBezTo>
                    <a:pt x="2869" y="7471"/>
                    <a:pt x="3008" y="7472"/>
                    <a:pt x="3145" y="7475"/>
                  </a:cubicBezTo>
                  <a:cubicBezTo>
                    <a:pt x="3381" y="7482"/>
                    <a:pt x="3616" y="7485"/>
                    <a:pt x="3851" y="7485"/>
                  </a:cubicBezTo>
                  <a:cubicBezTo>
                    <a:pt x="5146" y="7485"/>
                    <a:pt x="6434" y="7392"/>
                    <a:pt x="7733" y="7354"/>
                  </a:cubicBezTo>
                  <a:cubicBezTo>
                    <a:pt x="8440" y="7331"/>
                    <a:pt x="9147" y="7325"/>
                    <a:pt x="9854" y="7325"/>
                  </a:cubicBezTo>
                  <a:cubicBezTo>
                    <a:pt x="10626" y="7325"/>
                    <a:pt x="11398" y="7332"/>
                    <a:pt x="12168" y="7332"/>
                  </a:cubicBezTo>
                  <a:cubicBezTo>
                    <a:pt x="12599" y="7332"/>
                    <a:pt x="13030" y="7330"/>
                    <a:pt x="13460" y="7323"/>
                  </a:cubicBezTo>
                  <a:cubicBezTo>
                    <a:pt x="14432" y="7323"/>
                    <a:pt x="15405" y="7262"/>
                    <a:pt x="16377" y="7141"/>
                  </a:cubicBezTo>
                  <a:cubicBezTo>
                    <a:pt x="16666" y="7111"/>
                    <a:pt x="16954" y="7035"/>
                    <a:pt x="17228" y="6913"/>
                  </a:cubicBezTo>
                  <a:cubicBezTo>
                    <a:pt x="17410" y="6792"/>
                    <a:pt x="17516" y="6579"/>
                    <a:pt x="17516" y="6366"/>
                  </a:cubicBezTo>
                  <a:cubicBezTo>
                    <a:pt x="17638" y="5470"/>
                    <a:pt x="17562" y="4513"/>
                    <a:pt x="17501" y="3601"/>
                  </a:cubicBezTo>
                  <a:cubicBezTo>
                    <a:pt x="17440" y="2614"/>
                    <a:pt x="17349" y="1626"/>
                    <a:pt x="17197" y="639"/>
                  </a:cubicBezTo>
                  <a:cubicBezTo>
                    <a:pt x="17182" y="487"/>
                    <a:pt x="17152" y="350"/>
                    <a:pt x="17121" y="199"/>
                  </a:cubicBezTo>
                  <a:cubicBezTo>
                    <a:pt x="17106" y="123"/>
                    <a:pt x="17030" y="77"/>
                    <a:pt x="16954" y="62"/>
                  </a:cubicBezTo>
                  <a:cubicBezTo>
                    <a:pt x="15666" y="17"/>
                    <a:pt x="14376" y="0"/>
                    <a:pt x="130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8" name="Google Shape;6328;p224"/>
            <p:cNvSpPr/>
            <p:nvPr/>
          </p:nvSpPr>
          <p:spPr>
            <a:xfrm>
              <a:off x="3718827" y="1182791"/>
              <a:ext cx="1273835" cy="13639"/>
            </a:xfrm>
            <a:custGeom>
              <a:rect b="b" l="l" r="r" t="t"/>
              <a:pathLst>
                <a:path extrusionOk="0" fill="none" h="183" w="17091">
                  <a:moveTo>
                    <a:pt x="0" y="107"/>
                  </a:moveTo>
                  <a:cubicBezTo>
                    <a:pt x="6487" y="183"/>
                    <a:pt x="11531" y="0"/>
                    <a:pt x="17091" y="0"/>
                  </a:cubicBezTo>
                </a:path>
              </a:pathLst>
            </a:custGeom>
            <a:solidFill>
              <a:srgbClr val="000000"/>
            </a:solidFill>
            <a:ln cap="flat" cmpd="sng" w="61900">
              <a:solidFill>
                <a:srgbClr val="000000"/>
              </a:solidFill>
              <a:prstDash val="solid"/>
              <a:miter lim="1519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329" name="Google Shape;6329;p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6325" y="903979"/>
            <a:ext cx="3440000" cy="405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3" name="Shape 6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4" name="Google Shape;6334;p225"/>
          <p:cNvSpPr txBox="1"/>
          <p:nvPr>
            <p:ph idx="1" type="subTitle"/>
          </p:nvPr>
        </p:nvSpPr>
        <p:spPr>
          <a:xfrm>
            <a:off x="3205350" y="1041438"/>
            <a:ext cx="27333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Then upload the “Practice Text File.txt” to Replit </a:t>
            </a:r>
            <a:endParaRPr sz="2300"/>
          </a:p>
        </p:txBody>
      </p:sp>
      <p:sp>
        <p:nvSpPr>
          <p:cNvPr id="6335" name="Google Shape;6335;p225"/>
          <p:cNvSpPr txBox="1"/>
          <p:nvPr>
            <p:ph type="title"/>
          </p:nvPr>
        </p:nvSpPr>
        <p:spPr>
          <a:xfrm>
            <a:off x="443225" y="298100"/>
            <a:ext cx="4416000" cy="50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File: Step #3</a:t>
            </a:r>
            <a:endParaRPr/>
          </a:p>
        </p:txBody>
      </p:sp>
      <p:grpSp>
        <p:nvGrpSpPr>
          <p:cNvPr id="6336" name="Google Shape;6336;p225"/>
          <p:cNvGrpSpPr/>
          <p:nvPr/>
        </p:nvGrpSpPr>
        <p:grpSpPr>
          <a:xfrm>
            <a:off x="588483" y="727950"/>
            <a:ext cx="4195530" cy="176025"/>
            <a:chOff x="4345425" y="2175475"/>
            <a:chExt cx="800750" cy="176025"/>
          </a:xfrm>
        </p:grpSpPr>
        <p:sp>
          <p:nvSpPr>
            <p:cNvPr id="6337" name="Google Shape;6337;p225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8" name="Google Shape;6338;p225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39" name="Google Shape;6339;p225"/>
          <p:cNvGrpSpPr/>
          <p:nvPr/>
        </p:nvGrpSpPr>
        <p:grpSpPr>
          <a:xfrm rot="-638440">
            <a:off x="6196103" y="527795"/>
            <a:ext cx="1600449" cy="495659"/>
            <a:chOff x="3647400" y="4354525"/>
            <a:chExt cx="365925" cy="73675"/>
          </a:xfrm>
        </p:grpSpPr>
        <p:sp>
          <p:nvSpPr>
            <p:cNvPr id="6340" name="Google Shape;6340;p225"/>
            <p:cNvSpPr/>
            <p:nvPr/>
          </p:nvSpPr>
          <p:spPr>
            <a:xfrm>
              <a:off x="3647400" y="4384125"/>
              <a:ext cx="42000" cy="38300"/>
            </a:xfrm>
            <a:custGeom>
              <a:rect b="b" l="l" r="r" t="t"/>
              <a:pathLst>
                <a:path extrusionOk="0" h="1532" w="1680">
                  <a:moveTo>
                    <a:pt x="923" y="251"/>
                  </a:moveTo>
                  <a:cubicBezTo>
                    <a:pt x="1017" y="251"/>
                    <a:pt x="1111" y="268"/>
                    <a:pt x="1203" y="301"/>
                  </a:cubicBezTo>
                  <a:cubicBezTo>
                    <a:pt x="1128" y="452"/>
                    <a:pt x="1003" y="552"/>
                    <a:pt x="827" y="627"/>
                  </a:cubicBezTo>
                  <a:cubicBezTo>
                    <a:pt x="727" y="677"/>
                    <a:pt x="627" y="677"/>
                    <a:pt x="527" y="677"/>
                  </a:cubicBezTo>
                  <a:cubicBezTo>
                    <a:pt x="376" y="677"/>
                    <a:pt x="251" y="577"/>
                    <a:pt x="401" y="452"/>
                  </a:cubicBezTo>
                  <a:cubicBezTo>
                    <a:pt x="552" y="318"/>
                    <a:pt x="735" y="251"/>
                    <a:pt x="923" y="251"/>
                  </a:cubicBezTo>
                  <a:close/>
                  <a:moveTo>
                    <a:pt x="861" y="0"/>
                  </a:moveTo>
                  <a:cubicBezTo>
                    <a:pt x="791" y="0"/>
                    <a:pt x="721" y="8"/>
                    <a:pt x="652" y="26"/>
                  </a:cubicBezTo>
                  <a:cubicBezTo>
                    <a:pt x="401" y="76"/>
                    <a:pt x="0" y="276"/>
                    <a:pt x="25" y="602"/>
                  </a:cubicBezTo>
                  <a:cubicBezTo>
                    <a:pt x="48" y="874"/>
                    <a:pt x="336" y="982"/>
                    <a:pt x="576" y="982"/>
                  </a:cubicBezTo>
                  <a:cubicBezTo>
                    <a:pt x="602" y="982"/>
                    <a:pt x="627" y="980"/>
                    <a:pt x="652" y="978"/>
                  </a:cubicBezTo>
                  <a:cubicBezTo>
                    <a:pt x="902" y="953"/>
                    <a:pt x="1103" y="853"/>
                    <a:pt x="1278" y="677"/>
                  </a:cubicBezTo>
                  <a:cubicBezTo>
                    <a:pt x="1303" y="903"/>
                    <a:pt x="1303" y="1103"/>
                    <a:pt x="1278" y="1329"/>
                  </a:cubicBezTo>
                  <a:cubicBezTo>
                    <a:pt x="1278" y="1440"/>
                    <a:pt x="1400" y="1532"/>
                    <a:pt x="1495" y="1532"/>
                  </a:cubicBezTo>
                  <a:cubicBezTo>
                    <a:pt x="1550" y="1532"/>
                    <a:pt x="1595" y="1502"/>
                    <a:pt x="1604" y="1429"/>
                  </a:cubicBezTo>
                  <a:cubicBezTo>
                    <a:pt x="1679" y="1078"/>
                    <a:pt x="1604" y="727"/>
                    <a:pt x="1504" y="376"/>
                  </a:cubicBezTo>
                  <a:cubicBezTo>
                    <a:pt x="1554" y="351"/>
                    <a:pt x="1579" y="276"/>
                    <a:pt x="1529" y="226"/>
                  </a:cubicBezTo>
                  <a:cubicBezTo>
                    <a:pt x="1336" y="91"/>
                    <a:pt x="1098" y="0"/>
                    <a:pt x="861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1" name="Google Shape;6341;p225"/>
            <p:cNvSpPr/>
            <p:nvPr/>
          </p:nvSpPr>
          <p:spPr>
            <a:xfrm>
              <a:off x="3695650" y="4356075"/>
              <a:ext cx="49500" cy="27125"/>
            </a:xfrm>
            <a:custGeom>
              <a:rect b="b" l="l" r="r" t="t"/>
              <a:pathLst>
                <a:path extrusionOk="0" h="1085" w="1980">
                  <a:moveTo>
                    <a:pt x="244" y="0"/>
                  </a:moveTo>
                  <a:cubicBezTo>
                    <a:pt x="205" y="0"/>
                    <a:pt x="165" y="6"/>
                    <a:pt x="125" y="20"/>
                  </a:cubicBezTo>
                  <a:cubicBezTo>
                    <a:pt x="0" y="45"/>
                    <a:pt x="100" y="245"/>
                    <a:pt x="201" y="245"/>
                  </a:cubicBezTo>
                  <a:cubicBezTo>
                    <a:pt x="209" y="244"/>
                    <a:pt x="216" y="244"/>
                    <a:pt x="223" y="244"/>
                  </a:cubicBezTo>
                  <a:cubicBezTo>
                    <a:pt x="357" y="244"/>
                    <a:pt x="175" y="473"/>
                    <a:pt x="175" y="521"/>
                  </a:cubicBezTo>
                  <a:cubicBezTo>
                    <a:pt x="150" y="571"/>
                    <a:pt x="150" y="621"/>
                    <a:pt x="175" y="671"/>
                  </a:cubicBezTo>
                  <a:cubicBezTo>
                    <a:pt x="201" y="822"/>
                    <a:pt x="326" y="922"/>
                    <a:pt x="451" y="997"/>
                  </a:cubicBezTo>
                  <a:cubicBezTo>
                    <a:pt x="677" y="1072"/>
                    <a:pt x="927" y="1047"/>
                    <a:pt x="1153" y="1072"/>
                  </a:cubicBezTo>
                  <a:cubicBezTo>
                    <a:pt x="1266" y="1072"/>
                    <a:pt x="1385" y="1085"/>
                    <a:pt x="1504" y="1085"/>
                  </a:cubicBezTo>
                  <a:cubicBezTo>
                    <a:pt x="1623" y="1085"/>
                    <a:pt x="1742" y="1072"/>
                    <a:pt x="1855" y="1022"/>
                  </a:cubicBezTo>
                  <a:cubicBezTo>
                    <a:pt x="1980" y="972"/>
                    <a:pt x="1930" y="797"/>
                    <a:pt x="1830" y="747"/>
                  </a:cubicBezTo>
                  <a:cubicBezTo>
                    <a:pt x="1676" y="677"/>
                    <a:pt x="1500" y="661"/>
                    <a:pt x="1326" y="661"/>
                  </a:cubicBezTo>
                  <a:cubicBezTo>
                    <a:pt x="1187" y="661"/>
                    <a:pt x="1050" y="671"/>
                    <a:pt x="927" y="671"/>
                  </a:cubicBezTo>
                  <a:cubicBezTo>
                    <a:pt x="886" y="671"/>
                    <a:pt x="830" y="677"/>
                    <a:pt x="773" y="677"/>
                  </a:cubicBezTo>
                  <a:cubicBezTo>
                    <a:pt x="660" y="677"/>
                    <a:pt x="543" y="655"/>
                    <a:pt x="526" y="521"/>
                  </a:cubicBezTo>
                  <a:cubicBezTo>
                    <a:pt x="526" y="471"/>
                    <a:pt x="576" y="396"/>
                    <a:pt x="576" y="320"/>
                  </a:cubicBezTo>
                  <a:cubicBezTo>
                    <a:pt x="576" y="135"/>
                    <a:pt x="424" y="0"/>
                    <a:pt x="244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2" name="Google Shape;6342;p225"/>
            <p:cNvSpPr/>
            <p:nvPr/>
          </p:nvSpPr>
          <p:spPr>
            <a:xfrm>
              <a:off x="3727800" y="4393475"/>
              <a:ext cx="40550" cy="26725"/>
            </a:xfrm>
            <a:custGeom>
              <a:rect b="b" l="l" r="r" t="t"/>
              <a:pathLst>
                <a:path extrusionOk="0" h="1069" w="1622">
                  <a:moveTo>
                    <a:pt x="506" y="1"/>
                  </a:moveTo>
                  <a:cubicBezTo>
                    <a:pt x="442" y="1"/>
                    <a:pt x="381" y="71"/>
                    <a:pt x="418" y="128"/>
                  </a:cubicBezTo>
                  <a:cubicBezTo>
                    <a:pt x="443" y="203"/>
                    <a:pt x="468" y="278"/>
                    <a:pt x="494" y="328"/>
                  </a:cubicBezTo>
                  <a:cubicBezTo>
                    <a:pt x="393" y="353"/>
                    <a:pt x="293" y="353"/>
                    <a:pt x="193" y="378"/>
                  </a:cubicBezTo>
                  <a:cubicBezTo>
                    <a:pt x="0" y="402"/>
                    <a:pt x="62" y="681"/>
                    <a:pt x="222" y="681"/>
                  </a:cubicBezTo>
                  <a:cubicBezTo>
                    <a:pt x="229" y="681"/>
                    <a:pt x="236" y="680"/>
                    <a:pt x="243" y="679"/>
                  </a:cubicBezTo>
                  <a:cubicBezTo>
                    <a:pt x="368" y="679"/>
                    <a:pt x="468" y="654"/>
                    <a:pt x="569" y="654"/>
                  </a:cubicBezTo>
                  <a:cubicBezTo>
                    <a:pt x="569" y="729"/>
                    <a:pt x="594" y="830"/>
                    <a:pt x="594" y="905"/>
                  </a:cubicBezTo>
                  <a:cubicBezTo>
                    <a:pt x="607" y="1011"/>
                    <a:pt x="691" y="1068"/>
                    <a:pt x="771" y="1068"/>
                  </a:cubicBezTo>
                  <a:cubicBezTo>
                    <a:pt x="841" y="1068"/>
                    <a:pt x="908" y="1024"/>
                    <a:pt x="920" y="930"/>
                  </a:cubicBezTo>
                  <a:cubicBezTo>
                    <a:pt x="945" y="830"/>
                    <a:pt x="920" y="729"/>
                    <a:pt x="895" y="629"/>
                  </a:cubicBezTo>
                  <a:lnTo>
                    <a:pt x="970" y="629"/>
                  </a:lnTo>
                  <a:cubicBezTo>
                    <a:pt x="1170" y="604"/>
                    <a:pt x="1371" y="604"/>
                    <a:pt x="1521" y="479"/>
                  </a:cubicBezTo>
                  <a:cubicBezTo>
                    <a:pt x="1621" y="429"/>
                    <a:pt x="1546" y="303"/>
                    <a:pt x="1471" y="278"/>
                  </a:cubicBezTo>
                  <a:cubicBezTo>
                    <a:pt x="1392" y="249"/>
                    <a:pt x="1317" y="238"/>
                    <a:pt x="1243" y="238"/>
                  </a:cubicBezTo>
                  <a:cubicBezTo>
                    <a:pt x="1129" y="238"/>
                    <a:pt x="1016" y="263"/>
                    <a:pt x="895" y="278"/>
                  </a:cubicBezTo>
                  <a:lnTo>
                    <a:pt x="769" y="303"/>
                  </a:lnTo>
                  <a:cubicBezTo>
                    <a:pt x="719" y="203"/>
                    <a:pt x="644" y="103"/>
                    <a:pt x="569" y="28"/>
                  </a:cubicBezTo>
                  <a:cubicBezTo>
                    <a:pt x="550" y="9"/>
                    <a:pt x="528" y="1"/>
                    <a:pt x="506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3" name="Google Shape;6343;p225"/>
            <p:cNvSpPr/>
            <p:nvPr/>
          </p:nvSpPr>
          <p:spPr>
            <a:xfrm>
              <a:off x="3777725" y="4368075"/>
              <a:ext cx="49925" cy="55775"/>
            </a:xfrm>
            <a:custGeom>
              <a:rect b="b" l="l" r="r" t="t"/>
              <a:pathLst>
                <a:path extrusionOk="0" h="2231" w="1997">
                  <a:moveTo>
                    <a:pt x="1053" y="1369"/>
                  </a:moveTo>
                  <a:cubicBezTo>
                    <a:pt x="1379" y="1495"/>
                    <a:pt x="1429" y="1595"/>
                    <a:pt x="1203" y="1670"/>
                  </a:cubicBezTo>
                  <a:cubicBezTo>
                    <a:pt x="1028" y="1770"/>
                    <a:pt x="827" y="1795"/>
                    <a:pt x="627" y="1820"/>
                  </a:cubicBezTo>
                  <a:cubicBezTo>
                    <a:pt x="702" y="1695"/>
                    <a:pt x="777" y="1570"/>
                    <a:pt x="903" y="1495"/>
                  </a:cubicBezTo>
                  <a:cubicBezTo>
                    <a:pt x="953" y="1445"/>
                    <a:pt x="1003" y="1419"/>
                    <a:pt x="1053" y="1369"/>
                  </a:cubicBezTo>
                  <a:close/>
                  <a:moveTo>
                    <a:pt x="179" y="0"/>
                  </a:moveTo>
                  <a:cubicBezTo>
                    <a:pt x="110" y="0"/>
                    <a:pt x="46" y="54"/>
                    <a:pt x="75" y="141"/>
                  </a:cubicBezTo>
                  <a:cubicBezTo>
                    <a:pt x="226" y="668"/>
                    <a:pt x="276" y="1219"/>
                    <a:pt x="251" y="1770"/>
                  </a:cubicBezTo>
                  <a:cubicBezTo>
                    <a:pt x="251" y="1795"/>
                    <a:pt x="251" y="1846"/>
                    <a:pt x="276" y="1871"/>
                  </a:cubicBezTo>
                  <a:lnTo>
                    <a:pt x="201" y="1871"/>
                  </a:lnTo>
                  <a:cubicBezTo>
                    <a:pt x="0" y="1896"/>
                    <a:pt x="50" y="2221"/>
                    <a:pt x="251" y="2221"/>
                  </a:cubicBezTo>
                  <a:cubicBezTo>
                    <a:pt x="301" y="2227"/>
                    <a:pt x="363" y="2230"/>
                    <a:pt x="431" y="2230"/>
                  </a:cubicBezTo>
                  <a:cubicBezTo>
                    <a:pt x="979" y="2230"/>
                    <a:pt x="1997" y="2034"/>
                    <a:pt x="1730" y="1344"/>
                  </a:cubicBezTo>
                  <a:cubicBezTo>
                    <a:pt x="1642" y="1104"/>
                    <a:pt x="1402" y="959"/>
                    <a:pt x="1143" y="959"/>
                  </a:cubicBezTo>
                  <a:cubicBezTo>
                    <a:pt x="1105" y="959"/>
                    <a:pt x="1066" y="962"/>
                    <a:pt x="1028" y="968"/>
                  </a:cubicBezTo>
                  <a:cubicBezTo>
                    <a:pt x="827" y="1018"/>
                    <a:pt x="677" y="1119"/>
                    <a:pt x="552" y="1244"/>
                  </a:cubicBezTo>
                  <a:cubicBezTo>
                    <a:pt x="527" y="843"/>
                    <a:pt x="426" y="467"/>
                    <a:pt x="301" y="91"/>
                  </a:cubicBezTo>
                  <a:cubicBezTo>
                    <a:pt x="280" y="28"/>
                    <a:pt x="228" y="0"/>
                    <a:pt x="179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4" name="Google Shape;6344;p225"/>
            <p:cNvSpPr/>
            <p:nvPr/>
          </p:nvSpPr>
          <p:spPr>
            <a:xfrm>
              <a:off x="3811550" y="4354525"/>
              <a:ext cx="27600" cy="28050"/>
            </a:xfrm>
            <a:custGeom>
              <a:rect b="b" l="l" r="r" t="t"/>
              <a:pathLst>
                <a:path extrusionOk="0" h="1122" w="1104">
                  <a:moveTo>
                    <a:pt x="467" y="0"/>
                  </a:moveTo>
                  <a:cubicBezTo>
                    <a:pt x="338" y="0"/>
                    <a:pt x="200" y="83"/>
                    <a:pt x="101" y="182"/>
                  </a:cubicBezTo>
                  <a:cubicBezTo>
                    <a:pt x="18" y="244"/>
                    <a:pt x="73" y="376"/>
                    <a:pt x="165" y="376"/>
                  </a:cubicBezTo>
                  <a:cubicBezTo>
                    <a:pt x="184" y="376"/>
                    <a:pt x="205" y="370"/>
                    <a:pt x="226" y="357"/>
                  </a:cubicBezTo>
                  <a:cubicBezTo>
                    <a:pt x="246" y="337"/>
                    <a:pt x="364" y="268"/>
                    <a:pt x="422" y="268"/>
                  </a:cubicBezTo>
                  <a:cubicBezTo>
                    <a:pt x="436" y="268"/>
                    <a:pt x="447" y="272"/>
                    <a:pt x="452" y="282"/>
                  </a:cubicBezTo>
                  <a:cubicBezTo>
                    <a:pt x="452" y="307"/>
                    <a:pt x="326" y="433"/>
                    <a:pt x="326" y="458"/>
                  </a:cubicBezTo>
                  <a:cubicBezTo>
                    <a:pt x="226" y="583"/>
                    <a:pt x="151" y="708"/>
                    <a:pt x="76" y="809"/>
                  </a:cubicBezTo>
                  <a:cubicBezTo>
                    <a:pt x="1" y="909"/>
                    <a:pt x="76" y="1059"/>
                    <a:pt x="201" y="1084"/>
                  </a:cubicBezTo>
                  <a:cubicBezTo>
                    <a:pt x="326" y="1097"/>
                    <a:pt x="477" y="1122"/>
                    <a:pt x="624" y="1122"/>
                  </a:cubicBezTo>
                  <a:cubicBezTo>
                    <a:pt x="771" y="1122"/>
                    <a:pt x="915" y="1097"/>
                    <a:pt x="1028" y="1009"/>
                  </a:cubicBezTo>
                  <a:cubicBezTo>
                    <a:pt x="1103" y="934"/>
                    <a:pt x="1053" y="834"/>
                    <a:pt x="978" y="809"/>
                  </a:cubicBezTo>
                  <a:cubicBezTo>
                    <a:pt x="828" y="758"/>
                    <a:pt x="677" y="758"/>
                    <a:pt x="527" y="758"/>
                  </a:cubicBezTo>
                  <a:cubicBezTo>
                    <a:pt x="577" y="683"/>
                    <a:pt x="627" y="608"/>
                    <a:pt x="677" y="533"/>
                  </a:cubicBezTo>
                  <a:cubicBezTo>
                    <a:pt x="727" y="433"/>
                    <a:pt x="778" y="307"/>
                    <a:pt x="727" y="182"/>
                  </a:cubicBezTo>
                  <a:cubicBezTo>
                    <a:pt x="662" y="50"/>
                    <a:pt x="567" y="0"/>
                    <a:pt x="467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5" name="Google Shape;6345;p225"/>
            <p:cNvSpPr/>
            <p:nvPr/>
          </p:nvSpPr>
          <p:spPr>
            <a:xfrm>
              <a:off x="3856050" y="4393900"/>
              <a:ext cx="47000" cy="10925"/>
            </a:xfrm>
            <a:custGeom>
              <a:rect b="b" l="l" r="r" t="t"/>
              <a:pathLst>
                <a:path extrusionOk="0" h="437" w="1880">
                  <a:moveTo>
                    <a:pt x="1425" y="1"/>
                  </a:moveTo>
                  <a:cubicBezTo>
                    <a:pt x="1294" y="1"/>
                    <a:pt x="1165" y="22"/>
                    <a:pt x="1028" y="36"/>
                  </a:cubicBezTo>
                  <a:cubicBezTo>
                    <a:pt x="752" y="61"/>
                    <a:pt x="476" y="86"/>
                    <a:pt x="201" y="111"/>
                  </a:cubicBezTo>
                  <a:cubicBezTo>
                    <a:pt x="0" y="136"/>
                    <a:pt x="75" y="437"/>
                    <a:pt x="276" y="437"/>
                  </a:cubicBezTo>
                  <a:cubicBezTo>
                    <a:pt x="526" y="437"/>
                    <a:pt x="802" y="412"/>
                    <a:pt x="1078" y="412"/>
                  </a:cubicBezTo>
                  <a:cubicBezTo>
                    <a:pt x="1142" y="412"/>
                    <a:pt x="1211" y="414"/>
                    <a:pt x="1281" y="414"/>
                  </a:cubicBezTo>
                  <a:cubicBezTo>
                    <a:pt x="1457" y="414"/>
                    <a:pt x="1644" y="401"/>
                    <a:pt x="1805" y="311"/>
                  </a:cubicBezTo>
                  <a:cubicBezTo>
                    <a:pt x="1880" y="236"/>
                    <a:pt x="1830" y="86"/>
                    <a:pt x="1755" y="61"/>
                  </a:cubicBezTo>
                  <a:cubicBezTo>
                    <a:pt x="1641" y="15"/>
                    <a:pt x="1533" y="1"/>
                    <a:pt x="1425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6" name="Google Shape;6346;p225"/>
            <p:cNvSpPr/>
            <p:nvPr/>
          </p:nvSpPr>
          <p:spPr>
            <a:xfrm>
              <a:off x="3861050" y="4406000"/>
              <a:ext cx="49525" cy="9750"/>
            </a:xfrm>
            <a:custGeom>
              <a:rect b="b" l="l" r="r" t="t"/>
              <a:pathLst>
                <a:path extrusionOk="0" h="390" w="1981">
                  <a:moveTo>
                    <a:pt x="1562" y="1"/>
                  </a:moveTo>
                  <a:cubicBezTo>
                    <a:pt x="1416" y="1"/>
                    <a:pt x="1269" y="28"/>
                    <a:pt x="1103" y="28"/>
                  </a:cubicBezTo>
                  <a:cubicBezTo>
                    <a:pt x="803" y="53"/>
                    <a:pt x="502" y="53"/>
                    <a:pt x="176" y="53"/>
                  </a:cubicBezTo>
                  <a:cubicBezTo>
                    <a:pt x="1" y="53"/>
                    <a:pt x="51" y="354"/>
                    <a:pt x="201" y="354"/>
                  </a:cubicBezTo>
                  <a:cubicBezTo>
                    <a:pt x="432" y="371"/>
                    <a:pt x="649" y="389"/>
                    <a:pt x="864" y="389"/>
                  </a:cubicBezTo>
                  <a:cubicBezTo>
                    <a:pt x="952" y="389"/>
                    <a:pt x="1040" y="386"/>
                    <a:pt x="1128" y="379"/>
                  </a:cubicBezTo>
                  <a:cubicBezTo>
                    <a:pt x="1229" y="379"/>
                    <a:pt x="1337" y="387"/>
                    <a:pt x="1445" y="387"/>
                  </a:cubicBezTo>
                  <a:cubicBezTo>
                    <a:pt x="1608" y="387"/>
                    <a:pt x="1770" y="369"/>
                    <a:pt x="1905" y="278"/>
                  </a:cubicBezTo>
                  <a:cubicBezTo>
                    <a:pt x="1981" y="228"/>
                    <a:pt x="1956" y="78"/>
                    <a:pt x="1855" y="53"/>
                  </a:cubicBezTo>
                  <a:cubicBezTo>
                    <a:pt x="1755" y="13"/>
                    <a:pt x="1659" y="1"/>
                    <a:pt x="1562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7" name="Google Shape;6347;p225"/>
            <p:cNvSpPr/>
            <p:nvPr/>
          </p:nvSpPr>
          <p:spPr>
            <a:xfrm>
              <a:off x="3924125" y="4391050"/>
              <a:ext cx="40975" cy="37150"/>
            </a:xfrm>
            <a:custGeom>
              <a:rect b="b" l="l" r="r" t="t"/>
              <a:pathLst>
                <a:path extrusionOk="0" h="1486" w="1639">
                  <a:moveTo>
                    <a:pt x="1067" y="0"/>
                  </a:moveTo>
                  <a:cubicBezTo>
                    <a:pt x="557" y="0"/>
                    <a:pt x="0" y="359"/>
                    <a:pt x="109" y="927"/>
                  </a:cubicBezTo>
                  <a:cubicBezTo>
                    <a:pt x="159" y="1227"/>
                    <a:pt x="435" y="1428"/>
                    <a:pt x="711" y="1478"/>
                  </a:cubicBezTo>
                  <a:cubicBezTo>
                    <a:pt x="759" y="1483"/>
                    <a:pt x="816" y="1486"/>
                    <a:pt x="878" y="1486"/>
                  </a:cubicBezTo>
                  <a:cubicBezTo>
                    <a:pt x="1134" y="1486"/>
                    <a:pt x="1467" y="1434"/>
                    <a:pt x="1588" y="1252"/>
                  </a:cubicBezTo>
                  <a:cubicBezTo>
                    <a:pt x="1613" y="1202"/>
                    <a:pt x="1638" y="1127"/>
                    <a:pt x="1588" y="1077"/>
                  </a:cubicBezTo>
                  <a:cubicBezTo>
                    <a:pt x="1534" y="996"/>
                    <a:pt x="1487" y="973"/>
                    <a:pt x="1432" y="973"/>
                  </a:cubicBezTo>
                  <a:cubicBezTo>
                    <a:pt x="1385" y="973"/>
                    <a:pt x="1332" y="990"/>
                    <a:pt x="1262" y="1002"/>
                  </a:cubicBezTo>
                  <a:cubicBezTo>
                    <a:pt x="1123" y="1037"/>
                    <a:pt x="971" y="1084"/>
                    <a:pt x="824" y="1084"/>
                  </a:cubicBezTo>
                  <a:cubicBezTo>
                    <a:pt x="760" y="1084"/>
                    <a:pt x="696" y="1075"/>
                    <a:pt x="636" y="1052"/>
                  </a:cubicBezTo>
                  <a:cubicBezTo>
                    <a:pt x="335" y="952"/>
                    <a:pt x="485" y="626"/>
                    <a:pt x="661" y="475"/>
                  </a:cubicBezTo>
                  <a:cubicBezTo>
                    <a:pt x="808" y="328"/>
                    <a:pt x="974" y="269"/>
                    <a:pt x="1157" y="269"/>
                  </a:cubicBezTo>
                  <a:cubicBezTo>
                    <a:pt x="1191" y="269"/>
                    <a:pt x="1226" y="271"/>
                    <a:pt x="1262" y="275"/>
                  </a:cubicBezTo>
                  <a:cubicBezTo>
                    <a:pt x="1271" y="276"/>
                    <a:pt x="1280" y="277"/>
                    <a:pt x="1288" y="277"/>
                  </a:cubicBezTo>
                  <a:cubicBezTo>
                    <a:pt x="1437" y="277"/>
                    <a:pt x="1430" y="72"/>
                    <a:pt x="1287" y="24"/>
                  </a:cubicBezTo>
                  <a:cubicBezTo>
                    <a:pt x="1216" y="8"/>
                    <a:pt x="1142" y="0"/>
                    <a:pt x="1067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8" name="Google Shape;6348;p225"/>
            <p:cNvSpPr/>
            <p:nvPr/>
          </p:nvSpPr>
          <p:spPr>
            <a:xfrm>
              <a:off x="3966475" y="4358650"/>
              <a:ext cx="46850" cy="33350"/>
            </a:xfrm>
            <a:custGeom>
              <a:rect b="b" l="l" r="r" t="t"/>
              <a:pathLst>
                <a:path extrusionOk="0" h="1334" w="1874">
                  <a:moveTo>
                    <a:pt x="282" y="0"/>
                  </a:moveTo>
                  <a:cubicBezTo>
                    <a:pt x="227" y="0"/>
                    <a:pt x="172" y="6"/>
                    <a:pt x="119" y="17"/>
                  </a:cubicBezTo>
                  <a:cubicBezTo>
                    <a:pt x="1" y="64"/>
                    <a:pt x="62" y="270"/>
                    <a:pt x="175" y="270"/>
                  </a:cubicBezTo>
                  <a:cubicBezTo>
                    <a:pt x="182" y="270"/>
                    <a:pt x="188" y="269"/>
                    <a:pt x="195" y="268"/>
                  </a:cubicBezTo>
                  <a:cubicBezTo>
                    <a:pt x="215" y="265"/>
                    <a:pt x="236" y="264"/>
                    <a:pt x="258" y="264"/>
                  </a:cubicBezTo>
                  <a:cubicBezTo>
                    <a:pt x="455" y="264"/>
                    <a:pt x="701" y="365"/>
                    <a:pt x="520" y="568"/>
                  </a:cubicBezTo>
                  <a:cubicBezTo>
                    <a:pt x="470" y="644"/>
                    <a:pt x="370" y="669"/>
                    <a:pt x="320" y="769"/>
                  </a:cubicBezTo>
                  <a:cubicBezTo>
                    <a:pt x="245" y="894"/>
                    <a:pt x="295" y="1045"/>
                    <a:pt x="395" y="1145"/>
                  </a:cubicBezTo>
                  <a:cubicBezTo>
                    <a:pt x="538" y="1276"/>
                    <a:pt x="783" y="1333"/>
                    <a:pt x="1030" y="1333"/>
                  </a:cubicBezTo>
                  <a:cubicBezTo>
                    <a:pt x="1303" y="1333"/>
                    <a:pt x="1579" y="1263"/>
                    <a:pt x="1724" y="1145"/>
                  </a:cubicBezTo>
                  <a:cubicBezTo>
                    <a:pt x="1874" y="1019"/>
                    <a:pt x="1698" y="819"/>
                    <a:pt x="1573" y="819"/>
                  </a:cubicBezTo>
                  <a:cubicBezTo>
                    <a:pt x="1448" y="819"/>
                    <a:pt x="1323" y="844"/>
                    <a:pt x="1197" y="869"/>
                  </a:cubicBezTo>
                  <a:cubicBezTo>
                    <a:pt x="1147" y="877"/>
                    <a:pt x="1097" y="880"/>
                    <a:pt x="1046" y="880"/>
                  </a:cubicBezTo>
                  <a:cubicBezTo>
                    <a:pt x="944" y="880"/>
                    <a:pt x="838" y="869"/>
                    <a:pt x="721" y="869"/>
                  </a:cubicBezTo>
                  <a:cubicBezTo>
                    <a:pt x="771" y="844"/>
                    <a:pt x="796" y="794"/>
                    <a:pt x="821" y="769"/>
                  </a:cubicBezTo>
                  <a:cubicBezTo>
                    <a:pt x="871" y="694"/>
                    <a:pt x="896" y="618"/>
                    <a:pt x="896" y="543"/>
                  </a:cubicBezTo>
                  <a:cubicBezTo>
                    <a:pt x="918" y="181"/>
                    <a:pt x="595" y="0"/>
                    <a:pt x="282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349" name="Google Shape;6349;p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663" y="2274150"/>
            <a:ext cx="6972675" cy="27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3" name="Shape 6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4" name="Google Shape;6354;p226"/>
          <p:cNvSpPr txBox="1"/>
          <p:nvPr>
            <p:ph idx="1" type="subTitle"/>
          </p:nvPr>
        </p:nvSpPr>
        <p:spPr>
          <a:xfrm>
            <a:off x="588475" y="1670088"/>
            <a:ext cx="27333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Check to Make sure you can see “</a:t>
            </a:r>
            <a:r>
              <a:rPr lang="en" sz="2300"/>
              <a:t>Practice</a:t>
            </a:r>
            <a:r>
              <a:rPr lang="en" sz="2300"/>
              <a:t> Text File.txt” in your Replit</a:t>
            </a:r>
            <a:endParaRPr sz="2300"/>
          </a:p>
        </p:txBody>
      </p:sp>
      <p:sp>
        <p:nvSpPr>
          <p:cNvPr id="6355" name="Google Shape;6355;p226"/>
          <p:cNvSpPr txBox="1"/>
          <p:nvPr>
            <p:ph type="title"/>
          </p:nvPr>
        </p:nvSpPr>
        <p:spPr>
          <a:xfrm>
            <a:off x="443225" y="298100"/>
            <a:ext cx="4416000" cy="50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File: Step #4</a:t>
            </a:r>
            <a:endParaRPr/>
          </a:p>
        </p:txBody>
      </p:sp>
      <p:grpSp>
        <p:nvGrpSpPr>
          <p:cNvPr id="6356" name="Google Shape;6356;p226"/>
          <p:cNvGrpSpPr/>
          <p:nvPr/>
        </p:nvGrpSpPr>
        <p:grpSpPr>
          <a:xfrm>
            <a:off x="588483" y="727950"/>
            <a:ext cx="4195530" cy="176025"/>
            <a:chOff x="4345425" y="2175475"/>
            <a:chExt cx="800750" cy="176025"/>
          </a:xfrm>
        </p:grpSpPr>
        <p:sp>
          <p:nvSpPr>
            <p:cNvPr id="6357" name="Google Shape;6357;p226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8" name="Google Shape;6358;p226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59" name="Google Shape;6359;p226"/>
          <p:cNvGrpSpPr/>
          <p:nvPr/>
        </p:nvGrpSpPr>
        <p:grpSpPr>
          <a:xfrm rot="-638440">
            <a:off x="6196103" y="527795"/>
            <a:ext cx="1600449" cy="495659"/>
            <a:chOff x="3647400" y="4354525"/>
            <a:chExt cx="365925" cy="73675"/>
          </a:xfrm>
        </p:grpSpPr>
        <p:sp>
          <p:nvSpPr>
            <p:cNvPr id="6360" name="Google Shape;6360;p226"/>
            <p:cNvSpPr/>
            <p:nvPr/>
          </p:nvSpPr>
          <p:spPr>
            <a:xfrm>
              <a:off x="3647400" y="4384125"/>
              <a:ext cx="42000" cy="38300"/>
            </a:xfrm>
            <a:custGeom>
              <a:rect b="b" l="l" r="r" t="t"/>
              <a:pathLst>
                <a:path extrusionOk="0" h="1532" w="1680">
                  <a:moveTo>
                    <a:pt x="923" y="251"/>
                  </a:moveTo>
                  <a:cubicBezTo>
                    <a:pt x="1017" y="251"/>
                    <a:pt x="1111" y="268"/>
                    <a:pt x="1203" y="301"/>
                  </a:cubicBezTo>
                  <a:cubicBezTo>
                    <a:pt x="1128" y="452"/>
                    <a:pt x="1003" y="552"/>
                    <a:pt x="827" y="627"/>
                  </a:cubicBezTo>
                  <a:cubicBezTo>
                    <a:pt x="727" y="677"/>
                    <a:pt x="627" y="677"/>
                    <a:pt x="527" y="677"/>
                  </a:cubicBezTo>
                  <a:cubicBezTo>
                    <a:pt x="376" y="677"/>
                    <a:pt x="251" y="577"/>
                    <a:pt x="401" y="452"/>
                  </a:cubicBezTo>
                  <a:cubicBezTo>
                    <a:pt x="552" y="318"/>
                    <a:pt x="735" y="251"/>
                    <a:pt x="923" y="251"/>
                  </a:cubicBezTo>
                  <a:close/>
                  <a:moveTo>
                    <a:pt x="861" y="0"/>
                  </a:moveTo>
                  <a:cubicBezTo>
                    <a:pt x="791" y="0"/>
                    <a:pt x="721" y="8"/>
                    <a:pt x="652" y="26"/>
                  </a:cubicBezTo>
                  <a:cubicBezTo>
                    <a:pt x="401" y="76"/>
                    <a:pt x="0" y="276"/>
                    <a:pt x="25" y="602"/>
                  </a:cubicBezTo>
                  <a:cubicBezTo>
                    <a:pt x="48" y="874"/>
                    <a:pt x="336" y="982"/>
                    <a:pt x="576" y="982"/>
                  </a:cubicBezTo>
                  <a:cubicBezTo>
                    <a:pt x="602" y="982"/>
                    <a:pt x="627" y="980"/>
                    <a:pt x="652" y="978"/>
                  </a:cubicBezTo>
                  <a:cubicBezTo>
                    <a:pt x="902" y="953"/>
                    <a:pt x="1103" y="853"/>
                    <a:pt x="1278" y="677"/>
                  </a:cubicBezTo>
                  <a:cubicBezTo>
                    <a:pt x="1303" y="903"/>
                    <a:pt x="1303" y="1103"/>
                    <a:pt x="1278" y="1329"/>
                  </a:cubicBezTo>
                  <a:cubicBezTo>
                    <a:pt x="1278" y="1440"/>
                    <a:pt x="1400" y="1532"/>
                    <a:pt x="1495" y="1532"/>
                  </a:cubicBezTo>
                  <a:cubicBezTo>
                    <a:pt x="1550" y="1532"/>
                    <a:pt x="1595" y="1502"/>
                    <a:pt x="1604" y="1429"/>
                  </a:cubicBezTo>
                  <a:cubicBezTo>
                    <a:pt x="1679" y="1078"/>
                    <a:pt x="1604" y="727"/>
                    <a:pt x="1504" y="376"/>
                  </a:cubicBezTo>
                  <a:cubicBezTo>
                    <a:pt x="1554" y="351"/>
                    <a:pt x="1579" y="276"/>
                    <a:pt x="1529" y="226"/>
                  </a:cubicBezTo>
                  <a:cubicBezTo>
                    <a:pt x="1336" y="91"/>
                    <a:pt x="1098" y="0"/>
                    <a:pt x="861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1" name="Google Shape;6361;p226"/>
            <p:cNvSpPr/>
            <p:nvPr/>
          </p:nvSpPr>
          <p:spPr>
            <a:xfrm>
              <a:off x="3695650" y="4356075"/>
              <a:ext cx="49500" cy="27125"/>
            </a:xfrm>
            <a:custGeom>
              <a:rect b="b" l="l" r="r" t="t"/>
              <a:pathLst>
                <a:path extrusionOk="0" h="1085" w="1980">
                  <a:moveTo>
                    <a:pt x="244" y="0"/>
                  </a:moveTo>
                  <a:cubicBezTo>
                    <a:pt x="205" y="0"/>
                    <a:pt x="165" y="6"/>
                    <a:pt x="125" y="20"/>
                  </a:cubicBezTo>
                  <a:cubicBezTo>
                    <a:pt x="0" y="45"/>
                    <a:pt x="100" y="245"/>
                    <a:pt x="201" y="245"/>
                  </a:cubicBezTo>
                  <a:cubicBezTo>
                    <a:pt x="209" y="244"/>
                    <a:pt x="216" y="244"/>
                    <a:pt x="223" y="244"/>
                  </a:cubicBezTo>
                  <a:cubicBezTo>
                    <a:pt x="357" y="244"/>
                    <a:pt x="175" y="473"/>
                    <a:pt x="175" y="521"/>
                  </a:cubicBezTo>
                  <a:cubicBezTo>
                    <a:pt x="150" y="571"/>
                    <a:pt x="150" y="621"/>
                    <a:pt x="175" y="671"/>
                  </a:cubicBezTo>
                  <a:cubicBezTo>
                    <a:pt x="201" y="822"/>
                    <a:pt x="326" y="922"/>
                    <a:pt x="451" y="997"/>
                  </a:cubicBezTo>
                  <a:cubicBezTo>
                    <a:pt x="677" y="1072"/>
                    <a:pt x="927" y="1047"/>
                    <a:pt x="1153" y="1072"/>
                  </a:cubicBezTo>
                  <a:cubicBezTo>
                    <a:pt x="1266" y="1072"/>
                    <a:pt x="1385" y="1085"/>
                    <a:pt x="1504" y="1085"/>
                  </a:cubicBezTo>
                  <a:cubicBezTo>
                    <a:pt x="1623" y="1085"/>
                    <a:pt x="1742" y="1072"/>
                    <a:pt x="1855" y="1022"/>
                  </a:cubicBezTo>
                  <a:cubicBezTo>
                    <a:pt x="1980" y="972"/>
                    <a:pt x="1930" y="797"/>
                    <a:pt x="1830" y="747"/>
                  </a:cubicBezTo>
                  <a:cubicBezTo>
                    <a:pt x="1676" y="677"/>
                    <a:pt x="1500" y="661"/>
                    <a:pt x="1326" y="661"/>
                  </a:cubicBezTo>
                  <a:cubicBezTo>
                    <a:pt x="1187" y="661"/>
                    <a:pt x="1050" y="671"/>
                    <a:pt x="927" y="671"/>
                  </a:cubicBezTo>
                  <a:cubicBezTo>
                    <a:pt x="886" y="671"/>
                    <a:pt x="830" y="677"/>
                    <a:pt x="773" y="677"/>
                  </a:cubicBezTo>
                  <a:cubicBezTo>
                    <a:pt x="660" y="677"/>
                    <a:pt x="543" y="655"/>
                    <a:pt x="526" y="521"/>
                  </a:cubicBezTo>
                  <a:cubicBezTo>
                    <a:pt x="526" y="471"/>
                    <a:pt x="576" y="396"/>
                    <a:pt x="576" y="320"/>
                  </a:cubicBezTo>
                  <a:cubicBezTo>
                    <a:pt x="576" y="135"/>
                    <a:pt x="424" y="0"/>
                    <a:pt x="244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2" name="Google Shape;6362;p226"/>
            <p:cNvSpPr/>
            <p:nvPr/>
          </p:nvSpPr>
          <p:spPr>
            <a:xfrm>
              <a:off x="3727800" y="4393475"/>
              <a:ext cx="40550" cy="26725"/>
            </a:xfrm>
            <a:custGeom>
              <a:rect b="b" l="l" r="r" t="t"/>
              <a:pathLst>
                <a:path extrusionOk="0" h="1069" w="1622">
                  <a:moveTo>
                    <a:pt x="506" y="1"/>
                  </a:moveTo>
                  <a:cubicBezTo>
                    <a:pt x="442" y="1"/>
                    <a:pt x="381" y="71"/>
                    <a:pt x="418" y="128"/>
                  </a:cubicBezTo>
                  <a:cubicBezTo>
                    <a:pt x="443" y="203"/>
                    <a:pt x="468" y="278"/>
                    <a:pt x="494" y="328"/>
                  </a:cubicBezTo>
                  <a:cubicBezTo>
                    <a:pt x="393" y="353"/>
                    <a:pt x="293" y="353"/>
                    <a:pt x="193" y="378"/>
                  </a:cubicBezTo>
                  <a:cubicBezTo>
                    <a:pt x="0" y="402"/>
                    <a:pt x="62" y="681"/>
                    <a:pt x="222" y="681"/>
                  </a:cubicBezTo>
                  <a:cubicBezTo>
                    <a:pt x="229" y="681"/>
                    <a:pt x="236" y="680"/>
                    <a:pt x="243" y="679"/>
                  </a:cubicBezTo>
                  <a:cubicBezTo>
                    <a:pt x="368" y="679"/>
                    <a:pt x="468" y="654"/>
                    <a:pt x="569" y="654"/>
                  </a:cubicBezTo>
                  <a:cubicBezTo>
                    <a:pt x="569" y="729"/>
                    <a:pt x="594" y="830"/>
                    <a:pt x="594" y="905"/>
                  </a:cubicBezTo>
                  <a:cubicBezTo>
                    <a:pt x="607" y="1011"/>
                    <a:pt x="691" y="1068"/>
                    <a:pt x="771" y="1068"/>
                  </a:cubicBezTo>
                  <a:cubicBezTo>
                    <a:pt x="841" y="1068"/>
                    <a:pt x="908" y="1024"/>
                    <a:pt x="920" y="930"/>
                  </a:cubicBezTo>
                  <a:cubicBezTo>
                    <a:pt x="945" y="830"/>
                    <a:pt x="920" y="729"/>
                    <a:pt x="895" y="629"/>
                  </a:cubicBezTo>
                  <a:lnTo>
                    <a:pt x="970" y="629"/>
                  </a:lnTo>
                  <a:cubicBezTo>
                    <a:pt x="1170" y="604"/>
                    <a:pt x="1371" y="604"/>
                    <a:pt x="1521" y="479"/>
                  </a:cubicBezTo>
                  <a:cubicBezTo>
                    <a:pt x="1621" y="429"/>
                    <a:pt x="1546" y="303"/>
                    <a:pt x="1471" y="278"/>
                  </a:cubicBezTo>
                  <a:cubicBezTo>
                    <a:pt x="1392" y="249"/>
                    <a:pt x="1317" y="238"/>
                    <a:pt x="1243" y="238"/>
                  </a:cubicBezTo>
                  <a:cubicBezTo>
                    <a:pt x="1129" y="238"/>
                    <a:pt x="1016" y="263"/>
                    <a:pt x="895" y="278"/>
                  </a:cubicBezTo>
                  <a:lnTo>
                    <a:pt x="769" y="303"/>
                  </a:lnTo>
                  <a:cubicBezTo>
                    <a:pt x="719" y="203"/>
                    <a:pt x="644" y="103"/>
                    <a:pt x="569" y="28"/>
                  </a:cubicBezTo>
                  <a:cubicBezTo>
                    <a:pt x="550" y="9"/>
                    <a:pt x="528" y="1"/>
                    <a:pt x="506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3" name="Google Shape;6363;p226"/>
            <p:cNvSpPr/>
            <p:nvPr/>
          </p:nvSpPr>
          <p:spPr>
            <a:xfrm>
              <a:off x="3777725" y="4368075"/>
              <a:ext cx="49925" cy="55775"/>
            </a:xfrm>
            <a:custGeom>
              <a:rect b="b" l="l" r="r" t="t"/>
              <a:pathLst>
                <a:path extrusionOk="0" h="2231" w="1997">
                  <a:moveTo>
                    <a:pt x="1053" y="1369"/>
                  </a:moveTo>
                  <a:cubicBezTo>
                    <a:pt x="1379" y="1495"/>
                    <a:pt x="1429" y="1595"/>
                    <a:pt x="1203" y="1670"/>
                  </a:cubicBezTo>
                  <a:cubicBezTo>
                    <a:pt x="1028" y="1770"/>
                    <a:pt x="827" y="1795"/>
                    <a:pt x="627" y="1820"/>
                  </a:cubicBezTo>
                  <a:cubicBezTo>
                    <a:pt x="702" y="1695"/>
                    <a:pt x="777" y="1570"/>
                    <a:pt x="903" y="1495"/>
                  </a:cubicBezTo>
                  <a:cubicBezTo>
                    <a:pt x="953" y="1445"/>
                    <a:pt x="1003" y="1419"/>
                    <a:pt x="1053" y="1369"/>
                  </a:cubicBezTo>
                  <a:close/>
                  <a:moveTo>
                    <a:pt x="179" y="0"/>
                  </a:moveTo>
                  <a:cubicBezTo>
                    <a:pt x="110" y="0"/>
                    <a:pt x="46" y="54"/>
                    <a:pt x="75" y="141"/>
                  </a:cubicBezTo>
                  <a:cubicBezTo>
                    <a:pt x="226" y="668"/>
                    <a:pt x="276" y="1219"/>
                    <a:pt x="251" y="1770"/>
                  </a:cubicBezTo>
                  <a:cubicBezTo>
                    <a:pt x="251" y="1795"/>
                    <a:pt x="251" y="1846"/>
                    <a:pt x="276" y="1871"/>
                  </a:cubicBezTo>
                  <a:lnTo>
                    <a:pt x="201" y="1871"/>
                  </a:lnTo>
                  <a:cubicBezTo>
                    <a:pt x="0" y="1896"/>
                    <a:pt x="50" y="2221"/>
                    <a:pt x="251" y="2221"/>
                  </a:cubicBezTo>
                  <a:cubicBezTo>
                    <a:pt x="301" y="2227"/>
                    <a:pt x="363" y="2230"/>
                    <a:pt x="431" y="2230"/>
                  </a:cubicBezTo>
                  <a:cubicBezTo>
                    <a:pt x="979" y="2230"/>
                    <a:pt x="1997" y="2034"/>
                    <a:pt x="1730" y="1344"/>
                  </a:cubicBezTo>
                  <a:cubicBezTo>
                    <a:pt x="1642" y="1104"/>
                    <a:pt x="1402" y="959"/>
                    <a:pt x="1143" y="959"/>
                  </a:cubicBezTo>
                  <a:cubicBezTo>
                    <a:pt x="1105" y="959"/>
                    <a:pt x="1066" y="962"/>
                    <a:pt x="1028" y="968"/>
                  </a:cubicBezTo>
                  <a:cubicBezTo>
                    <a:pt x="827" y="1018"/>
                    <a:pt x="677" y="1119"/>
                    <a:pt x="552" y="1244"/>
                  </a:cubicBezTo>
                  <a:cubicBezTo>
                    <a:pt x="527" y="843"/>
                    <a:pt x="426" y="467"/>
                    <a:pt x="301" y="91"/>
                  </a:cubicBezTo>
                  <a:cubicBezTo>
                    <a:pt x="280" y="28"/>
                    <a:pt x="228" y="0"/>
                    <a:pt x="179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4" name="Google Shape;6364;p226"/>
            <p:cNvSpPr/>
            <p:nvPr/>
          </p:nvSpPr>
          <p:spPr>
            <a:xfrm>
              <a:off x="3811550" y="4354525"/>
              <a:ext cx="27600" cy="28050"/>
            </a:xfrm>
            <a:custGeom>
              <a:rect b="b" l="l" r="r" t="t"/>
              <a:pathLst>
                <a:path extrusionOk="0" h="1122" w="1104">
                  <a:moveTo>
                    <a:pt x="467" y="0"/>
                  </a:moveTo>
                  <a:cubicBezTo>
                    <a:pt x="338" y="0"/>
                    <a:pt x="200" y="83"/>
                    <a:pt x="101" y="182"/>
                  </a:cubicBezTo>
                  <a:cubicBezTo>
                    <a:pt x="18" y="244"/>
                    <a:pt x="73" y="376"/>
                    <a:pt x="165" y="376"/>
                  </a:cubicBezTo>
                  <a:cubicBezTo>
                    <a:pt x="184" y="376"/>
                    <a:pt x="205" y="370"/>
                    <a:pt x="226" y="357"/>
                  </a:cubicBezTo>
                  <a:cubicBezTo>
                    <a:pt x="246" y="337"/>
                    <a:pt x="364" y="268"/>
                    <a:pt x="422" y="268"/>
                  </a:cubicBezTo>
                  <a:cubicBezTo>
                    <a:pt x="436" y="268"/>
                    <a:pt x="447" y="272"/>
                    <a:pt x="452" y="282"/>
                  </a:cubicBezTo>
                  <a:cubicBezTo>
                    <a:pt x="452" y="307"/>
                    <a:pt x="326" y="433"/>
                    <a:pt x="326" y="458"/>
                  </a:cubicBezTo>
                  <a:cubicBezTo>
                    <a:pt x="226" y="583"/>
                    <a:pt x="151" y="708"/>
                    <a:pt x="76" y="809"/>
                  </a:cubicBezTo>
                  <a:cubicBezTo>
                    <a:pt x="1" y="909"/>
                    <a:pt x="76" y="1059"/>
                    <a:pt x="201" y="1084"/>
                  </a:cubicBezTo>
                  <a:cubicBezTo>
                    <a:pt x="326" y="1097"/>
                    <a:pt x="477" y="1122"/>
                    <a:pt x="624" y="1122"/>
                  </a:cubicBezTo>
                  <a:cubicBezTo>
                    <a:pt x="771" y="1122"/>
                    <a:pt x="915" y="1097"/>
                    <a:pt x="1028" y="1009"/>
                  </a:cubicBezTo>
                  <a:cubicBezTo>
                    <a:pt x="1103" y="934"/>
                    <a:pt x="1053" y="834"/>
                    <a:pt x="978" y="809"/>
                  </a:cubicBezTo>
                  <a:cubicBezTo>
                    <a:pt x="828" y="758"/>
                    <a:pt x="677" y="758"/>
                    <a:pt x="527" y="758"/>
                  </a:cubicBezTo>
                  <a:cubicBezTo>
                    <a:pt x="577" y="683"/>
                    <a:pt x="627" y="608"/>
                    <a:pt x="677" y="533"/>
                  </a:cubicBezTo>
                  <a:cubicBezTo>
                    <a:pt x="727" y="433"/>
                    <a:pt x="778" y="307"/>
                    <a:pt x="727" y="182"/>
                  </a:cubicBezTo>
                  <a:cubicBezTo>
                    <a:pt x="662" y="50"/>
                    <a:pt x="567" y="0"/>
                    <a:pt x="467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5" name="Google Shape;6365;p226"/>
            <p:cNvSpPr/>
            <p:nvPr/>
          </p:nvSpPr>
          <p:spPr>
            <a:xfrm>
              <a:off x="3856050" y="4393900"/>
              <a:ext cx="47000" cy="10925"/>
            </a:xfrm>
            <a:custGeom>
              <a:rect b="b" l="l" r="r" t="t"/>
              <a:pathLst>
                <a:path extrusionOk="0" h="437" w="1880">
                  <a:moveTo>
                    <a:pt x="1425" y="1"/>
                  </a:moveTo>
                  <a:cubicBezTo>
                    <a:pt x="1294" y="1"/>
                    <a:pt x="1165" y="22"/>
                    <a:pt x="1028" y="36"/>
                  </a:cubicBezTo>
                  <a:cubicBezTo>
                    <a:pt x="752" y="61"/>
                    <a:pt x="476" y="86"/>
                    <a:pt x="201" y="111"/>
                  </a:cubicBezTo>
                  <a:cubicBezTo>
                    <a:pt x="0" y="136"/>
                    <a:pt x="75" y="437"/>
                    <a:pt x="276" y="437"/>
                  </a:cubicBezTo>
                  <a:cubicBezTo>
                    <a:pt x="526" y="437"/>
                    <a:pt x="802" y="412"/>
                    <a:pt x="1078" y="412"/>
                  </a:cubicBezTo>
                  <a:cubicBezTo>
                    <a:pt x="1142" y="412"/>
                    <a:pt x="1211" y="414"/>
                    <a:pt x="1281" y="414"/>
                  </a:cubicBezTo>
                  <a:cubicBezTo>
                    <a:pt x="1457" y="414"/>
                    <a:pt x="1644" y="401"/>
                    <a:pt x="1805" y="311"/>
                  </a:cubicBezTo>
                  <a:cubicBezTo>
                    <a:pt x="1880" y="236"/>
                    <a:pt x="1830" y="86"/>
                    <a:pt x="1755" y="61"/>
                  </a:cubicBezTo>
                  <a:cubicBezTo>
                    <a:pt x="1641" y="15"/>
                    <a:pt x="1533" y="1"/>
                    <a:pt x="1425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6" name="Google Shape;6366;p226"/>
            <p:cNvSpPr/>
            <p:nvPr/>
          </p:nvSpPr>
          <p:spPr>
            <a:xfrm>
              <a:off x="3861050" y="4406000"/>
              <a:ext cx="49525" cy="9750"/>
            </a:xfrm>
            <a:custGeom>
              <a:rect b="b" l="l" r="r" t="t"/>
              <a:pathLst>
                <a:path extrusionOk="0" h="390" w="1981">
                  <a:moveTo>
                    <a:pt x="1562" y="1"/>
                  </a:moveTo>
                  <a:cubicBezTo>
                    <a:pt x="1416" y="1"/>
                    <a:pt x="1269" y="28"/>
                    <a:pt x="1103" y="28"/>
                  </a:cubicBezTo>
                  <a:cubicBezTo>
                    <a:pt x="803" y="53"/>
                    <a:pt x="502" y="53"/>
                    <a:pt x="176" y="53"/>
                  </a:cubicBezTo>
                  <a:cubicBezTo>
                    <a:pt x="1" y="53"/>
                    <a:pt x="51" y="354"/>
                    <a:pt x="201" y="354"/>
                  </a:cubicBezTo>
                  <a:cubicBezTo>
                    <a:pt x="432" y="371"/>
                    <a:pt x="649" y="389"/>
                    <a:pt x="864" y="389"/>
                  </a:cubicBezTo>
                  <a:cubicBezTo>
                    <a:pt x="952" y="389"/>
                    <a:pt x="1040" y="386"/>
                    <a:pt x="1128" y="379"/>
                  </a:cubicBezTo>
                  <a:cubicBezTo>
                    <a:pt x="1229" y="379"/>
                    <a:pt x="1337" y="387"/>
                    <a:pt x="1445" y="387"/>
                  </a:cubicBezTo>
                  <a:cubicBezTo>
                    <a:pt x="1608" y="387"/>
                    <a:pt x="1770" y="369"/>
                    <a:pt x="1905" y="278"/>
                  </a:cubicBezTo>
                  <a:cubicBezTo>
                    <a:pt x="1981" y="228"/>
                    <a:pt x="1956" y="78"/>
                    <a:pt x="1855" y="53"/>
                  </a:cubicBezTo>
                  <a:cubicBezTo>
                    <a:pt x="1755" y="13"/>
                    <a:pt x="1659" y="1"/>
                    <a:pt x="1562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7" name="Google Shape;6367;p226"/>
            <p:cNvSpPr/>
            <p:nvPr/>
          </p:nvSpPr>
          <p:spPr>
            <a:xfrm>
              <a:off x="3924125" y="4391050"/>
              <a:ext cx="40975" cy="37150"/>
            </a:xfrm>
            <a:custGeom>
              <a:rect b="b" l="l" r="r" t="t"/>
              <a:pathLst>
                <a:path extrusionOk="0" h="1486" w="1639">
                  <a:moveTo>
                    <a:pt x="1067" y="0"/>
                  </a:moveTo>
                  <a:cubicBezTo>
                    <a:pt x="557" y="0"/>
                    <a:pt x="0" y="359"/>
                    <a:pt x="109" y="927"/>
                  </a:cubicBezTo>
                  <a:cubicBezTo>
                    <a:pt x="159" y="1227"/>
                    <a:pt x="435" y="1428"/>
                    <a:pt x="711" y="1478"/>
                  </a:cubicBezTo>
                  <a:cubicBezTo>
                    <a:pt x="759" y="1483"/>
                    <a:pt x="816" y="1486"/>
                    <a:pt x="878" y="1486"/>
                  </a:cubicBezTo>
                  <a:cubicBezTo>
                    <a:pt x="1134" y="1486"/>
                    <a:pt x="1467" y="1434"/>
                    <a:pt x="1588" y="1252"/>
                  </a:cubicBezTo>
                  <a:cubicBezTo>
                    <a:pt x="1613" y="1202"/>
                    <a:pt x="1638" y="1127"/>
                    <a:pt x="1588" y="1077"/>
                  </a:cubicBezTo>
                  <a:cubicBezTo>
                    <a:pt x="1534" y="996"/>
                    <a:pt x="1487" y="973"/>
                    <a:pt x="1432" y="973"/>
                  </a:cubicBezTo>
                  <a:cubicBezTo>
                    <a:pt x="1385" y="973"/>
                    <a:pt x="1332" y="990"/>
                    <a:pt x="1262" y="1002"/>
                  </a:cubicBezTo>
                  <a:cubicBezTo>
                    <a:pt x="1123" y="1037"/>
                    <a:pt x="971" y="1084"/>
                    <a:pt x="824" y="1084"/>
                  </a:cubicBezTo>
                  <a:cubicBezTo>
                    <a:pt x="760" y="1084"/>
                    <a:pt x="696" y="1075"/>
                    <a:pt x="636" y="1052"/>
                  </a:cubicBezTo>
                  <a:cubicBezTo>
                    <a:pt x="335" y="952"/>
                    <a:pt x="485" y="626"/>
                    <a:pt x="661" y="475"/>
                  </a:cubicBezTo>
                  <a:cubicBezTo>
                    <a:pt x="808" y="328"/>
                    <a:pt x="974" y="269"/>
                    <a:pt x="1157" y="269"/>
                  </a:cubicBezTo>
                  <a:cubicBezTo>
                    <a:pt x="1191" y="269"/>
                    <a:pt x="1226" y="271"/>
                    <a:pt x="1262" y="275"/>
                  </a:cubicBezTo>
                  <a:cubicBezTo>
                    <a:pt x="1271" y="276"/>
                    <a:pt x="1280" y="277"/>
                    <a:pt x="1288" y="277"/>
                  </a:cubicBezTo>
                  <a:cubicBezTo>
                    <a:pt x="1437" y="277"/>
                    <a:pt x="1430" y="72"/>
                    <a:pt x="1287" y="24"/>
                  </a:cubicBezTo>
                  <a:cubicBezTo>
                    <a:pt x="1216" y="8"/>
                    <a:pt x="1142" y="0"/>
                    <a:pt x="1067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8" name="Google Shape;6368;p226"/>
            <p:cNvSpPr/>
            <p:nvPr/>
          </p:nvSpPr>
          <p:spPr>
            <a:xfrm>
              <a:off x="3966475" y="4358650"/>
              <a:ext cx="46850" cy="33350"/>
            </a:xfrm>
            <a:custGeom>
              <a:rect b="b" l="l" r="r" t="t"/>
              <a:pathLst>
                <a:path extrusionOk="0" h="1334" w="1874">
                  <a:moveTo>
                    <a:pt x="282" y="0"/>
                  </a:moveTo>
                  <a:cubicBezTo>
                    <a:pt x="227" y="0"/>
                    <a:pt x="172" y="6"/>
                    <a:pt x="119" y="17"/>
                  </a:cubicBezTo>
                  <a:cubicBezTo>
                    <a:pt x="1" y="64"/>
                    <a:pt x="62" y="270"/>
                    <a:pt x="175" y="270"/>
                  </a:cubicBezTo>
                  <a:cubicBezTo>
                    <a:pt x="182" y="270"/>
                    <a:pt x="188" y="269"/>
                    <a:pt x="195" y="268"/>
                  </a:cubicBezTo>
                  <a:cubicBezTo>
                    <a:pt x="215" y="265"/>
                    <a:pt x="236" y="264"/>
                    <a:pt x="258" y="264"/>
                  </a:cubicBezTo>
                  <a:cubicBezTo>
                    <a:pt x="455" y="264"/>
                    <a:pt x="701" y="365"/>
                    <a:pt x="520" y="568"/>
                  </a:cubicBezTo>
                  <a:cubicBezTo>
                    <a:pt x="470" y="644"/>
                    <a:pt x="370" y="669"/>
                    <a:pt x="320" y="769"/>
                  </a:cubicBezTo>
                  <a:cubicBezTo>
                    <a:pt x="245" y="894"/>
                    <a:pt x="295" y="1045"/>
                    <a:pt x="395" y="1145"/>
                  </a:cubicBezTo>
                  <a:cubicBezTo>
                    <a:pt x="538" y="1276"/>
                    <a:pt x="783" y="1333"/>
                    <a:pt x="1030" y="1333"/>
                  </a:cubicBezTo>
                  <a:cubicBezTo>
                    <a:pt x="1303" y="1333"/>
                    <a:pt x="1579" y="1263"/>
                    <a:pt x="1724" y="1145"/>
                  </a:cubicBezTo>
                  <a:cubicBezTo>
                    <a:pt x="1874" y="1019"/>
                    <a:pt x="1698" y="819"/>
                    <a:pt x="1573" y="819"/>
                  </a:cubicBezTo>
                  <a:cubicBezTo>
                    <a:pt x="1448" y="819"/>
                    <a:pt x="1323" y="844"/>
                    <a:pt x="1197" y="869"/>
                  </a:cubicBezTo>
                  <a:cubicBezTo>
                    <a:pt x="1147" y="877"/>
                    <a:pt x="1097" y="880"/>
                    <a:pt x="1046" y="880"/>
                  </a:cubicBezTo>
                  <a:cubicBezTo>
                    <a:pt x="944" y="880"/>
                    <a:pt x="838" y="869"/>
                    <a:pt x="721" y="869"/>
                  </a:cubicBezTo>
                  <a:cubicBezTo>
                    <a:pt x="771" y="844"/>
                    <a:pt x="796" y="794"/>
                    <a:pt x="821" y="769"/>
                  </a:cubicBezTo>
                  <a:cubicBezTo>
                    <a:pt x="871" y="694"/>
                    <a:pt x="896" y="618"/>
                    <a:pt x="896" y="543"/>
                  </a:cubicBezTo>
                  <a:cubicBezTo>
                    <a:pt x="918" y="181"/>
                    <a:pt x="595" y="0"/>
                    <a:pt x="282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69" name="Google Shape;6369;p226"/>
          <p:cNvGrpSpPr/>
          <p:nvPr/>
        </p:nvGrpSpPr>
        <p:grpSpPr>
          <a:xfrm rot="-2245815">
            <a:off x="812288" y="4019945"/>
            <a:ext cx="1749439" cy="557955"/>
            <a:chOff x="3697288" y="914400"/>
            <a:chExt cx="1749426" cy="557950"/>
          </a:xfrm>
        </p:grpSpPr>
        <p:sp>
          <p:nvSpPr>
            <p:cNvPr id="6370" name="Google Shape;6370;p226"/>
            <p:cNvSpPr/>
            <p:nvPr/>
          </p:nvSpPr>
          <p:spPr>
            <a:xfrm>
              <a:off x="4940265" y="918872"/>
              <a:ext cx="506448" cy="506746"/>
            </a:xfrm>
            <a:custGeom>
              <a:rect b="b" l="l" r="r" t="t"/>
              <a:pathLst>
                <a:path extrusionOk="0" h="6799" w="6795">
                  <a:moveTo>
                    <a:pt x="294" y="0"/>
                  </a:moveTo>
                  <a:cubicBezTo>
                    <a:pt x="127" y="0"/>
                    <a:pt x="1" y="243"/>
                    <a:pt x="186" y="336"/>
                  </a:cubicBezTo>
                  <a:lnTo>
                    <a:pt x="5716" y="2994"/>
                  </a:lnTo>
                  <a:lnTo>
                    <a:pt x="6214" y="3234"/>
                  </a:lnTo>
                  <a:lnTo>
                    <a:pt x="1204" y="6048"/>
                  </a:lnTo>
                  <a:lnTo>
                    <a:pt x="444" y="6473"/>
                  </a:lnTo>
                  <a:cubicBezTo>
                    <a:pt x="320" y="6611"/>
                    <a:pt x="421" y="6799"/>
                    <a:pt x="577" y="6799"/>
                  </a:cubicBezTo>
                  <a:cubicBezTo>
                    <a:pt x="593" y="6799"/>
                    <a:pt x="610" y="6797"/>
                    <a:pt x="627" y="6792"/>
                  </a:cubicBezTo>
                  <a:lnTo>
                    <a:pt x="5928" y="3800"/>
                  </a:lnTo>
                  <a:lnTo>
                    <a:pt x="6688" y="3359"/>
                  </a:lnTo>
                  <a:cubicBezTo>
                    <a:pt x="6794" y="3298"/>
                    <a:pt x="6794" y="3131"/>
                    <a:pt x="6688" y="3055"/>
                  </a:cubicBezTo>
                  <a:lnTo>
                    <a:pt x="1158" y="397"/>
                  </a:lnTo>
                  <a:lnTo>
                    <a:pt x="368" y="17"/>
                  </a:lnTo>
                  <a:cubicBezTo>
                    <a:pt x="343" y="5"/>
                    <a:pt x="318" y="0"/>
                    <a:pt x="2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1" name="Google Shape;6371;p226"/>
            <p:cNvSpPr/>
            <p:nvPr/>
          </p:nvSpPr>
          <p:spPr>
            <a:xfrm>
              <a:off x="5271114" y="1084259"/>
              <a:ext cx="160841" cy="155177"/>
            </a:xfrm>
            <a:custGeom>
              <a:rect b="b" l="l" r="r" t="t"/>
              <a:pathLst>
                <a:path extrusionOk="0" h="2082" w="2158">
                  <a:moveTo>
                    <a:pt x="92" y="1"/>
                  </a:moveTo>
                  <a:lnTo>
                    <a:pt x="92" y="1"/>
                  </a:lnTo>
                  <a:cubicBezTo>
                    <a:pt x="1" y="700"/>
                    <a:pt x="46" y="1398"/>
                    <a:pt x="229" y="2082"/>
                  </a:cubicBezTo>
                  <a:lnTo>
                    <a:pt x="2158" y="988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2" name="Google Shape;6372;p226"/>
            <p:cNvSpPr/>
            <p:nvPr/>
          </p:nvSpPr>
          <p:spPr>
            <a:xfrm>
              <a:off x="5257549" y="1070695"/>
              <a:ext cx="189163" cy="181859"/>
            </a:xfrm>
            <a:custGeom>
              <a:rect b="b" l="l" r="r" t="t"/>
              <a:pathLst>
                <a:path extrusionOk="0" h="2440" w="2538">
                  <a:moveTo>
                    <a:pt x="426" y="466"/>
                  </a:moveTo>
                  <a:lnTo>
                    <a:pt x="1942" y="1192"/>
                  </a:lnTo>
                  <a:lnTo>
                    <a:pt x="1942" y="1192"/>
                  </a:lnTo>
                  <a:lnTo>
                    <a:pt x="562" y="1975"/>
                  </a:lnTo>
                  <a:lnTo>
                    <a:pt x="536" y="1990"/>
                  </a:lnTo>
                  <a:lnTo>
                    <a:pt x="536" y="1990"/>
                  </a:lnTo>
                  <a:cubicBezTo>
                    <a:pt x="423" y="1488"/>
                    <a:pt x="386" y="978"/>
                    <a:pt x="426" y="466"/>
                  </a:cubicBezTo>
                  <a:close/>
                  <a:moveTo>
                    <a:pt x="274" y="0"/>
                  </a:moveTo>
                  <a:cubicBezTo>
                    <a:pt x="254" y="4"/>
                    <a:pt x="236" y="10"/>
                    <a:pt x="218" y="18"/>
                  </a:cubicBezTo>
                  <a:lnTo>
                    <a:pt x="218" y="18"/>
                  </a:lnTo>
                  <a:cubicBezTo>
                    <a:pt x="178" y="30"/>
                    <a:pt x="143" y="56"/>
                    <a:pt x="122" y="92"/>
                  </a:cubicBezTo>
                  <a:cubicBezTo>
                    <a:pt x="115" y="105"/>
                    <a:pt x="110" y="118"/>
                    <a:pt x="107" y="132"/>
                  </a:cubicBezTo>
                  <a:lnTo>
                    <a:pt x="107" y="132"/>
                  </a:lnTo>
                  <a:cubicBezTo>
                    <a:pt x="100" y="148"/>
                    <a:pt x="94" y="165"/>
                    <a:pt x="92" y="183"/>
                  </a:cubicBezTo>
                  <a:cubicBezTo>
                    <a:pt x="0" y="897"/>
                    <a:pt x="46" y="1611"/>
                    <a:pt x="243" y="2310"/>
                  </a:cubicBezTo>
                  <a:cubicBezTo>
                    <a:pt x="266" y="2387"/>
                    <a:pt x="336" y="2440"/>
                    <a:pt x="413" y="2440"/>
                  </a:cubicBezTo>
                  <a:cubicBezTo>
                    <a:pt x="442" y="2440"/>
                    <a:pt x="473" y="2432"/>
                    <a:pt x="502" y="2416"/>
                  </a:cubicBezTo>
                  <a:lnTo>
                    <a:pt x="2188" y="1474"/>
                  </a:lnTo>
                  <a:lnTo>
                    <a:pt x="2431" y="1337"/>
                  </a:lnTo>
                  <a:cubicBezTo>
                    <a:pt x="2537" y="1261"/>
                    <a:pt x="2537" y="1094"/>
                    <a:pt x="2431" y="1018"/>
                  </a:cubicBezTo>
                  <a:lnTo>
                    <a:pt x="623" y="152"/>
                  </a:lnTo>
                  <a:lnTo>
                    <a:pt x="365" y="31"/>
                  </a:lnTo>
                  <a:cubicBezTo>
                    <a:pt x="361" y="29"/>
                    <a:pt x="356" y="27"/>
                    <a:pt x="352" y="25"/>
                  </a:cubicBezTo>
                  <a:lnTo>
                    <a:pt x="352" y="25"/>
                  </a:lnTo>
                  <a:cubicBezTo>
                    <a:pt x="328" y="13"/>
                    <a:pt x="302" y="4"/>
                    <a:pt x="2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3" name="Google Shape;6373;p226"/>
            <p:cNvSpPr/>
            <p:nvPr/>
          </p:nvSpPr>
          <p:spPr>
            <a:xfrm>
              <a:off x="3710852" y="927294"/>
              <a:ext cx="1299921" cy="531938"/>
            </a:xfrm>
            <a:custGeom>
              <a:rect b="b" l="l" r="r" t="t"/>
              <a:pathLst>
                <a:path extrusionOk="0" h="7137" w="17441">
                  <a:moveTo>
                    <a:pt x="12789" y="0"/>
                  </a:moveTo>
                  <a:cubicBezTo>
                    <a:pt x="8515" y="0"/>
                    <a:pt x="4000" y="193"/>
                    <a:pt x="1" y="193"/>
                  </a:cubicBezTo>
                  <a:lnTo>
                    <a:pt x="1" y="208"/>
                  </a:lnTo>
                  <a:cubicBezTo>
                    <a:pt x="1" y="1514"/>
                    <a:pt x="138" y="4492"/>
                    <a:pt x="183" y="5859"/>
                  </a:cubicBezTo>
                  <a:cubicBezTo>
                    <a:pt x="219" y="7061"/>
                    <a:pt x="516" y="7107"/>
                    <a:pt x="1600" y="7107"/>
                  </a:cubicBezTo>
                  <a:cubicBezTo>
                    <a:pt x="1689" y="7107"/>
                    <a:pt x="1784" y="7107"/>
                    <a:pt x="1884" y="7107"/>
                  </a:cubicBezTo>
                  <a:cubicBezTo>
                    <a:pt x="2120" y="7107"/>
                    <a:pt x="2387" y="7108"/>
                    <a:pt x="2690" y="7120"/>
                  </a:cubicBezTo>
                  <a:cubicBezTo>
                    <a:pt x="3042" y="7131"/>
                    <a:pt x="3375" y="7136"/>
                    <a:pt x="3693" y="7136"/>
                  </a:cubicBezTo>
                  <a:cubicBezTo>
                    <a:pt x="5473" y="7136"/>
                    <a:pt x="6781" y="6983"/>
                    <a:pt x="8341" y="6983"/>
                  </a:cubicBezTo>
                  <a:cubicBezTo>
                    <a:pt x="8586" y="6958"/>
                    <a:pt x="9008" y="6950"/>
                    <a:pt x="9539" y="6950"/>
                  </a:cubicBezTo>
                  <a:cubicBezTo>
                    <a:pt x="10332" y="6950"/>
                    <a:pt x="11366" y="6967"/>
                    <a:pt x="12415" y="6967"/>
                  </a:cubicBezTo>
                  <a:cubicBezTo>
                    <a:pt x="14454" y="6967"/>
                    <a:pt x="16548" y="6903"/>
                    <a:pt x="17031" y="6527"/>
                  </a:cubicBezTo>
                  <a:cubicBezTo>
                    <a:pt x="17441" y="6208"/>
                    <a:pt x="17031" y="1256"/>
                    <a:pt x="16772" y="71"/>
                  </a:cubicBezTo>
                  <a:cubicBezTo>
                    <a:pt x="15485" y="20"/>
                    <a:pt x="14149" y="0"/>
                    <a:pt x="12789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4" name="Google Shape;6374;p226"/>
            <p:cNvSpPr/>
            <p:nvPr/>
          </p:nvSpPr>
          <p:spPr>
            <a:xfrm>
              <a:off x="3697288" y="914400"/>
              <a:ext cx="1314604" cy="557950"/>
            </a:xfrm>
            <a:custGeom>
              <a:rect b="b" l="l" r="r" t="t"/>
              <a:pathLst>
                <a:path extrusionOk="0" h="7486" w="17638">
                  <a:moveTo>
                    <a:pt x="12885" y="365"/>
                  </a:moveTo>
                  <a:cubicBezTo>
                    <a:pt x="13036" y="365"/>
                    <a:pt x="13187" y="365"/>
                    <a:pt x="13339" y="366"/>
                  </a:cubicBezTo>
                  <a:cubicBezTo>
                    <a:pt x="14485" y="366"/>
                    <a:pt x="15646" y="393"/>
                    <a:pt x="16793" y="422"/>
                  </a:cubicBezTo>
                  <a:lnTo>
                    <a:pt x="16793" y="422"/>
                  </a:lnTo>
                  <a:cubicBezTo>
                    <a:pt x="16934" y="1203"/>
                    <a:pt x="17032" y="1985"/>
                    <a:pt x="17076" y="2766"/>
                  </a:cubicBezTo>
                  <a:cubicBezTo>
                    <a:pt x="17167" y="3753"/>
                    <a:pt x="17213" y="4756"/>
                    <a:pt x="17197" y="5743"/>
                  </a:cubicBezTo>
                  <a:cubicBezTo>
                    <a:pt x="17197" y="6017"/>
                    <a:pt x="17167" y="6290"/>
                    <a:pt x="17106" y="6564"/>
                  </a:cubicBezTo>
                  <a:cubicBezTo>
                    <a:pt x="17061" y="6594"/>
                    <a:pt x="17015" y="6624"/>
                    <a:pt x="16969" y="6640"/>
                  </a:cubicBezTo>
                  <a:cubicBezTo>
                    <a:pt x="16848" y="6685"/>
                    <a:pt x="16726" y="6716"/>
                    <a:pt x="16620" y="6746"/>
                  </a:cubicBezTo>
                  <a:cubicBezTo>
                    <a:pt x="15785" y="6928"/>
                    <a:pt x="14903" y="6928"/>
                    <a:pt x="14053" y="6959"/>
                  </a:cubicBezTo>
                  <a:cubicBezTo>
                    <a:pt x="13610" y="6972"/>
                    <a:pt x="13167" y="6976"/>
                    <a:pt x="12724" y="6976"/>
                  </a:cubicBezTo>
                  <a:cubicBezTo>
                    <a:pt x="12118" y="6976"/>
                    <a:pt x="11513" y="6967"/>
                    <a:pt x="10908" y="6959"/>
                  </a:cubicBezTo>
                  <a:cubicBezTo>
                    <a:pt x="10452" y="6959"/>
                    <a:pt x="9991" y="6942"/>
                    <a:pt x="9531" y="6942"/>
                  </a:cubicBezTo>
                  <a:cubicBezTo>
                    <a:pt x="9224" y="6942"/>
                    <a:pt x="8918" y="6950"/>
                    <a:pt x="8614" y="6974"/>
                  </a:cubicBezTo>
                  <a:cubicBezTo>
                    <a:pt x="8022" y="7019"/>
                    <a:pt x="7414" y="7004"/>
                    <a:pt x="6822" y="7035"/>
                  </a:cubicBezTo>
                  <a:cubicBezTo>
                    <a:pt x="6123" y="7065"/>
                    <a:pt x="5424" y="7111"/>
                    <a:pt x="4725" y="7126"/>
                  </a:cubicBezTo>
                  <a:cubicBezTo>
                    <a:pt x="4567" y="7129"/>
                    <a:pt x="4409" y="7130"/>
                    <a:pt x="4250" y="7130"/>
                  </a:cubicBezTo>
                  <a:cubicBezTo>
                    <a:pt x="3614" y="7130"/>
                    <a:pt x="2972" y="7111"/>
                    <a:pt x="2340" y="7111"/>
                  </a:cubicBezTo>
                  <a:cubicBezTo>
                    <a:pt x="2113" y="7111"/>
                    <a:pt x="1869" y="7128"/>
                    <a:pt x="1628" y="7128"/>
                  </a:cubicBezTo>
                  <a:cubicBezTo>
                    <a:pt x="1418" y="7128"/>
                    <a:pt x="1210" y="7115"/>
                    <a:pt x="1019" y="7065"/>
                  </a:cubicBezTo>
                  <a:cubicBezTo>
                    <a:pt x="699" y="6989"/>
                    <a:pt x="608" y="6746"/>
                    <a:pt x="578" y="6457"/>
                  </a:cubicBezTo>
                  <a:cubicBezTo>
                    <a:pt x="502" y="5956"/>
                    <a:pt x="517" y="5424"/>
                    <a:pt x="502" y="4923"/>
                  </a:cubicBezTo>
                  <a:cubicBezTo>
                    <a:pt x="456" y="3647"/>
                    <a:pt x="396" y="2371"/>
                    <a:pt x="380" y="1095"/>
                  </a:cubicBezTo>
                  <a:cubicBezTo>
                    <a:pt x="380" y="924"/>
                    <a:pt x="372" y="745"/>
                    <a:pt x="368" y="563"/>
                  </a:cubicBezTo>
                  <a:lnTo>
                    <a:pt x="368" y="563"/>
                  </a:lnTo>
                  <a:cubicBezTo>
                    <a:pt x="4545" y="557"/>
                    <a:pt x="8708" y="365"/>
                    <a:pt x="12885" y="365"/>
                  </a:cubicBezTo>
                  <a:close/>
                  <a:moveTo>
                    <a:pt x="13086" y="0"/>
                  </a:moveTo>
                  <a:cubicBezTo>
                    <a:pt x="9980" y="0"/>
                    <a:pt x="6870" y="99"/>
                    <a:pt x="3768" y="153"/>
                  </a:cubicBezTo>
                  <a:cubicBezTo>
                    <a:pt x="2568" y="183"/>
                    <a:pt x="1383" y="199"/>
                    <a:pt x="183" y="199"/>
                  </a:cubicBezTo>
                  <a:cubicBezTo>
                    <a:pt x="137" y="215"/>
                    <a:pt x="104" y="245"/>
                    <a:pt x="84" y="281"/>
                  </a:cubicBezTo>
                  <a:lnTo>
                    <a:pt x="84" y="281"/>
                  </a:lnTo>
                  <a:cubicBezTo>
                    <a:pt x="47" y="302"/>
                    <a:pt x="17" y="335"/>
                    <a:pt x="1" y="381"/>
                  </a:cubicBezTo>
                  <a:cubicBezTo>
                    <a:pt x="1" y="1626"/>
                    <a:pt x="61" y="2887"/>
                    <a:pt x="107" y="4133"/>
                  </a:cubicBezTo>
                  <a:cubicBezTo>
                    <a:pt x="137" y="4726"/>
                    <a:pt x="153" y="5333"/>
                    <a:pt x="183" y="5926"/>
                  </a:cubicBezTo>
                  <a:cubicBezTo>
                    <a:pt x="198" y="6305"/>
                    <a:pt x="183" y="6776"/>
                    <a:pt x="426" y="7111"/>
                  </a:cubicBezTo>
                  <a:cubicBezTo>
                    <a:pt x="639" y="7384"/>
                    <a:pt x="988" y="7445"/>
                    <a:pt x="1307" y="7460"/>
                  </a:cubicBezTo>
                  <a:cubicBezTo>
                    <a:pt x="1532" y="7471"/>
                    <a:pt x="1758" y="7474"/>
                    <a:pt x="1985" y="7474"/>
                  </a:cubicBezTo>
                  <a:cubicBezTo>
                    <a:pt x="2234" y="7474"/>
                    <a:pt x="2483" y="7471"/>
                    <a:pt x="2730" y="7471"/>
                  </a:cubicBezTo>
                  <a:cubicBezTo>
                    <a:pt x="2869" y="7471"/>
                    <a:pt x="3008" y="7472"/>
                    <a:pt x="3145" y="7475"/>
                  </a:cubicBezTo>
                  <a:cubicBezTo>
                    <a:pt x="3381" y="7482"/>
                    <a:pt x="3616" y="7485"/>
                    <a:pt x="3851" y="7485"/>
                  </a:cubicBezTo>
                  <a:cubicBezTo>
                    <a:pt x="5146" y="7485"/>
                    <a:pt x="6434" y="7392"/>
                    <a:pt x="7733" y="7354"/>
                  </a:cubicBezTo>
                  <a:cubicBezTo>
                    <a:pt x="8440" y="7331"/>
                    <a:pt x="9147" y="7325"/>
                    <a:pt x="9854" y="7325"/>
                  </a:cubicBezTo>
                  <a:cubicBezTo>
                    <a:pt x="10626" y="7325"/>
                    <a:pt x="11398" y="7332"/>
                    <a:pt x="12168" y="7332"/>
                  </a:cubicBezTo>
                  <a:cubicBezTo>
                    <a:pt x="12599" y="7332"/>
                    <a:pt x="13030" y="7330"/>
                    <a:pt x="13460" y="7323"/>
                  </a:cubicBezTo>
                  <a:cubicBezTo>
                    <a:pt x="14432" y="7323"/>
                    <a:pt x="15405" y="7262"/>
                    <a:pt x="16377" y="7141"/>
                  </a:cubicBezTo>
                  <a:cubicBezTo>
                    <a:pt x="16666" y="7111"/>
                    <a:pt x="16954" y="7035"/>
                    <a:pt x="17228" y="6913"/>
                  </a:cubicBezTo>
                  <a:cubicBezTo>
                    <a:pt x="17410" y="6792"/>
                    <a:pt x="17516" y="6579"/>
                    <a:pt x="17516" y="6366"/>
                  </a:cubicBezTo>
                  <a:cubicBezTo>
                    <a:pt x="17638" y="5470"/>
                    <a:pt x="17562" y="4513"/>
                    <a:pt x="17501" y="3601"/>
                  </a:cubicBezTo>
                  <a:cubicBezTo>
                    <a:pt x="17440" y="2614"/>
                    <a:pt x="17349" y="1626"/>
                    <a:pt x="17197" y="639"/>
                  </a:cubicBezTo>
                  <a:cubicBezTo>
                    <a:pt x="17182" y="487"/>
                    <a:pt x="17152" y="350"/>
                    <a:pt x="17121" y="199"/>
                  </a:cubicBezTo>
                  <a:cubicBezTo>
                    <a:pt x="17106" y="123"/>
                    <a:pt x="17030" y="77"/>
                    <a:pt x="16954" y="62"/>
                  </a:cubicBezTo>
                  <a:cubicBezTo>
                    <a:pt x="15666" y="17"/>
                    <a:pt x="14376" y="0"/>
                    <a:pt x="130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5" name="Google Shape;6375;p226"/>
            <p:cNvSpPr/>
            <p:nvPr/>
          </p:nvSpPr>
          <p:spPr>
            <a:xfrm>
              <a:off x="3718827" y="1182791"/>
              <a:ext cx="1273835" cy="13639"/>
            </a:xfrm>
            <a:custGeom>
              <a:rect b="b" l="l" r="r" t="t"/>
              <a:pathLst>
                <a:path extrusionOk="0" fill="none" h="183" w="17091">
                  <a:moveTo>
                    <a:pt x="0" y="107"/>
                  </a:moveTo>
                  <a:cubicBezTo>
                    <a:pt x="6487" y="183"/>
                    <a:pt x="11531" y="0"/>
                    <a:pt x="17091" y="0"/>
                  </a:cubicBezTo>
                </a:path>
              </a:pathLst>
            </a:custGeom>
            <a:solidFill>
              <a:srgbClr val="000000"/>
            </a:solidFill>
            <a:ln cap="flat" cmpd="sng" w="61900">
              <a:solidFill>
                <a:srgbClr val="000000"/>
              </a:solidFill>
              <a:prstDash val="solid"/>
              <a:miter lim="1519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376" name="Google Shape;6376;p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1775" y="1396627"/>
            <a:ext cx="5612975" cy="27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nline Notebook XL by Slidesgo">
  <a:themeElements>
    <a:clrScheme name="Simple Light">
      <a:dk1>
        <a:srgbClr val="1C4587"/>
      </a:dk1>
      <a:lt1>
        <a:srgbClr val="FFFFFF"/>
      </a:lt1>
      <a:dk2>
        <a:srgbClr val="000000"/>
      </a:dk2>
      <a:lt2>
        <a:srgbClr val="F6B0F7"/>
      </a:lt2>
      <a:accent1>
        <a:srgbClr val="CAFFCA"/>
      </a:accent1>
      <a:accent2>
        <a:srgbClr val="FFE599"/>
      </a:accent2>
      <a:accent3>
        <a:srgbClr val="FFF8D3"/>
      </a:accent3>
      <a:accent4>
        <a:srgbClr val="FFBBAA"/>
      </a:accent4>
      <a:accent5>
        <a:srgbClr val="FFFFFF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nline Notebook XL by Slidesgo">
  <a:themeElements>
    <a:clrScheme name="Simple Light">
      <a:dk1>
        <a:srgbClr val="1C4587"/>
      </a:dk1>
      <a:lt1>
        <a:srgbClr val="FFFFFF"/>
      </a:lt1>
      <a:dk2>
        <a:srgbClr val="000000"/>
      </a:dk2>
      <a:lt2>
        <a:srgbClr val="F6B0F7"/>
      </a:lt2>
      <a:accent1>
        <a:srgbClr val="CAFFCA"/>
      </a:accent1>
      <a:accent2>
        <a:srgbClr val="FFE599"/>
      </a:accent2>
      <a:accent3>
        <a:srgbClr val="FFF8D3"/>
      </a:accent3>
      <a:accent4>
        <a:srgbClr val="FFBBAA"/>
      </a:accent4>
      <a:accent5>
        <a:srgbClr val="FFFFFF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nline Notebook XL by Slidesgo">
  <a:themeElements>
    <a:clrScheme name="Simple Light">
      <a:dk1>
        <a:srgbClr val="1C4587"/>
      </a:dk1>
      <a:lt1>
        <a:srgbClr val="FFFFFF"/>
      </a:lt1>
      <a:dk2>
        <a:srgbClr val="000000"/>
      </a:dk2>
      <a:lt2>
        <a:srgbClr val="F6B0F7"/>
      </a:lt2>
      <a:accent1>
        <a:srgbClr val="CAFFCA"/>
      </a:accent1>
      <a:accent2>
        <a:srgbClr val="FFE599"/>
      </a:accent2>
      <a:accent3>
        <a:srgbClr val="FFF8D3"/>
      </a:accent3>
      <a:accent4>
        <a:srgbClr val="FFBBAA"/>
      </a:accent4>
      <a:accent5>
        <a:srgbClr val="FFFFFF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nline Notebook XL by Slidesgo">
  <a:themeElements>
    <a:clrScheme name="Simple Light">
      <a:dk1>
        <a:srgbClr val="1C4587"/>
      </a:dk1>
      <a:lt1>
        <a:srgbClr val="FFFFFF"/>
      </a:lt1>
      <a:dk2>
        <a:srgbClr val="000000"/>
      </a:dk2>
      <a:lt2>
        <a:srgbClr val="F6B0F7"/>
      </a:lt2>
      <a:accent1>
        <a:srgbClr val="CAFFCA"/>
      </a:accent1>
      <a:accent2>
        <a:srgbClr val="FFE599"/>
      </a:accent2>
      <a:accent3>
        <a:srgbClr val="FFF8D3"/>
      </a:accent3>
      <a:accent4>
        <a:srgbClr val="FFBBAA"/>
      </a:accent4>
      <a:accent5>
        <a:srgbClr val="FFFFFF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