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3177D-8208-4CCC-B3AD-C53DB7BE968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EB8C23-3B3D-4DB6-920B-28E0B2E9C290}">
      <dgm:prSet/>
      <dgm:spPr/>
      <dgm:t>
        <a:bodyPr/>
        <a:lstStyle/>
        <a:p>
          <a:pPr rtl="0"/>
          <a:r>
            <a:rPr lang="en-US" dirty="0" smtClean="0"/>
            <a:t>Window Tricks</a:t>
          </a:r>
          <a:endParaRPr lang="en-US" dirty="0"/>
        </a:p>
      </dgm:t>
    </dgm:pt>
    <dgm:pt modelId="{71968E74-337A-4EC4-ABB3-CB8DD79F4956}" type="parTrans" cxnId="{BAAB218B-98B8-42C6-B04E-CFDA608EA362}">
      <dgm:prSet/>
      <dgm:spPr/>
      <dgm:t>
        <a:bodyPr/>
        <a:lstStyle/>
        <a:p>
          <a:endParaRPr lang="en-US"/>
        </a:p>
      </dgm:t>
    </dgm:pt>
    <dgm:pt modelId="{CF07C6EF-260F-417B-86ED-C37BFD9B404F}" type="sibTrans" cxnId="{BAAB218B-98B8-42C6-B04E-CFDA608EA362}">
      <dgm:prSet/>
      <dgm:spPr/>
      <dgm:t>
        <a:bodyPr/>
        <a:lstStyle/>
        <a:p>
          <a:endParaRPr lang="en-US"/>
        </a:p>
      </dgm:t>
    </dgm:pt>
    <dgm:pt modelId="{610BAA00-0AEB-46A3-A9BC-19AA82514D81}" type="pres">
      <dgm:prSet presAssocID="{77C3177D-8208-4CCC-B3AD-C53DB7BE968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9AAD30-55B2-4F7E-B195-064EBD4965DD}" type="pres">
      <dgm:prSet presAssocID="{59EB8C23-3B3D-4DB6-920B-28E0B2E9C290}" presName="composite" presStyleCnt="0"/>
      <dgm:spPr/>
    </dgm:pt>
    <dgm:pt modelId="{33CB7FAA-181A-405E-BF84-53D1C147C341}" type="pres">
      <dgm:prSet presAssocID="{59EB8C23-3B3D-4DB6-920B-28E0B2E9C290}" presName="imgShp" presStyleLbl="fgImgPlace1" presStyleIdx="0" presStyleCnt="1" custScaleX="10758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993C0B1-02AA-4F9C-86F4-F203F44D222A}" type="pres">
      <dgm:prSet presAssocID="{59EB8C23-3B3D-4DB6-920B-28E0B2E9C29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AB218B-98B8-42C6-B04E-CFDA608EA362}" srcId="{77C3177D-8208-4CCC-B3AD-C53DB7BE9688}" destId="{59EB8C23-3B3D-4DB6-920B-28E0B2E9C290}" srcOrd="0" destOrd="0" parTransId="{71968E74-337A-4EC4-ABB3-CB8DD79F4956}" sibTransId="{CF07C6EF-260F-417B-86ED-C37BFD9B404F}"/>
    <dgm:cxn modelId="{028B55DD-A529-4F4E-87BA-058261EA1AC1}" type="presOf" srcId="{59EB8C23-3B3D-4DB6-920B-28E0B2E9C290}" destId="{F993C0B1-02AA-4F9C-86F4-F203F44D222A}" srcOrd="0" destOrd="0" presId="urn:microsoft.com/office/officeart/2005/8/layout/vList3"/>
    <dgm:cxn modelId="{0D50D8FC-1E16-4B59-AE31-48B7F3A1B7FE}" type="presOf" srcId="{77C3177D-8208-4CCC-B3AD-C53DB7BE9688}" destId="{610BAA00-0AEB-46A3-A9BC-19AA82514D81}" srcOrd="0" destOrd="0" presId="urn:microsoft.com/office/officeart/2005/8/layout/vList3"/>
    <dgm:cxn modelId="{5916225E-25CA-4320-9DC6-147AC726AF3A}" type="presParOf" srcId="{610BAA00-0AEB-46A3-A9BC-19AA82514D81}" destId="{099AAD30-55B2-4F7E-B195-064EBD4965DD}" srcOrd="0" destOrd="0" presId="urn:microsoft.com/office/officeart/2005/8/layout/vList3"/>
    <dgm:cxn modelId="{C42F82B2-6FF5-42E9-B0B7-E082902196BB}" type="presParOf" srcId="{099AAD30-55B2-4F7E-B195-064EBD4965DD}" destId="{33CB7FAA-181A-405E-BF84-53D1C147C341}" srcOrd="0" destOrd="0" presId="urn:microsoft.com/office/officeart/2005/8/layout/vList3"/>
    <dgm:cxn modelId="{ECE83074-459A-4CF3-BCA7-24E4F24E58AB}" type="presParOf" srcId="{099AAD30-55B2-4F7E-B195-064EBD4965DD}" destId="{F993C0B1-02AA-4F9C-86F4-F203F44D22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37B493-F5B1-479B-8254-5E5356A96C77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8654CC-9D89-4891-B24F-0AE235588DF3}">
      <dgm:prSet/>
      <dgm:spPr/>
      <dgm:t>
        <a:bodyPr/>
        <a:lstStyle/>
        <a:p>
          <a:pPr rtl="0"/>
          <a:r>
            <a:rPr lang="en-US" smtClean="0"/>
            <a:t>To get Notification for windows update</a:t>
          </a:r>
          <a:endParaRPr lang="en-US"/>
        </a:p>
      </dgm:t>
    </dgm:pt>
    <dgm:pt modelId="{44A8D59F-3D10-49D2-9F78-FF7EA712DD1E}" type="parTrans" cxnId="{EAB29B0B-3A17-42C1-A73D-4D5C72278D4A}">
      <dgm:prSet/>
      <dgm:spPr/>
      <dgm:t>
        <a:bodyPr/>
        <a:lstStyle/>
        <a:p>
          <a:endParaRPr lang="en-US"/>
        </a:p>
      </dgm:t>
    </dgm:pt>
    <dgm:pt modelId="{88B586AB-F3DF-4140-A294-297A6D991C5B}" type="sibTrans" cxnId="{EAB29B0B-3A17-42C1-A73D-4D5C72278D4A}">
      <dgm:prSet/>
      <dgm:spPr/>
      <dgm:t>
        <a:bodyPr/>
        <a:lstStyle/>
        <a:p>
          <a:endParaRPr lang="en-US"/>
        </a:p>
      </dgm:t>
    </dgm:pt>
    <dgm:pt modelId="{ADDC9E36-116F-4D8A-B580-AE75563AB695}" type="pres">
      <dgm:prSet presAssocID="{EA37B493-F5B1-479B-8254-5E5356A96C7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F975C7-C24A-449A-8DD2-8E933B2C1103}" type="pres">
      <dgm:prSet presAssocID="{418654CC-9D89-4891-B24F-0AE235588DF3}" presName="circle1" presStyleLbl="node1" presStyleIdx="0" presStyleCnt="1"/>
      <dgm:spPr/>
    </dgm:pt>
    <dgm:pt modelId="{0389AEA1-EFC4-43C8-8021-D7F9A3B23BAF}" type="pres">
      <dgm:prSet presAssocID="{418654CC-9D89-4891-B24F-0AE235588DF3}" presName="space" presStyleCnt="0"/>
      <dgm:spPr/>
    </dgm:pt>
    <dgm:pt modelId="{10785A07-9F20-41AC-B32E-919CE8CA8D9D}" type="pres">
      <dgm:prSet presAssocID="{418654CC-9D89-4891-B24F-0AE235588DF3}" presName="rect1" presStyleLbl="alignAcc1" presStyleIdx="0" presStyleCnt="1" custLinFactNeighborX="-8096" custLinFactNeighborY="-10755"/>
      <dgm:spPr/>
      <dgm:t>
        <a:bodyPr/>
        <a:lstStyle/>
        <a:p>
          <a:endParaRPr lang="en-US"/>
        </a:p>
      </dgm:t>
    </dgm:pt>
    <dgm:pt modelId="{C41DF66D-1C3F-41DB-A29A-EF5E50E18713}" type="pres">
      <dgm:prSet presAssocID="{418654CC-9D89-4891-B24F-0AE235588DF3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B29B0B-3A17-42C1-A73D-4D5C72278D4A}" srcId="{EA37B493-F5B1-479B-8254-5E5356A96C77}" destId="{418654CC-9D89-4891-B24F-0AE235588DF3}" srcOrd="0" destOrd="0" parTransId="{44A8D59F-3D10-49D2-9F78-FF7EA712DD1E}" sibTransId="{88B586AB-F3DF-4140-A294-297A6D991C5B}"/>
    <dgm:cxn modelId="{D4D09CB4-321F-4049-9CA2-830AC94B2AE7}" type="presOf" srcId="{418654CC-9D89-4891-B24F-0AE235588DF3}" destId="{10785A07-9F20-41AC-B32E-919CE8CA8D9D}" srcOrd="0" destOrd="0" presId="urn:microsoft.com/office/officeart/2005/8/layout/target3"/>
    <dgm:cxn modelId="{50F8C625-9D89-4D42-A54A-E290CA6D77D9}" type="presOf" srcId="{EA37B493-F5B1-479B-8254-5E5356A96C77}" destId="{ADDC9E36-116F-4D8A-B580-AE75563AB695}" srcOrd="0" destOrd="0" presId="urn:microsoft.com/office/officeart/2005/8/layout/target3"/>
    <dgm:cxn modelId="{5FD687A8-7DD3-43D8-B6B2-98EF861E1FA7}" type="presOf" srcId="{418654CC-9D89-4891-B24F-0AE235588DF3}" destId="{C41DF66D-1C3F-41DB-A29A-EF5E50E18713}" srcOrd="1" destOrd="0" presId="urn:microsoft.com/office/officeart/2005/8/layout/target3"/>
    <dgm:cxn modelId="{E469D667-0757-4329-A576-E8710CAE5869}" type="presParOf" srcId="{ADDC9E36-116F-4D8A-B580-AE75563AB695}" destId="{51F975C7-C24A-449A-8DD2-8E933B2C1103}" srcOrd="0" destOrd="0" presId="urn:microsoft.com/office/officeart/2005/8/layout/target3"/>
    <dgm:cxn modelId="{A662191C-AAF9-49EF-8170-98AB32E154F3}" type="presParOf" srcId="{ADDC9E36-116F-4D8A-B580-AE75563AB695}" destId="{0389AEA1-EFC4-43C8-8021-D7F9A3B23BAF}" srcOrd="1" destOrd="0" presId="urn:microsoft.com/office/officeart/2005/8/layout/target3"/>
    <dgm:cxn modelId="{7F756D9A-ACC6-42CE-86BD-C891F7D65333}" type="presParOf" srcId="{ADDC9E36-116F-4D8A-B580-AE75563AB695}" destId="{10785A07-9F20-41AC-B32E-919CE8CA8D9D}" srcOrd="2" destOrd="0" presId="urn:microsoft.com/office/officeart/2005/8/layout/target3"/>
    <dgm:cxn modelId="{99CB813E-FBFB-4916-9D56-79E7C221F35C}" type="presParOf" srcId="{ADDC9E36-116F-4D8A-B580-AE75563AB695}" destId="{C41DF66D-1C3F-41DB-A29A-EF5E50E1871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3C0B1-02AA-4F9C-86F4-F203F44D222A}">
      <dsp:nvSpPr>
        <dsp:cNvPr id="0" name=""/>
        <dsp:cNvSpPr/>
      </dsp:nvSpPr>
      <dsp:spPr>
        <a:xfrm rot="10800000">
          <a:off x="2355532" y="22859"/>
          <a:ext cx="6080760" cy="30632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0804" tIns="247650" rIns="46228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Window Tricks</a:t>
          </a:r>
          <a:endParaRPr lang="en-US" sz="6500" kern="1200" dirty="0"/>
        </a:p>
      </dsp:txBody>
      <dsp:txXfrm rot="10800000">
        <a:off x="3121342" y="22859"/>
        <a:ext cx="5314950" cy="3063240"/>
      </dsp:txXfrm>
    </dsp:sp>
    <dsp:sp modelId="{33CB7FAA-181A-405E-BF84-53D1C147C341}">
      <dsp:nvSpPr>
        <dsp:cNvPr id="0" name=""/>
        <dsp:cNvSpPr/>
      </dsp:nvSpPr>
      <dsp:spPr>
        <a:xfrm>
          <a:off x="707707" y="22859"/>
          <a:ext cx="3295648" cy="306324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975C7-C24A-449A-8DD2-8E933B2C1103}">
      <dsp:nvSpPr>
        <dsp:cNvPr id="0" name=""/>
        <dsp:cNvSpPr/>
      </dsp:nvSpPr>
      <dsp:spPr>
        <a:xfrm>
          <a:off x="0" y="0"/>
          <a:ext cx="523220" cy="52322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785A07-9F20-41AC-B32E-919CE8CA8D9D}">
      <dsp:nvSpPr>
        <dsp:cNvPr id="0" name=""/>
        <dsp:cNvSpPr/>
      </dsp:nvSpPr>
      <dsp:spPr>
        <a:xfrm>
          <a:off x="0" y="0"/>
          <a:ext cx="5734240" cy="5232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To get Notification for windows update</a:t>
          </a:r>
          <a:endParaRPr lang="en-US" sz="2400" kern="1200"/>
        </a:p>
      </dsp:txBody>
      <dsp:txXfrm>
        <a:off x="0" y="0"/>
        <a:ext cx="5734240" cy="523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6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5F51-0826-4930-94FF-97915BB19A8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3C77-826E-4A1E-ACB9-DB309DC0D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521672"/>
              </p:ext>
            </p:extLst>
          </p:nvPr>
        </p:nvGraphicFramePr>
        <p:xfrm>
          <a:off x="1524000" y="1045029"/>
          <a:ext cx="9144000" cy="310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617" y="5287146"/>
            <a:ext cx="9144000" cy="551951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solidFill>
                  <a:srgbClr val="C00000"/>
                </a:solidFill>
              </a:rPr>
              <a:t>By WAB</a:t>
            </a:r>
          </a:p>
          <a:p>
            <a:r>
              <a:rPr lang="en-US" sz="11200" dirty="0" smtClean="0">
                <a:solidFill>
                  <a:srgbClr val="C00000"/>
                </a:solidFill>
              </a:rPr>
              <a:t>Cr3dit to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4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62473726"/>
              </p:ext>
            </p:extLst>
          </p:nvPr>
        </p:nvGraphicFramePr>
        <p:xfrm>
          <a:off x="3098074" y="0"/>
          <a:ext cx="5995851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29692" y="1905506"/>
            <a:ext cx="97623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Step1:::Open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Step2:::Copy and paste the following codes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[HKEY_LOCAL_MACHINE\SYSTEM\WAP\</a:t>
            </a:r>
            <a:r>
              <a:rPr lang="en-US" sz="3200" dirty="0" err="1" smtClean="0">
                <a:solidFill>
                  <a:srgbClr val="00B0F0"/>
                </a:solidFill>
              </a:rPr>
              <a:t>PosReady</a:t>
            </a:r>
            <a:r>
              <a:rPr lang="en-US" sz="3200" dirty="0" smtClean="0">
                <a:solidFill>
                  <a:srgbClr val="00B0F0"/>
                </a:solidFill>
              </a:rPr>
              <a:t>]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“Installed”=dword:00000001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Step3:::Save files as as.reg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Step4:::Double click on it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91839" y="42875"/>
            <a:ext cx="489435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If your computer is slow?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3429000"/>
            <a:ext cx="103127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dirty="0" smtClean="0">
                <a:solidFill>
                  <a:srgbClr val="FF0000"/>
                </a:solidFill>
              </a:rPr>
              <a:t>Open notepad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2.Type FREEMEM=SPACE(64000000)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3.Save as ram.vbs</a:t>
            </a:r>
          </a:p>
          <a:p>
            <a:pPr marL="342900" indent="-342900">
              <a:buFont typeface="+mj-lt"/>
              <a:buAutoNum type="arabicPeriod"/>
            </a:pPr>
            <a:endParaRPr lang="en-US" sz="4400" dirty="0"/>
          </a:p>
          <a:p>
            <a:pPr marL="342900" indent="-342900">
              <a:buFont typeface="+mj-lt"/>
              <a:buAutoNum type="arabicPeriod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025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89550" y="0"/>
            <a:ext cx="5212902" cy="64633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If your computer is hanged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91025" y="4303455"/>
            <a:ext cx="7031284" cy="25545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3366"/>
                </a:solidFill>
              </a:rPr>
              <a:t>Pass </a:t>
            </a:r>
            <a:r>
              <a:rPr lang="en-US" sz="4000" u="sng" dirty="0" err="1" smtClean="0">
                <a:solidFill>
                  <a:srgbClr val="003366"/>
                </a:solidFill>
              </a:rPr>
              <a:t>shift+ctrl+esc</a:t>
            </a:r>
            <a:r>
              <a:rPr lang="en-US" sz="4000" u="sng" dirty="0" smtClean="0">
                <a:solidFill>
                  <a:srgbClr val="003366"/>
                </a:solidFill>
              </a:rPr>
              <a:t> or </a:t>
            </a:r>
            <a:r>
              <a:rPr lang="en-US" sz="4000" u="sng" dirty="0" err="1" smtClean="0">
                <a:solidFill>
                  <a:srgbClr val="003366"/>
                </a:solidFill>
              </a:rPr>
              <a:t>ctrl+alt+del</a:t>
            </a:r>
            <a:endParaRPr lang="en-US" sz="4000" u="sng" dirty="0" smtClean="0">
              <a:solidFill>
                <a:srgbClr val="003366"/>
              </a:solidFill>
            </a:endParaRPr>
          </a:p>
          <a:p>
            <a:r>
              <a:rPr lang="en-US" sz="4000" dirty="0" smtClean="0">
                <a:solidFill>
                  <a:srgbClr val="003366"/>
                </a:solidFill>
              </a:rPr>
              <a:t>And then click on ‘</a:t>
            </a:r>
            <a:r>
              <a:rPr lang="en-US" sz="4000" u="sng" dirty="0" smtClean="0">
                <a:solidFill>
                  <a:srgbClr val="003366"/>
                </a:solidFill>
              </a:rPr>
              <a:t>END TASK’</a:t>
            </a:r>
          </a:p>
          <a:p>
            <a:r>
              <a:rPr lang="en-US" sz="4000" dirty="0" smtClean="0">
                <a:solidFill>
                  <a:srgbClr val="003366"/>
                </a:solidFill>
              </a:rPr>
              <a:t>Your pc is running now</a:t>
            </a:r>
          </a:p>
          <a:p>
            <a:r>
              <a:rPr lang="en-US" sz="4000" dirty="0" smtClean="0">
                <a:solidFill>
                  <a:srgbClr val="003366"/>
                </a:solidFill>
              </a:rPr>
              <a:t>Enjoy!</a:t>
            </a:r>
            <a:endParaRPr lang="en-US" sz="40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6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59306"/>
            <a:ext cx="12192000" cy="701730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3726" y="-159306"/>
            <a:ext cx="427629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Create Folder without name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-69669" y="2210573"/>
            <a:ext cx="70321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Select any folder</a:t>
            </a:r>
          </a:p>
          <a:p>
            <a:r>
              <a:rPr lang="en-US" sz="4400" dirty="0" smtClean="0">
                <a:solidFill>
                  <a:srgbClr val="00B050"/>
                </a:solidFill>
              </a:rPr>
              <a:t>Rename it</a:t>
            </a:r>
          </a:p>
          <a:p>
            <a:r>
              <a:rPr lang="en-US" sz="4400" dirty="0" smtClean="0">
                <a:solidFill>
                  <a:srgbClr val="00B050"/>
                </a:solidFill>
              </a:rPr>
              <a:t>Pass alt and type </a:t>
            </a:r>
            <a:r>
              <a:rPr lang="en-US" sz="2400" b="1" i="1" u="sng" dirty="0" smtClean="0">
                <a:solidFill>
                  <a:schemeClr val="accent4">
                    <a:lumMod val="75000"/>
                  </a:schemeClr>
                </a:solidFill>
              </a:rPr>
              <a:t>0160</a:t>
            </a:r>
            <a:r>
              <a:rPr lang="en-US" sz="4400" dirty="0" smtClean="0">
                <a:solidFill>
                  <a:srgbClr val="00B050"/>
                </a:solidFill>
              </a:rPr>
              <a:t> or </a:t>
            </a:r>
            <a:r>
              <a:rPr lang="en-US" sz="2800" b="1" i="1" u="sng" dirty="0" smtClean="0">
                <a:solidFill>
                  <a:schemeClr val="accent4">
                    <a:lumMod val="75000"/>
                  </a:schemeClr>
                </a:solidFill>
              </a:rPr>
              <a:t>255</a:t>
            </a:r>
          </a:p>
          <a:p>
            <a:r>
              <a:rPr lang="en-US" sz="4400" dirty="0">
                <a:solidFill>
                  <a:srgbClr val="00B050"/>
                </a:solidFill>
              </a:rPr>
              <a:t>E</a:t>
            </a:r>
            <a:r>
              <a:rPr lang="en-US" sz="4400" dirty="0" smtClean="0">
                <a:solidFill>
                  <a:srgbClr val="00B050"/>
                </a:solidFill>
              </a:rPr>
              <a:t>nter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7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0"/>
            <a:ext cx="12192000" cy="674030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5532" y="0"/>
            <a:ext cx="484631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Increase the speed of file sharing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2677655"/>
            <a:ext cx="57740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Go to </a:t>
            </a:r>
            <a:r>
              <a:rPr lang="en-US" sz="2800" u="sng" dirty="0" smtClean="0">
                <a:solidFill>
                  <a:srgbClr val="FFC000"/>
                </a:solidFill>
              </a:rPr>
              <a:t>run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And type shrpubw.exe then pass enter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Select folder if you want to share </a:t>
            </a:r>
          </a:p>
          <a:p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en-US" sz="2800" dirty="0" smtClean="0">
                <a:solidFill>
                  <a:srgbClr val="FFC000"/>
                </a:solidFill>
              </a:rPr>
              <a:t>nd set permissions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4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126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Tricks</dc:title>
  <dc:creator>HHA</dc:creator>
  <cp:lastModifiedBy>HHA</cp:lastModifiedBy>
  <cp:revision>6</cp:revision>
  <dcterms:created xsi:type="dcterms:W3CDTF">2016-10-02T16:06:59Z</dcterms:created>
  <dcterms:modified xsi:type="dcterms:W3CDTF">2016-10-02T16:38:26Z</dcterms:modified>
</cp:coreProperties>
</file>