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0035"/>
    <a:srgbClr val="FECB56"/>
    <a:srgbClr val="FFD361"/>
    <a:srgbClr val="FABA50"/>
    <a:srgbClr val="FED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5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8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2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0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5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1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6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15" y="1222901"/>
            <a:ext cx="3878641" cy="999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7" y="5267268"/>
            <a:ext cx="3158077" cy="13440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83852" y="0"/>
            <a:ext cx="3567166" cy="1323439"/>
            <a:chOff x="6826407" y="0"/>
            <a:chExt cx="3567166" cy="1323439"/>
          </a:xfrm>
        </p:grpSpPr>
        <p:sp>
          <p:nvSpPr>
            <p:cNvPr id="7" name="TextBox 6"/>
            <p:cNvSpPr txBox="1"/>
            <p:nvPr/>
          </p:nvSpPr>
          <p:spPr>
            <a:xfrm>
              <a:off x="6826407" y="0"/>
              <a:ext cx="3567166" cy="1323439"/>
            </a:xfrm>
            <a:custGeom>
              <a:avLst/>
              <a:gdLst>
                <a:gd name="connsiteX0" fmla="*/ 0 w 3547069"/>
                <a:gd name="connsiteY0" fmla="*/ 0 h 1015663"/>
                <a:gd name="connsiteX1" fmla="*/ 3547069 w 3547069"/>
                <a:gd name="connsiteY1" fmla="*/ 0 h 1015663"/>
                <a:gd name="connsiteX2" fmla="*/ 3547069 w 3547069"/>
                <a:gd name="connsiteY2" fmla="*/ 1015663 h 1015663"/>
                <a:gd name="connsiteX3" fmla="*/ 0 w 3547069"/>
                <a:gd name="connsiteY3" fmla="*/ 1015663 h 1015663"/>
                <a:gd name="connsiteX4" fmla="*/ 0 w 3547069"/>
                <a:gd name="connsiteY4" fmla="*/ 0 h 1015663"/>
                <a:gd name="connsiteX0" fmla="*/ 0 w 3567166"/>
                <a:gd name="connsiteY0" fmla="*/ 0 h 1025712"/>
                <a:gd name="connsiteX1" fmla="*/ 3567166 w 3567166"/>
                <a:gd name="connsiteY1" fmla="*/ 10049 h 1025712"/>
                <a:gd name="connsiteX2" fmla="*/ 3567166 w 3567166"/>
                <a:gd name="connsiteY2" fmla="*/ 1025712 h 1025712"/>
                <a:gd name="connsiteX3" fmla="*/ 20097 w 3567166"/>
                <a:gd name="connsiteY3" fmla="*/ 1025712 h 1025712"/>
                <a:gd name="connsiteX4" fmla="*/ 0 w 3567166"/>
                <a:gd name="connsiteY4" fmla="*/ 0 h 102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7166" h="1025712">
                  <a:moveTo>
                    <a:pt x="0" y="0"/>
                  </a:moveTo>
                  <a:lnTo>
                    <a:pt x="3567166" y="10049"/>
                  </a:lnTo>
                  <a:lnTo>
                    <a:pt x="3567166" y="1025712"/>
                  </a:lnTo>
                  <a:lnTo>
                    <a:pt x="20097" y="10257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 smtClean="0">
                  <a:ln>
                    <a:solidFill>
                      <a:srgbClr val="C00000"/>
                    </a:solidFill>
                  </a:ln>
                  <a:latin typeface="Clarendon Blk BT" panose="02040905050505020204" pitchFamily="18" charset="0"/>
                </a:rPr>
                <a:t>Join</a:t>
              </a:r>
              <a:r>
                <a:rPr lang="en-IN" sz="8000" b="1" dirty="0" smtClean="0">
                  <a:latin typeface="Clarendon Blk BT" panose="02040905050505020204" pitchFamily="18" charset="0"/>
                </a:rPr>
                <a:t> </a:t>
              </a:r>
              <a:endParaRPr lang="en-IN" sz="8000" b="1" dirty="0">
                <a:latin typeface="Clarendon Blk BT" panose="020409050505050202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668453" y="408630"/>
              <a:ext cx="1879042" cy="7835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45069" y="2606110"/>
            <a:ext cx="2644733" cy="1692771"/>
            <a:chOff x="7705069" y="2852804"/>
            <a:chExt cx="2644733" cy="1692771"/>
          </a:xfrm>
        </p:grpSpPr>
        <p:sp>
          <p:nvSpPr>
            <p:cNvPr id="10" name="TextBox 9"/>
            <p:cNvSpPr txBox="1"/>
            <p:nvPr/>
          </p:nvSpPr>
          <p:spPr>
            <a:xfrm>
              <a:off x="7705069" y="2852804"/>
              <a:ext cx="2644733" cy="169277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By simply </a:t>
              </a:r>
              <a:endParaRPr lang="en-IN" dirty="0" smtClean="0">
                <a:solidFill>
                  <a:srgbClr val="002060"/>
                </a:solidFill>
                <a:latin typeface="Square 721" panose="020B08040202020D0204" pitchFamily="34" charset="0"/>
              </a:endParaRPr>
            </a:p>
            <a:p>
              <a:pPr algn="ctr"/>
              <a:r>
                <a:rPr lang="en-IN" sz="1400" dirty="0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call/</a:t>
              </a:r>
              <a:r>
                <a:rPr lang="en-IN" sz="1400" dirty="0" err="1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msg</a:t>
              </a:r>
              <a:r>
                <a:rPr lang="en-IN" sz="1400" dirty="0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/WhatsApp us</a:t>
              </a:r>
            </a:p>
            <a:p>
              <a:pPr algn="ctr"/>
              <a:r>
                <a:rPr lang="en-IN" dirty="0" smtClean="0">
                  <a:solidFill>
                    <a:srgbClr val="002060"/>
                  </a:solidFill>
                  <a:latin typeface="Square 721" panose="020B08040202020D0204" pitchFamily="34" charset="0"/>
                </a:rPr>
                <a:t>on </a:t>
              </a:r>
              <a:endParaRPr lang="en-IN" dirty="0">
                <a:solidFill>
                  <a:srgbClr val="002060"/>
                </a:solidFill>
                <a:latin typeface="Square 721" panose="020B08040202020D0204" pitchFamily="34" charset="0"/>
              </a:endParaRPr>
            </a:p>
            <a:p>
              <a:pPr algn="ctr"/>
              <a:endParaRPr lang="en-IN" dirty="0" smtClean="0">
                <a:solidFill>
                  <a:srgbClr val="002060"/>
                </a:solidFill>
                <a:latin typeface="Square 721" panose="020B08040202020D0204" pitchFamily="34" charset="0"/>
              </a:endParaRPr>
            </a:p>
            <a:p>
              <a:pPr algn="ctr"/>
              <a:endParaRPr lang="en-IN" dirty="0" smtClean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75006" r="15485" b="1817"/>
            <a:stretch/>
          </p:blipFill>
          <p:spPr>
            <a:xfrm>
              <a:off x="7826657" y="4014810"/>
              <a:ext cx="2401556" cy="31149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183852" y="4401904"/>
            <a:ext cx="3567166" cy="783594"/>
            <a:chOff x="6826407" y="408630"/>
            <a:chExt cx="3567166" cy="783594"/>
          </a:xfrm>
        </p:grpSpPr>
        <p:sp>
          <p:nvSpPr>
            <p:cNvPr id="14" name="TextBox 13"/>
            <p:cNvSpPr txBox="1"/>
            <p:nvPr/>
          </p:nvSpPr>
          <p:spPr>
            <a:xfrm>
              <a:off x="6826407" y="473942"/>
              <a:ext cx="3567166" cy="584775"/>
            </a:xfrm>
            <a:custGeom>
              <a:avLst/>
              <a:gdLst>
                <a:gd name="connsiteX0" fmla="*/ 0 w 3547069"/>
                <a:gd name="connsiteY0" fmla="*/ 0 h 1015663"/>
                <a:gd name="connsiteX1" fmla="*/ 3547069 w 3547069"/>
                <a:gd name="connsiteY1" fmla="*/ 0 h 1015663"/>
                <a:gd name="connsiteX2" fmla="*/ 3547069 w 3547069"/>
                <a:gd name="connsiteY2" fmla="*/ 1015663 h 1015663"/>
                <a:gd name="connsiteX3" fmla="*/ 0 w 3547069"/>
                <a:gd name="connsiteY3" fmla="*/ 1015663 h 1015663"/>
                <a:gd name="connsiteX4" fmla="*/ 0 w 3547069"/>
                <a:gd name="connsiteY4" fmla="*/ 0 h 1015663"/>
                <a:gd name="connsiteX0" fmla="*/ 0 w 3567166"/>
                <a:gd name="connsiteY0" fmla="*/ 0 h 1025712"/>
                <a:gd name="connsiteX1" fmla="*/ 3567166 w 3567166"/>
                <a:gd name="connsiteY1" fmla="*/ 10049 h 1025712"/>
                <a:gd name="connsiteX2" fmla="*/ 3567166 w 3567166"/>
                <a:gd name="connsiteY2" fmla="*/ 1025712 h 1025712"/>
                <a:gd name="connsiteX3" fmla="*/ 20097 w 3567166"/>
                <a:gd name="connsiteY3" fmla="*/ 1025712 h 1025712"/>
                <a:gd name="connsiteX4" fmla="*/ 0 w 3567166"/>
                <a:gd name="connsiteY4" fmla="*/ 0 h 102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7166" h="1025712">
                  <a:moveTo>
                    <a:pt x="0" y="0"/>
                  </a:moveTo>
                  <a:lnTo>
                    <a:pt x="3567166" y="10049"/>
                  </a:lnTo>
                  <a:lnTo>
                    <a:pt x="3567166" y="1025712"/>
                  </a:lnTo>
                  <a:lnTo>
                    <a:pt x="20097" y="102571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 smtClean="0">
                  <a:ln>
                    <a:solidFill>
                      <a:srgbClr val="C00000"/>
                    </a:solidFill>
                  </a:ln>
                  <a:latin typeface="Clarendon Blk BT" panose="02040905050505020204" pitchFamily="18" charset="0"/>
                </a:rPr>
                <a:t>or visit</a:t>
              </a:r>
              <a:endParaRPr lang="en-IN" sz="8000" b="1" dirty="0">
                <a:latin typeface="Clarendon Blk BT" panose="020409050505050202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68453" y="408630"/>
              <a:ext cx="1879042" cy="7835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90" y="112272"/>
            <a:ext cx="4124325" cy="54959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77280" y="5435600"/>
            <a:ext cx="3007360" cy="1422400"/>
          </a:xfrm>
          <a:custGeom>
            <a:avLst/>
            <a:gdLst>
              <a:gd name="connsiteX0" fmla="*/ 0 w 3007360"/>
              <a:gd name="connsiteY0" fmla="*/ 0 h 1391920"/>
              <a:gd name="connsiteX1" fmla="*/ 3007360 w 3007360"/>
              <a:gd name="connsiteY1" fmla="*/ 0 h 1391920"/>
              <a:gd name="connsiteX2" fmla="*/ 3007360 w 3007360"/>
              <a:gd name="connsiteY2" fmla="*/ 1391920 h 1391920"/>
              <a:gd name="connsiteX3" fmla="*/ 0 w 3007360"/>
              <a:gd name="connsiteY3" fmla="*/ 1391920 h 1391920"/>
              <a:gd name="connsiteX4" fmla="*/ 0 w 3007360"/>
              <a:gd name="connsiteY4" fmla="*/ 0 h 1391920"/>
              <a:gd name="connsiteX0" fmla="*/ 731520 w 3007360"/>
              <a:gd name="connsiteY0" fmla="*/ 0 h 1391920"/>
              <a:gd name="connsiteX1" fmla="*/ 3007360 w 3007360"/>
              <a:gd name="connsiteY1" fmla="*/ 0 h 1391920"/>
              <a:gd name="connsiteX2" fmla="*/ 3007360 w 3007360"/>
              <a:gd name="connsiteY2" fmla="*/ 1391920 h 1391920"/>
              <a:gd name="connsiteX3" fmla="*/ 0 w 3007360"/>
              <a:gd name="connsiteY3" fmla="*/ 1391920 h 1391920"/>
              <a:gd name="connsiteX4" fmla="*/ 731520 w 3007360"/>
              <a:gd name="connsiteY4" fmla="*/ 0 h 1391920"/>
              <a:gd name="connsiteX0" fmla="*/ 731520 w 3007360"/>
              <a:gd name="connsiteY0" fmla="*/ 0 h 1391920"/>
              <a:gd name="connsiteX1" fmla="*/ 2377440 w 3007360"/>
              <a:gd name="connsiteY1" fmla="*/ 0 h 1391920"/>
              <a:gd name="connsiteX2" fmla="*/ 3007360 w 3007360"/>
              <a:gd name="connsiteY2" fmla="*/ 1391920 h 1391920"/>
              <a:gd name="connsiteX3" fmla="*/ 0 w 3007360"/>
              <a:gd name="connsiteY3" fmla="*/ 1391920 h 1391920"/>
              <a:gd name="connsiteX4" fmla="*/ 731520 w 3007360"/>
              <a:gd name="connsiteY4" fmla="*/ 0 h 1391920"/>
              <a:gd name="connsiteX0" fmla="*/ 365760 w 3007360"/>
              <a:gd name="connsiteY0" fmla="*/ 0 h 1422400"/>
              <a:gd name="connsiteX1" fmla="*/ 2377440 w 3007360"/>
              <a:gd name="connsiteY1" fmla="*/ 30480 h 1422400"/>
              <a:gd name="connsiteX2" fmla="*/ 3007360 w 3007360"/>
              <a:gd name="connsiteY2" fmla="*/ 1422400 h 1422400"/>
              <a:gd name="connsiteX3" fmla="*/ 0 w 3007360"/>
              <a:gd name="connsiteY3" fmla="*/ 1422400 h 1422400"/>
              <a:gd name="connsiteX4" fmla="*/ 365760 w 3007360"/>
              <a:gd name="connsiteY4" fmla="*/ 0 h 1422400"/>
              <a:gd name="connsiteX0" fmla="*/ 365760 w 3007360"/>
              <a:gd name="connsiteY0" fmla="*/ 0 h 1422400"/>
              <a:gd name="connsiteX1" fmla="*/ 2733040 w 3007360"/>
              <a:gd name="connsiteY1" fmla="*/ 50800 h 1422400"/>
              <a:gd name="connsiteX2" fmla="*/ 3007360 w 3007360"/>
              <a:gd name="connsiteY2" fmla="*/ 1422400 h 1422400"/>
              <a:gd name="connsiteX3" fmla="*/ 0 w 3007360"/>
              <a:gd name="connsiteY3" fmla="*/ 1422400 h 1422400"/>
              <a:gd name="connsiteX4" fmla="*/ 365760 w 3007360"/>
              <a:gd name="connsiteY4" fmla="*/ 0 h 1422400"/>
              <a:gd name="connsiteX0" fmla="*/ 365760 w 3007360"/>
              <a:gd name="connsiteY0" fmla="*/ 0 h 1422400"/>
              <a:gd name="connsiteX1" fmla="*/ 2722880 w 3007360"/>
              <a:gd name="connsiteY1" fmla="*/ 30480 h 1422400"/>
              <a:gd name="connsiteX2" fmla="*/ 3007360 w 3007360"/>
              <a:gd name="connsiteY2" fmla="*/ 1422400 h 1422400"/>
              <a:gd name="connsiteX3" fmla="*/ 0 w 3007360"/>
              <a:gd name="connsiteY3" fmla="*/ 1422400 h 1422400"/>
              <a:gd name="connsiteX4" fmla="*/ 365760 w 3007360"/>
              <a:gd name="connsiteY4" fmla="*/ 0 h 1422400"/>
              <a:gd name="connsiteX0" fmla="*/ 365760 w 3007360"/>
              <a:gd name="connsiteY0" fmla="*/ 0 h 1422400"/>
              <a:gd name="connsiteX1" fmla="*/ 2722880 w 3007360"/>
              <a:gd name="connsiteY1" fmla="*/ 0 h 1422400"/>
              <a:gd name="connsiteX2" fmla="*/ 3007360 w 3007360"/>
              <a:gd name="connsiteY2" fmla="*/ 1422400 h 1422400"/>
              <a:gd name="connsiteX3" fmla="*/ 0 w 3007360"/>
              <a:gd name="connsiteY3" fmla="*/ 1422400 h 1422400"/>
              <a:gd name="connsiteX4" fmla="*/ 365760 w 3007360"/>
              <a:gd name="connsiteY4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360" h="1422400">
                <a:moveTo>
                  <a:pt x="365760" y="0"/>
                </a:moveTo>
                <a:lnTo>
                  <a:pt x="2722880" y="0"/>
                </a:lnTo>
                <a:lnTo>
                  <a:pt x="3007360" y="1422400"/>
                </a:lnTo>
                <a:lnTo>
                  <a:pt x="0" y="1422400"/>
                </a:lnTo>
                <a:lnTo>
                  <a:pt x="365760" y="0"/>
                </a:lnTo>
                <a:close/>
              </a:path>
            </a:pathLst>
          </a:custGeom>
          <a:solidFill>
            <a:srgbClr val="FEC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47" y="5489187"/>
            <a:ext cx="1315227" cy="131522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180497">
            <a:off x="7117297" y="3065208"/>
            <a:ext cx="971610" cy="211455"/>
          </a:xfrm>
          <a:prstGeom prst="rect">
            <a:avLst/>
          </a:prstGeom>
          <a:solidFill>
            <a:srgbClr val="6D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latin typeface="Archivo Narrow" panose="020B0506020202020B04" pitchFamily="34" charset="0"/>
              </a:rPr>
              <a:t>Pi Classes</a:t>
            </a:r>
            <a:endParaRPr lang="en-IN" sz="1200" u="sng" dirty="0">
              <a:latin typeface="Archivo Narrow" panose="020B0506020202020B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Archivo Narrow</vt:lpstr>
      <vt:lpstr>Arial</vt:lpstr>
      <vt:lpstr>Calibri</vt:lpstr>
      <vt:lpstr>Calibri Light</vt:lpstr>
      <vt:lpstr>Clarendon Blk BT</vt:lpstr>
      <vt:lpstr>Square 721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Sharma</dc:creator>
  <cp:lastModifiedBy>Vaibhav Sharma</cp:lastModifiedBy>
  <cp:revision>9</cp:revision>
  <dcterms:created xsi:type="dcterms:W3CDTF">2024-11-20T06:37:28Z</dcterms:created>
  <dcterms:modified xsi:type="dcterms:W3CDTF">2024-12-03T15:29:10Z</dcterms:modified>
</cp:coreProperties>
</file>