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50"/>
    <a:srgbClr val="FED057"/>
    <a:srgbClr val="FEC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5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8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2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1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F7B0-8DA6-41A5-BCD7-2C8DC5C1C314}" type="datetimeFigureOut">
              <a:rPr lang="en-IN" smtClean="0"/>
              <a:t>11-20-2024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107" y="-46824"/>
            <a:ext cx="10661296" cy="6937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88" y="1469595"/>
            <a:ext cx="3878641" cy="999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83" y="5513962"/>
            <a:ext cx="3158077" cy="13440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53455" y="246694"/>
            <a:ext cx="3567166" cy="1323439"/>
            <a:chOff x="6826407" y="0"/>
            <a:chExt cx="3567166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6826407" y="0"/>
              <a:ext cx="3567166" cy="1323439"/>
            </a:xfrm>
            <a:custGeom>
              <a:avLst/>
              <a:gdLst>
                <a:gd name="connsiteX0" fmla="*/ 0 w 3547069"/>
                <a:gd name="connsiteY0" fmla="*/ 0 h 1015663"/>
                <a:gd name="connsiteX1" fmla="*/ 3547069 w 3547069"/>
                <a:gd name="connsiteY1" fmla="*/ 0 h 1015663"/>
                <a:gd name="connsiteX2" fmla="*/ 3547069 w 3547069"/>
                <a:gd name="connsiteY2" fmla="*/ 1015663 h 1015663"/>
                <a:gd name="connsiteX3" fmla="*/ 0 w 3547069"/>
                <a:gd name="connsiteY3" fmla="*/ 1015663 h 1015663"/>
                <a:gd name="connsiteX4" fmla="*/ 0 w 3547069"/>
                <a:gd name="connsiteY4" fmla="*/ 0 h 1015663"/>
                <a:gd name="connsiteX0" fmla="*/ 0 w 3567166"/>
                <a:gd name="connsiteY0" fmla="*/ 0 h 1025712"/>
                <a:gd name="connsiteX1" fmla="*/ 3567166 w 3567166"/>
                <a:gd name="connsiteY1" fmla="*/ 10049 h 1025712"/>
                <a:gd name="connsiteX2" fmla="*/ 3567166 w 3567166"/>
                <a:gd name="connsiteY2" fmla="*/ 1025712 h 1025712"/>
                <a:gd name="connsiteX3" fmla="*/ 20097 w 3567166"/>
                <a:gd name="connsiteY3" fmla="*/ 1025712 h 1025712"/>
                <a:gd name="connsiteX4" fmla="*/ 0 w 3567166"/>
                <a:gd name="connsiteY4" fmla="*/ 0 h 102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7166" h="1025712">
                  <a:moveTo>
                    <a:pt x="0" y="0"/>
                  </a:moveTo>
                  <a:lnTo>
                    <a:pt x="3567166" y="10049"/>
                  </a:lnTo>
                  <a:lnTo>
                    <a:pt x="3567166" y="1025712"/>
                  </a:lnTo>
                  <a:lnTo>
                    <a:pt x="20097" y="10257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 smtClean="0">
                  <a:ln>
                    <a:solidFill>
                      <a:srgbClr val="C00000"/>
                    </a:solidFill>
                  </a:ln>
                  <a:latin typeface="Clarendon Blk BT" panose="02040905050505020204" pitchFamily="18" charset="0"/>
                </a:rPr>
                <a:t>Join</a:t>
              </a:r>
              <a:r>
                <a:rPr lang="en-IN" sz="8000" b="1" dirty="0" smtClean="0">
                  <a:latin typeface="Clarendon Blk BT" panose="02040905050505020204" pitchFamily="18" charset="0"/>
                </a:rPr>
                <a:t> </a:t>
              </a:r>
              <a:endParaRPr lang="en-IN" sz="8000" b="1" dirty="0">
                <a:latin typeface="Clarendon Blk BT" panose="020409050505050202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68453" y="408630"/>
              <a:ext cx="1879042" cy="7835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04589" y="2852804"/>
            <a:ext cx="2644733" cy="1692771"/>
            <a:chOff x="7705069" y="2852804"/>
            <a:chExt cx="2644733" cy="1692771"/>
          </a:xfrm>
        </p:grpSpPr>
        <p:sp>
          <p:nvSpPr>
            <p:cNvPr id="10" name="TextBox 9"/>
            <p:cNvSpPr txBox="1"/>
            <p:nvPr/>
          </p:nvSpPr>
          <p:spPr>
            <a:xfrm>
              <a:off x="7705069" y="2852804"/>
              <a:ext cx="2644733" cy="169277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By simply </a:t>
              </a:r>
              <a:endParaRPr lang="en-IN" dirty="0" smtClean="0">
                <a:solidFill>
                  <a:srgbClr val="002060"/>
                </a:solidFill>
                <a:latin typeface="Square 721" panose="020B08040202020D0204" pitchFamily="34" charset="0"/>
              </a:endParaRPr>
            </a:p>
            <a:p>
              <a:pPr algn="ctr"/>
              <a:r>
                <a:rPr lang="en-IN" sz="1400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call/</a:t>
              </a:r>
              <a:r>
                <a:rPr lang="en-IN" sz="1400" dirty="0" err="1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msg</a:t>
              </a:r>
              <a:r>
                <a:rPr lang="en-IN" sz="1400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/WhatsApp us</a:t>
              </a:r>
            </a:p>
            <a:p>
              <a:pPr algn="ctr"/>
              <a:r>
                <a:rPr lang="en-IN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on </a:t>
              </a:r>
              <a:endParaRPr lang="en-IN" dirty="0">
                <a:solidFill>
                  <a:srgbClr val="002060"/>
                </a:solidFill>
                <a:latin typeface="Square 721" panose="020B08040202020D0204" pitchFamily="34" charset="0"/>
              </a:endParaRPr>
            </a:p>
            <a:p>
              <a:pPr algn="ctr"/>
              <a:endParaRPr lang="en-IN" dirty="0" smtClean="0">
                <a:solidFill>
                  <a:srgbClr val="002060"/>
                </a:solidFill>
                <a:latin typeface="Square 721" panose="020B08040202020D0204" pitchFamily="34" charset="0"/>
              </a:endParaRPr>
            </a:p>
            <a:p>
              <a:pPr algn="ctr"/>
              <a:endParaRPr lang="en-IN" dirty="0" smtClean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75006" r="15485" b="1817"/>
            <a:stretch/>
          </p:blipFill>
          <p:spPr>
            <a:xfrm>
              <a:off x="7826657" y="4014810"/>
              <a:ext cx="2401556" cy="31149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100834" y="4648598"/>
            <a:ext cx="3567166" cy="783594"/>
            <a:chOff x="6826407" y="408630"/>
            <a:chExt cx="3567166" cy="783594"/>
          </a:xfrm>
        </p:grpSpPr>
        <p:sp>
          <p:nvSpPr>
            <p:cNvPr id="14" name="TextBox 13"/>
            <p:cNvSpPr txBox="1"/>
            <p:nvPr/>
          </p:nvSpPr>
          <p:spPr>
            <a:xfrm>
              <a:off x="6826407" y="473942"/>
              <a:ext cx="3567166" cy="584775"/>
            </a:xfrm>
            <a:custGeom>
              <a:avLst/>
              <a:gdLst>
                <a:gd name="connsiteX0" fmla="*/ 0 w 3547069"/>
                <a:gd name="connsiteY0" fmla="*/ 0 h 1015663"/>
                <a:gd name="connsiteX1" fmla="*/ 3547069 w 3547069"/>
                <a:gd name="connsiteY1" fmla="*/ 0 h 1015663"/>
                <a:gd name="connsiteX2" fmla="*/ 3547069 w 3547069"/>
                <a:gd name="connsiteY2" fmla="*/ 1015663 h 1015663"/>
                <a:gd name="connsiteX3" fmla="*/ 0 w 3547069"/>
                <a:gd name="connsiteY3" fmla="*/ 1015663 h 1015663"/>
                <a:gd name="connsiteX4" fmla="*/ 0 w 3547069"/>
                <a:gd name="connsiteY4" fmla="*/ 0 h 1015663"/>
                <a:gd name="connsiteX0" fmla="*/ 0 w 3567166"/>
                <a:gd name="connsiteY0" fmla="*/ 0 h 1025712"/>
                <a:gd name="connsiteX1" fmla="*/ 3567166 w 3567166"/>
                <a:gd name="connsiteY1" fmla="*/ 10049 h 1025712"/>
                <a:gd name="connsiteX2" fmla="*/ 3567166 w 3567166"/>
                <a:gd name="connsiteY2" fmla="*/ 1025712 h 1025712"/>
                <a:gd name="connsiteX3" fmla="*/ 20097 w 3567166"/>
                <a:gd name="connsiteY3" fmla="*/ 1025712 h 1025712"/>
                <a:gd name="connsiteX4" fmla="*/ 0 w 3567166"/>
                <a:gd name="connsiteY4" fmla="*/ 0 h 102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7166" h="1025712">
                  <a:moveTo>
                    <a:pt x="0" y="0"/>
                  </a:moveTo>
                  <a:lnTo>
                    <a:pt x="3567166" y="10049"/>
                  </a:lnTo>
                  <a:lnTo>
                    <a:pt x="3567166" y="1025712"/>
                  </a:lnTo>
                  <a:lnTo>
                    <a:pt x="20097" y="10257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 smtClean="0">
                  <a:ln>
                    <a:solidFill>
                      <a:srgbClr val="C00000"/>
                    </a:solidFill>
                  </a:ln>
                  <a:latin typeface="Clarendon Blk BT" panose="02040905050505020204" pitchFamily="18" charset="0"/>
                </a:rPr>
                <a:t>or visit</a:t>
              </a:r>
              <a:endParaRPr lang="en-IN" sz="8000" b="1" dirty="0">
                <a:latin typeface="Clarendon Blk BT" panose="020409050505050202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68453" y="408630"/>
              <a:ext cx="1879042" cy="7835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601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Clarendon Blk BT</vt:lpstr>
      <vt:lpstr>Square 721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Vaibhav Sharma</cp:lastModifiedBy>
  <cp:revision>3</cp:revision>
  <dcterms:created xsi:type="dcterms:W3CDTF">2024-11-20T06:37:28Z</dcterms:created>
  <dcterms:modified xsi:type="dcterms:W3CDTF">2024-11-20T06:50:37Z</dcterms:modified>
</cp:coreProperties>
</file>