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60B2B"/>
    <a:srgbClr val="189D0E"/>
    <a:srgbClr val="FABA50"/>
    <a:srgbClr val="FED057"/>
    <a:srgbClr val="FEC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7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1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8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F7B0-8DA6-41A5-BCD7-2C8DC5C1C314}" type="datetimeFigureOut">
              <a:rPr lang="en-IN" smtClean="0"/>
              <a:t>11-24-2024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mission Open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589" y="1685210"/>
            <a:ext cx="3178972" cy="31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610912"/>
            <a:ext cx="5913120" cy="15237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59429" y="2301743"/>
            <a:ext cx="7315200" cy="20398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Join Us - Akashvani &amp; Doordarshan Retired Engineers Welfare Socie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2" y="3745082"/>
            <a:ext cx="2032181" cy="15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403124" y="4376324"/>
            <a:ext cx="5108105" cy="679444"/>
            <a:chOff x="3403124" y="4325412"/>
            <a:chExt cx="5108105" cy="679444"/>
          </a:xfrm>
        </p:grpSpPr>
        <p:pic>
          <p:nvPicPr>
            <p:cNvPr id="1028" name="Picture 4" descr="Whatsapp Logo PNG Transparent Background, Free Download #3936 - FreeIcons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24" y="4325412"/>
              <a:ext cx="671849" cy="6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9762" y="4436753"/>
              <a:ext cx="4381467" cy="411947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IN" sz="2800" dirty="0" smtClean="0">
                  <a:solidFill>
                    <a:srgbClr val="189D0E"/>
                  </a:solidFill>
                  <a:latin typeface="Square721 BdEx BT" panose="020B0907030502060203" pitchFamily="34" charset="0"/>
                </a:rPr>
                <a:t>9205730212</a:t>
              </a:r>
              <a:endParaRPr lang="en-IN" sz="2800" dirty="0">
                <a:solidFill>
                  <a:srgbClr val="189D0E"/>
                </a:solidFill>
                <a:latin typeface="Square721 BdEx BT" panose="020B090703050206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204425"/>
            <a:ext cx="12192000" cy="1653575"/>
          </a:xfrm>
          <a:prstGeom prst="rect">
            <a:avLst/>
          </a:prstGeom>
          <a:solidFill>
            <a:srgbClr val="060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5225150"/>
            <a:ext cx="12192000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BOARD STUDENTS SECURED </a:t>
            </a:r>
            <a:r>
              <a:rPr lang="en-IN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100/100</a:t>
            </a:r>
            <a:r>
              <a:rPr lang="en-IN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 in </a:t>
            </a:r>
            <a:r>
              <a:rPr lang="en-IN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Mathematics</a:t>
            </a:r>
            <a:endParaRPr lang="en-IN" dirty="0">
              <a:solidFill>
                <a:schemeClr val="bg1"/>
              </a:solidFill>
              <a:latin typeface="Square 721 Blk" panose="020B090402020206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921" y="5569192"/>
            <a:ext cx="115321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FFFF00"/>
                </a:solidFill>
                <a:latin typeface="Square 721 Blk" panose="020B0904020202060204" pitchFamily="34" charset="0"/>
              </a:rPr>
              <a:t>Subject Offered :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Mathematics | Physics | Biology | Science | SSC | English | AI | IT | ICT | IP(065) | CS(085)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rgbClr val="00B050"/>
                </a:solidFill>
                <a:latin typeface="Square 721 Blk" panose="020B0904020202060204" pitchFamily="34" charset="0"/>
              </a:rPr>
              <a:t>PYTHON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Square 721 Blk" panose="020B0904020202060204" pitchFamily="34" charset="0"/>
              </a:rPr>
              <a:t> – MySQL – SQL  | Coaching of all subjects of </a:t>
            </a:r>
            <a:r>
              <a:rPr lang="en-IN" sz="1600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Commerce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Square 721 Blk" panose="020B0904020202060204" pitchFamily="34" charset="0"/>
              </a:rPr>
              <a:t> &amp; </a:t>
            </a:r>
            <a:r>
              <a:rPr lang="en-IN" sz="1600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Humanities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Square 721 Blk" panose="020B0904020202060204" pitchFamily="34" charset="0"/>
              </a:rPr>
              <a:t> stream are also available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Square 721 Blk" panose="020B090402020206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698920" y="-1569720"/>
            <a:ext cx="3398520" cy="3489960"/>
          </a:xfrm>
          <a:prstGeom prst="ellipse">
            <a:avLst/>
          </a:prstGeom>
          <a:solidFill>
            <a:srgbClr val="060B2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966960" y="244791"/>
            <a:ext cx="222504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ONLINE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&amp; Offline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both modes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are available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AI</a:t>
            </a:r>
            <a:r>
              <a:rPr lang="en-IN" sz="3600" dirty="0" smtClean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IT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IP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CS</a:t>
            </a:r>
            <a:endParaRPr lang="en-IN" sz="3600" dirty="0">
              <a:solidFill>
                <a:srgbClr val="002060"/>
              </a:solidFill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610912"/>
            <a:ext cx="5913120" cy="15237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59429" y="2301743"/>
            <a:ext cx="7315200" cy="20398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Join Us - Akashvani &amp; Doordarshan Retired Engineers Welfare Socie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2" y="3745082"/>
            <a:ext cx="2032181" cy="15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403124" y="4376324"/>
            <a:ext cx="5108105" cy="679444"/>
            <a:chOff x="3403124" y="4325412"/>
            <a:chExt cx="5108105" cy="679444"/>
          </a:xfrm>
        </p:grpSpPr>
        <p:pic>
          <p:nvPicPr>
            <p:cNvPr id="1028" name="Picture 4" descr="Whatsapp Logo PNG Transparent Background, Free Download #3936 - FreeIcons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24" y="4325412"/>
              <a:ext cx="671849" cy="6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9762" y="4436753"/>
              <a:ext cx="4381467" cy="411947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IN" sz="2800" dirty="0" smtClean="0">
                  <a:solidFill>
                    <a:srgbClr val="189D0E"/>
                  </a:solidFill>
                  <a:latin typeface="Square721 BdEx BT" panose="020B0907030502060203" pitchFamily="34" charset="0"/>
                </a:rPr>
                <a:t>9205730212</a:t>
              </a:r>
              <a:endParaRPr lang="en-IN" sz="2800" dirty="0">
                <a:solidFill>
                  <a:srgbClr val="189D0E"/>
                </a:solidFill>
                <a:latin typeface="Square721 BdEx BT" panose="020B090703050206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204425"/>
            <a:ext cx="12192000" cy="1653575"/>
          </a:xfrm>
          <a:prstGeom prst="rect">
            <a:avLst/>
          </a:prstGeom>
          <a:solidFill>
            <a:srgbClr val="060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5214264"/>
            <a:ext cx="12192000" cy="163121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BOARD STUDENTS SECURED </a:t>
            </a:r>
          </a:p>
          <a:p>
            <a:pPr algn="ctr"/>
            <a:r>
              <a:rPr lang="en-IN" sz="3200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100/100</a:t>
            </a:r>
            <a:r>
              <a:rPr lang="en-IN" sz="3200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in</a:t>
            </a:r>
            <a:endParaRPr lang="en-IN" sz="3200" dirty="0" smtClean="0">
              <a:solidFill>
                <a:srgbClr val="00B0F0"/>
              </a:solidFill>
              <a:latin typeface="Square 721 Blk" panose="020B0904020202060204" pitchFamily="34" charset="0"/>
            </a:endParaRPr>
          </a:p>
          <a:p>
            <a:pPr algn="ctr"/>
            <a:r>
              <a:rPr lang="en-IN" sz="3200" dirty="0" smtClean="0">
                <a:solidFill>
                  <a:srgbClr val="FFC000"/>
                </a:solidFill>
                <a:latin typeface="Square 721 Blk" panose="020B0904020202060204" pitchFamily="34" charset="0"/>
              </a:rPr>
              <a:t>MATHEMATICS</a:t>
            </a:r>
            <a:endParaRPr lang="en-IN" dirty="0">
              <a:solidFill>
                <a:srgbClr val="FFC000"/>
              </a:solidFill>
              <a:latin typeface="Square 721 Blk" panose="020B090402020206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698920" y="-1569720"/>
            <a:ext cx="3398520" cy="3489960"/>
          </a:xfrm>
          <a:prstGeom prst="ellipse">
            <a:avLst/>
          </a:prstGeom>
          <a:solidFill>
            <a:srgbClr val="060B2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966960" y="244791"/>
            <a:ext cx="222504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ONLINE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&amp; Offline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both modes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are available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12" y="2058408"/>
            <a:ext cx="2542900" cy="25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610912"/>
            <a:ext cx="5913120" cy="15237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59429" y="2301743"/>
            <a:ext cx="7315200" cy="20398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Join Us - Akashvani &amp; Doordarshan Retired Engineers Welfare Socie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2" y="3745082"/>
            <a:ext cx="2032181" cy="15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403124" y="4376324"/>
            <a:ext cx="5108105" cy="679444"/>
            <a:chOff x="3403124" y="4325412"/>
            <a:chExt cx="5108105" cy="679444"/>
          </a:xfrm>
        </p:grpSpPr>
        <p:pic>
          <p:nvPicPr>
            <p:cNvPr id="1028" name="Picture 4" descr="Whatsapp Logo PNG Transparent Background, Free Download #3936 - FreeIcons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24" y="4325412"/>
              <a:ext cx="671849" cy="6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9762" y="4436753"/>
              <a:ext cx="4381467" cy="411947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IN" sz="2800" dirty="0" smtClean="0">
                  <a:solidFill>
                    <a:srgbClr val="189D0E"/>
                  </a:solidFill>
                  <a:latin typeface="Square721 BdEx BT" panose="020B0907030502060203" pitchFamily="34" charset="0"/>
                </a:rPr>
                <a:t>9205730212</a:t>
              </a:r>
              <a:endParaRPr lang="en-IN" sz="2800" dirty="0">
                <a:solidFill>
                  <a:srgbClr val="189D0E"/>
                </a:solidFill>
                <a:latin typeface="Square721 BdEx BT" panose="020B090703050206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204425"/>
            <a:ext cx="12192000" cy="1653575"/>
          </a:xfrm>
          <a:prstGeom prst="rect">
            <a:avLst/>
          </a:prstGeom>
          <a:solidFill>
            <a:srgbClr val="060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5214264"/>
            <a:ext cx="12192000" cy="164660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3600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Online Class Facilities: </a:t>
            </a:r>
          </a:p>
          <a:p>
            <a:pPr>
              <a:spcAft>
                <a:spcPts val="600"/>
              </a:spcAft>
            </a:pP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HD Class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Clear Sound </a:t>
            </a:r>
            <a:r>
              <a:rPr lang="en-IN" sz="2400" dirty="0">
                <a:solidFill>
                  <a:schemeClr val="bg1"/>
                </a:solidFill>
                <a:latin typeface="Arial Narrow" panose="020B0606020202030204" pitchFamily="34" charset="0"/>
              </a:rPr>
              <a:t>+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250+ MBPS Wi-Fi Speed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Notes in Hard/Soft Copy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Regular Test &amp; Doubt Sessions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3+3 Days classes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Extra Classes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Demo class for new students with attractive fees package</a:t>
            </a:r>
            <a:endParaRPr lang="en-IN" sz="2400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>
              <a:spcAft>
                <a:spcPts val="600"/>
              </a:spcAft>
            </a:pPr>
            <a:endParaRPr lang="en-IN" sz="700" dirty="0" smtClean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698920" y="-1569720"/>
            <a:ext cx="3398520" cy="3489960"/>
          </a:xfrm>
          <a:prstGeom prst="ellipse">
            <a:avLst/>
          </a:prstGeom>
          <a:solidFill>
            <a:srgbClr val="060B2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966960" y="244791"/>
            <a:ext cx="222504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ONLINE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&amp; Offline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both modes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are available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20" y="2394317"/>
            <a:ext cx="2122034" cy="17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MATHEMATICS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4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PHYSICS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1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CHEMISTRY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3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BIOLOGY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American Brewery Rough Demo" panose="02000000000000000000" pitchFamily="2" charset="0"/>
              </a:rPr>
              <a:t>PYTHON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</a:rPr>
              <a:t> |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American Brewery Rough Demo" panose="02000000000000000000" pitchFamily="2" charset="0"/>
              </a:rPr>
              <a:t>SQL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6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AI</a:t>
            </a:r>
            <a:r>
              <a:rPr lang="en-IN" sz="3600" dirty="0" smtClean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IT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IP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CS</a:t>
            </a:r>
            <a:endParaRPr lang="en-IN" sz="3600" dirty="0">
              <a:solidFill>
                <a:srgbClr val="002060"/>
              </a:solidFill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144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American Brewery Rough Demo</vt:lpstr>
      <vt:lpstr>Arial</vt:lpstr>
      <vt:lpstr>Arial Black</vt:lpstr>
      <vt:lpstr>Arial Narrow</vt:lpstr>
      <vt:lpstr>Calibri</vt:lpstr>
      <vt:lpstr>Calibri Light</vt:lpstr>
      <vt:lpstr>Square 721 Blk</vt:lpstr>
      <vt:lpstr>Square721 BdEx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Sharma</dc:creator>
  <cp:lastModifiedBy>Vaibhav Sharma</cp:lastModifiedBy>
  <cp:revision>52</cp:revision>
  <dcterms:created xsi:type="dcterms:W3CDTF">2024-11-20T06:37:28Z</dcterms:created>
  <dcterms:modified xsi:type="dcterms:W3CDTF">2024-11-24T07:21:12Z</dcterms:modified>
</cp:coreProperties>
</file>