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0516-856D-20CF-F12A-3308958F5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B3B8B-FF4C-4951-AC30-B62C4D862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A143-6461-CFC5-9C53-53046E73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6C307-DA6A-50BE-300D-51C9FA01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7B67-5D56-B190-BED2-62121C0A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667D-E584-9529-CECD-F53470E8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091AA-D9CB-30EF-CFB0-C5D98BA46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E3FC-6E63-0351-CC25-800A745D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3C38-3B9B-DD6B-F4FC-CB608BCF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568D-9D2E-D4E8-FDEB-D376B6E9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FB7AB-4CC7-3966-53AA-BBC67D0A1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44C5-65A1-D271-7AA4-087872436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37E79-4880-7FD1-78CC-51C0FD01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3AA2-9EDF-CF1A-D30C-707B4017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266D-9845-EC5F-E59E-9A83997D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F652-F56D-16D9-76D2-1ECC3B9A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6FD0-8147-994E-3A16-3F4C162B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449C-8F72-A5BF-2775-D25FA7F4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8702-A073-CF39-0F83-74333DEB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999D-7114-FB94-5FDC-DE457F13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86B6-D8D8-768A-4A40-30FF5429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35868-600D-6C92-F5E1-5559BA19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68E2-0E26-A325-DBC3-AEC68B97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6045-25D0-1F55-A8A5-B9B02317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863B-428E-AB7B-C85A-F925E9E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5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7106-4BED-D5D4-2AE9-D476E136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EAC7-E9B9-D0E8-C6F9-45E357732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E176-D56A-46D6-CD4A-D230C1DAA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02256-EF72-4730-BB06-E6793F06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C0C0-9BB1-6B0C-6DD9-8D96C0FC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BC378-1A59-4A79-07D1-33CF7D50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39AA-1614-E0F9-4D32-F3ACC697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BC503-2503-2A74-2CBD-DDEB960F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DAD13-6990-9FCC-C68D-A776EE017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73B22-D52D-8ABD-9AA7-C8BA5709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BFDFF-1C72-298C-3F1D-2C207C929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8B807-5C4D-D5A1-CA42-17D899FE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80AC3-04E8-A84B-541A-B30E2D45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F819-3289-E5D1-572E-9F2D5047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556D-7AD7-C2CB-63B9-4D473A8D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A23B7-02EA-13C8-3191-C50BA7EE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8F4D5-B4B0-B542-F077-5D292E86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046C0-5349-48C9-B7F5-E41544D8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5F243-F2D7-AF11-7FB4-EC2F560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4E6EE-CAAD-AE4F-860A-B3475BB4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36324-649B-0D1A-9256-1BF7783E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3320-44B8-D8F6-FA26-BE52E727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D630-0065-3A04-0464-2E42C86F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0D94-16D5-09DF-70E9-901CB9DC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84AB-7430-03B5-3C0E-A34D93E8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642BB-EC3A-0E0D-EB41-EFFC0DF7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1338-E0AF-C6FB-3196-EE6B448F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0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3B54-4053-C789-1BD9-01D9BF52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50368-18F4-8C42-7155-442645982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8744-BC2A-A215-C2C7-E90DA73CE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A561-5BB8-886B-08D7-648C6D33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597A2-DB33-A828-D81A-C425B3FE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42F34-AADC-D0C6-556A-A4EBD579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45E-1CFE-EB42-4BB0-0D6D59F8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E6A1-BC99-B97B-8500-0B27D2B6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B4F3-8AA9-A9B4-C8D3-7ECA57DB1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8D49-4D66-40AD-A88D-3DA4C32A56A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AE5A-6E14-F68B-64F3-C925DCE8F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9C42-D3A7-8C90-008D-4595BD86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7DAA-91A1-42B2-84DC-E9F4C15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816765-D6C7-F48F-34F6-9373DFAB37FF}"/>
              </a:ext>
            </a:extLst>
          </p:cNvPr>
          <p:cNvSpPr/>
          <p:nvPr/>
        </p:nvSpPr>
        <p:spPr>
          <a:xfrm rot="5400000">
            <a:off x="1823873" y="2067844"/>
            <a:ext cx="943896" cy="2113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A9B091-2C84-6A1B-0E55-EE9110417689}"/>
              </a:ext>
            </a:extLst>
          </p:cNvPr>
          <p:cNvSpPr/>
          <p:nvPr/>
        </p:nvSpPr>
        <p:spPr>
          <a:xfrm rot="10800000">
            <a:off x="1233944" y="3680951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F5EA99-C5F4-2FFD-3728-2FC62131A3B4}"/>
              </a:ext>
            </a:extLst>
          </p:cNvPr>
          <p:cNvSpPr/>
          <p:nvPr/>
        </p:nvSpPr>
        <p:spPr>
          <a:xfrm rot="10800000">
            <a:off x="1238855" y="2314271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816765-D6C7-F48F-34F6-9373DFAB37FF}"/>
              </a:ext>
            </a:extLst>
          </p:cNvPr>
          <p:cNvSpPr/>
          <p:nvPr/>
        </p:nvSpPr>
        <p:spPr>
          <a:xfrm rot="5400000">
            <a:off x="1823873" y="2067844"/>
            <a:ext cx="943896" cy="2113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A9B091-2C84-6A1B-0E55-EE9110417689}"/>
              </a:ext>
            </a:extLst>
          </p:cNvPr>
          <p:cNvSpPr/>
          <p:nvPr/>
        </p:nvSpPr>
        <p:spPr>
          <a:xfrm rot="10800000">
            <a:off x="1233944" y="3680951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F5EA99-C5F4-2FFD-3728-2FC62131A3B4}"/>
              </a:ext>
            </a:extLst>
          </p:cNvPr>
          <p:cNvSpPr/>
          <p:nvPr/>
        </p:nvSpPr>
        <p:spPr>
          <a:xfrm rot="10800000">
            <a:off x="1238855" y="2314271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444824-C269-D4E9-83C0-CFE07BB1FF68}"/>
              </a:ext>
            </a:extLst>
          </p:cNvPr>
          <p:cNvSpPr/>
          <p:nvPr/>
        </p:nvSpPr>
        <p:spPr>
          <a:xfrm rot="5400000">
            <a:off x="4188530" y="2072762"/>
            <a:ext cx="943896" cy="2113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9DD90-A009-0BF8-4A20-E4B4161B84AA}"/>
              </a:ext>
            </a:extLst>
          </p:cNvPr>
          <p:cNvSpPr/>
          <p:nvPr/>
        </p:nvSpPr>
        <p:spPr>
          <a:xfrm rot="10800000">
            <a:off x="3598601" y="3685869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F7ACC-9145-95C2-2F28-F10E042099D7}"/>
              </a:ext>
            </a:extLst>
          </p:cNvPr>
          <p:cNvSpPr/>
          <p:nvPr/>
        </p:nvSpPr>
        <p:spPr>
          <a:xfrm rot="10800000">
            <a:off x="3603512" y="2319189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52A86-81E4-3362-F0DE-5F1F3A789C86}"/>
              </a:ext>
            </a:extLst>
          </p:cNvPr>
          <p:cNvSpPr/>
          <p:nvPr/>
        </p:nvSpPr>
        <p:spPr>
          <a:xfrm rot="5400000">
            <a:off x="6523692" y="2077682"/>
            <a:ext cx="943896" cy="2113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DC740-A663-FC61-D2EE-B44EAF0BB64B}"/>
              </a:ext>
            </a:extLst>
          </p:cNvPr>
          <p:cNvSpPr/>
          <p:nvPr/>
        </p:nvSpPr>
        <p:spPr>
          <a:xfrm rot="10800000">
            <a:off x="5933763" y="3690789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53614-7B89-8520-0711-56AFE9B2E415}"/>
              </a:ext>
            </a:extLst>
          </p:cNvPr>
          <p:cNvSpPr/>
          <p:nvPr/>
        </p:nvSpPr>
        <p:spPr>
          <a:xfrm rot="10800000">
            <a:off x="5938674" y="2324109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445F8-6973-D5A9-AD92-0F229EAF6236}"/>
              </a:ext>
            </a:extLst>
          </p:cNvPr>
          <p:cNvSpPr/>
          <p:nvPr/>
        </p:nvSpPr>
        <p:spPr>
          <a:xfrm rot="5400000">
            <a:off x="8947347" y="2082601"/>
            <a:ext cx="943896" cy="2113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C5586-7199-A3A8-5841-2A9A3CDBBD0F}"/>
              </a:ext>
            </a:extLst>
          </p:cNvPr>
          <p:cNvSpPr/>
          <p:nvPr/>
        </p:nvSpPr>
        <p:spPr>
          <a:xfrm rot="10800000">
            <a:off x="8357418" y="3695708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CF8B7-78A7-D2C6-B05E-281E3CFE85BA}"/>
              </a:ext>
            </a:extLst>
          </p:cNvPr>
          <p:cNvSpPr/>
          <p:nvPr/>
        </p:nvSpPr>
        <p:spPr>
          <a:xfrm rot="10800000">
            <a:off x="8362329" y="2329028"/>
            <a:ext cx="2113934" cy="250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8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B5DE89501D254A9365A33A5CCA52BF" ma:contentTypeVersion="11" ma:contentTypeDescription="Crear nuevo documento." ma:contentTypeScope="" ma:versionID="40ad029db5783aaf6833091591ceba49">
  <xsd:schema xmlns:xsd="http://www.w3.org/2001/XMLSchema" xmlns:xs="http://www.w3.org/2001/XMLSchema" xmlns:p="http://schemas.microsoft.com/office/2006/metadata/properties" xmlns:ns3="8a1175a8-b407-4b2b-be26-550bf3195885" xmlns:ns4="4642ecde-b06d-4764-af9d-08fa18f182de" targetNamespace="http://schemas.microsoft.com/office/2006/metadata/properties" ma:root="true" ma:fieldsID="bd673005f94de6bf43a740790a14b894" ns3:_="" ns4:_="">
    <xsd:import namespace="8a1175a8-b407-4b2b-be26-550bf3195885"/>
    <xsd:import namespace="4642ecde-b06d-4764-af9d-08fa18f182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175a8-b407-4b2b-be26-550bf31958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2ecde-b06d-4764-af9d-08fa18f1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B905D8-3822-4C40-9395-063EC2FBD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1175a8-b407-4b2b-be26-550bf3195885"/>
    <ds:schemaRef ds:uri="4642ecde-b06d-4764-af9d-08fa18f182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488926-6DAC-4C48-BB59-DF0D091DC750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4642ecde-b06d-4764-af9d-08fa18f182de"/>
    <ds:schemaRef ds:uri="8a1175a8-b407-4b2b-be26-550bf319588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A08D564-413D-4C9D-BFF4-F590C4C28B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Facundo Montenegro</dc:creator>
  <cp:lastModifiedBy>Facundo Montenegro</cp:lastModifiedBy>
  <cp:revision>10</cp:revision>
  <dcterms:created xsi:type="dcterms:W3CDTF">2022-09-13T18:17:38Z</dcterms:created>
  <dcterms:modified xsi:type="dcterms:W3CDTF">2022-10-03T13:17:58Z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0x0101003AB5DE89501D254A9365A33A5CCA52BF</vt:lpwstr>
  </property>
</Properties>
</file>