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0" r:id="rId5"/>
    <p:sldId id="256" r:id="rId6"/>
    <p:sldId id="258" r:id="rId7"/>
    <p:sldId id="266" r:id="rId8"/>
    <p:sldId id="268" r:id="rId9"/>
    <p:sldId id="265" r:id="rId10"/>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3C3C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36EAE-8C02-46F5-8413-F209AD04875B}" v="39" dt="2024-02-21T12:57:32.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3172" autoAdjust="0"/>
  </p:normalViewPr>
  <p:slideViewPr>
    <p:cSldViewPr snapToGrid="0">
      <p:cViewPr varScale="1">
        <p:scale>
          <a:sx n="57" d="100"/>
          <a:sy n="57" d="100"/>
        </p:scale>
        <p:origin x="11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Muñoz" userId="49609eaf-03f1-45cb-8d29-54d837f5b06d" providerId="ADAL" clId="{AAC36EAE-8C02-46F5-8413-F209AD04875B}"/>
    <pc:docChg chg="undo custSel addSld delSld modSld sldOrd">
      <pc:chgData name="Jonathan Muñoz" userId="49609eaf-03f1-45cb-8d29-54d837f5b06d" providerId="ADAL" clId="{AAC36EAE-8C02-46F5-8413-F209AD04875B}" dt="2024-02-21T14:27:24.168" v="1143" actId="20577"/>
      <pc:docMkLst>
        <pc:docMk/>
      </pc:docMkLst>
      <pc:sldChg chg="modSp mod">
        <pc:chgData name="Jonathan Muñoz" userId="49609eaf-03f1-45cb-8d29-54d837f5b06d" providerId="ADAL" clId="{AAC36EAE-8C02-46F5-8413-F209AD04875B}" dt="2024-02-21T11:38:52.947" v="149" actId="20577"/>
        <pc:sldMkLst>
          <pc:docMk/>
          <pc:sldMk cId="347178778" sldId="256"/>
        </pc:sldMkLst>
        <pc:spChg chg="mod">
          <ac:chgData name="Jonathan Muñoz" userId="49609eaf-03f1-45cb-8d29-54d837f5b06d" providerId="ADAL" clId="{AAC36EAE-8C02-46F5-8413-F209AD04875B}" dt="2024-02-21T11:38:52.947" v="149" actId="20577"/>
          <ac:spMkLst>
            <pc:docMk/>
            <pc:sldMk cId="347178778" sldId="256"/>
            <ac:spMk id="4" creationId="{ABA59FB5-EE13-47B1-B422-8F92AA525066}"/>
          </ac:spMkLst>
        </pc:spChg>
      </pc:sldChg>
      <pc:sldChg chg="addSp modSp mod modNotesTx">
        <pc:chgData name="Jonathan Muñoz" userId="49609eaf-03f1-45cb-8d29-54d837f5b06d" providerId="ADAL" clId="{AAC36EAE-8C02-46F5-8413-F209AD04875B}" dt="2024-02-21T13:51:40.031" v="808" actId="20577"/>
        <pc:sldMkLst>
          <pc:docMk/>
          <pc:sldMk cId="2576069563" sldId="258"/>
        </pc:sldMkLst>
        <pc:spChg chg="mod">
          <ac:chgData name="Jonathan Muñoz" userId="49609eaf-03f1-45cb-8d29-54d837f5b06d" providerId="ADAL" clId="{AAC36EAE-8C02-46F5-8413-F209AD04875B}" dt="2024-02-21T11:35:44.500" v="67" actId="20577"/>
          <ac:spMkLst>
            <pc:docMk/>
            <pc:sldMk cId="2576069563" sldId="258"/>
            <ac:spMk id="2" creationId="{36E7CACD-E8DB-4C4D-B72B-7A2CB4AF30A8}"/>
          </ac:spMkLst>
        </pc:spChg>
        <pc:spChg chg="mod">
          <ac:chgData name="Jonathan Muñoz" userId="49609eaf-03f1-45cb-8d29-54d837f5b06d" providerId="ADAL" clId="{AAC36EAE-8C02-46F5-8413-F209AD04875B}" dt="2024-02-21T12:19:36.214" v="219" actId="1076"/>
          <ac:spMkLst>
            <pc:docMk/>
            <pc:sldMk cId="2576069563" sldId="258"/>
            <ac:spMk id="3" creationId="{652D1C09-5B17-49EB-BB9D-1D47D3279A43}"/>
          </ac:spMkLst>
        </pc:spChg>
        <pc:spChg chg="mod">
          <ac:chgData name="Jonathan Muñoz" userId="49609eaf-03f1-45cb-8d29-54d837f5b06d" providerId="ADAL" clId="{AAC36EAE-8C02-46F5-8413-F209AD04875B}" dt="2024-02-21T12:15:26.320" v="212" actId="20577"/>
          <ac:spMkLst>
            <pc:docMk/>
            <pc:sldMk cId="2576069563" sldId="258"/>
            <ac:spMk id="5" creationId="{4ADB6F1D-23D5-E67E-8BE7-1DD0356FC4D1}"/>
          </ac:spMkLst>
        </pc:spChg>
        <pc:picChg chg="add mod">
          <ac:chgData name="Jonathan Muñoz" userId="49609eaf-03f1-45cb-8d29-54d837f5b06d" providerId="ADAL" clId="{AAC36EAE-8C02-46F5-8413-F209AD04875B}" dt="2024-02-21T12:19:31.658" v="218" actId="1076"/>
          <ac:picMkLst>
            <pc:docMk/>
            <pc:sldMk cId="2576069563" sldId="258"/>
            <ac:picMk id="6" creationId="{B0CC33CA-DE9D-8C8C-2210-D743868AE03D}"/>
          </ac:picMkLst>
        </pc:picChg>
      </pc:sldChg>
      <pc:sldChg chg="add">
        <pc:chgData name="Jonathan Muñoz" userId="49609eaf-03f1-45cb-8d29-54d837f5b06d" providerId="ADAL" clId="{AAC36EAE-8C02-46F5-8413-F209AD04875B}" dt="2024-02-21T11:35:24.078" v="26" actId="2890"/>
        <pc:sldMkLst>
          <pc:docMk/>
          <pc:sldMk cId="827311466" sldId="264"/>
        </pc:sldMkLst>
      </pc:sldChg>
      <pc:sldChg chg="addSp delSp modSp new mod">
        <pc:chgData name="Jonathan Muñoz" userId="49609eaf-03f1-45cb-8d29-54d837f5b06d" providerId="ADAL" clId="{AAC36EAE-8C02-46F5-8413-F209AD04875B}" dt="2024-02-21T13:44:10.638" v="555" actId="12"/>
        <pc:sldMkLst>
          <pc:docMk/>
          <pc:sldMk cId="21175467" sldId="265"/>
        </pc:sldMkLst>
        <pc:spChg chg="del">
          <ac:chgData name="Jonathan Muñoz" userId="49609eaf-03f1-45cb-8d29-54d837f5b06d" providerId="ADAL" clId="{AAC36EAE-8C02-46F5-8413-F209AD04875B}" dt="2024-02-21T12:20:15.601" v="228" actId="478"/>
          <ac:spMkLst>
            <pc:docMk/>
            <pc:sldMk cId="21175467" sldId="265"/>
            <ac:spMk id="2" creationId="{05D0FD8B-414C-452A-CAA8-F9405BEFE08D}"/>
          </ac:spMkLst>
        </pc:spChg>
        <pc:spChg chg="del">
          <ac:chgData name="Jonathan Muñoz" userId="49609eaf-03f1-45cb-8d29-54d837f5b06d" providerId="ADAL" clId="{AAC36EAE-8C02-46F5-8413-F209AD04875B}" dt="2024-02-21T12:20:14.421" v="227" actId="478"/>
          <ac:spMkLst>
            <pc:docMk/>
            <pc:sldMk cId="21175467" sldId="265"/>
            <ac:spMk id="3" creationId="{69B9C862-BC51-90EC-510B-F94D642DC54C}"/>
          </ac:spMkLst>
        </pc:spChg>
        <pc:spChg chg="add mod">
          <ac:chgData name="Jonathan Muñoz" userId="49609eaf-03f1-45cb-8d29-54d837f5b06d" providerId="ADAL" clId="{AAC36EAE-8C02-46F5-8413-F209AD04875B}" dt="2024-02-21T13:43:17.786" v="514" actId="1076"/>
          <ac:spMkLst>
            <pc:docMk/>
            <pc:sldMk cId="21175467" sldId="265"/>
            <ac:spMk id="4" creationId="{4B82248B-F854-A887-5B29-707A02C5ADD0}"/>
          </ac:spMkLst>
        </pc:spChg>
        <pc:spChg chg="add mod">
          <ac:chgData name="Jonathan Muñoz" userId="49609eaf-03f1-45cb-8d29-54d837f5b06d" providerId="ADAL" clId="{AAC36EAE-8C02-46F5-8413-F209AD04875B}" dt="2024-02-21T13:44:02.550" v="554" actId="113"/>
          <ac:spMkLst>
            <pc:docMk/>
            <pc:sldMk cId="21175467" sldId="265"/>
            <ac:spMk id="6" creationId="{B074BBE2-7B92-7DC6-5458-5F58DD6DF315}"/>
          </ac:spMkLst>
        </pc:spChg>
        <pc:spChg chg="add mod">
          <ac:chgData name="Jonathan Muñoz" userId="49609eaf-03f1-45cb-8d29-54d837f5b06d" providerId="ADAL" clId="{AAC36EAE-8C02-46F5-8413-F209AD04875B}" dt="2024-02-21T13:43:22.814" v="516" actId="1076"/>
          <ac:spMkLst>
            <pc:docMk/>
            <pc:sldMk cId="21175467" sldId="265"/>
            <ac:spMk id="8" creationId="{7F0DEE15-15C2-C194-C112-CFA8872C9ACD}"/>
          </ac:spMkLst>
        </pc:spChg>
        <pc:spChg chg="add mod">
          <ac:chgData name="Jonathan Muñoz" userId="49609eaf-03f1-45cb-8d29-54d837f5b06d" providerId="ADAL" clId="{AAC36EAE-8C02-46F5-8413-F209AD04875B}" dt="2024-02-21T13:44:10.638" v="555" actId="12"/>
          <ac:spMkLst>
            <pc:docMk/>
            <pc:sldMk cId="21175467" sldId="265"/>
            <ac:spMk id="10" creationId="{002BBC93-362B-F52C-AAD5-6D2DA9F55991}"/>
          </ac:spMkLst>
        </pc:spChg>
      </pc:sldChg>
      <pc:sldChg chg="new del">
        <pc:chgData name="Jonathan Muñoz" userId="49609eaf-03f1-45cb-8d29-54d837f5b06d" providerId="ADAL" clId="{AAC36EAE-8C02-46F5-8413-F209AD04875B}" dt="2024-02-21T11:46:14.548" v="158" actId="47"/>
        <pc:sldMkLst>
          <pc:docMk/>
          <pc:sldMk cId="3255054167" sldId="265"/>
        </pc:sldMkLst>
      </pc:sldChg>
      <pc:sldChg chg="addSp delSp modSp add mod modNotesTx">
        <pc:chgData name="Jonathan Muñoz" userId="49609eaf-03f1-45cb-8d29-54d837f5b06d" providerId="ADAL" clId="{AAC36EAE-8C02-46F5-8413-F209AD04875B}" dt="2024-02-21T14:27:24.168" v="1143" actId="20577"/>
        <pc:sldMkLst>
          <pc:docMk/>
          <pc:sldMk cId="3684704198" sldId="266"/>
        </pc:sldMkLst>
        <pc:spChg chg="mod">
          <ac:chgData name="Jonathan Muñoz" userId="49609eaf-03f1-45cb-8d29-54d837f5b06d" providerId="ADAL" clId="{AAC36EAE-8C02-46F5-8413-F209AD04875B}" dt="2024-02-21T12:39:11.956" v="341" actId="1076"/>
          <ac:spMkLst>
            <pc:docMk/>
            <pc:sldMk cId="3684704198" sldId="266"/>
            <ac:spMk id="2" creationId="{25A799C7-C08F-6BAF-6A1E-CCBB444C599B}"/>
          </ac:spMkLst>
        </pc:spChg>
        <pc:spChg chg="del">
          <ac:chgData name="Jonathan Muñoz" userId="49609eaf-03f1-45cb-8d29-54d837f5b06d" providerId="ADAL" clId="{AAC36EAE-8C02-46F5-8413-F209AD04875B}" dt="2024-02-21T12:22:17.010" v="325" actId="478"/>
          <ac:spMkLst>
            <pc:docMk/>
            <pc:sldMk cId="3684704198" sldId="266"/>
            <ac:spMk id="3" creationId="{58F37CC2-4A8C-7D4F-FE98-BD9C3DDE10E7}"/>
          </ac:spMkLst>
        </pc:spChg>
        <pc:spChg chg="mod">
          <ac:chgData name="Jonathan Muñoz" userId="49609eaf-03f1-45cb-8d29-54d837f5b06d" providerId="ADAL" clId="{AAC36EAE-8C02-46F5-8413-F209AD04875B}" dt="2024-02-21T12:38:23.112" v="338" actId="20577"/>
          <ac:spMkLst>
            <pc:docMk/>
            <pc:sldMk cId="3684704198" sldId="266"/>
            <ac:spMk id="5" creationId="{487B5329-4892-2D58-1DC7-6BD581DEA042}"/>
          </ac:spMkLst>
        </pc:spChg>
        <pc:spChg chg="add del mod">
          <ac:chgData name="Jonathan Muñoz" userId="49609eaf-03f1-45cb-8d29-54d837f5b06d" providerId="ADAL" clId="{AAC36EAE-8C02-46F5-8413-F209AD04875B}" dt="2024-02-21T12:24:23.764" v="334" actId="478"/>
          <ac:spMkLst>
            <pc:docMk/>
            <pc:sldMk cId="3684704198" sldId="266"/>
            <ac:spMk id="7" creationId="{4331606C-0A56-CA10-7E4D-11789A63EA47}"/>
          </ac:spMkLst>
        </pc:spChg>
        <pc:spChg chg="add">
          <ac:chgData name="Jonathan Muñoz" userId="49609eaf-03f1-45cb-8d29-54d837f5b06d" providerId="ADAL" clId="{AAC36EAE-8C02-46F5-8413-F209AD04875B}" dt="2024-02-21T12:39:06.782" v="339"/>
          <ac:spMkLst>
            <pc:docMk/>
            <pc:sldMk cId="3684704198" sldId="266"/>
            <ac:spMk id="8" creationId="{10FA3656-DB9B-4AFB-4A22-77811487E3D0}"/>
          </ac:spMkLst>
        </pc:spChg>
        <pc:spChg chg="add mod">
          <ac:chgData name="Jonathan Muñoz" userId="49609eaf-03f1-45cb-8d29-54d837f5b06d" providerId="ADAL" clId="{AAC36EAE-8C02-46F5-8413-F209AD04875B}" dt="2024-02-21T12:39:20.512" v="344" actId="1076"/>
          <ac:spMkLst>
            <pc:docMk/>
            <pc:sldMk cId="3684704198" sldId="266"/>
            <ac:spMk id="9" creationId="{1B9895AA-2D5E-36C7-B3EE-42B37A29A6D3}"/>
          </ac:spMkLst>
        </pc:spChg>
        <pc:spChg chg="add mod">
          <ac:chgData name="Jonathan Muñoz" userId="49609eaf-03f1-45cb-8d29-54d837f5b06d" providerId="ADAL" clId="{AAC36EAE-8C02-46F5-8413-F209AD04875B}" dt="2024-02-21T12:42:23.830" v="385" actId="1076"/>
          <ac:spMkLst>
            <pc:docMk/>
            <pc:sldMk cId="3684704198" sldId="266"/>
            <ac:spMk id="10" creationId="{A7F1D55D-CA30-D2D6-ECA7-791EE2BF5E91}"/>
          </ac:spMkLst>
        </pc:spChg>
        <pc:spChg chg="add">
          <ac:chgData name="Jonathan Muñoz" userId="49609eaf-03f1-45cb-8d29-54d837f5b06d" providerId="ADAL" clId="{AAC36EAE-8C02-46F5-8413-F209AD04875B}" dt="2024-02-21T12:39:40.078" v="349"/>
          <ac:spMkLst>
            <pc:docMk/>
            <pc:sldMk cId="3684704198" sldId="266"/>
            <ac:spMk id="11" creationId="{FC4121BD-FBD0-3868-AD7D-98985737416A}"/>
          </ac:spMkLst>
        </pc:spChg>
        <pc:spChg chg="add del mod">
          <ac:chgData name="Jonathan Muñoz" userId="49609eaf-03f1-45cb-8d29-54d837f5b06d" providerId="ADAL" clId="{AAC36EAE-8C02-46F5-8413-F209AD04875B}" dt="2024-02-21T12:42:28.271" v="386" actId="478"/>
          <ac:spMkLst>
            <pc:docMk/>
            <pc:sldMk cId="3684704198" sldId="266"/>
            <ac:spMk id="12" creationId="{B4BEA373-64C4-3599-6313-3C60A98CBE2D}"/>
          </ac:spMkLst>
        </pc:spChg>
        <pc:spChg chg="add mod">
          <ac:chgData name="Jonathan Muñoz" userId="49609eaf-03f1-45cb-8d29-54d837f5b06d" providerId="ADAL" clId="{AAC36EAE-8C02-46F5-8413-F209AD04875B}" dt="2024-02-21T12:39:52.675" v="355"/>
          <ac:spMkLst>
            <pc:docMk/>
            <pc:sldMk cId="3684704198" sldId="266"/>
            <ac:spMk id="13" creationId="{973ACBA5-3E36-951C-45C2-FA4C1773E9ED}"/>
          </ac:spMkLst>
        </pc:spChg>
        <pc:spChg chg="add">
          <ac:chgData name="Jonathan Muñoz" userId="49609eaf-03f1-45cb-8d29-54d837f5b06d" providerId="ADAL" clId="{AAC36EAE-8C02-46F5-8413-F209AD04875B}" dt="2024-02-21T12:40:11.106" v="361"/>
          <ac:spMkLst>
            <pc:docMk/>
            <pc:sldMk cId="3684704198" sldId="266"/>
            <ac:spMk id="14" creationId="{856893F1-327E-40FB-105B-D51BE4F0DBF4}"/>
          </ac:spMkLst>
        </pc:spChg>
        <pc:spChg chg="add">
          <ac:chgData name="Jonathan Muñoz" userId="49609eaf-03f1-45cb-8d29-54d837f5b06d" providerId="ADAL" clId="{AAC36EAE-8C02-46F5-8413-F209AD04875B}" dt="2024-02-21T12:40:31.685" v="363"/>
          <ac:spMkLst>
            <pc:docMk/>
            <pc:sldMk cId="3684704198" sldId="266"/>
            <ac:spMk id="15" creationId="{AC7EF597-D8A1-0DCA-149A-4F8C4F0C4E21}"/>
          </ac:spMkLst>
        </pc:spChg>
        <pc:spChg chg="add mod">
          <ac:chgData name="Jonathan Muñoz" userId="49609eaf-03f1-45cb-8d29-54d837f5b06d" providerId="ADAL" clId="{AAC36EAE-8C02-46F5-8413-F209AD04875B}" dt="2024-02-21T12:44:44.437" v="391" actId="207"/>
          <ac:spMkLst>
            <pc:docMk/>
            <pc:sldMk cId="3684704198" sldId="266"/>
            <ac:spMk id="16" creationId="{63DABA32-2F5E-8551-C6D2-28402C69F878}"/>
          </ac:spMkLst>
        </pc:spChg>
        <pc:picChg chg="del">
          <ac:chgData name="Jonathan Muñoz" userId="49609eaf-03f1-45cb-8d29-54d837f5b06d" providerId="ADAL" clId="{AAC36EAE-8C02-46F5-8413-F209AD04875B}" dt="2024-02-21T12:38:20.415" v="335" actId="478"/>
          <ac:picMkLst>
            <pc:docMk/>
            <pc:sldMk cId="3684704198" sldId="266"/>
            <ac:picMk id="6" creationId="{D35B37CC-7469-D4E3-F986-97739C9D06DB}"/>
          </ac:picMkLst>
        </pc:picChg>
      </pc:sldChg>
      <pc:sldChg chg="new">
        <pc:chgData name="Jonathan Muñoz" userId="49609eaf-03f1-45cb-8d29-54d837f5b06d" providerId="ADAL" clId="{AAC36EAE-8C02-46F5-8413-F209AD04875B}" dt="2024-02-21T12:22:29.457" v="326" actId="680"/>
        <pc:sldMkLst>
          <pc:docMk/>
          <pc:sldMk cId="3531143684" sldId="267"/>
        </pc:sldMkLst>
      </pc:sldChg>
      <pc:sldChg chg="addSp delSp modSp add mod ord">
        <pc:chgData name="Jonathan Muñoz" userId="49609eaf-03f1-45cb-8d29-54d837f5b06d" providerId="ADAL" clId="{AAC36EAE-8C02-46F5-8413-F209AD04875B}" dt="2024-02-21T13:29:49.314" v="509" actId="20577"/>
        <pc:sldMkLst>
          <pc:docMk/>
          <pc:sldMk cId="524554470" sldId="268"/>
        </pc:sldMkLst>
        <pc:spChg chg="mod">
          <ac:chgData name="Jonathan Muñoz" userId="49609eaf-03f1-45cb-8d29-54d837f5b06d" providerId="ADAL" clId="{AAC36EAE-8C02-46F5-8413-F209AD04875B}" dt="2024-02-21T13:29:49.314" v="509" actId="20577"/>
          <ac:spMkLst>
            <pc:docMk/>
            <pc:sldMk cId="524554470" sldId="268"/>
            <ac:spMk id="2" creationId="{D3260987-4B25-D883-95A8-60E6A88E42B6}"/>
          </ac:spMkLst>
        </pc:spChg>
        <pc:spChg chg="del">
          <ac:chgData name="Jonathan Muñoz" userId="49609eaf-03f1-45cb-8d29-54d837f5b06d" providerId="ADAL" clId="{AAC36EAE-8C02-46F5-8413-F209AD04875B}" dt="2024-02-21T12:45:31.274" v="440" actId="478"/>
          <ac:spMkLst>
            <pc:docMk/>
            <pc:sldMk cId="524554470" sldId="268"/>
            <ac:spMk id="3" creationId="{CCFE3AF6-2AEE-34E6-9C3C-925B4782C5E7}"/>
          </ac:spMkLst>
        </pc:spChg>
        <pc:spChg chg="mod">
          <ac:chgData name="Jonathan Muñoz" userId="49609eaf-03f1-45cb-8d29-54d837f5b06d" providerId="ADAL" clId="{AAC36EAE-8C02-46F5-8413-F209AD04875B}" dt="2024-02-21T12:52:06.424" v="467" actId="14100"/>
          <ac:spMkLst>
            <pc:docMk/>
            <pc:sldMk cId="524554470" sldId="268"/>
            <ac:spMk id="5" creationId="{A715FC44-0A5F-4FED-2109-9888138DCC65}"/>
          </ac:spMkLst>
        </pc:spChg>
        <pc:spChg chg="add del mod">
          <ac:chgData name="Jonathan Muñoz" userId="49609eaf-03f1-45cb-8d29-54d837f5b06d" providerId="ADAL" clId="{AAC36EAE-8C02-46F5-8413-F209AD04875B}" dt="2024-02-21T12:45:39.793" v="442" actId="478"/>
          <ac:spMkLst>
            <pc:docMk/>
            <pc:sldMk cId="524554470" sldId="268"/>
            <ac:spMk id="7" creationId="{4B36A63C-7A2A-D469-8BEF-E34EC376264C}"/>
          </ac:spMkLst>
        </pc:spChg>
        <pc:spChg chg="add del mod">
          <ac:chgData name="Jonathan Muñoz" userId="49609eaf-03f1-45cb-8d29-54d837f5b06d" providerId="ADAL" clId="{AAC36EAE-8C02-46F5-8413-F209AD04875B}" dt="2024-02-21T12:50:57.203" v="464" actId="478"/>
          <ac:spMkLst>
            <pc:docMk/>
            <pc:sldMk cId="524554470" sldId="268"/>
            <ac:spMk id="8" creationId="{2968C21B-338F-EACB-D95F-EA349F2FFC38}"/>
          </ac:spMkLst>
        </pc:spChg>
        <pc:spChg chg="add mod">
          <ac:chgData name="Jonathan Muñoz" userId="49609eaf-03f1-45cb-8d29-54d837f5b06d" providerId="ADAL" clId="{AAC36EAE-8C02-46F5-8413-F209AD04875B}" dt="2024-02-21T12:57:32.160" v="472" actId="1076"/>
          <ac:spMkLst>
            <pc:docMk/>
            <pc:sldMk cId="524554470" sldId="268"/>
            <ac:spMk id="9" creationId="{C2F62821-6C50-7CA8-C17A-0A3B1987A2B2}"/>
          </ac:spMkLst>
        </pc:spChg>
        <pc:picChg chg="del">
          <ac:chgData name="Jonathan Muñoz" userId="49609eaf-03f1-45cb-8d29-54d837f5b06d" providerId="ADAL" clId="{AAC36EAE-8C02-46F5-8413-F209AD04875B}" dt="2024-02-21T12:45:40.925" v="443" actId="478"/>
          <ac:picMkLst>
            <pc:docMk/>
            <pc:sldMk cId="524554470" sldId="268"/>
            <ac:picMk id="6" creationId="{2CECCDE8-BE8A-122B-F6D6-0B28920F0FF2}"/>
          </ac:picMkLst>
        </pc:picChg>
        <pc:picChg chg="add del mod">
          <ac:chgData name="Jonathan Muñoz" userId="49609eaf-03f1-45cb-8d29-54d837f5b06d" providerId="ADAL" clId="{AAC36EAE-8C02-46F5-8413-F209AD04875B}" dt="2024-02-21T13:17:09.816" v="476" actId="478"/>
          <ac:picMkLst>
            <pc:docMk/>
            <pc:sldMk cId="524554470" sldId="268"/>
            <ac:picMk id="11" creationId="{177E5F98-DBCD-ABF0-3316-E48B5DCA1406}"/>
          </ac:picMkLst>
        </pc:picChg>
      </pc:sldChg>
    </pc:docChg>
  </pc:docChgLst>
  <pc:docChgLst>
    <pc:chgData name="Jonathan Muñoz" userId="49609eaf-03f1-45cb-8d29-54d837f5b06d" providerId="ADAL" clId="{57BCC10E-8EAF-461F-A549-9C34F7A2DFA1}"/>
    <pc:docChg chg="undo redo custSel addSld delSld modSld">
      <pc:chgData name="Jonathan Muñoz" userId="49609eaf-03f1-45cb-8d29-54d837f5b06d" providerId="ADAL" clId="{57BCC10E-8EAF-461F-A549-9C34F7A2DFA1}" dt="2024-01-03T18:51:32.192" v="843" actId="20577"/>
      <pc:docMkLst>
        <pc:docMk/>
      </pc:docMkLst>
      <pc:sldChg chg="addSp delSp modSp mod setBg setClrOvrMap">
        <pc:chgData name="Jonathan Muñoz" userId="49609eaf-03f1-45cb-8d29-54d837f5b06d" providerId="ADAL" clId="{57BCC10E-8EAF-461F-A549-9C34F7A2DFA1}" dt="2024-01-03T16:07:27.748" v="246" actId="20577"/>
        <pc:sldMkLst>
          <pc:docMk/>
          <pc:sldMk cId="2576069563" sldId="258"/>
        </pc:sldMkLst>
        <pc:spChg chg="mod">
          <ac:chgData name="Jonathan Muñoz" userId="49609eaf-03f1-45cb-8d29-54d837f5b06d" providerId="ADAL" clId="{57BCC10E-8EAF-461F-A549-9C34F7A2DFA1}" dt="2024-01-03T16:05:11.752" v="62" actId="26606"/>
          <ac:spMkLst>
            <pc:docMk/>
            <pc:sldMk cId="2576069563" sldId="258"/>
            <ac:spMk id="2" creationId="{36E7CACD-E8DB-4C4D-B72B-7A2CB4AF30A8}"/>
          </ac:spMkLst>
        </pc:spChg>
        <pc:spChg chg="mod">
          <ac:chgData name="Jonathan Muñoz" userId="49609eaf-03f1-45cb-8d29-54d837f5b06d" providerId="ADAL" clId="{57BCC10E-8EAF-461F-A549-9C34F7A2DFA1}" dt="2024-01-03T16:07:27.748" v="246" actId="20577"/>
          <ac:spMkLst>
            <pc:docMk/>
            <pc:sldMk cId="2576069563" sldId="258"/>
            <ac:spMk id="3" creationId="{652D1C09-5B17-49EB-BB9D-1D47D3279A43}"/>
          </ac:spMkLst>
        </pc:spChg>
        <pc:spChg chg="add mod">
          <ac:chgData name="Jonathan Muñoz" userId="49609eaf-03f1-45cb-8d29-54d837f5b06d" providerId="ADAL" clId="{57BCC10E-8EAF-461F-A549-9C34F7A2DFA1}" dt="2024-01-03T16:05:11.752" v="62" actId="26606"/>
          <ac:spMkLst>
            <pc:docMk/>
            <pc:sldMk cId="2576069563" sldId="258"/>
            <ac:spMk id="5" creationId="{4ADB6F1D-23D5-E67E-8BE7-1DD0356FC4D1}"/>
          </ac:spMkLst>
        </pc:spChg>
        <pc:spChg chg="add del">
          <ac:chgData name="Jonathan Muñoz" userId="49609eaf-03f1-45cb-8d29-54d837f5b06d" providerId="ADAL" clId="{57BCC10E-8EAF-461F-A549-9C34F7A2DFA1}" dt="2024-01-03T16:04:38.041" v="42" actId="26606"/>
          <ac:spMkLst>
            <pc:docMk/>
            <pc:sldMk cId="2576069563" sldId="258"/>
            <ac:spMk id="10" creationId="{B36F400F-DF28-43BC-8D8E-4929793B392A}"/>
          </ac:spMkLst>
        </pc:spChg>
        <pc:spChg chg="add del">
          <ac:chgData name="Jonathan Muñoz" userId="49609eaf-03f1-45cb-8d29-54d837f5b06d" providerId="ADAL" clId="{57BCC10E-8EAF-461F-A549-9C34F7A2DFA1}" dt="2024-01-03T16:04:40.354" v="44" actId="26606"/>
          <ac:spMkLst>
            <pc:docMk/>
            <pc:sldMk cId="2576069563" sldId="258"/>
            <ac:spMk id="12" creationId="{7C54E824-C0F4-480B-BC88-689F50C45FBD}"/>
          </ac:spMkLst>
        </pc:spChg>
        <pc:spChg chg="add del">
          <ac:chgData name="Jonathan Muñoz" userId="49609eaf-03f1-45cb-8d29-54d837f5b06d" providerId="ADAL" clId="{57BCC10E-8EAF-461F-A549-9C34F7A2DFA1}" dt="2024-01-03T16:04:40.354" v="44" actId="26606"/>
          <ac:spMkLst>
            <pc:docMk/>
            <pc:sldMk cId="2576069563" sldId="258"/>
            <ac:spMk id="13" creationId="{9F7D788E-2C1B-4EF4-8719-12613771FF98}"/>
          </ac:spMkLst>
        </pc:spChg>
        <pc:spChg chg="add del">
          <ac:chgData name="Jonathan Muñoz" userId="49609eaf-03f1-45cb-8d29-54d837f5b06d" providerId="ADAL" clId="{57BCC10E-8EAF-461F-A549-9C34F7A2DFA1}" dt="2024-01-03T16:04:40.354" v="44" actId="26606"/>
          <ac:spMkLst>
            <pc:docMk/>
            <pc:sldMk cId="2576069563" sldId="258"/>
            <ac:spMk id="14" creationId="{58DEA6A1-FC5C-4E6E-BBBF-7E472949B394}"/>
          </ac:spMkLst>
        </pc:spChg>
        <pc:spChg chg="add del">
          <ac:chgData name="Jonathan Muñoz" userId="49609eaf-03f1-45cb-8d29-54d837f5b06d" providerId="ADAL" clId="{57BCC10E-8EAF-461F-A549-9C34F7A2DFA1}" dt="2024-01-03T16:04:40.354" v="44" actId="26606"/>
          <ac:spMkLst>
            <pc:docMk/>
            <pc:sldMk cId="2576069563" sldId="258"/>
            <ac:spMk id="16" creationId="{96AAAC3B-1954-46B7-BBAC-27DFF5B5295F}"/>
          </ac:spMkLst>
        </pc:spChg>
        <pc:spChg chg="add del">
          <ac:chgData name="Jonathan Muñoz" userId="49609eaf-03f1-45cb-8d29-54d837f5b06d" providerId="ADAL" clId="{57BCC10E-8EAF-461F-A549-9C34F7A2DFA1}" dt="2024-01-03T16:04:40.354" v="44" actId="26606"/>
          <ac:spMkLst>
            <pc:docMk/>
            <pc:sldMk cId="2576069563" sldId="258"/>
            <ac:spMk id="18" creationId="{A5AD6500-BB62-4AAC-9D2F-C10DDC90CBB1}"/>
          </ac:spMkLst>
        </pc:spChg>
        <pc:spChg chg="add del">
          <ac:chgData name="Jonathan Muñoz" userId="49609eaf-03f1-45cb-8d29-54d837f5b06d" providerId="ADAL" clId="{57BCC10E-8EAF-461F-A549-9C34F7A2DFA1}" dt="2024-01-03T16:04:42.651" v="46" actId="26606"/>
          <ac:spMkLst>
            <pc:docMk/>
            <pc:sldMk cId="2576069563" sldId="258"/>
            <ac:spMk id="20" creationId="{21739CA5-F0F5-48E1-8E8C-F24B71827E46}"/>
          </ac:spMkLst>
        </pc:spChg>
        <pc:spChg chg="add del">
          <ac:chgData name="Jonathan Muñoz" userId="49609eaf-03f1-45cb-8d29-54d837f5b06d" providerId="ADAL" clId="{57BCC10E-8EAF-461F-A549-9C34F7A2DFA1}" dt="2024-01-03T16:04:42.651" v="46" actId="26606"/>
          <ac:spMkLst>
            <pc:docMk/>
            <pc:sldMk cId="2576069563" sldId="258"/>
            <ac:spMk id="21" creationId="{3EAD2937-F230-41D4-B9C5-975B129BFC20}"/>
          </ac:spMkLst>
        </pc:spChg>
        <pc:spChg chg="add del">
          <ac:chgData name="Jonathan Muñoz" userId="49609eaf-03f1-45cb-8d29-54d837f5b06d" providerId="ADAL" clId="{57BCC10E-8EAF-461F-A549-9C34F7A2DFA1}" dt="2024-01-03T16:04:42.651" v="46" actId="26606"/>
          <ac:spMkLst>
            <pc:docMk/>
            <pc:sldMk cId="2576069563" sldId="258"/>
            <ac:spMk id="22" creationId="{CCD444A3-C338-4886-B7F1-4BA2AF46EB64}"/>
          </ac:spMkLst>
        </pc:spChg>
        <pc:spChg chg="add del">
          <ac:chgData name="Jonathan Muñoz" userId="49609eaf-03f1-45cb-8d29-54d837f5b06d" providerId="ADAL" clId="{57BCC10E-8EAF-461F-A549-9C34F7A2DFA1}" dt="2024-01-03T16:04:44.508" v="48" actId="26606"/>
          <ac:spMkLst>
            <pc:docMk/>
            <pc:sldMk cId="2576069563" sldId="258"/>
            <ac:spMk id="24" creationId="{8CA06CD6-90CA-4C45-856C-6771339E1E22}"/>
          </ac:spMkLst>
        </pc:spChg>
        <pc:spChg chg="add del">
          <ac:chgData name="Jonathan Muñoz" userId="49609eaf-03f1-45cb-8d29-54d837f5b06d" providerId="ADAL" clId="{57BCC10E-8EAF-461F-A549-9C34F7A2DFA1}" dt="2024-01-03T16:04:46.771" v="50" actId="26606"/>
          <ac:spMkLst>
            <pc:docMk/>
            <pc:sldMk cId="2576069563" sldId="258"/>
            <ac:spMk id="27" creationId="{9F7D788E-2C1B-4EF4-8719-12613771FF98}"/>
          </ac:spMkLst>
        </pc:spChg>
        <pc:spChg chg="add del">
          <ac:chgData name="Jonathan Muñoz" userId="49609eaf-03f1-45cb-8d29-54d837f5b06d" providerId="ADAL" clId="{57BCC10E-8EAF-461F-A549-9C34F7A2DFA1}" dt="2024-01-03T16:04:46.771" v="50" actId="26606"/>
          <ac:spMkLst>
            <pc:docMk/>
            <pc:sldMk cId="2576069563" sldId="258"/>
            <ac:spMk id="28" creationId="{7C54E824-C0F4-480B-BC88-689F50C45FBD}"/>
          </ac:spMkLst>
        </pc:spChg>
        <pc:spChg chg="add del">
          <ac:chgData name="Jonathan Muñoz" userId="49609eaf-03f1-45cb-8d29-54d837f5b06d" providerId="ADAL" clId="{57BCC10E-8EAF-461F-A549-9C34F7A2DFA1}" dt="2024-01-03T16:04:46.771" v="50" actId="26606"/>
          <ac:spMkLst>
            <pc:docMk/>
            <pc:sldMk cId="2576069563" sldId="258"/>
            <ac:spMk id="29" creationId="{58DEA6A1-FC5C-4E6E-BBBF-7E472949B394}"/>
          </ac:spMkLst>
        </pc:spChg>
        <pc:spChg chg="add del">
          <ac:chgData name="Jonathan Muñoz" userId="49609eaf-03f1-45cb-8d29-54d837f5b06d" providerId="ADAL" clId="{57BCC10E-8EAF-461F-A549-9C34F7A2DFA1}" dt="2024-01-03T16:04:46.771" v="50" actId="26606"/>
          <ac:spMkLst>
            <pc:docMk/>
            <pc:sldMk cId="2576069563" sldId="258"/>
            <ac:spMk id="30" creationId="{96AAAC3B-1954-46B7-BBAC-27DFF5B5295F}"/>
          </ac:spMkLst>
        </pc:spChg>
        <pc:spChg chg="add del">
          <ac:chgData name="Jonathan Muñoz" userId="49609eaf-03f1-45cb-8d29-54d837f5b06d" providerId="ADAL" clId="{57BCC10E-8EAF-461F-A549-9C34F7A2DFA1}" dt="2024-01-03T16:04:46.771" v="50" actId="26606"/>
          <ac:spMkLst>
            <pc:docMk/>
            <pc:sldMk cId="2576069563" sldId="258"/>
            <ac:spMk id="31" creationId="{A5AD6500-BB62-4AAC-9D2F-C10DDC90CBB1}"/>
          </ac:spMkLst>
        </pc:spChg>
        <pc:spChg chg="add del">
          <ac:chgData name="Jonathan Muñoz" userId="49609eaf-03f1-45cb-8d29-54d837f5b06d" providerId="ADAL" clId="{57BCC10E-8EAF-461F-A549-9C34F7A2DFA1}" dt="2024-01-03T16:04:47.486" v="52" actId="26606"/>
          <ac:spMkLst>
            <pc:docMk/>
            <pc:sldMk cId="2576069563" sldId="258"/>
            <ac:spMk id="33" creationId="{FEF085B8-A2C0-4A6F-B663-CCC56F3CD373}"/>
          </ac:spMkLst>
        </pc:spChg>
        <pc:spChg chg="add del">
          <ac:chgData name="Jonathan Muñoz" userId="49609eaf-03f1-45cb-8d29-54d837f5b06d" providerId="ADAL" clId="{57BCC10E-8EAF-461F-A549-9C34F7A2DFA1}" dt="2024-01-03T16:04:47.486" v="52" actId="26606"/>
          <ac:spMkLst>
            <pc:docMk/>
            <pc:sldMk cId="2576069563" sldId="258"/>
            <ac:spMk id="34" creationId="{2658F6D6-96E0-421A-96D6-3DF404008543}"/>
          </ac:spMkLst>
        </pc:spChg>
        <pc:spChg chg="add del">
          <ac:chgData name="Jonathan Muñoz" userId="49609eaf-03f1-45cb-8d29-54d837f5b06d" providerId="ADAL" clId="{57BCC10E-8EAF-461F-A549-9C34F7A2DFA1}" dt="2024-01-03T16:04:47.486" v="52" actId="26606"/>
          <ac:spMkLst>
            <pc:docMk/>
            <pc:sldMk cId="2576069563" sldId="258"/>
            <ac:spMk id="35" creationId="{3CF62545-93A0-4FD5-9B48-48DCA794CBA1}"/>
          </ac:spMkLst>
        </pc:spChg>
        <pc:spChg chg="add del">
          <ac:chgData name="Jonathan Muñoz" userId="49609eaf-03f1-45cb-8d29-54d837f5b06d" providerId="ADAL" clId="{57BCC10E-8EAF-461F-A549-9C34F7A2DFA1}" dt="2024-01-03T16:04:47.921" v="54" actId="26606"/>
          <ac:spMkLst>
            <pc:docMk/>
            <pc:sldMk cId="2576069563" sldId="258"/>
            <ac:spMk id="37" creationId="{8CA06CD6-90CA-4C45-856C-6771339E1E22}"/>
          </ac:spMkLst>
        </pc:spChg>
        <pc:spChg chg="add del">
          <ac:chgData name="Jonathan Muñoz" userId="49609eaf-03f1-45cb-8d29-54d837f5b06d" providerId="ADAL" clId="{57BCC10E-8EAF-461F-A549-9C34F7A2DFA1}" dt="2024-01-03T16:04:49.381" v="56" actId="26606"/>
          <ac:spMkLst>
            <pc:docMk/>
            <pc:sldMk cId="2576069563" sldId="258"/>
            <ac:spMk id="40" creationId="{B36F400F-DF28-43BC-8D8E-4929793B392A}"/>
          </ac:spMkLst>
        </pc:spChg>
        <pc:spChg chg="add del">
          <ac:chgData name="Jonathan Muñoz" userId="49609eaf-03f1-45cb-8d29-54d837f5b06d" providerId="ADAL" clId="{57BCC10E-8EAF-461F-A549-9C34F7A2DFA1}" dt="2024-01-03T16:04:52.546" v="58" actId="26606"/>
          <ac:spMkLst>
            <pc:docMk/>
            <pc:sldMk cId="2576069563" sldId="258"/>
            <ac:spMk id="42" creationId="{21739CA5-F0F5-48E1-8E8C-F24B71827E46}"/>
          </ac:spMkLst>
        </pc:spChg>
        <pc:spChg chg="add del">
          <ac:chgData name="Jonathan Muñoz" userId="49609eaf-03f1-45cb-8d29-54d837f5b06d" providerId="ADAL" clId="{57BCC10E-8EAF-461F-A549-9C34F7A2DFA1}" dt="2024-01-03T16:04:52.546" v="58" actId="26606"/>
          <ac:spMkLst>
            <pc:docMk/>
            <pc:sldMk cId="2576069563" sldId="258"/>
            <ac:spMk id="43" creationId="{3EAD2937-F230-41D4-B9C5-975B129BFC20}"/>
          </ac:spMkLst>
        </pc:spChg>
        <pc:spChg chg="add del">
          <ac:chgData name="Jonathan Muñoz" userId="49609eaf-03f1-45cb-8d29-54d837f5b06d" providerId="ADAL" clId="{57BCC10E-8EAF-461F-A549-9C34F7A2DFA1}" dt="2024-01-03T16:04:52.546" v="58" actId="26606"/>
          <ac:spMkLst>
            <pc:docMk/>
            <pc:sldMk cId="2576069563" sldId="258"/>
            <ac:spMk id="44" creationId="{CCD444A3-C338-4886-B7F1-4BA2AF46EB64}"/>
          </ac:spMkLst>
        </pc:spChg>
        <pc:spChg chg="add del">
          <ac:chgData name="Jonathan Muñoz" userId="49609eaf-03f1-45cb-8d29-54d837f5b06d" providerId="ADAL" clId="{57BCC10E-8EAF-461F-A549-9C34F7A2DFA1}" dt="2024-01-03T16:04:55.716" v="60" actId="26606"/>
          <ac:spMkLst>
            <pc:docMk/>
            <pc:sldMk cId="2576069563" sldId="258"/>
            <ac:spMk id="46" creationId="{4C608BEB-860E-4094-8511-78603564A75E}"/>
          </ac:spMkLst>
        </pc:spChg>
        <pc:spChg chg="add del">
          <ac:chgData name="Jonathan Muñoz" userId="49609eaf-03f1-45cb-8d29-54d837f5b06d" providerId="ADAL" clId="{57BCC10E-8EAF-461F-A549-9C34F7A2DFA1}" dt="2024-01-03T16:05:11.752" v="62" actId="26606"/>
          <ac:spMkLst>
            <pc:docMk/>
            <pc:sldMk cId="2576069563" sldId="258"/>
            <ac:spMk id="49" creationId="{21739CA5-F0F5-48E1-8E8C-F24B71827E46}"/>
          </ac:spMkLst>
        </pc:spChg>
        <pc:spChg chg="add del">
          <ac:chgData name="Jonathan Muñoz" userId="49609eaf-03f1-45cb-8d29-54d837f5b06d" providerId="ADAL" clId="{57BCC10E-8EAF-461F-A549-9C34F7A2DFA1}" dt="2024-01-03T16:05:11.752" v="62" actId="26606"/>
          <ac:spMkLst>
            <pc:docMk/>
            <pc:sldMk cId="2576069563" sldId="258"/>
            <ac:spMk id="50" creationId="{3EAD2937-F230-41D4-B9C5-975B129BFC20}"/>
          </ac:spMkLst>
        </pc:spChg>
        <pc:spChg chg="add del">
          <ac:chgData name="Jonathan Muñoz" userId="49609eaf-03f1-45cb-8d29-54d837f5b06d" providerId="ADAL" clId="{57BCC10E-8EAF-461F-A549-9C34F7A2DFA1}" dt="2024-01-03T16:05:11.752" v="62" actId="26606"/>
          <ac:spMkLst>
            <pc:docMk/>
            <pc:sldMk cId="2576069563" sldId="258"/>
            <ac:spMk id="51" creationId="{CCD444A3-C338-4886-B7F1-4BA2AF46EB64}"/>
          </ac:spMkLst>
        </pc:spChg>
        <pc:cxnChg chg="add del">
          <ac:chgData name="Jonathan Muñoz" userId="49609eaf-03f1-45cb-8d29-54d837f5b06d" providerId="ADAL" clId="{57BCC10E-8EAF-461F-A549-9C34F7A2DFA1}" dt="2024-01-03T16:04:44.508" v="48" actId="26606"/>
          <ac:cxnSpMkLst>
            <pc:docMk/>
            <pc:sldMk cId="2576069563" sldId="258"/>
            <ac:cxnSpMk id="25" creationId="{5021601D-2758-4B15-A31C-FDA184C51B3A}"/>
          </ac:cxnSpMkLst>
        </pc:cxnChg>
        <pc:cxnChg chg="add del">
          <ac:chgData name="Jonathan Muñoz" userId="49609eaf-03f1-45cb-8d29-54d837f5b06d" providerId="ADAL" clId="{57BCC10E-8EAF-461F-A549-9C34F7A2DFA1}" dt="2024-01-03T16:04:47.921" v="54" actId="26606"/>
          <ac:cxnSpMkLst>
            <pc:docMk/>
            <pc:sldMk cId="2576069563" sldId="258"/>
            <ac:cxnSpMk id="38" creationId="{5021601D-2758-4B15-A31C-FDA184C51B3A}"/>
          </ac:cxnSpMkLst>
        </pc:cxnChg>
        <pc:cxnChg chg="add del">
          <ac:chgData name="Jonathan Muñoz" userId="49609eaf-03f1-45cb-8d29-54d837f5b06d" providerId="ADAL" clId="{57BCC10E-8EAF-461F-A549-9C34F7A2DFA1}" dt="2024-01-03T16:04:55.716" v="60" actId="26606"/>
          <ac:cxnSpMkLst>
            <pc:docMk/>
            <pc:sldMk cId="2576069563" sldId="258"/>
            <ac:cxnSpMk id="47" creationId="{1F16A8D4-FE87-4604-88B2-394B5D1EB437}"/>
          </ac:cxnSpMkLst>
        </pc:cxnChg>
      </pc:sldChg>
      <pc:sldChg chg="addSp delSp modSp mod setBg">
        <pc:chgData name="Jonathan Muñoz" userId="49609eaf-03f1-45cb-8d29-54d837f5b06d" providerId="ADAL" clId="{57BCC10E-8EAF-461F-A549-9C34F7A2DFA1}" dt="2024-01-03T18:51:32.192" v="843" actId="20577"/>
        <pc:sldMkLst>
          <pc:docMk/>
          <pc:sldMk cId="1779608636" sldId="259"/>
        </pc:sldMkLst>
        <pc:spChg chg="add del mod">
          <ac:chgData name="Jonathan Muñoz" userId="49609eaf-03f1-45cb-8d29-54d837f5b06d" providerId="ADAL" clId="{57BCC10E-8EAF-461F-A549-9C34F7A2DFA1}" dt="2024-01-03T18:24:35.772" v="742" actId="478"/>
          <ac:spMkLst>
            <pc:docMk/>
            <pc:sldMk cId="1779608636" sldId="259"/>
            <ac:spMk id="3" creationId="{5657B875-0ADD-3898-6210-48E1744FAE20}"/>
          </ac:spMkLst>
        </pc:spChg>
        <pc:spChg chg="del mod">
          <ac:chgData name="Jonathan Muñoz" userId="49609eaf-03f1-45cb-8d29-54d837f5b06d" providerId="ADAL" clId="{57BCC10E-8EAF-461F-A549-9C34F7A2DFA1}" dt="2024-01-03T18:25:05.550" v="748" actId="478"/>
          <ac:spMkLst>
            <pc:docMk/>
            <pc:sldMk cId="1779608636" sldId="259"/>
            <ac:spMk id="4" creationId="{73769D01-E9C2-46D8-937B-A50BB7C69F7C}"/>
          </ac:spMkLst>
        </pc:spChg>
        <pc:spChg chg="del">
          <ac:chgData name="Jonathan Muñoz" userId="49609eaf-03f1-45cb-8d29-54d837f5b06d" providerId="ADAL" clId="{57BCC10E-8EAF-461F-A549-9C34F7A2DFA1}" dt="2024-01-03T18:23:58.980" v="739" actId="478"/>
          <ac:spMkLst>
            <pc:docMk/>
            <pc:sldMk cId="1779608636" sldId="259"/>
            <ac:spMk id="5" creationId="{D448E373-F93B-4185-9655-CC7F3320EC58}"/>
          </ac:spMkLst>
        </pc:spChg>
        <pc:spChg chg="del">
          <ac:chgData name="Jonathan Muñoz" userId="49609eaf-03f1-45cb-8d29-54d837f5b06d" providerId="ADAL" clId="{57BCC10E-8EAF-461F-A549-9C34F7A2DFA1}" dt="2024-01-03T18:24:00.612" v="740" actId="478"/>
          <ac:spMkLst>
            <pc:docMk/>
            <pc:sldMk cId="1779608636" sldId="259"/>
            <ac:spMk id="6" creationId="{17A42906-FB76-4C59-866D-02D36115C48F}"/>
          </ac:spMkLst>
        </pc:spChg>
        <pc:spChg chg="add del mod">
          <ac:chgData name="Jonathan Muñoz" userId="49609eaf-03f1-45cb-8d29-54d837f5b06d" providerId="ADAL" clId="{57BCC10E-8EAF-461F-A549-9C34F7A2DFA1}" dt="2024-01-03T18:25:17.923" v="753" actId="478"/>
          <ac:spMkLst>
            <pc:docMk/>
            <pc:sldMk cId="1779608636" sldId="259"/>
            <ac:spMk id="10" creationId="{B2C462D3-6C7A-8DBC-720C-87793D16D8C6}"/>
          </ac:spMkLst>
        </pc:spChg>
        <pc:spChg chg="add mod ord">
          <ac:chgData name="Jonathan Muñoz" userId="49609eaf-03f1-45cb-8d29-54d837f5b06d" providerId="ADAL" clId="{57BCC10E-8EAF-461F-A549-9C34F7A2DFA1}" dt="2024-01-03T18:51:32.192" v="843" actId="20577"/>
          <ac:spMkLst>
            <pc:docMk/>
            <pc:sldMk cId="1779608636" sldId="259"/>
            <ac:spMk id="11" creationId="{48F18335-0950-DAA1-8D34-4A50B4B0237F}"/>
          </ac:spMkLst>
        </pc:spChg>
        <pc:spChg chg="add del">
          <ac:chgData name="Jonathan Muñoz" userId="49609eaf-03f1-45cb-8d29-54d837f5b06d" providerId="ADAL" clId="{57BCC10E-8EAF-461F-A549-9C34F7A2DFA1}" dt="2024-01-03T18:25:41.343" v="762" actId="26606"/>
          <ac:spMkLst>
            <pc:docMk/>
            <pc:sldMk cId="1779608636" sldId="259"/>
            <ac:spMk id="13" creationId="{20D5D19D-0789-4518-B5DC-D47ADF69D25A}"/>
          </ac:spMkLst>
        </pc:spChg>
        <pc:spChg chg="add del">
          <ac:chgData name="Jonathan Muñoz" userId="49609eaf-03f1-45cb-8d29-54d837f5b06d" providerId="ADAL" clId="{57BCC10E-8EAF-461F-A549-9C34F7A2DFA1}" dt="2024-01-03T18:25:41.343" v="762" actId="26606"/>
          <ac:spMkLst>
            <pc:docMk/>
            <pc:sldMk cId="1779608636" sldId="259"/>
            <ac:spMk id="20" creationId="{B81933D1-5615-42C7-9C0B-4EB7105CCE2D}"/>
          </ac:spMkLst>
        </pc:spChg>
        <pc:spChg chg="add del">
          <ac:chgData name="Jonathan Muñoz" userId="49609eaf-03f1-45cb-8d29-54d837f5b06d" providerId="ADAL" clId="{57BCC10E-8EAF-461F-A549-9C34F7A2DFA1}" dt="2024-01-03T18:25:41.343" v="762" actId="26606"/>
          <ac:spMkLst>
            <pc:docMk/>
            <pc:sldMk cId="1779608636" sldId="259"/>
            <ac:spMk id="22" creationId="{19C9EAEA-39D0-4B0E-A0EB-51E7B26740B1}"/>
          </ac:spMkLst>
        </pc:spChg>
        <pc:spChg chg="add del">
          <ac:chgData name="Jonathan Muñoz" userId="49609eaf-03f1-45cb-8d29-54d837f5b06d" providerId="ADAL" clId="{57BCC10E-8EAF-461F-A549-9C34F7A2DFA1}" dt="2024-01-03T18:25:41.336" v="761" actId="26606"/>
          <ac:spMkLst>
            <pc:docMk/>
            <pc:sldMk cId="1779608636" sldId="259"/>
            <ac:spMk id="27" creationId="{37C89E4B-3C9F-44B9-8B86-D9E3D112D8EC}"/>
          </ac:spMkLst>
        </pc:spChg>
        <pc:spChg chg="add">
          <ac:chgData name="Jonathan Muñoz" userId="49609eaf-03f1-45cb-8d29-54d837f5b06d" providerId="ADAL" clId="{57BCC10E-8EAF-461F-A549-9C34F7A2DFA1}" dt="2024-01-03T18:25:41.343" v="762" actId="26606"/>
          <ac:spMkLst>
            <pc:docMk/>
            <pc:sldMk cId="1779608636" sldId="259"/>
            <ac:spMk id="37" creationId="{F0AED851-54B9-4765-92D2-F0BE443BEC91}"/>
          </ac:spMkLst>
        </pc:spChg>
        <pc:spChg chg="add">
          <ac:chgData name="Jonathan Muñoz" userId="49609eaf-03f1-45cb-8d29-54d837f5b06d" providerId="ADAL" clId="{57BCC10E-8EAF-461F-A549-9C34F7A2DFA1}" dt="2024-01-03T18:25:41.343" v="762" actId="26606"/>
          <ac:spMkLst>
            <pc:docMk/>
            <pc:sldMk cId="1779608636" sldId="259"/>
            <ac:spMk id="38" creationId="{B81933D1-5615-42C7-9C0B-4EB7105CCE2D}"/>
          </ac:spMkLst>
        </pc:spChg>
        <pc:spChg chg="add">
          <ac:chgData name="Jonathan Muñoz" userId="49609eaf-03f1-45cb-8d29-54d837f5b06d" providerId="ADAL" clId="{57BCC10E-8EAF-461F-A549-9C34F7A2DFA1}" dt="2024-01-03T18:25:41.343" v="762" actId="26606"/>
          <ac:spMkLst>
            <pc:docMk/>
            <pc:sldMk cId="1779608636" sldId="259"/>
            <ac:spMk id="39" creationId="{19C9EAEA-39D0-4B0E-A0EB-51E7B26740B1}"/>
          </ac:spMkLst>
        </pc:spChg>
        <pc:grpChg chg="add del">
          <ac:chgData name="Jonathan Muñoz" userId="49609eaf-03f1-45cb-8d29-54d837f5b06d" providerId="ADAL" clId="{57BCC10E-8EAF-461F-A549-9C34F7A2DFA1}" dt="2024-01-03T18:25:41.343" v="762" actId="26606"/>
          <ac:grpSpMkLst>
            <pc:docMk/>
            <pc:sldMk cId="1779608636" sldId="259"/>
            <ac:grpSpMk id="15" creationId="{032D8612-31EB-44CF-A1D0-14FD4C705424}"/>
          </ac:grpSpMkLst>
        </pc:grpChg>
        <pc:grpChg chg="add">
          <ac:chgData name="Jonathan Muñoz" userId="49609eaf-03f1-45cb-8d29-54d837f5b06d" providerId="ADAL" clId="{57BCC10E-8EAF-461F-A549-9C34F7A2DFA1}" dt="2024-01-03T18:25:41.343" v="762" actId="26606"/>
          <ac:grpSpMkLst>
            <pc:docMk/>
            <pc:sldMk cId="1779608636" sldId="259"/>
            <ac:grpSpMk id="33" creationId="{032D8612-31EB-44CF-A1D0-14FD4C705424}"/>
          </ac:grpSpMkLst>
        </pc:grpChg>
        <pc:picChg chg="add del mod">
          <ac:chgData name="Jonathan Muñoz" userId="49609eaf-03f1-45cb-8d29-54d837f5b06d" providerId="ADAL" clId="{57BCC10E-8EAF-461F-A549-9C34F7A2DFA1}" dt="2024-01-03T18:25:35.195" v="758" actId="478"/>
          <ac:picMkLst>
            <pc:docMk/>
            <pc:sldMk cId="1779608636" sldId="259"/>
            <ac:picMk id="8" creationId="{48C82BFC-AD02-F1CC-22BF-68F36F0B055C}"/>
          </ac:picMkLst>
        </pc:picChg>
        <pc:picChg chg="add mod">
          <ac:chgData name="Jonathan Muñoz" userId="49609eaf-03f1-45cb-8d29-54d837f5b06d" providerId="ADAL" clId="{57BCC10E-8EAF-461F-A549-9C34F7A2DFA1}" dt="2024-01-03T18:25:45.362" v="763" actId="27614"/>
          <ac:picMkLst>
            <pc:docMk/>
            <pc:sldMk cId="1779608636" sldId="259"/>
            <ac:picMk id="14" creationId="{C0D3B464-DC8B-024C-1258-EADB41BDE0A5}"/>
          </ac:picMkLst>
        </pc:picChg>
        <pc:cxnChg chg="add del">
          <ac:chgData name="Jonathan Muñoz" userId="49609eaf-03f1-45cb-8d29-54d837f5b06d" providerId="ADAL" clId="{57BCC10E-8EAF-461F-A549-9C34F7A2DFA1}" dt="2024-01-03T18:25:41.336" v="761" actId="26606"/>
          <ac:cxnSpMkLst>
            <pc:docMk/>
            <pc:sldMk cId="1779608636" sldId="259"/>
            <ac:cxnSpMk id="29" creationId="{AA2EAA10-076F-46BD-8F0F-B9A2FB77A85C}"/>
          </ac:cxnSpMkLst>
        </pc:cxnChg>
        <pc:cxnChg chg="add del">
          <ac:chgData name="Jonathan Muñoz" userId="49609eaf-03f1-45cb-8d29-54d837f5b06d" providerId="ADAL" clId="{57BCC10E-8EAF-461F-A549-9C34F7A2DFA1}" dt="2024-01-03T18:25:41.336" v="761" actId="26606"/>
          <ac:cxnSpMkLst>
            <pc:docMk/>
            <pc:sldMk cId="1779608636" sldId="259"/>
            <ac:cxnSpMk id="31" creationId="{D891E407-403B-4764-86C9-33A56D3BCAA3}"/>
          </ac:cxnSpMkLst>
        </pc:cxnChg>
      </pc:sldChg>
      <pc:sldChg chg="addSp delSp modSp add mod setBg setClrOvrMap">
        <pc:chgData name="Jonathan Muñoz" userId="49609eaf-03f1-45cb-8d29-54d837f5b06d" providerId="ADAL" clId="{57BCC10E-8EAF-461F-A549-9C34F7A2DFA1}" dt="2024-01-03T18:21:24.947" v="724" actId="1076"/>
        <pc:sldMkLst>
          <pc:docMk/>
          <pc:sldMk cId="3966564056" sldId="261"/>
        </pc:sldMkLst>
        <pc:spChg chg="mod">
          <ac:chgData name="Jonathan Muñoz" userId="49609eaf-03f1-45cb-8d29-54d837f5b06d" providerId="ADAL" clId="{57BCC10E-8EAF-461F-A549-9C34F7A2DFA1}" dt="2024-01-03T18:14:11.041" v="679" actId="26606"/>
          <ac:spMkLst>
            <pc:docMk/>
            <pc:sldMk cId="3966564056" sldId="261"/>
            <ac:spMk id="2" creationId="{36E7CACD-E8DB-4C4D-B72B-7A2CB4AF30A8}"/>
          </ac:spMkLst>
        </pc:spChg>
        <pc:spChg chg="add del mod">
          <ac:chgData name="Jonathan Muñoz" userId="49609eaf-03f1-45cb-8d29-54d837f5b06d" providerId="ADAL" clId="{57BCC10E-8EAF-461F-A549-9C34F7A2DFA1}" dt="2024-01-03T18:21:18.167" v="716" actId="26606"/>
          <ac:spMkLst>
            <pc:docMk/>
            <pc:sldMk cId="3966564056" sldId="261"/>
            <ac:spMk id="3" creationId="{652D1C09-5B17-49EB-BB9D-1D47D3279A43}"/>
          </ac:spMkLst>
        </pc:spChg>
        <pc:spChg chg="del">
          <ac:chgData name="Jonathan Muñoz" userId="49609eaf-03f1-45cb-8d29-54d837f5b06d" providerId="ADAL" clId="{57BCC10E-8EAF-461F-A549-9C34F7A2DFA1}" dt="2024-01-03T17:33:22.366" v="321" actId="478"/>
          <ac:spMkLst>
            <pc:docMk/>
            <pc:sldMk cId="3966564056" sldId="261"/>
            <ac:spMk id="5" creationId="{4ADB6F1D-23D5-E67E-8BE7-1DD0356FC4D1}"/>
          </ac:spMkLst>
        </pc:spChg>
        <pc:spChg chg="add mod">
          <ac:chgData name="Jonathan Muñoz" userId="49609eaf-03f1-45cb-8d29-54d837f5b06d" providerId="ADAL" clId="{57BCC10E-8EAF-461F-A549-9C34F7A2DFA1}" dt="2024-01-03T18:21:24.947" v="724" actId="1076"/>
          <ac:spMkLst>
            <pc:docMk/>
            <pc:sldMk cId="3966564056" sldId="261"/>
            <ac:spMk id="6" creationId="{57532579-CE95-436D-EB84-2512EA761BC5}"/>
          </ac:spMkLst>
        </pc:spChg>
        <pc:spChg chg="add del">
          <ac:chgData name="Jonathan Muñoz" userId="49609eaf-03f1-45cb-8d29-54d837f5b06d" providerId="ADAL" clId="{57BCC10E-8EAF-461F-A549-9C34F7A2DFA1}" dt="2024-01-03T18:14:11.041" v="679" actId="26606"/>
          <ac:spMkLst>
            <pc:docMk/>
            <pc:sldMk cId="3966564056" sldId="261"/>
            <ac:spMk id="29" creationId="{9228552E-C8B1-4A80-8448-0787CE0FC704}"/>
          </ac:spMkLst>
        </pc:spChg>
        <pc:spChg chg="add del">
          <ac:chgData name="Jonathan Muñoz" userId="49609eaf-03f1-45cb-8d29-54d837f5b06d" providerId="ADAL" clId="{57BCC10E-8EAF-461F-A549-9C34F7A2DFA1}" dt="2024-01-03T18:13:50.309" v="648" actId="26606"/>
          <ac:spMkLst>
            <pc:docMk/>
            <pc:sldMk cId="3966564056" sldId="261"/>
            <ac:spMk id="32" creationId="{257363FD-7E77-4145-9483-331A807ADF0E}"/>
          </ac:spMkLst>
        </pc:spChg>
        <pc:spChg chg="add del">
          <ac:chgData name="Jonathan Muñoz" userId="49609eaf-03f1-45cb-8d29-54d837f5b06d" providerId="ADAL" clId="{57BCC10E-8EAF-461F-A549-9C34F7A2DFA1}" dt="2024-01-03T18:13:51.123" v="650" actId="26606"/>
          <ac:spMkLst>
            <pc:docMk/>
            <pc:sldMk cId="3966564056" sldId="261"/>
            <ac:spMk id="34" creationId="{1D460C86-854F-4FB3-ABC2-E823D8FEB9DB}"/>
          </ac:spMkLst>
        </pc:spChg>
        <pc:spChg chg="add del">
          <ac:chgData name="Jonathan Muñoz" userId="49609eaf-03f1-45cb-8d29-54d837f5b06d" providerId="ADAL" clId="{57BCC10E-8EAF-461F-A549-9C34F7A2DFA1}" dt="2024-01-03T18:13:51.123" v="650" actId="26606"/>
          <ac:spMkLst>
            <pc:docMk/>
            <pc:sldMk cId="3966564056" sldId="261"/>
            <ac:spMk id="35" creationId="{DB304A14-32D0-4873-B914-423ED7B8DAFD}"/>
          </ac:spMkLst>
        </pc:spChg>
        <pc:spChg chg="add del">
          <ac:chgData name="Jonathan Muñoz" userId="49609eaf-03f1-45cb-8d29-54d837f5b06d" providerId="ADAL" clId="{57BCC10E-8EAF-461F-A549-9C34F7A2DFA1}" dt="2024-01-03T18:13:51.123" v="650" actId="26606"/>
          <ac:spMkLst>
            <pc:docMk/>
            <pc:sldMk cId="3966564056" sldId="261"/>
            <ac:spMk id="36" creationId="{BB48116A-278A-4CC5-89D3-9DE8E8FF1245}"/>
          </ac:spMkLst>
        </pc:spChg>
        <pc:spChg chg="add del">
          <ac:chgData name="Jonathan Muñoz" userId="49609eaf-03f1-45cb-8d29-54d837f5b06d" providerId="ADAL" clId="{57BCC10E-8EAF-461F-A549-9C34F7A2DFA1}" dt="2024-01-03T18:13:56.194" v="660" actId="26606"/>
          <ac:spMkLst>
            <pc:docMk/>
            <pc:sldMk cId="3966564056" sldId="261"/>
            <ac:spMk id="38" creationId="{4CBF9756-6AC8-4C65-84DF-56FBFFA1D873}"/>
          </ac:spMkLst>
        </pc:spChg>
        <pc:spChg chg="add del">
          <ac:chgData name="Jonathan Muñoz" userId="49609eaf-03f1-45cb-8d29-54d837f5b06d" providerId="ADAL" clId="{57BCC10E-8EAF-461F-A549-9C34F7A2DFA1}" dt="2024-01-03T18:13:51.934" v="652" actId="26606"/>
          <ac:spMkLst>
            <pc:docMk/>
            <pc:sldMk cId="3966564056" sldId="261"/>
            <ac:spMk id="39" creationId="{D1D34770-47A8-402C-AF23-2B653F2D88C1}"/>
          </ac:spMkLst>
        </pc:spChg>
        <pc:spChg chg="add del">
          <ac:chgData name="Jonathan Muñoz" userId="49609eaf-03f1-45cb-8d29-54d837f5b06d" providerId="ADAL" clId="{57BCC10E-8EAF-461F-A549-9C34F7A2DFA1}" dt="2024-01-03T18:13:53.044" v="654" actId="26606"/>
          <ac:spMkLst>
            <pc:docMk/>
            <pc:sldMk cId="3966564056" sldId="261"/>
            <ac:spMk id="42" creationId="{4F7EBAE4-9945-4473-9E34-B2C66EA0F03D}"/>
          </ac:spMkLst>
        </pc:spChg>
        <pc:spChg chg="add del">
          <ac:chgData name="Jonathan Muñoz" userId="49609eaf-03f1-45cb-8d29-54d837f5b06d" providerId="ADAL" clId="{57BCC10E-8EAF-461F-A549-9C34F7A2DFA1}" dt="2024-01-03T18:13:53.044" v="654" actId="26606"/>
          <ac:spMkLst>
            <pc:docMk/>
            <pc:sldMk cId="3966564056" sldId="261"/>
            <ac:spMk id="44" creationId="{70BEB1E7-2F88-40BC-B73D-42E5B6F80BFC}"/>
          </ac:spMkLst>
        </pc:spChg>
        <pc:spChg chg="add del">
          <ac:chgData name="Jonathan Muñoz" userId="49609eaf-03f1-45cb-8d29-54d837f5b06d" providerId="ADAL" clId="{57BCC10E-8EAF-461F-A549-9C34F7A2DFA1}" dt="2024-01-03T18:13:53.044" v="654" actId="26606"/>
          <ac:spMkLst>
            <pc:docMk/>
            <pc:sldMk cId="3966564056" sldId="261"/>
            <ac:spMk id="45" creationId="{A7B99495-F43F-4D80-A44F-2CB4764EB90B}"/>
          </ac:spMkLst>
        </pc:spChg>
        <pc:spChg chg="add del">
          <ac:chgData name="Jonathan Muñoz" userId="49609eaf-03f1-45cb-8d29-54d837f5b06d" providerId="ADAL" clId="{57BCC10E-8EAF-461F-A549-9C34F7A2DFA1}" dt="2024-01-03T18:13:56.194" v="660" actId="26606"/>
          <ac:spMkLst>
            <pc:docMk/>
            <pc:sldMk cId="3966564056" sldId="261"/>
            <ac:spMk id="46" creationId="{2D20F754-35A9-4508-BE3C-C59996D1437B}"/>
          </ac:spMkLst>
        </pc:spChg>
        <pc:spChg chg="add del">
          <ac:chgData name="Jonathan Muñoz" userId="49609eaf-03f1-45cb-8d29-54d837f5b06d" providerId="ADAL" clId="{57BCC10E-8EAF-461F-A549-9C34F7A2DFA1}" dt="2024-01-03T18:13:53.706" v="656" actId="26606"/>
          <ac:spMkLst>
            <pc:docMk/>
            <pc:sldMk cId="3966564056" sldId="261"/>
            <ac:spMk id="47" creationId="{DB304A14-32D0-4873-B914-423ED7B8DAFD}"/>
          </ac:spMkLst>
        </pc:spChg>
        <pc:spChg chg="add del">
          <ac:chgData name="Jonathan Muñoz" userId="49609eaf-03f1-45cb-8d29-54d837f5b06d" providerId="ADAL" clId="{57BCC10E-8EAF-461F-A549-9C34F7A2DFA1}" dt="2024-01-03T18:13:53.706" v="656" actId="26606"/>
          <ac:spMkLst>
            <pc:docMk/>
            <pc:sldMk cId="3966564056" sldId="261"/>
            <ac:spMk id="49" creationId="{1D460C86-854F-4FB3-ABC2-E823D8FEB9DB}"/>
          </ac:spMkLst>
        </pc:spChg>
        <pc:spChg chg="add del">
          <ac:chgData name="Jonathan Muñoz" userId="49609eaf-03f1-45cb-8d29-54d837f5b06d" providerId="ADAL" clId="{57BCC10E-8EAF-461F-A549-9C34F7A2DFA1}" dt="2024-01-03T18:13:53.706" v="656" actId="26606"/>
          <ac:spMkLst>
            <pc:docMk/>
            <pc:sldMk cId="3966564056" sldId="261"/>
            <ac:spMk id="50" creationId="{BB48116A-278A-4CC5-89D3-9DE8E8FF1245}"/>
          </ac:spMkLst>
        </pc:spChg>
        <pc:spChg chg="add del">
          <ac:chgData name="Jonathan Muñoz" userId="49609eaf-03f1-45cb-8d29-54d837f5b06d" providerId="ADAL" clId="{57BCC10E-8EAF-461F-A549-9C34F7A2DFA1}" dt="2024-01-03T18:13:55.074" v="658" actId="26606"/>
          <ac:spMkLst>
            <pc:docMk/>
            <pc:sldMk cId="3966564056" sldId="261"/>
            <ac:spMk id="52" creationId="{4F7EBAE4-9945-4473-9E34-B2C66EA0F03D}"/>
          </ac:spMkLst>
        </pc:spChg>
        <pc:spChg chg="add del">
          <ac:chgData name="Jonathan Muñoz" userId="49609eaf-03f1-45cb-8d29-54d837f5b06d" providerId="ADAL" clId="{57BCC10E-8EAF-461F-A549-9C34F7A2DFA1}" dt="2024-01-03T18:13:55.074" v="658" actId="26606"/>
          <ac:spMkLst>
            <pc:docMk/>
            <pc:sldMk cId="3966564056" sldId="261"/>
            <ac:spMk id="54" creationId="{70BEB1E7-2F88-40BC-B73D-42E5B6F80BFC}"/>
          </ac:spMkLst>
        </pc:spChg>
        <pc:spChg chg="add del">
          <ac:chgData name="Jonathan Muñoz" userId="49609eaf-03f1-45cb-8d29-54d837f5b06d" providerId="ADAL" clId="{57BCC10E-8EAF-461F-A549-9C34F7A2DFA1}" dt="2024-01-03T18:13:55.074" v="658" actId="26606"/>
          <ac:spMkLst>
            <pc:docMk/>
            <pc:sldMk cId="3966564056" sldId="261"/>
            <ac:spMk id="55" creationId="{A7B99495-F43F-4D80-A44F-2CB4764EB90B}"/>
          </ac:spMkLst>
        </pc:spChg>
        <pc:spChg chg="add del">
          <ac:chgData name="Jonathan Muñoz" userId="49609eaf-03f1-45cb-8d29-54d837f5b06d" providerId="ADAL" clId="{57BCC10E-8EAF-461F-A549-9C34F7A2DFA1}" dt="2024-01-03T18:13:56.194" v="660" actId="26606"/>
          <ac:spMkLst>
            <pc:docMk/>
            <pc:sldMk cId="3966564056" sldId="261"/>
            <ac:spMk id="57" creationId="{6A84B152-3496-4C52-AF08-97AFFC09DD2C}"/>
          </ac:spMkLst>
        </pc:spChg>
        <pc:spChg chg="add del">
          <ac:chgData name="Jonathan Muñoz" userId="49609eaf-03f1-45cb-8d29-54d837f5b06d" providerId="ADAL" clId="{57BCC10E-8EAF-461F-A549-9C34F7A2DFA1}" dt="2024-01-03T18:13:56.194" v="660" actId="26606"/>
          <ac:spMkLst>
            <pc:docMk/>
            <pc:sldMk cId="3966564056" sldId="261"/>
            <ac:spMk id="58" creationId="{6B2ADB95-0FA3-4BD7-A8AC-89D014A83E5B}"/>
          </ac:spMkLst>
        </pc:spChg>
        <pc:spChg chg="add del">
          <ac:chgData name="Jonathan Muñoz" userId="49609eaf-03f1-45cb-8d29-54d837f5b06d" providerId="ADAL" clId="{57BCC10E-8EAF-461F-A549-9C34F7A2DFA1}" dt="2024-01-03T18:13:56.194" v="660" actId="26606"/>
          <ac:spMkLst>
            <pc:docMk/>
            <pc:sldMk cId="3966564056" sldId="261"/>
            <ac:spMk id="59" creationId="{C924DBCE-E731-4B22-8181-A39C1D86276C}"/>
          </ac:spMkLst>
        </pc:spChg>
        <pc:spChg chg="add del">
          <ac:chgData name="Jonathan Muñoz" userId="49609eaf-03f1-45cb-8d29-54d837f5b06d" providerId="ADAL" clId="{57BCC10E-8EAF-461F-A549-9C34F7A2DFA1}" dt="2024-01-03T18:13:56.194" v="660" actId="26606"/>
          <ac:spMkLst>
            <pc:docMk/>
            <pc:sldMk cId="3966564056" sldId="261"/>
            <ac:spMk id="61" creationId="{2D385988-EAAF-4C27-AF8A-2BFBECAF3D4F}"/>
          </ac:spMkLst>
        </pc:spChg>
        <pc:spChg chg="add del">
          <ac:chgData name="Jonathan Muñoz" userId="49609eaf-03f1-45cb-8d29-54d837f5b06d" providerId="ADAL" clId="{57BCC10E-8EAF-461F-A549-9C34F7A2DFA1}" dt="2024-01-03T18:13:56.194" v="660" actId="26606"/>
          <ac:spMkLst>
            <pc:docMk/>
            <pc:sldMk cId="3966564056" sldId="261"/>
            <ac:spMk id="63" creationId="{B621D332-7329-4994-8836-C429A51B7549}"/>
          </ac:spMkLst>
        </pc:spChg>
        <pc:spChg chg="add del">
          <ac:chgData name="Jonathan Muñoz" userId="49609eaf-03f1-45cb-8d29-54d837f5b06d" providerId="ADAL" clId="{57BCC10E-8EAF-461F-A549-9C34F7A2DFA1}" dt="2024-01-03T18:13:56.624" v="662" actId="26606"/>
          <ac:spMkLst>
            <pc:docMk/>
            <pc:sldMk cId="3966564056" sldId="261"/>
            <ac:spMk id="65" creationId="{4F7EBAE4-9945-4473-9E34-B2C66EA0F03D}"/>
          </ac:spMkLst>
        </pc:spChg>
        <pc:spChg chg="add del">
          <ac:chgData name="Jonathan Muñoz" userId="49609eaf-03f1-45cb-8d29-54d837f5b06d" providerId="ADAL" clId="{57BCC10E-8EAF-461F-A549-9C34F7A2DFA1}" dt="2024-01-03T18:13:56.624" v="662" actId="26606"/>
          <ac:spMkLst>
            <pc:docMk/>
            <pc:sldMk cId="3966564056" sldId="261"/>
            <ac:spMk id="67" creationId="{70BEB1E7-2F88-40BC-B73D-42E5B6F80BFC}"/>
          </ac:spMkLst>
        </pc:spChg>
        <pc:spChg chg="add del">
          <ac:chgData name="Jonathan Muñoz" userId="49609eaf-03f1-45cb-8d29-54d837f5b06d" providerId="ADAL" clId="{57BCC10E-8EAF-461F-A549-9C34F7A2DFA1}" dt="2024-01-03T18:13:56.624" v="662" actId="26606"/>
          <ac:spMkLst>
            <pc:docMk/>
            <pc:sldMk cId="3966564056" sldId="261"/>
            <ac:spMk id="68" creationId="{A7B99495-F43F-4D80-A44F-2CB4764EB90B}"/>
          </ac:spMkLst>
        </pc:spChg>
        <pc:spChg chg="add del">
          <ac:chgData name="Jonathan Muñoz" userId="49609eaf-03f1-45cb-8d29-54d837f5b06d" providerId="ADAL" clId="{57BCC10E-8EAF-461F-A549-9C34F7A2DFA1}" dt="2024-01-03T18:13:56.974" v="664" actId="26606"/>
          <ac:spMkLst>
            <pc:docMk/>
            <pc:sldMk cId="3966564056" sldId="261"/>
            <ac:spMk id="70" creationId="{D1D34770-47A8-402C-AF23-2B653F2D88C1}"/>
          </ac:spMkLst>
        </pc:spChg>
        <pc:spChg chg="add del">
          <ac:chgData name="Jonathan Muñoz" userId="49609eaf-03f1-45cb-8d29-54d837f5b06d" providerId="ADAL" clId="{57BCC10E-8EAF-461F-A549-9C34F7A2DFA1}" dt="2024-01-03T18:13:57.798" v="666" actId="26606"/>
          <ac:spMkLst>
            <pc:docMk/>
            <pc:sldMk cId="3966564056" sldId="261"/>
            <ac:spMk id="73" creationId="{DB304A14-32D0-4873-B914-423ED7B8DAFD}"/>
          </ac:spMkLst>
        </pc:spChg>
        <pc:spChg chg="add del">
          <ac:chgData name="Jonathan Muñoz" userId="49609eaf-03f1-45cb-8d29-54d837f5b06d" providerId="ADAL" clId="{57BCC10E-8EAF-461F-A549-9C34F7A2DFA1}" dt="2024-01-03T18:13:57.798" v="666" actId="26606"/>
          <ac:spMkLst>
            <pc:docMk/>
            <pc:sldMk cId="3966564056" sldId="261"/>
            <ac:spMk id="75" creationId="{1D460C86-854F-4FB3-ABC2-E823D8FEB9DB}"/>
          </ac:spMkLst>
        </pc:spChg>
        <pc:spChg chg="add del">
          <ac:chgData name="Jonathan Muñoz" userId="49609eaf-03f1-45cb-8d29-54d837f5b06d" providerId="ADAL" clId="{57BCC10E-8EAF-461F-A549-9C34F7A2DFA1}" dt="2024-01-03T18:13:57.798" v="666" actId="26606"/>
          <ac:spMkLst>
            <pc:docMk/>
            <pc:sldMk cId="3966564056" sldId="261"/>
            <ac:spMk id="76" creationId="{BB48116A-278A-4CC5-89D3-9DE8E8FF1245}"/>
          </ac:spMkLst>
        </pc:spChg>
        <pc:spChg chg="add del">
          <ac:chgData name="Jonathan Muñoz" userId="49609eaf-03f1-45cb-8d29-54d837f5b06d" providerId="ADAL" clId="{57BCC10E-8EAF-461F-A549-9C34F7A2DFA1}" dt="2024-01-03T18:14:02.003" v="668" actId="26606"/>
          <ac:spMkLst>
            <pc:docMk/>
            <pc:sldMk cId="3966564056" sldId="261"/>
            <ac:spMk id="79" creationId="{257363FD-7E77-4145-9483-331A807ADF0E}"/>
          </ac:spMkLst>
        </pc:spChg>
        <pc:spChg chg="add del">
          <ac:chgData name="Jonathan Muñoz" userId="49609eaf-03f1-45cb-8d29-54d837f5b06d" providerId="ADAL" clId="{57BCC10E-8EAF-461F-A549-9C34F7A2DFA1}" dt="2024-01-03T18:14:03.313" v="670" actId="26606"/>
          <ac:spMkLst>
            <pc:docMk/>
            <pc:sldMk cId="3966564056" sldId="261"/>
            <ac:spMk id="81" creationId="{9228552E-C8B1-4A80-8448-0787CE0FC704}"/>
          </ac:spMkLst>
        </pc:spChg>
        <pc:spChg chg="add del">
          <ac:chgData name="Jonathan Muñoz" userId="49609eaf-03f1-45cb-8d29-54d837f5b06d" providerId="ADAL" clId="{57BCC10E-8EAF-461F-A549-9C34F7A2DFA1}" dt="2024-01-03T18:14:06.693" v="674" actId="26606"/>
          <ac:spMkLst>
            <pc:docMk/>
            <pc:sldMk cId="3966564056" sldId="261"/>
            <ac:spMk id="86" creationId="{9228552E-C8B1-4A80-8448-0787CE0FC704}"/>
          </ac:spMkLst>
        </pc:spChg>
        <pc:graphicFrameChg chg="add del">
          <ac:chgData name="Jonathan Muñoz" userId="49609eaf-03f1-45cb-8d29-54d837f5b06d" providerId="ADAL" clId="{57BCC10E-8EAF-461F-A549-9C34F7A2DFA1}" dt="2024-01-03T18:13:09.984" v="624" actId="26606"/>
          <ac:graphicFrameMkLst>
            <pc:docMk/>
            <pc:sldMk cId="3966564056" sldId="261"/>
            <ac:graphicFrameMk id="10" creationId="{B7131CF6-73DA-D600-E31F-D993A1C50375}"/>
          </ac:graphicFrameMkLst>
        </pc:graphicFrameChg>
        <pc:graphicFrameChg chg="add del">
          <ac:chgData name="Jonathan Muñoz" userId="49609eaf-03f1-45cb-8d29-54d837f5b06d" providerId="ADAL" clId="{57BCC10E-8EAF-461F-A549-9C34F7A2DFA1}" dt="2024-01-03T18:13:11.713" v="626" actId="26606"/>
          <ac:graphicFrameMkLst>
            <pc:docMk/>
            <pc:sldMk cId="3966564056" sldId="261"/>
            <ac:graphicFrameMk id="12" creationId="{C3829E2A-C277-C03B-E6A7-1EB46DDD6585}"/>
          </ac:graphicFrameMkLst>
        </pc:graphicFrameChg>
        <pc:graphicFrameChg chg="add del">
          <ac:chgData name="Jonathan Muñoz" userId="49609eaf-03f1-45cb-8d29-54d837f5b06d" providerId="ADAL" clId="{57BCC10E-8EAF-461F-A549-9C34F7A2DFA1}" dt="2024-01-03T18:13:15.298" v="628" actId="26606"/>
          <ac:graphicFrameMkLst>
            <pc:docMk/>
            <pc:sldMk cId="3966564056" sldId="261"/>
            <ac:graphicFrameMk id="14" creationId="{E4F474BE-46EC-2C11-CBCF-78CA28B5F3AF}"/>
          </ac:graphicFrameMkLst>
        </pc:graphicFrameChg>
        <pc:graphicFrameChg chg="add del">
          <ac:chgData name="Jonathan Muñoz" userId="49609eaf-03f1-45cb-8d29-54d837f5b06d" providerId="ADAL" clId="{57BCC10E-8EAF-461F-A549-9C34F7A2DFA1}" dt="2024-01-03T18:13:19.876" v="630" actId="26606"/>
          <ac:graphicFrameMkLst>
            <pc:docMk/>
            <pc:sldMk cId="3966564056" sldId="261"/>
            <ac:graphicFrameMk id="16" creationId="{15179500-BFA2-00ED-514C-1966E059892E}"/>
          </ac:graphicFrameMkLst>
        </pc:graphicFrameChg>
        <pc:graphicFrameChg chg="add del">
          <ac:chgData name="Jonathan Muñoz" userId="49609eaf-03f1-45cb-8d29-54d837f5b06d" providerId="ADAL" clId="{57BCC10E-8EAF-461F-A549-9C34F7A2DFA1}" dt="2024-01-03T18:13:21.668" v="632" actId="26606"/>
          <ac:graphicFrameMkLst>
            <pc:docMk/>
            <pc:sldMk cId="3966564056" sldId="261"/>
            <ac:graphicFrameMk id="18" creationId="{C3829E2A-C277-C03B-E6A7-1EB46DDD6585}"/>
          </ac:graphicFrameMkLst>
        </pc:graphicFrameChg>
        <pc:graphicFrameChg chg="add del">
          <ac:chgData name="Jonathan Muñoz" userId="49609eaf-03f1-45cb-8d29-54d837f5b06d" providerId="ADAL" clId="{57BCC10E-8EAF-461F-A549-9C34F7A2DFA1}" dt="2024-01-03T18:13:22.363" v="634" actId="26606"/>
          <ac:graphicFrameMkLst>
            <pc:docMk/>
            <pc:sldMk cId="3966564056" sldId="261"/>
            <ac:graphicFrameMk id="20" creationId="{15179500-BFA2-00ED-514C-1966E059892E}"/>
          </ac:graphicFrameMkLst>
        </pc:graphicFrameChg>
        <pc:graphicFrameChg chg="add del">
          <ac:chgData name="Jonathan Muñoz" userId="49609eaf-03f1-45cb-8d29-54d837f5b06d" providerId="ADAL" clId="{57BCC10E-8EAF-461F-A549-9C34F7A2DFA1}" dt="2024-01-03T18:13:22.757" v="636" actId="26606"/>
          <ac:graphicFrameMkLst>
            <pc:docMk/>
            <pc:sldMk cId="3966564056" sldId="261"/>
            <ac:graphicFrameMk id="22" creationId="{E4F474BE-46EC-2C11-CBCF-78CA28B5F3AF}"/>
          </ac:graphicFrameMkLst>
        </pc:graphicFrameChg>
        <pc:graphicFrameChg chg="add del">
          <ac:chgData name="Jonathan Muñoz" userId="49609eaf-03f1-45cb-8d29-54d837f5b06d" providerId="ADAL" clId="{57BCC10E-8EAF-461F-A549-9C34F7A2DFA1}" dt="2024-01-03T18:13:25.321" v="638" actId="26606"/>
          <ac:graphicFrameMkLst>
            <pc:docMk/>
            <pc:sldMk cId="3966564056" sldId="261"/>
            <ac:graphicFrameMk id="24" creationId="{C3829E2A-C277-C03B-E6A7-1EB46DDD6585}"/>
          </ac:graphicFrameMkLst>
        </pc:graphicFrameChg>
        <pc:graphicFrameChg chg="add del mod ord modGraphic">
          <ac:chgData name="Jonathan Muñoz" userId="49609eaf-03f1-45cb-8d29-54d837f5b06d" providerId="ADAL" clId="{57BCC10E-8EAF-461F-A549-9C34F7A2DFA1}" dt="2024-01-03T18:21:18.167" v="716" actId="26606"/>
          <ac:graphicFrameMkLst>
            <pc:docMk/>
            <pc:sldMk cId="3966564056" sldId="261"/>
            <ac:graphicFrameMk id="26" creationId="{E4F474BE-46EC-2C11-CBCF-78CA28B5F3AF}"/>
          </ac:graphicFrameMkLst>
        </pc:graphicFrameChg>
        <pc:picChg chg="add del mod">
          <ac:chgData name="Jonathan Muñoz" userId="49609eaf-03f1-45cb-8d29-54d837f5b06d" providerId="ADAL" clId="{57BCC10E-8EAF-461F-A549-9C34F7A2DFA1}" dt="2024-01-03T18:21:22.352" v="722" actId="478"/>
          <ac:picMkLst>
            <pc:docMk/>
            <pc:sldMk cId="3966564056" sldId="261"/>
            <ac:picMk id="8" creationId="{418D7C43-8D13-26F4-A561-AE4734816ABD}"/>
          </ac:picMkLst>
        </pc:picChg>
        <pc:picChg chg="add del">
          <ac:chgData name="Jonathan Muñoz" userId="49609eaf-03f1-45cb-8d29-54d837f5b06d" providerId="ADAL" clId="{57BCC10E-8EAF-461F-A549-9C34F7A2DFA1}" dt="2024-01-03T18:13:50.309" v="648" actId="26606"/>
          <ac:picMkLst>
            <pc:docMk/>
            <pc:sldMk cId="3966564056" sldId="261"/>
            <ac:picMk id="28" creationId="{62BDB1BC-4D85-5739-568B-85CA2842D049}"/>
          </ac:picMkLst>
        </pc:picChg>
        <pc:picChg chg="add del mod">
          <ac:chgData name="Jonathan Muñoz" userId="49609eaf-03f1-45cb-8d29-54d837f5b06d" providerId="ADAL" clId="{57BCC10E-8EAF-461F-A549-9C34F7A2DFA1}" dt="2024-01-03T18:14:11.041" v="679" actId="26606"/>
          <ac:picMkLst>
            <pc:docMk/>
            <pc:sldMk cId="3966564056" sldId="261"/>
            <ac:picMk id="30" creationId="{82DB53D6-45C7-25A9-EFCC-D1F7D53C43A6}"/>
          </ac:picMkLst>
        </pc:picChg>
        <pc:picChg chg="add del">
          <ac:chgData name="Jonathan Muñoz" userId="49609eaf-03f1-45cb-8d29-54d837f5b06d" providerId="ADAL" clId="{57BCC10E-8EAF-461F-A549-9C34F7A2DFA1}" dt="2024-01-03T18:13:51.123" v="650" actId="26606"/>
          <ac:picMkLst>
            <pc:docMk/>
            <pc:sldMk cId="3966564056" sldId="261"/>
            <ac:picMk id="37" creationId="{00CAC1BF-8FDD-07B6-0B45-8A9FC14FDD27}"/>
          </ac:picMkLst>
        </pc:picChg>
        <pc:picChg chg="add del">
          <ac:chgData name="Jonathan Muñoz" userId="49609eaf-03f1-45cb-8d29-54d837f5b06d" providerId="ADAL" clId="{57BCC10E-8EAF-461F-A549-9C34F7A2DFA1}" dt="2024-01-03T18:13:51.934" v="652" actId="26606"/>
          <ac:picMkLst>
            <pc:docMk/>
            <pc:sldMk cId="3966564056" sldId="261"/>
            <ac:picMk id="40" creationId="{2C5C4BA5-A9BA-BCCA-7C28-733941FFBF6F}"/>
          </ac:picMkLst>
        </pc:picChg>
        <pc:picChg chg="add del">
          <ac:chgData name="Jonathan Muñoz" userId="49609eaf-03f1-45cb-8d29-54d837f5b06d" providerId="ADAL" clId="{57BCC10E-8EAF-461F-A549-9C34F7A2DFA1}" dt="2024-01-03T18:13:53.044" v="654" actId="26606"/>
          <ac:picMkLst>
            <pc:docMk/>
            <pc:sldMk cId="3966564056" sldId="261"/>
            <ac:picMk id="43" creationId="{D7194460-6FE7-62A2-72F4-A50C1A6D4021}"/>
          </ac:picMkLst>
        </pc:picChg>
        <pc:picChg chg="add del">
          <ac:chgData name="Jonathan Muñoz" userId="49609eaf-03f1-45cb-8d29-54d837f5b06d" providerId="ADAL" clId="{57BCC10E-8EAF-461F-A549-9C34F7A2DFA1}" dt="2024-01-03T18:13:53.706" v="656" actId="26606"/>
          <ac:picMkLst>
            <pc:docMk/>
            <pc:sldMk cId="3966564056" sldId="261"/>
            <ac:picMk id="48" creationId="{00CAC1BF-8FDD-07B6-0B45-8A9FC14FDD27}"/>
          </ac:picMkLst>
        </pc:picChg>
        <pc:picChg chg="add del">
          <ac:chgData name="Jonathan Muñoz" userId="49609eaf-03f1-45cb-8d29-54d837f5b06d" providerId="ADAL" clId="{57BCC10E-8EAF-461F-A549-9C34F7A2DFA1}" dt="2024-01-03T18:13:55.074" v="658" actId="26606"/>
          <ac:picMkLst>
            <pc:docMk/>
            <pc:sldMk cId="3966564056" sldId="261"/>
            <ac:picMk id="53" creationId="{D7194460-6FE7-62A2-72F4-A50C1A6D4021}"/>
          </ac:picMkLst>
        </pc:picChg>
        <pc:picChg chg="add del">
          <ac:chgData name="Jonathan Muñoz" userId="49609eaf-03f1-45cb-8d29-54d837f5b06d" providerId="ADAL" clId="{57BCC10E-8EAF-461F-A549-9C34F7A2DFA1}" dt="2024-01-03T18:13:56.194" v="660" actId="26606"/>
          <ac:picMkLst>
            <pc:docMk/>
            <pc:sldMk cId="3966564056" sldId="261"/>
            <ac:picMk id="60" creationId="{41BB1DF7-0FF1-5125-1015-D857EBCE5139}"/>
          </ac:picMkLst>
        </pc:picChg>
        <pc:picChg chg="add del">
          <ac:chgData name="Jonathan Muñoz" userId="49609eaf-03f1-45cb-8d29-54d837f5b06d" providerId="ADAL" clId="{57BCC10E-8EAF-461F-A549-9C34F7A2DFA1}" dt="2024-01-03T18:13:56.624" v="662" actId="26606"/>
          <ac:picMkLst>
            <pc:docMk/>
            <pc:sldMk cId="3966564056" sldId="261"/>
            <ac:picMk id="66" creationId="{D7194460-6FE7-62A2-72F4-A50C1A6D4021}"/>
          </ac:picMkLst>
        </pc:picChg>
        <pc:picChg chg="add del">
          <ac:chgData name="Jonathan Muñoz" userId="49609eaf-03f1-45cb-8d29-54d837f5b06d" providerId="ADAL" clId="{57BCC10E-8EAF-461F-A549-9C34F7A2DFA1}" dt="2024-01-03T18:13:56.974" v="664" actId="26606"/>
          <ac:picMkLst>
            <pc:docMk/>
            <pc:sldMk cId="3966564056" sldId="261"/>
            <ac:picMk id="71" creationId="{2C5C4BA5-A9BA-BCCA-7C28-733941FFBF6F}"/>
          </ac:picMkLst>
        </pc:picChg>
        <pc:picChg chg="add del">
          <ac:chgData name="Jonathan Muñoz" userId="49609eaf-03f1-45cb-8d29-54d837f5b06d" providerId="ADAL" clId="{57BCC10E-8EAF-461F-A549-9C34F7A2DFA1}" dt="2024-01-03T18:13:57.798" v="666" actId="26606"/>
          <ac:picMkLst>
            <pc:docMk/>
            <pc:sldMk cId="3966564056" sldId="261"/>
            <ac:picMk id="74" creationId="{00CAC1BF-8FDD-07B6-0B45-8A9FC14FDD27}"/>
          </ac:picMkLst>
        </pc:picChg>
        <pc:picChg chg="add del">
          <ac:chgData name="Jonathan Muñoz" userId="49609eaf-03f1-45cb-8d29-54d837f5b06d" providerId="ADAL" clId="{57BCC10E-8EAF-461F-A549-9C34F7A2DFA1}" dt="2024-01-03T18:14:02.003" v="668" actId="26606"/>
          <ac:picMkLst>
            <pc:docMk/>
            <pc:sldMk cId="3966564056" sldId="261"/>
            <ac:picMk id="78" creationId="{62BDB1BC-4D85-5739-568B-85CA2842D049}"/>
          </ac:picMkLst>
        </pc:picChg>
        <pc:picChg chg="add del">
          <ac:chgData name="Jonathan Muñoz" userId="49609eaf-03f1-45cb-8d29-54d837f5b06d" providerId="ADAL" clId="{57BCC10E-8EAF-461F-A549-9C34F7A2DFA1}" dt="2024-01-03T18:14:03.313" v="670" actId="26606"/>
          <ac:picMkLst>
            <pc:docMk/>
            <pc:sldMk cId="3966564056" sldId="261"/>
            <ac:picMk id="82" creationId="{82DB53D6-45C7-25A9-EFCC-D1F7D53C43A6}"/>
          </ac:picMkLst>
        </pc:picChg>
        <pc:picChg chg="add del">
          <ac:chgData name="Jonathan Muñoz" userId="49609eaf-03f1-45cb-8d29-54d837f5b06d" providerId="ADAL" clId="{57BCC10E-8EAF-461F-A549-9C34F7A2DFA1}" dt="2024-01-03T18:14:05.773" v="672" actId="26606"/>
          <ac:picMkLst>
            <pc:docMk/>
            <pc:sldMk cId="3966564056" sldId="261"/>
            <ac:picMk id="84" creationId="{4A32114B-63C1-3665-C507-395A40EE2E40}"/>
          </ac:picMkLst>
        </pc:picChg>
        <pc:picChg chg="add del">
          <ac:chgData name="Jonathan Muñoz" userId="49609eaf-03f1-45cb-8d29-54d837f5b06d" providerId="ADAL" clId="{57BCC10E-8EAF-461F-A549-9C34F7A2DFA1}" dt="2024-01-03T18:14:06.693" v="674" actId="26606"/>
          <ac:picMkLst>
            <pc:docMk/>
            <pc:sldMk cId="3966564056" sldId="261"/>
            <ac:picMk id="87" creationId="{82DB53D6-45C7-25A9-EFCC-D1F7D53C43A6}"/>
          </ac:picMkLst>
        </pc:picChg>
        <pc:cxnChg chg="add del">
          <ac:chgData name="Jonathan Muñoz" userId="49609eaf-03f1-45cb-8d29-54d837f5b06d" providerId="ADAL" clId="{57BCC10E-8EAF-461F-A549-9C34F7A2DFA1}" dt="2024-01-03T18:13:56.194" v="660" actId="26606"/>
          <ac:cxnSpMkLst>
            <pc:docMk/>
            <pc:sldMk cId="3966564056" sldId="261"/>
            <ac:cxnSpMk id="62" creationId="{43621FD4-D14D-45D5-9A57-9A2DE5EA59C0}"/>
          </ac:cxnSpMkLst>
        </pc:cxnChg>
      </pc:sldChg>
      <pc:sldChg chg="addSp delSp modSp add mod setBg">
        <pc:chgData name="Jonathan Muñoz" userId="49609eaf-03f1-45cb-8d29-54d837f5b06d" providerId="ADAL" clId="{57BCC10E-8EAF-461F-A549-9C34F7A2DFA1}" dt="2024-01-03T18:20:59.277" v="699" actId="1076"/>
        <pc:sldMkLst>
          <pc:docMk/>
          <pc:sldMk cId="1865197375" sldId="262"/>
        </pc:sldMkLst>
        <pc:spChg chg="del mod">
          <ac:chgData name="Jonathan Muñoz" userId="49609eaf-03f1-45cb-8d29-54d837f5b06d" providerId="ADAL" clId="{57BCC10E-8EAF-461F-A549-9C34F7A2DFA1}" dt="2024-01-03T17:51:34.792" v="415" actId="478"/>
          <ac:spMkLst>
            <pc:docMk/>
            <pc:sldMk cId="1865197375" sldId="262"/>
            <ac:spMk id="2" creationId="{36E7CACD-E8DB-4C4D-B72B-7A2CB4AF30A8}"/>
          </ac:spMkLst>
        </pc:spChg>
        <pc:spChg chg="del">
          <ac:chgData name="Jonathan Muñoz" userId="49609eaf-03f1-45cb-8d29-54d837f5b06d" providerId="ADAL" clId="{57BCC10E-8EAF-461F-A549-9C34F7A2DFA1}" dt="2024-01-03T17:38:59.447" v="386" actId="478"/>
          <ac:spMkLst>
            <pc:docMk/>
            <pc:sldMk cId="1865197375" sldId="262"/>
            <ac:spMk id="3" creationId="{652D1C09-5B17-49EB-BB9D-1D47D3279A43}"/>
          </ac:spMkLst>
        </pc:spChg>
        <pc:spChg chg="add del mod ord">
          <ac:chgData name="Jonathan Muñoz" userId="49609eaf-03f1-45cb-8d29-54d837f5b06d" providerId="ADAL" clId="{57BCC10E-8EAF-461F-A549-9C34F7A2DFA1}" dt="2024-01-03T18:20:33.792" v="698" actId="478"/>
          <ac:spMkLst>
            <pc:docMk/>
            <pc:sldMk cId="1865197375" sldId="262"/>
            <ac:spMk id="5" creationId="{FEF5163F-F943-EF96-75EC-08C68BEB36ED}"/>
          </ac:spMkLst>
        </pc:spChg>
        <pc:spChg chg="del">
          <ac:chgData name="Jonathan Muñoz" userId="49609eaf-03f1-45cb-8d29-54d837f5b06d" providerId="ADAL" clId="{57BCC10E-8EAF-461F-A549-9C34F7A2DFA1}" dt="2024-01-03T17:38:47.035" v="355" actId="478"/>
          <ac:spMkLst>
            <pc:docMk/>
            <pc:sldMk cId="1865197375" sldId="262"/>
            <ac:spMk id="6" creationId="{57532579-CE95-436D-EB84-2512EA761BC5}"/>
          </ac:spMkLst>
        </pc:spChg>
        <pc:spChg chg="add del mod">
          <ac:chgData name="Jonathan Muñoz" userId="49609eaf-03f1-45cb-8d29-54d837f5b06d" providerId="ADAL" clId="{57BCC10E-8EAF-461F-A549-9C34F7A2DFA1}" dt="2024-01-03T17:51:42.652" v="418" actId="478"/>
          <ac:spMkLst>
            <pc:docMk/>
            <pc:sldMk cId="1865197375" sldId="262"/>
            <ac:spMk id="10" creationId="{317718D2-FF45-04E3-0ABC-DA876A0C3E94}"/>
          </ac:spMkLst>
        </pc:spChg>
        <pc:spChg chg="add mod">
          <ac:chgData name="Jonathan Muñoz" userId="49609eaf-03f1-45cb-8d29-54d837f5b06d" providerId="ADAL" clId="{57BCC10E-8EAF-461F-A549-9C34F7A2DFA1}" dt="2024-01-03T18:20:30.987" v="693" actId="1076"/>
          <ac:spMkLst>
            <pc:docMk/>
            <pc:sldMk cId="1865197375" sldId="262"/>
            <ac:spMk id="11" creationId="{60C0FDAD-8E3C-6F3A-C42E-4430BC1E5F43}"/>
          </ac:spMkLst>
        </pc:spChg>
        <pc:spChg chg="add del">
          <ac:chgData name="Jonathan Muñoz" userId="49609eaf-03f1-45cb-8d29-54d837f5b06d" providerId="ADAL" clId="{57BCC10E-8EAF-461F-A549-9C34F7A2DFA1}" dt="2024-01-03T17:49:55.452" v="400" actId="26606"/>
          <ac:spMkLst>
            <pc:docMk/>
            <pc:sldMk cId="1865197375" sldId="262"/>
            <ac:spMk id="13" creationId="{FFB60E8C-7224-44A4-87A0-46A1711DD2ED}"/>
          </ac:spMkLst>
        </pc:spChg>
        <pc:spChg chg="add del">
          <ac:chgData name="Jonathan Muñoz" userId="49609eaf-03f1-45cb-8d29-54d837f5b06d" providerId="ADAL" clId="{57BCC10E-8EAF-461F-A549-9C34F7A2DFA1}" dt="2024-01-03T17:49:55.452" v="400" actId="26606"/>
          <ac:spMkLst>
            <pc:docMk/>
            <pc:sldMk cId="1865197375" sldId="262"/>
            <ac:spMk id="15" creationId="{5DA32751-37A2-45C0-BE94-63D375E27003}"/>
          </ac:spMkLst>
        </pc:spChg>
        <pc:spChg chg="add del mod">
          <ac:chgData name="Jonathan Muñoz" userId="49609eaf-03f1-45cb-8d29-54d837f5b06d" providerId="ADAL" clId="{57BCC10E-8EAF-461F-A549-9C34F7A2DFA1}" dt="2024-01-03T18:20:33.792" v="698" actId="478"/>
          <ac:spMkLst>
            <pc:docMk/>
            <pc:sldMk cId="1865197375" sldId="262"/>
            <ac:spMk id="16" creationId="{10255BE5-BB49-B04C-36E9-84CAB4602446}"/>
          </ac:spMkLst>
        </pc:spChg>
        <pc:spChg chg="add del">
          <ac:chgData name="Jonathan Muñoz" userId="49609eaf-03f1-45cb-8d29-54d837f5b06d" providerId="ADAL" clId="{57BCC10E-8EAF-461F-A549-9C34F7A2DFA1}" dt="2024-01-03T17:49:55.452" v="400" actId="26606"/>
          <ac:spMkLst>
            <pc:docMk/>
            <pc:sldMk cId="1865197375" sldId="262"/>
            <ac:spMk id="17" creationId="{E659831F-0D9A-4C63-9EBB-8435B85A440F}"/>
          </ac:spMkLst>
        </pc:spChg>
        <pc:spChg chg="add del">
          <ac:chgData name="Jonathan Muñoz" userId="49609eaf-03f1-45cb-8d29-54d837f5b06d" providerId="ADAL" clId="{57BCC10E-8EAF-461F-A549-9C34F7A2DFA1}" dt="2024-01-03T17:49:55.452" v="400" actId="26606"/>
          <ac:spMkLst>
            <pc:docMk/>
            <pc:sldMk cId="1865197375" sldId="262"/>
            <ac:spMk id="19" creationId="{5A55FBCD-CD42-40F5-8A1B-3203F9CAEEAA}"/>
          </ac:spMkLst>
        </pc:spChg>
        <pc:spChg chg="add del">
          <ac:chgData name="Jonathan Muñoz" userId="49609eaf-03f1-45cb-8d29-54d837f5b06d" providerId="ADAL" clId="{57BCC10E-8EAF-461F-A549-9C34F7A2DFA1}" dt="2024-01-03T17:50:16.743" v="411" actId="26606"/>
          <ac:spMkLst>
            <pc:docMk/>
            <pc:sldMk cId="1865197375" sldId="262"/>
            <ac:spMk id="24" creationId="{FFB60E8C-7224-44A4-87A0-46A1711DD2ED}"/>
          </ac:spMkLst>
        </pc:spChg>
        <pc:spChg chg="add del">
          <ac:chgData name="Jonathan Muñoz" userId="49609eaf-03f1-45cb-8d29-54d837f5b06d" providerId="ADAL" clId="{57BCC10E-8EAF-461F-A549-9C34F7A2DFA1}" dt="2024-01-03T17:50:16.743" v="411" actId="26606"/>
          <ac:spMkLst>
            <pc:docMk/>
            <pc:sldMk cId="1865197375" sldId="262"/>
            <ac:spMk id="25" creationId="{5DA32751-37A2-45C0-BE94-63D375E27003}"/>
          </ac:spMkLst>
        </pc:spChg>
        <pc:spChg chg="add del">
          <ac:chgData name="Jonathan Muñoz" userId="49609eaf-03f1-45cb-8d29-54d837f5b06d" providerId="ADAL" clId="{57BCC10E-8EAF-461F-A549-9C34F7A2DFA1}" dt="2024-01-03T17:50:16.743" v="411" actId="26606"/>
          <ac:spMkLst>
            <pc:docMk/>
            <pc:sldMk cId="1865197375" sldId="262"/>
            <ac:spMk id="26" creationId="{E659831F-0D9A-4C63-9EBB-8435B85A440F}"/>
          </ac:spMkLst>
        </pc:spChg>
        <pc:spChg chg="add del">
          <ac:chgData name="Jonathan Muñoz" userId="49609eaf-03f1-45cb-8d29-54d837f5b06d" providerId="ADAL" clId="{57BCC10E-8EAF-461F-A549-9C34F7A2DFA1}" dt="2024-01-03T17:50:16.743" v="411" actId="26606"/>
          <ac:spMkLst>
            <pc:docMk/>
            <pc:sldMk cId="1865197375" sldId="262"/>
            <ac:spMk id="27" creationId="{5A55FBCD-CD42-40F5-8A1B-3203F9CAEEAA}"/>
          </ac:spMkLst>
        </pc:spChg>
        <pc:spChg chg="add del">
          <ac:chgData name="Jonathan Muñoz" userId="49609eaf-03f1-45cb-8d29-54d837f5b06d" providerId="ADAL" clId="{57BCC10E-8EAF-461F-A549-9C34F7A2DFA1}" dt="2024-01-03T17:50:12.267" v="406" actId="26606"/>
          <ac:spMkLst>
            <pc:docMk/>
            <pc:sldMk cId="1865197375" sldId="262"/>
            <ac:spMk id="32" creationId="{058A14AF-9FB5-4CC7-BA35-E8E85D3EDF0E}"/>
          </ac:spMkLst>
        </pc:spChg>
        <pc:spChg chg="add del">
          <ac:chgData name="Jonathan Muñoz" userId="49609eaf-03f1-45cb-8d29-54d837f5b06d" providerId="ADAL" clId="{57BCC10E-8EAF-461F-A549-9C34F7A2DFA1}" dt="2024-01-03T17:50:12.267" v="406" actId="26606"/>
          <ac:spMkLst>
            <pc:docMk/>
            <pc:sldMk cId="1865197375" sldId="262"/>
            <ac:spMk id="34" creationId="{3A9A4357-BD1D-4622-A4FE-766E6AB8DE84}"/>
          </ac:spMkLst>
        </pc:spChg>
        <pc:spChg chg="add del">
          <ac:chgData name="Jonathan Muñoz" userId="49609eaf-03f1-45cb-8d29-54d837f5b06d" providerId="ADAL" clId="{57BCC10E-8EAF-461F-A549-9C34F7A2DFA1}" dt="2024-01-03T17:50:12.267" v="406" actId="26606"/>
          <ac:spMkLst>
            <pc:docMk/>
            <pc:sldMk cId="1865197375" sldId="262"/>
            <ac:spMk id="36" creationId="{E659831F-0D9A-4C63-9EBB-8435B85A440F}"/>
          </ac:spMkLst>
        </pc:spChg>
        <pc:spChg chg="add del">
          <ac:chgData name="Jonathan Muñoz" userId="49609eaf-03f1-45cb-8d29-54d837f5b06d" providerId="ADAL" clId="{57BCC10E-8EAF-461F-A549-9C34F7A2DFA1}" dt="2024-01-03T17:50:12.267" v="406" actId="26606"/>
          <ac:spMkLst>
            <pc:docMk/>
            <pc:sldMk cId="1865197375" sldId="262"/>
            <ac:spMk id="38" creationId="{E6995CE5-F890-4ABA-82A2-26507CE8D2A3}"/>
          </ac:spMkLst>
        </pc:spChg>
        <pc:spChg chg="add del">
          <ac:chgData name="Jonathan Muñoz" userId="49609eaf-03f1-45cb-8d29-54d837f5b06d" providerId="ADAL" clId="{57BCC10E-8EAF-461F-A549-9C34F7A2DFA1}" dt="2024-01-03T17:50:14.836" v="408" actId="26606"/>
          <ac:spMkLst>
            <pc:docMk/>
            <pc:sldMk cId="1865197375" sldId="262"/>
            <ac:spMk id="40" creationId="{C13237C8-E62C-4F0D-A318-BD6FB6C2D138}"/>
          </ac:spMkLst>
        </pc:spChg>
        <pc:spChg chg="add del">
          <ac:chgData name="Jonathan Muñoz" userId="49609eaf-03f1-45cb-8d29-54d837f5b06d" providerId="ADAL" clId="{57BCC10E-8EAF-461F-A549-9C34F7A2DFA1}" dt="2024-01-03T17:50:14.836" v="408" actId="26606"/>
          <ac:spMkLst>
            <pc:docMk/>
            <pc:sldMk cId="1865197375" sldId="262"/>
            <ac:spMk id="41" creationId="{201CC55D-ED54-4C5C-95E6-10947BD1103B}"/>
          </ac:spMkLst>
        </pc:spChg>
        <pc:spChg chg="add del">
          <ac:chgData name="Jonathan Muñoz" userId="49609eaf-03f1-45cb-8d29-54d837f5b06d" providerId="ADAL" clId="{57BCC10E-8EAF-461F-A549-9C34F7A2DFA1}" dt="2024-01-03T17:50:14.836" v="408" actId="26606"/>
          <ac:spMkLst>
            <pc:docMk/>
            <pc:sldMk cId="1865197375" sldId="262"/>
            <ac:spMk id="42" creationId="{19C9EAEA-39D0-4B0E-A0EB-51E7B26740B1}"/>
          </ac:spMkLst>
        </pc:spChg>
        <pc:spChg chg="add del">
          <ac:chgData name="Jonathan Muñoz" userId="49609eaf-03f1-45cb-8d29-54d837f5b06d" providerId="ADAL" clId="{57BCC10E-8EAF-461F-A549-9C34F7A2DFA1}" dt="2024-01-03T17:50:14.836" v="408" actId="26606"/>
          <ac:spMkLst>
            <pc:docMk/>
            <pc:sldMk cId="1865197375" sldId="262"/>
            <ac:spMk id="45" creationId="{3873B707-463F-40B0-8227-E8CC6C67EB25}"/>
          </ac:spMkLst>
        </pc:spChg>
        <pc:spChg chg="add del">
          <ac:chgData name="Jonathan Muñoz" userId="49609eaf-03f1-45cb-8d29-54d837f5b06d" providerId="ADAL" clId="{57BCC10E-8EAF-461F-A549-9C34F7A2DFA1}" dt="2024-01-03T17:50:16.740" v="410" actId="26606"/>
          <ac:spMkLst>
            <pc:docMk/>
            <pc:sldMk cId="1865197375" sldId="262"/>
            <ac:spMk id="47" creationId="{2B97F24A-32CE-4C1C-A50D-3016B394DCFB}"/>
          </ac:spMkLst>
        </pc:spChg>
        <pc:spChg chg="add del">
          <ac:chgData name="Jonathan Muñoz" userId="49609eaf-03f1-45cb-8d29-54d837f5b06d" providerId="ADAL" clId="{57BCC10E-8EAF-461F-A549-9C34F7A2DFA1}" dt="2024-01-03T17:50:16.740" v="410" actId="26606"/>
          <ac:spMkLst>
            <pc:docMk/>
            <pc:sldMk cId="1865197375" sldId="262"/>
            <ac:spMk id="48" creationId="{CD8B4F24-440B-49E9-B85D-733523DC064B}"/>
          </ac:spMkLst>
        </pc:spChg>
        <pc:grpChg chg="add del">
          <ac:chgData name="Jonathan Muñoz" userId="49609eaf-03f1-45cb-8d29-54d837f5b06d" providerId="ADAL" clId="{57BCC10E-8EAF-461F-A549-9C34F7A2DFA1}" dt="2024-01-03T17:49:56.327" v="402" actId="26606"/>
          <ac:grpSpMkLst>
            <pc:docMk/>
            <pc:sldMk cId="1865197375" sldId="262"/>
            <ac:grpSpMk id="21" creationId="{F2221BB3-7B5D-C899-7745-66D7AC3232A7}"/>
          </ac:grpSpMkLst>
        </pc:grpChg>
        <pc:grpChg chg="add del">
          <ac:chgData name="Jonathan Muñoz" userId="49609eaf-03f1-45cb-8d29-54d837f5b06d" providerId="ADAL" clId="{57BCC10E-8EAF-461F-A549-9C34F7A2DFA1}" dt="2024-01-03T17:50:14.836" v="408" actId="26606"/>
          <ac:grpSpMkLst>
            <pc:docMk/>
            <pc:sldMk cId="1865197375" sldId="262"/>
            <ac:grpSpMk id="43" creationId="{1DE889C7-FAD6-4397-98E2-05D503484459}"/>
          </ac:grpSpMkLst>
        </pc:grpChg>
        <pc:grpChg chg="add">
          <ac:chgData name="Jonathan Muñoz" userId="49609eaf-03f1-45cb-8d29-54d837f5b06d" providerId="ADAL" clId="{57BCC10E-8EAF-461F-A549-9C34F7A2DFA1}" dt="2024-01-03T17:50:16.743" v="411" actId="26606"/>
          <ac:grpSpMkLst>
            <pc:docMk/>
            <pc:sldMk cId="1865197375" sldId="262"/>
            <ac:grpSpMk id="50" creationId="{1FD67D68-9B83-C338-8342-3348D8F22347}"/>
          </ac:grpSpMkLst>
        </pc:grpChg>
        <pc:picChg chg="add del mod ord">
          <ac:chgData name="Jonathan Muñoz" userId="49609eaf-03f1-45cb-8d29-54d837f5b06d" providerId="ADAL" clId="{57BCC10E-8EAF-461F-A549-9C34F7A2DFA1}" dt="2024-01-03T18:20:59.277" v="699" actId="1076"/>
          <ac:picMkLst>
            <pc:docMk/>
            <pc:sldMk cId="1865197375" sldId="262"/>
            <ac:picMk id="8" creationId="{24BC9F51-EBC2-EE2C-753B-DF18A0B6EC34}"/>
          </ac:picMkLst>
        </pc:picChg>
      </pc:sldChg>
      <pc:sldChg chg="addSp delSp modSp add mod">
        <pc:chgData name="Jonathan Muñoz" userId="49609eaf-03f1-45cb-8d29-54d837f5b06d" providerId="ADAL" clId="{57BCC10E-8EAF-461F-A549-9C34F7A2DFA1}" dt="2024-01-03T18:23:45.996" v="738" actId="255"/>
        <pc:sldMkLst>
          <pc:docMk/>
          <pc:sldMk cId="2185239" sldId="263"/>
        </pc:sldMkLst>
        <pc:spChg chg="add del mod">
          <ac:chgData name="Jonathan Muñoz" userId="49609eaf-03f1-45cb-8d29-54d837f5b06d" providerId="ADAL" clId="{57BCC10E-8EAF-461F-A549-9C34F7A2DFA1}" dt="2024-01-03T18:22:02.207" v="727" actId="478"/>
          <ac:spMkLst>
            <pc:docMk/>
            <pc:sldMk cId="2185239" sldId="263"/>
            <ac:spMk id="3" creationId="{2CEED647-588C-F115-B7C7-540FDF9DFC40}"/>
          </ac:spMkLst>
        </pc:spChg>
        <pc:spChg chg="del">
          <ac:chgData name="Jonathan Muñoz" userId="49609eaf-03f1-45cb-8d29-54d837f5b06d" providerId="ADAL" clId="{57BCC10E-8EAF-461F-A549-9C34F7A2DFA1}" dt="2024-01-03T18:21:59.342" v="726" actId="478"/>
          <ac:spMkLst>
            <pc:docMk/>
            <pc:sldMk cId="2185239" sldId="263"/>
            <ac:spMk id="5" creationId="{FEF5163F-F943-EF96-75EC-08C68BEB36ED}"/>
          </ac:spMkLst>
        </pc:spChg>
        <pc:spChg chg="mod">
          <ac:chgData name="Jonathan Muñoz" userId="49609eaf-03f1-45cb-8d29-54d837f5b06d" providerId="ADAL" clId="{57BCC10E-8EAF-461F-A549-9C34F7A2DFA1}" dt="2024-01-03T18:23:45.996" v="738" actId="255"/>
          <ac:spMkLst>
            <pc:docMk/>
            <pc:sldMk cId="2185239" sldId="263"/>
            <ac:spMk id="11" creationId="{60C0FDAD-8E3C-6F3A-C42E-4430BC1E5F43}"/>
          </ac:spMkLst>
        </pc:spChg>
        <pc:spChg chg="add">
          <ac:chgData name="Jonathan Muñoz" userId="49609eaf-03f1-45cb-8d29-54d837f5b06d" providerId="ADAL" clId="{57BCC10E-8EAF-461F-A549-9C34F7A2DFA1}" dt="2024-01-03T18:22:54.542" v="734" actId="26606"/>
          <ac:spMkLst>
            <pc:docMk/>
            <pc:sldMk cId="2185239" sldId="263"/>
            <ac:spMk id="56" creationId="{BA79A7CF-01AF-4178-9369-94E0C90EB046}"/>
          </ac:spMkLst>
        </pc:spChg>
        <pc:spChg chg="add">
          <ac:chgData name="Jonathan Muñoz" userId="49609eaf-03f1-45cb-8d29-54d837f5b06d" providerId="ADAL" clId="{57BCC10E-8EAF-461F-A549-9C34F7A2DFA1}" dt="2024-01-03T18:22:54.542" v="734" actId="26606"/>
          <ac:spMkLst>
            <pc:docMk/>
            <pc:sldMk cId="2185239" sldId="263"/>
            <ac:spMk id="58" creationId="{99413ED5-9ED4-4772-BCE4-2BCAE6B12E35}"/>
          </ac:spMkLst>
        </pc:spChg>
        <pc:spChg chg="add">
          <ac:chgData name="Jonathan Muñoz" userId="49609eaf-03f1-45cb-8d29-54d837f5b06d" providerId="ADAL" clId="{57BCC10E-8EAF-461F-A549-9C34F7A2DFA1}" dt="2024-01-03T18:22:54.542" v="734" actId="26606"/>
          <ac:spMkLst>
            <pc:docMk/>
            <pc:sldMk cId="2185239" sldId="263"/>
            <ac:spMk id="60" creationId="{04357C93-F0CB-4A1C-8F77-4E9063789819}"/>
          </ac:spMkLst>
        </pc:spChg>
        <pc:spChg chg="add">
          <ac:chgData name="Jonathan Muñoz" userId="49609eaf-03f1-45cb-8d29-54d837f5b06d" providerId="ADAL" clId="{57BCC10E-8EAF-461F-A549-9C34F7A2DFA1}" dt="2024-01-03T18:22:54.542" v="734" actId="26606"/>
          <ac:spMkLst>
            <pc:docMk/>
            <pc:sldMk cId="2185239" sldId="263"/>
            <ac:spMk id="62" creationId="{90F533E9-6690-41A8-A372-4C6C622D028D}"/>
          </ac:spMkLst>
        </pc:spChg>
        <pc:grpChg chg="del">
          <ac:chgData name="Jonathan Muñoz" userId="49609eaf-03f1-45cb-8d29-54d837f5b06d" providerId="ADAL" clId="{57BCC10E-8EAF-461F-A549-9C34F7A2DFA1}" dt="2024-01-03T18:22:54.542" v="734" actId="26606"/>
          <ac:grpSpMkLst>
            <pc:docMk/>
            <pc:sldMk cId="2185239" sldId="263"/>
            <ac:grpSpMk id="50" creationId="{1FD67D68-9B83-C338-8342-3348D8F22347}"/>
          </ac:grpSpMkLst>
        </pc:grpChg>
        <pc:picChg chg="add mod">
          <ac:chgData name="Jonathan Muñoz" userId="49609eaf-03f1-45cb-8d29-54d837f5b06d" providerId="ADAL" clId="{57BCC10E-8EAF-461F-A549-9C34F7A2DFA1}" dt="2024-01-03T18:22:58.641" v="736" actId="962"/>
          <ac:picMkLst>
            <pc:docMk/>
            <pc:sldMk cId="2185239" sldId="263"/>
            <ac:picMk id="6" creationId="{BF16922B-5185-F3FE-DFBD-436CB1478509}"/>
          </ac:picMkLst>
        </pc:picChg>
        <pc:picChg chg="del">
          <ac:chgData name="Jonathan Muñoz" userId="49609eaf-03f1-45cb-8d29-54d837f5b06d" providerId="ADAL" clId="{57BCC10E-8EAF-461F-A549-9C34F7A2DFA1}" dt="2024-01-03T18:22:03.219" v="728" actId="478"/>
          <ac:picMkLst>
            <pc:docMk/>
            <pc:sldMk cId="2185239" sldId="263"/>
            <ac:picMk id="8" creationId="{24BC9F51-EBC2-EE2C-753B-DF18A0B6EC34}"/>
          </ac:picMkLst>
        </pc:picChg>
      </pc:sldChg>
      <pc:sldChg chg="add del">
        <pc:chgData name="Jonathan Muñoz" userId="49609eaf-03f1-45cb-8d29-54d837f5b06d" providerId="ADAL" clId="{57BCC10E-8EAF-461F-A549-9C34F7A2DFA1}" dt="2024-01-03T18:21:00.380" v="700"/>
        <pc:sldMkLst>
          <pc:docMk/>
          <pc:sldMk cId="3482619054" sldId="263"/>
        </pc:sldMkLst>
      </pc:sldChg>
      <pc:sldChg chg="add del">
        <pc:chgData name="Jonathan Muñoz" userId="49609eaf-03f1-45cb-8d29-54d837f5b06d" providerId="ADAL" clId="{57BCC10E-8EAF-461F-A549-9C34F7A2DFA1}" dt="2024-01-03T18:15:08.863" v="688"/>
        <pc:sldMkLst>
          <pc:docMk/>
          <pc:sldMk cId="1465486367" sldId="264"/>
        </pc:sldMkLst>
      </pc:sldChg>
      <pc:sldChg chg="add del">
        <pc:chgData name="Jonathan Muñoz" userId="49609eaf-03f1-45cb-8d29-54d837f5b06d" providerId="ADAL" clId="{57BCC10E-8EAF-461F-A549-9C34F7A2DFA1}" dt="2024-01-03T18:15:11.964" v="690"/>
        <pc:sldMkLst>
          <pc:docMk/>
          <pc:sldMk cId="2231021598"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3EA4D-97ED-490D-94CA-337284EFE33C}" type="datetimeFigureOut">
              <a:rPr lang="es-ES" smtClean="0"/>
              <a:t>21/02/2024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01808-DD6F-4677-ABD0-75DDB5A8215A}" type="slidenum">
              <a:rPr lang="es-ES" smtClean="0"/>
              <a:t>‹Nº›</a:t>
            </a:fld>
            <a:endParaRPr lang="es-ES"/>
          </a:p>
        </p:txBody>
      </p:sp>
    </p:spTree>
    <p:extLst>
      <p:ext uri="{BB962C8B-B14F-4D97-AF65-F5344CB8AC3E}">
        <p14:creationId xmlns:p14="http://schemas.microsoft.com/office/powerpoint/2010/main" val="455355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AE01808-DD6F-4677-ABD0-75DDB5A8215A}" type="slidenum">
              <a:rPr lang="es-ES" smtClean="0"/>
              <a:t>2</a:t>
            </a:fld>
            <a:endParaRPr lang="es-ES"/>
          </a:p>
        </p:txBody>
      </p:sp>
    </p:spTree>
    <p:extLst>
      <p:ext uri="{BB962C8B-B14F-4D97-AF65-F5344CB8AC3E}">
        <p14:creationId xmlns:p14="http://schemas.microsoft.com/office/powerpoint/2010/main" val="1532679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un almacenamiento separado que nos indica que registros cambiaron en comparación con las diferentes versiones de delta.</a:t>
            </a:r>
          </a:p>
          <a:p>
            <a:r>
              <a:rPr lang="es-ES" dirty="0"/>
              <a:t>Disponible </a:t>
            </a:r>
            <a:r>
              <a:rPr lang="es-ES" dirty="0" err="1"/>
              <a:t>Runtime</a:t>
            </a:r>
            <a:r>
              <a:rPr lang="es-ES" dirty="0"/>
              <a:t> 8.2 en adelante </a:t>
            </a:r>
          </a:p>
          <a:p>
            <a:endParaRPr lang="es-ES" dirty="0"/>
          </a:p>
          <a:p>
            <a:r>
              <a:rPr lang="es-ES" dirty="0"/>
              <a:t>VEMOS PRESENTACION</a:t>
            </a:r>
          </a:p>
        </p:txBody>
      </p:sp>
      <p:sp>
        <p:nvSpPr>
          <p:cNvPr id="4" name="Marcador de número de diapositiva 3"/>
          <p:cNvSpPr>
            <a:spLocks noGrp="1"/>
          </p:cNvSpPr>
          <p:nvPr>
            <p:ph type="sldNum" sz="quarter" idx="5"/>
          </p:nvPr>
        </p:nvSpPr>
        <p:spPr/>
        <p:txBody>
          <a:bodyPr/>
          <a:lstStyle/>
          <a:p>
            <a:fld id="{EAE01808-DD6F-4677-ABD0-75DDB5A8215A}" type="slidenum">
              <a:rPr lang="es-ES" smtClean="0"/>
              <a:t>3</a:t>
            </a:fld>
            <a:endParaRPr lang="es-ES"/>
          </a:p>
        </p:txBody>
      </p:sp>
    </p:spTree>
    <p:extLst>
      <p:ext uri="{BB962C8B-B14F-4D97-AF65-F5344CB8AC3E}">
        <p14:creationId xmlns:p14="http://schemas.microsoft.com/office/powerpoint/2010/main" val="2141311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Tabla Silver a Gold – armado de históricos filtrando la columna del tipo de cambio, y obtenemos las inserciones </a:t>
            </a:r>
          </a:p>
          <a:p>
            <a:r>
              <a:rPr lang="es-ES" dirty="0" err="1"/>
              <a:t>Tranmision</a:t>
            </a:r>
            <a:r>
              <a:rPr lang="es-ES" dirty="0"/>
              <a:t> de cambios en </a:t>
            </a:r>
            <a:r>
              <a:rPr lang="es-ES" dirty="0" err="1"/>
              <a:t>Streaming</a:t>
            </a:r>
            <a:r>
              <a:rPr lang="es-ES" dirty="0"/>
              <a:t>… hay una opción para esto en la documentación yo no lo he probado pero es bastante útil.</a:t>
            </a:r>
          </a:p>
          <a:p>
            <a:r>
              <a:rPr lang="es-ES" dirty="0"/>
              <a:t>Simplemente tablas de registro </a:t>
            </a:r>
            <a:r>
              <a:rPr lang="es-ES"/>
              <a:t>de auditorias. </a:t>
            </a:r>
            <a:endParaRPr lang="es-ES" dirty="0"/>
          </a:p>
        </p:txBody>
      </p:sp>
      <p:sp>
        <p:nvSpPr>
          <p:cNvPr id="4" name="Marcador de número de diapositiva 3"/>
          <p:cNvSpPr>
            <a:spLocks noGrp="1"/>
          </p:cNvSpPr>
          <p:nvPr>
            <p:ph type="sldNum" sz="quarter" idx="5"/>
          </p:nvPr>
        </p:nvSpPr>
        <p:spPr/>
        <p:txBody>
          <a:bodyPr/>
          <a:lstStyle/>
          <a:p>
            <a:fld id="{EAE01808-DD6F-4677-ABD0-75DDB5A8215A}" type="slidenum">
              <a:rPr lang="es-ES" smtClean="0"/>
              <a:t>4</a:t>
            </a:fld>
            <a:endParaRPr lang="es-ES"/>
          </a:p>
        </p:txBody>
      </p:sp>
    </p:spTree>
    <p:extLst>
      <p:ext uri="{BB962C8B-B14F-4D97-AF65-F5344CB8AC3E}">
        <p14:creationId xmlns:p14="http://schemas.microsoft.com/office/powerpoint/2010/main" val="411038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660D-0AE7-4C83-9874-C397613ECBD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itle 2">
            <a:extLst>
              <a:ext uri="{FF2B5EF4-FFF2-40B4-BE49-F238E27FC236}">
                <a16:creationId xmlns:a16="http://schemas.microsoft.com/office/drawing/2014/main" id="{5DABFEFF-7FB4-4294-B272-13C9D8DCF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Date Placeholder 3">
            <a:extLst>
              <a:ext uri="{FF2B5EF4-FFF2-40B4-BE49-F238E27FC236}">
                <a16:creationId xmlns:a16="http://schemas.microsoft.com/office/drawing/2014/main" id="{E12FF921-B21E-4E75-A17E-88D3B49326F4}"/>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5" name="Footer Placeholder 4">
            <a:extLst>
              <a:ext uri="{FF2B5EF4-FFF2-40B4-BE49-F238E27FC236}">
                <a16:creationId xmlns:a16="http://schemas.microsoft.com/office/drawing/2014/main" id="{CEC5349D-0A60-4C7C-9AA2-FA7F03587F67}"/>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A762E382-6F03-46D4-B5B2-0E861F91027D}"/>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119957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1638-D8E2-4CED-91FC-CA81925E5300}"/>
              </a:ext>
            </a:extLst>
          </p:cNvPr>
          <p:cNvSpPr>
            <a:spLocks noGrp="1"/>
          </p:cNvSpPr>
          <p:nvPr>
            <p:ph type="title"/>
          </p:nvPr>
        </p:nvSpPr>
        <p:spPr/>
        <p:txBody>
          <a:bodyPr/>
          <a:lstStyle/>
          <a:p>
            <a:r>
              <a:rPr lang="es-ES"/>
              <a:t>Haga clic para modificar el estilo de título del patrón</a:t>
            </a:r>
            <a:endParaRPr lang="es-AR"/>
          </a:p>
        </p:txBody>
      </p:sp>
      <p:sp>
        <p:nvSpPr>
          <p:cNvPr id="3" name="Vertical Text Placeholder 2">
            <a:extLst>
              <a:ext uri="{FF2B5EF4-FFF2-40B4-BE49-F238E27FC236}">
                <a16:creationId xmlns:a16="http://schemas.microsoft.com/office/drawing/2014/main" id="{2182D006-6665-44B6-AD6F-028C1214F15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Date Placeholder 3">
            <a:extLst>
              <a:ext uri="{FF2B5EF4-FFF2-40B4-BE49-F238E27FC236}">
                <a16:creationId xmlns:a16="http://schemas.microsoft.com/office/drawing/2014/main" id="{CD6F385C-2FF6-4639-8290-9B299B144CF1}"/>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5" name="Footer Placeholder 4">
            <a:extLst>
              <a:ext uri="{FF2B5EF4-FFF2-40B4-BE49-F238E27FC236}">
                <a16:creationId xmlns:a16="http://schemas.microsoft.com/office/drawing/2014/main" id="{5008EDC8-701A-42C7-81DC-A7FD8DB6FA2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B02E29AE-1582-456C-A523-E31065E4A31A}"/>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115040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4DCC71-DF83-4821-802C-746772E7EAF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Vertical Text Placeholder 2">
            <a:extLst>
              <a:ext uri="{FF2B5EF4-FFF2-40B4-BE49-F238E27FC236}">
                <a16:creationId xmlns:a16="http://schemas.microsoft.com/office/drawing/2014/main" id="{32870DC4-0E51-4D11-81A7-CE3ED2A7D7C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Date Placeholder 3">
            <a:extLst>
              <a:ext uri="{FF2B5EF4-FFF2-40B4-BE49-F238E27FC236}">
                <a16:creationId xmlns:a16="http://schemas.microsoft.com/office/drawing/2014/main" id="{0DDCCDDA-4979-4941-BA9F-733CE4803EA0}"/>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5" name="Footer Placeholder 4">
            <a:extLst>
              <a:ext uri="{FF2B5EF4-FFF2-40B4-BE49-F238E27FC236}">
                <a16:creationId xmlns:a16="http://schemas.microsoft.com/office/drawing/2014/main" id="{5B43BDF6-3A3A-4392-97FA-FD8DA49AB066}"/>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1C341DB8-3850-4BEF-996D-0A360CA9BE79}"/>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239889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5AB2-2DE4-4C2C-9CBD-7AF5C1795261}"/>
              </a:ext>
            </a:extLst>
          </p:cNvPr>
          <p:cNvSpPr>
            <a:spLocks noGrp="1"/>
          </p:cNvSpPr>
          <p:nvPr>
            <p:ph type="title"/>
          </p:nvPr>
        </p:nvSpPr>
        <p:spPr/>
        <p:txBody>
          <a:bodyPr/>
          <a:lstStyle/>
          <a:p>
            <a:r>
              <a:rPr lang="es-ES"/>
              <a:t>Haga clic para modificar el estilo de título del patrón</a:t>
            </a:r>
            <a:endParaRPr lang="es-AR"/>
          </a:p>
        </p:txBody>
      </p:sp>
      <p:sp>
        <p:nvSpPr>
          <p:cNvPr id="3" name="Content Placeholder 2">
            <a:extLst>
              <a:ext uri="{FF2B5EF4-FFF2-40B4-BE49-F238E27FC236}">
                <a16:creationId xmlns:a16="http://schemas.microsoft.com/office/drawing/2014/main" id="{43F32A09-66F9-470A-A71F-8C45AE333B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Date Placeholder 3">
            <a:extLst>
              <a:ext uri="{FF2B5EF4-FFF2-40B4-BE49-F238E27FC236}">
                <a16:creationId xmlns:a16="http://schemas.microsoft.com/office/drawing/2014/main" id="{F3AC2C56-1011-4C44-B495-D0615B8DE794}"/>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5" name="Footer Placeholder 4">
            <a:extLst>
              <a:ext uri="{FF2B5EF4-FFF2-40B4-BE49-F238E27FC236}">
                <a16:creationId xmlns:a16="http://schemas.microsoft.com/office/drawing/2014/main" id="{F882D77A-278C-439D-AA37-80DFDA1C267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9E6469A3-C668-4A99-A9B4-159F13F27B66}"/>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4204220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97C9-3080-4D6E-82FF-D2672C40D09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Text Placeholder 2">
            <a:extLst>
              <a:ext uri="{FF2B5EF4-FFF2-40B4-BE49-F238E27FC236}">
                <a16:creationId xmlns:a16="http://schemas.microsoft.com/office/drawing/2014/main" id="{037118CB-4A3F-4962-A0CD-2AAC745E58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D6E812D0-41A0-4620-99BE-C2FE7135DBAB}"/>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5" name="Footer Placeholder 4">
            <a:extLst>
              <a:ext uri="{FF2B5EF4-FFF2-40B4-BE49-F238E27FC236}">
                <a16:creationId xmlns:a16="http://schemas.microsoft.com/office/drawing/2014/main" id="{CC62EEBC-C3D4-41AC-AB20-EB8732B45BB4}"/>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6968C6A7-AD2E-4B11-B966-1FDC826DA965}"/>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178077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9059-C04B-4C07-9BC4-C428092F9EE9}"/>
              </a:ext>
            </a:extLst>
          </p:cNvPr>
          <p:cNvSpPr>
            <a:spLocks noGrp="1"/>
          </p:cNvSpPr>
          <p:nvPr>
            <p:ph type="title"/>
          </p:nvPr>
        </p:nvSpPr>
        <p:spPr/>
        <p:txBody>
          <a:bodyPr/>
          <a:lstStyle/>
          <a:p>
            <a:r>
              <a:rPr lang="es-ES"/>
              <a:t>Haga clic para modificar el estilo de título del patrón</a:t>
            </a:r>
            <a:endParaRPr lang="es-AR"/>
          </a:p>
        </p:txBody>
      </p:sp>
      <p:sp>
        <p:nvSpPr>
          <p:cNvPr id="3" name="Content Placeholder 2">
            <a:extLst>
              <a:ext uri="{FF2B5EF4-FFF2-40B4-BE49-F238E27FC236}">
                <a16:creationId xmlns:a16="http://schemas.microsoft.com/office/drawing/2014/main" id="{0BF37600-8912-4EF5-B196-453695541BB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Content Placeholder 3">
            <a:extLst>
              <a:ext uri="{FF2B5EF4-FFF2-40B4-BE49-F238E27FC236}">
                <a16:creationId xmlns:a16="http://schemas.microsoft.com/office/drawing/2014/main" id="{94D794D1-9C32-49D4-BFAB-BBB6F79A22E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Date Placeholder 4">
            <a:extLst>
              <a:ext uri="{FF2B5EF4-FFF2-40B4-BE49-F238E27FC236}">
                <a16:creationId xmlns:a16="http://schemas.microsoft.com/office/drawing/2014/main" id="{8C679545-F0E7-467E-8674-A7854A2D951C}"/>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6" name="Footer Placeholder 5">
            <a:extLst>
              <a:ext uri="{FF2B5EF4-FFF2-40B4-BE49-F238E27FC236}">
                <a16:creationId xmlns:a16="http://schemas.microsoft.com/office/drawing/2014/main" id="{E5FAEFBA-AFC1-4436-8838-6254AB2EBAAE}"/>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CCF4C0AA-6523-4FB4-B3BE-7454F15B1CCD}"/>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137798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7CEC-8F9A-4125-8F60-69BCDB901FA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Text Placeholder 2">
            <a:extLst>
              <a:ext uri="{FF2B5EF4-FFF2-40B4-BE49-F238E27FC236}">
                <a16:creationId xmlns:a16="http://schemas.microsoft.com/office/drawing/2014/main" id="{ED9090D1-067C-4E96-8BE0-5E2731580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9DDA71E8-9614-4D6F-970E-773B6F69106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Text Placeholder 4">
            <a:extLst>
              <a:ext uri="{FF2B5EF4-FFF2-40B4-BE49-F238E27FC236}">
                <a16:creationId xmlns:a16="http://schemas.microsoft.com/office/drawing/2014/main" id="{7765F415-D92D-4EAA-8CA4-268FAE72C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5785E7BB-E872-41D1-9778-D8698C207BA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Date Placeholder 6">
            <a:extLst>
              <a:ext uri="{FF2B5EF4-FFF2-40B4-BE49-F238E27FC236}">
                <a16:creationId xmlns:a16="http://schemas.microsoft.com/office/drawing/2014/main" id="{E52A3C10-07A3-4220-8498-360A8BF9266F}"/>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8" name="Footer Placeholder 7">
            <a:extLst>
              <a:ext uri="{FF2B5EF4-FFF2-40B4-BE49-F238E27FC236}">
                <a16:creationId xmlns:a16="http://schemas.microsoft.com/office/drawing/2014/main" id="{670ADA39-402B-4121-934D-55762FB5D775}"/>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98D98C8B-30E9-41B9-A4E1-0C0C3C54D985}"/>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152359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7A94-F418-4C8E-B672-C7143B2B642E}"/>
              </a:ext>
            </a:extLst>
          </p:cNvPr>
          <p:cNvSpPr>
            <a:spLocks noGrp="1"/>
          </p:cNvSpPr>
          <p:nvPr>
            <p:ph type="title"/>
          </p:nvPr>
        </p:nvSpPr>
        <p:spPr/>
        <p:txBody>
          <a:bodyPr/>
          <a:lstStyle/>
          <a:p>
            <a:r>
              <a:rPr lang="es-ES"/>
              <a:t>Haga clic para modificar el estilo de título del patrón</a:t>
            </a:r>
            <a:endParaRPr lang="es-AR"/>
          </a:p>
        </p:txBody>
      </p:sp>
      <p:sp>
        <p:nvSpPr>
          <p:cNvPr id="3" name="Date Placeholder 2">
            <a:extLst>
              <a:ext uri="{FF2B5EF4-FFF2-40B4-BE49-F238E27FC236}">
                <a16:creationId xmlns:a16="http://schemas.microsoft.com/office/drawing/2014/main" id="{81D3576C-3A64-4164-A4A2-A31D13ACCFF3}"/>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4" name="Footer Placeholder 3">
            <a:extLst>
              <a:ext uri="{FF2B5EF4-FFF2-40B4-BE49-F238E27FC236}">
                <a16:creationId xmlns:a16="http://schemas.microsoft.com/office/drawing/2014/main" id="{87E0AC3D-B52D-4783-BAF9-019180D793D5}"/>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FDD8E653-F1C5-4A9D-BD5D-244E5A8E44CF}"/>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3886138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9F7B8-5BD7-4747-82BD-7A7D5A16E4FD}"/>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3" name="Footer Placeholder 2">
            <a:extLst>
              <a:ext uri="{FF2B5EF4-FFF2-40B4-BE49-F238E27FC236}">
                <a16:creationId xmlns:a16="http://schemas.microsoft.com/office/drawing/2014/main" id="{24823C5F-A00D-412B-BCDF-ACB3CCDD9E58}"/>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DA5B3EDB-D02C-405E-8BF8-43C2E88C66D6}"/>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8948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3756-09BD-4355-8E9A-9E6F63AC8D3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Content Placeholder 2">
            <a:extLst>
              <a:ext uri="{FF2B5EF4-FFF2-40B4-BE49-F238E27FC236}">
                <a16:creationId xmlns:a16="http://schemas.microsoft.com/office/drawing/2014/main" id="{602948E9-152E-4E65-9CEC-2563F1746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Text Placeholder 3">
            <a:extLst>
              <a:ext uri="{FF2B5EF4-FFF2-40B4-BE49-F238E27FC236}">
                <a16:creationId xmlns:a16="http://schemas.microsoft.com/office/drawing/2014/main" id="{67D7FB0A-9C36-4DD0-B06B-3C063B36F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6666529D-CBE8-4BAD-8BF9-A09CDE3ABA4B}"/>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6" name="Footer Placeholder 5">
            <a:extLst>
              <a:ext uri="{FF2B5EF4-FFF2-40B4-BE49-F238E27FC236}">
                <a16:creationId xmlns:a16="http://schemas.microsoft.com/office/drawing/2014/main" id="{F8D0F900-C536-4246-BE28-218301269674}"/>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BFC5B5F8-0214-45AA-9F0B-0219F613DFB4}"/>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363019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7226-F38F-4C50-9E6C-6FFC59B313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Picture Placeholder 2">
            <a:extLst>
              <a:ext uri="{FF2B5EF4-FFF2-40B4-BE49-F238E27FC236}">
                <a16:creationId xmlns:a16="http://schemas.microsoft.com/office/drawing/2014/main" id="{D46FE378-4EAF-4A21-8772-916CEB2B0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AR"/>
          </a:p>
        </p:txBody>
      </p:sp>
      <p:sp>
        <p:nvSpPr>
          <p:cNvPr id="4" name="Text Placeholder 3">
            <a:extLst>
              <a:ext uri="{FF2B5EF4-FFF2-40B4-BE49-F238E27FC236}">
                <a16:creationId xmlns:a16="http://schemas.microsoft.com/office/drawing/2014/main" id="{23811EB2-B16E-4C6C-9294-E00943340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a:extLst>
              <a:ext uri="{FF2B5EF4-FFF2-40B4-BE49-F238E27FC236}">
                <a16:creationId xmlns:a16="http://schemas.microsoft.com/office/drawing/2014/main" id="{08F9121C-0592-4418-9359-533D614DD705}"/>
              </a:ext>
            </a:extLst>
          </p:cNvPr>
          <p:cNvSpPr>
            <a:spLocks noGrp="1"/>
          </p:cNvSpPr>
          <p:nvPr>
            <p:ph type="dt" sz="half" idx="10"/>
          </p:nvPr>
        </p:nvSpPr>
        <p:spPr/>
        <p:txBody>
          <a:bodyPr/>
          <a:lstStyle/>
          <a:p>
            <a:fld id="{7EC1AE20-251A-449D-9FFD-292AF65276D1}" type="datetimeFigureOut">
              <a:rPr lang="es-AR" smtClean="0"/>
              <a:t>21/2/2024</a:t>
            </a:fld>
            <a:endParaRPr lang="es-AR"/>
          </a:p>
        </p:txBody>
      </p:sp>
      <p:sp>
        <p:nvSpPr>
          <p:cNvPr id="6" name="Footer Placeholder 5">
            <a:extLst>
              <a:ext uri="{FF2B5EF4-FFF2-40B4-BE49-F238E27FC236}">
                <a16:creationId xmlns:a16="http://schemas.microsoft.com/office/drawing/2014/main" id="{FD3F5EC3-F108-4B24-BC69-C6728980BBE5}"/>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41314CFD-639C-452B-A088-913D02BAFA8B}"/>
              </a:ext>
            </a:extLst>
          </p:cNvPr>
          <p:cNvSpPr>
            <a:spLocks noGrp="1"/>
          </p:cNvSpPr>
          <p:nvPr>
            <p:ph type="sldNum" sz="quarter" idx="12"/>
          </p:nvPr>
        </p:nvSpPr>
        <p:spPr/>
        <p:txBody>
          <a:bodyPr/>
          <a:lstStyle/>
          <a:p>
            <a:fld id="{0D6A5598-E1B6-4650-BC7C-D8FA92050128}" type="slidenum">
              <a:rPr lang="es-AR" smtClean="0"/>
              <a:t>‹Nº›</a:t>
            </a:fld>
            <a:endParaRPr lang="es-AR"/>
          </a:p>
        </p:txBody>
      </p:sp>
    </p:spTree>
    <p:extLst>
      <p:ext uri="{BB962C8B-B14F-4D97-AF65-F5344CB8AC3E}">
        <p14:creationId xmlns:p14="http://schemas.microsoft.com/office/powerpoint/2010/main" val="68491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B0224D-12F5-4C89-8BEF-3133B3E16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Text Placeholder 2">
            <a:extLst>
              <a:ext uri="{FF2B5EF4-FFF2-40B4-BE49-F238E27FC236}">
                <a16:creationId xmlns:a16="http://schemas.microsoft.com/office/drawing/2014/main" id="{F46ACC13-F7DB-4183-A810-ADC7361F1A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Date Placeholder 3">
            <a:extLst>
              <a:ext uri="{FF2B5EF4-FFF2-40B4-BE49-F238E27FC236}">
                <a16:creationId xmlns:a16="http://schemas.microsoft.com/office/drawing/2014/main" id="{BC32FDFA-369A-4508-971B-907C59FEF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1AE20-251A-449D-9FFD-292AF65276D1}" type="datetimeFigureOut">
              <a:rPr lang="es-AR" smtClean="0"/>
              <a:t>21/2/2024</a:t>
            </a:fld>
            <a:endParaRPr lang="es-AR"/>
          </a:p>
        </p:txBody>
      </p:sp>
      <p:sp>
        <p:nvSpPr>
          <p:cNvPr id="5" name="Footer Placeholder 4">
            <a:extLst>
              <a:ext uri="{FF2B5EF4-FFF2-40B4-BE49-F238E27FC236}">
                <a16:creationId xmlns:a16="http://schemas.microsoft.com/office/drawing/2014/main" id="{AB74129D-0455-400A-9AB0-F6032A5A0E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C11825E0-BE69-4472-9C20-2E2857714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A5598-E1B6-4650-BC7C-D8FA92050128}" type="slidenum">
              <a:rPr lang="es-AR" smtClean="0"/>
              <a:t>‹Nº›</a:t>
            </a:fld>
            <a:endParaRPr lang="es-AR"/>
          </a:p>
        </p:txBody>
      </p:sp>
    </p:spTree>
    <p:extLst>
      <p:ext uri="{BB962C8B-B14F-4D97-AF65-F5344CB8AC3E}">
        <p14:creationId xmlns:p14="http://schemas.microsoft.com/office/powerpoint/2010/main" val="175326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delta.io/latest/delta-utility.html#-delta-vacuu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FB1CDD-5C99-4996-B0BC-2A11D1745FA8}"/>
              </a:ext>
            </a:extLst>
          </p:cNvPr>
          <p:cNvPicPr>
            <a:picLocks noChangeAspect="1"/>
          </p:cNvPicPr>
          <p:nvPr/>
        </p:nvPicPr>
        <p:blipFill>
          <a:blip r:embed="rId3"/>
          <a:stretch>
            <a:fillRect/>
          </a:stretch>
        </p:blipFill>
        <p:spPr>
          <a:xfrm>
            <a:off x="4167269" y="914402"/>
            <a:ext cx="3983312" cy="3983312"/>
          </a:xfrm>
          <a:prstGeom prst="rect">
            <a:avLst/>
          </a:prstGeom>
          <a:effectLst>
            <a:glow rad="127000">
              <a:schemeClr val="bg1">
                <a:alpha val="5000"/>
              </a:schemeClr>
            </a:glow>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549C416F-EFB6-4228-84BC-0C0E94B1338B}"/>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100000" contrast="81000"/>
                    </a14:imgEffect>
                  </a14:imgLayer>
                </a14:imgProps>
              </a:ext>
            </a:extLst>
          </a:blip>
          <a:srcRect l="27516" t="35775" r="5946" b="30086"/>
          <a:stretch/>
        </p:blipFill>
        <p:spPr>
          <a:xfrm>
            <a:off x="1954618" y="4708814"/>
            <a:ext cx="8282763" cy="986345"/>
          </a:xfrm>
          <a:prstGeom prst="rect">
            <a:avLst/>
          </a:prstGeom>
          <a:effectLst>
            <a:glow rad="127000">
              <a:schemeClr val="bg1">
                <a:alpha val="5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336692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4;p4">
            <a:extLst>
              <a:ext uri="{FF2B5EF4-FFF2-40B4-BE49-F238E27FC236}">
                <a16:creationId xmlns:a16="http://schemas.microsoft.com/office/drawing/2014/main" id="{ABA59FB5-EE13-47B1-B422-8F92AA525066}"/>
              </a:ext>
            </a:extLst>
          </p:cNvPr>
          <p:cNvSpPr txBox="1">
            <a:spLocks/>
          </p:cNvSpPr>
          <p:nvPr/>
        </p:nvSpPr>
        <p:spPr>
          <a:xfrm>
            <a:off x="514366" y="598011"/>
            <a:ext cx="10969800" cy="1178242"/>
          </a:xfrm>
          <a:prstGeom prst="rect">
            <a:avLst/>
          </a:prstGeom>
          <a:noFill/>
          <a:ln>
            <a:noFill/>
          </a:ln>
        </p:spPr>
        <p:txBody>
          <a:bodyPr spcFirstLastPara="1" vert="horz" wrap="square" lIns="91425" tIns="45700" rIns="91425" bIns="457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buSzPts val="4400"/>
            </a:pPr>
            <a:r>
              <a:rPr lang="es-419" sz="4400" dirty="0">
                <a:solidFill>
                  <a:schemeClr val="accent1"/>
                </a:solidFill>
                <a:latin typeface="Odin Rounded" panose="020F0000000000000000" pitchFamily="34" charset="0"/>
              </a:rPr>
              <a:t>Delta Change Data </a:t>
            </a:r>
            <a:r>
              <a:rPr lang="es-419" sz="4400" dirty="0" err="1">
                <a:solidFill>
                  <a:schemeClr val="accent1"/>
                </a:solidFill>
                <a:latin typeface="Odin Rounded" panose="020F0000000000000000" pitchFamily="34" charset="0"/>
              </a:rPr>
              <a:t>Feed</a:t>
            </a:r>
            <a:r>
              <a:rPr lang="es-419" sz="4400" dirty="0">
                <a:solidFill>
                  <a:schemeClr val="accent1"/>
                </a:solidFill>
                <a:latin typeface="Odin Rounded" panose="020F0000000000000000" pitchFamily="34" charset="0"/>
              </a:rPr>
              <a:t> (CDF)</a:t>
            </a:r>
            <a:endParaRPr lang="es-419" dirty="0">
              <a:solidFill>
                <a:schemeClr val="accent1"/>
              </a:solidFill>
              <a:latin typeface="Odin Rounded" panose="020F0000000000000000" pitchFamily="34" charset="0"/>
            </a:endParaRPr>
          </a:p>
        </p:txBody>
      </p:sp>
      <p:sp>
        <p:nvSpPr>
          <p:cNvPr id="5" name="Google Shape;65;p4">
            <a:extLst>
              <a:ext uri="{FF2B5EF4-FFF2-40B4-BE49-F238E27FC236}">
                <a16:creationId xmlns:a16="http://schemas.microsoft.com/office/drawing/2014/main" id="{B2F2527B-A5E1-4D35-B373-15FBB74CDD3C}"/>
              </a:ext>
            </a:extLst>
          </p:cNvPr>
          <p:cNvSpPr txBox="1">
            <a:spLocks/>
          </p:cNvSpPr>
          <p:nvPr/>
        </p:nvSpPr>
        <p:spPr>
          <a:xfrm>
            <a:off x="-21304" y="4809068"/>
            <a:ext cx="12188825" cy="1058333"/>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SzPts val="2800"/>
              <a:buNone/>
            </a:pPr>
            <a:r>
              <a:rPr lang="en-US" sz="2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Jonathan Muñoz</a:t>
            </a:r>
            <a:br>
              <a:rPr lang="en-US" sz="2800" b="1" dirty="0">
                <a:solidFill>
                  <a:schemeClr val="tx2"/>
                </a:solidFill>
                <a:latin typeface="Open Sans" panose="020B0606030504020204" pitchFamily="34" charset="0"/>
                <a:ea typeface="Open Sans" panose="020B0606030504020204" pitchFamily="34" charset="0"/>
                <a:cs typeface="Open Sans" panose="020B0606030504020204" pitchFamily="34" charset="0"/>
              </a:rPr>
            </a:br>
            <a:r>
              <a:rPr lang="it-IT" sz="2800" dirty="0">
                <a:solidFill>
                  <a:schemeClr val="tx2"/>
                </a:solidFill>
                <a:latin typeface="Open Sans" panose="020B0606030504020204" pitchFamily="34" charset="0"/>
                <a:ea typeface="Open Sans" panose="020B0606030504020204" pitchFamily="34" charset="0"/>
                <a:cs typeface="Open Sans" panose="020B0606030504020204" pitchFamily="34" charset="0"/>
              </a:rPr>
              <a:t>Data Engineer, Pi Data Strategy &amp; Consulting</a:t>
            </a:r>
          </a:p>
          <a:p>
            <a:pPr marL="0" indent="0" algn="ctr">
              <a:spcBef>
                <a:spcPts val="0"/>
              </a:spcBef>
              <a:buSzPts val="2800"/>
            </a:pPr>
            <a:endParaRPr lang="en-US" sz="28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Imagen 2">
            <a:extLst>
              <a:ext uri="{FF2B5EF4-FFF2-40B4-BE49-F238E27FC236}">
                <a16:creationId xmlns:a16="http://schemas.microsoft.com/office/drawing/2014/main" id="{6FDE981A-5621-5877-0A8A-7FE79087B024}"/>
              </a:ext>
            </a:extLst>
          </p:cNvPr>
          <p:cNvPicPr>
            <a:picLocks noChangeAspect="1"/>
          </p:cNvPicPr>
          <p:nvPr/>
        </p:nvPicPr>
        <p:blipFill rotWithShape="1">
          <a:blip r:embed="rId3"/>
          <a:srcRect r="8021"/>
          <a:stretch/>
        </p:blipFill>
        <p:spPr>
          <a:xfrm>
            <a:off x="4890065" y="2048932"/>
            <a:ext cx="2218402" cy="2241219"/>
          </a:xfrm>
          <a:prstGeom prst="ellipse">
            <a:avLst/>
          </a:prstGeom>
        </p:spPr>
      </p:pic>
    </p:spTree>
    <p:extLst>
      <p:ext uri="{BB962C8B-B14F-4D97-AF65-F5344CB8AC3E}">
        <p14:creationId xmlns:p14="http://schemas.microsoft.com/office/powerpoint/2010/main" val="34717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CACD-E8DB-4C4D-B72B-7A2CB4AF30A8}"/>
              </a:ext>
            </a:extLst>
          </p:cNvPr>
          <p:cNvSpPr>
            <a:spLocks noGrp="1"/>
          </p:cNvSpPr>
          <p:nvPr>
            <p:ph type="title"/>
          </p:nvPr>
        </p:nvSpPr>
        <p:spPr/>
        <p:txBody>
          <a:bodyPr/>
          <a:lstStyle/>
          <a:p>
            <a:r>
              <a:rPr lang="es-AR" dirty="0">
                <a:solidFill>
                  <a:srgbClr val="FFCC00"/>
                </a:solidFill>
                <a:latin typeface="Odin Rounded" panose="020F0000000000000000" pitchFamily="34" charset="0"/>
              </a:rPr>
              <a:t>¿Qué es Delta Change Data </a:t>
            </a:r>
            <a:r>
              <a:rPr lang="es-AR" dirty="0" err="1">
                <a:solidFill>
                  <a:srgbClr val="FFCC00"/>
                </a:solidFill>
                <a:latin typeface="Odin Rounded" panose="020F0000000000000000" pitchFamily="34" charset="0"/>
              </a:rPr>
              <a:t>Feed</a:t>
            </a:r>
            <a:r>
              <a:rPr lang="es-AR" dirty="0">
                <a:solidFill>
                  <a:srgbClr val="FFCC00"/>
                </a:solidFill>
                <a:latin typeface="Odin Rounded" panose="020F0000000000000000" pitchFamily="34" charset="0"/>
              </a:rPr>
              <a:t>?</a:t>
            </a:r>
          </a:p>
        </p:txBody>
      </p:sp>
      <p:sp>
        <p:nvSpPr>
          <p:cNvPr id="3" name="Content Placeholder 2">
            <a:extLst>
              <a:ext uri="{FF2B5EF4-FFF2-40B4-BE49-F238E27FC236}">
                <a16:creationId xmlns:a16="http://schemas.microsoft.com/office/drawing/2014/main" id="{652D1C09-5B17-49EB-BB9D-1D47D3279A43}"/>
              </a:ext>
            </a:extLst>
          </p:cNvPr>
          <p:cNvSpPr>
            <a:spLocks noGrp="1"/>
          </p:cNvSpPr>
          <p:nvPr>
            <p:ph idx="1"/>
          </p:nvPr>
        </p:nvSpPr>
        <p:spPr>
          <a:xfrm>
            <a:off x="4779034" y="3860804"/>
            <a:ext cx="5020790" cy="1863780"/>
          </a:xfrm>
        </p:spPr>
        <p:txBody>
          <a:bodyPr>
            <a:normAutofit/>
          </a:bodyPr>
          <a:lstStyle/>
          <a:p>
            <a:endPar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lvl="1"/>
            <a:r>
              <a:rPr lang="es-E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SparkSQL</a:t>
            </a:r>
            <a:endPar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lvl="1"/>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Apache </a:t>
            </a:r>
            <a:r>
              <a:rPr lang="es-E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Spark</a:t>
            </a:r>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s-E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Dataframes</a:t>
            </a:r>
            <a:endPar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lvl="1"/>
            <a:r>
              <a:rPr lang="es-E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Structured</a:t>
            </a:r>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s-E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Streaming</a:t>
            </a:r>
            <a:endParaRPr lang="es-AR"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2">
            <a:extLst>
              <a:ext uri="{FF2B5EF4-FFF2-40B4-BE49-F238E27FC236}">
                <a16:creationId xmlns:a16="http://schemas.microsoft.com/office/drawing/2014/main" id="{4ADB6F1D-23D5-E67E-8BE7-1DD0356FC4D1}"/>
              </a:ext>
            </a:extLst>
          </p:cNvPr>
          <p:cNvSpPr txBox="1">
            <a:spLocks/>
          </p:cNvSpPr>
          <p:nvPr/>
        </p:nvSpPr>
        <p:spPr>
          <a:xfrm>
            <a:off x="838200" y="1389382"/>
            <a:ext cx="10515600" cy="23790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457200" lvl="1" indent="0">
              <a:buFont typeface="Arial" panose="020B0604020202020204" pitchFamily="34" charset="0"/>
              <a:buNone/>
            </a:pPr>
            <a:r>
              <a:rPr lang="en-US" dirty="0">
                <a:solidFill>
                  <a:schemeClr val="tx2"/>
                </a:solidFill>
                <a:latin typeface="Open Sans" panose="020B0606030504020204" pitchFamily="34" charset="0"/>
                <a:ea typeface="Open Sans" panose="020B0606030504020204" pitchFamily="34" charset="0"/>
                <a:cs typeface="Open Sans" panose="020B0606030504020204" pitchFamily="34" charset="0"/>
              </a:rPr>
              <a:t>Change data feed es </a:t>
            </a:r>
            <a:r>
              <a:rPr lang="en-U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una</a:t>
            </a:r>
            <a:r>
              <a:rPr lang="en-US"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propiedad</a:t>
            </a:r>
            <a:r>
              <a:rPr lang="en-US" dirty="0">
                <a:solidFill>
                  <a:schemeClr val="tx2"/>
                </a:solidFill>
                <a:latin typeface="Open Sans" panose="020B0606030504020204" pitchFamily="34" charset="0"/>
                <a:ea typeface="Open Sans" panose="020B0606030504020204" pitchFamily="34" charset="0"/>
                <a:cs typeface="Open Sans" panose="020B0606030504020204" pitchFamily="34" charset="0"/>
              </a:rPr>
              <a:t> de las Delta Tables que </a:t>
            </a:r>
            <a:r>
              <a:rPr lang="en-U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permite</a:t>
            </a:r>
            <a:r>
              <a:rPr lang="en-US"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Azure </a:t>
            </a:r>
            <a:r>
              <a:rPr lang="es-E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Databricks</a:t>
            </a:r>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 realizar </a:t>
            </a:r>
            <a:r>
              <a:rPr lang="es-ES" b="1" dirty="0">
                <a:solidFill>
                  <a:schemeClr val="tx2"/>
                </a:solidFill>
                <a:latin typeface="Open Sans" panose="020B0606030504020204" pitchFamily="34" charset="0"/>
                <a:ea typeface="Open Sans" panose="020B0606030504020204" pitchFamily="34" charset="0"/>
                <a:cs typeface="Open Sans" panose="020B0606030504020204" pitchFamily="34" charset="0"/>
              </a:rPr>
              <a:t>un seguimiento de los cambios de nivel de fila</a:t>
            </a:r>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 entre las versiones de una tabla Delta. Cuando se habilita en una tabla Delta, el entorno de ejecución registra los eventos de cambio para todos los datos escritos en la tabla. </a:t>
            </a:r>
            <a:r>
              <a:rPr lang="es-ES" b="1" dirty="0">
                <a:solidFill>
                  <a:schemeClr val="tx2"/>
                </a:solidFill>
                <a:latin typeface="Open Sans" panose="020B0606030504020204" pitchFamily="34" charset="0"/>
                <a:ea typeface="Open Sans" panose="020B0606030504020204" pitchFamily="34" charset="0"/>
                <a:cs typeface="Open Sans" panose="020B0606030504020204" pitchFamily="34" charset="0"/>
              </a:rPr>
              <a:t>Esto incluye los datos de fila, junto con los metadatos que indican si la fila especificada se ha insertado, eliminado o actualizado.</a:t>
            </a:r>
            <a:endParaRPr lang="es-AR"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Imagen 5">
            <a:extLst>
              <a:ext uri="{FF2B5EF4-FFF2-40B4-BE49-F238E27FC236}">
                <a16:creationId xmlns:a16="http://schemas.microsoft.com/office/drawing/2014/main" id="{B0CC33CA-DE9D-8C8C-2210-D743868AE03D}"/>
              </a:ext>
            </a:extLst>
          </p:cNvPr>
          <p:cNvPicPr>
            <a:picLocks noChangeAspect="1"/>
          </p:cNvPicPr>
          <p:nvPr/>
        </p:nvPicPr>
        <p:blipFill>
          <a:blip r:embed="rId3"/>
          <a:stretch>
            <a:fillRect/>
          </a:stretch>
        </p:blipFill>
        <p:spPr>
          <a:xfrm>
            <a:off x="3185807" y="4246176"/>
            <a:ext cx="1305107" cy="1343212"/>
          </a:xfrm>
          <a:prstGeom prst="rect">
            <a:avLst/>
          </a:prstGeom>
        </p:spPr>
      </p:pic>
    </p:spTree>
    <p:extLst>
      <p:ext uri="{BB962C8B-B14F-4D97-AF65-F5344CB8AC3E}">
        <p14:creationId xmlns:p14="http://schemas.microsoft.com/office/powerpoint/2010/main" val="257606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E4FA2-E396-B2E2-514C-22270CCAF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799C7-C08F-6BAF-6A1E-CCBB444C599B}"/>
              </a:ext>
            </a:extLst>
          </p:cNvPr>
          <p:cNvSpPr>
            <a:spLocks noGrp="1"/>
          </p:cNvSpPr>
          <p:nvPr>
            <p:ph type="title"/>
          </p:nvPr>
        </p:nvSpPr>
        <p:spPr/>
        <p:txBody>
          <a:bodyPr/>
          <a:lstStyle/>
          <a:p>
            <a:r>
              <a:rPr lang="es-AR" dirty="0">
                <a:solidFill>
                  <a:srgbClr val="FFCC00"/>
                </a:solidFill>
                <a:latin typeface="Odin Rounded" panose="020F0000000000000000" pitchFamily="34" charset="0"/>
              </a:rPr>
              <a:t>Casos de Uso</a:t>
            </a:r>
          </a:p>
        </p:txBody>
      </p:sp>
      <p:sp>
        <p:nvSpPr>
          <p:cNvPr id="5" name="Content Placeholder 2">
            <a:extLst>
              <a:ext uri="{FF2B5EF4-FFF2-40B4-BE49-F238E27FC236}">
                <a16:creationId xmlns:a16="http://schemas.microsoft.com/office/drawing/2014/main" id="{487B5329-4892-2D58-1DC7-6BD581DEA042}"/>
              </a:ext>
            </a:extLst>
          </p:cNvPr>
          <p:cNvSpPr txBox="1">
            <a:spLocks/>
          </p:cNvSpPr>
          <p:nvPr/>
        </p:nvSpPr>
        <p:spPr>
          <a:xfrm>
            <a:off x="838200" y="1389382"/>
            <a:ext cx="10515600" cy="2379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457200" lvl="1" indent="0">
              <a:buFont typeface="Arial" panose="020B0604020202020204" pitchFamily="34" charset="0"/>
              <a:buNone/>
            </a:pPr>
            <a:endParaRPr lang="es-AR"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Content Placeholder 2">
            <a:extLst>
              <a:ext uri="{FF2B5EF4-FFF2-40B4-BE49-F238E27FC236}">
                <a16:creationId xmlns:a16="http://schemas.microsoft.com/office/drawing/2014/main" id="{A7F1D55D-CA30-D2D6-ECA7-791EE2BF5E91}"/>
              </a:ext>
            </a:extLst>
          </p:cNvPr>
          <p:cNvSpPr txBox="1">
            <a:spLocks/>
          </p:cNvSpPr>
          <p:nvPr/>
        </p:nvSpPr>
        <p:spPr>
          <a:xfrm>
            <a:off x="964721" y="1547273"/>
            <a:ext cx="10515600" cy="2379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Rectangle 6">
            <a:extLst>
              <a:ext uri="{FF2B5EF4-FFF2-40B4-BE49-F238E27FC236}">
                <a16:creationId xmlns:a16="http://schemas.microsoft.com/office/drawing/2014/main" id="{63DABA32-2F5E-8551-C6D2-28402C69F878}"/>
              </a:ext>
            </a:extLst>
          </p:cNvPr>
          <p:cNvSpPr>
            <a:spLocks noChangeArrowheads="1"/>
          </p:cNvSpPr>
          <p:nvPr/>
        </p:nvSpPr>
        <p:spPr bwMode="auto">
          <a:xfrm>
            <a:off x="547777" y="1479600"/>
            <a:ext cx="11096445" cy="4381878"/>
          </a:xfrm>
          <a:prstGeom prst="rect">
            <a:avLst/>
          </a:prstGeom>
          <a:solidFill>
            <a:schemeClr val="tx2">
              <a:lumMod val="75000"/>
            </a:schemeClr>
          </a:solidFill>
          <a:ln>
            <a:noFill/>
          </a:ln>
          <a:effectLst/>
        </p:spPr>
        <p:txBody>
          <a:bodyPr vert="horz" wrap="square" lIns="339618"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600" b="1" i="0" u="none" strike="noStrike" cap="none" normalizeH="0" baseline="0" dirty="0">
                <a:ln>
                  <a:noFill/>
                </a:ln>
                <a:solidFill>
                  <a:srgbClr val="E6E6E6"/>
                </a:solidFill>
                <a:effectLst/>
                <a:latin typeface="Segoe UI" panose="020B0502040204020203" pitchFamily="34" charset="0"/>
                <a:cs typeface="Segoe UI" panose="020B0502040204020203" pitchFamily="34" charset="0"/>
              </a:rPr>
              <a:t>Tablas Silver y Gold</a:t>
            </a:r>
            <a:r>
              <a:rPr kumimoji="0" lang="es-ES" altLang="es-ES" sz="1600" b="0" i="0" u="none" strike="noStrike" cap="none" normalizeH="0" baseline="0" dirty="0">
                <a:ln>
                  <a:noFill/>
                </a:ln>
                <a:solidFill>
                  <a:srgbClr val="E6E6E6"/>
                </a:solidFill>
                <a:effectLst/>
                <a:latin typeface="Segoe UI" panose="020B0502040204020203" pitchFamily="34" charset="0"/>
                <a:cs typeface="Segoe UI" panose="020B0502040204020203" pitchFamily="34" charset="0"/>
              </a:rPr>
              <a:t>: mejore el rendimiento de Delta Lake con el procesamiento exclusivo de los cambios de nivel de fila tras las operaciones iniciales </a:t>
            </a:r>
            <a:r>
              <a:rPr kumimoji="0" lang="es-ES" altLang="es-ES" sz="1600" b="0" i="0" u="none" strike="noStrike" cap="none" normalizeH="0" baseline="0" dirty="0">
                <a:ln>
                  <a:noFill/>
                </a:ln>
                <a:solidFill>
                  <a:srgbClr val="E6E6E6"/>
                </a:solidFill>
                <a:effectLst/>
                <a:latin typeface="SFMono-Regular"/>
                <a:cs typeface="Segoe UI" panose="020B0502040204020203" pitchFamily="34" charset="0"/>
              </a:rPr>
              <a:t>MERGE</a:t>
            </a:r>
            <a:r>
              <a:rPr kumimoji="0" lang="es-ES" altLang="es-ES" sz="1600" b="0" i="0" u="none" strike="noStrike" cap="none" normalizeH="0" baseline="0" dirty="0">
                <a:ln>
                  <a:noFill/>
                </a:ln>
                <a:solidFill>
                  <a:srgbClr val="E6E6E6"/>
                </a:solidFill>
                <a:effectLst/>
                <a:latin typeface="Segoe UI" panose="020B0502040204020203" pitchFamily="34" charset="0"/>
                <a:cs typeface="Segoe UI" panose="020B0502040204020203" pitchFamily="34" charset="0"/>
              </a:rPr>
              <a:t>, </a:t>
            </a:r>
            <a:r>
              <a:rPr kumimoji="0" lang="es-ES" altLang="es-ES" sz="1600" b="0" i="0" u="none" strike="noStrike" cap="none" normalizeH="0" baseline="0" dirty="0">
                <a:ln>
                  <a:noFill/>
                </a:ln>
                <a:solidFill>
                  <a:srgbClr val="E6E6E6"/>
                </a:solidFill>
                <a:effectLst/>
                <a:latin typeface="SFMono-Regular"/>
                <a:cs typeface="Segoe UI" panose="020B0502040204020203" pitchFamily="34" charset="0"/>
              </a:rPr>
              <a:t>UPDATE</a:t>
            </a:r>
            <a:r>
              <a:rPr kumimoji="0" lang="es-ES" altLang="es-ES" sz="1600" b="0" i="0" u="none" strike="noStrike" cap="none" normalizeH="0" baseline="0" dirty="0">
                <a:ln>
                  <a:noFill/>
                </a:ln>
                <a:solidFill>
                  <a:srgbClr val="E6E6E6"/>
                </a:solidFill>
                <a:effectLst/>
                <a:latin typeface="Segoe UI" panose="020B0502040204020203" pitchFamily="34" charset="0"/>
                <a:cs typeface="Segoe UI" panose="020B0502040204020203" pitchFamily="34" charset="0"/>
              </a:rPr>
              <a:t> o </a:t>
            </a:r>
            <a:r>
              <a:rPr kumimoji="0" lang="es-ES" altLang="es-ES" sz="1600" b="0" i="0" u="none" strike="noStrike" cap="none" normalizeH="0" baseline="0" dirty="0">
                <a:ln>
                  <a:noFill/>
                </a:ln>
                <a:solidFill>
                  <a:srgbClr val="E6E6E6"/>
                </a:solidFill>
                <a:effectLst/>
                <a:latin typeface="SFMono-Regular"/>
                <a:cs typeface="Segoe UI" panose="020B0502040204020203" pitchFamily="34" charset="0"/>
              </a:rPr>
              <a:t>DELETE</a:t>
            </a:r>
            <a:r>
              <a:rPr kumimoji="0" lang="es-ES" altLang="es-ES" sz="1600" b="0" i="0" u="none" strike="noStrike" cap="none" normalizeH="0" baseline="0" dirty="0">
                <a:ln>
                  <a:noFill/>
                </a:ln>
                <a:solidFill>
                  <a:srgbClr val="E6E6E6"/>
                </a:solidFill>
                <a:effectLst/>
                <a:latin typeface="Segoe UI" panose="020B0502040204020203" pitchFamily="34" charset="0"/>
                <a:cs typeface="Segoe UI" panose="020B0502040204020203" pitchFamily="34" charset="0"/>
              </a:rPr>
              <a:t> para acelerar y simplificar la extracción, transformación y carga de datos (ETL) y las operaciones correspondientes.</a:t>
            </a:r>
            <a:endParaRPr lang="es-ES" altLang="es-ES" sz="1600" dirty="0">
              <a:latin typeface="Arial" panose="020B0604020202020204" pitchFamily="34" charset="0"/>
              <a:cs typeface="Segoe UI" panose="020B0502040204020203" pitchFamily="34" charset="0"/>
            </a:endParaRPr>
          </a:p>
          <a:p>
            <a:pPr eaLnBrk="0" fontAlgn="base" hangingPunct="0">
              <a:spcBef>
                <a:spcPct val="0"/>
              </a:spcBef>
              <a:spcAft>
                <a:spcPct val="0"/>
              </a:spcAft>
              <a:buFontTx/>
              <a:buChar char="•"/>
            </a:pPr>
            <a:endParaRPr lang="es-ES" sz="1600" b="1" i="0" dirty="0">
              <a:solidFill>
                <a:srgbClr val="E6E6E6"/>
              </a:solidFill>
              <a:effectLst/>
              <a:latin typeface="Segoe UI" panose="020B0502040204020203" pitchFamily="34" charset="0"/>
            </a:endParaRPr>
          </a:p>
          <a:p>
            <a:pPr eaLnBrk="0" fontAlgn="base" hangingPunct="0">
              <a:spcBef>
                <a:spcPct val="0"/>
              </a:spcBef>
              <a:spcAft>
                <a:spcPct val="0"/>
              </a:spcAft>
              <a:buFontTx/>
              <a:buChar char="•"/>
            </a:pPr>
            <a:r>
              <a:rPr lang="es-ES" sz="1600" b="1" i="0" dirty="0">
                <a:solidFill>
                  <a:srgbClr val="E6E6E6"/>
                </a:solidFill>
                <a:effectLst/>
                <a:latin typeface="Segoe UI" panose="020B0502040204020203" pitchFamily="34" charset="0"/>
              </a:rPr>
              <a:t>Vistas materializadas</a:t>
            </a:r>
            <a:r>
              <a:rPr lang="es-ES" sz="1600" b="0" i="0" dirty="0">
                <a:solidFill>
                  <a:srgbClr val="E6E6E6"/>
                </a:solidFill>
                <a:effectLst/>
                <a:latin typeface="Segoe UI" panose="020B0502040204020203" pitchFamily="34" charset="0"/>
              </a:rPr>
              <a:t>: cree vistas agregadas actualizadas de información para su uso en la inteligencia empresarial (BI) y los análisis sin tener que volver a procesar todas las tablas subyacentes ya que, en su lugar, se actualiza solo cuando se producen cambios.</a:t>
            </a:r>
          </a:p>
          <a:p>
            <a:pPr eaLnBrk="0" fontAlgn="base" hangingPunct="0">
              <a:spcBef>
                <a:spcPct val="0"/>
              </a:spcBef>
              <a:spcAft>
                <a:spcPct val="0"/>
              </a:spcAft>
              <a:buFontTx/>
              <a:buChar char="•"/>
            </a:pPr>
            <a:endParaRPr lang="es-ES" sz="1600" dirty="0">
              <a:solidFill>
                <a:srgbClr val="E6E6E6"/>
              </a:solidFill>
              <a:latin typeface="Segoe UI" panose="020B0502040204020203" pitchFamily="34" charset="0"/>
              <a:cs typeface="Segoe UI" panose="020B0502040204020203" pitchFamily="34" charset="0"/>
            </a:endParaRPr>
          </a:p>
          <a:p>
            <a:pPr eaLnBrk="0" fontAlgn="base" hangingPunct="0">
              <a:spcBef>
                <a:spcPct val="0"/>
              </a:spcBef>
              <a:spcAft>
                <a:spcPct val="0"/>
              </a:spcAft>
              <a:buFontTx/>
              <a:buChar char="•"/>
            </a:pPr>
            <a:r>
              <a:rPr lang="es-ES" sz="1600" b="1" i="0" dirty="0">
                <a:solidFill>
                  <a:srgbClr val="E6E6E6"/>
                </a:solidFill>
                <a:effectLst/>
                <a:latin typeface="Segoe UI" panose="020B0502040204020203" pitchFamily="34" charset="0"/>
              </a:rPr>
              <a:t>Transmisión de cambios</a:t>
            </a:r>
            <a:r>
              <a:rPr lang="es-ES" sz="1600" b="0" i="0" dirty="0">
                <a:solidFill>
                  <a:srgbClr val="E6E6E6"/>
                </a:solidFill>
                <a:effectLst/>
                <a:latin typeface="Segoe UI" panose="020B0502040204020203" pitchFamily="34" charset="0"/>
              </a:rPr>
              <a:t>: envíe una fuente de distribución de datos modificados a sistemas descendentes, como Kafka o RDBMS, que puedan usarla para procesar de forma incremental en fases posteriores de las canalizaciones de datos.</a:t>
            </a:r>
          </a:p>
          <a:p>
            <a:pPr eaLnBrk="0" fontAlgn="base" hangingPunct="0">
              <a:spcBef>
                <a:spcPct val="0"/>
              </a:spcBef>
              <a:spcAft>
                <a:spcPct val="0"/>
              </a:spcAft>
            </a:pPr>
            <a:endParaRPr lang="es-ES" sz="1600" b="0" i="0" dirty="0">
              <a:solidFill>
                <a:srgbClr val="E6E6E6"/>
              </a:solidFill>
              <a:effectLst/>
              <a:latin typeface="Segoe UI" panose="020B0502040204020203" pitchFamily="34" charset="0"/>
            </a:endParaRPr>
          </a:p>
          <a:p>
            <a:pPr eaLnBrk="0" fontAlgn="base" hangingPunct="0">
              <a:spcBef>
                <a:spcPct val="0"/>
              </a:spcBef>
              <a:spcAft>
                <a:spcPct val="0"/>
              </a:spcAft>
              <a:buFontTx/>
              <a:buChar char="•"/>
            </a:pPr>
            <a:r>
              <a:rPr lang="es-ES" sz="1600" b="1" i="0" dirty="0">
                <a:solidFill>
                  <a:srgbClr val="E6E6E6"/>
                </a:solidFill>
                <a:effectLst/>
                <a:latin typeface="Segoe UI" panose="020B0502040204020203" pitchFamily="34" charset="0"/>
              </a:rPr>
              <a:t>Tabla de registro de auditoría</a:t>
            </a:r>
            <a:r>
              <a:rPr lang="es-ES" sz="1600" b="0" i="0" dirty="0">
                <a:solidFill>
                  <a:srgbClr val="E6E6E6"/>
                </a:solidFill>
                <a:effectLst/>
                <a:latin typeface="Segoe UI" panose="020B0502040204020203" pitchFamily="34" charset="0"/>
              </a:rPr>
              <a:t>: capturar la fuente de distribución de datos modificados como tabla Delta proporciona almacenamiento perpetuo y una funcionalidad de consulta eficaz para ver todos los cambios realizados a lo largo del tiempo, entre ellos cuándo se producen las eliminaciones y qué actualizaciones se han realizado.</a:t>
            </a:r>
          </a:p>
          <a:p>
            <a:pPr eaLnBrk="0" fontAlgn="base" hangingPunct="0">
              <a:spcBef>
                <a:spcPct val="0"/>
              </a:spcBef>
              <a:spcAft>
                <a:spcPct val="0"/>
              </a:spcAft>
              <a:buFontTx/>
              <a:buChar char="•"/>
            </a:pPr>
            <a:endParaRPr lang="es-ES" sz="1200" b="0" i="0" dirty="0">
              <a:solidFill>
                <a:srgbClr val="E6E6E6"/>
              </a:solidFill>
              <a:effectLst/>
              <a:latin typeface="Segoe UI" panose="020B0502040204020203" pitchFamily="34" charset="0"/>
            </a:endParaRPr>
          </a:p>
          <a:p>
            <a:pPr eaLnBrk="0" fontAlgn="base" hangingPunct="0">
              <a:spcBef>
                <a:spcPct val="0"/>
              </a:spcBef>
              <a:spcAft>
                <a:spcPct val="0"/>
              </a:spcAft>
              <a:buFontTx/>
              <a:buChar char="•"/>
            </a:pPr>
            <a:endParaRPr lang="es-ES" sz="1200" b="0" i="0" dirty="0">
              <a:solidFill>
                <a:srgbClr val="E6E6E6"/>
              </a:solidFill>
              <a:effectLst/>
              <a:latin typeface="Segoe UI" panose="020B0502040204020203" pitchFamily="34" charset="0"/>
            </a:endParaRPr>
          </a:p>
        </p:txBody>
      </p:sp>
    </p:spTree>
    <p:extLst>
      <p:ext uri="{BB962C8B-B14F-4D97-AF65-F5344CB8AC3E}">
        <p14:creationId xmlns:p14="http://schemas.microsoft.com/office/powerpoint/2010/main" val="368470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25E6-5BF9-0528-1AA0-1D744DFFB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60987-4B25-D883-95A8-60E6A88E42B6}"/>
              </a:ext>
            </a:extLst>
          </p:cNvPr>
          <p:cNvSpPr>
            <a:spLocks noGrp="1"/>
          </p:cNvSpPr>
          <p:nvPr>
            <p:ph type="title"/>
          </p:nvPr>
        </p:nvSpPr>
        <p:spPr/>
        <p:txBody>
          <a:bodyPr/>
          <a:lstStyle/>
          <a:p>
            <a:r>
              <a:rPr lang="es-AR" dirty="0">
                <a:solidFill>
                  <a:srgbClr val="FFCC00"/>
                </a:solidFill>
                <a:latin typeface="Odin Rounded" panose="020F0000000000000000" pitchFamily="34" charset="0"/>
              </a:rPr>
              <a:t>A tener en cuenta</a:t>
            </a:r>
          </a:p>
        </p:txBody>
      </p:sp>
      <p:sp>
        <p:nvSpPr>
          <p:cNvPr id="5" name="Content Placeholder 2">
            <a:extLst>
              <a:ext uri="{FF2B5EF4-FFF2-40B4-BE49-F238E27FC236}">
                <a16:creationId xmlns:a16="http://schemas.microsoft.com/office/drawing/2014/main" id="{A715FC44-0A5F-4FED-2109-9888138DCC65}"/>
              </a:ext>
            </a:extLst>
          </p:cNvPr>
          <p:cNvSpPr txBox="1">
            <a:spLocks/>
          </p:cNvSpPr>
          <p:nvPr/>
        </p:nvSpPr>
        <p:spPr>
          <a:xfrm>
            <a:off x="622540" y="1690688"/>
            <a:ext cx="7106728" cy="922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457200" lvl="1" indent="0">
              <a:buFont typeface="Arial" panose="020B0604020202020204" pitchFamily="34" charset="0"/>
              <a:buNone/>
            </a:pPr>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¡Ojo con el almacenamiento en data </a:t>
            </a:r>
            <a:r>
              <a:rPr lang="es-ES" dirty="0" err="1">
                <a:solidFill>
                  <a:schemeClr val="tx2"/>
                </a:solidFill>
                <a:latin typeface="Open Sans" panose="020B0606030504020204" pitchFamily="34" charset="0"/>
                <a:ea typeface="Open Sans" panose="020B0606030504020204" pitchFamily="34" charset="0"/>
                <a:cs typeface="Open Sans" panose="020B0606030504020204" pitchFamily="34" charset="0"/>
              </a:rPr>
              <a:t>lake</a:t>
            </a:r>
            <a:r>
              <a:rPr lang="es-ES"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endParaRPr lang="es-AR"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2">
            <a:extLst>
              <a:ext uri="{FF2B5EF4-FFF2-40B4-BE49-F238E27FC236}">
                <a16:creationId xmlns:a16="http://schemas.microsoft.com/office/drawing/2014/main" id="{C2F62821-6C50-7CA8-C17A-0A3B1987A2B2}"/>
              </a:ext>
            </a:extLst>
          </p:cNvPr>
          <p:cNvSpPr>
            <a:spLocks noChangeArrowheads="1"/>
          </p:cNvSpPr>
          <p:nvPr/>
        </p:nvSpPr>
        <p:spPr bwMode="auto">
          <a:xfrm>
            <a:off x="1177129" y="3278789"/>
            <a:ext cx="888127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err="1">
                <a:ln>
                  <a:noFill/>
                </a:ln>
                <a:solidFill>
                  <a:schemeClr val="tx1"/>
                </a:solidFill>
                <a:effectLst/>
              </a:rPr>
              <a:t>The</a:t>
            </a:r>
            <a:r>
              <a:rPr kumimoji="0" lang="es-ES" altLang="es-ES" sz="1400" b="0" i="0" u="none" strike="noStrike" cap="none" normalizeH="0" baseline="0" dirty="0">
                <a:ln>
                  <a:noFill/>
                </a:ln>
                <a:solidFill>
                  <a:schemeClr val="tx1"/>
                </a:solidFill>
                <a:effectLst/>
              </a:rPr>
              <a:t> files in </a:t>
            </a:r>
            <a:r>
              <a:rPr kumimoji="0" lang="es-ES" altLang="es-ES" sz="1400" b="0" i="0" u="none" strike="noStrike" cap="none" normalizeH="0" baseline="0" dirty="0" err="1">
                <a:ln>
                  <a:noFill/>
                </a:ln>
                <a:solidFill>
                  <a:schemeClr val="tx1"/>
                </a:solidFill>
                <a:effectLst/>
              </a:rPr>
              <a:t>the</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a:ln>
                  <a:noFill/>
                </a:ln>
                <a:solidFill>
                  <a:srgbClr val="052247"/>
                </a:solidFill>
                <a:effectLst/>
                <a:latin typeface="Courier New" panose="02070309020205020404" pitchFamily="49" charset="0"/>
                <a:cs typeface="Courier New" panose="02070309020205020404" pitchFamily="49" charset="0"/>
              </a:rPr>
              <a:t>_</a:t>
            </a:r>
            <a:r>
              <a:rPr kumimoji="0" lang="es-ES" altLang="es-ES" sz="1400" b="0" i="0" u="none" strike="noStrike" cap="none" normalizeH="0" baseline="0" dirty="0" err="1">
                <a:ln>
                  <a:noFill/>
                </a:ln>
                <a:solidFill>
                  <a:srgbClr val="052247"/>
                </a:solidFill>
                <a:effectLst/>
                <a:latin typeface="Courier New" panose="02070309020205020404" pitchFamily="49" charset="0"/>
                <a:cs typeface="Courier New" panose="02070309020205020404" pitchFamily="49" charset="0"/>
              </a:rPr>
              <a:t>change_data</a:t>
            </a:r>
            <a:r>
              <a:rPr kumimoji="0" lang="es-ES" altLang="es-ES" sz="1400" b="0" i="0" u="none" strike="noStrike" cap="none" normalizeH="0" baseline="0" dirty="0">
                <a:ln>
                  <a:noFill/>
                </a:ln>
                <a:solidFill>
                  <a:schemeClr val="tx1"/>
                </a:solidFill>
                <a:effectLst/>
              </a:rPr>
              <a:t> folder </a:t>
            </a:r>
            <a:r>
              <a:rPr kumimoji="0" lang="es-ES" altLang="es-ES" sz="1400" b="0" i="0" u="none" strike="noStrike" cap="none" normalizeH="0" baseline="0" dirty="0" err="1">
                <a:ln>
                  <a:noFill/>
                </a:ln>
                <a:solidFill>
                  <a:schemeClr val="tx1"/>
                </a:solidFill>
                <a:effectLst/>
              </a:rPr>
              <a:t>follow</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the</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retention</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policy</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of</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the</a:t>
            </a:r>
            <a:r>
              <a:rPr kumimoji="0" lang="es-ES" altLang="es-ES" sz="1400" b="0" i="0" u="none" strike="noStrike" cap="none" normalizeH="0" baseline="0" dirty="0">
                <a:ln>
                  <a:noFill/>
                </a:ln>
                <a:solidFill>
                  <a:schemeClr val="tx1"/>
                </a:solidFill>
                <a:effectLst/>
              </a:rPr>
              <a:t> table. </a:t>
            </a:r>
            <a:r>
              <a:rPr kumimoji="0" lang="es-ES" altLang="es-ES" sz="1400" b="0" i="0" u="none" strike="noStrike" cap="none" normalizeH="0" baseline="0" dirty="0" err="1">
                <a:ln>
                  <a:noFill/>
                </a:ln>
                <a:solidFill>
                  <a:schemeClr val="tx1"/>
                </a:solidFill>
                <a:effectLst/>
              </a:rPr>
              <a:t>Therefore</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if</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you</a:t>
            </a:r>
            <a:r>
              <a:rPr kumimoji="0" lang="es-ES" altLang="es-ES" sz="1400" b="0" i="0" u="none" strike="noStrike" cap="none" normalizeH="0" baseline="0" dirty="0">
                <a:ln>
                  <a:noFill/>
                </a:ln>
                <a:solidFill>
                  <a:schemeClr val="tx1"/>
                </a:solidFill>
                <a:effectLst/>
              </a:rPr>
              <a:t> run </a:t>
            </a:r>
            <a:r>
              <a:rPr kumimoji="0" lang="es-ES" altLang="es-ES" sz="1400" b="0" i="0" u="none" strike="noStrike" cap="none" normalizeH="0" baseline="0" dirty="0" err="1">
                <a:ln>
                  <a:noFill/>
                </a:ln>
                <a:solidFill>
                  <a:schemeClr val="tx1"/>
                </a:solidFill>
                <a:effectLst/>
              </a:rPr>
              <a:t>the</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a:ln>
                  <a:noFill/>
                </a:ln>
                <a:solidFill>
                  <a:srgbClr val="198EAC"/>
                </a:solidFill>
                <a:effectLst/>
                <a:hlinkClick r:id="rId2"/>
              </a:rPr>
              <a:t>VACUUM</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command</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change</a:t>
            </a:r>
            <a:r>
              <a:rPr kumimoji="0" lang="es-ES" altLang="es-ES" sz="1400" b="0" i="0" u="none" strike="noStrike" cap="none" normalizeH="0" baseline="0" dirty="0">
                <a:ln>
                  <a:noFill/>
                </a:ln>
                <a:solidFill>
                  <a:schemeClr val="tx1"/>
                </a:solidFill>
                <a:effectLst/>
              </a:rPr>
              <a:t> data </a:t>
            </a:r>
            <a:r>
              <a:rPr kumimoji="0" lang="es-ES" altLang="es-ES" sz="1400" b="0" i="0" u="none" strike="noStrike" cap="none" normalizeH="0" baseline="0" dirty="0" err="1">
                <a:ln>
                  <a:noFill/>
                </a:ln>
                <a:solidFill>
                  <a:schemeClr val="tx1"/>
                </a:solidFill>
                <a:effectLst/>
              </a:rPr>
              <a:t>feed</a:t>
            </a:r>
            <a:r>
              <a:rPr kumimoji="0" lang="es-ES" altLang="es-ES" sz="1400" b="0" i="0" u="none" strike="noStrike" cap="none" normalizeH="0" baseline="0" dirty="0">
                <a:ln>
                  <a:noFill/>
                </a:ln>
                <a:solidFill>
                  <a:schemeClr val="tx1"/>
                </a:solidFill>
                <a:effectLst/>
              </a:rPr>
              <a:t> data </a:t>
            </a:r>
            <a:r>
              <a:rPr kumimoji="0" lang="es-ES" altLang="es-ES" sz="1400" b="0" i="0" u="none" strike="noStrike" cap="none" normalizeH="0" baseline="0" dirty="0" err="1">
                <a:ln>
                  <a:noFill/>
                </a:ln>
                <a:solidFill>
                  <a:schemeClr val="tx1"/>
                </a:solidFill>
                <a:effectLst/>
              </a:rPr>
              <a:t>is</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also</a:t>
            </a:r>
            <a:r>
              <a:rPr kumimoji="0" lang="es-ES" altLang="es-ES" sz="1400" b="0" i="0" u="none" strike="noStrike" cap="none" normalizeH="0" baseline="0" dirty="0">
                <a:ln>
                  <a:noFill/>
                </a:ln>
                <a:solidFill>
                  <a:schemeClr val="tx1"/>
                </a:solidFill>
                <a:effectLst/>
              </a:rPr>
              <a:t> </a:t>
            </a:r>
            <a:r>
              <a:rPr kumimoji="0" lang="es-ES" altLang="es-ES" sz="1400" b="0" i="0" u="none" strike="noStrike" cap="none" normalizeH="0" baseline="0" dirty="0" err="1">
                <a:ln>
                  <a:noFill/>
                </a:ln>
                <a:solidFill>
                  <a:schemeClr val="tx1"/>
                </a:solidFill>
                <a:effectLst/>
              </a:rPr>
              <a:t>deleted</a:t>
            </a:r>
            <a:r>
              <a:rPr kumimoji="0" lang="es-ES" altLang="es-ES"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800" b="0" i="0" u="none" strike="noStrike" cap="none" normalizeH="0" baseline="0" dirty="0">
                <a:ln>
                  <a:noFill/>
                </a:ln>
                <a:solidFill>
                  <a:schemeClr val="tx1"/>
                </a:solidFill>
                <a:effectLst/>
                <a:latin typeface="Arial" panose="020B0604020202020204" pitchFamily="34" charset="0"/>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4554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82248B-F854-A887-5B29-707A02C5ADD0}"/>
              </a:ext>
            </a:extLst>
          </p:cNvPr>
          <p:cNvSpPr txBox="1">
            <a:spLocks/>
          </p:cNvSpPr>
          <p:nvPr/>
        </p:nvSpPr>
        <p:spPr>
          <a:xfrm>
            <a:off x="1213060" y="26503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dirty="0">
                <a:solidFill>
                  <a:srgbClr val="FFCC00"/>
                </a:solidFill>
                <a:latin typeface="Odin Rounded" panose="020F0000000000000000" pitchFamily="34" charset="0"/>
              </a:rPr>
              <a:t>¿Preguntas?</a:t>
            </a:r>
          </a:p>
        </p:txBody>
      </p:sp>
      <p:sp>
        <p:nvSpPr>
          <p:cNvPr id="6" name="CuadroTexto 5">
            <a:extLst>
              <a:ext uri="{FF2B5EF4-FFF2-40B4-BE49-F238E27FC236}">
                <a16:creationId xmlns:a16="http://schemas.microsoft.com/office/drawing/2014/main" id="{B074BBE2-7B92-7DC6-5458-5F58DD6DF315}"/>
              </a:ext>
            </a:extLst>
          </p:cNvPr>
          <p:cNvSpPr txBox="1"/>
          <p:nvPr/>
        </p:nvSpPr>
        <p:spPr>
          <a:xfrm>
            <a:off x="1249394" y="1547226"/>
            <a:ext cx="8382719" cy="1477328"/>
          </a:xfrm>
          <a:prstGeom prst="rect">
            <a:avLst/>
          </a:prstGeom>
          <a:noFill/>
        </p:spPr>
        <p:txBody>
          <a:bodyPr wrap="square">
            <a:spAutoFit/>
          </a:bodyPr>
          <a:lstStyle/>
          <a:p>
            <a:r>
              <a:rPr lang="es-ES" b="1" dirty="0"/>
              <a:t>Delta Change Data </a:t>
            </a:r>
            <a:r>
              <a:rPr lang="es-ES" b="1" dirty="0" err="1"/>
              <a:t>Feed</a:t>
            </a:r>
            <a:endParaRPr lang="es-ES" b="1" dirty="0"/>
          </a:p>
          <a:p>
            <a:endParaRPr lang="es-ES" dirty="0"/>
          </a:p>
          <a:p>
            <a:pPr marL="285750" indent="-285750">
              <a:buFont typeface="Arial" panose="020B0604020202020204" pitchFamily="34" charset="0"/>
              <a:buChar char="•"/>
            </a:pPr>
            <a:r>
              <a:rPr lang="es-ES" dirty="0"/>
              <a:t>https://docs.delta.io/latest/delta-change-data-feed.html#:~:text=Change%20Data%20Feed%20(CDF)%20feature,data%20written%20into%20the%20table.</a:t>
            </a:r>
          </a:p>
        </p:txBody>
      </p:sp>
      <p:sp>
        <p:nvSpPr>
          <p:cNvPr id="8" name="CuadroTexto 7">
            <a:extLst>
              <a:ext uri="{FF2B5EF4-FFF2-40B4-BE49-F238E27FC236}">
                <a16:creationId xmlns:a16="http://schemas.microsoft.com/office/drawing/2014/main" id="{7F0DEE15-15C2-C194-C112-CFA8872C9ACD}"/>
              </a:ext>
            </a:extLst>
          </p:cNvPr>
          <p:cNvSpPr txBox="1"/>
          <p:nvPr/>
        </p:nvSpPr>
        <p:spPr>
          <a:xfrm>
            <a:off x="1213060" y="3201276"/>
            <a:ext cx="7963617" cy="646331"/>
          </a:xfrm>
          <a:prstGeom prst="rect">
            <a:avLst/>
          </a:prstGeom>
          <a:noFill/>
        </p:spPr>
        <p:txBody>
          <a:bodyPr wrap="square">
            <a:spAutoFit/>
          </a:bodyPr>
          <a:lstStyle/>
          <a:p>
            <a:pPr marL="285750" indent="-285750">
              <a:buFont typeface="Arial" panose="020B0604020202020204" pitchFamily="34" charset="0"/>
              <a:buChar char="•"/>
            </a:pPr>
            <a:r>
              <a:rPr lang="es-ES" dirty="0"/>
              <a:t>https://learn.microsoft.com/es-es/azure/databricks/delta/delta-change-data-feed</a:t>
            </a:r>
          </a:p>
        </p:txBody>
      </p:sp>
      <p:sp>
        <p:nvSpPr>
          <p:cNvPr id="10" name="CuadroTexto 9">
            <a:extLst>
              <a:ext uri="{FF2B5EF4-FFF2-40B4-BE49-F238E27FC236}">
                <a16:creationId xmlns:a16="http://schemas.microsoft.com/office/drawing/2014/main" id="{002BBC93-362B-F52C-AAD5-6D2DA9F55991}"/>
              </a:ext>
            </a:extLst>
          </p:cNvPr>
          <p:cNvSpPr txBox="1"/>
          <p:nvPr/>
        </p:nvSpPr>
        <p:spPr>
          <a:xfrm>
            <a:off x="1363547" y="4433610"/>
            <a:ext cx="8268566" cy="1200329"/>
          </a:xfrm>
          <a:prstGeom prst="rect">
            <a:avLst/>
          </a:prstGeom>
          <a:noFill/>
        </p:spPr>
        <p:txBody>
          <a:bodyPr wrap="square">
            <a:spAutoFit/>
          </a:bodyPr>
          <a:lstStyle/>
          <a:p>
            <a:r>
              <a:rPr lang="es-ES" b="1" dirty="0" err="1"/>
              <a:t>Table_changes</a:t>
            </a:r>
            <a:endParaRPr lang="es-ES" b="1" dirty="0"/>
          </a:p>
          <a:p>
            <a:endParaRPr lang="es-ES" dirty="0"/>
          </a:p>
          <a:p>
            <a:pPr marL="285750" indent="-285750">
              <a:buFont typeface="Arial" panose="020B0604020202020204" pitchFamily="34" charset="0"/>
              <a:buChar char="•"/>
            </a:pPr>
            <a:r>
              <a:rPr lang="es-ES" dirty="0"/>
              <a:t>https://learn.microsoft.com/en-us/azure/databricks/sql/language-manual/functions/table_changes</a:t>
            </a:r>
          </a:p>
        </p:txBody>
      </p:sp>
    </p:spTree>
    <p:extLst>
      <p:ext uri="{BB962C8B-B14F-4D97-AF65-F5344CB8AC3E}">
        <p14:creationId xmlns:p14="http://schemas.microsoft.com/office/powerpoint/2010/main" val="21175467"/>
      </p:ext>
    </p:extLst>
  </p:cSld>
  <p:clrMapOvr>
    <a:masterClrMapping/>
  </p:clrMapOvr>
</p:sld>
</file>

<file path=ppt/theme/theme1.xml><?xml version="1.0" encoding="utf-8"?>
<a:theme xmlns:a="http://schemas.openxmlformats.org/drawingml/2006/main" name="Tema de Office">
  <a:themeElements>
    <a:clrScheme name="Pi-Theme">
      <a:dk1>
        <a:srgbClr val="696464"/>
      </a:dk1>
      <a:lt1>
        <a:sysClr val="window" lastClr="FFFFFF"/>
      </a:lt1>
      <a:dk2>
        <a:srgbClr val="696464"/>
      </a:dk2>
      <a:lt2>
        <a:srgbClr val="EAEDED"/>
      </a:lt2>
      <a:accent1>
        <a:srgbClr val="FFC000"/>
      </a:accent1>
      <a:accent2>
        <a:srgbClr val="FFED00"/>
      </a:accent2>
      <a:accent3>
        <a:srgbClr val="FFD200"/>
      </a:accent3>
      <a:accent4>
        <a:srgbClr val="FEE084"/>
      </a:accent4>
      <a:accent5>
        <a:srgbClr val="DEB400"/>
      </a:accent5>
      <a:accent6>
        <a:srgbClr val="E2D200"/>
      </a:accent6>
      <a:hlink>
        <a:srgbClr val="FFC000"/>
      </a:hlink>
      <a:folHlink>
        <a:srgbClr val="3C3C3B"/>
      </a:folHlink>
    </a:clrScheme>
    <a:fontScheme name="Pi-Theme">
      <a:majorFont>
        <a:latin typeface="Odin Rounde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ppt.potx" id="{A789661B-8DA8-4A0F-A380-2D44016003A9}" vid="{B7FE08CF-AB48-44D0-BF21-B6C7A9D05B6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b08ffe5-cf0a-4d89-8b23-f799ec79c65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228B8370D2DD84CA644B5DBE3B4F5DC" ma:contentTypeVersion="15" ma:contentTypeDescription="Crear nuevo documento." ma:contentTypeScope="" ma:versionID="0b7a2c27587d17489a08087a3be0fd78">
  <xsd:schema xmlns:xsd="http://www.w3.org/2001/XMLSchema" xmlns:xs="http://www.w3.org/2001/XMLSchema" xmlns:p="http://schemas.microsoft.com/office/2006/metadata/properties" xmlns:ns3="7b08ffe5-cf0a-4d89-8b23-f799ec79c65c" xmlns:ns4="40d8cfe9-d171-47b8-84bd-ab325b8ca3ba" targetNamespace="http://schemas.microsoft.com/office/2006/metadata/properties" ma:root="true" ma:fieldsID="baa8afedd9601baa210e7f19f39ab870" ns3:_="" ns4:_="">
    <xsd:import namespace="7b08ffe5-cf0a-4d89-8b23-f799ec79c65c"/>
    <xsd:import namespace="40d8cfe9-d171-47b8-84bd-ab325b8ca3b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SearchProperties"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08ffe5-cf0a-4d89-8b23-f799ec79c6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d8cfe9-d171-47b8-84bd-ab325b8ca3b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53C6B7-3CF6-43AE-B3F9-5FFD01BF5B42}">
  <ds:schemaRefs>
    <ds:schemaRef ds:uri="http://schemas.microsoft.com/sharepoint/v3/contenttype/forms"/>
  </ds:schemaRefs>
</ds:datastoreItem>
</file>

<file path=customXml/itemProps2.xml><?xml version="1.0" encoding="utf-8"?>
<ds:datastoreItem xmlns:ds="http://schemas.openxmlformats.org/officeDocument/2006/customXml" ds:itemID="{F4973683-C6A1-4A9D-8D68-76E460867BB2}">
  <ds:schemaRefs>
    <ds:schemaRef ds:uri="http://schemas.openxmlformats.org/package/2006/metadata/core-properties"/>
    <ds:schemaRef ds:uri="http://purl.org/dc/terms/"/>
    <ds:schemaRef ds:uri="http://schemas.microsoft.com/office/2006/documentManagement/types"/>
    <ds:schemaRef ds:uri="http://www.w3.org/XML/1998/namespace"/>
    <ds:schemaRef ds:uri="7b08ffe5-cf0a-4d89-8b23-f799ec79c65c"/>
    <ds:schemaRef ds:uri="http://purl.org/dc/elements/1.1/"/>
    <ds:schemaRef ds:uri="http://purl.org/dc/dcmitype/"/>
    <ds:schemaRef ds:uri="http://schemas.microsoft.com/office/infopath/2007/PartnerControls"/>
    <ds:schemaRef ds:uri="40d8cfe9-d171-47b8-84bd-ab325b8ca3ba"/>
    <ds:schemaRef ds:uri="http://schemas.microsoft.com/office/2006/metadata/properties"/>
  </ds:schemaRefs>
</ds:datastoreItem>
</file>

<file path=customXml/itemProps3.xml><?xml version="1.0" encoding="utf-8"?>
<ds:datastoreItem xmlns:ds="http://schemas.openxmlformats.org/officeDocument/2006/customXml" ds:itemID="{5B4C7889-19F5-45F3-B890-225B9A85A3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08ffe5-cf0a-4d89-8b23-f799ec79c65c"/>
    <ds:schemaRef ds:uri="40d8cfe9-d171-47b8-84bd-ab325b8ca3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PI_template_ppt</Template>
  <TotalTime>415</TotalTime>
  <Words>522</Words>
  <Application>Microsoft Office PowerPoint</Application>
  <PresentationFormat>Panorámica</PresentationFormat>
  <Paragraphs>41</Paragraphs>
  <Slides>6</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Aptos</vt:lpstr>
      <vt:lpstr>Arial</vt:lpstr>
      <vt:lpstr>Courier New</vt:lpstr>
      <vt:lpstr>Odin Rounded</vt:lpstr>
      <vt:lpstr>Open Sans</vt:lpstr>
      <vt:lpstr>Segoe UI</vt:lpstr>
      <vt:lpstr>SFMono-Regular</vt:lpstr>
      <vt:lpstr>Tema de Office</vt:lpstr>
      <vt:lpstr>Presentación de PowerPoint</vt:lpstr>
      <vt:lpstr>Presentación de PowerPoint</vt:lpstr>
      <vt:lpstr>¿Qué es Delta Change Data Feed?</vt:lpstr>
      <vt:lpstr>Casos de Uso</vt:lpstr>
      <vt:lpstr>A tener en cuenta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Jonathan Muñoz</dc:creator>
  <cp:lastModifiedBy>Jonathan Muñoz</cp:lastModifiedBy>
  <cp:revision>2</cp:revision>
  <dcterms:created xsi:type="dcterms:W3CDTF">2024-01-03T14:50:42Z</dcterms:created>
  <dcterms:modified xsi:type="dcterms:W3CDTF">2024-02-21T19:47:04Z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0x010100F228B8370D2DD84CA644B5DBE3B4F5DC</vt:lpwstr>
  </property>
  <property fmtid="{D5CDD505-2E9C-101B-9397-08002B2CF9AE}" pid="3" name="MediaServiceImageTags">
    <vt:lpwstr/>
  </property>
</Properties>
</file>