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  <p:sldMasterId id="2147483683" r:id="rId2"/>
  </p:sldMasterIdLst>
  <p:handoutMasterIdLst>
    <p:handoutMasterId r:id="rId22"/>
  </p:handoutMasterIdLst>
  <p:sldIdLst>
    <p:sldId id="256" r:id="rId3"/>
    <p:sldId id="257" r:id="rId4"/>
    <p:sldId id="259" r:id="rId5"/>
    <p:sldId id="260" r:id="rId6"/>
    <p:sldId id="258" r:id="rId7"/>
    <p:sldId id="262" r:id="rId8"/>
    <p:sldId id="263" r:id="rId9"/>
    <p:sldId id="264" r:id="rId10"/>
    <p:sldId id="266" r:id="rId11"/>
    <p:sldId id="267" r:id="rId12"/>
    <p:sldId id="268" r:id="rId13"/>
    <p:sldId id="261" r:id="rId14"/>
    <p:sldId id="270" r:id="rId15"/>
    <p:sldId id="271" r:id="rId16"/>
    <p:sldId id="272" r:id="rId17"/>
    <p:sldId id="273" r:id="rId18"/>
    <p:sldId id="274" r:id="rId19"/>
    <p:sldId id="275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7437"/>
    <a:srgbClr val="A7934B"/>
    <a:srgbClr val="003057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201AE3-64E9-454E-8B40-F363867985BE}" v="186" dt="2022-05-05T09:24:57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33" autoAdjust="0"/>
    <p:restoredTop sz="96327"/>
  </p:normalViewPr>
  <p:slideViewPr>
    <p:cSldViewPr snapToGrid="0" snapToObjects="1">
      <p:cViewPr varScale="1">
        <p:scale>
          <a:sx n="71" d="100"/>
          <a:sy n="71" d="100"/>
        </p:scale>
        <p:origin x="68" y="596"/>
      </p:cViewPr>
      <p:guideLst>
        <p:guide orient="horz" pos="773"/>
        <p:guide pos="2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ssmann, Pascal" userId="3016caea-640a-463c-abe9-ea80566b342c" providerId="ADAL" clId="{6B201AE3-64E9-454E-8B40-F363867985BE}"/>
    <pc:docChg chg="undo custSel addSld delSld modSld">
      <pc:chgData name="Wissmann, Pascal" userId="3016caea-640a-463c-abe9-ea80566b342c" providerId="ADAL" clId="{6B201AE3-64E9-454E-8B40-F363867985BE}" dt="2022-05-05T09:36:06.724" v="8911" actId="20577"/>
      <pc:docMkLst>
        <pc:docMk/>
      </pc:docMkLst>
      <pc:sldChg chg="modSp mod">
        <pc:chgData name="Wissmann, Pascal" userId="3016caea-640a-463c-abe9-ea80566b342c" providerId="ADAL" clId="{6B201AE3-64E9-454E-8B40-F363867985BE}" dt="2022-05-02T18:43:27.127" v="137" actId="20577"/>
        <pc:sldMkLst>
          <pc:docMk/>
          <pc:sldMk cId="2789775945" sldId="256"/>
        </pc:sldMkLst>
        <pc:spChg chg="mod">
          <ac:chgData name="Wissmann, Pascal" userId="3016caea-640a-463c-abe9-ea80566b342c" providerId="ADAL" clId="{6B201AE3-64E9-454E-8B40-F363867985BE}" dt="2022-05-02T18:42:36.744" v="136" actId="20577"/>
          <ac:spMkLst>
            <pc:docMk/>
            <pc:sldMk cId="2789775945" sldId="256"/>
            <ac:spMk id="2" creationId="{9C0E95FB-AFDA-C24E-BDC1-87184FFF62A0}"/>
          </ac:spMkLst>
        </pc:spChg>
        <pc:spChg chg="mod">
          <ac:chgData name="Wissmann, Pascal" userId="3016caea-640a-463c-abe9-ea80566b342c" providerId="ADAL" clId="{6B201AE3-64E9-454E-8B40-F363867985BE}" dt="2022-05-02T18:43:27.127" v="137" actId="20577"/>
          <ac:spMkLst>
            <pc:docMk/>
            <pc:sldMk cId="2789775945" sldId="256"/>
            <ac:spMk id="3" creationId="{B7E66134-3B68-CA46-9583-81F439EB81A2}"/>
          </ac:spMkLst>
        </pc:spChg>
      </pc:sldChg>
      <pc:sldChg chg="addSp delSp modSp mod modMedia setBg modClrScheme delAnim chgLayout">
        <pc:chgData name="Wissmann, Pascal" userId="3016caea-640a-463c-abe9-ea80566b342c" providerId="ADAL" clId="{6B201AE3-64E9-454E-8B40-F363867985BE}" dt="2022-05-02T19:59:39.945" v="964" actId="26606"/>
        <pc:sldMkLst>
          <pc:docMk/>
          <pc:sldMk cId="2016116046" sldId="257"/>
        </pc:sldMkLst>
        <pc:spChg chg="mod">
          <ac:chgData name="Wissmann, Pascal" userId="3016caea-640a-463c-abe9-ea80566b342c" providerId="ADAL" clId="{6B201AE3-64E9-454E-8B40-F363867985BE}" dt="2022-05-02T19:59:39.945" v="964" actId="26606"/>
          <ac:spMkLst>
            <pc:docMk/>
            <pc:sldMk cId="2016116046" sldId="257"/>
            <ac:spMk id="4" creationId="{706A601C-F7AC-0C4F-9F21-FDFB1BAE4C2D}"/>
          </ac:spMkLst>
        </pc:spChg>
        <pc:spChg chg="mod">
          <ac:chgData name="Wissmann, Pascal" userId="3016caea-640a-463c-abe9-ea80566b342c" providerId="ADAL" clId="{6B201AE3-64E9-454E-8B40-F363867985BE}" dt="2022-05-02T19:59:39.945" v="964" actId="26606"/>
          <ac:spMkLst>
            <pc:docMk/>
            <pc:sldMk cId="2016116046" sldId="257"/>
            <ac:spMk id="5" creationId="{34202EF4-BE1D-8146-9846-177F3B789037}"/>
          </ac:spMkLst>
        </pc:spChg>
        <pc:picChg chg="add del mod">
          <ac:chgData name="Wissmann, Pascal" userId="3016caea-640a-463c-abe9-ea80566b342c" providerId="ADAL" clId="{6B201AE3-64E9-454E-8B40-F363867985BE}" dt="2022-05-02T19:59:39.945" v="964" actId="26606"/>
          <ac:picMkLst>
            <pc:docMk/>
            <pc:sldMk cId="2016116046" sldId="257"/>
            <ac:picMk id="7" creationId="{7499D0DB-3FD7-2FC5-281F-5A8626970BD9}"/>
          </ac:picMkLst>
        </pc:picChg>
      </pc:sldChg>
      <pc:sldChg chg="addSp modSp mod">
        <pc:chgData name="Wissmann, Pascal" userId="3016caea-640a-463c-abe9-ea80566b342c" providerId="ADAL" clId="{6B201AE3-64E9-454E-8B40-F363867985BE}" dt="2022-05-03T13:37:38.326" v="1715" actId="20577"/>
        <pc:sldMkLst>
          <pc:docMk/>
          <pc:sldMk cId="4201212122" sldId="258"/>
        </pc:sldMkLst>
        <pc:spChg chg="mod">
          <ac:chgData name="Wissmann, Pascal" userId="3016caea-640a-463c-abe9-ea80566b342c" providerId="ADAL" clId="{6B201AE3-64E9-454E-8B40-F363867985BE}" dt="2022-05-03T13:37:38.326" v="1715" actId="20577"/>
          <ac:spMkLst>
            <pc:docMk/>
            <pc:sldMk cId="4201212122" sldId="258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3:36:42.386" v="1697" actId="20577"/>
          <ac:spMkLst>
            <pc:docMk/>
            <pc:sldMk cId="4201212122" sldId="258"/>
            <ac:spMk id="6" creationId="{64921231-F76F-9C4D-85F8-96525AB6710F}"/>
          </ac:spMkLst>
        </pc:spChg>
        <pc:picChg chg="add mod">
          <ac:chgData name="Wissmann, Pascal" userId="3016caea-640a-463c-abe9-ea80566b342c" providerId="ADAL" clId="{6B201AE3-64E9-454E-8B40-F363867985BE}" dt="2022-05-03T13:37:15.099" v="1699" actId="1076"/>
          <ac:picMkLst>
            <pc:docMk/>
            <pc:sldMk cId="4201212122" sldId="258"/>
            <ac:picMk id="4" creationId="{183E8A30-E5E8-E497-18FC-9747B27424F5}"/>
          </ac:picMkLst>
        </pc:picChg>
      </pc:sldChg>
      <pc:sldChg chg="addSp delSp modSp add mod setBg">
        <pc:chgData name="Wissmann, Pascal" userId="3016caea-640a-463c-abe9-ea80566b342c" providerId="ADAL" clId="{6B201AE3-64E9-454E-8B40-F363867985BE}" dt="2022-05-02T19:37:49.699" v="784" actId="20577"/>
        <pc:sldMkLst>
          <pc:docMk/>
          <pc:sldMk cId="4240129772" sldId="259"/>
        </pc:sldMkLst>
        <pc:spChg chg="add mod">
          <ac:chgData name="Wissmann, Pascal" userId="3016caea-640a-463c-abe9-ea80566b342c" providerId="ADAL" clId="{6B201AE3-64E9-454E-8B40-F363867985BE}" dt="2022-05-02T19:21:11.017" v="459" actId="20577"/>
          <ac:spMkLst>
            <pc:docMk/>
            <pc:sldMk cId="4240129772" sldId="259"/>
            <ac:spMk id="2" creationId="{EB361FAD-0240-B779-2AA9-BC051D295819}"/>
          </ac:spMkLst>
        </pc:spChg>
        <pc:spChg chg="del mod">
          <ac:chgData name="Wissmann, Pascal" userId="3016caea-640a-463c-abe9-ea80566b342c" providerId="ADAL" clId="{6B201AE3-64E9-454E-8B40-F363867985BE}" dt="2022-05-02T19:14:31.017" v="333" actId="478"/>
          <ac:spMkLst>
            <pc:docMk/>
            <pc:sldMk cId="4240129772" sldId="259"/>
            <ac:spMk id="4" creationId="{706A601C-F7AC-0C4F-9F21-FDFB1BAE4C2D}"/>
          </ac:spMkLst>
        </pc:spChg>
        <pc:spChg chg="mod">
          <ac:chgData name="Wissmann, Pascal" userId="3016caea-640a-463c-abe9-ea80566b342c" providerId="ADAL" clId="{6B201AE3-64E9-454E-8B40-F363867985BE}" dt="2022-05-02T19:37:49.699" v="784" actId="20577"/>
          <ac:spMkLst>
            <pc:docMk/>
            <pc:sldMk cId="4240129772" sldId="259"/>
            <ac:spMk id="5" creationId="{34202EF4-BE1D-8146-9846-177F3B789037}"/>
          </ac:spMkLst>
        </pc:spChg>
        <pc:picChg chg="add del mod">
          <ac:chgData name="Wissmann, Pascal" userId="3016caea-640a-463c-abe9-ea80566b342c" providerId="ADAL" clId="{6B201AE3-64E9-454E-8B40-F363867985BE}" dt="2022-05-02T19:14:31.017" v="333" actId="478"/>
          <ac:picMkLst>
            <pc:docMk/>
            <pc:sldMk cId="4240129772" sldId="259"/>
            <ac:picMk id="1026" creationId="{DBAD531F-8E07-37AC-153D-6F7C944B0729}"/>
          </ac:picMkLst>
        </pc:picChg>
        <pc:picChg chg="add del">
          <ac:chgData name="Wissmann, Pascal" userId="3016caea-640a-463c-abe9-ea80566b342c" providerId="ADAL" clId="{6B201AE3-64E9-454E-8B40-F363867985BE}" dt="2022-05-02T19:15:58.396" v="335" actId="478"/>
          <ac:picMkLst>
            <pc:docMk/>
            <pc:sldMk cId="4240129772" sldId="259"/>
            <ac:picMk id="1028" creationId="{C95A4559-DDE2-404C-686A-A7702C7D56FC}"/>
          </ac:picMkLst>
        </pc:picChg>
        <pc:picChg chg="add mod">
          <ac:chgData name="Wissmann, Pascal" userId="3016caea-640a-463c-abe9-ea80566b342c" providerId="ADAL" clId="{6B201AE3-64E9-454E-8B40-F363867985BE}" dt="2022-05-02T19:19:09.197" v="338" actId="1076"/>
          <ac:picMkLst>
            <pc:docMk/>
            <pc:sldMk cId="4240129772" sldId="259"/>
            <ac:picMk id="1030" creationId="{23F7E193-CE8D-A24D-09C9-C3173B477360}"/>
          </ac:picMkLst>
        </pc:picChg>
      </pc:sldChg>
      <pc:sldChg chg="addSp delSp modSp add mod">
        <pc:chgData name="Wissmann, Pascal" userId="3016caea-640a-463c-abe9-ea80566b342c" providerId="ADAL" clId="{6B201AE3-64E9-454E-8B40-F363867985BE}" dt="2022-05-03T13:27:58.192" v="1190" actId="478"/>
        <pc:sldMkLst>
          <pc:docMk/>
          <pc:sldMk cId="1793545903" sldId="260"/>
        </pc:sldMkLst>
        <pc:spChg chg="mod">
          <ac:chgData name="Wissmann, Pascal" userId="3016caea-640a-463c-abe9-ea80566b342c" providerId="ADAL" clId="{6B201AE3-64E9-454E-8B40-F363867985BE}" dt="2022-05-02T19:59:16.866" v="934" actId="20577"/>
          <ac:spMkLst>
            <pc:docMk/>
            <pc:sldMk cId="1793545903" sldId="260"/>
            <ac:spMk id="2" creationId="{EB361FAD-0240-B779-2AA9-BC051D295819}"/>
          </ac:spMkLst>
        </pc:spChg>
        <pc:spChg chg="mod">
          <ac:chgData name="Wissmann, Pascal" userId="3016caea-640a-463c-abe9-ea80566b342c" providerId="ADAL" clId="{6B201AE3-64E9-454E-8B40-F363867985BE}" dt="2022-05-02T20:03:16.194" v="1184" actId="20577"/>
          <ac:spMkLst>
            <pc:docMk/>
            <pc:sldMk cId="1793545903" sldId="260"/>
            <ac:spMk id="5" creationId="{34202EF4-BE1D-8146-9846-177F3B789037}"/>
          </ac:spMkLst>
        </pc:spChg>
        <pc:picChg chg="add mod">
          <ac:chgData name="Wissmann, Pascal" userId="3016caea-640a-463c-abe9-ea80566b342c" providerId="ADAL" clId="{6B201AE3-64E9-454E-8B40-F363867985BE}" dt="2022-05-03T13:27:56.296" v="1189" actId="1076"/>
          <ac:picMkLst>
            <pc:docMk/>
            <pc:sldMk cId="1793545903" sldId="260"/>
            <ac:picMk id="4" creationId="{742C13E4-56E6-B7DA-0FB3-7821D584897D}"/>
          </ac:picMkLst>
        </pc:picChg>
        <pc:picChg chg="del">
          <ac:chgData name="Wissmann, Pascal" userId="3016caea-640a-463c-abe9-ea80566b342c" providerId="ADAL" clId="{6B201AE3-64E9-454E-8B40-F363867985BE}" dt="2022-05-03T13:27:58.192" v="1190" actId="478"/>
          <ac:picMkLst>
            <pc:docMk/>
            <pc:sldMk cId="1793545903" sldId="260"/>
            <ac:picMk id="1030" creationId="{23F7E193-CE8D-A24D-09C9-C3173B477360}"/>
          </ac:picMkLst>
        </pc:picChg>
      </pc:sldChg>
      <pc:sldChg chg="modSp add mod setBg">
        <pc:chgData name="Wissmann, Pascal" userId="3016caea-640a-463c-abe9-ea80566b342c" providerId="ADAL" clId="{6B201AE3-64E9-454E-8B40-F363867985BE}" dt="2022-05-03T14:28:50.182" v="5702" actId="20577"/>
        <pc:sldMkLst>
          <pc:docMk/>
          <pc:sldMk cId="595495689" sldId="261"/>
        </pc:sldMkLst>
        <pc:spChg chg="mod">
          <ac:chgData name="Wissmann, Pascal" userId="3016caea-640a-463c-abe9-ea80566b342c" providerId="ADAL" clId="{6B201AE3-64E9-454E-8B40-F363867985BE}" dt="2022-05-03T14:28:09.159" v="5627" actId="20577"/>
          <ac:spMkLst>
            <pc:docMk/>
            <pc:sldMk cId="595495689" sldId="261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4:28:50.182" v="5702" actId="20577"/>
          <ac:spMkLst>
            <pc:docMk/>
            <pc:sldMk cId="595495689" sldId="261"/>
            <ac:spMk id="6" creationId="{64921231-F76F-9C4D-85F8-96525AB6710F}"/>
          </ac:spMkLst>
        </pc:spChg>
      </pc:sldChg>
      <pc:sldChg chg="delSp modSp add mod setBg">
        <pc:chgData name="Wissmann, Pascal" userId="3016caea-640a-463c-abe9-ea80566b342c" providerId="ADAL" clId="{6B201AE3-64E9-454E-8B40-F363867985BE}" dt="2022-05-03T13:45:08.662" v="2332" actId="20577"/>
        <pc:sldMkLst>
          <pc:docMk/>
          <pc:sldMk cId="1478172158" sldId="262"/>
        </pc:sldMkLst>
        <pc:spChg chg="mod">
          <ac:chgData name="Wissmann, Pascal" userId="3016caea-640a-463c-abe9-ea80566b342c" providerId="ADAL" clId="{6B201AE3-64E9-454E-8B40-F363867985BE}" dt="2022-05-03T13:45:08.662" v="2332" actId="20577"/>
          <ac:spMkLst>
            <pc:docMk/>
            <pc:sldMk cId="1478172158" sldId="262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3:45:02.170" v="2331" actId="114"/>
          <ac:spMkLst>
            <pc:docMk/>
            <pc:sldMk cId="1478172158" sldId="262"/>
            <ac:spMk id="6" creationId="{64921231-F76F-9C4D-85F8-96525AB6710F}"/>
          </ac:spMkLst>
        </pc:spChg>
        <pc:picChg chg="del">
          <ac:chgData name="Wissmann, Pascal" userId="3016caea-640a-463c-abe9-ea80566b342c" providerId="ADAL" clId="{6B201AE3-64E9-454E-8B40-F363867985BE}" dt="2022-05-03T13:43:11.603" v="2124" actId="478"/>
          <ac:picMkLst>
            <pc:docMk/>
            <pc:sldMk cId="1478172158" sldId="262"/>
            <ac:picMk id="4" creationId="{183E8A30-E5E8-E497-18FC-9747B27424F5}"/>
          </ac:picMkLst>
        </pc:picChg>
      </pc:sldChg>
      <pc:sldChg chg="modSp add mod">
        <pc:chgData name="Wissmann, Pascal" userId="3016caea-640a-463c-abe9-ea80566b342c" providerId="ADAL" clId="{6B201AE3-64E9-454E-8B40-F363867985BE}" dt="2022-05-03T13:56:08.442" v="2934" actId="20577"/>
        <pc:sldMkLst>
          <pc:docMk/>
          <pc:sldMk cId="832563107" sldId="263"/>
        </pc:sldMkLst>
        <pc:spChg chg="mod">
          <ac:chgData name="Wissmann, Pascal" userId="3016caea-640a-463c-abe9-ea80566b342c" providerId="ADAL" clId="{6B201AE3-64E9-454E-8B40-F363867985BE}" dt="2022-05-03T13:56:08.442" v="2934" actId="20577"/>
          <ac:spMkLst>
            <pc:docMk/>
            <pc:sldMk cId="832563107" sldId="263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3:56:02.676" v="2930" actId="33524"/>
          <ac:spMkLst>
            <pc:docMk/>
            <pc:sldMk cId="832563107" sldId="263"/>
            <ac:spMk id="6" creationId="{64921231-F76F-9C4D-85F8-96525AB6710F}"/>
          </ac:spMkLst>
        </pc:spChg>
      </pc:sldChg>
      <pc:sldChg chg="addSp delSp modSp add mod">
        <pc:chgData name="Wissmann, Pascal" userId="3016caea-640a-463c-abe9-ea80566b342c" providerId="ADAL" clId="{6B201AE3-64E9-454E-8B40-F363867985BE}" dt="2022-05-03T14:01:35.134" v="3435" actId="20577"/>
        <pc:sldMkLst>
          <pc:docMk/>
          <pc:sldMk cId="1135632925" sldId="264"/>
        </pc:sldMkLst>
        <pc:spChg chg="add del mod">
          <ac:chgData name="Wissmann, Pascal" userId="3016caea-640a-463c-abe9-ea80566b342c" providerId="ADAL" clId="{6B201AE3-64E9-454E-8B40-F363867985BE}" dt="2022-05-03T14:00:42.181" v="3417" actId="478"/>
          <ac:spMkLst>
            <pc:docMk/>
            <pc:sldMk cId="1135632925" sldId="264"/>
            <ac:spMk id="2" creationId="{A6F680A7-EC12-59BC-4B9A-69364D8C0CF2}"/>
          </ac:spMkLst>
        </pc:spChg>
        <pc:spChg chg="mod">
          <ac:chgData name="Wissmann, Pascal" userId="3016caea-640a-463c-abe9-ea80566b342c" providerId="ADAL" clId="{6B201AE3-64E9-454E-8B40-F363867985BE}" dt="2022-05-03T13:56:16.405" v="2937" actId="20577"/>
          <ac:spMkLst>
            <pc:docMk/>
            <pc:sldMk cId="1135632925" sldId="264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4:01:35.134" v="3435" actId="20577"/>
          <ac:spMkLst>
            <pc:docMk/>
            <pc:sldMk cId="1135632925" sldId="264"/>
            <ac:spMk id="6" creationId="{64921231-F76F-9C4D-85F8-96525AB6710F}"/>
          </ac:spMkLst>
        </pc:spChg>
        <pc:picChg chg="add mod">
          <ac:chgData name="Wissmann, Pascal" userId="3016caea-640a-463c-abe9-ea80566b342c" providerId="ADAL" clId="{6B201AE3-64E9-454E-8B40-F363867985BE}" dt="2022-05-03T14:01:19.419" v="3425" actId="1076"/>
          <ac:picMkLst>
            <pc:docMk/>
            <pc:sldMk cId="1135632925" sldId="264"/>
            <ac:picMk id="7" creationId="{B07F1E15-75E5-F8C9-9F27-084FAED3EFFB}"/>
          </ac:picMkLst>
        </pc:picChg>
      </pc:sldChg>
      <pc:sldChg chg="delSp modSp add del mod">
        <pc:chgData name="Wissmann, Pascal" userId="3016caea-640a-463c-abe9-ea80566b342c" providerId="ADAL" clId="{6B201AE3-64E9-454E-8B40-F363867985BE}" dt="2022-05-03T14:08:05.541" v="4145" actId="47"/>
        <pc:sldMkLst>
          <pc:docMk/>
          <pc:sldMk cId="3222023699" sldId="265"/>
        </pc:sldMkLst>
        <pc:spChg chg="mod">
          <ac:chgData name="Wissmann, Pascal" userId="3016caea-640a-463c-abe9-ea80566b342c" providerId="ADAL" clId="{6B201AE3-64E9-454E-8B40-F363867985BE}" dt="2022-05-03T14:02:04.887" v="3460" actId="20577"/>
          <ac:spMkLst>
            <pc:docMk/>
            <pc:sldMk cId="3222023699" sldId="265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4:03:13.034" v="3581" actId="20577"/>
          <ac:spMkLst>
            <pc:docMk/>
            <pc:sldMk cId="3222023699" sldId="265"/>
            <ac:spMk id="6" creationId="{64921231-F76F-9C4D-85F8-96525AB6710F}"/>
          </ac:spMkLst>
        </pc:spChg>
        <pc:picChg chg="del">
          <ac:chgData name="Wissmann, Pascal" userId="3016caea-640a-463c-abe9-ea80566b342c" providerId="ADAL" clId="{6B201AE3-64E9-454E-8B40-F363867985BE}" dt="2022-05-03T14:02:07.812" v="3461" actId="478"/>
          <ac:picMkLst>
            <pc:docMk/>
            <pc:sldMk cId="3222023699" sldId="265"/>
            <ac:picMk id="7" creationId="{B07F1E15-75E5-F8C9-9F27-084FAED3EFFB}"/>
          </ac:picMkLst>
        </pc:picChg>
      </pc:sldChg>
      <pc:sldChg chg="addSp delSp modSp add mod">
        <pc:chgData name="Wissmann, Pascal" userId="3016caea-640a-463c-abe9-ea80566b342c" providerId="ADAL" clId="{6B201AE3-64E9-454E-8B40-F363867985BE}" dt="2022-05-03T14:07:24.659" v="4143" actId="20577"/>
        <pc:sldMkLst>
          <pc:docMk/>
          <pc:sldMk cId="3005483217" sldId="266"/>
        </pc:sldMkLst>
        <pc:spChg chg="mod">
          <ac:chgData name="Wissmann, Pascal" userId="3016caea-640a-463c-abe9-ea80566b342c" providerId="ADAL" clId="{6B201AE3-64E9-454E-8B40-F363867985BE}" dt="2022-05-03T14:05:26.513" v="3873" actId="27636"/>
          <ac:spMkLst>
            <pc:docMk/>
            <pc:sldMk cId="3005483217" sldId="266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4:07:24.659" v="4143" actId="20577"/>
          <ac:spMkLst>
            <pc:docMk/>
            <pc:sldMk cId="3005483217" sldId="266"/>
            <ac:spMk id="6" creationId="{64921231-F76F-9C4D-85F8-96525AB6710F}"/>
          </ac:spMkLst>
        </pc:spChg>
        <pc:picChg chg="add del">
          <ac:chgData name="Wissmann, Pascal" userId="3016caea-640a-463c-abe9-ea80566b342c" providerId="ADAL" clId="{6B201AE3-64E9-454E-8B40-F363867985BE}" dt="2022-05-03T14:05:31.878" v="3875" actId="478"/>
          <ac:picMkLst>
            <pc:docMk/>
            <pc:sldMk cId="3005483217" sldId="266"/>
            <ac:picMk id="3" creationId="{220A810B-45CF-3AD5-6194-C21E18129F67}"/>
          </ac:picMkLst>
        </pc:picChg>
        <pc:picChg chg="del">
          <ac:chgData name="Wissmann, Pascal" userId="3016caea-640a-463c-abe9-ea80566b342c" providerId="ADAL" clId="{6B201AE3-64E9-454E-8B40-F363867985BE}" dt="2022-05-03T14:05:29.583" v="3874" actId="478"/>
          <ac:picMkLst>
            <pc:docMk/>
            <pc:sldMk cId="3005483217" sldId="266"/>
            <ac:picMk id="7" creationId="{B07F1E15-75E5-F8C9-9F27-084FAED3EFFB}"/>
          </ac:picMkLst>
        </pc:picChg>
      </pc:sldChg>
      <pc:sldChg chg="modSp add mod">
        <pc:chgData name="Wissmann, Pascal" userId="3016caea-640a-463c-abe9-ea80566b342c" providerId="ADAL" clId="{6B201AE3-64E9-454E-8B40-F363867985BE}" dt="2022-05-03T14:22:21.109" v="4816" actId="20577"/>
        <pc:sldMkLst>
          <pc:docMk/>
          <pc:sldMk cId="3313739394" sldId="267"/>
        </pc:sldMkLst>
        <pc:spChg chg="mod">
          <ac:chgData name="Wissmann, Pascal" userId="3016caea-640a-463c-abe9-ea80566b342c" providerId="ADAL" clId="{6B201AE3-64E9-454E-8B40-F363867985BE}" dt="2022-05-03T14:21:23.480" v="4688" actId="20577"/>
          <ac:spMkLst>
            <pc:docMk/>
            <pc:sldMk cId="3313739394" sldId="267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4:22:21.109" v="4816" actId="20577"/>
          <ac:spMkLst>
            <pc:docMk/>
            <pc:sldMk cId="3313739394" sldId="267"/>
            <ac:spMk id="6" creationId="{64921231-F76F-9C4D-85F8-96525AB6710F}"/>
          </ac:spMkLst>
        </pc:spChg>
      </pc:sldChg>
      <pc:sldChg chg="addSp modSp add mod">
        <pc:chgData name="Wissmann, Pascal" userId="3016caea-640a-463c-abe9-ea80566b342c" providerId="ADAL" clId="{6B201AE3-64E9-454E-8B40-F363867985BE}" dt="2022-05-03T14:25:07.693" v="5197" actId="20577"/>
        <pc:sldMkLst>
          <pc:docMk/>
          <pc:sldMk cId="142725801" sldId="268"/>
        </pc:sldMkLst>
        <pc:spChg chg="mod">
          <ac:chgData name="Wissmann, Pascal" userId="3016caea-640a-463c-abe9-ea80566b342c" providerId="ADAL" clId="{6B201AE3-64E9-454E-8B40-F363867985BE}" dt="2022-05-03T14:22:35.187" v="4819" actId="20577"/>
          <ac:spMkLst>
            <pc:docMk/>
            <pc:sldMk cId="142725801" sldId="268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4:25:07.693" v="5197" actId="20577"/>
          <ac:spMkLst>
            <pc:docMk/>
            <pc:sldMk cId="142725801" sldId="268"/>
            <ac:spMk id="6" creationId="{64921231-F76F-9C4D-85F8-96525AB6710F}"/>
          </ac:spMkLst>
        </pc:spChg>
        <pc:picChg chg="add mod">
          <ac:chgData name="Wissmann, Pascal" userId="3016caea-640a-463c-abe9-ea80566b342c" providerId="ADAL" clId="{6B201AE3-64E9-454E-8B40-F363867985BE}" dt="2022-05-03T14:23:52.887" v="4936" actId="1076"/>
          <ac:picMkLst>
            <pc:docMk/>
            <pc:sldMk cId="142725801" sldId="268"/>
            <ac:picMk id="4" creationId="{125104F9-017A-4944-291E-AA344E4EB444}"/>
          </ac:picMkLst>
        </pc:picChg>
      </pc:sldChg>
      <pc:sldChg chg="addSp modSp add mod modClrScheme chgLayout">
        <pc:chgData name="Wissmann, Pascal" userId="3016caea-640a-463c-abe9-ea80566b342c" providerId="ADAL" clId="{6B201AE3-64E9-454E-8B40-F363867985BE}" dt="2022-05-05T09:36:06.724" v="8911" actId="20577"/>
        <pc:sldMkLst>
          <pc:docMk/>
          <pc:sldMk cId="4115913485" sldId="269"/>
        </pc:sldMkLst>
        <pc:spChg chg="mod">
          <ac:chgData name="Wissmann, Pascal" userId="3016caea-640a-463c-abe9-ea80566b342c" providerId="ADAL" clId="{6B201AE3-64E9-454E-8B40-F363867985BE}" dt="2022-05-05T09:33:50.477" v="8722" actId="20577"/>
          <ac:spMkLst>
            <pc:docMk/>
            <pc:sldMk cId="4115913485" sldId="269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5T09:36:06.724" v="8911" actId="20577"/>
          <ac:spMkLst>
            <pc:docMk/>
            <pc:sldMk cId="4115913485" sldId="269"/>
            <ac:spMk id="6" creationId="{64921231-F76F-9C4D-85F8-96525AB6710F}"/>
          </ac:spMkLst>
        </pc:spChg>
        <pc:picChg chg="add">
          <ac:chgData name="Wissmann, Pascal" userId="3016caea-640a-463c-abe9-ea80566b342c" providerId="ADAL" clId="{6B201AE3-64E9-454E-8B40-F363867985BE}" dt="2022-05-05T09:33:36.182" v="8670" actId="26606"/>
          <ac:picMkLst>
            <pc:docMk/>
            <pc:sldMk cId="4115913485" sldId="269"/>
            <ac:picMk id="8" creationId="{89C24680-82F0-64DA-201B-50DA396362DF}"/>
          </ac:picMkLst>
        </pc:picChg>
      </pc:sldChg>
      <pc:sldChg chg="addSp modSp add mod">
        <pc:chgData name="Wissmann, Pascal" userId="3016caea-640a-463c-abe9-ea80566b342c" providerId="ADAL" clId="{6B201AE3-64E9-454E-8B40-F363867985BE}" dt="2022-05-03T15:10:47.037" v="6117" actId="1076"/>
        <pc:sldMkLst>
          <pc:docMk/>
          <pc:sldMk cId="2619396825" sldId="270"/>
        </pc:sldMkLst>
        <pc:spChg chg="mod">
          <ac:chgData name="Wissmann, Pascal" userId="3016caea-640a-463c-abe9-ea80566b342c" providerId="ADAL" clId="{6B201AE3-64E9-454E-8B40-F363867985BE}" dt="2022-05-03T14:29:54.406" v="5725" actId="20577"/>
          <ac:spMkLst>
            <pc:docMk/>
            <pc:sldMk cId="2619396825" sldId="270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5:10:43.364" v="6115" actId="20577"/>
          <ac:spMkLst>
            <pc:docMk/>
            <pc:sldMk cId="2619396825" sldId="270"/>
            <ac:spMk id="6" creationId="{64921231-F76F-9C4D-85F8-96525AB6710F}"/>
          </ac:spMkLst>
        </pc:spChg>
        <pc:picChg chg="add mod">
          <ac:chgData name="Wissmann, Pascal" userId="3016caea-640a-463c-abe9-ea80566b342c" providerId="ADAL" clId="{6B201AE3-64E9-454E-8B40-F363867985BE}" dt="2022-05-03T14:40:32.616" v="6004" actId="1076"/>
          <ac:picMkLst>
            <pc:docMk/>
            <pc:sldMk cId="2619396825" sldId="270"/>
            <ac:picMk id="3" creationId="{ADDC60D8-D4C1-492C-0093-6AC098C6EDDC}"/>
          </ac:picMkLst>
        </pc:picChg>
        <pc:picChg chg="add mod">
          <ac:chgData name="Wissmann, Pascal" userId="3016caea-640a-463c-abe9-ea80566b342c" providerId="ADAL" clId="{6B201AE3-64E9-454E-8B40-F363867985BE}" dt="2022-05-03T15:10:47.037" v="6117" actId="1076"/>
          <ac:picMkLst>
            <pc:docMk/>
            <pc:sldMk cId="2619396825" sldId="270"/>
            <ac:picMk id="7" creationId="{232A9ECB-2226-976E-B15F-63C7E8A4433B}"/>
          </ac:picMkLst>
        </pc:picChg>
      </pc:sldChg>
      <pc:sldChg chg="addSp delSp modSp add mod">
        <pc:chgData name="Wissmann, Pascal" userId="3016caea-640a-463c-abe9-ea80566b342c" providerId="ADAL" clId="{6B201AE3-64E9-454E-8B40-F363867985BE}" dt="2022-05-03T15:17:53.312" v="6543" actId="20577"/>
        <pc:sldMkLst>
          <pc:docMk/>
          <pc:sldMk cId="383805437" sldId="271"/>
        </pc:sldMkLst>
        <pc:spChg chg="mod">
          <ac:chgData name="Wissmann, Pascal" userId="3016caea-640a-463c-abe9-ea80566b342c" providerId="ADAL" clId="{6B201AE3-64E9-454E-8B40-F363867985BE}" dt="2022-05-03T15:10:06.768" v="6023" actId="20577"/>
          <ac:spMkLst>
            <pc:docMk/>
            <pc:sldMk cId="383805437" sldId="271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5:17:53.312" v="6543" actId="20577"/>
          <ac:spMkLst>
            <pc:docMk/>
            <pc:sldMk cId="383805437" sldId="271"/>
            <ac:spMk id="6" creationId="{64921231-F76F-9C4D-85F8-96525AB6710F}"/>
          </ac:spMkLst>
        </pc:spChg>
        <pc:picChg chg="del">
          <ac:chgData name="Wissmann, Pascal" userId="3016caea-640a-463c-abe9-ea80566b342c" providerId="ADAL" clId="{6B201AE3-64E9-454E-8B40-F363867985BE}" dt="2022-05-03T15:10:09.941" v="6024" actId="478"/>
          <ac:picMkLst>
            <pc:docMk/>
            <pc:sldMk cId="383805437" sldId="271"/>
            <ac:picMk id="3" creationId="{ADDC60D8-D4C1-492C-0093-6AC098C6EDDC}"/>
          </ac:picMkLst>
        </pc:picChg>
        <pc:picChg chg="add del mod">
          <ac:chgData name="Wissmann, Pascal" userId="3016caea-640a-463c-abe9-ea80566b342c" providerId="ADAL" clId="{6B201AE3-64E9-454E-8B40-F363867985BE}" dt="2022-05-03T15:15:33.343" v="6217" actId="478"/>
          <ac:picMkLst>
            <pc:docMk/>
            <pc:sldMk cId="383805437" sldId="271"/>
            <ac:picMk id="4" creationId="{44744FE9-FF34-3D38-4FD9-2253A2569F0F}"/>
          </ac:picMkLst>
        </pc:picChg>
      </pc:sldChg>
      <pc:sldChg chg="add del">
        <pc:chgData name="Wissmann, Pascal" userId="3016caea-640a-463c-abe9-ea80566b342c" providerId="ADAL" clId="{6B201AE3-64E9-454E-8B40-F363867985BE}" dt="2022-05-03T14:29:59.177" v="5733"/>
        <pc:sldMkLst>
          <pc:docMk/>
          <pc:sldMk cId="3596311068" sldId="271"/>
        </pc:sldMkLst>
      </pc:sldChg>
      <pc:sldChg chg="addSp modSp add mod">
        <pc:chgData name="Wissmann, Pascal" userId="3016caea-640a-463c-abe9-ea80566b342c" providerId="ADAL" clId="{6B201AE3-64E9-454E-8B40-F363867985BE}" dt="2022-05-03T15:27:00.021" v="7089" actId="20577"/>
        <pc:sldMkLst>
          <pc:docMk/>
          <pc:sldMk cId="3732689567" sldId="272"/>
        </pc:sldMkLst>
        <pc:spChg chg="mod">
          <ac:chgData name="Wissmann, Pascal" userId="3016caea-640a-463c-abe9-ea80566b342c" providerId="ADAL" clId="{6B201AE3-64E9-454E-8B40-F363867985BE}" dt="2022-05-03T15:18:40.723" v="6572" actId="20577"/>
          <ac:spMkLst>
            <pc:docMk/>
            <pc:sldMk cId="3732689567" sldId="272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5:27:00.021" v="7089" actId="20577"/>
          <ac:spMkLst>
            <pc:docMk/>
            <pc:sldMk cId="3732689567" sldId="272"/>
            <ac:spMk id="6" creationId="{64921231-F76F-9C4D-85F8-96525AB6710F}"/>
          </ac:spMkLst>
        </pc:spChg>
        <pc:picChg chg="add mod">
          <ac:chgData name="Wissmann, Pascal" userId="3016caea-640a-463c-abe9-ea80566b342c" providerId="ADAL" clId="{6B201AE3-64E9-454E-8B40-F363867985BE}" dt="2022-05-03T15:22:17.090" v="6862" actId="1076"/>
          <ac:picMkLst>
            <pc:docMk/>
            <pc:sldMk cId="3732689567" sldId="272"/>
            <ac:picMk id="3" creationId="{31077D37-99ED-FED5-3700-D7BEEA345E9B}"/>
          </ac:picMkLst>
        </pc:picChg>
      </pc:sldChg>
      <pc:sldChg chg="addSp delSp modSp add mod">
        <pc:chgData name="Wissmann, Pascal" userId="3016caea-640a-463c-abe9-ea80566b342c" providerId="ADAL" clId="{6B201AE3-64E9-454E-8B40-F363867985BE}" dt="2022-05-05T09:20:19.547" v="8255"/>
        <pc:sldMkLst>
          <pc:docMk/>
          <pc:sldMk cId="1047736524" sldId="273"/>
        </pc:sldMkLst>
        <pc:spChg chg="mod">
          <ac:chgData name="Wissmann, Pascal" userId="3016caea-640a-463c-abe9-ea80566b342c" providerId="ADAL" clId="{6B201AE3-64E9-454E-8B40-F363867985BE}" dt="2022-05-03T15:31:04.269" v="7105" actId="20577"/>
          <ac:spMkLst>
            <pc:docMk/>
            <pc:sldMk cId="1047736524" sldId="273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5T09:20:19.547" v="8255"/>
          <ac:spMkLst>
            <pc:docMk/>
            <pc:sldMk cId="1047736524" sldId="273"/>
            <ac:spMk id="6" creationId="{64921231-F76F-9C4D-85F8-96525AB6710F}"/>
          </ac:spMkLst>
        </pc:spChg>
        <pc:spChg chg="add mod">
          <ac:chgData name="Wissmann, Pascal" userId="3016caea-640a-463c-abe9-ea80566b342c" providerId="ADAL" clId="{6B201AE3-64E9-454E-8B40-F363867985BE}" dt="2022-05-05T08:08:42.095" v="7543" actId="1076"/>
          <ac:spMkLst>
            <pc:docMk/>
            <pc:sldMk cId="1047736524" sldId="273"/>
            <ac:spMk id="12" creationId="{C76D5ABD-9D6B-7C9F-D3BC-8B5F3F016DD7}"/>
          </ac:spMkLst>
        </pc:spChg>
        <pc:picChg chg="del">
          <ac:chgData name="Wissmann, Pascal" userId="3016caea-640a-463c-abe9-ea80566b342c" providerId="ADAL" clId="{6B201AE3-64E9-454E-8B40-F363867985BE}" dt="2022-05-03T15:31:20.324" v="7146" actId="478"/>
          <ac:picMkLst>
            <pc:docMk/>
            <pc:sldMk cId="1047736524" sldId="273"/>
            <ac:picMk id="3" creationId="{31077D37-99ED-FED5-3700-D7BEEA345E9B}"/>
          </ac:picMkLst>
        </pc:picChg>
        <pc:picChg chg="add mod">
          <ac:chgData name="Wissmann, Pascal" userId="3016caea-640a-463c-abe9-ea80566b342c" providerId="ADAL" clId="{6B201AE3-64E9-454E-8B40-F363867985BE}" dt="2022-05-05T08:07:50.796" v="7527" actId="1076"/>
          <ac:picMkLst>
            <pc:docMk/>
            <pc:sldMk cId="1047736524" sldId="273"/>
            <ac:picMk id="4" creationId="{76BB039C-83AD-4B3E-CC64-1F192FBD3741}"/>
          </ac:picMkLst>
        </pc:picChg>
        <pc:picChg chg="add mod">
          <ac:chgData name="Wissmann, Pascal" userId="3016caea-640a-463c-abe9-ea80566b342c" providerId="ADAL" clId="{6B201AE3-64E9-454E-8B40-F363867985BE}" dt="2022-05-05T08:08:27.025" v="7538" actId="208"/>
          <ac:picMkLst>
            <pc:docMk/>
            <pc:sldMk cId="1047736524" sldId="273"/>
            <ac:picMk id="8" creationId="{87E1237D-40B8-CC39-6040-BA08EC71453D}"/>
          </ac:picMkLst>
        </pc:picChg>
        <pc:picChg chg="add del mod">
          <ac:chgData name="Wissmann, Pascal" userId="3016caea-640a-463c-abe9-ea80566b342c" providerId="ADAL" clId="{6B201AE3-64E9-454E-8B40-F363867985BE}" dt="2022-05-05T08:08:03.431" v="7530"/>
          <ac:picMkLst>
            <pc:docMk/>
            <pc:sldMk cId="1047736524" sldId="273"/>
            <ac:picMk id="9" creationId="{D3555757-0579-1716-D9D4-E99B33B7FD1A}"/>
          </ac:picMkLst>
        </pc:picChg>
        <pc:picChg chg="add mod">
          <ac:chgData name="Wissmann, Pascal" userId="3016caea-640a-463c-abe9-ea80566b342c" providerId="ADAL" clId="{6B201AE3-64E9-454E-8B40-F363867985BE}" dt="2022-05-05T08:08:12.499" v="7534" actId="1076"/>
          <ac:picMkLst>
            <pc:docMk/>
            <pc:sldMk cId="1047736524" sldId="273"/>
            <ac:picMk id="11" creationId="{DE2AE4BC-3CA8-964B-6EFF-8D7C36B67EDC}"/>
          </ac:picMkLst>
        </pc:picChg>
      </pc:sldChg>
      <pc:sldChg chg="add del">
        <pc:chgData name="Wissmann, Pascal" userId="3016caea-640a-463c-abe9-ea80566b342c" providerId="ADAL" clId="{6B201AE3-64E9-454E-8B40-F363867985BE}" dt="2022-05-03T15:31:15.016" v="7145"/>
        <pc:sldMkLst>
          <pc:docMk/>
          <pc:sldMk cId="1613247461" sldId="274"/>
        </pc:sldMkLst>
      </pc:sldChg>
      <pc:sldChg chg="addSp delSp modSp add mod">
        <pc:chgData name="Wissmann, Pascal" userId="3016caea-640a-463c-abe9-ea80566b342c" providerId="ADAL" clId="{6B201AE3-64E9-454E-8B40-F363867985BE}" dt="2022-05-05T09:31:13.186" v="8498" actId="20577"/>
        <pc:sldMkLst>
          <pc:docMk/>
          <pc:sldMk cId="2272820471" sldId="274"/>
        </pc:sldMkLst>
        <pc:spChg chg="mod">
          <ac:chgData name="Wissmann, Pascal" userId="3016caea-640a-463c-abe9-ea80566b342c" providerId="ADAL" clId="{6B201AE3-64E9-454E-8B40-F363867985BE}" dt="2022-05-05T08:42:50.183" v="7585" actId="20577"/>
          <ac:spMkLst>
            <pc:docMk/>
            <pc:sldMk cId="2272820471" sldId="274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5T09:31:13.186" v="8498" actId="20577"/>
          <ac:spMkLst>
            <pc:docMk/>
            <pc:sldMk cId="2272820471" sldId="274"/>
            <ac:spMk id="6" creationId="{64921231-F76F-9C4D-85F8-96525AB6710F}"/>
          </ac:spMkLst>
        </pc:spChg>
        <pc:spChg chg="del">
          <ac:chgData name="Wissmann, Pascal" userId="3016caea-640a-463c-abe9-ea80566b342c" providerId="ADAL" clId="{6B201AE3-64E9-454E-8B40-F363867985BE}" dt="2022-05-05T08:42:57.969" v="7589" actId="478"/>
          <ac:spMkLst>
            <pc:docMk/>
            <pc:sldMk cId="2272820471" sldId="274"/>
            <ac:spMk id="12" creationId="{C76D5ABD-9D6B-7C9F-D3BC-8B5F3F016DD7}"/>
          </ac:spMkLst>
        </pc:spChg>
        <pc:picChg chg="add mod">
          <ac:chgData name="Wissmann, Pascal" userId="3016caea-640a-463c-abe9-ea80566b342c" providerId="ADAL" clId="{6B201AE3-64E9-454E-8B40-F363867985BE}" dt="2022-05-05T09:30:33.488" v="8328" actId="1076"/>
          <ac:picMkLst>
            <pc:docMk/>
            <pc:sldMk cId="2272820471" sldId="274"/>
            <ac:picMk id="3" creationId="{C5D859DB-C75D-3128-E91A-E991BBD03904}"/>
          </ac:picMkLst>
        </pc:picChg>
        <pc:picChg chg="del">
          <ac:chgData name="Wissmann, Pascal" userId="3016caea-640a-463c-abe9-ea80566b342c" providerId="ADAL" clId="{6B201AE3-64E9-454E-8B40-F363867985BE}" dt="2022-05-05T08:42:52.980" v="7586" actId="478"/>
          <ac:picMkLst>
            <pc:docMk/>
            <pc:sldMk cId="2272820471" sldId="274"/>
            <ac:picMk id="4" creationId="{76BB039C-83AD-4B3E-CC64-1F192FBD3741}"/>
          </ac:picMkLst>
        </pc:picChg>
        <pc:picChg chg="del">
          <ac:chgData name="Wissmann, Pascal" userId="3016caea-640a-463c-abe9-ea80566b342c" providerId="ADAL" clId="{6B201AE3-64E9-454E-8B40-F363867985BE}" dt="2022-05-05T08:42:54.432" v="7587" actId="478"/>
          <ac:picMkLst>
            <pc:docMk/>
            <pc:sldMk cId="2272820471" sldId="274"/>
            <ac:picMk id="8" creationId="{87E1237D-40B8-CC39-6040-BA08EC71453D}"/>
          </ac:picMkLst>
        </pc:picChg>
        <pc:picChg chg="del">
          <ac:chgData name="Wissmann, Pascal" userId="3016caea-640a-463c-abe9-ea80566b342c" providerId="ADAL" clId="{6B201AE3-64E9-454E-8B40-F363867985BE}" dt="2022-05-05T08:42:55.962" v="7588" actId="478"/>
          <ac:picMkLst>
            <pc:docMk/>
            <pc:sldMk cId="2272820471" sldId="274"/>
            <ac:picMk id="11" creationId="{DE2AE4BC-3CA8-964B-6EFF-8D7C36B67EDC}"/>
          </ac:picMkLst>
        </pc:picChg>
      </pc:sldChg>
      <pc:sldChg chg="addSp modSp add mod">
        <pc:chgData name="Wissmann, Pascal" userId="3016caea-640a-463c-abe9-ea80566b342c" providerId="ADAL" clId="{6B201AE3-64E9-454E-8B40-F363867985BE}" dt="2022-05-05T09:33:11.936" v="8669" actId="1076"/>
        <pc:sldMkLst>
          <pc:docMk/>
          <pc:sldMk cId="3836963251" sldId="275"/>
        </pc:sldMkLst>
        <pc:spChg chg="mod">
          <ac:chgData name="Wissmann, Pascal" userId="3016caea-640a-463c-abe9-ea80566b342c" providerId="ADAL" clId="{6B201AE3-64E9-454E-8B40-F363867985BE}" dt="2022-05-05T09:32:56.499" v="8667" actId="20577"/>
          <ac:spMkLst>
            <pc:docMk/>
            <pc:sldMk cId="3836963251" sldId="275"/>
            <ac:spMk id="6" creationId="{64921231-F76F-9C4D-85F8-96525AB6710F}"/>
          </ac:spMkLst>
        </pc:spChg>
        <pc:picChg chg="add mod">
          <ac:chgData name="Wissmann, Pascal" userId="3016caea-640a-463c-abe9-ea80566b342c" providerId="ADAL" clId="{6B201AE3-64E9-454E-8B40-F363867985BE}" dt="2022-05-05T09:33:11.936" v="8669" actId="1076"/>
          <ac:picMkLst>
            <pc:docMk/>
            <pc:sldMk cId="3836963251" sldId="275"/>
            <ac:picMk id="3" creationId="{F6C37F63-377B-0E2F-AD28-83EA5D3B252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6E295-2078-3A4C-9B3B-128821A97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3100D-CACA-0F41-B537-339726C6A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CCEE-F6A5-9F4C-8CE3-50501077053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C585-FF88-2E4D-AADE-9C9529D2F7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F8045-3A37-824A-8710-57C502BDE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7D50-C692-A448-91EE-4B0FAD3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etamask.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olygonscan.com/" TargetMode="External"/><Relationship Id="rId2" Type="http://schemas.openxmlformats.org/officeDocument/2006/relationships/hyperlink" Target="https://rpc-mumbai.maticvigi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pitrust.pidabbelju.d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851" y="926757"/>
            <a:ext cx="5564381" cy="286631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b="1" dirty="0" err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PiTrust</a:t>
            </a:r>
            <a:r>
              <a:rPr lang="en-US" b="1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br>
              <a:rPr lang="en-US" b="1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b="1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blockchain based trust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8850" y="3913388"/>
            <a:ext cx="6795913" cy="16848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CS6675 Advanced Internet Systems – Course Project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03 May 2022</a:t>
            </a:r>
            <a:endParaRPr lang="en-US" sz="1800" dirty="0">
              <a:solidFill>
                <a:srgbClr val="857437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System Description – Frontend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3057"/>
                </a:solidFill>
              </a:rPr>
              <a:t>Ethereum/Polygon smart contract alone is not usable by even technically versed people without prior knowledge of and tools for blockchain development</a:t>
            </a:r>
          </a:p>
          <a:p>
            <a:r>
              <a:rPr lang="en-US" dirty="0"/>
              <a:t>Frontend could be developed as a “classic” executable application, but modern Web (3.0) applications rather make use of general-purpose web servers using HTML &amp; JavaScript</a:t>
            </a:r>
          </a:p>
          <a:p>
            <a:pPr lvl="1"/>
            <a:r>
              <a:rPr lang="en-US" dirty="0">
                <a:solidFill>
                  <a:srgbClr val="003057"/>
                </a:solidFill>
              </a:rPr>
              <a:t>More sophisticated frameworks such as React add </a:t>
            </a:r>
            <a:r>
              <a:rPr lang="en-US" dirty="0"/>
              <a:t>even more value to the usability but have not been evaluated in-depth or used for the prototype</a:t>
            </a:r>
          </a:p>
          <a:p>
            <a:r>
              <a:rPr lang="en-US" dirty="0">
                <a:solidFill>
                  <a:srgbClr val="003057"/>
                </a:solidFill>
              </a:rPr>
              <a:t>Main interface between the frontend and the smart contract is provided by </a:t>
            </a:r>
            <a:r>
              <a:rPr lang="en-US" dirty="0" err="1">
                <a:solidFill>
                  <a:srgbClr val="003057"/>
                </a:solidFill>
              </a:rPr>
              <a:t>Metamask</a:t>
            </a:r>
            <a:r>
              <a:rPr lang="en-US" dirty="0">
                <a:solidFill>
                  <a:srgbClr val="003057"/>
                </a:solidFill>
              </a:rPr>
              <a:t> (or any other Web3 crypto wallet)</a:t>
            </a:r>
          </a:p>
        </p:txBody>
      </p:sp>
    </p:spTree>
    <p:extLst>
      <p:ext uri="{BB962C8B-B14F-4D97-AF65-F5344CB8AC3E}">
        <p14:creationId xmlns:p14="http://schemas.microsoft.com/office/powerpoint/2010/main" val="331373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System Description – Frontend (2)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3057"/>
                </a:solidFill>
              </a:rPr>
              <a:t>Frontend was tested purely local, but will be </a:t>
            </a:r>
            <a:br>
              <a:rPr lang="en-US" dirty="0">
                <a:solidFill>
                  <a:srgbClr val="003057"/>
                </a:solidFill>
              </a:rPr>
            </a:br>
            <a:r>
              <a:rPr lang="en-US" dirty="0">
                <a:solidFill>
                  <a:srgbClr val="003057"/>
                </a:solidFill>
              </a:rPr>
              <a:t>provided on a publicly accessible webserver </a:t>
            </a:r>
            <a:br>
              <a:rPr lang="en-US" dirty="0">
                <a:solidFill>
                  <a:srgbClr val="003057"/>
                </a:solidFill>
              </a:rPr>
            </a:br>
            <a:r>
              <a:rPr lang="en-US" dirty="0">
                <a:solidFill>
                  <a:srgbClr val="003057"/>
                </a:solidFill>
              </a:rPr>
              <a:t>for the live demo</a:t>
            </a:r>
          </a:p>
          <a:p>
            <a:r>
              <a:rPr lang="en-US" dirty="0"/>
              <a:t>Consists of 5 actions:</a:t>
            </a:r>
          </a:p>
          <a:p>
            <a:pPr lvl="1"/>
            <a:r>
              <a:rPr lang="en-US" dirty="0">
                <a:solidFill>
                  <a:srgbClr val="003057"/>
                </a:solidFill>
              </a:rPr>
              <a:t>Rate an entity/person (i.e. a wallet address)</a:t>
            </a:r>
          </a:p>
          <a:p>
            <a:pPr lvl="1"/>
            <a:r>
              <a:rPr lang="en-US" dirty="0"/>
              <a:t>Query ratings &amp; balance of one address</a:t>
            </a:r>
          </a:p>
          <a:p>
            <a:pPr lvl="1"/>
            <a:r>
              <a:rPr lang="en-US" dirty="0">
                <a:solidFill>
                  <a:srgbClr val="003057"/>
                </a:solidFill>
              </a:rPr>
              <a:t>Get a list of experts for a given topic</a:t>
            </a:r>
          </a:p>
          <a:p>
            <a:pPr lvl="1"/>
            <a:r>
              <a:rPr lang="en-US" dirty="0"/>
              <a:t>Add 1000 token to an address (admin only)</a:t>
            </a:r>
          </a:p>
          <a:p>
            <a:pPr lvl="1"/>
            <a:r>
              <a:rPr lang="en-US" dirty="0">
                <a:solidFill>
                  <a:srgbClr val="003057"/>
                </a:solidFill>
              </a:rPr>
              <a:t>Approve token usage (prerequisite for any action)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25104F9-017A-4944-291E-AA344E4EB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298" y="872067"/>
            <a:ext cx="304863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Preparation for Live Demo (1) - Prerequisites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/>
          <a:lstStyle/>
          <a:p>
            <a:r>
              <a:rPr lang="en-US" dirty="0"/>
              <a:t>Browser capable to use </a:t>
            </a:r>
            <a:r>
              <a:rPr lang="en-US" dirty="0" err="1"/>
              <a:t>Metamask</a:t>
            </a:r>
            <a:r>
              <a:rPr lang="en-US" dirty="0"/>
              <a:t> extension (Chrome, Brave, Firefox, Edge)</a:t>
            </a:r>
          </a:p>
          <a:p>
            <a:pPr lvl="1"/>
            <a:r>
              <a:rPr lang="en-US" dirty="0"/>
              <a:t>Mobile browsers &amp; other Web3 wallets (e.g. Wallet Connect) shall also work but are not covered by the project’s scope</a:t>
            </a:r>
          </a:p>
          <a:p>
            <a:r>
              <a:rPr lang="en-US" dirty="0">
                <a:solidFill>
                  <a:srgbClr val="003057"/>
                </a:solidFill>
              </a:rPr>
              <a:t>Installation of </a:t>
            </a:r>
            <a:r>
              <a:rPr lang="en-US" dirty="0" err="1">
                <a:solidFill>
                  <a:srgbClr val="003057"/>
                </a:solidFill>
              </a:rPr>
              <a:t>Metamask</a:t>
            </a:r>
            <a:r>
              <a:rPr lang="en-US" dirty="0">
                <a:solidFill>
                  <a:srgbClr val="003057"/>
                </a:solidFill>
              </a:rPr>
              <a:t> extension</a:t>
            </a:r>
          </a:p>
          <a:p>
            <a:r>
              <a:rPr lang="en-US" dirty="0"/>
              <a:t>Configuration of </a:t>
            </a:r>
            <a:r>
              <a:rPr lang="en-US" dirty="0" err="1"/>
              <a:t>Metamask</a:t>
            </a:r>
            <a:r>
              <a:rPr lang="en-US" dirty="0"/>
              <a:t> for Polygon Mumbai </a:t>
            </a:r>
            <a:r>
              <a:rPr lang="en-US" dirty="0" err="1"/>
              <a:t>testnet</a:t>
            </a:r>
            <a:endParaRPr lang="en-US" dirty="0"/>
          </a:p>
          <a:p>
            <a:r>
              <a:rPr lang="en-US" dirty="0">
                <a:solidFill>
                  <a:srgbClr val="003057"/>
                </a:solidFill>
              </a:rPr>
              <a:t>Import of (test-)wallet</a:t>
            </a:r>
          </a:p>
        </p:txBody>
      </p:sp>
    </p:spTree>
    <p:extLst>
      <p:ext uri="{BB962C8B-B14F-4D97-AF65-F5344CB8AC3E}">
        <p14:creationId xmlns:p14="http://schemas.microsoft.com/office/powerpoint/2010/main" val="595495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Preparation for Live Demo (1) –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Metamask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installation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https://metamask.io/download/</a:t>
            </a:r>
            <a:endParaRPr lang="en-US" dirty="0"/>
          </a:p>
          <a:p>
            <a:r>
              <a:rPr lang="en-US" dirty="0"/>
              <a:t>Click on “Install </a:t>
            </a:r>
            <a:r>
              <a:rPr lang="en-US" dirty="0" err="1"/>
              <a:t>Metamask</a:t>
            </a:r>
            <a:r>
              <a:rPr lang="en-US" dirty="0"/>
              <a:t> for &lt;your browser&gt;</a:t>
            </a:r>
          </a:p>
          <a:p>
            <a:r>
              <a:rPr lang="en-US" dirty="0"/>
              <a:t>Install from the Chrome (or other browser’s) web store</a:t>
            </a:r>
          </a:p>
          <a:p>
            <a:r>
              <a:rPr lang="en-US" dirty="0"/>
              <a:t>After installation, you will find the </a:t>
            </a:r>
            <a:r>
              <a:rPr lang="en-US" dirty="0" err="1"/>
              <a:t>MetaMask</a:t>
            </a:r>
            <a:r>
              <a:rPr lang="en-US" dirty="0"/>
              <a:t> icon (a fox) after clicking on the puzzle tile in the upper right corner</a:t>
            </a:r>
          </a:p>
          <a:p>
            <a:r>
              <a:rPr lang="en-US" dirty="0">
                <a:solidFill>
                  <a:srgbClr val="003057"/>
                </a:solidFill>
              </a:rPr>
              <a:t>After clicking on the </a:t>
            </a:r>
            <a:r>
              <a:rPr lang="en-US" dirty="0" err="1">
                <a:solidFill>
                  <a:srgbClr val="003057"/>
                </a:solidFill>
              </a:rPr>
              <a:t>Metamask</a:t>
            </a:r>
            <a:r>
              <a:rPr lang="en-US" dirty="0">
                <a:solidFill>
                  <a:srgbClr val="003057"/>
                </a:solidFill>
              </a:rPr>
              <a:t> symbol</a:t>
            </a:r>
            <a:br>
              <a:rPr lang="en-US" dirty="0"/>
            </a:br>
            <a:r>
              <a:rPr lang="en-US" dirty="0"/>
              <a:t>click on </a:t>
            </a:r>
            <a:endParaRPr lang="en-US" dirty="0">
              <a:solidFill>
                <a:srgbClr val="003057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DC60D8-D4C1-492C-0093-6AC098C6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679" y="3354868"/>
            <a:ext cx="3054507" cy="1892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2A9ECB-2226-976E-B15F-63C7E8A44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200" y="4195518"/>
            <a:ext cx="1943200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9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Preparation for Live Demo (2) –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Metamask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configuration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/>
          <a:lstStyle/>
          <a:p>
            <a:r>
              <a:rPr lang="en-US" dirty="0">
                <a:solidFill>
                  <a:srgbClr val="003057"/>
                </a:solidFill>
              </a:rPr>
              <a:t>Click on “Create a wallet” </a:t>
            </a:r>
          </a:p>
          <a:p>
            <a:r>
              <a:rPr lang="en-US" dirty="0"/>
              <a:t>Then “I agree”</a:t>
            </a:r>
          </a:p>
          <a:p>
            <a:r>
              <a:rPr lang="en-US" dirty="0"/>
              <a:t>Chose a password you like and accept the terms of use</a:t>
            </a:r>
          </a:p>
          <a:p>
            <a:r>
              <a:rPr lang="en-US" dirty="0"/>
              <a:t>Click on “Next” and “Remind me later”</a:t>
            </a:r>
          </a:p>
          <a:p>
            <a:pPr lvl="1"/>
            <a:r>
              <a:rPr lang="en-US" dirty="0"/>
              <a:t>You won’t use the wallet you created at all, but </a:t>
            </a:r>
            <a:r>
              <a:rPr lang="en-US" dirty="0" err="1"/>
              <a:t>Metamask</a:t>
            </a:r>
            <a:r>
              <a:rPr lang="en-US" dirty="0"/>
              <a:t> does not allow to start with importing a private key, which we will use (next slide)</a:t>
            </a:r>
          </a:p>
          <a:p>
            <a:endParaRPr lang="en-US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Preparation for Live Demo (3) – Adding Polygon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Testnet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/>
          <a:lstStyle/>
          <a:p>
            <a:r>
              <a:rPr lang="en-US" dirty="0">
                <a:solidFill>
                  <a:srgbClr val="003057"/>
                </a:solidFill>
              </a:rPr>
              <a:t>Next, we will add the Polygon (Mumbai) </a:t>
            </a:r>
            <a:r>
              <a:rPr lang="en-US" dirty="0" err="1">
                <a:solidFill>
                  <a:srgbClr val="003057"/>
                </a:solidFill>
              </a:rPr>
              <a:t>testnet</a:t>
            </a:r>
            <a:r>
              <a:rPr lang="en-US" dirty="0">
                <a:solidFill>
                  <a:srgbClr val="003057"/>
                </a:solidFill>
              </a:rPr>
              <a:t> to </a:t>
            </a:r>
            <a:r>
              <a:rPr lang="en-US" dirty="0" err="1">
                <a:solidFill>
                  <a:srgbClr val="003057"/>
                </a:solidFill>
              </a:rPr>
              <a:t>Metamask</a:t>
            </a:r>
            <a:r>
              <a:rPr lang="en-US" dirty="0"/>
              <a:t> (which is by default only configured for Ethereum </a:t>
            </a:r>
            <a:r>
              <a:rPr lang="en-US" dirty="0" err="1"/>
              <a:t>Mainnet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3057"/>
                </a:solidFill>
              </a:rPr>
              <a:t>Click on “Ethereum </a:t>
            </a:r>
            <a:r>
              <a:rPr lang="en-US" dirty="0" err="1">
                <a:solidFill>
                  <a:srgbClr val="003057"/>
                </a:solidFill>
              </a:rPr>
              <a:t>Mainnet</a:t>
            </a:r>
            <a:r>
              <a:rPr lang="en-US" dirty="0"/>
              <a:t>” at the top of the </a:t>
            </a:r>
            <a:r>
              <a:rPr lang="en-US" dirty="0" err="1"/>
              <a:t>Metamask</a:t>
            </a:r>
            <a:r>
              <a:rPr lang="en-US" dirty="0"/>
              <a:t> site, then on “Add Network”</a:t>
            </a:r>
          </a:p>
          <a:p>
            <a:r>
              <a:rPr lang="en-US" dirty="0">
                <a:solidFill>
                  <a:srgbClr val="003057"/>
                </a:solidFill>
              </a:rPr>
              <a:t>Enter</a:t>
            </a:r>
            <a:r>
              <a:rPr lang="en-US" dirty="0"/>
              <a:t> following network data:</a:t>
            </a:r>
          </a:p>
          <a:p>
            <a:pPr lvl="1"/>
            <a:r>
              <a:rPr lang="en-US" dirty="0">
                <a:solidFill>
                  <a:srgbClr val="003057"/>
                </a:solidFill>
              </a:rPr>
              <a:t>Network Name: Polygon </a:t>
            </a:r>
            <a:r>
              <a:rPr lang="en-US" dirty="0" err="1"/>
              <a:t>Testnet</a:t>
            </a:r>
            <a:r>
              <a:rPr lang="en-US" dirty="0"/>
              <a:t> (does not matter)</a:t>
            </a:r>
          </a:p>
          <a:p>
            <a:pPr lvl="1"/>
            <a:r>
              <a:rPr lang="en-US" dirty="0">
                <a:solidFill>
                  <a:srgbClr val="003057"/>
                </a:solidFill>
              </a:rPr>
              <a:t>New RPC </a:t>
            </a:r>
            <a:r>
              <a:rPr lang="en-US" dirty="0"/>
              <a:t>URL: </a:t>
            </a:r>
            <a:r>
              <a:rPr lang="en-US" b="0" i="1" u="sng" dirty="0">
                <a:effectLst/>
                <a:latin typeface="charter"/>
                <a:hlinkClick r:id="rId2"/>
              </a:rPr>
              <a:t>https://rpc-mumbai.maticvigil.com</a:t>
            </a:r>
            <a:endParaRPr lang="en-US" b="0" i="1" u="sng" dirty="0">
              <a:effectLst/>
              <a:latin typeface="charter"/>
            </a:endParaRPr>
          </a:p>
          <a:p>
            <a:pPr lvl="1"/>
            <a:r>
              <a:rPr lang="en-US" dirty="0"/>
              <a:t>Chain ID: 80001</a:t>
            </a:r>
          </a:p>
          <a:p>
            <a:pPr lvl="1"/>
            <a:r>
              <a:rPr lang="en-US" b="0" dirty="0">
                <a:effectLst/>
              </a:rPr>
              <a:t>Currency </a:t>
            </a:r>
            <a:r>
              <a:rPr lang="en-US" dirty="0"/>
              <a:t>symbol: MATIC</a:t>
            </a:r>
          </a:p>
          <a:p>
            <a:pPr lvl="1"/>
            <a:r>
              <a:rPr lang="en-US" b="0" dirty="0">
                <a:effectLst/>
              </a:rPr>
              <a:t>Block explorer URL: </a:t>
            </a:r>
            <a:r>
              <a:rPr lang="en-US" b="0" i="1" u="sng" dirty="0">
                <a:effectLst/>
                <a:latin typeface="charter"/>
                <a:hlinkClick r:id="rId3"/>
              </a:rPr>
              <a:t>https://polygonscan.com/</a:t>
            </a:r>
            <a:endParaRPr lang="en-US" b="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77D37-99ED-FED5-3700-D7BEEA345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369" y="3016742"/>
            <a:ext cx="2940201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8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Preparation for Live Demo (4) – Adding Test account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 lnSpcReduction="10000"/>
          </a:bodyPr>
          <a:lstStyle/>
          <a:p>
            <a:r>
              <a:rPr lang="en-US" b="0" dirty="0">
                <a:effectLst/>
              </a:rPr>
              <a:t>The screen shall now look like this:</a:t>
            </a:r>
          </a:p>
          <a:p>
            <a:r>
              <a:rPr lang="en-US" dirty="0"/>
              <a:t>Next, we will add a “public” test account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/>
              <a:t>Metamask</a:t>
            </a:r>
            <a:r>
              <a:rPr lang="en-US" dirty="0"/>
              <a:t>.</a:t>
            </a:r>
          </a:p>
          <a:p>
            <a:r>
              <a:rPr lang="en-US" b="0" dirty="0">
                <a:effectLst/>
              </a:rPr>
              <a:t>Click on the </a:t>
            </a:r>
            <a:r>
              <a:rPr lang="en-US" dirty="0"/>
              <a:t>colorful “ball” in the top-right</a:t>
            </a:r>
            <a:br>
              <a:rPr lang="en-US" dirty="0"/>
            </a:br>
            <a:r>
              <a:rPr lang="en-US" dirty="0"/>
              <a:t>corner (colors may differ from the screenshot)</a:t>
            </a:r>
          </a:p>
          <a:p>
            <a:r>
              <a:rPr lang="en-US" b="0" dirty="0">
                <a:effectLst/>
              </a:rPr>
              <a:t> Then click on “Import Account”</a:t>
            </a:r>
          </a:p>
          <a:p>
            <a:r>
              <a:rPr lang="en-US" dirty="0"/>
              <a:t>Enter the (not-so-) private key string:</a:t>
            </a:r>
            <a:br>
              <a:rPr lang="en-US" dirty="0"/>
            </a:br>
            <a:r>
              <a:rPr lang="en-US" sz="1400" i="1" dirty="0"/>
              <a:t>7790309415a34c7019b60fa9cb4e03e027acb6174067b8901cf7e144f54612f1</a:t>
            </a:r>
          </a:p>
          <a:p>
            <a:r>
              <a:rPr lang="en-US" b="0" i="1" dirty="0">
                <a:effectLst/>
              </a:rPr>
              <a:t>And click on “Import”</a:t>
            </a:r>
          </a:p>
          <a:p>
            <a:r>
              <a:rPr lang="en-US" i="1" dirty="0"/>
              <a:t>Now you shall see a (small) amount of</a:t>
            </a:r>
            <a:br>
              <a:rPr lang="en-US" i="1" dirty="0"/>
            </a:br>
            <a:r>
              <a:rPr lang="en-US" i="1" dirty="0"/>
              <a:t>MATIC available</a:t>
            </a:r>
            <a:endParaRPr lang="en-US" b="0" i="1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B039C-83AD-4B3E-CC64-1F192FBD3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885" y="1046161"/>
            <a:ext cx="3992110" cy="2020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E1237D-40B8-CC39-6040-BA08EC714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940" y="2678543"/>
            <a:ext cx="1802618" cy="2709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2AE4BC-3CA8-964B-6EFF-8D7C36B67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400" y="5194253"/>
            <a:ext cx="1378970" cy="157596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76D5ABD-9D6B-7C9F-D3BC-8B5F3F016DD7}"/>
              </a:ext>
            </a:extLst>
          </p:cNvPr>
          <p:cNvSpPr/>
          <p:nvPr/>
        </p:nvSpPr>
        <p:spPr>
          <a:xfrm>
            <a:off x="9375498" y="3961100"/>
            <a:ext cx="1868749" cy="4608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36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Live Demo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/>
          </a:bodyPr>
          <a:lstStyle/>
          <a:p>
            <a:r>
              <a:rPr lang="en-US" b="0" dirty="0">
                <a:effectLst/>
              </a:rPr>
              <a:t>After setting up </a:t>
            </a:r>
            <a:r>
              <a:rPr lang="en-US" b="0" dirty="0" err="1">
                <a:effectLst/>
              </a:rPr>
              <a:t>Metamask</a:t>
            </a:r>
            <a:r>
              <a:rPr lang="en-US" b="0" dirty="0">
                <a:effectLst/>
              </a:rPr>
              <a:t>, you are ready to interact with the smart contract</a:t>
            </a:r>
          </a:p>
          <a:p>
            <a:r>
              <a:rPr lang="en-US" b="0" dirty="0">
                <a:effectLst/>
              </a:rPr>
              <a:t>Call </a:t>
            </a:r>
            <a:r>
              <a:rPr lang="en-US" b="0" dirty="0">
                <a:effectLst/>
                <a:hlinkClick r:id="rId2"/>
              </a:rPr>
              <a:t>http://pitrust.pidabbelju.de</a:t>
            </a:r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No need to </a:t>
            </a:r>
            <a:r>
              <a:rPr lang="en-US" dirty="0"/>
              <a:t>“approve” token usage</a:t>
            </a:r>
            <a:br>
              <a:rPr lang="en-US" dirty="0"/>
            </a:br>
            <a:r>
              <a:rPr lang="en-US" dirty="0"/>
              <a:t>(was already done by me)</a:t>
            </a:r>
          </a:p>
          <a:p>
            <a:r>
              <a:rPr lang="en-US" b="0" dirty="0">
                <a:effectLst/>
              </a:rPr>
              <a:t>Adding tokens to addresses will not work</a:t>
            </a: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(admin only), but if you need some for additional</a:t>
            </a: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addresses please just drop a message</a:t>
            </a: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in the Ed Discussion forum</a:t>
            </a:r>
          </a:p>
          <a:p>
            <a:endParaRPr lang="en-US" b="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D859DB-C75D-3128-E91A-E991BBD03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899" y="1841605"/>
            <a:ext cx="2964995" cy="39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2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Live Demo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/>
          </a:bodyPr>
          <a:lstStyle/>
          <a:p>
            <a:r>
              <a:rPr lang="en-US" b="0" dirty="0">
                <a:effectLst/>
              </a:rPr>
              <a:t>You can create ratings for arbitrary Polygon addresses and topics</a:t>
            </a:r>
          </a:p>
          <a:p>
            <a:pPr lvl="1"/>
            <a:r>
              <a:rPr lang="en-US" dirty="0"/>
              <a:t>Some exemplary addresses:</a:t>
            </a:r>
            <a:br>
              <a:rPr lang="en-US" dirty="0"/>
            </a:br>
            <a:r>
              <a:rPr lang="en-US" dirty="0"/>
              <a:t>0xc4ca55d47915A8f19F5e153bc2606739CEF36162 (your wallet)</a:t>
            </a:r>
            <a:br>
              <a:rPr lang="en-US" dirty="0"/>
            </a:br>
            <a:r>
              <a:rPr lang="en-US" dirty="0"/>
              <a:t>0xd77Ba78904Cf1cDa9D243C33E844317B95d46b4E (admin wallet)</a:t>
            </a:r>
            <a:br>
              <a:rPr lang="en-US" dirty="0"/>
            </a:br>
            <a:r>
              <a:rPr lang="en-US" dirty="0"/>
              <a:t>0xD5D02341C1163957a3a5f85c84cE27a7ee12C3F4 (contract address)</a:t>
            </a:r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You can search for already rated </a:t>
            </a:r>
            <a:r>
              <a:rPr lang="en-US" b="0" dirty="0" err="1">
                <a:effectLst/>
              </a:rPr>
              <a:t>addresse</a:t>
            </a:r>
            <a:r>
              <a:rPr lang="en-US" b="0" dirty="0">
                <a:effectLst/>
              </a:rPr>
              <a:t>, for example the above-mentioned ones or any other</a:t>
            </a:r>
          </a:p>
          <a:p>
            <a:r>
              <a:rPr lang="en-US" dirty="0"/>
              <a:t>You can search for “experts”; at the time of writing, only the topic “Word” was used</a:t>
            </a:r>
            <a:endParaRPr lang="en-US" b="0" dirty="0">
              <a:effectLst/>
            </a:endParaRPr>
          </a:p>
          <a:p>
            <a:endParaRPr lang="en-US" b="0" dirty="0">
              <a:effectLst/>
            </a:endParaRPr>
          </a:p>
          <a:p>
            <a:endParaRPr lang="en-US" b="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37F63-377B-0E2F-AD28-83EA5D3B2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146" y="4682527"/>
            <a:ext cx="4026107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63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>
            <a:normAutofit/>
          </a:bodyPr>
          <a:lstStyle/>
          <a:p>
            <a:r>
              <a:rPr lang="en-US" sz="2700" b="1" dirty="0"/>
              <a:t>Thanks for clicking through this presentation!</a:t>
            </a:r>
          </a:p>
        </p:txBody>
      </p:sp>
      <p:pic>
        <p:nvPicPr>
          <p:cNvPr id="8" name="Picture 7" descr="Dark blue shattered geometric chain">
            <a:extLst>
              <a:ext uri="{FF2B5EF4-FFF2-40B4-BE49-F238E27FC236}">
                <a16:creationId xmlns:a16="http://schemas.microsoft.com/office/drawing/2014/main" id="{89C24680-82F0-64DA-201B-50DA39636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84" r="1" b="1"/>
          <a:stretch/>
        </p:blipFill>
        <p:spPr>
          <a:xfrm>
            <a:off x="4313768" y="457201"/>
            <a:ext cx="7497233" cy="4983934"/>
          </a:xfrm>
          <a:prstGeom prst="rect">
            <a:avLst/>
          </a:prstGeom>
          <a:noFill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>
            <a:normAutofit/>
          </a:bodyPr>
          <a:lstStyle/>
          <a:p>
            <a:r>
              <a:rPr lang="en-US" sz="1600" dirty="0"/>
              <a:t>Any comments</a:t>
            </a:r>
            <a:r>
              <a:rPr lang="en-US" dirty="0"/>
              <a:t>, questions, recommendations and discussions are </a:t>
            </a:r>
            <a:r>
              <a:rPr lang="en-US"/>
              <a:t>heavily appreciated!</a:t>
            </a:r>
            <a:endParaRPr lang="en-US" dirty="0"/>
          </a:p>
          <a:p>
            <a:r>
              <a:rPr lang="en-US" sz="1600" dirty="0"/>
              <a:t>Please just post in the </a:t>
            </a:r>
            <a:r>
              <a:rPr lang="en-US" dirty="0"/>
              <a:t>dedicated Ed discussion thread – or via mail at </a:t>
            </a:r>
          </a:p>
          <a:p>
            <a:r>
              <a:rPr lang="en-US" sz="1600" dirty="0"/>
              <a:t>pwissmann3@gatech.edu</a:t>
            </a:r>
          </a:p>
        </p:txBody>
      </p:sp>
    </p:spTree>
    <p:extLst>
      <p:ext uri="{BB962C8B-B14F-4D97-AF65-F5344CB8AC3E}">
        <p14:creationId xmlns:p14="http://schemas.microsoft.com/office/powerpoint/2010/main" val="411591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</a:rPr>
              <a:t>PiTrust – A blockchain based trust network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</a:t>
            </a:r>
          </a:p>
          <a:p>
            <a:r>
              <a:rPr lang="en-US" dirty="0"/>
              <a:t>Why blockchain?</a:t>
            </a:r>
          </a:p>
          <a:p>
            <a:r>
              <a:rPr lang="en-US" dirty="0"/>
              <a:t>System description</a:t>
            </a:r>
          </a:p>
          <a:p>
            <a:r>
              <a:rPr lang="en-US" dirty="0">
                <a:solidFill>
                  <a:srgbClr val="003057"/>
                </a:solidFill>
              </a:rPr>
              <a:t>Preparation for Live Demo</a:t>
            </a:r>
          </a:p>
          <a:p>
            <a:r>
              <a:rPr lang="en-US" dirty="0">
                <a:solidFill>
                  <a:srgbClr val="003057"/>
                </a:solidFill>
              </a:rPr>
              <a:t>Guidance for Live Demo</a:t>
            </a:r>
          </a:p>
        </p:txBody>
      </p:sp>
    </p:spTree>
    <p:extLst>
      <p:ext uri="{BB962C8B-B14F-4D97-AF65-F5344CB8AC3E}">
        <p14:creationId xmlns:p14="http://schemas.microsoft.com/office/powerpoint/2010/main" val="201611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5485"/>
            <a:ext cx="7255933" cy="4225650"/>
          </a:xfrm>
        </p:spPr>
        <p:txBody>
          <a:bodyPr/>
          <a:lstStyle/>
          <a:p>
            <a:r>
              <a:rPr lang="en-US" dirty="0">
                <a:solidFill>
                  <a:srgbClr val="003057"/>
                </a:solidFill>
              </a:rPr>
              <a:t>Imagine being new in a company or at a location</a:t>
            </a:r>
          </a:p>
          <a:p>
            <a:r>
              <a:rPr lang="en-US" dirty="0"/>
              <a:t>You need to know something about a particular topic</a:t>
            </a:r>
          </a:p>
          <a:p>
            <a:r>
              <a:rPr lang="en-US" dirty="0"/>
              <a:t>Whom could you ask for assistance?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=&gt; Database of people to find a knowledgeable person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305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61FAD-0240-B779-2AA9-BC051D29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PiTrust</a:t>
            </a:r>
            <a:r>
              <a:rPr lang="en-US" dirty="0"/>
              <a:t> – Use Case</a:t>
            </a:r>
          </a:p>
        </p:txBody>
      </p:sp>
      <p:pic>
        <p:nvPicPr>
          <p:cNvPr id="1030" name="Picture 6" descr="Mann denkt Fragezeichen Vektor-Illustration im Cartoon-Stil 2517696 Vektor  Kunst bei Vecteezy">
            <a:extLst>
              <a:ext uri="{FF2B5EF4-FFF2-40B4-BE49-F238E27FC236}">
                <a16:creationId xmlns:a16="http://schemas.microsoft.com/office/drawing/2014/main" id="{23F7E193-CE8D-A24D-09C9-C3173B477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33" y="161381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12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5485"/>
            <a:ext cx="7255933" cy="4225650"/>
          </a:xfrm>
        </p:spPr>
        <p:txBody>
          <a:bodyPr/>
          <a:lstStyle/>
          <a:p>
            <a:r>
              <a:rPr lang="en-US" dirty="0"/>
              <a:t>Central database may be well-suited for a network of people trusting each other, but not for larger scale</a:t>
            </a:r>
          </a:p>
          <a:p>
            <a:pPr lvl="1"/>
            <a:r>
              <a:rPr lang="en-US" dirty="0"/>
              <a:t>Lack of transparency</a:t>
            </a:r>
          </a:p>
          <a:p>
            <a:pPr lvl="1"/>
            <a:r>
              <a:rPr lang="en-US" dirty="0"/>
              <a:t>Prone to manipulation</a:t>
            </a:r>
          </a:p>
          <a:p>
            <a:pPr lvl="1"/>
            <a:r>
              <a:rPr lang="en-US" dirty="0"/>
              <a:t>Scalability </a:t>
            </a:r>
          </a:p>
          <a:p>
            <a:r>
              <a:rPr lang="en-US" dirty="0"/>
              <a:t>Blockchain solves these issues as it is publicly verifiable, non-revokable and </a:t>
            </a:r>
            <a:r>
              <a:rPr lang="en-US"/>
              <a:t>highly scalable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305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61FAD-0240-B779-2AA9-BC051D29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PiTrust</a:t>
            </a:r>
            <a:r>
              <a:rPr lang="en-US" dirty="0"/>
              <a:t> – Why </a:t>
            </a:r>
            <a:r>
              <a:rPr lang="en-US" dirty="0" err="1"/>
              <a:t>blockcain</a:t>
            </a:r>
            <a:r>
              <a:rPr lang="en-US" dirty="0"/>
              <a:t>?</a:t>
            </a:r>
          </a:p>
        </p:txBody>
      </p:sp>
      <p:pic>
        <p:nvPicPr>
          <p:cNvPr id="4" name="Picture 3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742C13E4-56E6-B7DA-0FB3-7821D584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478" y="1791058"/>
            <a:ext cx="4246104" cy="30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4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System Description - General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/>
          <a:lstStyle/>
          <a:p>
            <a:r>
              <a:rPr lang="en-US" dirty="0">
                <a:solidFill>
                  <a:srgbClr val="003057"/>
                </a:solidFill>
              </a:rPr>
              <a:t>Transaction (rating) information will be stored on the Polygon blockchain</a:t>
            </a:r>
          </a:p>
          <a:p>
            <a:pPr lvl="1"/>
            <a:r>
              <a:rPr lang="en-US" sz="1800" dirty="0"/>
              <a:t>Polygon is compatible to the very well-known Ethereum blockchain, but comes with much lower transaction fees (~$0.10 compared to ~$30 on Ethereum)</a:t>
            </a:r>
          </a:p>
          <a:p>
            <a:r>
              <a:rPr lang="en-US" dirty="0">
                <a:solidFill>
                  <a:srgbClr val="003057"/>
                </a:solidFill>
              </a:rPr>
              <a:t>Each transaction will store information about the actual rating (on a scale between 1 and 10), topic and also who has rated whom:</a:t>
            </a:r>
            <a:br>
              <a:rPr lang="en-US" dirty="0">
                <a:solidFill>
                  <a:srgbClr val="003057"/>
                </a:solidFill>
              </a:rPr>
            </a:br>
            <a:r>
              <a:rPr lang="en-US" dirty="0">
                <a:solidFill>
                  <a:srgbClr val="003057"/>
                </a:solidFill>
              </a:rPr>
              <a:t>	</a:t>
            </a:r>
            <a:r>
              <a:rPr lang="en-US" i="1" dirty="0">
                <a:solidFill>
                  <a:srgbClr val="003057"/>
                </a:solidFill>
              </a:rPr>
              <a:t>T = (Sender, Receiver, Topic, Rating)</a:t>
            </a:r>
          </a:p>
          <a:p>
            <a:endParaRPr lang="en-US" dirty="0">
              <a:solidFill>
                <a:srgbClr val="003057"/>
              </a:solidFill>
            </a:endParaRP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83E8A30-E5E8-E497-18FC-9747B2742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175" y="4187550"/>
            <a:ext cx="5731510" cy="173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1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System Description –Rating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921231-F76F-9C4D-85F8-96525AB67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23474"/>
                <a:ext cx="11430000" cy="44883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003057"/>
                    </a:solidFill>
                  </a:rPr>
                  <a:t>Each transaction stores the most recent rating (for evidence) as wel</a:t>
                </a:r>
                <a:r>
                  <a:rPr lang="en-US" dirty="0"/>
                  <a:t>l as the recalculated overall rating of a person’s expertise based on all former and the most recent rating: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3057"/>
                    </a:solidFill>
                  </a:rPr>
                  <a:t>The above-mentioned formula does not take into account that expert’s ratings shall be weighted higher than novice’s ones leading to a refined </a:t>
                </a:r>
                <a:r>
                  <a:rPr lang="en-US" dirty="0" err="1">
                    <a:solidFill>
                      <a:srgbClr val="003057"/>
                    </a:solidFill>
                  </a:rPr>
                  <a:t>formla</a:t>
                </a:r>
                <a:r>
                  <a:rPr lang="en-US" dirty="0">
                    <a:solidFill>
                      <a:srgbClr val="003057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11(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+1)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3057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057"/>
                    </a:solidFill>
                  </a:rPr>
                  <a:t>	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057"/>
                    </a:solidFill>
                  </a:rPr>
                  <a:t> being the (current) rating of person </a:t>
                </a:r>
                <a:r>
                  <a:rPr lang="en-US" i="1" dirty="0">
                    <a:solidFill>
                      <a:srgbClr val="003057"/>
                    </a:solidFill>
                  </a:rPr>
                  <a:t>i</a:t>
                </a:r>
                <a:r>
                  <a:rPr lang="en-US" dirty="0">
                    <a:solidFill>
                      <a:srgbClr val="003057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3057"/>
                    </a:solidFill>
                  </a:rPr>
                  <a:t> being the (current) rating of person A for person B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921231-F76F-9C4D-85F8-96525AB67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23474"/>
                <a:ext cx="11430000" cy="4488365"/>
              </a:xfrm>
              <a:blipFill>
                <a:blip r:embed="rId2"/>
                <a:stretch>
                  <a:fillRect l="-1120" t="-3125" r="-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17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System Description –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Tokenomics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3057"/>
                </a:solidFill>
              </a:rPr>
              <a:t>The implementation the system as proposed would work, but also be prone to manipulation by creating large counts of fake-reviews, being positive or negative</a:t>
            </a:r>
          </a:p>
          <a:p>
            <a:r>
              <a:rPr lang="en-US" dirty="0"/>
              <a:t>This may be mitigated by introducing a cryptocurrency token, which has a small, but real-world value as it can be exchanged against other cryptocurrencies such as Bitcoin and finally fiat money as well.</a:t>
            </a:r>
          </a:p>
          <a:p>
            <a:r>
              <a:rPr lang="en-US" dirty="0">
                <a:solidFill>
                  <a:srgbClr val="003057"/>
                </a:solidFill>
              </a:rPr>
              <a:t>Tokens can also be used as incentive for positive behavior (i.e.,</a:t>
            </a:r>
            <a:r>
              <a:rPr lang="en-US" dirty="0"/>
              <a:t> receiving, but also providing valuable feedback)</a:t>
            </a:r>
            <a:endParaRPr lang="en-US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6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System Description –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Tokenomics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(2)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3057"/>
                </a:solidFill>
              </a:rPr>
              <a:t>Basic idea: Fixed supply with ability to buy tokens on (decentralized and/or centralized) exchanges</a:t>
            </a:r>
          </a:p>
          <a:p>
            <a:r>
              <a:rPr lang="en-US" dirty="0"/>
              <a:t>Each rating costs 10 tokens, whereof </a:t>
            </a:r>
            <a:r>
              <a:rPr lang="en-US" i="1" dirty="0"/>
              <a:t>r-1</a:t>
            </a:r>
            <a:r>
              <a:rPr lang="en-US" dirty="0"/>
              <a:t> tokens will be transferred to the rated person and the rest being sent (back) to the contract wallet</a:t>
            </a:r>
          </a:p>
          <a:p>
            <a:pPr lvl="1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Burning the tokens, i.e., sending them to an unusable address, was also considered</a:t>
            </a:r>
          </a:p>
          <a:p>
            <a:endParaRPr lang="en-US" dirty="0">
              <a:solidFill>
                <a:srgbClr val="00305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7F1E15-75E5-F8C9-9F27-084FAED3E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44" y="3429000"/>
            <a:ext cx="6664600" cy="255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3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System Description –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Tokenomics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, additional thoughts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003057"/>
                </a:solidFill>
              </a:rPr>
              <a:t>Spending</a:t>
            </a:r>
            <a:r>
              <a:rPr lang="en-US" dirty="0">
                <a:solidFill>
                  <a:srgbClr val="003057"/>
                </a:solidFill>
              </a:rPr>
              <a:t> tokens for ratings currently does not provide any benefit for the users</a:t>
            </a:r>
          </a:p>
          <a:p>
            <a:pPr lvl="1"/>
            <a:r>
              <a:rPr lang="en-US" dirty="0" err="1"/>
              <a:t>Incentivation</a:t>
            </a:r>
            <a:r>
              <a:rPr lang="en-US" dirty="0"/>
              <a:t> could be implemented by increasing voting power (social benefit) and/or provide some kind of interest on performed </a:t>
            </a:r>
            <a:r>
              <a:rPr lang="en-US" dirty="0" err="1"/>
              <a:t>votings</a:t>
            </a:r>
            <a:r>
              <a:rPr lang="en-US" dirty="0"/>
              <a:t>, comparable to </a:t>
            </a:r>
            <a:r>
              <a:rPr lang="en-US" i="1" dirty="0"/>
              <a:t>staking</a:t>
            </a:r>
            <a:r>
              <a:rPr lang="en-US" dirty="0"/>
              <a:t> tokens/coins</a:t>
            </a:r>
          </a:p>
          <a:p>
            <a:r>
              <a:rPr lang="en-US" dirty="0">
                <a:solidFill>
                  <a:srgbClr val="003057"/>
                </a:solidFill>
              </a:rPr>
              <a:t>Hoarding tokens for investment purposes does not fit </a:t>
            </a:r>
            <a:r>
              <a:rPr lang="en-US" dirty="0"/>
              <a:t>its purpose</a:t>
            </a:r>
          </a:p>
          <a:p>
            <a:pPr lvl="1"/>
            <a:r>
              <a:rPr lang="en-US" dirty="0"/>
              <a:t>Rather high inflation (e.g. creating 20% additional tokens per year, currently implemented) or controlled burn of unmoved tokens (e.g. 10% per month) could mitigate that	</a:t>
            </a:r>
            <a:endParaRPr lang="en-US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832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Tech_PPTtemplate_2021_wide" id="{E85096BA-033B-D848-B268-A76C8AE5D2A4}" vid="{1C4A0A5B-2267-F04A-B00C-3FCDF7CFA02E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Tech_PPTtemplate_2021_wide" id="{E85096BA-033B-D848-B268-A76C8AE5D2A4}" vid="{C86BDF43-62E5-5C4C-BBB8-C9F5484307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CS6675-PiTrust</Template>
  <TotalTime>0</TotalTime>
  <Words>1336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charter</vt:lpstr>
      <vt:lpstr>Roboto</vt:lpstr>
      <vt:lpstr>Times New Roman</vt:lpstr>
      <vt:lpstr>Custom Design</vt:lpstr>
      <vt:lpstr>1_Custom Design</vt:lpstr>
      <vt:lpstr>PiTrust –  A blockchain based trust network</vt:lpstr>
      <vt:lpstr>PiTrust – A blockchain based trust network</vt:lpstr>
      <vt:lpstr>PiTrust – Use Case</vt:lpstr>
      <vt:lpstr>PiTrust – Why blockcain?</vt:lpstr>
      <vt:lpstr>System Description - General </vt:lpstr>
      <vt:lpstr>System Description –Rating calculation</vt:lpstr>
      <vt:lpstr>System Description – Tokenomics (1)</vt:lpstr>
      <vt:lpstr>System Description – Tokenomics (2)</vt:lpstr>
      <vt:lpstr>System Description – Tokenomics, additional thoughts</vt:lpstr>
      <vt:lpstr>System Description – Frontend (1)</vt:lpstr>
      <vt:lpstr>System Description – Frontend (2)</vt:lpstr>
      <vt:lpstr>Preparation for Live Demo (1) - Prerequisites</vt:lpstr>
      <vt:lpstr>Preparation for Live Demo (1) – Metamask installation</vt:lpstr>
      <vt:lpstr>Preparation for Live Demo (2) – Metamask configuration</vt:lpstr>
      <vt:lpstr>Preparation for Live Demo (3) – Adding Polygon Testnet</vt:lpstr>
      <vt:lpstr>Preparation for Live Demo (4) – Adding Test account</vt:lpstr>
      <vt:lpstr>Live Demo </vt:lpstr>
      <vt:lpstr>Live Demo </vt:lpstr>
      <vt:lpstr>Thanks for clicking through this presentation!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Wissmann, Pascal</dc:creator>
  <cp:lastModifiedBy>Wissmann, Pascal</cp:lastModifiedBy>
  <cp:revision>1</cp:revision>
  <dcterms:created xsi:type="dcterms:W3CDTF">2022-05-02T18:40:05Z</dcterms:created>
  <dcterms:modified xsi:type="dcterms:W3CDTF">2022-05-05T09:36:07Z</dcterms:modified>
</cp:coreProperties>
</file>