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"/>
  </p:notesMasterIdLst>
  <p:handoutMasterIdLst>
    <p:handoutMasterId r:id="rId4"/>
  </p:handoutMasterIdLst>
  <p:sldIdLst>
    <p:sldId id="479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12">
          <p15:clr>
            <a:srgbClr val="A4A3A4"/>
          </p15:clr>
        </p15:guide>
        <p15:guide id="2" orient="horz" pos="2018">
          <p15:clr>
            <a:srgbClr val="A4A3A4"/>
          </p15:clr>
        </p15:guide>
        <p15:guide id="3" orient="horz" pos="4173">
          <p15:clr>
            <a:srgbClr val="A4A3A4"/>
          </p15:clr>
        </p15:guide>
        <p15:guide id="4" orient="horz" pos="559">
          <p15:clr>
            <a:srgbClr val="A4A3A4"/>
          </p15:clr>
        </p15:guide>
        <p15:guide id="5" orient="horz" pos="2539">
          <p15:clr>
            <a:srgbClr val="A4A3A4"/>
          </p15:clr>
        </p15:guide>
        <p15:guide id="6" orient="horz" pos="2401">
          <p15:clr>
            <a:srgbClr val="A4A3A4"/>
          </p15:clr>
        </p15:guide>
        <p15:guide id="7" orient="horz" pos="2802">
          <p15:clr>
            <a:srgbClr val="A4A3A4"/>
          </p15:clr>
        </p15:guide>
        <p15:guide id="8" orient="horz" pos="1693">
          <p15:clr>
            <a:srgbClr val="A4A3A4"/>
          </p15:clr>
        </p15:guide>
        <p15:guide id="9" pos="1080">
          <p15:clr>
            <a:srgbClr val="A4A3A4"/>
          </p15:clr>
        </p15:guide>
        <p15:guide id="10" pos="2068">
          <p15:clr>
            <a:srgbClr val="A4A3A4"/>
          </p15:clr>
        </p15:guide>
        <p15:guide id="11" pos="5526">
          <p15:clr>
            <a:srgbClr val="A4A3A4"/>
          </p15:clr>
        </p15:guide>
        <p15:guide id="12" pos="5328">
          <p15:clr>
            <a:srgbClr val="A4A3A4"/>
          </p15:clr>
        </p15:guide>
        <p15:guide id="13" pos="1851">
          <p15:clr>
            <a:srgbClr val="A4A3A4"/>
          </p15:clr>
        </p15:guide>
        <p15:guide id="14" pos="263">
          <p15:clr>
            <a:srgbClr val="A4A3A4"/>
          </p15:clr>
        </p15:guide>
        <p15:guide id="15" pos="2712">
          <p15:clr>
            <a:srgbClr val="A4A3A4"/>
          </p15:clr>
        </p15:guide>
        <p15:guide id="16" pos="29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BFF"/>
    <a:srgbClr val="FF0099"/>
    <a:srgbClr val="155CB0"/>
    <a:srgbClr val="007DC3"/>
    <a:srgbClr val="CC3333"/>
    <a:srgbClr val="262626"/>
    <a:srgbClr val="FFCC33"/>
    <a:srgbClr val="CC0000"/>
    <a:srgbClr val="CC3300"/>
    <a:srgbClr val="423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74568" autoAdjust="0"/>
  </p:normalViewPr>
  <p:slideViewPr>
    <p:cSldViewPr>
      <p:cViewPr varScale="1">
        <p:scale>
          <a:sx n="85" d="100"/>
          <a:sy n="85" d="100"/>
        </p:scale>
        <p:origin x="2100" y="84"/>
      </p:cViewPr>
      <p:guideLst>
        <p:guide orient="horz" pos="3912"/>
        <p:guide orient="horz" pos="2018"/>
        <p:guide orient="horz" pos="4173"/>
        <p:guide orient="horz" pos="559"/>
        <p:guide orient="horz" pos="2539"/>
        <p:guide orient="horz" pos="2401"/>
        <p:guide orient="horz" pos="2802"/>
        <p:guide orient="horz" pos="1693"/>
        <p:guide pos="1080"/>
        <p:guide pos="2068"/>
        <p:guide pos="5526"/>
        <p:guide pos="5328"/>
        <p:guide pos="1851"/>
        <p:guide pos="263"/>
        <p:guide pos="2712"/>
        <p:guide pos="2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F7450D-755A-6C43-BBEF-203E9EC4E467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796E5A-4624-3D4D-8DB7-74971C6DB2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6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B67DA4-1AC5-E84D-9CC5-1FD3232145ED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2781C96-7144-A641-B228-08DCDF1213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05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781C96-7144-A641-B228-08DCDF12132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5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- full pag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533400" y="4789928"/>
            <a:ext cx="571500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33400" y="2792720"/>
            <a:ext cx="5714999" cy="979180"/>
          </a:xfrm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+mj-lt"/>
                <a:cs typeface="Eurostil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33400" y="3810000"/>
            <a:ext cx="5714999" cy="914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200" b="0" i="0">
                <a:solidFill>
                  <a:srgbClr val="6F7176"/>
                </a:solidFill>
                <a:latin typeface="+mn-lt"/>
                <a:cs typeface="Eurostile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33400" y="4876800"/>
            <a:ext cx="5714999" cy="246221"/>
          </a:xfrm>
        </p:spPr>
        <p:txBody>
          <a:bodyPr>
            <a:spAutoFit/>
          </a:bodyPr>
          <a:lstStyle>
            <a:lvl1pPr marL="0" indent="0">
              <a:buNone/>
              <a:defRPr sz="1600" baseline="0">
                <a:solidFill>
                  <a:srgbClr val="6F7176"/>
                </a:solidFill>
                <a:latin typeface="+mn-lt"/>
                <a:cs typeface="Eurostile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9"/>
          <p:cNvSpPr txBox="1">
            <a:spLocks/>
          </p:cNvSpPr>
          <p:nvPr userDrawn="1"/>
        </p:nvSpPr>
        <p:spPr>
          <a:xfrm>
            <a:off x="533400" y="6455656"/>
            <a:ext cx="5715000" cy="304800"/>
          </a:xfrm>
          <a:prstGeom prst="rect">
            <a:avLst/>
          </a:prstGeom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20000"/>
              </a:spcBef>
              <a:buFont typeface="Arial" charset="0"/>
              <a:buNone/>
              <a:tabLst>
                <a:tab pos="5656263" algn="r"/>
              </a:tabLst>
              <a:defRPr/>
            </a:pPr>
            <a:r>
              <a:rPr lang="en-US" sz="1000" dirty="0">
                <a:solidFill>
                  <a:schemeClr val="tx2"/>
                </a:solidFill>
                <a:cs typeface="Arial" charset="0"/>
              </a:rPr>
              <a:t>© 2015 Aeris</a:t>
            </a:r>
            <a:r>
              <a:rPr lang="en-US" sz="1000" baseline="0" dirty="0">
                <a:solidFill>
                  <a:schemeClr val="tx2"/>
                </a:solidFill>
                <a:cs typeface="Arial" charset="0"/>
              </a:rPr>
              <a:t> Communications, Inc. All Rights Reserved.	Company </a:t>
            </a:r>
            <a:r>
              <a:rPr lang="en-US" sz="1000" dirty="0">
                <a:solidFill>
                  <a:schemeClr val="tx2"/>
                </a:solidFill>
                <a:cs typeface="Arial" charset="0"/>
              </a:rPr>
              <a:t>Confidential</a:t>
            </a:r>
          </a:p>
        </p:txBody>
      </p:sp>
      <p:pic>
        <p:nvPicPr>
          <p:cNvPr id="3" name="Picture 2" descr="Aeris_2C_NEW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52" y="1211344"/>
            <a:ext cx="3698748" cy="9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81000" y="1219200"/>
            <a:ext cx="2560320" cy="4876800"/>
          </a:xfrm>
        </p:spPr>
        <p:txBody>
          <a:bodyPr/>
          <a:lstStyle>
            <a:lvl1pPr marL="223838" indent="-223838">
              <a:defRPr sz="2000"/>
            </a:lvl1pPr>
            <a:lvl2pPr marL="458788" indent="-223838">
              <a:tabLst/>
              <a:defRPr sz="1800"/>
            </a:lvl2pPr>
            <a:lvl3pPr marL="630238" indent="-169863"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291840" y="1219200"/>
            <a:ext cx="2560320" cy="4876800"/>
          </a:xfrm>
        </p:spPr>
        <p:txBody>
          <a:bodyPr/>
          <a:lstStyle>
            <a:lvl1pPr>
              <a:defRPr lang="en-US" sz="20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8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458788" lvl="1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  <a:tabLst/>
            </a:pPr>
            <a:r>
              <a:rPr lang="en-US" dirty="0"/>
              <a:t>Third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02680" y="1219200"/>
            <a:ext cx="2560320" cy="4876800"/>
          </a:xfrm>
        </p:spPr>
        <p:txBody>
          <a:bodyPr/>
          <a:lstStyle>
            <a:lvl1pPr>
              <a:defRPr lang="en-US" sz="20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8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458788" lvl="1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  <a:tabLst/>
            </a:pPr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23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3070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544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of view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00200" y="1143000"/>
            <a:ext cx="59436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 typeface="Arial"/>
              <a:buNone/>
              <a:defRPr sz="4000" b="0" cap="none">
                <a:solidFill>
                  <a:schemeClr val="tx1"/>
                </a:solidFill>
                <a:latin typeface="+mj-lt"/>
                <a:cs typeface="Eurostile"/>
              </a:defRPr>
            </a:lvl1pPr>
            <a:lvl2pPr marL="687388" indent="-230188">
              <a:buFont typeface="Arial"/>
              <a:buNone/>
              <a:defRPr sz="3600" b="0" cap="none">
                <a:solidFill>
                  <a:srgbClr val="FFFFFF"/>
                </a:solidFill>
              </a:defRPr>
            </a:lvl2pPr>
            <a:lvl3pPr marL="1138238" indent="-223838">
              <a:buFont typeface="Arial"/>
              <a:buNone/>
              <a:defRPr sz="3600" b="0" cap="none">
                <a:solidFill>
                  <a:srgbClr val="FFFFFF"/>
                </a:solidFill>
              </a:defRPr>
            </a:lvl3pPr>
            <a:lvl4pPr marL="1600200" indent="-228600">
              <a:buFont typeface="Arial"/>
              <a:buNone/>
              <a:defRPr sz="3600" b="0" cap="none">
                <a:solidFill>
                  <a:srgbClr val="FFFFFF"/>
                </a:solidFill>
              </a:defRPr>
            </a:lvl4pPr>
            <a:lvl5pPr marL="2063750" indent="-234950">
              <a:buFont typeface="Arial"/>
              <a:buNone/>
              <a:defRPr sz="3600" b="0" cap="none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99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to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81000" y="3086100"/>
            <a:ext cx="2743200" cy="3086100"/>
          </a:xfrm>
        </p:spPr>
        <p:txBody>
          <a:bodyPr/>
          <a:lstStyle>
            <a:lvl1pPr marL="223838" indent="-223838">
              <a:lnSpc>
                <a:spcPct val="100000"/>
              </a:lnSpc>
              <a:defRPr sz="1600"/>
            </a:lvl1pPr>
            <a:lvl2pPr marL="458788" indent="-222250">
              <a:defRPr sz="1400"/>
            </a:lvl2pPr>
            <a:lvl3pPr marL="682625" indent="-1889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200400" y="3086100"/>
            <a:ext cx="2743200" cy="30861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marL="223838" lvl="0" indent="-223838" algn="l" defTabSz="457200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458788" lvl="1" indent="-2222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</a:pPr>
            <a:r>
              <a:rPr lang="en-US" dirty="0"/>
              <a:t>Second level</a:t>
            </a:r>
          </a:p>
          <a:p>
            <a:pPr marL="682625" lvl="2" indent="-188913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19800" y="3086100"/>
            <a:ext cx="2743200" cy="30861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marL="223838" lvl="0" indent="-223838" algn="l" defTabSz="457200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458788" lvl="1" indent="-2222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</a:pPr>
            <a:r>
              <a:rPr lang="en-US" dirty="0"/>
              <a:t>Second level</a:t>
            </a:r>
          </a:p>
          <a:p>
            <a:pPr marL="682625" lvl="2" indent="-188913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81000" y="1181100"/>
            <a:ext cx="8382000" cy="171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1416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61162" y="1295401"/>
            <a:ext cx="2001838" cy="48006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395288" lvl="1" indent="-1587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tabLst/>
            </a:pPr>
            <a:r>
              <a:rPr lang="en-US" dirty="0"/>
              <a:t>Second level</a:t>
            </a:r>
          </a:p>
          <a:p>
            <a:pPr marL="576263" lvl="2" indent="-147638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1000" y="1295401"/>
            <a:ext cx="2001838" cy="4800600"/>
          </a:xfrm>
        </p:spPr>
        <p:txBody>
          <a:bodyPr/>
          <a:lstStyle>
            <a:lvl1pPr marL="223838" indent="-223838">
              <a:defRPr sz="1600"/>
            </a:lvl1pPr>
            <a:lvl2pPr marL="395288" indent="-158750">
              <a:tabLst/>
              <a:defRPr sz="1400"/>
            </a:lvl2pPr>
            <a:lvl3pPr marL="576263" indent="-147638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507721" y="1295401"/>
            <a:ext cx="2001838" cy="48006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395288" lvl="1" indent="-1587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tabLst/>
            </a:pPr>
            <a:r>
              <a:rPr lang="en-US" dirty="0"/>
              <a:t>Second level</a:t>
            </a:r>
          </a:p>
          <a:p>
            <a:pPr marL="576263" lvl="2" indent="-147638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634442" y="1295401"/>
            <a:ext cx="2001838" cy="48006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395288" lvl="1" indent="-1587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tabLst/>
            </a:pPr>
            <a:r>
              <a:rPr lang="en-US" dirty="0"/>
              <a:t>Second level</a:t>
            </a:r>
          </a:p>
          <a:p>
            <a:pPr marL="576263" lvl="2" indent="-147638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31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184298" y="1295401"/>
            <a:ext cx="1581912" cy="48006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 marL="341313" indent="-158750"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 marL="512763" indent="-147638"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341313" lvl="1" indent="-1587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tabLst/>
            </a:pPr>
            <a:r>
              <a:rPr lang="en-US" dirty="0"/>
              <a:t>Second level</a:t>
            </a:r>
          </a:p>
          <a:p>
            <a:pPr marL="458788" lvl="2" indent="-147638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1000" y="1295401"/>
            <a:ext cx="1581912" cy="4800600"/>
          </a:xfrm>
        </p:spPr>
        <p:txBody>
          <a:bodyPr/>
          <a:lstStyle>
            <a:lvl1pPr marL="171450" indent="-171450">
              <a:defRPr sz="1600"/>
            </a:lvl1pPr>
            <a:lvl2pPr marL="341313" indent="-158750">
              <a:tabLst/>
              <a:defRPr sz="1400"/>
            </a:lvl2pPr>
            <a:lvl3pPr marL="458788" indent="-147638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081824" y="1295401"/>
            <a:ext cx="1581912" cy="48006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2pPr>
            <a:lvl3pPr marL="512763" indent="-147638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341313" lvl="1" indent="-1587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tabLst/>
            </a:pPr>
            <a:r>
              <a:rPr lang="en-US" dirty="0"/>
              <a:t>Second level</a:t>
            </a:r>
          </a:p>
          <a:p>
            <a:pPr marL="458788" lvl="2" indent="-147638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3782648" y="1295401"/>
            <a:ext cx="1581912" cy="48006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341313" lvl="1" indent="-1587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tabLst/>
            </a:pPr>
            <a:r>
              <a:rPr lang="en-US" dirty="0"/>
              <a:t>Second level</a:t>
            </a:r>
          </a:p>
          <a:p>
            <a:pPr marL="458788" lvl="2" indent="-147638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5483472" y="1295400"/>
            <a:ext cx="1581912" cy="48006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341313" lvl="1" indent="-1587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tabLst/>
            </a:pPr>
            <a:r>
              <a:rPr lang="en-US" dirty="0"/>
              <a:t>Second level</a:t>
            </a:r>
          </a:p>
          <a:p>
            <a:pPr marL="458788" lvl="2" indent="-147638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553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of view - picture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0400" y="914400"/>
            <a:ext cx="5416550" cy="52578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600"/>
              </a:spcBef>
              <a:buFont typeface="Arial"/>
              <a:buNone/>
              <a:defRPr sz="2400" b="0" cap="none">
                <a:solidFill>
                  <a:schemeClr val="tx1"/>
                </a:solidFill>
              </a:defRPr>
            </a:lvl1pPr>
            <a:lvl2pPr marL="687388" indent="-230188">
              <a:buFont typeface="Arial"/>
              <a:buNone/>
              <a:defRPr sz="3600" b="0" cap="none">
                <a:solidFill>
                  <a:srgbClr val="FFFFFF"/>
                </a:solidFill>
              </a:defRPr>
            </a:lvl2pPr>
            <a:lvl3pPr marL="1138238" indent="-223838">
              <a:buFont typeface="Arial"/>
              <a:buNone/>
              <a:defRPr sz="3600" b="0" cap="none">
                <a:solidFill>
                  <a:srgbClr val="FFFFFF"/>
                </a:solidFill>
              </a:defRPr>
            </a:lvl3pPr>
            <a:lvl4pPr marL="1600200" indent="-228600">
              <a:buFont typeface="Arial"/>
              <a:buNone/>
              <a:defRPr sz="3600" b="0" cap="none">
                <a:solidFill>
                  <a:srgbClr val="FFFFFF"/>
                </a:solidFill>
              </a:defRPr>
            </a:lvl4pPr>
            <a:lvl5pPr marL="2063750" indent="-234950">
              <a:buFont typeface="Arial"/>
              <a:buNone/>
              <a:defRPr sz="3600" b="0" cap="none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28600" y="2286000"/>
            <a:ext cx="2743201" cy="27432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02467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3765550"/>
            <a:ext cx="8686800" cy="24066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687388" indent="-230188">
              <a:buFont typeface="Arial"/>
              <a:buNone/>
              <a:defRPr sz="2000">
                <a:solidFill>
                  <a:schemeClr val="accent6"/>
                </a:solidFill>
              </a:defRPr>
            </a:lvl2pPr>
            <a:lvl3pPr marL="1138238" indent="-223838">
              <a:buFont typeface="Arial"/>
              <a:buNone/>
              <a:defRPr sz="2000">
                <a:solidFill>
                  <a:schemeClr val="accent6"/>
                </a:solidFill>
              </a:defRPr>
            </a:lvl3pPr>
            <a:lvl4pPr marL="1600200" indent="-228600">
              <a:buFont typeface="Arial"/>
              <a:buNone/>
              <a:defRPr sz="2000">
                <a:solidFill>
                  <a:schemeClr val="accent6"/>
                </a:solidFill>
              </a:defRPr>
            </a:lvl4pPr>
            <a:lvl5pPr marL="2063750" indent="-234950">
              <a:buFont typeface="Arial"/>
              <a:buNone/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28600" y="228601"/>
            <a:ext cx="8686800" cy="33147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82083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-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3314700"/>
            <a:ext cx="4002088" cy="12573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 b="0">
                <a:solidFill>
                  <a:srgbClr val="6F7176"/>
                </a:solidFill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0"/>
            <a:ext cx="4002088" cy="9144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686300" y="228600"/>
            <a:ext cx="4229100" cy="6400800"/>
          </a:xfrm>
          <a:solidFill>
            <a:srgbClr val="E6E7E8"/>
          </a:solidFill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25401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1219200"/>
            <a:ext cx="83820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1000" y="875556"/>
            <a:ext cx="8382000" cy="267444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070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1000" y="1219200"/>
            <a:ext cx="4078231" cy="19431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86300" y="1219200"/>
            <a:ext cx="4076700" cy="19431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81000" y="3771900"/>
            <a:ext cx="4076700" cy="2400300"/>
          </a:xfrm>
        </p:spPr>
        <p:txBody>
          <a:bodyPr/>
          <a:lstStyle>
            <a:lvl1pPr marL="223838" indent="-223838">
              <a:defRPr sz="1400"/>
            </a:lvl1pPr>
            <a:lvl2pPr marL="458788" indent="-222250">
              <a:defRPr sz="1400"/>
            </a:lvl2pPr>
            <a:lvl3pPr marL="682625" indent="-188913">
              <a:defRPr sz="1400"/>
            </a:lvl3pPr>
            <a:lvl4pPr>
              <a:defRPr sz="850"/>
            </a:lvl4pPr>
            <a:lvl5pPr>
              <a:defRPr sz="8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4686300" y="3771900"/>
            <a:ext cx="4076700" cy="2400300"/>
          </a:xfrm>
        </p:spPr>
        <p:txBody>
          <a:bodyPr/>
          <a:lstStyle>
            <a:lvl1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850"/>
            </a:lvl4pPr>
            <a:lvl5pPr>
              <a:defRPr sz="85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458788" lvl="1" indent="-22225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</a:pPr>
            <a:r>
              <a:rPr lang="en-US" dirty="0"/>
              <a:t>Second level</a:t>
            </a:r>
          </a:p>
          <a:p>
            <a:pPr marL="682625" lvl="2" indent="-188913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381000" y="3200400"/>
            <a:ext cx="4076700" cy="457200"/>
          </a:xfrm>
        </p:spPr>
        <p:txBody>
          <a:bodyPr/>
          <a:lstStyle>
            <a:lvl1pPr marL="223838" indent="-223838">
              <a:spcBef>
                <a:spcPts val="0"/>
              </a:spcBef>
              <a:defRPr sz="1600">
                <a:latin typeface="Facit Semibold" pitchFamily="50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4686300" y="3200400"/>
            <a:ext cx="4076700" cy="457200"/>
          </a:xfrm>
        </p:spPr>
        <p:txBody>
          <a:bodyPr/>
          <a:lstStyle>
            <a:lvl1pPr>
              <a:spcBef>
                <a:spcPts val="0"/>
              </a:spcBef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Facit Semibold" pitchFamily="50" charset="0"/>
                <a:ea typeface="Arial"/>
                <a:cs typeface="Aharoni" pitchFamily="2" charset="-79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20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002" y="1219200"/>
            <a:ext cx="8381998" cy="4229099"/>
          </a:xfrm>
          <a:prstGeom prst="rect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81002" y="5486400"/>
            <a:ext cx="8381998" cy="571500"/>
          </a:xfrm>
        </p:spPr>
        <p:txBody>
          <a:bodyPr/>
          <a:lstStyle>
            <a:lvl1pPr marL="0" indent="0">
              <a:buFont typeface="Arial"/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410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top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002" y="1828800"/>
            <a:ext cx="8381998" cy="4229099"/>
          </a:xfrm>
          <a:prstGeom prst="rect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81000" y="1181100"/>
            <a:ext cx="8382000" cy="571500"/>
          </a:xfrm>
        </p:spPr>
        <p:txBody>
          <a:bodyPr/>
          <a:lstStyle>
            <a:lvl1pPr marL="0" indent="0">
              <a:buFont typeface="Arial"/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701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conten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80999" y="1219200"/>
            <a:ext cx="8382002" cy="3200399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4495800"/>
            <a:ext cx="8382001" cy="160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963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content,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81000" y="2895600"/>
            <a:ext cx="8382000" cy="3200399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1219200"/>
            <a:ext cx="8388348" cy="160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933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picture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81000" y="1219199"/>
            <a:ext cx="4076700" cy="4876801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spcBef>
                <a:spcPts val="300"/>
              </a:spcBef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86300" y="1219200"/>
            <a:ext cx="40767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57140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45901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2 pictures, contn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81000" y="1219200"/>
            <a:ext cx="4230688" cy="24003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spcBef>
                <a:spcPts val="300"/>
              </a:spcBef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81000" y="3695700"/>
            <a:ext cx="4230688" cy="24003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spcBef>
                <a:spcPts val="300"/>
              </a:spcBef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38700" y="1219200"/>
            <a:ext cx="39243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9231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3 pictures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81000" y="1219200"/>
            <a:ext cx="4229100" cy="2313184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spcBef>
                <a:spcPts val="300"/>
              </a:spcBef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81000" y="3695700"/>
            <a:ext cx="2002536" cy="24003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spcBef>
                <a:spcPts val="300"/>
              </a:spcBef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607564" y="3695700"/>
            <a:ext cx="2002536" cy="24003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spcBef>
                <a:spcPts val="300"/>
              </a:spcBef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62500" y="1219200"/>
            <a:ext cx="40005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6394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4 pictures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81000" y="3695700"/>
            <a:ext cx="2002536" cy="24003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spcBef>
                <a:spcPts val="300"/>
              </a:spcBef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55164" y="3695700"/>
            <a:ext cx="2002536" cy="24003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spcBef>
                <a:spcPts val="300"/>
              </a:spcBef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81000" y="1219200"/>
            <a:ext cx="2002536" cy="24003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spcBef>
                <a:spcPts val="300"/>
              </a:spcBef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455164" y="1219200"/>
            <a:ext cx="2002536" cy="24003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spcBef>
                <a:spcPts val="300"/>
              </a:spcBef>
              <a:defRPr sz="18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648200" y="1219200"/>
            <a:ext cx="4114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4842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3 pictures, conten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81000" y="1219200"/>
            <a:ext cx="2728686" cy="1527048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140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193143" y="1219200"/>
            <a:ext cx="2743200" cy="1527048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marL="342900" marR="0" indent="-342900" algn="ctr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19800" y="1219200"/>
            <a:ext cx="2743200" cy="1527048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marL="342900" marR="0" indent="-342900" algn="ctr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81000" y="2819400"/>
            <a:ext cx="2743200" cy="3276601"/>
          </a:xfrm>
        </p:spPr>
        <p:txBody>
          <a:bodyPr/>
          <a:lstStyle>
            <a:lvl1pPr marL="223838" indent="-223838">
              <a:defRPr sz="1600"/>
            </a:lvl1pPr>
            <a:lvl2pPr marL="458788" indent="-223838">
              <a:defRPr sz="1400"/>
            </a:lvl2pPr>
            <a:lvl3pPr marL="682625" indent="-16986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200400" y="2819400"/>
            <a:ext cx="2743200" cy="3276601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458788" lvl="1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</a:pPr>
            <a:r>
              <a:rPr lang="en-US" dirty="0"/>
              <a:t>Second level</a:t>
            </a:r>
          </a:p>
          <a:p>
            <a:pPr marL="682625" lvl="2" indent="-169863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19800" y="2819400"/>
            <a:ext cx="2743200" cy="3276601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458788" lvl="1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</a:pPr>
            <a:r>
              <a:rPr lang="en-US" dirty="0"/>
              <a:t>Second level</a:t>
            </a:r>
          </a:p>
          <a:p>
            <a:pPr marL="682625" lvl="2" indent="-169863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43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81000" y="875556"/>
            <a:ext cx="8382000" cy="266740"/>
          </a:xfrm>
        </p:spPr>
        <p:txBody>
          <a:bodyPr wrap="square" anchor="t" anchorCtr="0">
            <a:spAutoFit/>
          </a:bodyPr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752600" y="3048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err="1">
              <a:latin typeface="Fac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0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- 4 pictures, content below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1000" y="1219200"/>
            <a:ext cx="2002536" cy="1527048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507488" y="1219200"/>
            <a:ext cx="2002536" cy="1527048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marL="342900" marR="0" indent="-342900" algn="ctr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633976" y="1219200"/>
            <a:ext cx="2002536" cy="1527048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marL="342900" marR="0" indent="-342900" algn="ctr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760464" y="1219200"/>
            <a:ext cx="2002536" cy="1527048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marL="342900" marR="0" indent="-342900" algn="ctr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61162" y="2819400"/>
            <a:ext cx="2001838" cy="3276599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395288" lvl="1" indent="-169863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</a:pPr>
            <a:r>
              <a:rPr lang="en-US" dirty="0"/>
              <a:t>Second level</a:t>
            </a:r>
          </a:p>
          <a:p>
            <a:pPr marL="576263" lvl="2" indent="-169863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381000" y="2819400"/>
            <a:ext cx="2001838" cy="3276599"/>
          </a:xfrm>
        </p:spPr>
        <p:txBody>
          <a:bodyPr/>
          <a:lstStyle>
            <a:lvl1pPr marL="223838" indent="-223838">
              <a:defRPr sz="1600"/>
            </a:lvl1pPr>
            <a:lvl2pPr marL="395288" indent="-169863">
              <a:defRPr sz="1400"/>
            </a:lvl2pPr>
            <a:lvl3pPr marL="576263" indent="-169863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2507721" y="2819400"/>
            <a:ext cx="2001838" cy="3276599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395288" lvl="1" indent="-169863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</a:pPr>
            <a:r>
              <a:rPr lang="en-US" dirty="0"/>
              <a:t>Second level</a:t>
            </a:r>
          </a:p>
          <a:p>
            <a:pPr marL="576263" lvl="2" indent="-169863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634442" y="2819400"/>
            <a:ext cx="2001838" cy="3276599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395288" lvl="1" indent="-169863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</a:pPr>
            <a:r>
              <a:rPr lang="en-US" dirty="0"/>
              <a:t>Second level</a:t>
            </a:r>
          </a:p>
          <a:p>
            <a:pPr marL="576263" lvl="2" indent="-169863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157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60375" y="2819400"/>
            <a:ext cx="1368425" cy="16002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9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2057400" y="2819400"/>
            <a:ext cx="2286000" cy="16002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9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4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1143000" y="4648199"/>
            <a:ext cx="1371600" cy="1143001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9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2743200" y="4648201"/>
            <a:ext cx="1600200" cy="1485899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9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6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572000" y="3733800"/>
            <a:ext cx="1600200" cy="12573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9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7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4572000" y="1219201"/>
            <a:ext cx="1600200" cy="2285999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9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36"/>
          </p:nvPr>
        </p:nvSpPr>
        <p:spPr>
          <a:xfrm>
            <a:off x="4572000" y="5219700"/>
            <a:ext cx="1600200" cy="10287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9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9" name="Picture Placeholder 6"/>
          <p:cNvSpPr>
            <a:spLocks noGrp="1"/>
          </p:cNvSpPr>
          <p:nvPr>
            <p:ph type="pic" sz="quarter" idx="37"/>
          </p:nvPr>
        </p:nvSpPr>
        <p:spPr>
          <a:xfrm>
            <a:off x="6400800" y="4419600"/>
            <a:ext cx="2057400" cy="16002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9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0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6400799" y="2819400"/>
            <a:ext cx="2286001" cy="13716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9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1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6400799" y="1447800"/>
            <a:ext cx="1828801" cy="11430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9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2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200401" y="1219200"/>
            <a:ext cx="1143000" cy="13716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9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71601" y="1333501"/>
            <a:ext cx="1600199" cy="1257299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900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4702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81000" y="1219200"/>
            <a:ext cx="8382000" cy="485273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2"/>
          </p:nvPr>
        </p:nvSpPr>
        <p:spPr>
          <a:xfrm>
            <a:off x="2514600" y="2112043"/>
            <a:ext cx="4114800" cy="306705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 noProof="0" dirty="0"/>
              <a:t>Click icon to add media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320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81000" y="1216152"/>
            <a:ext cx="8382000" cy="414972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81000" y="5443537"/>
            <a:ext cx="8382000" cy="652463"/>
          </a:xfrm>
        </p:spPr>
        <p:txBody>
          <a:bodyPr/>
          <a:lstStyle>
            <a:lvl1pPr marL="0" indent="0">
              <a:buFont typeface="Arial"/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Media Placeholder 7"/>
          <p:cNvSpPr>
            <a:spLocks noGrp="1"/>
          </p:cNvSpPr>
          <p:nvPr>
            <p:ph type="media" sz="quarter" idx="13"/>
          </p:nvPr>
        </p:nvSpPr>
        <p:spPr>
          <a:xfrm>
            <a:off x="2514600" y="1757489"/>
            <a:ext cx="4114800" cy="306705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 noProof="0" dirty="0"/>
              <a:t>Click icon to add media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240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2 pictures, conten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81000" y="1219201"/>
            <a:ext cx="4078395" cy="2400300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81728" y="1219201"/>
            <a:ext cx="4081272" cy="2405062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81001" y="3689351"/>
            <a:ext cx="4078394" cy="2406649"/>
          </a:xfrm>
        </p:spPr>
        <p:txBody>
          <a:bodyPr/>
          <a:lstStyle>
            <a:lvl1pPr marL="223838" indent="-223838">
              <a:defRPr sz="2000"/>
            </a:lvl1pPr>
            <a:lvl2pPr marL="458788" indent="-223838">
              <a:defRPr sz="1800"/>
            </a:lvl2pPr>
            <a:lvl3pPr marL="682625" indent="-169863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81729" y="3689351"/>
            <a:ext cx="4078394" cy="2406649"/>
          </a:xfrm>
        </p:spPr>
        <p:txBody>
          <a:bodyPr/>
          <a:lstStyle>
            <a:lvl1pPr>
              <a:defRPr lang="en-US" sz="20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8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8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buNone/>
              <a:defRPr/>
            </a:lvl4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458788" lvl="1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</a:pPr>
            <a:r>
              <a:rPr lang="en-US" dirty="0"/>
              <a:t>Second level</a:t>
            </a:r>
          </a:p>
          <a:p>
            <a:pPr marL="682625" lvl="2" indent="-169863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1331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3 large pictures, conten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6040" y="1134208"/>
            <a:ext cx="2743200" cy="2400300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200400" y="1143000"/>
            <a:ext cx="2743200" cy="2400300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72200" y="1143000"/>
            <a:ext cx="2743200" cy="2400300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28600" y="3765550"/>
            <a:ext cx="2743200" cy="24066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200400" y="3765550"/>
            <a:ext cx="2743200" cy="24066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72200" y="3765550"/>
            <a:ext cx="2743200" cy="24066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317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2 pictures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30688" cy="2404872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8600" y="3767328"/>
            <a:ext cx="4230688" cy="2404872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87888" y="1143000"/>
            <a:ext cx="4227512" cy="2405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87888" y="3767328"/>
            <a:ext cx="4227512" cy="2405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73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3 pictures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28600" y="4641850"/>
            <a:ext cx="4230688" cy="1527048"/>
          </a:xfrm>
          <a:solidFill>
            <a:srgbClr val="E6E7E8"/>
          </a:solidFill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228600" y="1143000"/>
            <a:ext cx="4230688" cy="1527048"/>
          </a:xfrm>
          <a:solidFill>
            <a:srgbClr val="E6E7E8"/>
          </a:solidFill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28600" y="2895600"/>
            <a:ext cx="4230688" cy="1527048"/>
          </a:xfrm>
          <a:solidFill>
            <a:srgbClr val="E6E7E8"/>
          </a:solidFill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4687888" y="1143001"/>
            <a:ext cx="4227512" cy="152704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4687888" y="2895600"/>
            <a:ext cx="4227512" cy="152704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687888" y="4641850"/>
            <a:ext cx="4227512" cy="152704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24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2 large pictur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8600" y="1143005"/>
            <a:ext cx="4230688" cy="3922742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681728" y="1143001"/>
            <a:ext cx="4233672" cy="3919194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228600" y="5294314"/>
            <a:ext cx="4230688" cy="87788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4681728" y="5294314"/>
            <a:ext cx="4230688" cy="87788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19105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-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8600" y="1143000"/>
            <a:ext cx="4230688" cy="1636776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00" y="3765550"/>
            <a:ext cx="4230688" cy="1636776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687889" y="1142999"/>
            <a:ext cx="4233672" cy="1636776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687888" y="3765549"/>
            <a:ext cx="4233672" cy="1636776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228599" y="2895600"/>
            <a:ext cx="4230688" cy="652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4687883" y="2895600"/>
            <a:ext cx="4230688" cy="652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228599" y="5519738"/>
            <a:ext cx="4230688" cy="652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4687883" y="5519738"/>
            <a:ext cx="4230688" cy="652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157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219200"/>
            <a:ext cx="5105400" cy="4876800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81000" y="2441448"/>
            <a:ext cx="2898648" cy="3352800"/>
          </a:xfrm>
        </p:spPr>
        <p:txBody>
          <a:bodyPr wrap="square" anchor="t" anchorCtr="0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0701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- titl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2743200" cy="342900"/>
          </a:xfrm>
        </p:spPr>
        <p:txBody>
          <a:bodyPr anchor="ctr"/>
          <a:lstStyle>
            <a:lvl1pPr>
              <a:defRPr sz="1100">
                <a:latin typeface="Facit Semibold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28600" y="1485900"/>
            <a:ext cx="2743200" cy="1409700"/>
          </a:xfrm>
          <a:solidFill>
            <a:srgbClr val="E6E7E8"/>
          </a:solidFill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8600" y="3086100"/>
            <a:ext cx="2743200" cy="4572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28600" y="3765550"/>
            <a:ext cx="2743200" cy="342900"/>
          </a:xfrm>
        </p:spPr>
        <p:txBody>
          <a:bodyPr anchor="ctr"/>
          <a:lstStyle>
            <a:lvl1pPr>
              <a:defRPr sz="1100">
                <a:latin typeface="Facit Semibold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8600" y="4108450"/>
            <a:ext cx="2743200" cy="1409700"/>
          </a:xfrm>
          <a:solidFill>
            <a:srgbClr val="E6E7E8"/>
          </a:solidFill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28600" y="5708650"/>
            <a:ext cx="2743200" cy="4572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200400" y="1143000"/>
            <a:ext cx="2743200" cy="342900"/>
          </a:xfrm>
        </p:spPr>
        <p:txBody>
          <a:bodyPr anchor="ctr"/>
          <a:lstStyle>
            <a:lvl1pPr>
              <a:defRPr sz="1100">
                <a:latin typeface="Facit Semibold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200400" y="1485900"/>
            <a:ext cx="2743200" cy="1409700"/>
          </a:xfrm>
          <a:solidFill>
            <a:srgbClr val="E6E7E8"/>
          </a:solidFill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3200400" y="3086100"/>
            <a:ext cx="2743200" cy="4572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200400" y="3765550"/>
            <a:ext cx="2743200" cy="342900"/>
          </a:xfrm>
        </p:spPr>
        <p:txBody>
          <a:bodyPr anchor="ctr"/>
          <a:lstStyle>
            <a:lvl1pPr>
              <a:defRPr sz="1100">
                <a:latin typeface="Facit Semibold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200400" y="4108450"/>
            <a:ext cx="2743200" cy="1409700"/>
          </a:xfrm>
          <a:solidFill>
            <a:srgbClr val="E6E7E8"/>
          </a:solidFill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3200400" y="5708650"/>
            <a:ext cx="2743200" cy="4572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172200" y="1143000"/>
            <a:ext cx="2743200" cy="342900"/>
          </a:xfrm>
        </p:spPr>
        <p:txBody>
          <a:bodyPr anchor="ctr"/>
          <a:lstStyle>
            <a:lvl1pPr>
              <a:defRPr sz="1100">
                <a:latin typeface="Facit Semibold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6172200" y="1485900"/>
            <a:ext cx="2743200" cy="1409700"/>
          </a:xfrm>
          <a:solidFill>
            <a:srgbClr val="E6E7E8"/>
          </a:solidFill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6172200" y="3086100"/>
            <a:ext cx="2743200" cy="4572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172200" y="3765550"/>
            <a:ext cx="2743200" cy="342900"/>
          </a:xfrm>
        </p:spPr>
        <p:txBody>
          <a:bodyPr anchor="ctr"/>
          <a:lstStyle>
            <a:lvl1pPr>
              <a:defRPr sz="1100">
                <a:latin typeface="Facit Semibold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172200" y="4108450"/>
            <a:ext cx="2743200" cy="1409700"/>
          </a:xfrm>
          <a:solidFill>
            <a:srgbClr val="E6E7E8"/>
          </a:solidFill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8"/>
          </p:nvPr>
        </p:nvSpPr>
        <p:spPr>
          <a:xfrm>
            <a:off x="6172200" y="5708650"/>
            <a:ext cx="2743200" cy="4572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024025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011680" y="1143000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794760" y="1143000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577840" y="1143000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360920" y="1143000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28600" y="2456688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011680" y="2456688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794760" y="2456688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577840" y="2456688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7360920" y="2456688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228600" y="3770376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2011680" y="3770376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794760" y="3770376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5577840" y="3770376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7360920" y="3770376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228600" y="5084064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2011680" y="5084064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3794760" y="5084064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5577840" y="5084064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7360920" y="5084064"/>
            <a:ext cx="1554480" cy="1088136"/>
          </a:xfrm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446136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228600" y="2514600"/>
            <a:ext cx="1554480" cy="1257300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2011680" y="2514600"/>
            <a:ext cx="1554480" cy="1257300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3794760" y="2514600"/>
            <a:ext cx="1554480" cy="1257300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5577840" y="2514600"/>
            <a:ext cx="1554480" cy="1257300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7360920" y="2514600"/>
            <a:ext cx="1554480" cy="1257300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44"/>
          </p:nvPr>
        </p:nvSpPr>
        <p:spPr>
          <a:xfrm>
            <a:off x="228600" y="4457700"/>
            <a:ext cx="1554480" cy="1261872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45"/>
          </p:nvPr>
        </p:nvSpPr>
        <p:spPr>
          <a:xfrm>
            <a:off x="2011680" y="4457700"/>
            <a:ext cx="1554480" cy="1261872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46"/>
          </p:nvPr>
        </p:nvSpPr>
        <p:spPr>
          <a:xfrm>
            <a:off x="3794760" y="4457700"/>
            <a:ext cx="1554480" cy="126187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47"/>
          </p:nvPr>
        </p:nvSpPr>
        <p:spPr>
          <a:xfrm>
            <a:off x="5577840" y="4457700"/>
            <a:ext cx="1554480" cy="1261872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48"/>
          </p:nvPr>
        </p:nvSpPr>
        <p:spPr>
          <a:xfrm>
            <a:off x="7360920" y="4457700"/>
            <a:ext cx="1554480" cy="1261872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1" y="1143000"/>
            <a:ext cx="8686800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1pPr>
            <a:lvl2pPr marL="687388" indent="-230188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2pPr>
            <a:lvl3pPr marL="1138238" indent="-223838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4pPr>
            <a:lvl5pPr marL="2063750" indent="-23495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 baseline="0">
                <a:solidFill>
                  <a:schemeClr val="tx1"/>
                </a:solidFill>
              </a:defRPr>
            </a:lvl5pPr>
            <a:lvl6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6pPr>
            <a:lvl7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7pPr>
            <a:lvl8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8pPr>
            <a:lvl9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9"/>
          </p:nvPr>
        </p:nvSpPr>
        <p:spPr>
          <a:xfrm>
            <a:off x="228600" y="2171700"/>
            <a:ext cx="5143500" cy="228600"/>
          </a:xfrm>
        </p:spPr>
        <p:txBody>
          <a:bodyPr/>
          <a:lstStyle>
            <a:lvl1pPr>
              <a:defRPr sz="1600">
                <a:latin typeface="Facit Semibold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0"/>
          </p:nvPr>
        </p:nvSpPr>
        <p:spPr>
          <a:xfrm>
            <a:off x="5600700" y="2171700"/>
            <a:ext cx="3314700" cy="228600"/>
          </a:xfrm>
        </p:spPr>
        <p:txBody>
          <a:bodyPr/>
          <a:lstStyle>
            <a:lvl1pPr>
              <a:defRPr sz="1600">
                <a:latin typeface="Facit Semibold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228600" y="3771900"/>
            <a:ext cx="1554480" cy="2286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9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228600" y="4000500"/>
            <a:ext cx="155448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8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228600" y="5715000"/>
            <a:ext cx="1554480" cy="2286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9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228600" y="5943600"/>
            <a:ext cx="155448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8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2011680" y="3771900"/>
            <a:ext cx="1554480" cy="2286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9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2011680" y="4000500"/>
            <a:ext cx="155448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8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2011680" y="5715000"/>
            <a:ext cx="1554480" cy="2286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9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57"/>
          </p:nvPr>
        </p:nvSpPr>
        <p:spPr>
          <a:xfrm>
            <a:off x="2011680" y="5943600"/>
            <a:ext cx="155448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8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Picture Placeholder 6"/>
          <p:cNvSpPr>
            <a:spLocks noGrp="1"/>
          </p:cNvSpPr>
          <p:nvPr>
            <p:ph type="pic" sz="quarter" idx="58"/>
          </p:nvPr>
        </p:nvSpPr>
        <p:spPr>
          <a:xfrm>
            <a:off x="3794760" y="4457700"/>
            <a:ext cx="1554480" cy="1261872"/>
          </a:xfrm>
          <a:prstGeom prst="rect">
            <a:avLst/>
          </a:prstGeom>
          <a:solidFill>
            <a:srgbClr val="E6E7E8"/>
          </a:solidFill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59"/>
          </p:nvPr>
        </p:nvSpPr>
        <p:spPr>
          <a:xfrm>
            <a:off x="3794760" y="3771900"/>
            <a:ext cx="1554480" cy="2286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9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60"/>
          </p:nvPr>
        </p:nvSpPr>
        <p:spPr>
          <a:xfrm>
            <a:off x="3794760" y="4000500"/>
            <a:ext cx="155448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8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61"/>
          </p:nvPr>
        </p:nvSpPr>
        <p:spPr>
          <a:xfrm>
            <a:off x="3794760" y="5715000"/>
            <a:ext cx="1554480" cy="2286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9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62"/>
          </p:nvPr>
        </p:nvSpPr>
        <p:spPr>
          <a:xfrm>
            <a:off x="3794760" y="5943600"/>
            <a:ext cx="155448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8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63"/>
          </p:nvPr>
        </p:nvSpPr>
        <p:spPr>
          <a:xfrm>
            <a:off x="5577840" y="3771900"/>
            <a:ext cx="1554480" cy="2286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9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64"/>
          </p:nvPr>
        </p:nvSpPr>
        <p:spPr>
          <a:xfrm>
            <a:off x="5577840" y="4000500"/>
            <a:ext cx="155448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8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65"/>
          </p:nvPr>
        </p:nvSpPr>
        <p:spPr>
          <a:xfrm>
            <a:off x="5577840" y="5715000"/>
            <a:ext cx="1554480" cy="2286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9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66"/>
          </p:nvPr>
        </p:nvSpPr>
        <p:spPr>
          <a:xfrm>
            <a:off x="5577840" y="5943600"/>
            <a:ext cx="155448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8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67"/>
          </p:nvPr>
        </p:nvSpPr>
        <p:spPr>
          <a:xfrm>
            <a:off x="7360920" y="3771900"/>
            <a:ext cx="1554480" cy="2286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9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68"/>
          </p:nvPr>
        </p:nvSpPr>
        <p:spPr>
          <a:xfrm>
            <a:off x="7360920" y="4000500"/>
            <a:ext cx="155448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8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69"/>
          </p:nvPr>
        </p:nvSpPr>
        <p:spPr>
          <a:xfrm>
            <a:off x="7360920" y="5715000"/>
            <a:ext cx="1554480" cy="2286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9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70"/>
          </p:nvPr>
        </p:nvSpPr>
        <p:spPr>
          <a:xfrm>
            <a:off x="7360920" y="5943600"/>
            <a:ext cx="155448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8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42358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9"/>
          <p:cNvSpPr>
            <a:spLocks noGrp="1"/>
          </p:cNvSpPr>
          <p:nvPr>
            <p:ph type="body" sz="quarter" idx="12"/>
          </p:nvPr>
        </p:nvSpPr>
        <p:spPr>
          <a:xfrm rot="5400000" flipH="1">
            <a:off x="4411980" y="-990212"/>
            <a:ext cx="0" cy="7772400"/>
          </a:xfrm>
          <a:ln w="19050">
            <a:solidFill>
              <a:schemeClr val="bg1">
                <a:lumMod val="65000"/>
              </a:schemeClr>
            </a:solidFill>
            <a:prstDash val="solid"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1" y="1143000"/>
            <a:ext cx="8686800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1pPr>
            <a:lvl2pPr marL="687388" indent="-230188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2pPr>
            <a:lvl3pPr marL="1138238" indent="-223838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4pPr>
            <a:lvl5pPr marL="2063750" indent="-23495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 baseline="0">
                <a:solidFill>
                  <a:schemeClr val="tx1"/>
                </a:solidFill>
              </a:defRPr>
            </a:lvl5pPr>
            <a:lvl6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6pPr>
            <a:lvl7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7pPr>
            <a:lvl8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8pPr>
            <a:lvl9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228600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228600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9"/>
          </p:nvPr>
        </p:nvSpPr>
        <p:spPr>
          <a:xfrm>
            <a:off x="294320" y="2332831"/>
            <a:ext cx="1123950" cy="112553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778687" y="2332831"/>
            <a:ext cx="1123950" cy="11255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71"/>
          </p:nvPr>
        </p:nvSpPr>
        <p:spPr>
          <a:xfrm>
            <a:off x="3263054" y="2332831"/>
            <a:ext cx="1123950" cy="11255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4747421" y="2332831"/>
            <a:ext cx="1123950" cy="11255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73"/>
          </p:nvPr>
        </p:nvSpPr>
        <p:spPr>
          <a:xfrm>
            <a:off x="6231788" y="2332831"/>
            <a:ext cx="1123950" cy="11255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74"/>
          </p:nvPr>
        </p:nvSpPr>
        <p:spPr>
          <a:xfrm>
            <a:off x="7716156" y="2332831"/>
            <a:ext cx="1123950" cy="11255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75"/>
          </p:nvPr>
        </p:nvSpPr>
        <p:spPr>
          <a:xfrm>
            <a:off x="1714500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76"/>
          </p:nvPr>
        </p:nvSpPr>
        <p:spPr>
          <a:xfrm>
            <a:off x="1714500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77"/>
          </p:nvPr>
        </p:nvSpPr>
        <p:spPr>
          <a:xfrm>
            <a:off x="3198586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78"/>
          </p:nvPr>
        </p:nvSpPr>
        <p:spPr>
          <a:xfrm>
            <a:off x="3198586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79"/>
          </p:nvPr>
        </p:nvSpPr>
        <p:spPr>
          <a:xfrm>
            <a:off x="4687888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80"/>
          </p:nvPr>
        </p:nvSpPr>
        <p:spPr>
          <a:xfrm>
            <a:off x="4687888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81"/>
          </p:nvPr>
        </p:nvSpPr>
        <p:spPr>
          <a:xfrm>
            <a:off x="6172200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82"/>
          </p:nvPr>
        </p:nvSpPr>
        <p:spPr>
          <a:xfrm>
            <a:off x="6172200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Text Placeholder 4"/>
          <p:cNvSpPr>
            <a:spLocks noGrp="1"/>
          </p:cNvSpPr>
          <p:nvPr>
            <p:ph type="body" sz="quarter" idx="83"/>
          </p:nvPr>
        </p:nvSpPr>
        <p:spPr>
          <a:xfrm>
            <a:off x="7658100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4"/>
          <p:cNvSpPr>
            <a:spLocks noGrp="1"/>
          </p:cNvSpPr>
          <p:nvPr>
            <p:ph type="body" sz="quarter" idx="84"/>
          </p:nvPr>
        </p:nvSpPr>
        <p:spPr>
          <a:xfrm>
            <a:off x="7658100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45796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9"/>
          <p:cNvSpPr>
            <a:spLocks noGrp="1"/>
          </p:cNvSpPr>
          <p:nvPr>
            <p:ph type="body" sz="quarter" idx="12"/>
          </p:nvPr>
        </p:nvSpPr>
        <p:spPr>
          <a:xfrm rot="5400000" flipH="1">
            <a:off x="4572000" y="-944492"/>
            <a:ext cx="0" cy="7680960"/>
          </a:xfrm>
          <a:ln w="19050">
            <a:solidFill>
              <a:schemeClr val="bg1">
                <a:lumMod val="65000"/>
              </a:schemeClr>
            </a:solidFill>
            <a:prstDash val="solid"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1" y="1143000"/>
            <a:ext cx="8686800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1pPr>
            <a:lvl2pPr marL="687388" indent="-230188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2pPr>
            <a:lvl3pPr marL="1138238" indent="-223838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4pPr>
            <a:lvl5pPr marL="2063750" indent="-23495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 baseline="0">
                <a:solidFill>
                  <a:schemeClr val="tx1"/>
                </a:solidFill>
              </a:defRPr>
            </a:lvl5pPr>
            <a:lvl6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6pPr>
            <a:lvl7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7pPr>
            <a:lvl8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8pPr>
            <a:lvl9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228600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228600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9"/>
          </p:nvPr>
        </p:nvSpPr>
        <p:spPr>
          <a:xfrm>
            <a:off x="294320" y="2332831"/>
            <a:ext cx="1123950" cy="112553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2149498" y="2332831"/>
            <a:ext cx="1123950" cy="11255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71"/>
          </p:nvPr>
        </p:nvSpPr>
        <p:spPr>
          <a:xfrm>
            <a:off x="4004676" y="2332831"/>
            <a:ext cx="1123950" cy="11255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859854" y="2332831"/>
            <a:ext cx="1123950" cy="11255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73"/>
          </p:nvPr>
        </p:nvSpPr>
        <p:spPr>
          <a:xfrm>
            <a:off x="7715030" y="2332831"/>
            <a:ext cx="1123950" cy="11255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75"/>
          </p:nvPr>
        </p:nvSpPr>
        <p:spPr>
          <a:xfrm>
            <a:off x="2085311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76"/>
          </p:nvPr>
        </p:nvSpPr>
        <p:spPr>
          <a:xfrm>
            <a:off x="2085311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77"/>
          </p:nvPr>
        </p:nvSpPr>
        <p:spPr>
          <a:xfrm>
            <a:off x="3942022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78"/>
          </p:nvPr>
        </p:nvSpPr>
        <p:spPr>
          <a:xfrm>
            <a:off x="3942022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79"/>
          </p:nvPr>
        </p:nvSpPr>
        <p:spPr>
          <a:xfrm>
            <a:off x="5798733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80"/>
          </p:nvPr>
        </p:nvSpPr>
        <p:spPr>
          <a:xfrm>
            <a:off x="5798733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81"/>
          </p:nvPr>
        </p:nvSpPr>
        <p:spPr>
          <a:xfrm>
            <a:off x="7655442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82"/>
          </p:nvPr>
        </p:nvSpPr>
        <p:spPr>
          <a:xfrm>
            <a:off x="7655442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089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9"/>
          <p:cNvSpPr>
            <a:spLocks noGrp="1"/>
          </p:cNvSpPr>
          <p:nvPr>
            <p:ph type="body" sz="quarter" idx="12"/>
          </p:nvPr>
        </p:nvSpPr>
        <p:spPr>
          <a:xfrm rot="5400000" flipH="1">
            <a:off x="4572000" y="61348"/>
            <a:ext cx="0" cy="5669280"/>
          </a:xfrm>
          <a:ln w="19050">
            <a:solidFill>
              <a:schemeClr val="bg1">
                <a:lumMod val="65000"/>
              </a:schemeClr>
            </a:solidFill>
            <a:prstDash val="solid"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1" y="1143000"/>
            <a:ext cx="8686800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1pPr>
            <a:lvl2pPr marL="687388" indent="-230188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2pPr>
            <a:lvl3pPr marL="1138238" indent="-223838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4pPr>
            <a:lvl5pPr marL="2063750" indent="-23495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 baseline="0">
                <a:solidFill>
                  <a:schemeClr val="tx1"/>
                </a:solidFill>
              </a:defRPr>
            </a:lvl5pPr>
            <a:lvl6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6pPr>
            <a:lvl7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7pPr>
            <a:lvl8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8pPr>
            <a:lvl9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204544" y="2332831"/>
            <a:ext cx="1123950" cy="112553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71"/>
          </p:nvPr>
        </p:nvSpPr>
        <p:spPr>
          <a:xfrm>
            <a:off x="3059722" y="2332831"/>
            <a:ext cx="1123950" cy="11255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4914900" y="2332831"/>
            <a:ext cx="1123950" cy="11255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73"/>
          </p:nvPr>
        </p:nvSpPr>
        <p:spPr>
          <a:xfrm>
            <a:off x="6770076" y="2332831"/>
            <a:ext cx="1123950" cy="11255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75"/>
          </p:nvPr>
        </p:nvSpPr>
        <p:spPr>
          <a:xfrm>
            <a:off x="1140357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76"/>
          </p:nvPr>
        </p:nvSpPr>
        <p:spPr>
          <a:xfrm>
            <a:off x="1140357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77"/>
          </p:nvPr>
        </p:nvSpPr>
        <p:spPr>
          <a:xfrm>
            <a:off x="2997068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78"/>
          </p:nvPr>
        </p:nvSpPr>
        <p:spPr>
          <a:xfrm>
            <a:off x="2997068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79"/>
          </p:nvPr>
        </p:nvSpPr>
        <p:spPr>
          <a:xfrm>
            <a:off x="4853779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80"/>
          </p:nvPr>
        </p:nvSpPr>
        <p:spPr>
          <a:xfrm>
            <a:off x="4853779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81"/>
          </p:nvPr>
        </p:nvSpPr>
        <p:spPr>
          <a:xfrm>
            <a:off x="6710488" y="3765550"/>
            <a:ext cx="1257300" cy="463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82"/>
          </p:nvPr>
        </p:nvSpPr>
        <p:spPr>
          <a:xfrm>
            <a:off x="6710488" y="4413250"/>
            <a:ext cx="1257300" cy="175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7621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9"/>
          <p:cNvSpPr>
            <a:spLocks noGrp="1"/>
          </p:cNvSpPr>
          <p:nvPr>
            <p:ph type="body" sz="quarter" idx="12"/>
          </p:nvPr>
        </p:nvSpPr>
        <p:spPr>
          <a:xfrm rot="5400000" flipH="1">
            <a:off x="4549140" y="1011620"/>
            <a:ext cx="0" cy="3840480"/>
          </a:xfrm>
          <a:ln w="19050">
            <a:solidFill>
              <a:schemeClr val="bg1">
                <a:lumMod val="65000"/>
              </a:schemeClr>
            </a:solidFill>
            <a:prstDash val="solid"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0999" y="914400"/>
            <a:ext cx="8382001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1pPr>
            <a:lvl2pPr marL="687388" indent="-230188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2pPr>
            <a:lvl3pPr marL="1138238" indent="-223838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4pPr>
            <a:lvl5pPr marL="2063750" indent="-23495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 baseline="0">
                <a:solidFill>
                  <a:schemeClr val="tx1"/>
                </a:solidFill>
              </a:defRPr>
            </a:lvl5pPr>
            <a:lvl6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6pPr>
            <a:lvl7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7pPr>
            <a:lvl8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8pPr>
            <a:lvl9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71"/>
          </p:nvPr>
        </p:nvSpPr>
        <p:spPr>
          <a:xfrm>
            <a:off x="2025338" y="2212677"/>
            <a:ext cx="1363918" cy="13658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3880516" y="2212677"/>
            <a:ext cx="1363918" cy="136584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73"/>
          </p:nvPr>
        </p:nvSpPr>
        <p:spPr>
          <a:xfrm>
            <a:off x="5735692" y="2212677"/>
            <a:ext cx="1363918" cy="13658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77"/>
          </p:nvPr>
        </p:nvSpPr>
        <p:spPr>
          <a:xfrm>
            <a:off x="2082668" y="3765550"/>
            <a:ext cx="1257300" cy="3492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78"/>
          </p:nvPr>
        </p:nvSpPr>
        <p:spPr>
          <a:xfrm>
            <a:off x="2082668" y="4229100"/>
            <a:ext cx="1257300" cy="1943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79"/>
          </p:nvPr>
        </p:nvSpPr>
        <p:spPr>
          <a:xfrm>
            <a:off x="3939379" y="3765550"/>
            <a:ext cx="1257300" cy="3492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80"/>
          </p:nvPr>
        </p:nvSpPr>
        <p:spPr>
          <a:xfrm>
            <a:off x="3939379" y="4229100"/>
            <a:ext cx="1257300" cy="1943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81"/>
          </p:nvPr>
        </p:nvSpPr>
        <p:spPr>
          <a:xfrm>
            <a:off x="5796088" y="3765550"/>
            <a:ext cx="1257300" cy="3492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82"/>
          </p:nvPr>
        </p:nvSpPr>
        <p:spPr>
          <a:xfrm>
            <a:off x="5796088" y="4229100"/>
            <a:ext cx="1257300" cy="1943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1951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- 4 verti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9"/>
          <p:cNvSpPr>
            <a:spLocks noGrp="1"/>
          </p:cNvSpPr>
          <p:nvPr>
            <p:ph type="body" sz="quarter" idx="12"/>
          </p:nvPr>
        </p:nvSpPr>
        <p:spPr>
          <a:xfrm flipH="1">
            <a:off x="2400300" y="2385732"/>
            <a:ext cx="0" cy="3383280"/>
          </a:xfrm>
          <a:ln w="19050">
            <a:solidFill>
              <a:schemeClr val="bg1">
                <a:lumMod val="65000"/>
              </a:schemeClr>
            </a:solidFill>
            <a:prstDash val="solid"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914400"/>
            <a:ext cx="8382000" cy="685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1pPr>
            <a:lvl2pPr marL="687388" indent="-230188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2pPr>
            <a:lvl3pPr marL="1138238" indent="-223838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4pPr>
            <a:lvl5pPr marL="2063750" indent="-23495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 baseline="0">
                <a:solidFill>
                  <a:schemeClr val="tx1"/>
                </a:solidFill>
              </a:defRPr>
            </a:lvl5pPr>
            <a:lvl6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6pPr>
            <a:lvl7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7pPr>
            <a:lvl8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8pPr>
            <a:lvl9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943100" y="1943100"/>
            <a:ext cx="914400" cy="9144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71"/>
          </p:nvPr>
        </p:nvSpPr>
        <p:spPr>
          <a:xfrm>
            <a:off x="1943100" y="3047181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1943100" y="4151262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73"/>
          </p:nvPr>
        </p:nvSpPr>
        <p:spPr>
          <a:xfrm>
            <a:off x="1943100" y="5255342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75"/>
          </p:nvPr>
        </p:nvSpPr>
        <p:spPr>
          <a:xfrm>
            <a:off x="3086100" y="1943100"/>
            <a:ext cx="457200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76"/>
          </p:nvPr>
        </p:nvSpPr>
        <p:spPr>
          <a:xfrm>
            <a:off x="3086100" y="2171700"/>
            <a:ext cx="4572000" cy="6903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84"/>
          </p:nvPr>
        </p:nvSpPr>
        <p:spPr>
          <a:xfrm>
            <a:off x="3086100" y="3047181"/>
            <a:ext cx="457200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85"/>
          </p:nvPr>
        </p:nvSpPr>
        <p:spPr>
          <a:xfrm>
            <a:off x="3086100" y="3276600"/>
            <a:ext cx="4572000" cy="6903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86"/>
          </p:nvPr>
        </p:nvSpPr>
        <p:spPr>
          <a:xfrm>
            <a:off x="3086100" y="4151262"/>
            <a:ext cx="457200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87"/>
          </p:nvPr>
        </p:nvSpPr>
        <p:spPr>
          <a:xfrm>
            <a:off x="3086100" y="4399116"/>
            <a:ext cx="4572000" cy="685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88"/>
          </p:nvPr>
        </p:nvSpPr>
        <p:spPr>
          <a:xfrm>
            <a:off x="3086100" y="5255342"/>
            <a:ext cx="4572000" cy="22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89"/>
          </p:nvPr>
        </p:nvSpPr>
        <p:spPr>
          <a:xfrm>
            <a:off x="3086100" y="5483942"/>
            <a:ext cx="4572000" cy="6882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20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1962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479257"/>
            <a:ext cx="4914900" cy="3429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2743200" y="3153944"/>
            <a:ext cx="4914900" cy="1878013"/>
          </a:xfrm>
        </p:spPr>
        <p:txBody>
          <a:bodyPr/>
          <a:lstStyle>
            <a:lvl1pPr marL="225425" indent="-225425">
              <a:defRPr sz="1400"/>
            </a:lvl1pPr>
            <a:lvl2pPr marL="400050" indent="-166688">
              <a:defRPr sz="1200"/>
            </a:lvl2pPr>
            <a:lvl3pPr marL="573088" indent="-176213">
              <a:defRPr sz="1200"/>
            </a:lvl3pPr>
            <a:lvl4pPr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71"/>
          </p:nvPr>
        </p:nvSpPr>
        <p:spPr>
          <a:xfrm>
            <a:off x="2743200" y="2174457"/>
            <a:ext cx="4914900" cy="22860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74"/>
          </p:nvPr>
        </p:nvSpPr>
        <p:spPr>
          <a:xfrm>
            <a:off x="1371600" y="2022057"/>
            <a:ext cx="1123950" cy="112553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1785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397176"/>
            <a:ext cx="4914900" cy="3429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71"/>
          </p:nvPr>
        </p:nvSpPr>
        <p:spPr>
          <a:xfrm>
            <a:off x="2743200" y="3092376"/>
            <a:ext cx="4914900" cy="22860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74"/>
          </p:nvPr>
        </p:nvSpPr>
        <p:spPr>
          <a:xfrm>
            <a:off x="1371600" y="1718268"/>
            <a:ext cx="1123950" cy="112553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75"/>
          </p:nvPr>
        </p:nvSpPr>
        <p:spPr>
          <a:xfrm>
            <a:off x="2743200" y="1714500"/>
            <a:ext cx="4914900" cy="1143000"/>
          </a:xfrm>
          <a:solidFill>
            <a:srgbClr val="E6E7E8"/>
          </a:solidFill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2743200" y="4065587"/>
            <a:ext cx="4914900" cy="1878013"/>
          </a:xfrm>
        </p:spPr>
        <p:txBody>
          <a:bodyPr/>
          <a:lstStyle>
            <a:lvl1pPr marL="225425" indent="-225425">
              <a:defRPr sz="1400"/>
            </a:lvl1pPr>
            <a:lvl2pPr marL="400050" indent="-166688">
              <a:defRPr sz="1200"/>
            </a:lvl2pPr>
            <a:lvl3pPr marL="573088" indent="-176213">
              <a:defRPr sz="1200"/>
            </a:lvl3pPr>
            <a:lvl4pPr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79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81000" y="877824"/>
            <a:ext cx="8382000" cy="265176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32063" y="1219200"/>
            <a:ext cx="3931920" cy="4876800"/>
          </a:xfrm>
        </p:spPr>
        <p:txBody>
          <a:bodyPr/>
          <a:lstStyle>
            <a:lvl1pPr marL="284163" indent="-284163">
              <a:defRPr sz="2000"/>
            </a:lvl1pPr>
            <a:lvl2pPr marL="509588" indent="-217488">
              <a:tabLst/>
              <a:defRPr sz="1800"/>
            </a:lvl2pPr>
            <a:lvl3pPr marL="747713" indent="-177800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1219200"/>
            <a:ext cx="3931920" cy="4876800"/>
          </a:xfrm>
        </p:spPr>
        <p:txBody>
          <a:bodyPr/>
          <a:lstStyle>
            <a:lvl1pPr marL="284163" indent="-284163">
              <a:defRPr sz="2000"/>
            </a:lvl1pPr>
            <a:lvl2pPr marL="509588" indent="-217488">
              <a:defRPr sz="1800"/>
            </a:lvl2pPr>
            <a:lvl3pPr marL="747713" indent="-177800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730701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i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8600" y="2743200"/>
            <a:ext cx="2002536" cy="17145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56752" y="2743200"/>
            <a:ext cx="2002536" cy="17145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marL="342900" marR="0" indent="-342900" algn="ctr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684776" y="2743200"/>
            <a:ext cx="2002536" cy="17145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marL="342900" marR="0" indent="-342900" algn="ctr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912864" y="2743200"/>
            <a:ext cx="2002536" cy="1714500"/>
          </a:xfrm>
          <a:prstGeom prst="rect">
            <a:avLst/>
          </a:prstGeom>
          <a:solidFill>
            <a:srgbClr val="E6E7E8"/>
          </a:solidFill>
        </p:spPr>
        <p:txBody>
          <a:bodyPr rtlCol="0" anchor="ctr">
            <a:normAutofit/>
          </a:bodyPr>
          <a:lstStyle>
            <a:lvl1pPr marL="342900" marR="0" indent="-342900" algn="ctr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" y="4571999"/>
            <a:ext cx="2001838" cy="1600201"/>
          </a:xfrm>
        </p:spPr>
        <p:txBody>
          <a:bodyPr/>
          <a:lstStyle>
            <a:lvl1pPr>
              <a:defRPr sz="1000"/>
            </a:lvl1pPr>
            <a:lvl2pPr marL="280988" indent="-169863">
              <a:defRPr sz="1000"/>
            </a:lvl2pPr>
            <a:lvl3pPr marL="461963" indent="-180975">
              <a:defRPr sz="1000"/>
            </a:lvl3pPr>
            <a:lvl4pPr marL="633413" indent="-171450">
              <a:defRPr sz="1000"/>
            </a:lvl4pPr>
            <a:lvl5pPr marL="803275" indent="-16986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8602" y="1143000"/>
            <a:ext cx="8686798" cy="10287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2400300"/>
            <a:ext cx="2001838" cy="342900"/>
          </a:xfrm>
          <a:prstGeom prst="rect">
            <a:avLst/>
          </a:prstGeom>
        </p:spPr>
        <p:txBody>
          <a:bodyPr bIns="91440"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1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2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72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2456752" y="2400300"/>
            <a:ext cx="2002536" cy="342900"/>
          </a:xfrm>
          <a:prstGeom prst="rect">
            <a:avLst/>
          </a:prstGeom>
        </p:spPr>
        <p:txBody>
          <a:bodyPr bIns="91440"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1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457200" indent="-18288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2pPr>
            <a:lvl3pPr marL="914400" indent="-18288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1371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4686300" y="2400300"/>
            <a:ext cx="2001838" cy="342900"/>
          </a:xfrm>
          <a:prstGeom prst="rect">
            <a:avLst/>
          </a:prstGeom>
        </p:spPr>
        <p:txBody>
          <a:bodyPr bIns="91440"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1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457200" indent="-18288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2pPr>
            <a:lvl3pPr marL="914400" indent="-18288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1371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6912864" y="2400300"/>
            <a:ext cx="2001838" cy="342900"/>
          </a:xfrm>
          <a:prstGeom prst="rect">
            <a:avLst/>
          </a:prstGeom>
        </p:spPr>
        <p:txBody>
          <a:bodyPr bIns="91440" anchor="b"/>
          <a:lstStyle>
            <a:lvl1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1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457200" indent="-18288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2pPr>
            <a:lvl3pPr marL="914400" indent="-18288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1371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 marL="18288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60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2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4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600" indent="-182880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2456752" y="4571999"/>
            <a:ext cx="2001838" cy="1600201"/>
          </a:xfrm>
        </p:spPr>
        <p:txBody>
          <a:bodyPr/>
          <a:lstStyle>
            <a:lvl1pPr>
              <a:defRPr sz="1000"/>
            </a:lvl1pPr>
            <a:lvl2pPr marL="280988" indent="-169863">
              <a:defRPr sz="1000"/>
            </a:lvl2pPr>
            <a:lvl3pPr marL="461963" indent="-180975">
              <a:defRPr sz="1000"/>
            </a:lvl3pPr>
            <a:lvl4pPr marL="633413" indent="-171450">
              <a:defRPr sz="1000"/>
            </a:lvl4pPr>
            <a:lvl5pPr marL="803275" indent="-16986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87888" y="4571999"/>
            <a:ext cx="2001838" cy="1600201"/>
          </a:xfrm>
        </p:spPr>
        <p:txBody>
          <a:bodyPr/>
          <a:lstStyle>
            <a:lvl1pPr>
              <a:defRPr sz="1000"/>
            </a:lvl1pPr>
            <a:lvl2pPr marL="280988" indent="-169863">
              <a:defRPr sz="1000"/>
            </a:lvl2pPr>
            <a:lvl3pPr marL="461963" indent="-180975">
              <a:defRPr sz="1000"/>
            </a:lvl3pPr>
            <a:lvl4pPr marL="633413" indent="-171450">
              <a:defRPr sz="1000"/>
            </a:lvl4pPr>
            <a:lvl5pPr marL="803275" indent="-16986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913562" y="4571999"/>
            <a:ext cx="2001838" cy="1600201"/>
          </a:xfrm>
        </p:spPr>
        <p:txBody>
          <a:bodyPr/>
          <a:lstStyle>
            <a:lvl1pPr>
              <a:defRPr sz="1000"/>
            </a:lvl1pPr>
            <a:lvl2pPr marL="280988" indent="-169863">
              <a:defRPr sz="1000"/>
            </a:lvl2pPr>
            <a:lvl3pPr marL="461963" indent="-180975">
              <a:defRPr sz="1000"/>
            </a:lvl3pPr>
            <a:lvl4pPr marL="633413" indent="-171450">
              <a:defRPr sz="1000"/>
            </a:lvl4pPr>
            <a:lvl5pPr marL="803275" indent="-16986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319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28600" y="1831975"/>
          <a:ext cx="8686800" cy="434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</a:tblGrid>
              <a:tr h="43402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28600" y="1493838"/>
          <a:ext cx="8686800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/>
                        </a:rPr>
                        <a:t>Date</a:t>
                      </a:r>
                    </a:p>
                  </a:txBody>
                  <a:tcPr marT="45800" marB="4580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/>
                        </a:rPr>
                        <a:t>Date</a:t>
                      </a:r>
                    </a:p>
                  </a:txBody>
                  <a:tcPr marT="45800" marB="4580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/>
                        </a:rPr>
                        <a:t>Date</a:t>
                      </a:r>
                    </a:p>
                  </a:txBody>
                  <a:tcPr marT="45800" marB="4580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/>
                        </a:rPr>
                        <a:t>Date</a:t>
                      </a:r>
                    </a:p>
                  </a:txBody>
                  <a:tcPr marT="45800" marB="4580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/>
                        </a:rPr>
                        <a:t>Date</a:t>
                      </a:r>
                    </a:p>
                  </a:txBody>
                  <a:tcPr marT="45800" marB="4580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/>
                        </a:rPr>
                        <a:t>Date</a:t>
                      </a:r>
                    </a:p>
                  </a:txBody>
                  <a:tcPr marT="45800" marB="4580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/>
                        </a:rPr>
                        <a:t>Date</a:t>
                      </a:r>
                    </a:p>
                  </a:txBody>
                  <a:tcPr marT="45800" marB="4580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/>
                        </a:rPr>
                        <a:t>Date</a:t>
                      </a:r>
                    </a:p>
                  </a:txBody>
                  <a:tcPr marT="45800" marB="4580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/>
                        </a:rPr>
                        <a:t>Date</a:t>
                      </a:r>
                    </a:p>
                  </a:txBody>
                  <a:tcPr marT="45800" marB="4580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/>
                        </a:rPr>
                        <a:t>Date</a:t>
                      </a:r>
                    </a:p>
                  </a:txBody>
                  <a:tcPr marT="45800" marB="4580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/>
                        </a:rPr>
                        <a:t>Date</a:t>
                      </a:r>
                    </a:p>
                  </a:txBody>
                  <a:tcPr marT="45800" marB="4580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Arial"/>
                        </a:rPr>
                        <a:t>Date</a:t>
                      </a:r>
                    </a:p>
                  </a:txBody>
                  <a:tcPr marT="45800" marB="4580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9" name="Text Placeholder 108"/>
          <p:cNvSpPr>
            <a:spLocks noGrp="1"/>
          </p:cNvSpPr>
          <p:nvPr>
            <p:ph type="body" sz="quarter" idx="36"/>
          </p:nvPr>
        </p:nvSpPr>
        <p:spPr>
          <a:xfrm>
            <a:off x="6400800" y="914401"/>
            <a:ext cx="2514600" cy="228599"/>
          </a:xfrm>
        </p:spPr>
        <p:txBody>
          <a:bodyPr/>
          <a:lstStyle>
            <a:lvl1pPr marL="0" indent="0" algn="r"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6" name="Text Placeholder 110"/>
          <p:cNvSpPr>
            <a:spLocks noGrp="1"/>
          </p:cNvSpPr>
          <p:nvPr>
            <p:ph type="body" sz="quarter" idx="37"/>
          </p:nvPr>
        </p:nvSpPr>
        <p:spPr>
          <a:xfrm>
            <a:off x="1517650" y="2399539"/>
            <a:ext cx="854075" cy="35242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7" name="Text Placeholder 110"/>
          <p:cNvSpPr>
            <a:spLocks noGrp="1"/>
          </p:cNvSpPr>
          <p:nvPr>
            <p:ph type="body" sz="quarter" idx="38"/>
          </p:nvPr>
        </p:nvSpPr>
        <p:spPr>
          <a:xfrm>
            <a:off x="2372364" y="2978048"/>
            <a:ext cx="854075" cy="352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Text Placeholder 110"/>
          <p:cNvSpPr>
            <a:spLocks noGrp="1"/>
          </p:cNvSpPr>
          <p:nvPr>
            <p:ph type="body" sz="quarter" idx="39"/>
          </p:nvPr>
        </p:nvSpPr>
        <p:spPr>
          <a:xfrm>
            <a:off x="3215097" y="3538656"/>
            <a:ext cx="854075" cy="352425"/>
          </a:xfrm>
          <a:solidFill>
            <a:schemeClr val="accent1">
              <a:lumMod val="75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Text Placeholder 110"/>
          <p:cNvSpPr>
            <a:spLocks noGrp="1"/>
          </p:cNvSpPr>
          <p:nvPr>
            <p:ph type="body" sz="quarter" idx="40"/>
          </p:nvPr>
        </p:nvSpPr>
        <p:spPr>
          <a:xfrm>
            <a:off x="4915652" y="4121366"/>
            <a:ext cx="2079297" cy="352425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Text Placeholder 110"/>
          <p:cNvSpPr>
            <a:spLocks noGrp="1"/>
          </p:cNvSpPr>
          <p:nvPr>
            <p:ph type="body" sz="quarter" idx="41"/>
          </p:nvPr>
        </p:nvSpPr>
        <p:spPr>
          <a:xfrm>
            <a:off x="5781927" y="5065324"/>
            <a:ext cx="1987258" cy="352425"/>
          </a:xfr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2" name="Text Placeholder 110"/>
          <p:cNvSpPr>
            <a:spLocks noGrp="1"/>
          </p:cNvSpPr>
          <p:nvPr>
            <p:ph type="body" sz="quarter" idx="42"/>
          </p:nvPr>
        </p:nvSpPr>
        <p:spPr>
          <a:xfrm>
            <a:off x="4069172" y="3538656"/>
            <a:ext cx="854075" cy="352425"/>
          </a:xfrm>
          <a:solidFill>
            <a:schemeClr val="bg2"/>
          </a:solidFill>
          <a:ln>
            <a:solidFill>
              <a:schemeClr val="tx2"/>
            </a:solidFill>
            <a:prstDash val="dash"/>
          </a:ln>
        </p:spPr>
        <p:txBody>
          <a:bodyPr anchor="ctr"/>
          <a:lstStyle>
            <a:lvl1pPr marL="0" indent="0"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124"/>
          <p:cNvSpPr>
            <a:spLocks noGrp="1"/>
          </p:cNvSpPr>
          <p:nvPr>
            <p:ph type="body" sz="quarter" idx="43"/>
          </p:nvPr>
        </p:nvSpPr>
        <p:spPr>
          <a:xfrm>
            <a:off x="1461514" y="2222892"/>
            <a:ext cx="118872" cy="118872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 lang="en-US" sz="1200" dirty="0">
                <a:solidFill>
                  <a:srgbClr val="FFFFFF"/>
                </a:solidFill>
                <a:latin typeface="ApexSans-Book"/>
                <a:ea typeface="ヒラギノ角ゴ Pro W3" charset="-128"/>
                <a:cs typeface="ApexSans-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/>
          <p:cNvSpPr>
            <a:spLocks noGrp="1"/>
          </p:cNvSpPr>
          <p:nvPr>
            <p:ph type="body" sz="quarter" idx="44"/>
          </p:nvPr>
        </p:nvSpPr>
        <p:spPr>
          <a:xfrm>
            <a:off x="1401096" y="1722401"/>
            <a:ext cx="571500" cy="457200"/>
          </a:xfrm>
        </p:spPr>
        <p:txBody>
          <a:bodyPr anchor="b"/>
          <a:lstStyle>
            <a:lvl1pPr marL="0" indent="0">
              <a:tabLst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24"/>
          <p:cNvSpPr>
            <a:spLocks noGrp="1"/>
          </p:cNvSpPr>
          <p:nvPr>
            <p:ph type="body" sz="quarter" idx="45"/>
          </p:nvPr>
        </p:nvSpPr>
        <p:spPr>
          <a:xfrm>
            <a:off x="3810556" y="3375273"/>
            <a:ext cx="118872" cy="118872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 lang="en-US" sz="1200" dirty="0">
                <a:solidFill>
                  <a:srgbClr val="FFFFFF"/>
                </a:solidFill>
                <a:latin typeface="ApexSans-Book"/>
                <a:ea typeface="ヒラギノ角ゴ Pro W3" charset="-128"/>
                <a:cs typeface="ApexSans-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6"/>
          <p:cNvSpPr>
            <a:spLocks noGrp="1"/>
          </p:cNvSpPr>
          <p:nvPr>
            <p:ph type="body" sz="quarter" idx="46"/>
          </p:nvPr>
        </p:nvSpPr>
        <p:spPr>
          <a:xfrm>
            <a:off x="3750138" y="2874782"/>
            <a:ext cx="571500" cy="457200"/>
          </a:xfrm>
        </p:spPr>
        <p:txBody>
          <a:bodyPr anchor="b"/>
          <a:lstStyle>
            <a:lvl1pPr marL="0" indent="0"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0" name="Text Placeholder 124"/>
          <p:cNvSpPr>
            <a:spLocks noGrp="1"/>
          </p:cNvSpPr>
          <p:nvPr>
            <p:ph type="body" sz="quarter" idx="47"/>
          </p:nvPr>
        </p:nvSpPr>
        <p:spPr>
          <a:xfrm>
            <a:off x="5276967" y="3969346"/>
            <a:ext cx="118872" cy="118872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 lang="en-US" sz="1200" dirty="0">
                <a:solidFill>
                  <a:srgbClr val="FFFFFF"/>
                </a:solidFill>
                <a:latin typeface="ApexSans-Book"/>
                <a:ea typeface="ヒラギノ角ゴ Pro W3" charset="-128"/>
                <a:cs typeface="ApexSans-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26"/>
          <p:cNvSpPr>
            <a:spLocks noGrp="1"/>
          </p:cNvSpPr>
          <p:nvPr>
            <p:ph type="body" sz="quarter" idx="48"/>
          </p:nvPr>
        </p:nvSpPr>
        <p:spPr>
          <a:xfrm>
            <a:off x="5216549" y="3468855"/>
            <a:ext cx="571500" cy="457200"/>
          </a:xfrm>
        </p:spPr>
        <p:txBody>
          <a:bodyPr anchor="b"/>
          <a:lstStyle>
            <a:lvl1pPr marL="0" indent="0"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Text Placeholder 124"/>
          <p:cNvSpPr>
            <a:spLocks noGrp="1"/>
          </p:cNvSpPr>
          <p:nvPr>
            <p:ph type="body" sz="quarter" idx="49"/>
          </p:nvPr>
        </p:nvSpPr>
        <p:spPr>
          <a:xfrm>
            <a:off x="6178726" y="3969346"/>
            <a:ext cx="118872" cy="118872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 lang="en-US" sz="1200" dirty="0">
                <a:solidFill>
                  <a:srgbClr val="FFFFFF"/>
                </a:solidFill>
                <a:latin typeface="ApexSans-Book"/>
                <a:ea typeface="ヒラギノ角ゴ Pro W3" charset="-128"/>
                <a:cs typeface="ApexSans-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26"/>
          <p:cNvSpPr>
            <a:spLocks noGrp="1"/>
          </p:cNvSpPr>
          <p:nvPr>
            <p:ph type="body" sz="quarter" idx="50"/>
          </p:nvPr>
        </p:nvSpPr>
        <p:spPr>
          <a:xfrm>
            <a:off x="6118308" y="3468855"/>
            <a:ext cx="571500" cy="457200"/>
          </a:xfrm>
        </p:spPr>
        <p:txBody>
          <a:bodyPr anchor="b"/>
          <a:lstStyle>
            <a:lvl1pPr marL="0" indent="0"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Text Placeholder 124"/>
          <p:cNvSpPr>
            <a:spLocks noGrp="1"/>
          </p:cNvSpPr>
          <p:nvPr>
            <p:ph type="body" sz="quarter" idx="51"/>
          </p:nvPr>
        </p:nvSpPr>
        <p:spPr>
          <a:xfrm>
            <a:off x="5943600" y="4900686"/>
            <a:ext cx="118872" cy="118872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 lang="en-US" sz="1200" dirty="0">
                <a:solidFill>
                  <a:srgbClr val="FFFFFF"/>
                </a:solidFill>
                <a:latin typeface="ApexSans-Book"/>
                <a:ea typeface="ヒラギノ角ゴ Pro W3" charset="-128"/>
                <a:cs typeface="ApexSans-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26"/>
          <p:cNvSpPr>
            <a:spLocks noGrp="1"/>
          </p:cNvSpPr>
          <p:nvPr>
            <p:ph type="body" sz="quarter" idx="52"/>
          </p:nvPr>
        </p:nvSpPr>
        <p:spPr>
          <a:xfrm>
            <a:off x="5883182" y="4400195"/>
            <a:ext cx="571500" cy="457200"/>
          </a:xfrm>
        </p:spPr>
        <p:txBody>
          <a:bodyPr anchor="b"/>
          <a:lstStyle>
            <a:lvl1pPr marL="0" indent="0"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6" name="Text Placeholder 126"/>
          <p:cNvSpPr>
            <a:spLocks noGrp="1"/>
          </p:cNvSpPr>
          <p:nvPr>
            <p:ph type="body" sz="quarter" idx="53"/>
          </p:nvPr>
        </p:nvSpPr>
        <p:spPr>
          <a:xfrm>
            <a:off x="3214095" y="3928722"/>
            <a:ext cx="863400" cy="643277"/>
          </a:xfrm>
        </p:spPr>
        <p:txBody>
          <a:bodyPr/>
          <a:lstStyle>
            <a:lvl1pPr marL="0" indent="0">
              <a:defRPr sz="1000" baseline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24"/>
          <p:cNvSpPr>
            <a:spLocks noGrp="1"/>
          </p:cNvSpPr>
          <p:nvPr>
            <p:ph type="body" sz="quarter" idx="54"/>
          </p:nvPr>
        </p:nvSpPr>
        <p:spPr>
          <a:xfrm>
            <a:off x="7593980" y="4900686"/>
            <a:ext cx="118872" cy="118872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 lang="en-US" sz="1200" dirty="0">
                <a:solidFill>
                  <a:srgbClr val="FFFFFF"/>
                </a:solidFill>
                <a:latin typeface="ApexSans-Book"/>
                <a:ea typeface="ヒラギノ角ゴ Pro W3" charset="-128"/>
                <a:cs typeface="ApexSans-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Text Placeholder 126"/>
          <p:cNvSpPr>
            <a:spLocks noGrp="1"/>
          </p:cNvSpPr>
          <p:nvPr>
            <p:ph type="body" sz="quarter" idx="55"/>
          </p:nvPr>
        </p:nvSpPr>
        <p:spPr>
          <a:xfrm>
            <a:off x="7533562" y="4400195"/>
            <a:ext cx="571500" cy="457200"/>
          </a:xfrm>
        </p:spPr>
        <p:txBody>
          <a:bodyPr anchor="b"/>
          <a:lstStyle>
            <a:lvl1pPr marL="0" indent="0"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1553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s and Expen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0850" y="5715000"/>
            <a:ext cx="6103960" cy="228600"/>
          </a:xfrm>
        </p:spPr>
        <p:txBody>
          <a:bodyPr/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50850" y="3969924"/>
            <a:ext cx="6103960" cy="1630776"/>
          </a:xfrm>
        </p:spPr>
        <p:txBody>
          <a:bodyPr/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7193621" y="3969924"/>
            <a:ext cx="1493179" cy="1630776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52054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923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81000" y="1219200"/>
            <a:ext cx="3931920" cy="367387"/>
          </a:xfrm>
        </p:spPr>
        <p:txBody>
          <a:bodyPr wrap="none" anchor="t" anchorCtr="0"/>
          <a:lstStyle>
            <a:lvl1pPr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33553" y="1219200"/>
            <a:ext cx="3931920" cy="367387"/>
          </a:xfrm>
        </p:spPr>
        <p:txBody>
          <a:bodyPr wrap="none" anchor="t" anchorCtr="0"/>
          <a:lstStyle>
            <a:lvl1pPr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33553" y="1676400"/>
            <a:ext cx="3931920" cy="4419600"/>
          </a:xfrm>
        </p:spPr>
        <p:txBody>
          <a:bodyPr/>
          <a:lstStyle>
            <a:lvl1pPr marL="284163" indent="-284163">
              <a:defRPr sz="2000"/>
            </a:lvl1pPr>
            <a:lvl2pPr marL="509588" indent="-217488">
              <a:defRPr sz="1800"/>
            </a:lvl2pPr>
            <a:lvl3pPr marL="747713" indent="-177800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1676400"/>
            <a:ext cx="3931920" cy="4419600"/>
          </a:xfrm>
        </p:spPr>
        <p:txBody>
          <a:bodyPr/>
          <a:lstStyle>
            <a:lvl1pPr marL="284163" indent="-284163">
              <a:defRPr sz="2000"/>
            </a:lvl1pPr>
            <a:lvl2pPr marL="509588" indent="-217488">
              <a:defRPr sz="1800"/>
            </a:lvl2pPr>
            <a:lvl3pPr marL="747713" indent="-177800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1000" y="875556"/>
            <a:ext cx="8382000" cy="267444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07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81000" y="1219200"/>
            <a:ext cx="2560320" cy="457200"/>
          </a:xfrm>
        </p:spPr>
        <p:txBody>
          <a:bodyPr wrap="square" anchor="t" anchorCtr="0"/>
          <a:lstStyle>
            <a:lvl1pPr marL="0" indent="0">
              <a:lnSpc>
                <a:spcPct val="85000"/>
              </a:lnSpc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291840" y="1219200"/>
            <a:ext cx="2560320" cy="4572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buNone/>
              <a:defRPr lang="en-US" sz="2000" kern="1200" dirty="0" smtClean="0">
                <a:solidFill>
                  <a:schemeClr val="accent3"/>
                </a:solidFill>
                <a:latin typeface="+mn-lt"/>
                <a:ea typeface="Arial"/>
                <a:cs typeface="Aharoni" pitchFamily="2" charset="-79"/>
              </a:defRPr>
            </a:lvl1pPr>
          </a:lstStyle>
          <a:p>
            <a:pPr marL="0" lvl="0" indent="0" algn="l" defTabSz="457200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81000" y="1752600"/>
            <a:ext cx="2560320" cy="4343400"/>
          </a:xfrm>
        </p:spPr>
        <p:txBody>
          <a:bodyPr/>
          <a:lstStyle>
            <a:lvl1pPr marL="223838" indent="-223838">
              <a:defRPr sz="1800"/>
            </a:lvl1pPr>
            <a:lvl2pPr marL="458788" indent="-223838">
              <a:tabLst/>
              <a:defRPr sz="1800"/>
            </a:lvl2pPr>
            <a:lvl3pPr marL="630238" indent="-169863"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291840" y="1752600"/>
            <a:ext cx="2560320" cy="4343400"/>
          </a:xfrm>
        </p:spPr>
        <p:txBody>
          <a:bodyPr/>
          <a:lstStyle>
            <a:lvl1pPr>
              <a:defRPr lang="en-US" sz="18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8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458788" lvl="1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  <a:tabLst/>
            </a:pPr>
            <a:r>
              <a:rPr lang="en-US" dirty="0"/>
              <a:t>Third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02680" y="1752600"/>
            <a:ext cx="2560320" cy="4343400"/>
          </a:xfrm>
        </p:spPr>
        <p:txBody>
          <a:bodyPr/>
          <a:lstStyle>
            <a:lvl1pPr>
              <a:defRPr lang="en-US" sz="18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Arial"/>
                <a:cs typeface="Aharoni" pitchFamily="2" charset="-79"/>
              </a:defRPr>
            </a:lvl1pPr>
            <a:lvl2pPr>
              <a:defRPr lang="en-US" sz="18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2pPr>
            <a:lvl3pPr>
              <a:defRPr lang="en-US" sz="1400" kern="120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Facit Light" pitchFamily="50" charset="0"/>
                <a:cs typeface="Aharoni" pitchFamily="2" charset="-79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marL="223838" lvl="0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Click to edit Master text styles</a:t>
            </a:r>
          </a:p>
          <a:p>
            <a:pPr marL="458788" lvl="1" indent="-22383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576263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  <a:tabLst/>
            </a:pPr>
            <a:r>
              <a:rPr lang="en-US" dirty="0"/>
              <a:t>Third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202680" y="1219200"/>
            <a:ext cx="2560320" cy="4572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buNone/>
              <a:defRPr lang="en-US" sz="2000" kern="1200" dirty="0" smtClean="0">
                <a:solidFill>
                  <a:schemeClr val="accent3"/>
                </a:solidFill>
                <a:latin typeface="+mn-lt"/>
                <a:ea typeface="Arial"/>
                <a:cs typeface="Aharoni" pitchFamily="2" charset="-79"/>
              </a:defRPr>
            </a:lvl1pPr>
          </a:lstStyle>
          <a:p>
            <a:pPr marL="0" lvl="0" indent="0" algn="l" defTabSz="457200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1000" y="875556"/>
            <a:ext cx="8382000" cy="267444"/>
          </a:xfrm>
        </p:spPr>
        <p:txBody>
          <a:bodyPr wrap="none" anchor="t" anchorCtr="0"/>
          <a:lstStyle>
            <a:lvl1pPr>
              <a:buNone/>
              <a:defRPr sz="1600">
                <a:solidFill>
                  <a:srgbClr val="6F71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23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1066800"/>
            <a:ext cx="8382000" cy="4876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32619" y="1066800"/>
            <a:ext cx="3931920" cy="4876800"/>
          </a:xfrm>
        </p:spPr>
        <p:txBody>
          <a:bodyPr/>
          <a:lstStyle>
            <a:lvl1pPr marL="284163" indent="-284163">
              <a:defRPr sz="2000"/>
            </a:lvl1pPr>
            <a:lvl2pPr marL="509588" indent="-217488">
              <a:defRPr sz="1800"/>
            </a:lvl2pPr>
            <a:lvl3pPr marL="747713" indent="-177800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1066800"/>
            <a:ext cx="3931920" cy="4876800"/>
          </a:xfrm>
        </p:spPr>
        <p:txBody>
          <a:bodyPr/>
          <a:lstStyle>
            <a:lvl1pPr marL="284163" indent="-284163">
              <a:defRPr sz="2000"/>
            </a:lvl1pPr>
            <a:lvl2pPr marL="509588" indent="-217488">
              <a:defRPr sz="1800"/>
            </a:lvl2pPr>
            <a:lvl3pPr marL="747713" indent="-177800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381000"/>
            <a:ext cx="228600" cy="457200"/>
          </a:xfrm>
          <a:prstGeom prst="rect">
            <a:avLst/>
          </a:prstGeom>
          <a:solidFill>
            <a:srgbClr val="155C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/>
          <p:cNvSpPr txBox="1">
            <a:spLocks/>
          </p:cNvSpPr>
          <p:nvPr userDrawn="1"/>
        </p:nvSpPr>
        <p:spPr>
          <a:xfrm>
            <a:off x="8415508" y="6461125"/>
            <a:ext cx="304800" cy="304800"/>
          </a:xfrm>
          <a:prstGeom prst="rect">
            <a:avLst/>
          </a:prstGeom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  <a:tabLst>
                <a:tab pos="4343400" algn="ctr"/>
                <a:tab pos="7088188" algn="ctr"/>
                <a:tab pos="8304213" algn="r"/>
              </a:tabLst>
              <a:defRPr/>
            </a:pPr>
            <a:fld id="{8D9316F8-B310-C148-9DDF-480A157766CC}" type="slidenum">
              <a:rPr lang="en-US" sz="1000" smtClean="0">
                <a:solidFill>
                  <a:schemeClr val="tx2"/>
                </a:solidFill>
                <a:cs typeface="Arial" charset="0"/>
              </a:rPr>
              <a:pPr algn="r">
                <a:spcBef>
                  <a:spcPct val="20000"/>
                </a:spcBef>
                <a:buFont typeface="Arial" charset="0"/>
                <a:buNone/>
                <a:tabLst>
                  <a:tab pos="4343400" algn="ctr"/>
                  <a:tab pos="7088188" algn="ctr"/>
                  <a:tab pos="8304213" algn="r"/>
                </a:tabLst>
                <a:defRPr/>
              </a:pPr>
              <a:t>‹#›</a:t>
            </a:fld>
            <a:endParaRPr lang="en-US" sz="1000" dirty="0">
              <a:solidFill>
                <a:schemeClr val="tx2"/>
              </a:solidFill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089150" y="6416675"/>
            <a:ext cx="6673850" cy="166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9"/>
          <p:cNvSpPr txBox="1">
            <a:spLocks/>
          </p:cNvSpPr>
          <p:nvPr userDrawn="1"/>
        </p:nvSpPr>
        <p:spPr>
          <a:xfrm>
            <a:off x="2916449" y="6461125"/>
            <a:ext cx="3311102" cy="304800"/>
          </a:xfrm>
          <a:prstGeom prst="rect">
            <a:avLst/>
          </a:prstGeom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>
              <a:spcBef>
                <a:spcPct val="20000"/>
              </a:spcBef>
              <a:buFont typeface="Arial" charset="0"/>
              <a:buNone/>
              <a:tabLst>
                <a:tab pos="4343400" algn="ctr"/>
                <a:tab pos="7088188" algn="ctr"/>
                <a:tab pos="8304213" algn="r"/>
              </a:tabLst>
              <a:defRPr/>
            </a:pPr>
            <a:r>
              <a:rPr lang="en-US" sz="1000" dirty="0">
                <a:solidFill>
                  <a:schemeClr val="tx2"/>
                </a:solidFill>
                <a:cs typeface="Arial" charset="0"/>
              </a:rPr>
              <a:t>© 2015 Aeris</a:t>
            </a:r>
            <a:r>
              <a:rPr lang="en-US" sz="1000" baseline="0" dirty="0">
                <a:solidFill>
                  <a:schemeClr val="tx2"/>
                </a:solidFill>
                <a:cs typeface="Arial" charset="0"/>
              </a:rPr>
              <a:t> Communications, Inc. All Rights Reserved.</a:t>
            </a:r>
            <a:endParaRPr lang="en-US" sz="10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9" name="Text Placeholder 9"/>
          <p:cNvSpPr txBox="1">
            <a:spLocks/>
          </p:cNvSpPr>
          <p:nvPr userDrawn="1"/>
        </p:nvSpPr>
        <p:spPr>
          <a:xfrm>
            <a:off x="6434308" y="6461125"/>
            <a:ext cx="1871492" cy="304800"/>
          </a:xfrm>
          <a:prstGeom prst="rect">
            <a:avLst/>
          </a:prstGeom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>
              <a:spcBef>
                <a:spcPct val="20000"/>
              </a:spcBef>
              <a:buFont typeface="Arial" charset="0"/>
              <a:buNone/>
              <a:tabLst>
                <a:tab pos="4343400" algn="ctr"/>
                <a:tab pos="7088188" algn="ctr"/>
                <a:tab pos="8304213" algn="r"/>
              </a:tabLst>
              <a:defRPr/>
            </a:pPr>
            <a:r>
              <a:rPr lang="en-US" sz="1000" baseline="0" dirty="0">
                <a:solidFill>
                  <a:schemeClr val="tx2"/>
                </a:solidFill>
                <a:cs typeface="Arial" charset="0"/>
              </a:rPr>
              <a:t>Company </a:t>
            </a:r>
            <a:r>
              <a:rPr lang="en-US" sz="1000" dirty="0">
                <a:solidFill>
                  <a:schemeClr val="tx2"/>
                </a:solidFill>
                <a:cs typeface="Arial" charset="0"/>
              </a:rPr>
              <a:t>Confidential</a:t>
            </a:r>
          </a:p>
        </p:txBody>
      </p:sp>
      <p:pic>
        <p:nvPicPr>
          <p:cNvPr id="2" name="Picture 1" descr="Aeris_2C_NEW.png"/>
          <p:cNvPicPr>
            <a:picLocks noChangeAspect="1"/>
          </p:cNvPicPr>
          <p:nvPr userDrawn="1"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25" y="6285684"/>
            <a:ext cx="1485900" cy="3858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08279" r:id="rId1"/>
    <p:sldLayoutId id="2147508275" r:id="rId2"/>
    <p:sldLayoutId id="2147508277" r:id="rId3"/>
    <p:sldLayoutId id="2147508287" r:id="rId4"/>
    <p:sldLayoutId id="2147506642" r:id="rId5"/>
    <p:sldLayoutId id="2147508283" r:id="rId6"/>
    <p:sldLayoutId id="2147508284" r:id="rId7"/>
    <p:sldLayoutId id="2147508281" r:id="rId8"/>
    <p:sldLayoutId id="2147508289" r:id="rId9"/>
    <p:sldLayoutId id="2147506643" r:id="rId10"/>
    <p:sldLayoutId id="2147508276" r:id="rId11"/>
    <p:sldLayoutId id="2147506639" r:id="rId12"/>
    <p:sldLayoutId id="2147507218" r:id="rId13"/>
    <p:sldLayoutId id="2147506644" r:id="rId14"/>
    <p:sldLayoutId id="2147506645" r:id="rId15"/>
    <p:sldLayoutId id="2147508285" r:id="rId16"/>
    <p:sldLayoutId id="2147508270" r:id="rId17"/>
    <p:sldLayoutId id="2147508271" r:id="rId18"/>
    <p:sldLayoutId id="2147508272" r:id="rId19"/>
    <p:sldLayoutId id="2147506646" r:id="rId20"/>
    <p:sldLayoutId id="2147506648" r:id="rId21"/>
    <p:sldLayoutId id="2147506649" r:id="rId22"/>
    <p:sldLayoutId id="2147506650" r:id="rId23"/>
    <p:sldLayoutId id="2147506651" r:id="rId24"/>
    <p:sldLayoutId id="2147506652" r:id="rId25"/>
    <p:sldLayoutId id="2147506653" r:id="rId26"/>
    <p:sldLayoutId id="2147506654" r:id="rId27"/>
    <p:sldLayoutId id="2147506655" r:id="rId28"/>
    <p:sldLayoutId id="2147506656" r:id="rId29"/>
    <p:sldLayoutId id="2147506657" r:id="rId30"/>
    <p:sldLayoutId id="2147506658" r:id="rId31"/>
    <p:sldLayoutId id="2147507228" r:id="rId32"/>
    <p:sldLayoutId id="2147507229" r:id="rId33"/>
    <p:sldLayoutId id="2147506659" r:id="rId34"/>
    <p:sldLayoutId id="2147506660" r:id="rId35"/>
    <p:sldLayoutId id="2147506661" r:id="rId36"/>
    <p:sldLayoutId id="2147506662" r:id="rId37"/>
    <p:sldLayoutId id="2147506663" r:id="rId38"/>
    <p:sldLayoutId id="2147506664" r:id="rId39"/>
    <p:sldLayoutId id="2147506665" r:id="rId40"/>
    <p:sldLayoutId id="2147506666" r:id="rId41"/>
    <p:sldLayoutId id="2147506667" r:id="rId42"/>
    <p:sldLayoutId id="2147506668" r:id="rId43"/>
    <p:sldLayoutId id="2147506669" r:id="rId44"/>
    <p:sldLayoutId id="2147506670" r:id="rId45"/>
    <p:sldLayoutId id="2147506671" r:id="rId46"/>
    <p:sldLayoutId id="2147506673" r:id="rId47"/>
    <p:sldLayoutId id="2147506674" r:id="rId48"/>
    <p:sldLayoutId id="2147506675" r:id="rId49"/>
    <p:sldLayoutId id="2147506678" r:id="rId50"/>
    <p:sldLayoutId id="2147507233" r:id="rId51"/>
    <p:sldLayoutId id="2147506679" r:id="rId52"/>
    <p:sldLayoutId id="2147508288" r:id="rId53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1"/>
          </a:solidFill>
          <a:latin typeface="+mj-lt"/>
          <a:ea typeface="Facit Semibold" pitchFamily="50" charset="0"/>
          <a:cs typeface="Eurostil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Facit Semibold" pitchFamily="50" charset="0"/>
          <a:ea typeface="Facit Semibold" pitchFamily="50" charset="0"/>
          <a:cs typeface="Aharoni" pitchFamily="2" charset="-79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Facit Semibold" pitchFamily="50" charset="0"/>
          <a:ea typeface="Facit Semibold" pitchFamily="50" charset="0"/>
          <a:cs typeface="Aharoni" pitchFamily="2" charset="-79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Facit Semibold" pitchFamily="50" charset="0"/>
          <a:ea typeface="Facit Semibold" pitchFamily="50" charset="0"/>
          <a:cs typeface="Aharoni" pitchFamily="2" charset="-79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Facit Semibold" pitchFamily="50" charset="0"/>
          <a:ea typeface="Facit Semibold" pitchFamily="50" charset="0"/>
          <a:cs typeface="Aharoni" pitchFamily="2" charset="-79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9250" indent="-349250" algn="l" defTabSz="457200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bg2"/>
        </a:buClr>
        <a:buFont typeface="Wingdings" charset="2"/>
        <a:buChar char="§"/>
        <a:defRPr sz="2000" kern="1200">
          <a:solidFill>
            <a:schemeClr val="bg2">
              <a:lumMod val="10000"/>
            </a:schemeClr>
          </a:solidFill>
          <a:latin typeface="+mn-lt"/>
          <a:ea typeface="Arial"/>
          <a:cs typeface="Aharoni" pitchFamily="2" charset="-79"/>
        </a:defRPr>
      </a:lvl1pPr>
      <a:lvl2pPr marL="684213" indent="-277813" algn="l" defTabSz="457200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Font typeface="Lucida Grande"/>
        <a:buChar char="–"/>
        <a:defRPr sz="2000" kern="1200">
          <a:solidFill>
            <a:schemeClr val="bg2">
              <a:lumMod val="10000"/>
            </a:schemeClr>
          </a:solidFill>
          <a:latin typeface="+mn-lt"/>
          <a:ea typeface="Facit Light" pitchFamily="50" charset="0"/>
          <a:cs typeface="Aharoni" pitchFamily="2" charset="-79"/>
        </a:defRPr>
      </a:lvl2pPr>
      <a:lvl3pPr marL="933450" indent="-249238" algn="l" defTabSz="576263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Font typeface="Wingdings" charset="2"/>
        <a:buChar char="§"/>
        <a:defRPr sz="1800" kern="1200">
          <a:solidFill>
            <a:schemeClr val="bg2">
              <a:lumMod val="10000"/>
            </a:schemeClr>
          </a:solidFill>
          <a:latin typeface="+mn-lt"/>
          <a:ea typeface="Facit Light" pitchFamily="50" charset="0"/>
          <a:cs typeface="Aharoni" pitchFamily="2" charset="-79"/>
        </a:defRPr>
      </a:lvl3pPr>
      <a:lvl4pPr marL="739775" indent="-1666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Facit Light" pitchFamily="50" charset="0"/>
          <a:ea typeface="Facit Light" pitchFamily="50" charset="0"/>
          <a:cs typeface="Aharoni" pitchFamily="2" charset="-79"/>
        </a:defRPr>
      </a:lvl4pPr>
      <a:lvl5pPr marL="914400" indent="-174625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Facit Light" pitchFamily="50" charset="0"/>
          <a:ea typeface="Facit Light" pitchFamily="50" charset="0"/>
          <a:cs typeface="Aharoni" pitchFamily="2" charset="-79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38113" y="5600700"/>
            <a:ext cx="2262187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400300" y="5600700"/>
            <a:ext cx="2286000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86300" y="5600700"/>
            <a:ext cx="2286000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72300" y="5600700"/>
            <a:ext cx="1828800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00300" y="1257300"/>
            <a:ext cx="0" cy="4572000"/>
          </a:xfrm>
          <a:prstGeom prst="line">
            <a:avLst/>
          </a:prstGeom>
          <a:ln w="28575">
            <a:solidFill>
              <a:schemeClr val="tx2"/>
            </a:solidFill>
            <a:prstDash val="dash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86300" y="1257300"/>
            <a:ext cx="0" cy="4572000"/>
          </a:xfrm>
          <a:prstGeom prst="line">
            <a:avLst/>
          </a:prstGeom>
          <a:ln w="28575">
            <a:solidFill>
              <a:schemeClr val="tx2"/>
            </a:solidFill>
            <a:prstDash val="dash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72300" y="1064167"/>
            <a:ext cx="0" cy="4765133"/>
          </a:xfrm>
          <a:prstGeom prst="line">
            <a:avLst/>
          </a:prstGeom>
          <a:ln w="28575">
            <a:solidFill>
              <a:schemeClr val="tx2"/>
            </a:solidFill>
            <a:prstDash val="dash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88787" y="4637023"/>
            <a:ext cx="758039" cy="309137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6027" y="4349709"/>
            <a:ext cx="635765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000" b="1" dirty="0" smtClean="0">
                <a:latin typeface="Arial"/>
              </a:rPr>
              <a:t>modem</a:t>
            </a:r>
            <a:endParaRPr lang="en-US" sz="1000" b="1" dirty="0" smtClean="0">
              <a:latin typeface="Arial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5580" y="4305908"/>
            <a:ext cx="1083183" cy="652037"/>
            <a:chOff x="996566" y="4229100"/>
            <a:chExt cx="747321" cy="652037"/>
          </a:xfrm>
        </p:grpSpPr>
        <p:sp>
          <p:nvSpPr>
            <p:cNvPr id="14" name="Rounded Rectangle 13"/>
            <p:cNvSpPr/>
            <p:nvPr/>
          </p:nvSpPr>
          <p:spPr>
            <a:xfrm>
              <a:off x="1028700" y="4229100"/>
              <a:ext cx="571500" cy="3429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566" y="4657999"/>
              <a:ext cx="747321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000" b="1" dirty="0" err="1" smtClean="0">
                  <a:latin typeface="Arial"/>
                </a:rPr>
                <a:t>wifi</a:t>
              </a:r>
              <a:endParaRPr lang="en-US" sz="1000" b="1" dirty="0" smtClean="0">
                <a:latin typeface="Arial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08838" y="5257176"/>
            <a:ext cx="717935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000" b="1" dirty="0" smtClean="0">
                <a:latin typeface="Arial"/>
              </a:rPr>
              <a:t>Android</a:t>
            </a:r>
            <a:endParaRPr lang="en-US" sz="1000" b="1" dirty="0" smtClean="0">
              <a:latin typeface="Arial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0" y="5042142"/>
            <a:ext cx="500063" cy="4455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8136" y="4057077"/>
            <a:ext cx="8001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000" b="1" dirty="0" err="1" smtClean="0">
                <a:latin typeface="Arial"/>
              </a:rPr>
              <a:t>Raspbian</a:t>
            </a:r>
            <a:endParaRPr lang="en-US" sz="1000" b="1" dirty="0" smtClean="0">
              <a:latin typeface="Arial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0" y="3582734"/>
            <a:ext cx="500063" cy="44559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8" y="4701581"/>
            <a:ext cx="321441" cy="2803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97" y="4249479"/>
            <a:ext cx="395287" cy="3932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25642" y="3712018"/>
            <a:ext cx="633467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000" dirty="0" smtClean="0">
                <a:latin typeface="Arial"/>
              </a:rPr>
              <a:t>Display</a:t>
            </a:r>
            <a:endParaRPr lang="en-US" sz="1000" dirty="0" smtClean="0">
              <a:latin typeface="Arial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7163" y="4196095"/>
            <a:ext cx="31426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06237" y="4349709"/>
            <a:ext cx="30003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0899" y="2783344"/>
            <a:ext cx="914400" cy="736191"/>
            <a:chOff x="7886700" y="2628900"/>
            <a:chExt cx="914400" cy="736191"/>
          </a:xfrm>
        </p:grpSpPr>
        <p:sp>
          <p:nvSpPr>
            <p:cNvPr id="41" name="Oval 40"/>
            <p:cNvSpPr/>
            <p:nvPr/>
          </p:nvSpPr>
          <p:spPr>
            <a:xfrm>
              <a:off x="7886700" y="2628900"/>
              <a:ext cx="914400" cy="736191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01000" y="2885426"/>
              <a:ext cx="800100" cy="2362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1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</a:rPr>
                <a:t>AerPort</a:t>
              </a:r>
              <a:endPara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15000" y="318388"/>
            <a:ext cx="571500" cy="596012"/>
            <a:chOff x="7886700" y="2628900"/>
            <a:chExt cx="914400" cy="736191"/>
          </a:xfrm>
        </p:grpSpPr>
        <p:sp>
          <p:nvSpPr>
            <p:cNvPr id="45" name="Oval 44"/>
            <p:cNvSpPr/>
            <p:nvPr/>
          </p:nvSpPr>
          <p:spPr>
            <a:xfrm>
              <a:off x="7886700" y="2628900"/>
              <a:ext cx="914400" cy="736191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01000" y="2885426"/>
              <a:ext cx="800100" cy="236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100" b="1" dirty="0" smtClean="0">
                  <a:latin typeface="Arial"/>
                </a:rPr>
                <a:t>AAA</a:t>
              </a:r>
              <a:endParaRPr lang="en-US" sz="1100" b="1" dirty="0" smtClean="0">
                <a:latin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141118" y="134682"/>
            <a:ext cx="571501" cy="596012"/>
            <a:chOff x="7886700" y="2628900"/>
            <a:chExt cx="914402" cy="736191"/>
          </a:xfrm>
        </p:grpSpPr>
        <p:sp>
          <p:nvSpPr>
            <p:cNvPr id="48" name="Oval 47"/>
            <p:cNvSpPr/>
            <p:nvPr/>
          </p:nvSpPr>
          <p:spPr>
            <a:xfrm>
              <a:off x="7886700" y="2628900"/>
              <a:ext cx="914400" cy="736191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01001" y="2885427"/>
              <a:ext cx="800101" cy="291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100" b="1" dirty="0" smtClean="0">
                  <a:latin typeface="Arial"/>
                </a:rPr>
                <a:t>SS7</a:t>
              </a:r>
              <a:endParaRPr lang="en-US" sz="1100" b="1" dirty="0" smtClean="0">
                <a:latin typeface="Arial"/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H="1">
            <a:off x="1888063" y="1714500"/>
            <a:ext cx="30003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14600" y="1714500"/>
            <a:ext cx="3429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94144" y="1518900"/>
            <a:ext cx="810372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000" b="1" dirty="0" smtClean="0">
                <a:latin typeface="Arial"/>
              </a:rPr>
              <a:t>Device</a:t>
            </a:r>
            <a:endParaRPr lang="en-US" sz="1000" b="1" dirty="0" smtClean="0">
              <a:latin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89859" y="1485900"/>
            <a:ext cx="810372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000" b="1" dirty="0" err="1" smtClean="0">
                <a:latin typeface="Arial"/>
              </a:rPr>
              <a:t>IoT</a:t>
            </a:r>
            <a:r>
              <a:rPr lang="en-US" sz="1000" b="1" dirty="0" smtClean="0">
                <a:latin typeface="Arial"/>
              </a:rPr>
              <a:t> Cloud</a:t>
            </a:r>
            <a:endParaRPr lang="en-US" sz="1000" b="1" dirty="0" smtClean="0">
              <a:latin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89859" y="2171700"/>
            <a:ext cx="81037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smtClean="0">
                <a:latin typeface="Arial"/>
              </a:rPr>
              <a:t>GCP</a:t>
            </a:r>
            <a:endParaRPr lang="en-US" sz="1100" b="1" dirty="0" smtClean="0">
              <a:latin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04988" y="2932446"/>
            <a:ext cx="81037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err="1" smtClean="0">
                <a:latin typeface="Arial"/>
              </a:rPr>
              <a:t>Paho</a:t>
            </a:r>
            <a:endParaRPr lang="en-US" sz="1100" b="1" dirty="0" smtClean="0">
              <a:latin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26421" y="3044613"/>
            <a:ext cx="877335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smtClean="0">
                <a:latin typeface="Arial"/>
              </a:rPr>
              <a:t>*</a:t>
            </a:r>
            <a:r>
              <a:rPr lang="en-US" sz="1100" b="1" dirty="0" err="1" smtClean="0">
                <a:latin typeface="Arial"/>
              </a:rPr>
              <a:t>Gammu</a:t>
            </a:r>
            <a:r>
              <a:rPr lang="en-US" sz="1100" b="1" dirty="0" smtClean="0">
                <a:latin typeface="Arial"/>
              </a:rPr>
              <a:t/>
            </a:r>
            <a:br>
              <a:rPr lang="en-US" sz="1100" b="1" dirty="0" smtClean="0">
                <a:latin typeface="Arial"/>
              </a:rPr>
            </a:br>
            <a:r>
              <a:rPr lang="en-US" sz="1100" b="1" dirty="0" smtClean="0">
                <a:latin typeface="Arial"/>
              </a:rPr>
              <a:t>&lt;AT&gt;a</a:t>
            </a:r>
            <a:endParaRPr lang="en-US" sz="1100" b="1" dirty="0" smtClean="0">
              <a:latin typeface="Arial"/>
            </a:endParaRPr>
          </a:p>
        </p:txBody>
      </p:sp>
      <p:cxnSp>
        <p:nvCxnSpPr>
          <p:cNvPr id="80" name="Straight Arrow Connector 79"/>
          <p:cNvCxnSpPr>
            <a:stCxn id="76" idx="2"/>
            <a:endCxn id="31" idx="0"/>
          </p:cNvCxnSpPr>
          <p:nvPr/>
        </p:nvCxnSpPr>
        <p:spPr>
          <a:xfrm flipH="1">
            <a:off x="1204941" y="3424717"/>
            <a:ext cx="60148" cy="82476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766278" y="3672550"/>
            <a:ext cx="571501" cy="596012"/>
            <a:chOff x="7886700" y="2628900"/>
            <a:chExt cx="914402" cy="736191"/>
          </a:xfrm>
        </p:grpSpPr>
        <p:sp>
          <p:nvSpPr>
            <p:cNvPr id="83" name="Oval 82"/>
            <p:cNvSpPr/>
            <p:nvPr/>
          </p:nvSpPr>
          <p:spPr>
            <a:xfrm>
              <a:off x="7886700" y="2628900"/>
              <a:ext cx="914400" cy="736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001001" y="2885427"/>
              <a:ext cx="800101" cy="291777"/>
            </a:xfrm>
            <a:prstGeom prst="rect">
              <a:avLst/>
            </a:prstGeom>
            <a:noFill/>
            <a:ln>
              <a:solidFill>
                <a:srgbClr val="42BBFF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100" b="1" dirty="0" err="1" smtClean="0">
                  <a:latin typeface="Arial"/>
                </a:rPr>
                <a:t>Appl</a:t>
              </a:r>
              <a:endParaRPr lang="en-US" sz="1100" b="1" dirty="0" smtClean="0">
                <a:latin typeface="Arial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841317" y="4745696"/>
            <a:ext cx="81037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err="1" smtClean="0">
                <a:latin typeface="Arial"/>
              </a:rPr>
              <a:t>Paho</a:t>
            </a:r>
            <a:endParaRPr lang="en-US" sz="1100" b="1" dirty="0" smtClean="0">
              <a:latin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59984" y="3707799"/>
            <a:ext cx="115723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000" dirty="0" smtClean="0">
                <a:latin typeface="Arial"/>
              </a:rPr>
              <a:t>Event data</a:t>
            </a:r>
            <a:endParaRPr lang="en-US" sz="1000" dirty="0" smtClean="0">
              <a:latin typeface="Arial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280759" y="4377592"/>
            <a:ext cx="467617" cy="3304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75" idx="1"/>
          </p:cNvCxnSpPr>
          <p:nvPr/>
        </p:nvCxnSpPr>
        <p:spPr>
          <a:xfrm flipV="1">
            <a:off x="1528763" y="3050556"/>
            <a:ext cx="276225" cy="184109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2060155" y="3424717"/>
            <a:ext cx="30003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062536" y="3239760"/>
            <a:ext cx="31426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37266" y="3188119"/>
            <a:ext cx="11820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000" b="1" dirty="0" smtClean="0">
                <a:latin typeface="Arial"/>
              </a:rPr>
              <a:t>Pub: T6MO</a:t>
            </a:r>
            <a:br>
              <a:rPr lang="en-US" sz="1000" b="1" dirty="0" smtClean="0">
                <a:latin typeface="Arial"/>
              </a:rPr>
            </a:br>
            <a:r>
              <a:rPr lang="en-US" sz="1000" b="1" dirty="0" smtClean="0">
                <a:latin typeface="Arial"/>
              </a:rPr>
              <a:t>Sub: T6MT</a:t>
            </a:r>
            <a:endParaRPr lang="en-US" sz="1000" b="1" dirty="0" smtClean="0">
              <a:latin typeface="Arial"/>
            </a:endParaRPr>
          </a:p>
        </p:txBody>
      </p:sp>
      <p:cxnSp>
        <p:nvCxnSpPr>
          <p:cNvPr id="102" name="Straight Arrow Connector 101"/>
          <p:cNvCxnSpPr>
            <a:stCxn id="84" idx="3"/>
          </p:cNvCxnSpPr>
          <p:nvPr/>
        </p:nvCxnSpPr>
        <p:spPr>
          <a:xfrm>
            <a:off x="2337779" y="3998341"/>
            <a:ext cx="386372" cy="1859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27074" y="3772037"/>
            <a:ext cx="81037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smtClean="0">
                <a:latin typeface="Arial"/>
              </a:rPr>
              <a:t>MQTT</a:t>
            </a:r>
            <a:endParaRPr lang="en-US" sz="1100" b="1" dirty="0" smtClean="0">
              <a:latin typeface="Arial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701473" y="3697533"/>
            <a:ext cx="769216" cy="596013"/>
            <a:chOff x="7886700" y="2628900"/>
            <a:chExt cx="914402" cy="736191"/>
          </a:xfrm>
        </p:grpSpPr>
        <p:sp>
          <p:nvSpPr>
            <p:cNvPr id="105" name="Oval 104"/>
            <p:cNvSpPr/>
            <p:nvPr/>
          </p:nvSpPr>
          <p:spPr>
            <a:xfrm>
              <a:off x="7886700" y="2628900"/>
              <a:ext cx="914400" cy="736191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001001" y="2885428"/>
              <a:ext cx="800101" cy="43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000" b="1" dirty="0">
                  <a:latin typeface="Arial"/>
                </a:rPr>
                <a:t>M</a:t>
              </a:r>
              <a:r>
                <a:rPr lang="en-US" sz="1000" b="1" dirty="0" smtClean="0">
                  <a:latin typeface="Arial"/>
                </a:rPr>
                <a:t>QTT </a:t>
              </a:r>
              <a:r>
                <a:rPr lang="en-US" sz="1000" b="1" dirty="0" smtClean="0">
                  <a:latin typeface="Arial"/>
                </a:rPr>
                <a:t>bro</a:t>
              </a:r>
              <a:r>
                <a:rPr lang="en-US" sz="1000" b="1" dirty="0" smtClean="0">
                  <a:latin typeface="Arial"/>
                </a:rPr>
                <a:t>ker</a:t>
              </a:r>
              <a:endParaRPr lang="en-US" sz="1000" b="1" dirty="0" smtClean="0">
                <a:latin typeface="Arial"/>
              </a:endParaRPr>
            </a:p>
          </p:txBody>
        </p:sp>
      </p:grpSp>
      <p:sp>
        <p:nvSpPr>
          <p:cNvPr id="108" name="Oval 107"/>
          <p:cNvSpPr/>
          <p:nvPr/>
        </p:nvSpPr>
        <p:spPr>
          <a:xfrm>
            <a:off x="3520511" y="3657600"/>
            <a:ext cx="571500" cy="596012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591949" y="3865281"/>
            <a:ext cx="500063" cy="380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smtClean="0">
                <a:latin typeface="Arial"/>
              </a:rPr>
              <a:t>Pub/Sub</a:t>
            </a:r>
            <a:endParaRPr lang="en-US" sz="1100" b="1" dirty="0" smtClean="0">
              <a:latin typeface="Arial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114800" y="3684439"/>
            <a:ext cx="571500" cy="62146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4572000" y="3949987"/>
            <a:ext cx="3429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662488" y="2161353"/>
            <a:ext cx="46910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462890" y="3565413"/>
            <a:ext cx="680609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smtClean="0">
                <a:latin typeface="Arial"/>
              </a:rPr>
              <a:t>GCP API</a:t>
            </a:r>
            <a:endParaRPr lang="en-US" sz="1100" b="1" dirty="0" smtClean="0">
              <a:latin typeface="Arial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986338" y="3769103"/>
            <a:ext cx="571501" cy="596012"/>
            <a:chOff x="7886700" y="2628900"/>
            <a:chExt cx="914402" cy="736191"/>
          </a:xfrm>
        </p:grpSpPr>
        <p:sp>
          <p:nvSpPr>
            <p:cNvPr id="122" name="Oval 121"/>
            <p:cNvSpPr/>
            <p:nvPr/>
          </p:nvSpPr>
          <p:spPr>
            <a:xfrm>
              <a:off x="7886700" y="2628900"/>
              <a:ext cx="914400" cy="736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01001" y="2885427"/>
              <a:ext cx="800101" cy="291777"/>
            </a:xfrm>
            <a:prstGeom prst="rect">
              <a:avLst/>
            </a:prstGeom>
            <a:noFill/>
            <a:ln>
              <a:solidFill>
                <a:srgbClr val="42BBFF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100" b="1" dirty="0" err="1" smtClean="0">
                  <a:latin typeface="Arial"/>
                </a:rPr>
                <a:t>Appl</a:t>
              </a:r>
              <a:endParaRPr lang="en-US" sz="1100" b="1" dirty="0" smtClean="0">
                <a:latin typeface="Arial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086348" y="1756090"/>
            <a:ext cx="1200152" cy="803909"/>
            <a:chOff x="5086348" y="1756090"/>
            <a:chExt cx="1200152" cy="803909"/>
          </a:xfrm>
        </p:grpSpPr>
        <p:sp>
          <p:nvSpPr>
            <p:cNvPr id="124" name="Cloud 123"/>
            <p:cNvSpPr/>
            <p:nvPr/>
          </p:nvSpPr>
          <p:spPr>
            <a:xfrm>
              <a:off x="5086348" y="1756090"/>
              <a:ext cx="1200152" cy="803909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372100" y="1957571"/>
              <a:ext cx="72866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000" b="1" dirty="0" err="1" smtClean="0">
                  <a:latin typeface="Arial"/>
                </a:rPr>
                <a:t>Aeris</a:t>
              </a:r>
              <a:r>
                <a:rPr lang="en-US" sz="1000" b="1" dirty="0" smtClean="0">
                  <a:latin typeface="Arial"/>
                </a:rPr>
                <a:t>’ backend</a:t>
              </a:r>
              <a:endParaRPr lang="en-US" sz="1000" b="1" dirty="0" smtClean="0">
                <a:latin typeface="Arial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3767" y="2797390"/>
            <a:ext cx="1024133" cy="736191"/>
            <a:chOff x="7886700" y="2628900"/>
            <a:chExt cx="914400" cy="736191"/>
          </a:xfrm>
        </p:grpSpPr>
        <p:sp>
          <p:nvSpPr>
            <p:cNvPr id="128" name="Oval 127"/>
            <p:cNvSpPr/>
            <p:nvPr/>
          </p:nvSpPr>
          <p:spPr>
            <a:xfrm>
              <a:off x="7886700" y="2628900"/>
              <a:ext cx="914400" cy="736191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001000" y="2885426"/>
              <a:ext cx="800100" cy="38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100" b="1" dirty="0" err="1" smtClean="0">
                  <a:latin typeface="Arial"/>
                </a:rPr>
                <a:t>AerFrame</a:t>
              </a:r>
              <a:r>
                <a:rPr lang="en-US" sz="1100" b="1" dirty="0" smtClean="0">
                  <a:latin typeface="Arial"/>
                </a:rPr>
                <a:t> R.O.</a:t>
              </a:r>
              <a:endParaRPr lang="en-US" sz="1100" b="1" dirty="0" smtClean="0">
                <a:latin typeface="Arial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5068560" y="4419888"/>
            <a:ext cx="810372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b="1" dirty="0" smtClean="0">
                <a:latin typeface="Arial"/>
              </a:rPr>
              <a:t>Echo back</a:t>
            </a:r>
            <a:endParaRPr lang="en-US" sz="1100" b="1" dirty="0" smtClean="0">
              <a:latin typeface="Arial"/>
            </a:endParaRPr>
          </a:p>
        </p:txBody>
      </p:sp>
      <p:cxnSp>
        <p:nvCxnSpPr>
          <p:cNvPr id="135" name="Elbow Connector 134"/>
          <p:cNvCxnSpPr>
            <a:stCxn id="122" idx="3"/>
          </p:cNvCxnSpPr>
          <p:nvPr/>
        </p:nvCxnSpPr>
        <p:spPr>
          <a:xfrm rot="5400000">
            <a:off x="4670936" y="4269383"/>
            <a:ext cx="390648" cy="407544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8" idx="0"/>
          </p:cNvCxnSpPr>
          <p:nvPr/>
        </p:nvCxnSpPr>
        <p:spPr>
          <a:xfrm>
            <a:off x="5545834" y="2797390"/>
            <a:ext cx="92966" cy="9821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252609" y="3369971"/>
            <a:ext cx="0" cy="57554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Cloud 142"/>
          <p:cNvSpPr/>
          <p:nvPr/>
        </p:nvSpPr>
        <p:spPr>
          <a:xfrm>
            <a:off x="6036469" y="3234665"/>
            <a:ext cx="914400" cy="720436"/>
          </a:xfrm>
          <a:prstGeom prst="cloud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148725" y="3519535"/>
            <a:ext cx="693033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</a:rPr>
              <a:t>Aercloud</a:t>
            </a:r>
            <a:endParaRPr lang="en-US" sz="1000" dirty="0" smtClean="0">
              <a:solidFill>
                <a:schemeClr val="tx2">
                  <a:lumMod val="40000"/>
                  <a:lumOff val="60000"/>
                </a:schemeClr>
              </a:solidFill>
              <a:latin typeface="Arial"/>
            </a:endParaRPr>
          </a:p>
        </p:txBody>
      </p:sp>
      <p:cxnSp>
        <p:nvCxnSpPr>
          <p:cNvPr id="146" name="Straight Arrow Connector 145"/>
          <p:cNvCxnSpPr>
            <a:stCxn id="123" idx="3"/>
          </p:cNvCxnSpPr>
          <p:nvPr/>
        </p:nvCxnSpPr>
        <p:spPr>
          <a:xfrm flipV="1">
            <a:off x="5557839" y="3697531"/>
            <a:ext cx="542923" cy="397363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6319837" y="4181888"/>
            <a:ext cx="571501" cy="596012"/>
            <a:chOff x="7886700" y="2628900"/>
            <a:chExt cx="914402" cy="736191"/>
          </a:xfrm>
          <a:noFill/>
        </p:grpSpPr>
        <p:sp>
          <p:nvSpPr>
            <p:cNvPr id="148" name="Oval 147"/>
            <p:cNvSpPr/>
            <p:nvPr/>
          </p:nvSpPr>
          <p:spPr>
            <a:xfrm>
              <a:off x="7886700" y="2628900"/>
              <a:ext cx="914400" cy="736191"/>
            </a:xfrm>
            <a:prstGeom prst="ellipse">
              <a:avLst/>
            </a:prstGeom>
            <a:grpFill/>
            <a:ln>
              <a:prstDash val="dashDot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8001001" y="2885427"/>
              <a:ext cx="800101" cy="291777"/>
            </a:xfrm>
            <a:prstGeom prst="rect">
              <a:avLst/>
            </a:prstGeom>
            <a:grpFill/>
            <a:ln>
              <a:solidFill>
                <a:srgbClr val="42BBFF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100" b="1" dirty="0" err="1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/>
                </a:rPr>
                <a:t>Appl</a:t>
              </a:r>
              <a:endParaRPr lang="en-US" sz="11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endParaRPr>
            </a:p>
          </p:txBody>
        </p:sp>
      </p:grpSp>
      <p:cxnSp>
        <p:nvCxnSpPr>
          <p:cNvPr id="151" name="Straight Arrow Connector 150"/>
          <p:cNvCxnSpPr>
            <a:endCxn id="149" idx="0"/>
          </p:cNvCxnSpPr>
          <p:nvPr/>
        </p:nvCxnSpPr>
        <p:spPr>
          <a:xfrm>
            <a:off x="6605587" y="3837098"/>
            <a:ext cx="35720" cy="552471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122" idx="5"/>
            <a:endCxn id="148" idx="2"/>
          </p:cNvCxnSpPr>
          <p:nvPr/>
        </p:nvCxnSpPr>
        <p:spPr>
          <a:xfrm rot="16200000" flipH="1">
            <a:off x="5795959" y="3956015"/>
            <a:ext cx="202063" cy="845693"/>
          </a:xfrm>
          <a:prstGeom prst="curvedConnector2">
            <a:avLst/>
          </a:prstGeom>
          <a:ln w="28575">
            <a:solidFill>
              <a:schemeClr val="tx2"/>
            </a:solidFill>
            <a:prstDash val="sysDot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429500" y="1428308"/>
            <a:ext cx="137160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u="sng" dirty="0" smtClean="0">
                <a:latin typeface="Arial"/>
              </a:rPr>
              <a:t>Project # 3</a:t>
            </a:r>
            <a:endParaRPr lang="en-US" b="1" u="sng" dirty="0" smtClean="0">
              <a:latin typeface="Arial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841758" y="134682"/>
            <a:ext cx="2187941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5000"/>
              </a:lnSpc>
              <a:buAutoNum type="arabicPeriod"/>
            </a:pPr>
            <a:r>
              <a:rPr lang="en-US" sz="1600" dirty="0" smtClean="0">
                <a:latin typeface="Arial"/>
              </a:rPr>
              <a:t>MO-MQTT</a:t>
            </a:r>
            <a:br>
              <a:rPr lang="en-US" sz="1600" dirty="0" smtClean="0">
                <a:latin typeface="Arial"/>
              </a:rPr>
            </a:br>
            <a:r>
              <a:rPr lang="en-US" sz="1600" dirty="0" smtClean="0">
                <a:latin typeface="Arial"/>
              </a:rPr>
              <a:t>MTSMS(</a:t>
            </a:r>
            <a:r>
              <a:rPr lang="en-US" sz="1400" dirty="0" err="1" smtClean="0">
                <a:latin typeface="Arial"/>
              </a:rPr>
              <a:t>AerFrame</a:t>
            </a:r>
            <a:r>
              <a:rPr lang="en-US" sz="1600" dirty="0" smtClean="0">
                <a:latin typeface="Arial"/>
              </a:rPr>
              <a:t>) </a:t>
            </a:r>
          </a:p>
          <a:p>
            <a:pPr marL="342900" indent="-342900">
              <a:lnSpc>
                <a:spcPct val="85000"/>
              </a:lnSpc>
              <a:buAutoNum type="arabicPeriod"/>
            </a:pPr>
            <a:r>
              <a:rPr lang="en-US" sz="1600" dirty="0" smtClean="0">
                <a:latin typeface="Arial"/>
              </a:rPr>
              <a:t>MT-SMS(</a:t>
            </a:r>
            <a:r>
              <a:rPr lang="en-US" sz="1400" dirty="0" err="1" smtClean="0">
                <a:latin typeface="Arial"/>
              </a:rPr>
              <a:t>AerPort</a:t>
            </a:r>
            <a:r>
              <a:rPr lang="en-US" sz="1600" dirty="0" smtClean="0">
                <a:latin typeface="Arial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latin typeface="Arial"/>
              </a:rPr>
              <a:t> </a:t>
            </a:r>
            <a:r>
              <a:rPr lang="en-US" sz="1600" dirty="0" smtClean="0">
                <a:latin typeface="Arial"/>
              </a:rPr>
              <a:t>     MO-MQTT</a:t>
            </a:r>
            <a:endParaRPr lang="en-US" sz="1600" dirty="0" smtClean="0">
              <a:latin typeface="Arial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07825" y="5733608"/>
            <a:ext cx="145233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 smtClean="0">
                <a:latin typeface="Arial"/>
              </a:rPr>
              <a:t>MM/DK</a:t>
            </a:r>
            <a:endParaRPr lang="en-US" dirty="0" smtClean="0">
              <a:latin typeface="Arial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971801" y="5733608"/>
            <a:ext cx="145233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 smtClean="0">
                <a:latin typeface="Arial"/>
              </a:rPr>
              <a:t>NI</a:t>
            </a:r>
            <a:endParaRPr lang="en-US" dirty="0" smtClean="0">
              <a:latin typeface="Arial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103135" y="5733608"/>
            <a:ext cx="145233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 smtClean="0">
                <a:latin typeface="Arial"/>
              </a:rPr>
              <a:t>NI</a:t>
            </a:r>
            <a:endParaRPr lang="en-US" dirty="0" smtClean="0">
              <a:latin typeface="Arial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241265" y="5736655"/>
            <a:ext cx="145233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 smtClean="0">
                <a:latin typeface="Arial"/>
              </a:rPr>
              <a:t>DH/WH</a:t>
            </a:r>
            <a:endParaRPr lang="en-US" dirty="0" smtClean="0">
              <a:latin typeface="Arial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65269" y="2134542"/>
            <a:ext cx="1164430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MT-SMS</a:t>
            </a:r>
            <a:b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</a:b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Reg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 connect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/>
            </a:endParaRPr>
          </a:p>
        </p:txBody>
      </p:sp>
      <p:cxnSp>
        <p:nvCxnSpPr>
          <p:cNvPr id="168" name="Curved Connector 167"/>
          <p:cNvCxnSpPr>
            <a:stCxn id="41" idx="0"/>
          </p:cNvCxnSpPr>
          <p:nvPr/>
        </p:nvCxnSpPr>
        <p:spPr>
          <a:xfrm rot="16200000" flipV="1">
            <a:off x="5899611" y="1024855"/>
            <a:ext cx="1976308" cy="1540669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dash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555707" y="3837098"/>
            <a:ext cx="147399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</a:rPr>
              <a:t>Report Activity: SS7;AAA</a:t>
            </a:r>
          </a:p>
          <a:p>
            <a:pPr>
              <a:lnSpc>
                <a:spcPct val="85000"/>
              </a:lnSpc>
            </a:pPr>
            <a:endParaRPr lang="en-US" dirty="0" smtClean="0">
              <a:latin typeface="Arial"/>
            </a:endParaRPr>
          </a:p>
        </p:txBody>
      </p:sp>
      <p:cxnSp>
        <p:nvCxnSpPr>
          <p:cNvPr id="171" name="Curved Connector 170"/>
          <p:cNvCxnSpPr>
            <a:endCxn id="28" idx="0"/>
          </p:cNvCxnSpPr>
          <p:nvPr/>
        </p:nvCxnSpPr>
        <p:spPr>
          <a:xfrm rot="10800000" flipV="1">
            <a:off x="802342" y="318388"/>
            <a:ext cx="4493462" cy="3264346"/>
          </a:xfrm>
          <a:prstGeom prst="curvedConnector2">
            <a:avLst/>
          </a:prstGeom>
          <a:ln w="28575">
            <a:solidFill>
              <a:schemeClr val="accent6"/>
            </a:solidFill>
            <a:prstDash val="dash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/>
          <p:nvPr/>
        </p:nvCxnSpPr>
        <p:spPr>
          <a:xfrm rot="5400000">
            <a:off x="281014" y="361813"/>
            <a:ext cx="4926268" cy="4798006"/>
          </a:xfrm>
          <a:prstGeom prst="curvedConnector3">
            <a:avLst>
              <a:gd name="adj1" fmla="val 8236"/>
            </a:avLst>
          </a:prstGeom>
          <a:ln w="28575">
            <a:solidFill>
              <a:schemeClr val="accent6"/>
            </a:solidFill>
            <a:prstDash val="dash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6" idx="1"/>
          </p:cNvCxnSpPr>
          <p:nvPr/>
        </p:nvCxnSpPr>
        <p:spPr>
          <a:xfrm flipH="1" flipV="1">
            <a:off x="7715249" y="2171700"/>
            <a:ext cx="150020" cy="28369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/>
          <p:cNvCxnSpPr/>
          <p:nvPr/>
        </p:nvCxnSpPr>
        <p:spPr>
          <a:xfrm rot="10800000">
            <a:off x="4969800" y="716275"/>
            <a:ext cx="169070" cy="2526659"/>
          </a:xfrm>
          <a:prstGeom prst="curvedConnector2">
            <a:avLst/>
          </a:prstGeom>
          <a:ln w="28575">
            <a:solidFill>
              <a:schemeClr val="accent6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793456" y="578582"/>
            <a:ext cx="578644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b="1" dirty="0" smtClean="0">
                <a:latin typeface="Arial"/>
              </a:rPr>
              <a:t>SMS</a:t>
            </a:r>
            <a:endParaRPr lang="en-US" sz="1200" b="1" dirty="0" smtClean="0">
              <a:latin typeface="Arial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740446" y="4365115"/>
            <a:ext cx="65978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err="1" smtClean="0">
                <a:latin typeface="Arial"/>
              </a:rPr>
              <a:t>Agosta</a:t>
            </a:r>
            <a:endParaRPr lang="en-US" sz="1200" dirty="0" smtClean="0">
              <a:latin typeface="Arial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515913" y="4269951"/>
            <a:ext cx="65978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>
                <a:latin typeface="Arial"/>
              </a:rPr>
              <a:t>RMQ</a:t>
            </a:r>
            <a:endParaRPr lang="en-US" sz="1200" dirty="0" smtClean="0">
              <a:latin typeface="Arial"/>
            </a:endParaRPr>
          </a:p>
        </p:txBody>
      </p:sp>
      <p:sp>
        <p:nvSpPr>
          <p:cNvPr id="197" name="Flowchart: Or 196"/>
          <p:cNvSpPr/>
          <p:nvPr/>
        </p:nvSpPr>
        <p:spPr>
          <a:xfrm>
            <a:off x="2690349" y="4410475"/>
            <a:ext cx="115877" cy="163464"/>
          </a:xfrm>
          <a:prstGeom prst="flowChar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Or 197"/>
          <p:cNvSpPr/>
          <p:nvPr/>
        </p:nvSpPr>
        <p:spPr>
          <a:xfrm>
            <a:off x="3975898" y="4291049"/>
            <a:ext cx="115877" cy="163464"/>
          </a:xfrm>
          <a:prstGeom prst="flowChar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/>
          <p:cNvCxnSpPr>
            <a:stCxn id="109" idx="1"/>
          </p:cNvCxnSpPr>
          <p:nvPr/>
        </p:nvCxnSpPr>
        <p:spPr>
          <a:xfrm>
            <a:off x="3591949" y="4055333"/>
            <a:ext cx="27358" cy="294376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2949026" y="4245385"/>
            <a:ext cx="66660" cy="171227"/>
          </a:xfrm>
          <a:prstGeom prst="line">
            <a:avLst/>
          </a:prstGeom>
          <a:ln w="28575">
            <a:solidFill>
              <a:schemeClr val="accent6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_Continuum_template_0312">
  <a:themeElements>
    <a:clrScheme name="Custom 4">
      <a:dk1>
        <a:srgbClr val="000000"/>
      </a:dk1>
      <a:lt1>
        <a:srgbClr val="FFFFFF"/>
      </a:lt1>
      <a:dk2>
        <a:srgbClr val="697166"/>
      </a:dk2>
      <a:lt2>
        <a:srgbClr val="9FA1A4"/>
      </a:lt2>
      <a:accent1>
        <a:srgbClr val="5CB345"/>
      </a:accent1>
      <a:accent2>
        <a:srgbClr val="423C7E"/>
      </a:accent2>
      <a:accent3>
        <a:srgbClr val="155CB0"/>
      </a:accent3>
      <a:accent4>
        <a:srgbClr val="56A1FF"/>
      </a:accent4>
      <a:accent5>
        <a:srgbClr val="F58025"/>
      </a:accent5>
      <a:accent6>
        <a:srgbClr val="CC0000"/>
      </a:accent6>
      <a:hlink>
        <a:srgbClr val="0074BA"/>
      </a:hlink>
      <a:folHlink>
        <a:srgbClr val="423C7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85000"/>
          </a:lnSpc>
          <a:defRPr dirty="0" err="1" smtClean="0">
            <a:latin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Final_Continuum_template_0312.potx</Template>
  <TotalTime>177864</TotalTime>
  <Words>56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MS PGothic</vt:lpstr>
      <vt:lpstr>Aharoni</vt:lpstr>
      <vt:lpstr>ApexSans-Book</vt:lpstr>
      <vt:lpstr>Arial</vt:lpstr>
      <vt:lpstr>Calibri</vt:lpstr>
      <vt:lpstr>Eurostile</vt:lpstr>
      <vt:lpstr>Facit</vt:lpstr>
      <vt:lpstr>Facit Light</vt:lpstr>
      <vt:lpstr>Facit Semibold</vt:lpstr>
      <vt:lpstr>Lucida Grande</vt:lpstr>
      <vt:lpstr>Wingdings</vt:lpstr>
      <vt:lpstr>ヒラギノ角ゴ Pro W3</vt:lpstr>
      <vt:lpstr>Final_Continuum_template_0312</vt:lpstr>
      <vt:lpstr>PowerPoint Presentation</vt:lpstr>
    </vt:vector>
  </TitlesOfParts>
  <Company>Altamiras Consulting,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Conroy</dc:creator>
  <cp:lastModifiedBy>Weibing Hung</cp:lastModifiedBy>
  <cp:revision>2522</cp:revision>
  <cp:lastPrinted>2012-10-10T17:00:18Z</cp:lastPrinted>
  <dcterms:created xsi:type="dcterms:W3CDTF">2014-01-15T18:27:14Z</dcterms:created>
  <dcterms:modified xsi:type="dcterms:W3CDTF">2017-03-14T21:00:43Z</dcterms:modified>
</cp:coreProperties>
</file>