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7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52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766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1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353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2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02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98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6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24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96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11354"/>
            <a:ext cx="10058400" cy="2613758"/>
          </a:xfrm>
        </p:spPr>
        <p:txBody>
          <a:bodyPr>
            <a:normAutofit fontScale="90000"/>
          </a:bodyPr>
          <a:lstStyle/>
          <a:p>
            <a:r>
              <a:rPr lang="hr-HR" sz="6600" dirty="0" smtClean="0"/>
              <a:t>Upravljanje koračnim motorom korištenjem myRIO upravljačke platforme</a:t>
            </a:r>
            <a:endParaRPr lang="hr-HR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4446165" y="1249689"/>
            <a:ext cx="292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Završni rad br. 6477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222" y="4655890"/>
            <a:ext cx="1803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Piero Anić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6222" y="5947794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FF7AB8B-1451-4E63-9F4E-31F4C0AA4E38}" type="datetime4">
              <a:rPr lang="hr-HR" sz="1600">
                <a:latin typeface="Arial" panose="020B0604020202020204" pitchFamily="34" charset="0"/>
                <a:cs typeface="Arial" panose="020B0604020202020204" pitchFamily="34" charset="0"/>
              </a:rPr>
              <a:pPr/>
              <a:t>28. veljače 2020.</a:t>
            </a:fld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 MyRIO platforma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27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hr-H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National Instruments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CompactRIO</a:t>
                </a:r>
              </a:p>
              <a:p>
                <a:pPr lvl="1"/>
                <a:endParaRPr lang="hr-H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hr-H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MSP i MXP konektori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Osjetljivost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4.883 [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1.221 [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hr-H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hr-H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Upravljanje DAC-ovima</a:t>
                </a:r>
              </a:p>
              <a:p>
                <a:pPr lvl="2"/>
                <a:endParaRPr lang="hr-H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318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17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Wi-Fi ili USB</a:t>
            </a: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Akcelerometar (žiroskop)</a:t>
            </a:r>
          </a:p>
          <a:p>
            <a:pPr lvl="2"/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Zasebno uzorkovanje osi</a:t>
            </a:r>
          </a:p>
          <a:p>
            <a:pPr lvl="2"/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7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4. Rješenje upravljanja motorom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514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4420998" y="5192785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2 Grafičko sučelje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19" y="722138"/>
            <a:ext cx="9462115" cy="4022725"/>
          </a:xfrm>
        </p:spPr>
      </p:pic>
    </p:spTree>
    <p:extLst>
      <p:ext uri="{BB962C8B-B14F-4D97-AF65-F5344CB8AC3E}">
        <p14:creationId xmlns:p14="http://schemas.microsoft.com/office/powerpoint/2010/main" val="153530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37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Kratki 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4068" lvl="1" indent="-342900">
              <a:buAutoNum type="arabicPeriod"/>
            </a:pPr>
            <a:r>
              <a:rPr lang="hr-HR" sz="2400" dirty="0" smtClean="0"/>
              <a:t>Uvod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Hardver i softver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myRIO platforma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Rješenje upravljanja motorom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9917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2512"/>
            <a:ext cx="10058400" cy="4023360"/>
          </a:xfrm>
        </p:spPr>
        <p:txBody>
          <a:bodyPr/>
          <a:lstStyle/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28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Istosmjerni motor</a:t>
            </a:r>
          </a:p>
          <a:p>
            <a:pPr lvl="2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Široka upotreba</a:t>
            </a:r>
          </a:p>
          <a:p>
            <a:pPr lvl="2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Laka upotrebjlivost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LabVIEW</a:t>
            </a:r>
          </a:p>
          <a:p>
            <a:pPr lvl="2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Grafičko programsko sučelje</a:t>
            </a:r>
          </a:p>
          <a:p>
            <a:pPr lvl="2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Velik broj ugrađenih funkcija</a:t>
            </a:r>
          </a:p>
          <a:p>
            <a:pPr lvl="2"/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2. Hardver i softver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30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hr-H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Istosmjerni motor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0.7 −4.5 [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r-H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1600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r>
                  <a:rPr lang="hr-HR" sz="2400" dirty="0" smtClean="0"/>
                  <a:t>, </a:t>
                </a:r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bez otpora</a:t>
                </a:r>
                <a:r>
                  <a:rPr lang="hr-HR" sz="2400" dirty="0" smtClean="0"/>
                  <a:t>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2200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endParaRPr lang="hr-HR" sz="2400" dirty="0" smtClean="0"/>
              </a:p>
              <a:p>
                <a:pPr lvl="1"/>
                <a:endParaRPr lang="hr-HR" sz="2800" dirty="0"/>
              </a:p>
              <a:p>
                <a:pPr lvl="1"/>
                <a:r>
                  <a:rPr lang="hr-H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L298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Visokonaponski H most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TTL logika</a:t>
                </a:r>
                <a:endParaRPr lang="hr-H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318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81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10" y="1100629"/>
            <a:ext cx="3947043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54" y="953335"/>
            <a:ext cx="4797016" cy="4317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6227" y="5519956"/>
            <a:ext cx="510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1. Shema H mosta i prikaz dijelova istosmjernog motora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5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HEDM-5500-B12</a:t>
            </a:r>
          </a:p>
          <a:p>
            <a:pPr lvl="1"/>
            <a:endParaRPr lang="hr-H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Dvokanalni optički inkrementalni enkoder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Pouzdan s visokom rezolucijom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Nepogodan za kritične primjene</a:t>
            </a:r>
          </a:p>
          <a:p>
            <a:pPr lvl="2"/>
            <a:endParaRPr lang="hr-H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LabVIEW</a:t>
            </a:r>
          </a:p>
          <a:p>
            <a:pPr lvl="1"/>
            <a:endParaRPr lang="hr-H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Grafički programski paket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Panel – HMI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Block Diagram – logika </a:t>
            </a:r>
          </a:p>
          <a:p>
            <a:pPr lvl="2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336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148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Upravljanje koračnim motorom korištenjem myRIO upravljačke platforme</vt:lpstr>
      <vt:lpstr>Kratki sadržaj</vt:lpstr>
      <vt:lpstr>1. Uvod</vt:lpstr>
      <vt:lpstr>PowerPoint Presentation</vt:lpstr>
      <vt:lpstr>2. Hardver i softver</vt:lpstr>
      <vt:lpstr>PowerPoint Presentation</vt:lpstr>
      <vt:lpstr>PowerPoint Presentation</vt:lpstr>
      <vt:lpstr>PowerPoint Presentation</vt:lpstr>
      <vt:lpstr>PowerPoint Presentation</vt:lpstr>
      <vt:lpstr>3. MyRIO platforma</vt:lpstr>
      <vt:lpstr>PowerPoint Presentation</vt:lpstr>
      <vt:lpstr>PowerPoint Presentation</vt:lpstr>
      <vt:lpstr>4. Rješenje upravljanja motorom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koračnim motorom korištenjem myRIO upravljačke platforme</dc:title>
  <dc:creator>Piero Anić</dc:creator>
  <cp:lastModifiedBy>Piero Anić</cp:lastModifiedBy>
  <cp:revision>8</cp:revision>
  <dcterms:created xsi:type="dcterms:W3CDTF">2020-02-28T08:46:33Z</dcterms:created>
  <dcterms:modified xsi:type="dcterms:W3CDTF">2020-02-28T09:29:25Z</dcterms:modified>
</cp:coreProperties>
</file>