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F16F97-F9F9-EABE-0963-9B104A9FE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DF33A8-E8F4-47A3-933E-8A9ADF04C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ED521F-F329-685C-3291-A521DFDC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B7B80D-4B32-6B4D-0E4A-68BD875D0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66ABC-D64D-0AAB-7218-1B8CE9BC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544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A8678-5998-CB60-B65D-F17325A6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E3C1CA-E9EF-AD07-08CC-0E9473EB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C71F04-0B57-52F2-86F6-7641FD11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F0E13A-7D5D-1D6D-D519-2E9C6CA9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680653-F0B6-2539-82CF-DB56C8D0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1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2262418-F07F-2734-B23F-C6A8509EF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624135-99A6-6840-69E4-79CD36108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190BF1-CE05-1D31-9D6A-D471F9B6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24EF9-8F97-BEC9-D431-F1A3B00A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AED131-E634-BBCD-3B6C-434AF004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7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1D5DA-79BD-D292-60AA-8891F911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BF7C7D-E0D6-410C-115C-A8FADDDB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6B14E5-7254-8523-80E9-34317EC2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DA8CA-4209-0696-4DAC-B92E2C5C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D06FE-38F0-1F31-7663-33661A20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57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75121-AE13-3F73-EAAA-2FC36C78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F12FE0-5975-DDF5-5DCF-3728EFE6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2C8CA7-C8B0-C05F-1A87-46080486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3413B-E304-817D-C2C1-9C323479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ED947-262D-47D3-A80A-09433256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5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84BE76-FF4A-0173-3A03-23B0EB8A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92AC5D-0AE4-1A56-8D14-F5269D271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1900F7-4349-1F95-1A3F-F798E6FA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C58A63-80A2-DC00-BC71-10BFB3E4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C8FF8C-20D7-F522-C1E4-2686760E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5203CB-D8FC-1848-EF02-3DB6FA6E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28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9A8D3-7C25-83DD-46F0-0BF79EC7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9D03DC-DAAD-D675-1A2E-06DA5CBF9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01E970-AF6E-F0B8-E62C-47EF60C1D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8C51B9-CBD9-6826-C2B8-45735828D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C58876-35C2-1AF0-D643-9BF03F278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2E859E-A4AA-AF4F-6BD8-39D7D81D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325473-DC2A-2158-C127-70790E83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73F0BF9-C79E-1D0F-0694-EC48DBA5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2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5FF3F-5F88-BF3F-5571-F3275442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68BB3-18D8-21FD-C0DB-AE8BC1D3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1F26E1-0A87-4CB1-2B62-CDBB3F0A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A3F347-7623-B778-AEA2-199806DF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008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D6FEBD3-8E5D-9DD4-E588-98B40D20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4563B0-2E84-FD8E-09B7-DFFFFFC44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799BCD-E27C-7325-C19C-965E4888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1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7C223-5444-53EB-C01C-16E197B4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0EC4F-B6E3-C86A-705C-8655B7F9D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7D3FC9-B458-5326-6380-1FAEA6F08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FDA45D-D078-D452-408D-FF16EED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60D229-82B2-FC4E-0B63-83D6F97D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0AC9DF-58A5-DF6A-3FAE-651DB6B9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27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83653-DA88-2EA1-1986-533961DF9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8B4606-10B8-3478-C6CC-3A272BB82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8A000F-185D-D951-3BF2-1A11916B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6A0DD1-05F6-3EAE-9802-3B7D8DE3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B82A09-D2C7-2E41-C776-0DC2AA9D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197729-8C2A-C274-C63F-082794B9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446F27-32B3-9CCF-0837-4FF3BB4A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87D2FA-BE7B-93DF-503D-B124E195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5109AE-4D6F-7891-D295-2B6F82353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75A44-4978-AC47-BECF-6D0ECFB4C448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D4278-F594-2613-9BD8-0A1AC0A22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05F16-A198-963F-41FB-00BFE4C5B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0CBD7-2C33-524F-A8D6-B1DE9B4EA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67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2B9A3-4A9A-DCC9-612E-9C31EA753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814E97-89E3-097D-D33A-F4DF2A4DE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44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 descr="Open folder contour">
            <a:extLst>
              <a:ext uri="{FF2B5EF4-FFF2-40B4-BE49-F238E27FC236}">
                <a16:creationId xmlns:a16="http://schemas.microsoft.com/office/drawing/2014/main" id="{772A7948-1C12-76A7-BB8A-670335BD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57" y="466594"/>
            <a:ext cx="914400" cy="914400"/>
          </a:xfrm>
          <a:prstGeom prst="rect">
            <a:avLst/>
          </a:prstGeom>
        </p:spPr>
      </p:pic>
      <p:pic>
        <p:nvPicPr>
          <p:cNvPr id="7" name="Graphique 6" descr="Document avec un remplissage uni">
            <a:extLst>
              <a:ext uri="{FF2B5EF4-FFF2-40B4-BE49-F238E27FC236}">
                <a16:creationId xmlns:a16="http://schemas.microsoft.com/office/drawing/2014/main" id="{756941BC-CCBE-70EF-1BDD-A5995B2393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325" y="466594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3A0F3DC-4E8F-4410-559D-B4ECE531D6DD}"/>
              </a:ext>
            </a:extLst>
          </p:cNvPr>
          <p:cNvSpPr txBox="1"/>
          <p:nvPr/>
        </p:nvSpPr>
        <p:spPr>
          <a:xfrm>
            <a:off x="699567" y="1196328"/>
            <a:ext cx="106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ToImport</a:t>
            </a:r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47B166A-D66E-DDA3-8A1B-52E46493E0A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768257" y="923794"/>
            <a:ext cx="949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DBE28A0F-CF3C-A472-ED00-0B1B83D6D1DF}"/>
              </a:ext>
            </a:extLst>
          </p:cNvPr>
          <p:cNvSpPr txBox="1"/>
          <p:nvPr/>
        </p:nvSpPr>
        <p:spPr>
          <a:xfrm>
            <a:off x="2041742" y="57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pic>
        <p:nvPicPr>
          <p:cNvPr id="13" name="Graphique 12" descr="Open folder contour">
            <a:extLst>
              <a:ext uri="{FF2B5EF4-FFF2-40B4-BE49-F238E27FC236}">
                <a16:creationId xmlns:a16="http://schemas.microsoft.com/office/drawing/2014/main" id="{0EEF127C-5C76-2B12-A9ED-6283486F2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466594"/>
            <a:ext cx="914400" cy="914400"/>
          </a:xfrm>
          <a:prstGeom prst="rect">
            <a:avLst/>
          </a:prstGeom>
        </p:spPr>
      </p:pic>
      <p:pic>
        <p:nvPicPr>
          <p:cNvPr id="14" name="Graphique 13" descr="Document avec un remplissage uni">
            <a:extLst>
              <a:ext uri="{FF2B5EF4-FFF2-40B4-BE49-F238E27FC236}">
                <a16:creationId xmlns:a16="http://schemas.microsoft.com/office/drawing/2014/main" id="{AF7E54CD-7840-0AA9-834C-B519079FD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9621"/>
            <a:ext cx="914400" cy="9144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6360ACB-26C8-4E97-61A5-D7A9F7148213}"/>
              </a:ext>
            </a:extLst>
          </p:cNvPr>
          <p:cNvSpPr txBox="1"/>
          <p:nvPr/>
        </p:nvSpPr>
        <p:spPr>
          <a:xfrm>
            <a:off x="5027310" y="1196328"/>
            <a:ext cx="1068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ToImport</a:t>
            </a:r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08B5815-2253-909C-A3CB-6BD6BEDD971D}"/>
              </a:ext>
            </a:extLst>
          </p:cNvPr>
          <p:cNvCxnSpPr>
            <a:cxnSpLocks/>
          </p:cNvCxnSpPr>
          <p:nvPr/>
        </p:nvCxnSpPr>
        <p:spPr>
          <a:xfrm>
            <a:off x="6096000" y="945529"/>
            <a:ext cx="1663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C88835F9-C8E1-1302-9A20-4F073D546779}"/>
              </a:ext>
            </a:extLst>
          </p:cNvPr>
          <p:cNvSpPr txBox="1"/>
          <p:nvPr/>
        </p:nvSpPr>
        <p:spPr>
          <a:xfrm>
            <a:off x="6369485" y="57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18" name="Graphique 17" descr="Open folder contour">
            <a:extLst>
              <a:ext uri="{FF2B5EF4-FFF2-40B4-BE49-F238E27FC236}">
                <a16:creationId xmlns:a16="http://schemas.microsoft.com/office/drawing/2014/main" id="{20B34D6E-817B-419B-6838-9E654DD4F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2163" y="466594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7936974-01AF-548C-429B-777F8D35C407}"/>
              </a:ext>
            </a:extLst>
          </p:cNvPr>
          <p:cNvSpPr txBox="1"/>
          <p:nvPr/>
        </p:nvSpPr>
        <p:spPr>
          <a:xfrm>
            <a:off x="7607873" y="1196328"/>
            <a:ext cx="127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Processing</a:t>
            </a:r>
            <a:endParaRPr lang="fr-FR" dirty="0"/>
          </a:p>
        </p:txBody>
      </p:sp>
      <p:pic>
        <p:nvPicPr>
          <p:cNvPr id="24" name="Graphique 23" descr="Single gear contour">
            <a:extLst>
              <a:ext uri="{FF2B5EF4-FFF2-40B4-BE49-F238E27FC236}">
                <a16:creationId xmlns:a16="http://schemas.microsoft.com/office/drawing/2014/main" id="{5166DEDD-C474-D530-CFBB-A28C4D96B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2994" y="2673221"/>
            <a:ext cx="914400" cy="914400"/>
          </a:xfrm>
          <a:prstGeom prst="rect">
            <a:avLst/>
          </a:prstGeom>
        </p:spPr>
      </p:pic>
      <p:pic>
        <p:nvPicPr>
          <p:cNvPr id="25" name="Graphique 24" descr="Open folder contour">
            <a:extLst>
              <a:ext uri="{FF2B5EF4-FFF2-40B4-BE49-F238E27FC236}">
                <a16:creationId xmlns:a16="http://schemas.microsoft.com/office/drawing/2014/main" id="{CC71EBD4-58C1-7149-CE6C-83ACF8491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3857" y="2157608"/>
            <a:ext cx="914400" cy="914400"/>
          </a:xfrm>
          <a:prstGeom prst="rect">
            <a:avLst/>
          </a:prstGeom>
        </p:spPr>
      </p:pic>
      <p:pic>
        <p:nvPicPr>
          <p:cNvPr id="26" name="Graphique 25" descr="Document avec un remplissage uni">
            <a:extLst>
              <a:ext uri="{FF2B5EF4-FFF2-40B4-BE49-F238E27FC236}">
                <a16:creationId xmlns:a16="http://schemas.microsoft.com/office/drawing/2014/main" id="{9D4FFFDE-D77B-3782-E1DB-B360B6274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5457" y="1838194"/>
            <a:ext cx="914400" cy="9144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4C408F6-7470-88C6-97E6-17B660581B6D}"/>
              </a:ext>
            </a:extLst>
          </p:cNvPr>
          <p:cNvSpPr txBox="1"/>
          <p:nvPr/>
        </p:nvSpPr>
        <p:spPr>
          <a:xfrm>
            <a:off x="699567" y="2887342"/>
            <a:ext cx="12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Processing</a:t>
            </a:r>
            <a:endParaRPr lang="fr-FR" dirty="0"/>
          </a:p>
          <a:p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5F039A9-4A93-E035-267C-8079F61C8306}"/>
              </a:ext>
            </a:extLst>
          </p:cNvPr>
          <p:cNvCxnSpPr>
            <a:cxnSpLocks/>
          </p:cNvCxnSpPr>
          <p:nvPr/>
        </p:nvCxnSpPr>
        <p:spPr>
          <a:xfrm>
            <a:off x="1768257" y="2636543"/>
            <a:ext cx="1663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A36CD904-A9CC-6005-7A50-EC786E542689}"/>
              </a:ext>
            </a:extLst>
          </p:cNvPr>
          <p:cNvSpPr txBox="1"/>
          <p:nvPr/>
        </p:nvSpPr>
        <p:spPr>
          <a:xfrm>
            <a:off x="2041742" y="226721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3a</a:t>
            </a:r>
          </a:p>
        </p:txBody>
      </p:sp>
      <p:pic>
        <p:nvPicPr>
          <p:cNvPr id="30" name="Graphique 29" descr="Open folder contour">
            <a:extLst>
              <a:ext uri="{FF2B5EF4-FFF2-40B4-BE49-F238E27FC236}">
                <a16:creationId xmlns:a16="http://schemas.microsoft.com/office/drawing/2014/main" id="{F3649E5B-9B37-367B-7AE9-67306BC29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4420" y="2157608"/>
            <a:ext cx="914400" cy="914400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E28A9848-196B-5A7E-67E2-0831A8156D6C}"/>
              </a:ext>
            </a:extLst>
          </p:cNvPr>
          <p:cNvSpPr txBox="1"/>
          <p:nvPr/>
        </p:nvSpPr>
        <p:spPr>
          <a:xfrm>
            <a:off x="3280130" y="2887342"/>
            <a:ext cx="1235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Processed</a:t>
            </a:r>
            <a:endParaRPr lang="fr-FR" dirty="0"/>
          </a:p>
        </p:txBody>
      </p:sp>
      <p:pic>
        <p:nvPicPr>
          <p:cNvPr id="32" name="Graphique 31" descr="Single gear contour">
            <a:extLst>
              <a:ext uri="{FF2B5EF4-FFF2-40B4-BE49-F238E27FC236}">
                <a16:creationId xmlns:a16="http://schemas.microsoft.com/office/drawing/2014/main" id="{5FBCBC87-3DA1-1CBE-A16C-062ACE0F03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0737" y="2666246"/>
            <a:ext cx="914400" cy="914400"/>
          </a:xfrm>
          <a:prstGeom prst="rect">
            <a:avLst/>
          </a:prstGeom>
        </p:spPr>
      </p:pic>
      <p:pic>
        <p:nvPicPr>
          <p:cNvPr id="33" name="Graphique 32" descr="Open folder contour">
            <a:extLst>
              <a:ext uri="{FF2B5EF4-FFF2-40B4-BE49-F238E27FC236}">
                <a16:creationId xmlns:a16="http://schemas.microsoft.com/office/drawing/2014/main" id="{08C6643F-843C-5D79-A3D9-D0FC7E5D8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2150633"/>
            <a:ext cx="914400" cy="914400"/>
          </a:xfrm>
          <a:prstGeom prst="rect">
            <a:avLst/>
          </a:prstGeom>
        </p:spPr>
      </p:pic>
      <p:pic>
        <p:nvPicPr>
          <p:cNvPr id="34" name="Graphique 33" descr="Document avec un remplissage uni">
            <a:extLst>
              <a:ext uri="{FF2B5EF4-FFF2-40B4-BE49-F238E27FC236}">
                <a16:creationId xmlns:a16="http://schemas.microsoft.com/office/drawing/2014/main" id="{5BE2AE9A-C56A-D934-31E7-1DD3C876E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1831219"/>
            <a:ext cx="914400" cy="914400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1D4E78A7-1564-A172-036A-1AB4D57C9099}"/>
              </a:ext>
            </a:extLst>
          </p:cNvPr>
          <p:cNvSpPr txBox="1"/>
          <p:nvPr/>
        </p:nvSpPr>
        <p:spPr>
          <a:xfrm>
            <a:off x="5027310" y="2880367"/>
            <a:ext cx="1277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Processing</a:t>
            </a:r>
            <a:endParaRPr lang="fr-FR" dirty="0"/>
          </a:p>
          <a:p>
            <a:endParaRPr lang="fr-FR" dirty="0"/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CBFD0E2-B881-1A51-7D10-D80705AF9BA8}"/>
              </a:ext>
            </a:extLst>
          </p:cNvPr>
          <p:cNvCxnSpPr>
            <a:cxnSpLocks/>
          </p:cNvCxnSpPr>
          <p:nvPr/>
        </p:nvCxnSpPr>
        <p:spPr>
          <a:xfrm>
            <a:off x="6096000" y="2629568"/>
            <a:ext cx="1663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CD648738-7450-C35D-B6A6-45B06A304A8A}"/>
              </a:ext>
            </a:extLst>
          </p:cNvPr>
          <p:cNvSpPr txBox="1"/>
          <p:nvPr/>
        </p:nvSpPr>
        <p:spPr>
          <a:xfrm>
            <a:off x="6369485" y="22602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3b</a:t>
            </a:r>
          </a:p>
        </p:txBody>
      </p:sp>
      <p:pic>
        <p:nvPicPr>
          <p:cNvPr id="38" name="Graphique 37" descr="Open folder contour">
            <a:extLst>
              <a:ext uri="{FF2B5EF4-FFF2-40B4-BE49-F238E27FC236}">
                <a16:creationId xmlns:a16="http://schemas.microsoft.com/office/drawing/2014/main" id="{976B6967-0207-8F11-A0F0-68B017550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2163" y="2150633"/>
            <a:ext cx="914400" cy="9144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7B1565F-162A-F7B0-600D-6A39F795193C}"/>
              </a:ext>
            </a:extLst>
          </p:cNvPr>
          <p:cNvSpPr txBox="1"/>
          <p:nvPr/>
        </p:nvSpPr>
        <p:spPr>
          <a:xfrm>
            <a:off x="7607873" y="2880367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Error</a:t>
            </a:r>
            <a:endParaRPr lang="fr-FR" dirty="0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849F71C-404B-5711-573B-0F4E05B7C27E}"/>
              </a:ext>
            </a:extLst>
          </p:cNvPr>
          <p:cNvCxnSpPr/>
          <p:nvPr/>
        </p:nvCxnSpPr>
        <p:spPr>
          <a:xfrm>
            <a:off x="4659682" y="466594"/>
            <a:ext cx="0" cy="3121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B94B438-4E58-FDF5-B3A2-E0C5AE420032}"/>
              </a:ext>
            </a:extLst>
          </p:cNvPr>
          <p:cNvCxnSpPr>
            <a:cxnSpLocks/>
          </p:cNvCxnSpPr>
          <p:nvPr/>
        </p:nvCxnSpPr>
        <p:spPr>
          <a:xfrm>
            <a:off x="526093" y="1838194"/>
            <a:ext cx="86700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630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Macintosh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Pierre-François Léon</dc:creator>
  <cp:lastModifiedBy>Pierre-François Léon</cp:lastModifiedBy>
  <cp:revision>2</cp:revision>
  <dcterms:created xsi:type="dcterms:W3CDTF">2025-04-29T14:36:09Z</dcterms:created>
  <dcterms:modified xsi:type="dcterms:W3CDTF">2025-04-29T14:47:39Z</dcterms:modified>
</cp:coreProperties>
</file>