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EC6F1-2EE9-8400-625C-EC947F10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F05521-04A2-D7E4-76C2-9D8259B6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53335-3C43-383D-6C69-EC84BF0A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2ABC-C95D-8442-9242-74C978CC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851EC-A1A7-8B91-85E2-D9526782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35FB8-8E6B-F50C-C186-18B352E5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799010-0A35-82C3-D519-E4E29F32C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B071C-5562-21A1-97AE-6BFA9CED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F72F7-8494-D7CD-A1D3-BBF83731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B6605-301F-4D34-2682-E937870C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5AF468-74D2-A919-700F-1D059DC1B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07AD9-263A-C3C8-0983-652218C3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AB0B3-9BA9-ACE8-C7A4-BA6640F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3B804-00EB-13AD-156E-13F7D5E3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86061-B1A7-5556-D928-F4FCB25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1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85C02-E9AD-182E-D39C-FF7D865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C1F99-13CC-1C2C-5A6A-74940A3D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34467-5EE0-3B40-67DE-30DCF94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9B613-8839-ED3A-FD1B-6AB6DE77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368F5-1917-DFE1-9C5E-819161D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6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18ED8-2CFE-7BC1-B002-F6C7C57C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92C8C-9A25-D04E-6AB6-391D4E8B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310-4682-C086-FC61-D8C0BC0A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80F71-C445-998B-4CB6-232D7D39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3CA4B-AFF6-66A1-1739-623BC87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0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EB981-94A9-B335-5EE7-BF497509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C6350-67B1-9D31-C77D-37BC3353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1DACA1-F866-C89D-5353-324A60D3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339EF-9707-FA2D-0809-3245D16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9096DE-EC53-9655-627B-87D41A68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1C26F-2965-4436-717E-0AB92CB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5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8F7BD-0335-88CA-4A71-A56A102A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AC62A2-3A2C-CB4E-7C72-EEFCF08E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7135DC-C591-0E47-D0D2-CCC39F51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2AD783-5B89-0BBF-39E4-07E860D6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675D0-70BD-53CC-AAB3-493C2F71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153442-03FB-60B4-1996-4CC78E27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50269B-D022-22AE-CF6F-DF53DD51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479694-643A-87C8-00CC-B98044E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9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128DD-9508-7B19-9D76-CB9B6ABC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B70545-F669-CDEC-BBAB-E1D1A16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C101AC-78A9-BCD2-23C3-F53EEEA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D914E8-EE83-3497-7FA8-6EB7D0CC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4F3C16-1A00-99F4-3590-3D669F9E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20BF-EDD1-91D0-4112-7EF39D64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14DAAA-D143-0DCF-5D6D-744C00B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9C0CA-2532-F6BB-272A-E7CE9AB0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EBF57-C579-93AB-F5B4-ED89E5C6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08CD2-9A16-8B4D-7AD5-D3FCCDCB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5D2A6-FFB7-0839-E53B-8407CDB7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9BD5F-8ED6-9D13-9B39-BDCB408D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1F0285-EA24-669A-9C55-41F1E729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BF2ED-AC1E-68DC-0A69-8FB24BF3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F17D49-8CD6-9DF0-49AC-6FD53BA99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E87FB-1074-D026-6ECC-1ACE53DC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9162B-22DF-67DA-07AD-2C210792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77A72-C52F-98DD-11A3-25C0177C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655536-A2D6-0021-B870-F09386A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20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C79D-FA12-DB76-4507-7F724CA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E18DD-6C1D-353F-CAFA-5DB9D636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31814-7778-2AF3-8D6D-8F9F9271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7B917-F89E-3847-A32E-6BEFCA70AA59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0496D-24E6-2573-93C4-4F9A89B6A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E4134-886A-953C-7670-08C0EE31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6FE1B-3101-2C42-9AF4-E109D8C3D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3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7FBF-45CC-B049-9671-689ED492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A94ACA-CE73-97F9-422A-DBB3F4E3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1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7237184-BFBD-9B09-48B6-0E5E873A7AD2}"/>
              </a:ext>
            </a:extLst>
          </p:cNvPr>
          <p:cNvSpPr/>
          <p:nvPr/>
        </p:nvSpPr>
        <p:spPr>
          <a:xfrm>
            <a:off x="6865254" y="1022673"/>
            <a:ext cx="2061029" cy="5020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</a:rPr>
              <a:t>Mémoire </a:t>
            </a:r>
            <a:r>
              <a:rPr lang="fr-FR" dirty="0">
                <a:solidFill>
                  <a:schemeClr val="tx1"/>
                </a:solidFill>
              </a:rPr>
              <a:t>libre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3DB529D-330E-C503-3D46-679C077A69C7}"/>
              </a:ext>
            </a:extLst>
          </p:cNvPr>
          <p:cNvGrpSpPr/>
          <p:nvPr/>
        </p:nvGrpSpPr>
        <p:grpSpPr>
          <a:xfrm>
            <a:off x="251851" y="535854"/>
            <a:ext cx="3985232" cy="4305846"/>
            <a:chOff x="7487041" y="396783"/>
            <a:chExt cx="3985232" cy="430584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B38B8A-9F78-4F1F-AD08-DF99E348724F}"/>
                </a:ext>
              </a:extLst>
            </p:cNvPr>
            <p:cNvSpPr/>
            <p:nvPr/>
          </p:nvSpPr>
          <p:spPr>
            <a:xfrm>
              <a:off x="9411244" y="396783"/>
              <a:ext cx="2061029" cy="5660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32 registres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D0C16-6F22-1336-ADE8-77C722340A07}"/>
                </a:ext>
              </a:extLst>
            </p:cNvPr>
            <p:cNvSpPr/>
            <p:nvPr/>
          </p:nvSpPr>
          <p:spPr>
            <a:xfrm>
              <a:off x="9411244" y="962841"/>
              <a:ext cx="2061029" cy="56605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64 registres d’E/S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6A2F18-4F7C-6DA8-3330-B2769E485D28}"/>
                </a:ext>
              </a:extLst>
            </p:cNvPr>
            <p:cNvSpPr/>
            <p:nvPr/>
          </p:nvSpPr>
          <p:spPr>
            <a:xfrm>
              <a:off x="9411244" y="1528899"/>
              <a:ext cx="2061029" cy="5660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160 reg. d’extension d’E/S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BF2B57-20BC-4FB8-F15F-2738DC4B252D}"/>
                </a:ext>
              </a:extLst>
            </p:cNvPr>
            <p:cNvSpPr/>
            <p:nvPr/>
          </p:nvSpPr>
          <p:spPr>
            <a:xfrm>
              <a:off x="9411244" y="2094957"/>
              <a:ext cx="2061029" cy="26076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SRAM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DD713A2-8E81-485D-1568-A3AD3312539A}"/>
                </a:ext>
              </a:extLst>
            </p:cNvPr>
            <p:cNvSpPr txBox="1"/>
            <p:nvPr/>
          </p:nvSpPr>
          <p:spPr>
            <a:xfrm>
              <a:off x="7487042" y="495146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0x0000 – 0x001F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2D9DB4B-7E26-216F-0A52-6B9340CEB411}"/>
                </a:ext>
              </a:extLst>
            </p:cNvPr>
            <p:cNvSpPr txBox="1"/>
            <p:nvPr/>
          </p:nvSpPr>
          <p:spPr>
            <a:xfrm>
              <a:off x="7487042" y="1061204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0x0020 – 0x005F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FA4FBB8-D09D-AF99-88DA-6B6B58FF62C2}"/>
                </a:ext>
              </a:extLst>
            </p:cNvPr>
            <p:cNvSpPr txBox="1"/>
            <p:nvPr/>
          </p:nvSpPr>
          <p:spPr>
            <a:xfrm>
              <a:off x="7487042" y="1627262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0x0060 – 0x00FF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2FF99A3-CA26-64AB-3FC8-58D0A0B7D9CE}"/>
                </a:ext>
              </a:extLst>
            </p:cNvPr>
            <p:cNvSpPr txBox="1"/>
            <p:nvPr/>
          </p:nvSpPr>
          <p:spPr>
            <a:xfrm>
              <a:off x="7487041" y="3244334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0x0100 – 0x08FF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C6C9112-D635-DCF4-DD81-3E32E9ECB2E2}"/>
              </a:ext>
            </a:extLst>
          </p:cNvPr>
          <p:cNvSpPr/>
          <p:nvPr/>
        </p:nvSpPr>
        <p:spPr>
          <a:xfrm>
            <a:off x="6865257" y="4990064"/>
            <a:ext cx="2061029" cy="106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Pile (Stack)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391C7-29E7-5033-395C-CF30693C9367}"/>
              </a:ext>
            </a:extLst>
          </p:cNvPr>
          <p:cNvSpPr/>
          <p:nvPr/>
        </p:nvSpPr>
        <p:spPr>
          <a:xfrm>
            <a:off x="6865255" y="1622067"/>
            <a:ext cx="2061029" cy="106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Tas (</a:t>
            </a:r>
            <a:r>
              <a:rPr lang="fr-FR" dirty="0" err="1">
                <a:solidFill>
                  <a:schemeClr val="tx1"/>
                </a:solidFill>
              </a:rPr>
              <a:t>Heap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663B6-E406-C558-2A99-A0F23AD4D988}"/>
              </a:ext>
            </a:extLst>
          </p:cNvPr>
          <p:cNvSpPr/>
          <p:nvPr/>
        </p:nvSpPr>
        <p:spPr>
          <a:xfrm>
            <a:off x="6865256" y="1039341"/>
            <a:ext cx="2061029" cy="5827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statiques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9D6BC-CE59-A791-8E62-72275F98CB2B}"/>
              </a:ext>
            </a:extLst>
          </p:cNvPr>
          <p:cNvSpPr txBox="1"/>
          <p:nvPr/>
        </p:nvSpPr>
        <p:spPr>
          <a:xfrm>
            <a:off x="8956403" y="586495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0x08FF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6D2F9B-B2C9-6ABE-5AD2-40194AACD622}"/>
              </a:ext>
            </a:extLst>
          </p:cNvPr>
          <p:cNvSpPr txBox="1"/>
          <p:nvPr/>
        </p:nvSpPr>
        <p:spPr>
          <a:xfrm>
            <a:off x="8956403" y="9172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0x0100</a:t>
            </a:r>
          </a:p>
        </p:txBody>
      </p:sp>
      <p:sp>
        <p:nvSpPr>
          <p:cNvPr id="26" name="Trapèze 25">
            <a:extLst>
              <a:ext uri="{FF2B5EF4-FFF2-40B4-BE49-F238E27FC236}">
                <a16:creationId xmlns:a16="http://schemas.microsoft.com/office/drawing/2014/main" id="{0208DE2E-5AD0-196A-CB39-85D621A49850}"/>
              </a:ext>
            </a:extLst>
          </p:cNvPr>
          <p:cNvSpPr/>
          <p:nvPr/>
        </p:nvSpPr>
        <p:spPr>
          <a:xfrm rot="16200000">
            <a:off x="3035980" y="2223777"/>
            <a:ext cx="5030380" cy="2628174"/>
          </a:xfrm>
          <a:prstGeom prst="trapezoid">
            <a:avLst>
              <a:gd name="adj" fmla="val 45987"/>
            </a:avLst>
          </a:prstGeom>
          <a:solidFill>
            <a:schemeClr val="accent1">
              <a:alpha val="320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>
            <a:extLst>
              <a:ext uri="{FF2B5EF4-FFF2-40B4-BE49-F238E27FC236}">
                <a16:creationId xmlns:a16="http://schemas.microsoft.com/office/drawing/2014/main" id="{5854316C-386D-5A7F-C743-4BE91183A27D}"/>
              </a:ext>
            </a:extLst>
          </p:cNvPr>
          <p:cNvSpPr/>
          <p:nvPr/>
        </p:nvSpPr>
        <p:spPr>
          <a:xfrm>
            <a:off x="7583710" y="2685057"/>
            <a:ext cx="624115" cy="7439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>
            <a:extLst>
              <a:ext uri="{FF2B5EF4-FFF2-40B4-BE49-F238E27FC236}">
                <a16:creationId xmlns:a16="http://schemas.microsoft.com/office/drawing/2014/main" id="{E4BEE85B-8A8F-F30F-1A65-78B34F592A01}"/>
              </a:ext>
            </a:extLst>
          </p:cNvPr>
          <p:cNvSpPr/>
          <p:nvPr/>
        </p:nvSpPr>
        <p:spPr>
          <a:xfrm rot="10800000">
            <a:off x="7583710" y="4246121"/>
            <a:ext cx="624115" cy="74394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076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Macintosh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1</cp:revision>
  <dcterms:created xsi:type="dcterms:W3CDTF">2024-10-21T14:48:34Z</dcterms:created>
  <dcterms:modified xsi:type="dcterms:W3CDTF">2024-10-21T15:07:51Z</dcterms:modified>
</cp:coreProperties>
</file>