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1"/>
    <p:restoredTop sz="94648"/>
  </p:normalViewPr>
  <p:slideViewPr>
    <p:cSldViewPr snapToGrid="0">
      <p:cViewPr>
        <p:scale>
          <a:sx n="93" d="100"/>
          <a:sy n="93" d="100"/>
        </p:scale>
        <p:origin x="-30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797B-A0AB-E147-8874-B009AA0C39E6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61BA6-DAA0-9C47-9052-D5EF97A0F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49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61BA6-DAA0-9C47-9052-D5EF97A0FBF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59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2F76E-F6F4-531A-177D-56BDE4F69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3E4931-BC75-21EC-9C48-18E5DE25F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3D418-6279-4840-7B76-4FDCF090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8E7E0-E59D-0021-D604-F9EFA636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C3FDCD-F315-2CF4-071C-C102FBBC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09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707C2-2748-0FCA-9733-E7A28E35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FD45D6-F8EF-CE29-426B-96BE6019C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BE06ED-84C8-9ABE-168B-DACA0111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C9E8AF-DE0F-7C12-8F9F-659D70CE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237D35-6AB5-380C-B17B-FAB1E6A2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14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8C4A2A-7DF6-75C9-BD64-7B142FDC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B37DE9-4ABE-EEFA-CBC2-9A3296E84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4A057A-668E-ABA5-9524-BBD43D2A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042665-82A9-5C42-EE43-AA4DB999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81290C-8860-AE77-D0D1-0BC5B499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40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A9C59-541A-D77B-1A14-E1DA1579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BAB58C-3083-6DD8-5541-4C63AFB6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30BDC-2BA8-359B-296A-04BF909F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5F3C57-9808-B71A-80E0-1D2AFA80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13856-55E3-FE1E-CF99-88D66C18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2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62DD2-5F00-F9BC-4C31-311791CB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52E863-9F28-F3EB-BB35-D3138BE5F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47AB47-F3F7-982A-E84A-D8212FB3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68F4C1-60A6-C2AB-14EB-22709BEE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DE003-0B79-FD56-2C34-031B163F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76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470A4-4153-0EF7-37CE-9A1695F4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401EBA-8D00-4DE4-E433-F68AA28F5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F817AD-9691-8F2C-EF25-7569D218A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F58B13-8C3D-34AA-2EAF-443BA291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331406-A1F0-0164-63AE-092E3BB3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C83972-C916-6D09-E0D8-45F2E7AA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4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9C9A6-15F3-90D6-2247-29F449FE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2BE65-5FC7-94CD-3665-DC3469F37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65C0F0-88FD-BE14-10AB-5DEC1C4E0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A5FF11-FA84-1F7B-3EA9-7B51A9E50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38110F-39A4-78D3-BE30-582C68A06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E7FDF6-5378-4E49-60DA-ECA5C6BC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EED47D-2B9B-CBEA-5368-BA5BD90D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EEA4BC-2CD9-2B67-DB3C-DAEB5991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50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C297E-3C05-DF56-8F07-DDB9F69F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6ABAAB-E617-FA53-D646-8567C0FD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3C8A00-4918-661B-DFCB-5CD23FA3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8A16E5-830A-8849-2168-E5AFD403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59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B9D249-46A3-0115-2BDE-1F765051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D3E44E-D5E0-2599-3209-0E4D0BC4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2315AB-3E0E-AB55-5D58-E57AEBCB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86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76BDE-38D6-BC70-3BE1-1640A68E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5A3F0-F904-743C-5344-AB74CAD12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8C509-07C4-41D3-8CB8-5A3DE18E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6ECC5C-CA58-5365-0AA1-18137644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8A2C3F-5578-F984-1AF9-BC8F0E6E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86C740-5F7A-8885-DA3C-486C7E2A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7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49D2F-68CD-9E01-4A09-AC275778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EDCB57-DDFF-41F7-3043-ED9ABE13A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02FB34-7E28-C066-AE7F-2FB09EE61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9A2CF0-833E-942B-D414-D1643A6D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3AB4-7A42-124E-8932-A7E6F1CDDC2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4987F8-5C0F-9733-326E-643674B8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7C0D3E-F18F-9EE3-F15F-DDB3F6AB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29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8EC170-6004-524C-A44F-5D1AE80F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D5F6C-158E-79A8-5687-3A7BB6D8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E5C15E-FA3F-BBCD-A16F-AD78054C7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3AB4-7A42-124E-8932-A7E6F1CDDC2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2684B1-EF0D-2775-C20F-1CDFF1514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EFF34-8AE6-F1DE-28B5-7FECBC958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0DE2-ED34-0246-ACB8-07F6E9FF0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22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17" Type="http://schemas.microsoft.com/office/2007/relationships/hdphoto" Target="../media/hdphoto7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B47A7B6-701F-B7F0-2E89-E19BC75CD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713" b="76832" l="7921" r="89307">
                        <a14:foregroundMark x1="18119" y1="76634" x2="19109" y2="39703"/>
                        <a14:foregroundMark x1="19109" y1="39703" x2="18515" y2="30990"/>
                        <a14:foregroundMark x1="18515" y1="30990" x2="24950" y2="27426"/>
                        <a14:foregroundMark x1="24950" y1="27426" x2="58614" y2="36436"/>
                        <a14:foregroundMark x1="58614" y1="36436" x2="37921" y2="56535"/>
                        <a14:foregroundMark x1="37921" y1="56535" x2="28812" y2="58515"/>
                        <a14:foregroundMark x1="28812" y1="58515" x2="33762" y2="65149"/>
                        <a14:foregroundMark x1="33762" y1="65149" x2="44554" y2="66238"/>
                        <a14:foregroundMark x1="44554" y1="66238" x2="53366" y2="64257"/>
                        <a14:foregroundMark x1="53366" y1="64257" x2="82178" y2="73762"/>
                        <a14:foregroundMark x1="82178" y1="73762" x2="74752" y2="75347"/>
                        <a14:foregroundMark x1="74752" y1="75347" x2="45248" y2="70396"/>
                        <a14:foregroundMark x1="32386" y1="74063" x2="58119" y2="73465"/>
                        <a14:foregroundMark x1="30346" y1="74111" x2="30799" y2="74101"/>
                        <a14:foregroundMark x1="29890" y1="74122" x2="30112" y2="74117"/>
                        <a14:foregroundMark x1="24059" y1="74257" x2="28604" y2="74152"/>
                        <a14:foregroundMark x1="58119" y1="73465" x2="62970" y2="75545"/>
                        <a14:foregroundMark x1="12079" y1="68911" x2="12871" y2="63861"/>
                        <a14:foregroundMark x1="9505" y1="37030" x2="14455" y2="31386"/>
                        <a14:foregroundMark x1="14455" y1="31386" x2="20099" y2="32079"/>
                        <a14:foregroundMark x1="32971" y1="21848" x2="60693" y2="22178"/>
                        <a14:foregroundMark x1="19109" y1="21683" x2="28898" y2="21800"/>
                        <a14:foregroundMark x1="60693" y1="22178" x2="68812" y2="24950"/>
                        <a14:foregroundMark x1="68812" y1="24950" x2="75743" y2="30198"/>
                        <a14:foregroundMark x1="75743" y1="30198" x2="84554" y2="42376"/>
                        <a14:foregroundMark x1="84554" y1="42376" x2="84950" y2="58515"/>
                        <a14:foregroundMark x1="84950" y1="58515" x2="81089" y2="65446"/>
                        <a14:foregroundMark x1="81089" y1="65446" x2="80198" y2="65743"/>
                        <a14:foregroundMark x1="35743" y1="60594" x2="28515" y2="55842"/>
                        <a14:foregroundMark x1="28515" y1="55842" x2="27228" y2="45545"/>
                        <a14:foregroundMark x1="27228" y1="45545" x2="33861" y2="40099"/>
                        <a14:foregroundMark x1="33861" y1="40099" x2="43465" y2="37030"/>
                        <a14:foregroundMark x1="43465" y1="37030" x2="43069" y2="46139"/>
                        <a14:foregroundMark x1="43069" y1="46139" x2="33960" y2="48812"/>
                        <a14:foregroundMark x1="33960" y1="48812" x2="28317" y2="54059"/>
                        <a14:foregroundMark x1="28317" y1="54059" x2="39604" y2="48416"/>
                        <a14:foregroundMark x1="39604" y1="48416" x2="47525" y2="39010"/>
                        <a14:foregroundMark x1="47525" y1="39010" x2="48812" y2="47327"/>
                        <a14:foregroundMark x1="48812" y1="47327" x2="50792" y2="38911"/>
                        <a14:foregroundMark x1="50792" y1="38911" x2="57327" y2="55347"/>
                        <a14:foregroundMark x1="57327" y1="55347" x2="33663" y2="31287"/>
                        <a14:foregroundMark x1="33663" y1="31287" x2="25248" y2="35941"/>
                        <a14:foregroundMark x1="25248" y1="35941" x2="25050" y2="51485"/>
                        <a14:foregroundMark x1="25050" y1="51485" x2="33069" y2="42673"/>
                        <a14:foregroundMark x1="33069" y1="42673" x2="38911" y2="47624"/>
                        <a14:foregroundMark x1="38911" y1="47624" x2="36535" y2="37921"/>
                        <a14:foregroundMark x1="36535" y1="37921" x2="34059" y2="45446"/>
                        <a14:foregroundMark x1="34059" y1="45446" x2="41287" y2="41683"/>
                        <a14:foregroundMark x1="41287" y1="41683" x2="42871" y2="43465"/>
                        <a14:foregroundMark x1="50000" y1="50099" x2="50000" y2="49109"/>
                        <a14:foregroundMark x1="7921" y1="28911" x2="7921" y2="28911"/>
                        <a14:foregroundMark x1="34498" y1="20962" x2="74158" y2="21782"/>
                        <a14:foregroundMark x1="74158" y1="21782" x2="81287" y2="24851"/>
                        <a14:foregroundMark x1="81287" y1="24851" x2="87525" y2="49109"/>
                        <a14:foregroundMark x1="87525" y1="49109" x2="84653" y2="76832"/>
                        <a14:foregroundMark x1="34545" y1="20297" x2="81782" y2="20297"/>
                        <a14:foregroundMark x1="17228" y1="20297" x2="29164" y2="20297"/>
                        <a14:foregroundMark x1="81782" y1="20297" x2="77426" y2="21089"/>
                        <a14:foregroundMark x1="89307" y1="65941" x2="89109" y2="65743"/>
                        <a14:foregroundMark x1="60297" y1="69604" x2="60000" y2="68614"/>
                        <a14:foregroundMark x1="33267" y1="20990" x2="33168" y2="19901"/>
                        <a14:foregroundMark x1="18713" y1="19505" x2="18515" y2="19109"/>
                        <a14:foregroundMark x1="18416" y1="19109" x2="23168" y2="20495"/>
                        <a14:foregroundMark x1="29208" y1="22475" x2="30000" y2="23168"/>
                        <a14:foregroundMark x1="31683" y1="18713" x2="30792" y2="18713"/>
                        <a14:backgroundMark x1="10297" y1="53465" x2="9703" y2="65941"/>
                        <a14:backgroundMark x1="30792" y1="75842" x2="30198" y2="76040"/>
                        <a14:backgroundMark x1="30495" y1="74257" x2="30495" y2="74257"/>
                        <a14:backgroundMark x1="30495" y1="74554" x2="31089" y2="74059"/>
                        <a14:backgroundMark x1="30198" y1="75644" x2="31287" y2="74059"/>
                        <a14:backgroundMark x1="29901" y1="74752" x2="29703" y2="73564"/>
                        <a14:backgroundMark x1="29010" y1="75347" x2="28911" y2="74851"/>
                        <a14:backgroundMark x1="29208" y1="75545" x2="28713" y2="73960"/>
                        <a14:backgroundMark x1="29406" y1="74257" x2="29703" y2="73762"/>
                        <a14:backgroundMark x1="29901" y1="74257" x2="28614" y2="73960"/>
                        <a14:backgroundMark x1="30693" y1="74257" x2="31584" y2="74851"/>
                        <a14:backgroundMark x1="31287" y1="74851" x2="31287" y2="74851"/>
                        <a14:backgroundMark x1="30198" y1="74356" x2="30198" y2="75545"/>
                        <a14:backgroundMark x1="30297" y1="74554" x2="29901" y2="74059"/>
                        <a14:backgroundMark x1="30297" y1="74257" x2="30495" y2="72970"/>
                        <a14:backgroundMark x1="30495" y1="76436" x2="30990" y2="74554"/>
                        <a14:backgroundMark x1="30495" y1="20594" x2="31693" y2="20128"/>
                        <a14:backgroundMark x1="31089" y1="20396" x2="30000" y2="20594"/>
                        <a14:backgroundMark x1="30000" y1="19802" x2="30990" y2="20297"/>
                        <a14:backgroundMark x1="31287" y1="21089" x2="31287" y2="22376"/>
                        <a14:backgroundMark x1="30198" y1="20594" x2="30198" y2="20594"/>
                        <a14:backgroundMark x1="30495" y1="21089" x2="29703" y2="20396"/>
                        <a14:backgroundMark x1="32079" y1="21782" x2="32467" y2="20133"/>
                        <a14:backgroundMark x1="31782" y1="21485" x2="32178" y2="20594"/>
                        <a14:backgroundMark x1="30000" y1="20099" x2="29604" y2="20594"/>
                        <a14:backgroundMark x1="32871" y1="20099" x2="32772" y2="21485"/>
                      </a14:backgroundRemoval>
                    </a14:imgEffect>
                  </a14:imgLayer>
                </a14:imgProps>
              </a:ext>
            </a:extLst>
          </a:blip>
          <a:srcRect l="6787" t="18014" r="8789" b="21753"/>
          <a:stretch/>
        </p:blipFill>
        <p:spPr>
          <a:xfrm rot="5400000">
            <a:off x="-272265" y="1433245"/>
            <a:ext cx="5414482" cy="3863083"/>
          </a:xfrm>
          <a:prstGeom prst="rect">
            <a:avLst/>
          </a:prstGeom>
        </p:spPr>
      </p:pic>
      <p:pic>
        <p:nvPicPr>
          <p:cNvPr id="1026" name="Picture 2" descr="ADS1115 Module with Programmable Gain Amplifier">
            <a:extLst>
              <a:ext uri="{FF2B5EF4-FFF2-40B4-BE49-F238E27FC236}">
                <a16:creationId xmlns:a16="http://schemas.microsoft.com/office/drawing/2014/main" id="{06AB6BD1-58D5-D46D-D57B-0807AA5E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2667" r="97467">
                        <a14:foregroundMark x1="18933" y1="10400" x2="48133" y2="12000"/>
                        <a14:foregroundMark x1="48133" y1="12000" x2="61333" y2="11000"/>
                        <a14:foregroundMark x1="61333" y1="11000" x2="67733" y2="11000"/>
                        <a14:foregroundMark x1="67733" y1="11000" x2="72800" y2="10800"/>
                        <a14:foregroundMark x1="72800" y1="10800" x2="77467" y2="14000"/>
                        <a14:foregroundMark x1="77467" y1="14000" x2="79867" y2="21600"/>
                        <a14:foregroundMark x1="79867" y1="21600" x2="85067" y2="23000"/>
                        <a14:foregroundMark x1="85067" y1="23000" x2="86133" y2="40200"/>
                        <a14:foregroundMark x1="95733" y1="31600" x2="94667" y2="78000"/>
                        <a14:foregroundMark x1="93867" y1="90600" x2="10667" y2="87600"/>
                        <a14:foregroundMark x1="9062" y1="83386" x2="7467" y2="79200"/>
                        <a14:foregroundMark x1="7467" y1="79200" x2="7867" y2="34200"/>
                        <a14:foregroundMark x1="3333" y1="17000" x2="3067" y2="85400"/>
                        <a14:foregroundMark x1="3067" y1="85400" x2="7867" y2="90000"/>
                        <a14:foregroundMark x1="8937" y1="89777" x2="12667" y2="89000"/>
                        <a14:foregroundMark x1="7867" y1="90000" x2="8606" y2="89846"/>
                        <a14:foregroundMark x1="42933" y1="7600" x2="59467" y2="6000"/>
                        <a14:foregroundMark x1="59467" y1="6000" x2="80533" y2="8800"/>
                        <a14:foregroundMark x1="80533" y1="8800" x2="86400" y2="8600"/>
                        <a14:foregroundMark x1="86400" y1="8600" x2="91600" y2="8800"/>
                        <a14:foregroundMark x1="91600" y1="8800" x2="96133" y2="12000"/>
                        <a14:foregroundMark x1="96133" y1="12000" x2="97467" y2="22600"/>
                        <a14:foregroundMark x1="17733" y1="10400" x2="12667" y2="10800"/>
                        <a14:foregroundMark x1="12667" y1="10800" x2="7067" y2="8800"/>
                        <a14:foregroundMark x1="7067" y1="8800" x2="3333" y2="14000"/>
                        <a14:foregroundMark x1="3333" y1="14000" x2="2667" y2="22000"/>
                        <a14:foregroundMark x1="2667" y1="22000" x2="2667" y2="22000"/>
                        <a14:foregroundMark x1="10000" y1="88400" x2="10267" y2="88200"/>
                        <a14:foregroundMark x1="7333" y1="86000" x2="8133" y2="84200"/>
                        <a14:foregroundMark x1="11467" y1="87400" x2="11067" y2="87400"/>
                        <a14:backgroundMark x1="9200" y1="85600" x2="9600" y2="86400"/>
                        <a14:backgroundMark x1="9600" y1="86200" x2="10285" y2="85558"/>
                        <a14:backgroundMark x1="8800" y1="85600" x2="8800" y2="85600"/>
                        <a14:backgroundMark x1="8533" y1="86400" x2="8533" y2="86400"/>
                        <a14:backgroundMark x1="8800" y1="85800" x2="8533" y2="85000"/>
                        <a14:backgroundMark x1="8533" y1="85000" x2="9682" y2="84138"/>
                        <a14:backgroundMark x1="10536" y1="87379" x2="10667" y2="87600"/>
                        <a14:backgroundMark x1="9600" y1="85800" x2="10406" y2="87160"/>
                        <a14:backgroundMark x1="9200" y1="84800" x2="9867" y2="85000"/>
                        <a14:backgroundMark x1="5067" y1="94200" x2="20133" y2="94200"/>
                        <a14:backgroundMark x1="5600" y1="93800" x2="1867" y2="87600"/>
                        <a14:backgroundMark x1="96133" y1="95600" x2="99867" y2="89400"/>
                        <a14:backgroundMark x1="95867" y1="95400" x2="99067" y2="8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26316" y="2258898"/>
            <a:ext cx="1823299" cy="121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55F7AFF-700A-2D0D-2686-09B60F3D54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500" b="73125" l="6625" r="44750">
                        <a14:foregroundMark x1="8125" y1="30000" x2="28625" y2="30625"/>
                        <a14:foregroundMark x1="28625" y1="30625" x2="38625" y2="29750"/>
                        <a14:foregroundMark x1="38625" y1="29750" x2="38625" y2="61875"/>
                        <a14:foregroundMark x1="38625" y1="61875" x2="33750" y2="70375"/>
                        <a14:foregroundMark x1="29123" y1="70546" x2="11139" y2="71212"/>
                        <a14:foregroundMark x1="33750" y1="70375" x2="32279" y2="70429"/>
                        <a14:foregroundMark x1="9906" y1="69095" x2="7286" y2="43375"/>
                        <a14:foregroundMark x1="9001" y1="39721" x2="19250" y2="52000"/>
                        <a14:foregroundMark x1="8126" y1="38673" x2="8816" y2="39500"/>
                        <a14:foregroundMark x1="19250" y1="52000" x2="24000" y2="69375"/>
                        <a14:foregroundMark x1="24000" y1="69375" x2="26500" y2="54250"/>
                        <a14:foregroundMark x1="26500" y1="54250" x2="24000" y2="49625"/>
                        <a14:foregroundMark x1="12125" y1="48375" x2="21375" y2="53500"/>
                        <a14:foregroundMark x1="21375" y1="53500" x2="29000" y2="46625"/>
                        <a14:foregroundMark x1="29000" y1="46625" x2="34625" y2="51750"/>
                        <a14:foregroundMark x1="7750" y1="28875" x2="28125" y2="27875"/>
                        <a14:foregroundMark x1="28125" y1="27875" x2="37375" y2="30250"/>
                        <a14:foregroundMark x1="37375" y1="30250" x2="28250" y2="33125"/>
                        <a14:foregroundMark x1="28250" y1="33125" x2="28500" y2="44125"/>
                        <a14:foregroundMark x1="28500" y1="44125" x2="32875" y2="54625"/>
                        <a14:foregroundMark x1="32875" y1="54625" x2="39625" y2="61375"/>
                        <a14:foregroundMark x1="39625" y1="61375" x2="43125" y2="70375"/>
                        <a14:foregroundMark x1="43125" y1="70375" x2="33250" y2="73750"/>
                        <a14:foregroundMark x1="33250" y1="73750" x2="13125" y2="73125"/>
                        <a14:foregroundMark x1="10270" y1="68743" x2="7750" y2="64875"/>
                        <a14:foregroundMark x1="13125" y1="73125" x2="11593" y2="70773"/>
                        <a14:foregroundMark x1="7750" y1="64875" x2="10000" y2="55625"/>
                        <a14:foregroundMark x1="10000" y1="55625" x2="10500" y2="54750"/>
                        <a14:foregroundMark x1="7750" y1="27375" x2="18500" y2="27625"/>
                        <a14:foregroundMark x1="21476" y1="27587" x2="38000" y2="27375"/>
                        <a14:foregroundMark x1="38000" y1="27375" x2="44375" y2="34750"/>
                        <a14:foregroundMark x1="44375" y1="34750" x2="44750" y2="64250"/>
                        <a14:foregroundMark x1="44750" y1="64250" x2="41375" y2="30375"/>
                        <a14:foregroundMark x1="39875" y1="27000" x2="9250" y2="28500"/>
                        <a14:foregroundMark x1="9250" y1="28500" x2="17819" y2="26358"/>
                        <a14:foregroundMark x1="20594" y1="26201" x2="40000" y2="27000"/>
                        <a14:foregroundMark x1="40000" y1="27000" x2="44125" y2="28500"/>
                        <a14:foregroundMark x1="9500" y1="68625" x2="9625" y2="68625"/>
                        <a14:foregroundMark x1="8625" y1="68375" x2="10500" y2="69125"/>
                        <a14:foregroundMark x1="9750" y1="69125" x2="10125" y2="70375"/>
                        <a14:foregroundMark x1="31000" y1="72125" x2="31000" y2="71625"/>
                        <a14:foregroundMark x1="31000" y1="71500" x2="31500" y2="71625"/>
                        <a14:foregroundMark x1="17000" y1="26500" x2="21250" y2="26750"/>
                        <a14:backgroundMark x1="6000" y1="36500" x2="6000" y2="41750"/>
                        <a14:backgroundMark x1="6875" y1="39500" x2="6875" y2="43375"/>
                        <a14:backgroundMark x1="11226" y1="70054" x2="11875" y2="70500"/>
                        <a14:backgroundMark x1="30726" y1="70765" x2="31810" y2="70427"/>
                        <a14:backgroundMark x1="30375" y1="70875" x2="30582" y2="70810"/>
                        <a14:backgroundMark x1="29500" y1="70250" x2="30500" y2="71250"/>
                      </a14:backgroundRemoval>
                    </a14:imgEffect>
                  </a14:imgLayer>
                </a14:imgProps>
              </a:ext>
            </a:extLst>
          </a:blip>
          <a:srcRect l="5051" t="25211" r="53152" b="25364"/>
          <a:stretch/>
        </p:blipFill>
        <p:spPr>
          <a:xfrm rot="5400000">
            <a:off x="7284805" y="1914183"/>
            <a:ext cx="795106" cy="94019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4026D15-B7AF-410F-214C-650BAF4BE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1000" l="4125" r="94125">
                        <a14:foregroundMark x1="7331" y1="41625" x2="7625" y2="38875"/>
                        <a14:foregroundMark x1="4875" y1="64625" x2="6303" y2="51250"/>
                        <a14:foregroundMark x1="31427" y1="18539" x2="35250" y2="15875"/>
                        <a14:foregroundMark x1="8875" y1="34250" x2="12567" y2="31678"/>
                        <a14:foregroundMark x1="93510" y1="30769" x2="94125" y2="26000"/>
                        <a14:foregroundMark x1="91625" y1="45375" x2="92399" y2="39380"/>
                        <a14:foregroundMark x1="46340" y1="90784" x2="48500" y2="90750"/>
                        <a14:foregroundMark x1="34417" y1="90975" x2="40616" y2="90876"/>
                        <a14:foregroundMark x1="4375" y1="52750" x2="5750" y2="42250"/>
                        <a14:foregroundMark x1="4125" y1="52875" x2="4875" y2="49125"/>
                        <a14:foregroundMark x1="4625" y1="47375" x2="5125" y2="53125"/>
                        <a14:foregroundMark x1="52875" y1="66250" x2="58750" y2="62375"/>
                        <a14:foregroundMark x1="47625" y1="66750" x2="48625" y2="69375"/>
                        <a14:foregroundMark x1="49750" y1="70625" x2="51250" y2="70750"/>
                        <a14:foregroundMark x1="11125" y1="74875" x2="6500" y2="65000"/>
                        <a14:foregroundMark x1="13250" y1="75125" x2="13000" y2="75625"/>
                        <a14:foregroundMark x1="13750" y1="83625" x2="14000" y2="75125"/>
                        <a14:backgroundMark x1="15500" y1="32875" x2="21000" y2="30000"/>
                        <a14:backgroundMark x1="11875" y1="33125" x2="34250" y2="20250"/>
                        <a14:backgroundMark x1="14750" y1="30250" x2="30625" y2="20250"/>
                        <a14:backgroundMark x1="6379" y1="47223" x2="7000" y2="42750"/>
                        <a14:backgroundMark x1="7000" y1="41625" x2="7000" y2="44250"/>
                        <a14:backgroundMark x1="7750" y1="48125" x2="7250" y2="47125"/>
                        <a14:backgroundMark x1="6000" y1="46375" x2="8000" y2="46875"/>
                        <a14:backgroundMark x1="8000" y1="46875" x2="8000" y2="46875"/>
                        <a14:backgroundMark x1="91875" y1="39125" x2="92750" y2="35000"/>
                        <a14:backgroundMark x1="92500" y1="32125" x2="92250" y2="39375"/>
                        <a14:backgroundMark x1="90625" y1="41625" x2="92250" y2="39625"/>
                        <a14:backgroundMark x1="91125" y1="42000" x2="92000" y2="39375"/>
                        <a14:backgroundMark x1="92000" y1="39125" x2="91875" y2="41625"/>
                        <a14:backgroundMark x1="91875" y1="31375" x2="92750" y2="33625"/>
                        <a14:backgroundMark x1="41375" y1="91375" x2="44000" y2="91625"/>
                        <a14:backgroundMark x1="40125" y1="91625" x2="45625" y2="91875"/>
                        <a14:backgroundMark x1="31375" y1="89875" x2="32625" y2="92125"/>
                        <a14:backgroundMark x1="50093" y1="68841" x2="50083" y2="687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 flipH="1" flipV="1">
            <a:off x="5885835" y="4937330"/>
            <a:ext cx="1313952" cy="1313952"/>
          </a:xfrm>
          <a:prstGeom prst="rect">
            <a:avLst/>
          </a:prstGeom>
        </p:spPr>
      </p:pic>
      <p:grpSp>
        <p:nvGrpSpPr>
          <p:cNvPr id="1128" name="Groupe 1127">
            <a:extLst>
              <a:ext uri="{FF2B5EF4-FFF2-40B4-BE49-F238E27FC236}">
                <a16:creationId xmlns:a16="http://schemas.microsoft.com/office/drawing/2014/main" id="{85274E09-0A45-00D4-2234-0FC06DC30D52}"/>
              </a:ext>
            </a:extLst>
          </p:cNvPr>
          <p:cNvGrpSpPr/>
          <p:nvPr/>
        </p:nvGrpSpPr>
        <p:grpSpPr>
          <a:xfrm rot="5400000" flipV="1">
            <a:off x="7278180" y="3248036"/>
            <a:ext cx="2106466" cy="1881255"/>
            <a:chOff x="5321634" y="5174142"/>
            <a:chExt cx="2106466" cy="1881255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10B6153F-1968-F545-FD1B-EF0BC9CA2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6200" b="92700" l="10000" r="90000">
                          <a14:foregroundMark x1="23000" y1="6200" x2="25000" y2="9900"/>
                          <a14:foregroundMark x1="30600" y1="90200" x2="65500" y2="89300"/>
                          <a14:foregroundMark x1="34900" y1="93200" x2="60600" y2="92700"/>
                          <a14:foregroundMark x1="60600" y1="92700" x2="61600" y2="923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61434" y="5188731"/>
              <a:ext cx="1866666" cy="1866666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8198D83F-523A-1FF4-7C24-A721488CF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200" b="92700" l="10000" r="90000">
                          <a14:foregroundMark x1="23000" y1="6200" x2="25000" y2="9900"/>
                          <a14:foregroundMark x1="30600" y1="90200" x2="65500" y2="89300"/>
                          <a14:foregroundMark x1="34900" y1="93200" x2="60600" y2="92700"/>
                          <a14:foregroundMark x1="60600" y1="92700" x2="61600" y2="923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21634" y="5174142"/>
              <a:ext cx="1866666" cy="1866666"/>
            </a:xfrm>
            <a:prstGeom prst="rect">
              <a:avLst/>
            </a:prstGeom>
          </p:spPr>
        </p:pic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C212986F-A088-ACAF-A44E-691AFDDE5F14}"/>
              </a:ext>
            </a:extLst>
          </p:cNvPr>
          <p:cNvGrpSpPr/>
          <p:nvPr/>
        </p:nvGrpSpPr>
        <p:grpSpPr>
          <a:xfrm>
            <a:off x="8579029" y="1877701"/>
            <a:ext cx="2660021" cy="1551299"/>
            <a:chOff x="7428100" y="1913837"/>
            <a:chExt cx="2660021" cy="1551299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29EAED3D-E4BF-E710-25C8-143CD995E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29244" t="22351" r="25682" b="50314"/>
            <a:stretch/>
          </p:blipFill>
          <p:spPr>
            <a:xfrm>
              <a:off x="7798342" y="2076533"/>
              <a:ext cx="2289779" cy="138860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A01FAFDF-9F09-D337-A194-9BDEB0D45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1188" t="55008" r="2548" b="16430"/>
            <a:stretch/>
          </p:blipFill>
          <p:spPr>
            <a:xfrm>
              <a:off x="7428100" y="1913837"/>
              <a:ext cx="2350235" cy="1450949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B3D489F-EC7B-A261-8383-ABE202F17E52}"/>
              </a:ext>
            </a:extLst>
          </p:cNvPr>
          <p:cNvGrpSpPr/>
          <p:nvPr/>
        </p:nvGrpSpPr>
        <p:grpSpPr>
          <a:xfrm>
            <a:off x="5231439" y="5882078"/>
            <a:ext cx="486030" cy="297678"/>
            <a:chOff x="5026588" y="4445783"/>
            <a:chExt cx="486030" cy="297678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431CD231-1BDE-47B6-5536-7487C55232BA}"/>
                </a:ext>
              </a:extLst>
            </p:cNvPr>
            <p:cNvGrpSpPr/>
            <p:nvPr/>
          </p:nvGrpSpPr>
          <p:grpSpPr>
            <a:xfrm>
              <a:off x="5028994" y="4445783"/>
              <a:ext cx="465764" cy="101440"/>
              <a:chOff x="1997629" y="1325560"/>
              <a:chExt cx="2307102" cy="57944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BC9D0D7-61AC-B619-6659-5831BB7C784B}"/>
                  </a:ext>
                </a:extLst>
              </p:cNvPr>
              <p:cNvSpPr/>
              <p:nvPr/>
            </p:nvSpPr>
            <p:spPr>
              <a:xfrm>
                <a:off x="1997629" y="1531588"/>
                <a:ext cx="2307102" cy="1688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C0225F4-5001-1801-F9C9-2EEACCD2DFF8}"/>
                  </a:ext>
                </a:extLst>
              </p:cNvPr>
              <p:cNvSpPr/>
              <p:nvPr/>
            </p:nvSpPr>
            <p:spPr>
              <a:xfrm>
                <a:off x="2278966" y="1325566"/>
                <a:ext cx="1758462" cy="57943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202D5B-416E-3487-6390-8A5B211253C6}"/>
                  </a:ext>
                </a:extLst>
              </p:cNvPr>
              <p:cNvSpPr/>
              <p:nvPr/>
            </p:nvSpPr>
            <p:spPr>
              <a:xfrm>
                <a:off x="2525486" y="1325563"/>
                <a:ext cx="174171" cy="57943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FD0B39-1034-DBF6-7698-7922C5B76EB4}"/>
                  </a:ext>
                </a:extLst>
              </p:cNvPr>
              <p:cNvSpPr/>
              <p:nvPr/>
            </p:nvSpPr>
            <p:spPr>
              <a:xfrm>
                <a:off x="2838333" y="1325562"/>
                <a:ext cx="174171" cy="57943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623BD6B-BC05-567B-EAC1-49676F1722C2}"/>
                  </a:ext>
                </a:extLst>
              </p:cNvPr>
              <p:cNvSpPr/>
              <p:nvPr/>
            </p:nvSpPr>
            <p:spPr>
              <a:xfrm>
                <a:off x="3151180" y="1325561"/>
                <a:ext cx="174171" cy="57943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E17FABA-7B8D-852D-8FFE-ECA599B920F1}"/>
                  </a:ext>
                </a:extLst>
              </p:cNvPr>
              <p:cNvSpPr/>
              <p:nvPr/>
            </p:nvSpPr>
            <p:spPr>
              <a:xfrm>
                <a:off x="3590352" y="1325560"/>
                <a:ext cx="174171" cy="57943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3D822B7-A2FE-86F3-A118-5CB7150CF31E}"/>
                </a:ext>
              </a:extLst>
            </p:cNvPr>
            <p:cNvSpPr txBox="1"/>
            <p:nvPr/>
          </p:nvSpPr>
          <p:spPr>
            <a:xfrm>
              <a:off x="5026588" y="4481851"/>
              <a:ext cx="4860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15kΩ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A06BD1F-4869-0339-FF87-33D4DF18FB16}"/>
              </a:ext>
            </a:extLst>
          </p:cNvPr>
          <p:cNvGrpSpPr/>
          <p:nvPr/>
        </p:nvGrpSpPr>
        <p:grpSpPr>
          <a:xfrm>
            <a:off x="4729455" y="5882078"/>
            <a:ext cx="486030" cy="297678"/>
            <a:chOff x="5018827" y="4229883"/>
            <a:chExt cx="486030" cy="297678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A3A490A4-9613-4269-8668-FCBB60BADE3F}"/>
                </a:ext>
              </a:extLst>
            </p:cNvPr>
            <p:cNvGrpSpPr/>
            <p:nvPr/>
          </p:nvGrpSpPr>
          <p:grpSpPr>
            <a:xfrm>
              <a:off x="5028994" y="4229883"/>
              <a:ext cx="465764" cy="101440"/>
              <a:chOff x="1997629" y="1325560"/>
              <a:chExt cx="2307102" cy="57944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A0D5D0-59FA-0485-5685-F5FBB6354C95}"/>
                  </a:ext>
                </a:extLst>
              </p:cNvPr>
              <p:cNvSpPr/>
              <p:nvPr/>
            </p:nvSpPr>
            <p:spPr>
              <a:xfrm>
                <a:off x="1997629" y="1531588"/>
                <a:ext cx="2307102" cy="1688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694462A-513E-169E-C393-81496AF25C7E}"/>
                  </a:ext>
                </a:extLst>
              </p:cNvPr>
              <p:cNvSpPr/>
              <p:nvPr/>
            </p:nvSpPr>
            <p:spPr>
              <a:xfrm>
                <a:off x="2278966" y="1325564"/>
                <a:ext cx="1758462" cy="57943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7F589E9-4BFA-B0CC-C93F-A6CB0D241C4D}"/>
                  </a:ext>
                </a:extLst>
              </p:cNvPr>
              <p:cNvSpPr/>
              <p:nvPr/>
            </p:nvSpPr>
            <p:spPr>
              <a:xfrm>
                <a:off x="2525486" y="1325563"/>
                <a:ext cx="174171" cy="57943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082816F-CAFA-D709-D8BB-E0D90399DEA7}"/>
                  </a:ext>
                </a:extLst>
              </p:cNvPr>
              <p:cNvSpPr/>
              <p:nvPr/>
            </p:nvSpPr>
            <p:spPr>
              <a:xfrm>
                <a:off x="2838333" y="1325562"/>
                <a:ext cx="174171" cy="5794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610F4E-1E9C-98A7-5B4F-CD2403A9B2A4}"/>
                  </a:ext>
                </a:extLst>
              </p:cNvPr>
              <p:cNvSpPr/>
              <p:nvPr/>
            </p:nvSpPr>
            <p:spPr>
              <a:xfrm>
                <a:off x="3151180" y="1325561"/>
                <a:ext cx="174171" cy="57943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012D7EB-1983-EBC0-604E-ADD30BA0472A}"/>
                  </a:ext>
                </a:extLst>
              </p:cNvPr>
              <p:cNvSpPr/>
              <p:nvPr/>
            </p:nvSpPr>
            <p:spPr>
              <a:xfrm>
                <a:off x="3590352" y="1325560"/>
                <a:ext cx="174171" cy="57943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DC59EC4C-5BF1-4A24-4FD9-CB4A7BD713A0}"/>
                </a:ext>
              </a:extLst>
            </p:cNvPr>
            <p:cNvSpPr txBox="1"/>
            <p:nvPr/>
          </p:nvSpPr>
          <p:spPr>
            <a:xfrm>
              <a:off x="5018827" y="4265951"/>
              <a:ext cx="4860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10kΩ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1C95E87-9700-2901-6100-B672B1BD080D}"/>
              </a:ext>
            </a:extLst>
          </p:cNvPr>
          <p:cNvGrpSpPr/>
          <p:nvPr/>
        </p:nvGrpSpPr>
        <p:grpSpPr>
          <a:xfrm rot="16200000">
            <a:off x="4650770" y="1279645"/>
            <a:ext cx="475931" cy="297678"/>
            <a:chOff x="5018827" y="4229883"/>
            <a:chExt cx="475931" cy="297678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1EBD1F9-79A1-0B90-CB73-CB53B04E3F09}"/>
                </a:ext>
              </a:extLst>
            </p:cNvPr>
            <p:cNvGrpSpPr/>
            <p:nvPr/>
          </p:nvGrpSpPr>
          <p:grpSpPr>
            <a:xfrm>
              <a:off x="5028994" y="4229883"/>
              <a:ext cx="465764" cy="101440"/>
              <a:chOff x="1997629" y="1325560"/>
              <a:chExt cx="2307102" cy="57944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8B9280D-4857-D583-2F6A-132A82EC648E}"/>
                  </a:ext>
                </a:extLst>
              </p:cNvPr>
              <p:cNvSpPr/>
              <p:nvPr/>
            </p:nvSpPr>
            <p:spPr>
              <a:xfrm>
                <a:off x="1997629" y="1531588"/>
                <a:ext cx="2307102" cy="1688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805432-28CF-6E68-BDA7-6172A195CD7C}"/>
                  </a:ext>
                </a:extLst>
              </p:cNvPr>
              <p:cNvSpPr/>
              <p:nvPr/>
            </p:nvSpPr>
            <p:spPr>
              <a:xfrm>
                <a:off x="2278966" y="1325564"/>
                <a:ext cx="1758462" cy="57943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34436E3-6ECB-6790-4D97-5649BB59B0C6}"/>
                  </a:ext>
                </a:extLst>
              </p:cNvPr>
              <p:cNvSpPr/>
              <p:nvPr/>
            </p:nvSpPr>
            <p:spPr>
              <a:xfrm>
                <a:off x="2525486" y="1325563"/>
                <a:ext cx="174171" cy="57943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7E850C7-F010-7CF6-1F19-3C0243C44F42}"/>
                  </a:ext>
                </a:extLst>
              </p:cNvPr>
              <p:cNvSpPr/>
              <p:nvPr/>
            </p:nvSpPr>
            <p:spPr>
              <a:xfrm>
                <a:off x="2838333" y="1325562"/>
                <a:ext cx="174171" cy="5794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3629767-9343-1441-6210-D070E8839ABD}"/>
                  </a:ext>
                </a:extLst>
              </p:cNvPr>
              <p:cNvSpPr/>
              <p:nvPr/>
            </p:nvSpPr>
            <p:spPr>
              <a:xfrm>
                <a:off x="3151180" y="1325561"/>
                <a:ext cx="174171" cy="57943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CFDDE44-2983-4427-D807-E73802514D9F}"/>
                  </a:ext>
                </a:extLst>
              </p:cNvPr>
              <p:cNvSpPr/>
              <p:nvPr/>
            </p:nvSpPr>
            <p:spPr>
              <a:xfrm>
                <a:off x="3590352" y="1325560"/>
                <a:ext cx="174171" cy="57943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A59318F0-F9C5-1711-F41D-488AB711077B}"/>
                </a:ext>
              </a:extLst>
            </p:cNvPr>
            <p:cNvSpPr txBox="1"/>
            <p:nvPr/>
          </p:nvSpPr>
          <p:spPr>
            <a:xfrm>
              <a:off x="5018827" y="4265951"/>
              <a:ext cx="4138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1kΩ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3151746F-73FC-DB5F-021C-4AC3E205E49D}"/>
              </a:ext>
            </a:extLst>
          </p:cNvPr>
          <p:cNvGrpSpPr/>
          <p:nvPr/>
        </p:nvGrpSpPr>
        <p:grpSpPr>
          <a:xfrm>
            <a:off x="6939157" y="4647473"/>
            <a:ext cx="521297" cy="297678"/>
            <a:chOff x="5018827" y="4229883"/>
            <a:chExt cx="521297" cy="297678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5F2734BF-815B-D0DB-1A6A-99FA4B641194}"/>
                </a:ext>
              </a:extLst>
            </p:cNvPr>
            <p:cNvGrpSpPr/>
            <p:nvPr/>
          </p:nvGrpSpPr>
          <p:grpSpPr>
            <a:xfrm>
              <a:off x="5028994" y="4229883"/>
              <a:ext cx="465764" cy="101440"/>
              <a:chOff x="1997629" y="1325560"/>
              <a:chExt cx="2307102" cy="57944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FECFD7-8464-B060-D083-41285D5D1265}"/>
                  </a:ext>
                </a:extLst>
              </p:cNvPr>
              <p:cNvSpPr/>
              <p:nvPr/>
            </p:nvSpPr>
            <p:spPr>
              <a:xfrm>
                <a:off x="1997629" y="1531588"/>
                <a:ext cx="2307102" cy="1688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9EBEB74-ACD0-6430-6D24-AF3B0CB3895C}"/>
                  </a:ext>
                </a:extLst>
              </p:cNvPr>
              <p:cNvSpPr/>
              <p:nvPr/>
            </p:nvSpPr>
            <p:spPr>
              <a:xfrm>
                <a:off x="2278966" y="1325564"/>
                <a:ext cx="1758462" cy="57943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3199BF5-9E95-940E-9E87-2E9ABCBBDC38}"/>
                  </a:ext>
                </a:extLst>
              </p:cNvPr>
              <p:cNvSpPr/>
              <p:nvPr/>
            </p:nvSpPr>
            <p:spPr>
              <a:xfrm>
                <a:off x="2525486" y="1325563"/>
                <a:ext cx="174171" cy="57943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35ACE05-2005-BE24-822A-AB5AC01B8E3C}"/>
                  </a:ext>
                </a:extLst>
              </p:cNvPr>
              <p:cNvSpPr/>
              <p:nvPr/>
            </p:nvSpPr>
            <p:spPr>
              <a:xfrm>
                <a:off x="2838333" y="1325562"/>
                <a:ext cx="174171" cy="57943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BC1DCC4-4B8E-2D2E-E972-B4A383DEF39A}"/>
                  </a:ext>
                </a:extLst>
              </p:cNvPr>
              <p:cNvSpPr/>
              <p:nvPr/>
            </p:nvSpPr>
            <p:spPr>
              <a:xfrm>
                <a:off x="3151180" y="1325561"/>
                <a:ext cx="174171" cy="57943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1B73CAD-5B52-C27D-85A9-3A9217268701}"/>
                  </a:ext>
                </a:extLst>
              </p:cNvPr>
              <p:cNvSpPr/>
              <p:nvPr/>
            </p:nvSpPr>
            <p:spPr>
              <a:xfrm>
                <a:off x="3590352" y="1325560"/>
                <a:ext cx="174171" cy="57943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C805A9E-5A9A-01B3-45AC-ACF7972FE5AB}"/>
                </a:ext>
              </a:extLst>
            </p:cNvPr>
            <p:cNvSpPr txBox="1"/>
            <p:nvPr/>
          </p:nvSpPr>
          <p:spPr>
            <a:xfrm>
              <a:off x="5018827" y="426595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4.7kΩ</a:t>
              </a:r>
            </a:p>
          </p:txBody>
        </p:sp>
      </p:grpSp>
      <p:cxnSp>
        <p:nvCxnSpPr>
          <p:cNvPr id="1024" name="Connecteur droit 1023">
            <a:extLst>
              <a:ext uri="{FF2B5EF4-FFF2-40B4-BE49-F238E27FC236}">
                <a16:creationId xmlns:a16="http://schemas.microsoft.com/office/drawing/2014/main" id="{88405AF8-A2F7-5C8E-E461-3C40647DEDB6}"/>
              </a:ext>
            </a:extLst>
          </p:cNvPr>
          <p:cNvCxnSpPr>
            <a:cxnSpLocks/>
          </p:cNvCxnSpPr>
          <p:nvPr/>
        </p:nvCxnSpPr>
        <p:spPr>
          <a:xfrm flipH="1">
            <a:off x="5786997" y="2132030"/>
            <a:ext cx="13743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eur droit 1026">
            <a:extLst>
              <a:ext uri="{FF2B5EF4-FFF2-40B4-BE49-F238E27FC236}">
                <a16:creationId xmlns:a16="http://schemas.microsoft.com/office/drawing/2014/main" id="{712F31D0-D44B-7F72-A11F-07529C5B73B9}"/>
              </a:ext>
            </a:extLst>
          </p:cNvPr>
          <p:cNvCxnSpPr>
            <a:cxnSpLocks/>
          </p:cNvCxnSpPr>
          <p:nvPr/>
        </p:nvCxnSpPr>
        <p:spPr>
          <a:xfrm flipH="1">
            <a:off x="7185961" y="2132030"/>
            <a:ext cx="14468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E44B3A4F-F8CE-C185-82D8-DA5356A8C63D}"/>
              </a:ext>
            </a:extLst>
          </p:cNvPr>
          <p:cNvCxnSpPr>
            <a:cxnSpLocks/>
          </p:cNvCxnSpPr>
          <p:nvPr/>
        </p:nvCxnSpPr>
        <p:spPr>
          <a:xfrm flipH="1">
            <a:off x="11064434" y="2185038"/>
            <a:ext cx="36299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0B989CF0-C1DD-7ECE-4C46-FB5090089749}"/>
              </a:ext>
            </a:extLst>
          </p:cNvPr>
          <p:cNvCxnSpPr>
            <a:cxnSpLocks/>
          </p:cNvCxnSpPr>
          <p:nvPr/>
        </p:nvCxnSpPr>
        <p:spPr>
          <a:xfrm flipH="1">
            <a:off x="5786997" y="1601943"/>
            <a:ext cx="564043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1032">
            <a:extLst>
              <a:ext uri="{FF2B5EF4-FFF2-40B4-BE49-F238E27FC236}">
                <a16:creationId xmlns:a16="http://schemas.microsoft.com/office/drawing/2014/main" id="{C582B7AA-F7D8-7D81-5A21-A0FCD8BAC032}"/>
              </a:ext>
            </a:extLst>
          </p:cNvPr>
          <p:cNvCxnSpPr>
            <a:cxnSpLocks/>
          </p:cNvCxnSpPr>
          <p:nvPr/>
        </p:nvCxnSpPr>
        <p:spPr>
          <a:xfrm>
            <a:off x="11407550" y="1601943"/>
            <a:ext cx="0" cy="583095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cteur droit 1035">
            <a:extLst>
              <a:ext uri="{FF2B5EF4-FFF2-40B4-BE49-F238E27FC236}">
                <a16:creationId xmlns:a16="http://schemas.microsoft.com/office/drawing/2014/main" id="{C6E9C222-64A7-3BED-C420-0D47E0022F54}"/>
              </a:ext>
            </a:extLst>
          </p:cNvPr>
          <p:cNvCxnSpPr>
            <a:cxnSpLocks/>
          </p:cNvCxnSpPr>
          <p:nvPr/>
        </p:nvCxnSpPr>
        <p:spPr>
          <a:xfrm flipV="1">
            <a:off x="7199806" y="1601942"/>
            <a:ext cx="0" cy="53008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 droit 1039">
            <a:extLst>
              <a:ext uri="{FF2B5EF4-FFF2-40B4-BE49-F238E27FC236}">
                <a16:creationId xmlns:a16="http://schemas.microsoft.com/office/drawing/2014/main" id="{1CEC3929-5EB8-9222-49F1-B61F9C12F05F}"/>
              </a:ext>
            </a:extLst>
          </p:cNvPr>
          <p:cNvCxnSpPr>
            <a:cxnSpLocks/>
          </p:cNvCxnSpPr>
          <p:nvPr/>
        </p:nvCxnSpPr>
        <p:spPr>
          <a:xfrm flipV="1">
            <a:off x="5806596" y="1601942"/>
            <a:ext cx="0" cy="53008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97EE0D91-D994-172C-4928-4A6400B28F69}"/>
              </a:ext>
            </a:extLst>
          </p:cNvPr>
          <p:cNvCxnSpPr>
            <a:cxnSpLocks/>
          </p:cNvCxnSpPr>
          <p:nvPr/>
        </p:nvCxnSpPr>
        <p:spPr>
          <a:xfrm flipV="1">
            <a:off x="5741717" y="1457577"/>
            <a:ext cx="0" cy="84024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D55D08FB-9B26-6665-89A1-54ABB944D8E6}"/>
              </a:ext>
            </a:extLst>
          </p:cNvPr>
          <p:cNvCxnSpPr>
            <a:cxnSpLocks/>
          </p:cNvCxnSpPr>
          <p:nvPr/>
        </p:nvCxnSpPr>
        <p:spPr>
          <a:xfrm flipH="1">
            <a:off x="5720033" y="2296887"/>
            <a:ext cx="20439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necteur droit 1045">
            <a:extLst>
              <a:ext uri="{FF2B5EF4-FFF2-40B4-BE49-F238E27FC236}">
                <a16:creationId xmlns:a16="http://schemas.microsoft.com/office/drawing/2014/main" id="{B39CECFF-8B81-AF2F-0062-7DDEC5526FD0}"/>
              </a:ext>
            </a:extLst>
          </p:cNvPr>
          <p:cNvCxnSpPr>
            <a:cxnSpLocks/>
          </p:cNvCxnSpPr>
          <p:nvPr/>
        </p:nvCxnSpPr>
        <p:spPr>
          <a:xfrm flipH="1">
            <a:off x="5720033" y="1457577"/>
            <a:ext cx="560395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eur droit 1050">
            <a:extLst>
              <a:ext uri="{FF2B5EF4-FFF2-40B4-BE49-F238E27FC236}">
                <a16:creationId xmlns:a16="http://schemas.microsoft.com/office/drawing/2014/main" id="{DFE1FE95-FD55-5EFF-83D7-9FB3C4123025}"/>
              </a:ext>
            </a:extLst>
          </p:cNvPr>
          <p:cNvCxnSpPr>
            <a:cxnSpLocks/>
          </p:cNvCxnSpPr>
          <p:nvPr/>
        </p:nvCxnSpPr>
        <p:spPr>
          <a:xfrm flipV="1">
            <a:off x="7128294" y="1466302"/>
            <a:ext cx="0" cy="84024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1051">
            <a:extLst>
              <a:ext uri="{FF2B5EF4-FFF2-40B4-BE49-F238E27FC236}">
                <a16:creationId xmlns:a16="http://schemas.microsoft.com/office/drawing/2014/main" id="{AED054C3-8291-C923-F490-8DEE25FE62EB}"/>
              </a:ext>
            </a:extLst>
          </p:cNvPr>
          <p:cNvCxnSpPr>
            <a:cxnSpLocks/>
          </p:cNvCxnSpPr>
          <p:nvPr/>
        </p:nvCxnSpPr>
        <p:spPr>
          <a:xfrm flipH="1">
            <a:off x="7104535" y="2300361"/>
            <a:ext cx="21310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necteur droit 1057">
            <a:extLst>
              <a:ext uri="{FF2B5EF4-FFF2-40B4-BE49-F238E27FC236}">
                <a16:creationId xmlns:a16="http://schemas.microsoft.com/office/drawing/2014/main" id="{4BDF9F93-B3F5-3E3E-76F9-CECCB3CBC39F}"/>
              </a:ext>
            </a:extLst>
          </p:cNvPr>
          <p:cNvCxnSpPr>
            <a:cxnSpLocks/>
          </p:cNvCxnSpPr>
          <p:nvPr/>
        </p:nvCxnSpPr>
        <p:spPr>
          <a:xfrm flipV="1">
            <a:off x="11300157" y="1462828"/>
            <a:ext cx="0" cy="6692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necteur droit 1058">
            <a:extLst>
              <a:ext uri="{FF2B5EF4-FFF2-40B4-BE49-F238E27FC236}">
                <a16:creationId xmlns:a16="http://schemas.microsoft.com/office/drawing/2014/main" id="{1E81FDB8-7132-1C53-3ED6-3581F0E2D23A}"/>
              </a:ext>
            </a:extLst>
          </p:cNvPr>
          <p:cNvCxnSpPr>
            <a:cxnSpLocks/>
          </p:cNvCxnSpPr>
          <p:nvPr/>
        </p:nvCxnSpPr>
        <p:spPr>
          <a:xfrm flipH="1">
            <a:off x="11060548" y="2136291"/>
            <a:ext cx="2634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eur droit 1063">
            <a:extLst>
              <a:ext uri="{FF2B5EF4-FFF2-40B4-BE49-F238E27FC236}">
                <a16:creationId xmlns:a16="http://schemas.microsoft.com/office/drawing/2014/main" id="{D92CB59B-BB32-B928-6EB0-3B07B0160422}"/>
              </a:ext>
            </a:extLst>
          </p:cNvPr>
          <p:cNvCxnSpPr>
            <a:cxnSpLocks/>
          </p:cNvCxnSpPr>
          <p:nvPr/>
        </p:nvCxnSpPr>
        <p:spPr>
          <a:xfrm flipH="1">
            <a:off x="5635046" y="2450082"/>
            <a:ext cx="265301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6DB0E3C0-7445-A538-B67D-614BFEF2F20C}"/>
              </a:ext>
            </a:extLst>
          </p:cNvPr>
          <p:cNvCxnSpPr>
            <a:cxnSpLocks/>
          </p:cNvCxnSpPr>
          <p:nvPr/>
        </p:nvCxnSpPr>
        <p:spPr>
          <a:xfrm flipV="1">
            <a:off x="5661241" y="1333312"/>
            <a:ext cx="0" cy="112891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Connecteur droit 1069">
            <a:extLst>
              <a:ext uri="{FF2B5EF4-FFF2-40B4-BE49-F238E27FC236}">
                <a16:creationId xmlns:a16="http://schemas.microsoft.com/office/drawing/2014/main" id="{7FA6EC1A-2FCF-FA5F-5E80-AD5716373658}"/>
              </a:ext>
            </a:extLst>
          </p:cNvPr>
          <p:cNvCxnSpPr>
            <a:cxnSpLocks/>
          </p:cNvCxnSpPr>
          <p:nvPr/>
        </p:nvCxnSpPr>
        <p:spPr>
          <a:xfrm flipH="1" flipV="1">
            <a:off x="5647729" y="1346824"/>
            <a:ext cx="5544536" cy="17656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cteur droit 1073">
            <a:extLst>
              <a:ext uri="{FF2B5EF4-FFF2-40B4-BE49-F238E27FC236}">
                <a16:creationId xmlns:a16="http://schemas.microsoft.com/office/drawing/2014/main" id="{D19195BC-4ED9-F468-5C97-7EA61779194B}"/>
              </a:ext>
            </a:extLst>
          </p:cNvPr>
          <p:cNvCxnSpPr>
            <a:cxnSpLocks/>
          </p:cNvCxnSpPr>
          <p:nvPr/>
        </p:nvCxnSpPr>
        <p:spPr>
          <a:xfrm flipH="1">
            <a:off x="7049732" y="2481250"/>
            <a:ext cx="265301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cteur droit 1074">
            <a:extLst>
              <a:ext uri="{FF2B5EF4-FFF2-40B4-BE49-F238E27FC236}">
                <a16:creationId xmlns:a16="http://schemas.microsoft.com/office/drawing/2014/main" id="{D12A2FFC-D2EA-97F9-5C8A-80E19C7B8606}"/>
              </a:ext>
            </a:extLst>
          </p:cNvPr>
          <p:cNvCxnSpPr>
            <a:cxnSpLocks/>
          </p:cNvCxnSpPr>
          <p:nvPr/>
        </p:nvCxnSpPr>
        <p:spPr>
          <a:xfrm flipV="1">
            <a:off x="7053407" y="1364480"/>
            <a:ext cx="0" cy="112891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cteur droit 1075">
            <a:extLst>
              <a:ext uri="{FF2B5EF4-FFF2-40B4-BE49-F238E27FC236}">
                <a16:creationId xmlns:a16="http://schemas.microsoft.com/office/drawing/2014/main" id="{C8AA7049-3837-08D1-A5AD-BD05477198B5}"/>
              </a:ext>
            </a:extLst>
          </p:cNvPr>
          <p:cNvCxnSpPr>
            <a:cxnSpLocks/>
          </p:cNvCxnSpPr>
          <p:nvPr/>
        </p:nvCxnSpPr>
        <p:spPr>
          <a:xfrm flipH="1">
            <a:off x="11059614" y="2309428"/>
            <a:ext cx="132651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cteur droit 1080">
            <a:extLst>
              <a:ext uri="{FF2B5EF4-FFF2-40B4-BE49-F238E27FC236}">
                <a16:creationId xmlns:a16="http://schemas.microsoft.com/office/drawing/2014/main" id="{D95B2A12-244A-BEBD-D443-E785DC01FDBF}"/>
              </a:ext>
            </a:extLst>
          </p:cNvPr>
          <p:cNvCxnSpPr>
            <a:cxnSpLocks/>
          </p:cNvCxnSpPr>
          <p:nvPr/>
        </p:nvCxnSpPr>
        <p:spPr>
          <a:xfrm flipH="1">
            <a:off x="5557916" y="2623608"/>
            <a:ext cx="335632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cteur droit 1081">
            <a:extLst>
              <a:ext uri="{FF2B5EF4-FFF2-40B4-BE49-F238E27FC236}">
                <a16:creationId xmlns:a16="http://schemas.microsoft.com/office/drawing/2014/main" id="{1EF44A3B-584A-E34D-CB47-BD9B4FB6E755}"/>
              </a:ext>
            </a:extLst>
          </p:cNvPr>
          <p:cNvCxnSpPr>
            <a:cxnSpLocks/>
          </p:cNvCxnSpPr>
          <p:nvPr/>
        </p:nvCxnSpPr>
        <p:spPr>
          <a:xfrm flipV="1">
            <a:off x="5577866" y="1265746"/>
            <a:ext cx="0" cy="1370004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eur droit 1085">
            <a:extLst>
              <a:ext uri="{FF2B5EF4-FFF2-40B4-BE49-F238E27FC236}">
                <a16:creationId xmlns:a16="http://schemas.microsoft.com/office/drawing/2014/main" id="{CC097F73-03D6-8748-5ED0-4204EC9BB13C}"/>
              </a:ext>
            </a:extLst>
          </p:cNvPr>
          <p:cNvCxnSpPr>
            <a:cxnSpLocks/>
          </p:cNvCxnSpPr>
          <p:nvPr/>
        </p:nvCxnSpPr>
        <p:spPr>
          <a:xfrm flipH="1">
            <a:off x="5555346" y="1247730"/>
            <a:ext cx="5953482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Connecteur droit 1088">
            <a:extLst>
              <a:ext uri="{FF2B5EF4-FFF2-40B4-BE49-F238E27FC236}">
                <a16:creationId xmlns:a16="http://schemas.microsoft.com/office/drawing/2014/main" id="{3098A5F4-641B-69B0-DDF3-B868F7DBAA5E}"/>
              </a:ext>
            </a:extLst>
          </p:cNvPr>
          <p:cNvCxnSpPr>
            <a:cxnSpLocks/>
          </p:cNvCxnSpPr>
          <p:nvPr/>
        </p:nvCxnSpPr>
        <p:spPr>
          <a:xfrm flipH="1">
            <a:off x="6985946" y="2659588"/>
            <a:ext cx="335632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Connecteur droit 1089">
            <a:extLst>
              <a:ext uri="{FF2B5EF4-FFF2-40B4-BE49-F238E27FC236}">
                <a16:creationId xmlns:a16="http://schemas.microsoft.com/office/drawing/2014/main" id="{573DFE0B-BCDB-9FEE-0C0F-321B6844A6A8}"/>
              </a:ext>
            </a:extLst>
          </p:cNvPr>
          <p:cNvCxnSpPr>
            <a:cxnSpLocks/>
          </p:cNvCxnSpPr>
          <p:nvPr/>
        </p:nvCxnSpPr>
        <p:spPr>
          <a:xfrm flipV="1">
            <a:off x="6978872" y="1242816"/>
            <a:ext cx="0" cy="1428914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Connecteur droit 1093">
            <a:extLst>
              <a:ext uri="{FF2B5EF4-FFF2-40B4-BE49-F238E27FC236}">
                <a16:creationId xmlns:a16="http://schemas.microsoft.com/office/drawing/2014/main" id="{1FE64967-565B-5CB4-0FE0-DCF95CB4CB16}"/>
              </a:ext>
            </a:extLst>
          </p:cNvPr>
          <p:cNvCxnSpPr>
            <a:cxnSpLocks/>
          </p:cNvCxnSpPr>
          <p:nvPr/>
        </p:nvCxnSpPr>
        <p:spPr>
          <a:xfrm flipH="1">
            <a:off x="11071234" y="2248933"/>
            <a:ext cx="437594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eur droit 1094">
            <a:extLst>
              <a:ext uri="{FF2B5EF4-FFF2-40B4-BE49-F238E27FC236}">
                <a16:creationId xmlns:a16="http://schemas.microsoft.com/office/drawing/2014/main" id="{B6EFD04D-D9A7-C820-DE94-D4FF3CF744BB}"/>
              </a:ext>
            </a:extLst>
          </p:cNvPr>
          <p:cNvCxnSpPr>
            <a:cxnSpLocks/>
          </p:cNvCxnSpPr>
          <p:nvPr/>
        </p:nvCxnSpPr>
        <p:spPr>
          <a:xfrm flipV="1">
            <a:off x="11490812" y="1244186"/>
            <a:ext cx="0" cy="101825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cteur droit 1076">
            <a:extLst>
              <a:ext uri="{FF2B5EF4-FFF2-40B4-BE49-F238E27FC236}">
                <a16:creationId xmlns:a16="http://schemas.microsoft.com/office/drawing/2014/main" id="{81D93494-6F7C-7875-E8D4-D40013B157C1}"/>
              </a:ext>
            </a:extLst>
          </p:cNvPr>
          <p:cNvCxnSpPr>
            <a:cxnSpLocks/>
          </p:cNvCxnSpPr>
          <p:nvPr/>
        </p:nvCxnSpPr>
        <p:spPr>
          <a:xfrm flipV="1">
            <a:off x="11179217" y="1346824"/>
            <a:ext cx="0" cy="988037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cteur droit 1098">
            <a:extLst>
              <a:ext uri="{FF2B5EF4-FFF2-40B4-BE49-F238E27FC236}">
                <a16:creationId xmlns:a16="http://schemas.microsoft.com/office/drawing/2014/main" id="{E494F505-D388-FFE9-9115-4E43CA2A29AB}"/>
              </a:ext>
            </a:extLst>
          </p:cNvPr>
          <p:cNvCxnSpPr>
            <a:cxnSpLocks/>
          </p:cNvCxnSpPr>
          <p:nvPr/>
        </p:nvCxnSpPr>
        <p:spPr>
          <a:xfrm flipH="1">
            <a:off x="4257316" y="2621191"/>
            <a:ext cx="132055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cteur droit 1100">
            <a:extLst>
              <a:ext uri="{FF2B5EF4-FFF2-40B4-BE49-F238E27FC236}">
                <a16:creationId xmlns:a16="http://schemas.microsoft.com/office/drawing/2014/main" id="{9AEF9CDB-B666-2091-193E-AB93CC49B1F4}"/>
              </a:ext>
            </a:extLst>
          </p:cNvPr>
          <p:cNvCxnSpPr>
            <a:cxnSpLocks/>
          </p:cNvCxnSpPr>
          <p:nvPr/>
        </p:nvCxnSpPr>
        <p:spPr>
          <a:xfrm flipH="1">
            <a:off x="4257316" y="2450082"/>
            <a:ext cx="1564914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cteur droit 1102">
            <a:extLst>
              <a:ext uri="{FF2B5EF4-FFF2-40B4-BE49-F238E27FC236}">
                <a16:creationId xmlns:a16="http://schemas.microsoft.com/office/drawing/2014/main" id="{862484EF-25E1-83C4-B99B-A1D2643AEFA5}"/>
              </a:ext>
            </a:extLst>
          </p:cNvPr>
          <p:cNvCxnSpPr>
            <a:cxnSpLocks/>
          </p:cNvCxnSpPr>
          <p:nvPr/>
        </p:nvCxnSpPr>
        <p:spPr>
          <a:xfrm flipH="1">
            <a:off x="340658" y="3632138"/>
            <a:ext cx="374138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cteur droit 1105">
            <a:extLst>
              <a:ext uri="{FF2B5EF4-FFF2-40B4-BE49-F238E27FC236}">
                <a16:creationId xmlns:a16="http://schemas.microsoft.com/office/drawing/2014/main" id="{A13D214A-6BD4-CD09-4E4B-48F255651394}"/>
              </a:ext>
            </a:extLst>
          </p:cNvPr>
          <p:cNvCxnSpPr>
            <a:cxnSpLocks/>
          </p:cNvCxnSpPr>
          <p:nvPr/>
        </p:nvCxnSpPr>
        <p:spPr>
          <a:xfrm flipV="1">
            <a:off x="340658" y="643685"/>
            <a:ext cx="0" cy="298845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cteur droit 1108">
            <a:extLst>
              <a:ext uri="{FF2B5EF4-FFF2-40B4-BE49-F238E27FC236}">
                <a16:creationId xmlns:a16="http://schemas.microsoft.com/office/drawing/2014/main" id="{15AD1133-EC1A-5081-B36D-B12344D9849C}"/>
              </a:ext>
            </a:extLst>
          </p:cNvPr>
          <p:cNvCxnSpPr>
            <a:cxnSpLocks/>
          </p:cNvCxnSpPr>
          <p:nvPr/>
        </p:nvCxnSpPr>
        <p:spPr>
          <a:xfrm flipH="1">
            <a:off x="340658" y="663103"/>
            <a:ext cx="5855306" cy="153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Connecteur droit 1112">
            <a:extLst>
              <a:ext uri="{FF2B5EF4-FFF2-40B4-BE49-F238E27FC236}">
                <a16:creationId xmlns:a16="http://schemas.microsoft.com/office/drawing/2014/main" id="{1DD2F492-C3DF-09FA-3EC3-9FA645C5E739}"/>
              </a:ext>
            </a:extLst>
          </p:cNvPr>
          <p:cNvCxnSpPr>
            <a:cxnSpLocks/>
          </p:cNvCxnSpPr>
          <p:nvPr/>
        </p:nvCxnSpPr>
        <p:spPr>
          <a:xfrm flipV="1">
            <a:off x="6195964" y="637803"/>
            <a:ext cx="0" cy="964139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Connecteur droit 1114">
            <a:extLst>
              <a:ext uri="{FF2B5EF4-FFF2-40B4-BE49-F238E27FC236}">
                <a16:creationId xmlns:a16="http://schemas.microsoft.com/office/drawing/2014/main" id="{132E9713-98E8-A49A-BA56-1D483BAA6CDE}"/>
              </a:ext>
            </a:extLst>
          </p:cNvPr>
          <p:cNvCxnSpPr>
            <a:cxnSpLocks/>
          </p:cNvCxnSpPr>
          <p:nvPr/>
        </p:nvCxnSpPr>
        <p:spPr>
          <a:xfrm flipH="1">
            <a:off x="130629" y="4023475"/>
            <a:ext cx="5515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Connecteur droit 1118">
            <a:extLst>
              <a:ext uri="{FF2B5EF4-FFF2-40B4-BE49-F238E27FC236}">
                <a16:creationId xmlns:a16="http://schemas.microsoft.com/office/drawing/2014/main" id="{0DC4FD37-FEF8-0DDA-36CF-0AE260E0CA7B}"/>
              </a:ext>
            </a:extLst>
          </p:cNvPr>
          <p:cNvCxnSpPr>
            <a:cxnSpLocks/>
          </p:cNvCxnSpPr>
          <p:nvPr/>
        </p:nvCxnSpPr>
        <p:spPr>
          <a:xfrm>
            <a:off x="130629" y="457200"/>
            <a:ext cx="0" cy="356627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Connecteur droit 1122">
            <a:extLst>
              <a:ext uri="{FF2B5EF4-FFF2-40B4-BE49-F238E27FC236}">
                <a16:creationId xmlns:a16="http://schemas.microsoft.com/office/drawing/2014/main" id="{A398CC8A-A1C0-3AC8-A659-83FBA96D45FF}"/>
              </a:ext>
            </a:extLst>
          </p:cNvPr>
          <p:cNvCxnSpPr>
            <a:cxnSpLocks/>
          </p:cNvCxnSpPr>
          <p:nvPr/>
        </p:nvCxnSpPr>
        <p:spPr>
          <a:xfrm>
            <a:off x="114300" y="457200"/>
            <a:ext cx="643557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Connecteur droit 1125">
            <a:extLst>
              <a:ext uri="{FF2B5EF4-FFF2-40B4-BE49-F238E27FC236}">
                <a16:creationId xmlns:a16="http://schemas.microsoft.com/office/drawing/2014/main" id="{39D7B262-08EE-16F3-C54B-731EE9CCD2D6}"/>
              </a:ext>
            </a:extLst>
          </p:cNvPr>
          <p:cNvCxnSpPr>
            <a:cxnSpLocks/>
          </p:cNvCxnSpPr>
          <p:nvPr/>
        </p:nvCxnSpPr>
        <p:spPr>
          <a:xfrm flipV="1">
            <a:off x="6525998" y="449885"/>
            <a:ext cx="0" cy="10164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Connecteur droit 1133">
            <a:extLst>
              <a:ext uri="{FF2B5EF4-FFF2-40B4-BE49-F238E27FC236}">
                <a16:creationId xmlns:a16="http://schemas.microsoft.com/office/drawing/2014/main" id="{7355D777-2F4E-3726-7AB5-E826637C4500}"/>
              </a:ext>
            </a:extLst>
          </p:cNvPr>
          <p:cNvCxnSpPr>
            <a:cxnSpLocks/>
          </p:cNvCxnSpPr>
          <p:nvPr/>
        </p:nvCxnSpPr>
        <p:spPr>
          <a:xfrm flipH="1">
            <a:off x="7539888" y="4220382"/>
            <a:ext cx="27407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Connecteur droit 1134">
            <a:extLst>
              <a:ext uri="{FF2B5EF4-FFF2-40B4-BE49-F238E27FC236}">
                <a16:creationId xmlns:a16="http://schemas.microsoft.com/office/drawing/2014/main" id="{3E59DEA8-AAAD-B196-E45E-9753F7FADCFA}"/>
              </a:ext>
            </a:extLst>
          </p:cNvPr>
          <p:cNvCxnSpPr>
            <a:cxnSpLocks/>
          </p:cNvCxnSpPr>
          <p:nvPr/>
        </p:nvCxnSpPr>
        <p:spPr>
          <a:xfrm flipH="1">
            <a:off x="7315033" y="4285296"/>
            <a:ext cx="426075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Connecteur droit 1135">
            <a:extLst>
              <a:ext uri="{FF2B5EF4-FFF2-40B4-BE49-F238E27FC236}">
                <a16:creationId xmlns:a16="http://schemas.microsoft.com/office/drawing/2014/main" id="{3E326BEB-9DEF-46B2-A9F1-5406CEC711DB}"/>
              </a:ext>
            </a:extLst>
          </p:cNvPr>
          <p:cNvCxnSpPr>
            <a:cxnSpLocks/>
          </p:cNvCxnSpPr>
          <p:nvPr/>
        </p:nvCxnSpPr>
        <p:spPr>
          <a:xfrm flipH="1">
            <a:off x="7405375" y="4346734"/>
            <a:ext cx="333798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Connecteur droit 1139">
            <a:extLst>
              <a:ext uri="{FF2B5EF4-FFF2-40B4-BE49-F238E27FC236}">
                <a16:creationId xmlns:a16="http://schemas.microsoft.com/office/drawing/2014/main" id="{17FCD7FE-8ACD-EE9F-DB90-43E920BE01C9}"/>
              </a:ext>
            </a:extLst>
          </p:cNvPr>
          <p:cNvCxnSpPr>
            <a:cxnSpLocks/>
          </p:cNvCxnSpPr>
          <p:nvPr/>
        </p:nvCxnSpPr>
        <p:spPr>
          <a:xfrm flipH="1">
            <a:off x="7550608" y="4467376"/>
            <a:ext cx="26335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Connecteur droit 1140">
            <a:extLst>
              <a:ext uri="{FF2B5EF4-FFF2-40B4-BE49-F238E27FC236}">
                <a16:creationId xmlns:a16="http://schemas.microsoft.com/office/drawing/2014/main" id="{E045E60D-16B8-CDA1-90F7-060940CC38F7}"/>
              </a:ext>
            </a:extLst>
          </p:cNvPr>
          <p:cNvCxnSpPr>
            <a:cxnSpLocks/>
          </p:cNvCxnSpPr>
          <p:nvPr/>
        </p:nvCxnSpPr>
        <p:spPr>
          <a:xfrm flipH="1">
            <a:off x="7303775" y="4532290"/>
            <a:ext cx="438817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Connecteur droit 1141">
            <a:extLst>
              <a:ext uri="{FF2B5EF4-FFF2-40B4-BE49-F238E27FC236}">
                <a16:creationId xmlns:a16="http://schemas.microsoft.com/office/drawing/2014/main" id="{9D6D3492-5692-65E4-2BD8-B0A9312AFB4F}"/>
              </a:ext>
            </a:extLst>
          </p:cNvPr>
          <p:cNvCxnSpPr>
            <a:cxnSpLocks/>
          </p:cNvCxnSpPr>
          <p:nvPr/>
        </p:nvCxnSpPr>
        <p:spPr>
          <a:xfrm flipH="1">
            <a:off x="7405375" y="4593728"/>
            <a:ext cx="344518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Connecteur droit 1144">
            <a:extLst>
              <a:ext uri="{FF2B5EF4-FFF2-40B4-BE49-F238E27FC236}">
                <a16:creationId xmlns:a16="http://schemas.microsoft.com/office/drawing/2014/main" id="{79FCA50E-734C-2BD2-3E47-A5DEE449404D}"/>
              </a:ext>
            </a:extLst>
          </p:cNvPr>
          <p:cNvCxnSpPr>
            <a:cxnSpLocks/>
          </p:cNvCxnSpPr>
          <p:nvPr/>
        </p:nvCxnSpPr>
        <p:spPr>
          <a:xfrm>
            <a:off x="8318397" y="1612159"/>
            <a:ext cx="0" cy="161054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Connecteur droit 1147">
            <a:extLst>
              <a:ext uri="{FF2B5EF4-FFF2-40B4-BE49-F238E27FC236}">
                <a16:creationId xmlns:a16="http://schemas.microsoft.com/office/drawing/2014/main" id="{159C2651-D3EA-7680-F414-6855FD121D3C}"/>
              </a:ext>
            </a:extLst>
          </p:cNvPr>
          <p:cNvCxnSpPr>
            <a:cxnSpLocks/>
          </p:cNvCxnSpPr>
          <p:nvPr/>
        </p:nvCxnSpPr>
        <p:spPr>
          <a:xfrm flipH="1">
            <a:off x="7303775" y="3222702"/>
            <a:ext cx="103692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Connecteur droit 1149">
            <a:extLst>
              <a:ext uri="{FF2B5EF4-FFF2-40B4-BE49-F238E27FC236}">
                <a16:creationId xmlns:a16="http://schemas.microsoft.com/office/drawing/2014/main" id="{5FF8D456-AEC4-2DF1-8E6C-4CE0F01722D4}"/>
              </a:ext>
            </a:extLst>
          </p:cNvPr>
          <p:cNvCxnSpPr>
            <a:cxnSpLocks/>
          </p:cNvCxnSpPr>
          <p:nvPr/>
        </p:nvCxnSpPr>
        <p:spPr>
          <a:xfrm>
            <a:off x="7311270" y="3207722"/>
            <a:ext cx="0" cy="133206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Connecteur droit 1153">
            <a:extLst>
              <a:ext uri="{FF2B5EF4-FFF2-40B4-BE49-F238E27FC236}">
                <a16:creationId xmlns:a16="http://schemas.microsoft.com/office/drawing/2014/main" id="{0352C599-1B31-08C9-BEBB-D454AC467FB2}"/>
              </a:ext>
            </a:extLst>
          </p:cNvPr>
          <p:cNvCxnSpPr>
            <a:cxnSpLocks/>
          </p:cNvCxnSpPr>
          <p:nvPr/>
        </p:nvCxnSpPr>
        <p:spPr>
          <a:xfrm flipV="1">
            <a:off x="7813964" y="4068764"/>
            <a:ext cx="0" cy="225275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Connecteur droit 1158">
            <a:extLst>
              <a:ext uri="{FF2B5EF4-FFF2-40B4-BE49-F238E27FC236}">
                <a16:creationId xmlns:a16="http://schemas.microsoft.com/office/drawing/2014/main" id="{3337D993-4150-9A02-A8FA-A3A0671F679D}"/>
              </a:ext>
            </a:extLst>
          </p:cNvPr>
          <p:cNvCxnSpPr>
            <a:cxnSpLocks/>
          </p:cNvCxnSpPr>
          <p:nvPr/>
        </p:nvCxnSpPr>
        <p:spPr>
          <a:xfrm flipV="1">
            <a:off x="8471208" y="1464660"/>
            <a:ext cx="0" cy="19001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2" name="Connecteur droit 1161">
            <a:extLst>
              <a:ext uri="{FF2B5EF4-FFF2-40B4-BE49-F238E27FC236}">
                <a16:creationId xmlns:a16="http://schemas.microsoft.com/office/drawing/2014/main" id="{9D657F9C-392D-B49B-C1B4-7521D3FA6720}"/>
              </a:ext>
            </a:extLst>
          </p:cNvPr>
          <p:cNvCxnSpPr>
            <a:cxnSpLocks/>
          </p:cNvCxnSpPr>
          <p:nvPr/>
        </p:nvCxnSpPr>
        <p:spPr>
          <a:xfrm flipV="1">
            <a:off x="7405375" y="3314796"/>
            <a:ext cx="0" cy="7484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necteur droit 1163">
            <a:extLst>
              <a:ext uri="{FF2B5EF4-FFF2-40B4-BE49-F238E27FC236}">
                <a16:creationId xmlns:a16="http://schemas.microsoft.com/office/drawing/2014/main" id="{9B628D51-0E34-30F1-44CD-0B0646F9B183}"/>
              </a:ext>
            </a:extLst>
          </p:cNvPr>
          <p:cNvCxnSpPr>
            <a:cxnSpLocks/>
          </p:cNvCxnSpPr>
          <p:nvPr/>
        </p:nvCxnSpPr>
        <p:spPr>
          <a:xfrm>
            <a:off x="7387801" y="3337886"/>
            <a:ext cx="108340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Connecteur droit 1167">
            <a:extLst>
              <a:ext uri="{FF2B5EF4-FFF2-40B4-BE49-F238E27FC236}">
                <a16:creationId xmlns:a16="http://schemas.microsoft.com/office/drawing/2014/main" id="{33F8D964-86F1-0E95-BDC6-0AD2795B7604}"/>
              </a:ext>
            </a:extLst>
          </p:cNvPr>
          <p:cNvCxnSpPr>
            <a:cxnSpLocks/>
          </p:cNvCxnSpPr>
          <p:nvPr/>
        </p:nvCxnSpPr>
        <p:spPr>
          <a:xfrm>
            <a:off x="7378358" y="4071463"/>
            <a:ext cx="46331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Connecteur droit 1173">
            <a:extLst>
              <a:ext uri="{FF2B5EF4-FFF2-40B4-BE49-F238E27FC236}">
                <a16:creationId xmlns:a16="http://schemas.microsoft.com/office/drawing/2014/main" id="{1CDBC698-892E-71DC-EA90-34C5137ECDA7}"/>
              </a:ext>
            </a:extLst>
          </p:cNvPr>
          <p:cNvCxnSpPr>
            <a:cxnSpLocks/>
          </p:cNvCxnSpPr>
          <p:nvPr/>
        </p:nvCxnSpPr>
        <p:spPr>
          <a:xfrm flipV="1">
            <a:off x="7427860" y="4331744"/>
            <a:ext cx="0" cy="670353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Connecteur droit 1178">
            <a:extLst>
              <a:ext uri="{FF2B5EF4-FFF2-40B4-BE49-F238E27FC236}">
                <a16:creationId xmlns:a16="http://schemas.microsoft.com/office/drawing/2014/main" id="{1561C8E9-44EC-B597-65F3-337D620D5B26}"/>
              </a:ext>
            </a:extLst>
          </p:cNvPr>
          <p:cNvCxnSpPr>
            <a:cxnSpLocks/>
          </p:cNvCxnSpPr>
          <p:nvPr/>
        </p:nvCxnSpPr>
        <p:spPr>
          <a:xfrm>
            <a:off x="6939157" y="4279646"/>
            <a:ext cx="0" cy="44967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1" name="Connecteur droit 1180">
            <a:extLst>
              <a:ext uri="{FF2B5EF4-FFF2-40B4-BE49-F238E27FC236}">
                <a16:creationId xmlns:a16="http://schemas.microsoft.com/office/drawing/2014/main" id="{56FF469E-4DBD-FD1E-C574-3B679F8A6150}"/>
              </a:ext>
            </a:extLst>
          </p:cNvPr>
          <p:cNvCxnSpPr>
            <a:cxnSpLocks/>
          </p:cNvCxnSpPr>
          <p:nvPr/>
        </p:nvCxnSpPr>
        <p:spPr>
          <a:xfrm>
            <a:off x="6939157" y="4308564"/>
            <a:ext cx="384886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Connecteur droit 1184">
            <a:extLst>
              <a:ext uri="{FF2B5EF4-FFF2-40B4-BE49-F238E27FC236}">
                <a16:creationId xmlns:a16="http://schemas.microsoft.com/office/drawing/2014/main" id="{04A31DB1-07AF-B3E2-9FC6-59D83A563D88}"/>
              </a:ext>
            </a:extLst>
          </p:cNvPr>
          <p:cNvCxnSpPr>
            <a:cxnSpLocks/>
          </p:cNvCxnSpPr>
          <p:nvPr/>
        </p:nvCxnSpPr>
        <p:spPr>
          <a:xfrm flipH="1">
            <a:off x="4641882" y="4988848"/>
            <a:ext cx="2807171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Connecteur droit 1185">
            <a:extLst>
              <a:ext uri="{FF2B5EF4-FFF2-40B4-BE49-F238E27FC236}">
                <a16:creationId xmlns:a16="http://schemas.microsoft.com/office/drawing/2014/main" id="{975D2A68-BA4A-E26F-8259-AB774A115135}"/>
              </a:ext>
            </a:extLst>
          </p:cNvPr>
          <p:cNvCxnSpPr>
            <a:cxnSpLocks/>
          </p:cNvCxnSpPr>
          <p:nvPr/>
        </p:nvCxnSpPr>
        <p:spPr>
          <a:xfrm flipH="1">
            <a:off x="4257316" y="3740839"/>
            <a:ext cx="419615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Connecteur droit 1188">
            <a:extLst>
              <a:ext uri="{FF2B5EF4-FFF2-40B4-BE49-F238E27FC236}">
                <a16:creationId xmlns:a16="http://schemas.microsoft.com/office/drawing/2014/main" id="{DB6F47BD-3287-0F8A-8AFF-292F7882FDFB}"/>
              </a:ext>
            </a:extLst>
          </p:cNvPr>
          <p:cNvCxnSpPr>
            <a:cxnSpLocks/>
          </p:cNvCxnSpPr>
          <p:nvPr/>
        </p:nvCxnSpPr>
        <p:spPr>
          <a:xfrm flipV="1">
            <a:off x="4641882" y="3727950"/>
            <a:ext cx="6282" cy="1260898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Connecteur droit 1194">
            <a:extLst>
              <a:ext uri="{FF2B5EF4-FFF2-40B4-BE49-F238E27FC236}">
                <a16:creationId xmlns:a16="http://schemas.microsoft.com/office/drawing/2014/main" id="{BDE69014-CCDE-AEF2-02A4-5D42A8E974C0}"/>
              </a:ext>
            </a:extLst>
          </p:cNvPr>
          <p:cNvCxnSpPr>
            <a:cxnSpLocks/>
          </p:cNvCxnSpPr>
          <p:nvPr/>
        </p:nvCxnSpPr>
        <p:spPr>
          <a:xfrm flipH="1">
            <a:off x="5700358" y="5932427"/>
            <a:ext cx="347255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Connecteur droit 1196">
            <a:extLst>
              <a:ext uri="{FF2B5EF4-FFF2-40B4-BE49-F238E27FC236}">
                <a16:creationId xmlns:a16="http://schemas.microsoft.com/office/drawing/2014/main" id="{E09DB180-36C5-5A72-BBB9-5C729CFE19A2}"/>
              </a:ext>
            </a:extLst>
          </p:cNvPr>
          <p:cNvCxnSpPr>
            <a:cxnSpLocks/>
          </p:cNvCxnSpPr>
          <p:nvPr/>
        </p:nvCxnSpPr>
        <p:spPr>
          <a:xfrm>
            <a:off x="5222734" y="3135431"/>
            <a:ext cx="0" cy="281919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1" name="Connecteur droit 1200">
            <a:extLst>
              <a:ext uri="{FF2B5EF4-FFF2-40B4-BE49-F238E27FC236}">
                <a16:creationId xmlns:a16="http://schemas.microsoft.com/office/drawing/2014/main" id="{15F6D0BC-D68A-4113-506E-F19FA14B9BEF}"/>
              </a:ext>
            </a:extLst>
          </p:cNvPr>
          <p:cNvCxnSpPr>
            <a:cxnSpLocks/>
          </p:cNvCxnSpPr>
          <p:nvPr/>
        </p:nvCxnSpPr>
        <p:spPr>
          <a:xfrm flipH="1">
            <a:off x="5205386" y="3120734"/>
            <a:ext cx="697215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Connecteur droit 1204">
            <a:extLst>
              <a:ext uri="{FF2B5EF4-FFF2-40B4-BE49-F238E27FC236}">
                <a16:creationId xmlns:a16="http://schemas.microsoft.com/office/drawing/2014/main" id="{9BB30626-1C70-4300-A1B0-E25EECA17E10}"/>
              </a:ext>
            </a:extLst>
          </p:cNvPr>
          <p:cNvCxnSpPr>
            <a:cxnSpLocks/>
          </p:cNvCxnSpPr>
          <p:nvPr/>
        </p:nvCxnSpPr>
        <p:spPr>
          <a:xfrm flipH="1">
            <a:off x="4729455" y="6305866"/>
            <a:ext cx="3106175" cy="1565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7" name="Connecteur droit 1206">
            <a:extLst>
              <a:ext uri="{FF2B5EF4-FFF2-40B4-BE49-F238E27FC236}">
                <a16:creationId xmlns:a16="http://schemas.microsoft.com/office/drawing/2014/main" id="{4272B3B3-1BD9-9A60-2BC9-3562F05349F6}"/>
              </a:ext>
            </a:extLst>
          </p:cNvPr>
          <p:cNvCxnSpPr>
            <a:cxnSpLocks/>
          </p:cNvCxnSpPr>
          <p:nvPr/>
        </p:nvCxnSpPr>
        <p:spPr>
          <a:xfrm flipV="1">
            <a:off x="6059794" y="5983517"/>
            <a:ext cx="0" cy="33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Connecteur droit 1209">
            <a:extLst>
              <a:ext uri="{FF2B5EF4-FFF2-40B4-BE49-F238E27FC236}">
                <a16:creationId xmlns:a16="http://schemas.microsoft.com/office/drawing/2014/main" id="{758D04A3-9F43-8D2D-4FF3-A74C65936589}"/>
              </a:ext>
            </a:extLst>
          </p:cNvPr>
          <p:cNvCxnSpPr>
            <a:cxnSpLocks/>
          </p:cNvCxnSpPr>
          <p:nvPr/>
        </p:nvCxnSpPr>
        <p:spPr>
          <a:xfrm flipH="1">
            <a:off x="340658" y="3831553"/>
            <a:ext cx="37413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Connecteur droit 1210">
            <a:extLst>
              <a:ext uri="{FF2B5EF4-FFF2-40B4-BE49-F238E27FC236}">
                <a16:creationId xmlns:a16="http://schemas.microsoft.com/office/drawing/2014/main" id="{723C1DA3-C713-B140-75A4-C189D8444D2D}"/>
              </a:ext>
            </a:extLst>
          </p:cNvPr>
          <p:cNvCxnSpPr>
            <a:cxnSpLocks/>
          </p:cNvCxnSpPr>
          <p:nvPr/>
        </p:nvCxnSpPr>
        <p:spPr>
          <a:xfrm flipV="1">
            <a:off x="340658" y="3831553"/>
            <a:ext cx="0" cy="234820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Connecteur droit 1215">
            <a:extLst>
              <a:ext uri="{FF2B5EF4-FFF2-40B4-BE49-F238E27FC236}">
                <a16:creationId xmlns:a16="http://schemas.microsoft.com/office/drawing/2014/main" id="{9A604596-D776-58DA-088F-DFAA448000AE}"/>
              </a:ext>
            </a:extLst>
          </p:cNvPr>
          <p:cNvCxnSpPr>
            <a:cxnSpLocks/>
          </p:cNvCxnSpPr>
          <p:nvPr/>
        </p:nvCxnSpPr>
        <p:spPr>
          <a:xfrm flipH="1">
            <a:off x="340658" y="6179756"/>
            <a:ext cx="582391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Connecteur droit 1218">
            <a:extLst>
              <a:ext uri="{FF2B5EF4-FFF2-40B4-BE49-F238E27FC236}">
                <a16:creationId xmlns:a16="http://schemas.microsoft.com/office/drawing/2014/main" id="{7255DCCF-2DEF-B72B-49F1-E4892D8FFA77}"/>
              </a:ext>
            </a:extLst>
          </p:cNvPr>
          <p:cNvCxnSpPr>
            <a:cxnSpLocks/>
          </p:cNvCxnSpPr>
          <p:nvPr/>
        </p:nvCxnSpPr>
        <p:spPr>
          <a:xfrm flipV="1">
            <a:off x="6142000" y="5882078"/>
            <a:ext cx="0" cy="31969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1" name="Connecteur droit 1220">
            <a:extLst>
              <a:ext uri="{FF2B5EF4-FFF2-40B4-BE49-F238E27FC236}">
                <a16:creationId xmlns:a16="http://schemas.microsoft.com/office/drawing/2014/main" id="{DDC5FDBF-392A-065D-35E1-6A3A85BEE893}"/>
              </a:ext>
            </a:extLst>
          </p:cNvPr>
          <p:cNvCxnSpPr>
            <a:cxnSpLocks/>
          </p:cNvCxnSpPr>
          <p:nvPr/>
        </p:nvCxnSpPr>
        <p:spPr>
          <a:xfrm flipH="1">
            <a:off x="6045467" y="5882078"/>
            <a:ext cx="10899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6" name="Connecteur droit 1225">
            <a:extLst>
              <a:ext uri="{FF2B5EF4-FFF2-40B4-BE49-F238E27FC236}">
                <a16:creationId xmlns:a16="http://schemas.microsoft.com/office/drawing/2014/main" id="{65E39981-261A-5DFB-8AF0-57180AE077E6}"/>
              </a:ext>
            </a:extLst>
          </p:cNvPr>
          <p:cNvCxnSpPr>
            <a:cxnSpLocks/>
          </p:cNvCxnSpPr>
          <p:nvPr/>
        </p:nvCxnSpPr>
        <p:spPr>
          <a:xfrm>
            <a:off x="4257316" y="3917997"/>
            <a:ext cx="555494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necteur droit 1228">
            <a:extLst>
              <a:ext uri="{FF2B5EF4-FFF2-40B4-BE49-F238E27FC236}">
                <a16:creationId xmlns:a16="http://schemas.microsoft.com/office/drawing/2014/main" id="{7796690F-8571-6884-BFB2-B312F3BF66D6}"/>
              </a:ext>
            </a:extLst>
          </p:cNvPr>
          <p:cNvCxnSpPr>
            <a:cxnSpLocks/>
          </p:cNvCxnSpPr>
          <p:nvPr/>
        </p:nvCxnSpPr>
        <p:spPr>
          <a:xfrm flipV="1">
            <a:off x="4788429" y="1666450"/>
            <a:ext cx="0" cy="226965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" name="Connecteur droit 1233">
            <a:extLst>
              <a:ext uri="{FF2B5EF4-FFF2-40B4-BE49-F238E27FC236}">
                <a16:creationId xmlns:a16="http://schemas.microsoft.com/office/drawing/2014/main" id="{5F7FC7AC-5AAF-5591-6E40-3421694AC874}"/>
              </a:ext>
            </a:extLst>
          </p:cNvPr>
          <p:cNvCxnSpPr>
            <a:cxnSpLocks/>
          </p:cNvCxnSpPr>
          <p:nvPr/>
        </p:nvCxnSpPr>
        <p:spPr>
          <a:xfrm flipV="1">
            <a:off x="4788429" y="664636"/>
            <a:ext cx="0" cy="523012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1" name="Image 1240">
            <a:extLst>
              <a:ext uri="{FF2B5EF4-FFF2-40B4-BE49-F238E27FC236}">
                <a16:creationId xmlns:a16="http://schemas.microsoft.com/office/drawing/2014/main" id="{22CC360C-E9A8-E143-6F29-7628C50D64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77849" y="1778994"/>
            <a:ext cx="307296" cy="310195"/>
          </a:xfrm>
          <a:prstGeom prst="rect">
            <a:avLst/>
          </a:prstGeom>
        </p:spPr>
      </p:pic>
      <p:cxnSp>
        <p:nvCxnSpPr>
          <p:cNvPr id="1242" name="Connecteur droit 1241">
            <a:extLst>
              <a:ext uri="{FF2B5EF4-FFF2-40B4-BE49-F238E27FC236}">
                <a16:creationId xmlns:a16="http://schemas.microsoft.com/office/drawing/2014/main" id="{1812A917-710F-6639-94C5-302C75E78D93}"/>
              </a:ext>
            </a:extLst>
          </p:cNvPr>
          <p:cNvCxnSpPr>
            <a:cxnSpLocks/>
            <a:stCxn id="1241" idx="1"/>
          </p:cNvCxnSpPr>
          <p:nvPr/>
        </p:nvCxnSpPr>
        <p:spPr>
          <a:xfrm flipH="1">
            <a:off x="4798596" y="1934092"/>
            <a:ext cx="179253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Connecteur droit 1245">
            <a:extLst>
              <a:ext uri="{FF2B5EF4-FFF2-40B4-BE49-F238E27FC236}">
                <a16:creationId xmlns:a16="http://schemas.microsoft.com/office/drawing/2014/main" id="{D9DF65D1-69B8-D641-0DCF-E03F2C851EA8}"/>
              </a:ext>
            </a:extLst>
          </p:cNvPr>
          <p:cNvCxnSpPr>
            <a:cxnSpLocks/>
            <a:stCxn id="1241" idx="0"/>
          </p:cNvCxnSpPr>
          <p:nvPr/>
        </p:nvCxnSpPr>
        <p:spPr>
          <a:xfrm flipV="1">
            <a:off x="5131497" y="457200"/>
            <a:ext cx="0" cy="132179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Connecteur droit 1249">
            <a:extLst>
              <a:ext uri="{FF2B5EF4-FFF2-40B4-BE49-F238E27FC236}">
                <a16:creationId xmlns:a16="http://schemas.microsoft.com/office/drawing/2014/main" id="{8E954996-E1B2-462A-37B6-C72C3D9E033D}"/>
              </a:ext>
            </a:extLst>
          </p:cNvPr>
          <p:cNvCxnSpPr>
            <a:cxnSpLocks/>
          </p:cNvCxnSpPr>
          <p:nvPr/>
        </p:nvCxnSpPr>
        <p:spPr>
          <a:xfrm flipV="1">
            <a:off x="4729455" y="5913283"/>
            <a:ext cx="0" cy="4082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4" name="ZoneTexte 1253">
            <a:extLst>
              <a:ext uri="{FF2B5EF4-FFF2-40B4-BE49-F238E27FC236}">
                <a16:creationId xmlns:a16="http://schemas.microsoft.com/office/drawing/2014/main" id="{8FEE8E23-ED90-01E6-F0D3-1D03AB214317}"/>
              </a:ext>
            </a:extLst>
          </p:cNvPr>
          <p:cNvSpPr txBox="1"/>
          <p:nvPr/>
        </p:nvSpPr>
        <p:spPr>
          <a:xfrm>
            <a:off x="7929504" y="5425567"/>
            <a:ext cx="3198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Component images </a:t>
            </a:r>
            <a:r>
              <a:rPr lang="fr-FR" sz="1400" dirty="0" err="1"/>
              <a:t>taken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aliexpress</a:t>
            </a:r>
            <a:endParaRPr lang="fr-FR" sz="1400" dirty="0"/>
          </a:p>
        </p:txBody>
      </p:sp>
      <p:pic>
        <p:nvPicPr>
          <p:cNvPr id="1255" name="Picture 4" descr="P400 Model Sand Filter With Swimming Pool Water Filter Motor Pump - Tool  Parts - AliExpress">
            <a:extLst>
              <a:ext uri="{FF2B5EF4-FFF2-40B4-BE49-F238E27FC236}">
                <a16:creationId xmlns:a16="http://schemas.microsoft.com/office/drawing/2014/main" id="{624223DC-DBD2-0939-AACA-D804604DB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959" b="67218" l="20960" r="66919">
                        <a14:foregroundMark x1="22980" y1="51240" x2="23485" y2="20661"/>
                        <a14:foregroundMark x1="23485" y1="20661" x2="25000" y2="49311"/>
                        <a14:foregroundMark x1="20960" y1="25895" x2="23485" y2="44628"/>
                        <a14:foregroundMark x1="56818" y1="20110" x2="59091" y2="50689"/>
                        <a14:foregroundMark x1="59091" y1="50689" x2="62121" y2="40771"/>
                        <a14:foregroundMark x1="61364" y1="23140" x2="63131" y2="24242"/>
                        <a14:foregroundMark x1="61111" y1="25895" x2="61616" y2="37741"/>
                        <a14:foregroundMark x1="38889" y1="13223" x2="46465" y2="10468"/>
                        <a14:foregroundMark x1="33586" y1="12397" x2="39394" y2="12397"/>
                        <a14:foregroundMark x1="38131" y1="12948" x2="39141" y2="10468"/>
                        <a14:foregroundMark x1="38636" y1="8540" x2="42424" y2="11570"/>
                        <a14:foregroundMark x1="44444" y1="11019" x2="46465" y2="12672"/>
                        <a14:foregroundMark x1="30808" y1="60331" x2="58333" y2="66116"/>
                        <a14:foregroundMark x1="58333" y1="66116" x2="30051" y2="65289"/>
                        <a14:foregroundMark x1="30051" y1="65289" x2="52778" y2="60331"/>
                        <a14:foregroundMark x1="32071" y1="67218" x2="50758" y2="66942"/>
                        <a14:foregroundMark x1="37879" y1="6887" x2="38131" y2="6887"/>
                        <a14:foregroundMark x1="38131" y1="5234" x2="38131" y2="5234"/>
                        <a14:foregroundMark x1="36616" y1="7713" x2="36616" y2="7713"/>
                        <a14:foregroundMark x1="36616" y1="6061" x2="36616" y2="6061"/>
                        <a14:foregroundMark x1="62626" y1="23691" x2="66919" y2="242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88" t="2164" r="32810" b="30160"/>
          <a:stretch/>
        </p:blipFill>
        <p:spPr bwMode="auto">
          <a:xfrm>
            <a:off x="7082050" y="5422251"/>
            <a:ext cx="587672" cy="77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6" name="Picture 6" descr="AXSPS-40 plastic swimming pool heat pump water heater - AliExpress Tools">
            <a:extLst>
              <a:ext uri="{FF2B5EF4-FFF2-40B4-BE49-F238E27FC236}">
                <a16:creationId xmlns:a16="http://schemas.microsoft.com/office/drawing/2014/main" id="{B29586E2-EAC3-34FB-BF1D-68FFACF50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263" y="3640200"/>
            <a:ext cx="1201728" cy="10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1465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10</Words>
  <Application>Microsoft Macintosh PowerPoint</Application>
  <PresentationFormat>Grand écran</PresentationFormat>
  <Paragraphs>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Pierre-François Léon</dc:creator>
  <cp:lastModifiedBy>Pierre-François Léon</cp:lastModifiedBy>
  <cp:revision>22</cp:revision>
  <dcterms:created xsi:type="dcterms:W3CDTF">2022-08-04T13:56:25Z</dcterms:created>
  <dcterms:modified xsi:type="dcterms:W3CDTF">2022-08-04T20:24:51Z</dcterms:modified>
</cp:coreProperties>
</file>