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3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6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4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6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6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9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4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6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6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16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D772936-330B-E496-316B-796AB077D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232" b="11182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E602F-C997-0224-F112-C60A3F186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Моя профессия будущего: </a:t>
            </a:r>
            <a:r>
              <a:rPr lang="en-US">
                <a:solidFill>
                  <a:srgbClr val="FFFFFF"/>
                </a:solidFill>
              </a:rPr>
              <a:t>OSINT-</a:t>
            </a:r>
            <a:r>
              <a:rPr lang="ru-RU">
                <a:solidFill>
                  <a:srgbClr val="FFFFFF"/>
                </a:solidFill>
              </a:rPr>
              <a:t>исследователь</a:t>
            </a:r>
            <a:endParaRPr lang="ru-BY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06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286F4-2A3A-8D57-D92F-3419F330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147" y="269883"/>
            <a:ext cx="8627706" cy="1744825"/>
          </a:xfrm>
        </p:spPr>
        <p:txBody>
          <a:bodyPr>
            <a:noAutofit/>
          </a:bodyPr>
          <a:lstStyle/>
          <a:p>
            <a:pPr algn="ctr"/>
            <a:r>
              <a:rPr lang="ru-RU" sz="7000" dirty="0"/>
              <a:t>Спасибо за внимание!</a:t>
            </a:r>
            <a:endParaRPr lang="ru-BY" sz="7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6A7E1-A920-BAF4-253F-4B047E1C6DC0}"/>
              </a:ext>
            </a:extLst>
          </p:cNvPr>
          <p:cNvSpPr txBox="1"/>
          <p:nvPr/>
        </p:nvSpPr>
        <p:spPr>
          <a:xfrm>
            <a:off x="2548782" y="2002208"/>
            <a:ext cx="709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 главное помните, в наше время нет ничего важнее информации</a:t>
            </a:r>
            <a:r>
              <a:rPr lang="en-US" dirty="0"/>
              <a:t>…</a:t>
            </a:r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FFE89-C527-6542-B76D-F2A5E4B8F2EE}"/>
              </a:ext>
            </a:extLst>
          </p:cNvPr>
          <p:cNvSpPr txBox="1"/>
          <p:nvPr/>
        </p:nvSpPr>
        <p:spPr>
          <a:xfrm>
            <a:off x="4865855" y="2475780"/>
            <a:ext cx="24602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dirty="0"/>
              <a:t>Кроме семьи</a:t>
            </a:r>
            <a:r>
              <a:rPr lang="en-US" sz="3000" dirty="0"/>
              <a:t>!</a:t>
            </a:r>
            <a:endParaRPr lang="ru-BY" sz="3000" dirty="0"/>
          </a:p>
        </p:txBody>
      </p:sp>
      <p:pic>
        <p:nvPicPr>
          <p:cNvPr id="7" name="Рисунок 6" descr="Изображение выглядит как человек, Человеческое лицо, машина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BA81DC69-EE23-53D8-AB15-A17E666CD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17" y="2991073"/>
            <a:ext cx="6650966" cy="37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072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человек, одежда, в помещении, Человеческое лицо&#10;&#10;Автоматически созданное описание">
            <a:extLst>
              <a:ext uri="{FF2B5EF4-FFF2-40B4-BE49-F238E27FC236}">
                <a16:creationId xmlns:a16="http://schemas.microsoft.com/office/drawing/2014/main" id="{688EC0BA-D270-8C87-3E62-CE51604AA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E5814-F280-9DFF-C59C-A28317AA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i="1" spc="100" baseline="0" dirty="0"/>
              <a:t>Что такое OSINT?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967D8-6350-F582-71D6-5E415430430B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228600" defTabSz="9144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OSINT(англ. </a:t>
            </a:r>
            <a:r>
              <a:rPr lang="en-US" sz="1900" i="0" dirty="0">
                <a:effectLst/>
              </a:rPr>
              <a:t>Open Source </a:t>
            </a:r>
            <a:r>
              <a:rPr lang="en-US" sz="1900" dirty="0"/>
              <a:t>INT</a:t>
            </a:r>
            <a:r>
              <a:rPr lang="en-US" sz="1900" i="0" dirty="0">
                <a:effectLst/>
              </a:rPr>
              <a:t>elligence, Разведка по открытым источникам</a:t>
            </a:r>
            <a:r>
              <a:rPr lang="en-US" sz="1900" dirty="0"/>
              <a:t>) - </a:t>
            </a:r>
            <a:r>
              <a:rPr lang="en-US" sz="1900" b="0" i="0" dirty="0">
                <a:effectLst/>
              </a:rPr>
              <a:t>это технология поиска, аккумулирования и анализа данных, собранных из </a:t>
            </a:r>
            <a:r>
              <a:rPr lang="en-US" sz="1900" dirty="0"/>
              <a:t>открытых</a:t>
            </a:r>
            <a:r>
              <a:rPr lang="en-US" sz="1900" b="0" i="0" dirty="0">
                <a:effectLst/>
              </a:rPr>
              <a:t> источников в интернете.</a:t>
            </a:r>
          </a:p>
          <a:p>
            <a:pPr marL="182880" indent="-228600" defTabSz="9144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OSINT-</a:t>
            </a:r>
            <a:r>
              <a:rPr lang="en-US" sz="1900" dirty="0" err="1"/>
              <a:t>исследователи</a:t>
            </a:r>
            <a:r>
              <a:rPr lang="en-US" sz="1900" dirty="0"/>
              <a:t> в своем деле могут полагаться кроме обычного поиска Google также различные инструменты которые упрощают поиск и систематизацию информации.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B3DD72C-C4C5-C27A-7403-F8F19BF7E6E8}"/>
              </a:ext>
            </a:extLst>
          </p:cNvPr>
          <p:cNvSpPr/>
          <p:nvPr/>
        </p:nvSpPr>
        <p:spPr>
          <a:xfrm>
            <a:off x="10829027" y="5671241"/>
            <a:ext cx="1362972" cy="1043796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7253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52131-6498-C8F9-81F2-D6EA00EB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ru-RU" sz="4000"/>
              <a:t>Начало начал</a:t>
            </a:r>
            <a:endParaRPr lang="ru-BY" sz="4000"/>
          </a:p>
        </p:txBody>
      </p:sp>
      <p:pic>
        <p:nvPicPr>
          <p:cNvPr id="6" name="Рисунок 5" descr="Изображение выглядит как транспортное средство, Наземный транспорт, колесо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DB406665-CDBE-737D-7AF6-06C8C5963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0DD8260-F38C-E192-EE54-FB6D4571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ru-RU" sz="1700" dirty="0"/>
              <a:t>С самого детства я любил узнавать что-то новое, все время расспрашивал родителей о всем: машинах, деревьях, людях, предметах и так далее.</a:t>
            </a:r>
          </a:p>
          <a:p>
            <a:r>
              <a:rPr lang="ru-RU" sz="1700" dirty="0"/>
              <a:t>Однако отсутствие таких базовых на сегодняшний день технологий мешало полностью раскрыть мой потенциал</a:t>
            </a:r>
            <a:r>
              <a:rPr lang="en-US" sz="1700" dirty="0"/>
              <a:t>.</a:t>
            </a:r>
            <a:endParaRPr lang="ru-BY" sz="1700" dirty="0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0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2ACC-A68B-C56B-C82F-1FC240FF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Autofit/>
          </a:bodyPr>
          <a:lstStyle/>
          <a:p>
            <a:r>
              <a:rPr lang="ru-RU" sz="4500"/>
              <a:t>Интернет, компьютер, телефон</a:t>
            </a:r>
            <a:endParaRPr lang="ru-BY" sz="45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8BA57-FDF9-30AF-EF03-C0FD8278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ru-RU" sz="2000" dirty="0"/>
              <a:t>Когда я уже спокойно мог пользоваться компьютером, когда у меня появился первый сенсорный телефон с </a:t>
            </a:r>
            <a:r>
              <a:rPr lang="ru-RU" sz="2000" dirty="0" err="1"/>
              <a:t>выходм</a:t>
            </a:r>
            <a:r>
              <a:rPr lang="ru-RU" sz="2000" dirty="0"/>
              <a:t> в интернет, я сразу понял – вот место где есть все ответы</a:t>
            </a:r>
            <a:r>
              <a:rPr lang="en-US" sz="2000" dirty="0"/>
              <a:t> </a:t>
            </a:r>
            <a:r>
              <a:rPr lang="ru-RU" sz="2000" dirty="0"/>
              <a:t>на мои вопросы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Но в реальности все оказалось не так просто по нескольким причинам.</a:t>
            </a:r>
            <a:endParaRPr lang="ru-BY" sz="2000" dirty="0"/>
          </a:p>
        </p:txBody>
      </p:sp>
      <p:pic>
        <p:nvPicPr>
          <p:cNvPr id="5" name="Рисунок 4" descr="Изображение выглядит как текст, в помещении, Персональный компьютер, Устройство вывода&#10;&#10;Автоматически созданное описание">
            <a:extLst>
              <a:ext uri="{FF2B5EF4-FFF2-40B4-BE49-F238E27FC236}">
                <a16:creationId xmlns:a16="http://schemas.microsoft.com/office/drawing/2014/main" id="{FE71ECE9-EC0A-F615-D8A1-465BB3D8D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18" r="1" b="1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30" name="Group 25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3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D00C7-9D00-9CF0-E676-D5BA2529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ru-RU"/>
              <a:t>Языковой барьер</a:t>
            </a:r>
            <a:endParaRPr lang="ru-BY" dirty="0"/>
          </a:p>
        </p:txBody>
      </p:sp>
      <p:pic>
        <p:nvPicPr>
          <p:cNvPr id="5" name="Рисунок 4" descr="Изображение выглядит как текст, Человеческое лицо, челове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FDDC3BE-D518-B1AC-C7C7-3F8BCB66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93685"/>
            <a:ext cx="5440195" cy="3957741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063FC2-6B6C-7FF9-6BE5-5DD6A4E6B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ru-RU" sz="2400" dirty="0"/>
              <a:t>Знания только русского языка не позволяло находить наиболее точную и актуальную информацию, в основном потому что большинство такой информации публикуется в англоязычном сегменте.</a:t>
            </a:r>
          </a:p>
          <a:p>
            <a:r>
              <a:rPr lang="ru-RU" sz="2400" dirty="0"/>
              <a:t>Благо изучение английского не вызывало у меня проблем, поэтому это был лишь вопрос времени.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115079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в помещении, человек, компьютер, стена&#10;&#10;Автоматически созданное описание">
            <a:extLst>
              <a:ext uri="{FF2B5EF4-FFF2-40B4-BE49-F238E27FC236}">
                <a16:creationId xmlns:a16="http://schemas.microsoft.com/office/drawing/2014/main" id="{C66E8673-D85D-A195-888C-4AE31B27B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6" b="244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4E90E-F8E9-1C74-B6CF-782C3C94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FFFFFF"/>
                </a:solidFill>
              </a:rPr>
              <a:t>Люди</a:t>
            </a:r>
            <a:endParaRPr lang="ru-BY" sz="6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9CD6D-D995-6D2D-8A2E-2DBC5BD25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Хоть и как следует из названия «по открытым источникам», оно не подразумевает под собой прямое общение с людьми, однако для того чтобы находить </a:t>
            </a:r>
            <a:r>
              <a:rPr lang="ru-RU" dirty="0" err="1">
                <a:solidFill>
                  <a:srgbClr val="FFFFFF"/>
                </a:solidFill>
              </a:rPr>
              <a:t>чтото</a:t>
            </a:r>
            <a:r>
              <a:rPr lang="ru-RU" dirty="0">
                <a:solidFill>
                  <a:srgbClr val="FFFFFF"/>
                </a:solidFill>
              </a:rPr>
              <a:t> новое, то лучший способ – общение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ru-RU" dirty="0">
              <a:solidFill>
                <a:srgbClr val="FFFFFF"/>
              </a:solidFill>
            </a:endParaRPr>
          </a:p>
          <a:p>
            <a:r>
              <a:rPr lang="ru-RU" dirty="0">
                <a:solidFill>
                  <a:srgbClr val="FFFFFF"/>
                </a:solidFill>
              </a:rPr>
              <a:t>В процессе общения с разными «жителями интернета» понимаешь что это не такая простая задача как может показаться, ведь не все люди «нормальные»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ru-RU" dirty="0">
                <a:solidFill>
                  <a:srgbClr val="FFFFFF"/>
                </a:solidFill>
              </a:rPr>
              <a:t>и приходится «добиваться» желаемого результата</a:t>
            </a:r>
          </a:p>
          <a:p>
            <a:r>
              <a:rPr lang="ru-RU" dirty="0">
                <a:solidFill>
                  <a:srgbClr val="FFFFFF"/>
                </a:solidFill>
              </a:rPr>
              <a:t>Тут и вырабатывается новый навык который нужен хоть и косвенно, но от этого он не менее важен – социальная инженерия</a:t>
            </a:r>
            <a:endParaRPr lang="ru-BY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E63AE-1014-484C-6370-B1AA1AE8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4234393" cy="1616203"/>
          </a:xfrm>
        </p:spPr>
        <p:txBody>
          <a:bodyPr anchor="b">
            <a:normAutofit/>
          </a:bodyPr>
          <a:lstStyle/>
          <a:p>
            <a:r>
              <a:rPr lang="ru-RU" sz="3200"/>
              <a:t>Гуглить что, так сложно?</a:t>
            </a:r>
            <a:endParaRPr lang="ru-BY" sz="32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DF4EA-635F-BAC6-C9E7-9F40A54C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234394" cy="3447832"/>
          </a:xfrm>
        </p:spPr>
        <p:txBody>
          <a:bodyPr anchor="t">
            <a:normAutofit/>
          </a:bodyPr>
          <a:lstStyle/>
          <a:p>
            <a:r>
              <a:rPr lang="ru-RU" sz="1700"/>
              <a:t>Когда я только начал профессионально работать </a:t>
            </a:r>
            <a:r>
              <a:rPr lang="en-US" sz="1700"/>
              <a:t>OSINT-</a:t>
            </a:r>
            <a:r>
              <a:rPr lang="ru-RU" sz="1700"/>
              <a:t>исследователем, у меня была такая-же мысль: «В чем проблема просто загуглить, в повседневной жизни проблем то не было?»</a:t>
            </a:r>
          </a:p>
          <a:p>
            <a:r>
              <a:rPr lang="ru-RU" sz="1700"/>
              <a:t>Однако все не так просто, ведь тут кроме интернета нужны мозги и логика.</a:t>
            </a:r>
          </a:p>
          <a:p>
            <a:r>
              <a:rPr lang="ru-RU" sz="1700"/>
              <a:t>На решение задач, особенно когда нет опыта, может уходить по несколько дней, а то и недель, это сильно било по психике и самооценке: «А все ли я делаю так? Может я не тем занимаюсь?»</a:t>
            </a:r>
            <a:endParaRPr lang="ru-BY" sz="1700"/>
          </a:p>
        </p:txBody>
      </p:sp>
      <p:pic>
        <p:nvPicPr>
          <p:cNvPr id="5" name="Рисунок 4" descr="Изображение выглядит как смайлик, эмотикон, мультфильм, круг&#10;&#10;Автоматически созданное описание">
            <a:extLst>
              <a:ext uri="{FF2B5EF4-FFF2-40B4-BE49-F238E27FC236}">
                <a16:creationId xmlns:a16="http://schemas.microsoft.com/office/drawing/2014/main" id="{22B84416-F304-A9B8-2DE9-A02F50784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" r="-2" b="-2"/>
          <a:stretch/>
        </p:blipFill>
        <p:spPr>
          <a:xfrm>
            <a:off x="6923314" y="1335393"/>
            <a:ext cx="4581064" cy="4187213"/>
          </a:xfrm>
          <a:prstGeom prst="rect">
            <a:avLst/>
          </a:prstGeom>
        </p:spPr>
      </p:pic>
      <p:grpSp>
        <p:nvGrpSpPr>
          <p:cNvPr id="34" name="Group 21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72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человек, компьютер, ноутбук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8F781521-BED7-5731-0EA5-409A83BDB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3463A-739A-894D-A091-66225DE0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Отставить негатив!</a:t>
            </a:r>
            <a:endParaRPr lang="ru-BY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87C96D-AC44-9CEB-9D7A-DA7238D74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Еще в школе я выработал в себе качество – не поддаваться внешним «раздражителям» и доделать то что начал.</a:t>
            </a:r>
          </a:p>
          <a:p>
            <a:r>
              <a:rPr lang="ru-RU" dirty="0">
                <a:solidFill>
                  <a:srgbClr val="FFFFFF"/>
                </a:solidFill>
              </a:rPr>
              <a:t>В итоге получая </a:t>
            </a:r>
            <a:r>
              <a:rPr lang="ru-RU">
                <a:solidFill>
                  <a:srgbClr val="FFFFFF"/>
                </a:solidFill>
              </a:rPr>
              <a:t>очередное задание, </a:t>
            </a:r>
            <a:r>
              <a:rPr lang="ru-RU" dirty="0">
                <a:solidFill>
                  <a:srgbClr val="FFFFFF"/>
                </a:solidFill>
              </a:rPr>
              <a:t>например: есть фото машины сзади, нужно узнать марку/производителя или по видео узнать точное местоположение сьемки, я работал по принципу «глаза боятся – руки делают»</a:t>
            </a:r>
          </a:p>
          <a:p>
            <a:r>
              <a:rPr lang="ru-RU" dirty="0">
                <a:solidFill>
                  <a:srgbClr val="FFFFFF"/>
                </a:solidFill>
              </a:rPr>
              <a:t>Это был тот момент, который был решающий: либо я бросаю это дело, либо продолжаю идти к своей цели.</a:t>
            </a:r>
            <a:endParaRPr lang="ru-BY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975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549F1-934A-A295-F7FA-FE7D482A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ru-RU" sz="3600"/>
              <a:t>А что сейчас?</a:t>
            </a:r>
            <a:endParaRPr lang="ru-BY" sz="3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 descr="Изображение выглядит как в помещении, человек, стен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B3BF0460-00F2-4ED3-BF56-2A9B06335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" r="13695" b="-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8" name="Rectangle 2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F0E766-9340-6221-8905-6DC80DC5D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ru-RU" sz="1400"/>
              <a:t>На данный момент я один из расследователей в крупной международной </a:t>
            </a:r>
            <a:r>
              <a:rPr lang="en-US" sz="1400"/>
              <a:t>OSINT-</a:t>
            </a:r>
            <a:r>
              <a:rPr lang="ru-RU" sz="1400"/>
              <a:t>компании, наша основная специализация – помощь людям в поиске</a:t>
            </a:r>
          </a:p>
          <a:p>
            <a:r>
              <a:rPr lang="ru-RU" sz="1400"/>
              <a:t>Даже сейчас, спустя 10 лет, трудности никуда не ушли. Сейчас приходится чаще общаться с людьми, обрабатывать больше информации, что большой стресс, особенно понимая что ты делаешь это в первую очередь не для себя.</a:t>
            </a:r>
          </a:p>
          <a:p>
            <a:r>
              <a:rPr lang="ru-RU" sz="1400"/>
              <a:t>Однако вспоминая себя в начале «пути», вспоминая все моменты, когда тебе хотелось также что-то узнать, но ты не мог, вспоминая сколько я прошел – это и дает мотивацию продолжать заниматься тем что и делаю</a:t>
            </a:r>
            <a:endParaRPr lang="ru-BY" sz="1400"/>
          </a:p>
        </p:txBody>
      </p:sp>
    </p:spTree>
    <p:extLst>
      <p:ext uri="{BB962C8B-B14F-4D97-AF65-F5344CB8AC3E}">
        <p14:creationId xmlns:p14="http://schemas.microsoft.com/office/powerpoint/2010/main" val="279123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125</TotalTime>
  <Words>587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Моя профессия будущего: OSINT-исследователь</vt:lpstr>
      <vt:lpstr>Что такое OSINT?</vt:lpstr>
      <vt:lpstr>Начало начал</vt:lpstr>
      <vt:lpstr>Интернет, компьютер, телефон</vt:lpstr>
      <vt:lpstr>Языковой барьер</vt:lpstr>
      <vt:lpstr>Люди</vt:lpstr>
      <vt:lpstr>Гуглить что, так сложно?</vt:lpstr>
      <vt:lpstr>Отставить негатив!</vt:lpstr>
      <vt:lpstr>А что сейчас?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профессия будущего: OSINT-исследователь</dc:title>
  <dc:creator>никита романко</dc:creator>
  <cp:lastModifiedBy>никита романко</cp:lastModifiedBy>
  <cp:revision>4</cp:revision>
  <dcterms:created xsi:type="dcterms:W3CDTF">2023-12-13T16:05:09Z</dcterms:created>
  <dcterms:modified xsi:type="dcterms:W3CDTF">2023-12-13T19:02:27Z</dcterms:modified>
</cp:coreProperties>
</file>