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2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6A28318-0C9F-48BC-8D36-1CF0BAB813A1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6B44831-3A00-4D48-B07B-825CB013F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6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8318-0C9F-48BC-8D36-1CF0BAB813A1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4831-3A00-4D48-B07B-825CB013F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8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8318-0C9F-48BC-8D36-1CF0BAB813A1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4831-3A00-4D48-B07B-825CB013F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0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8318-0C9F-48BC-8D36-1CF0BAB813A1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4831-3A00-4D48-B07B-825CB013FAC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7518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8318-0C9F-48BC-8D36-1CF0BAB813A1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4831-3A00-4D48-B07B-825CB013F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73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8318-0C9F-48BC-8D36-1CF0BAB813A1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4831-3A00-4D48-B07B-825CB013F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74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8318-0C9F-48BC-8D36-1CF0BAB813A1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4831-3A00-4D48-B07B-825CB013F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34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8318-0C9F-48BC-8D36-1CF0BAB813A1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4831-3A00-4D48-B07B-825CB013F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41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8318-0C9F-48BC-8D36-1CF0BAB813A1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4831-3A00-4D48-B07B-825CB013F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9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8318-0C9F-48BC-8D36-1CF0BAB813A1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4831-3A00-4D48-B07B-825CB013F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5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8318-0C9F-48BC-8D36-1CF0BAB813A1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4831-3A00-4D48-B07B-825CB013F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6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8318-0C9F-48BC-8D36-1CF0BAB813A1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4831-3A00-4D48-B07B-825CB013F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6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8318-0C9F-48BC-8D36-1CF0BAB813A1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4831-3A00-4D48-B07B-825CB013F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2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8318-0C9F-48BC-8D36-1CF0BAB813A1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4831-3A00-4D48-B07B-825CB013F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4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8318-0C9F-48BC-8D36-1CF0BAB813A1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4831-3A00-4D48-B07B-825CB013F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0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8318-0C9F-48BC-8D36-1CF0BAB813A1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4831-3A00-4D48-B07B-825CB013F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0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8318-0C9F-48BC-8D36-1CF0BAB813A1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4831-3A00-4D48-B07B-825CB013F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7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28318-0C9F-48BC-8D36-1CF0BAB813A1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44831-3A00-4D48-B07B-825CB013F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44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Septa </a:t>
            </a:r>
            <a:r>
              <a:rPr lang="en-US" dirty="0" err="1" smtClean="0"/>
              <a:t>Notifier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Gagliardi</a:t>
            </a:r>
          </a:p>
          <a:p>
            <a:r>
              <a:rPr lang="en-US" dirty="0" err="1" smtClean="0"/>
              <a:t>LeoNARD</a:t>
            </a:r>
            <a:r>
              <a:rPr lang="en-US" dirty="0" smtClean="0"/>
              <a:t> Chan</a:t>
            </a:r>
          </a:p>
          <a:p>
            <a:r>
              <a:rPr lang="en-US" dirty="0" err="1" smtClean="0"/>
              <a:t>Karishma</a:t>
            </a:r>
            <a:r>
              <a:rPr lang="en-US" dirty="0" smtClean="0"/>
              <a:t> </a:t>
            </a:r>
            <a:r>
              <a:rPr lang="en-US" dirty="0" err="1" smtClean="0"/>
              <a:t>Changlani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616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Schematics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2" t="-1" r="24794" b="40211"/>
          <a:stretch/>
        </p:blipFill>
        <p:spPr>
          <a:xfrm>
            <a:off x="1687827" y="1903417"/>
            <a:ext cx="8649373" cy="4334932"/>
          </a:xfrm>
        </p:spPr>
      </p:pic>
      <p:sp>
        <p:nvSpPr>
          <p:cNvPr id="7" name="TextBox 6"/>
          <p:cNvSpPr txBox="1"/>
          <p:nvPr/>
        </p:nvSpPr>
        <p:spPr>
          <a:xfrm>
            <a:off x="810883" y="5869154"/>
            <a:ext cx="282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Diagram made with Fritzing</a:t>
            </a:r>
          </a:p>
        </p:txBody>
      </p:sp>
    </p:spTree>
    <p:extLst>
      <p:ext uri="{BB962C8B-B14F-4D97-AF65-F5344CB8AC3E}">
        <p14:creationId xmlns:p14="http://schemas.microsoft.com/office/powerpoint/2010/main" val="265716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Schematics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59" r="76623"/>
          <a:stretch/>
        </p:blipFill>
        <p:spPr>
          <a:xfrm>
            <a:off x="1339198" y="2090320"/>
            <a:ext cx="3655496" cy="382408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73" t="23214"/>
          <a:stretch/>
        </p:blipFill>
        <p:spPr>
          <a:xfrm>
            <a:off x="6325319" y="845229"/>
            <a:ext cx="4362810" cy="55512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0883" y="5869154"/>
            <a:ext cx="282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Diagram made with Fritzing</a:t>
            </a:r>
          </a:p>
        </p:txBody>
      </p:sp>
    </p:spTree>
    <p:extLst>
      <p:ext uri="{BB962C8B-B14F-4D97-AF65-F5344CB8AC3E}">
        <p14:creationId xmlns:p14="http://schemas.microsoft.com/office/powerpoint/2010/main" val="309132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Buses are never on time. </a:t>
            </a:r>
          </a:p>
          <a:p>
            <a:r>
              <a:rPr lang="en-US" dirty="0" smtClean="0"/>
              <a:t>Who wants to waste time waiting (especially in the cold/rain)?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21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Septa </a:t>
            </a:r>
            <a:r>
              <a:rPr lang="en-US" dirty="0" err="1" smtClean="0"/>
              <a:t>Notifier</a:t>
            </a:r>
            <a:r>
              <a:rPr lang="en-US" dirty="0" smtClean="0"/>
              <a:t> 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given bus route, stop ID, and direction (e.g. ‘eastbound’), calculates when the next bus should arrive.</a:t>
            </a:r>
          </a:p>
          <a:p>
            <a:r>
              <a:rPr lang="en-US" dirty="0" smtClean="0"/>
              <a:t>Notifies the user when the optimal time to leave for the bus stop arrives.</a:t>
            </a:r>
          </a:p>
        </p:txBody>
      </p:sp>
    </p:spTree>
    <p:extLst>
      <p:ext uri="{BB962C8B-B14F-4D97-AF65-F5344CB8AC3E}">
        <p14:creationId xmlns:p14="http://schemas.microsoft.com/office/powerpoint/2010/main" val="399297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22" y="2687010"/>
            <a:ext cx="9752381" cy="2666667"/>
          </a:xfrm>
        </p:spPr>
      </p:pic>
      <p:sp>
        <p:nvSpPr>
          <p:cNvPr id="5" name="TextBox 4"/>
          <p:cNvSpPr txBox="1"/>
          <p:nvPr/>
        </p:nvSpPr>
        <p:spPr>
          <a:xfrm>
            <a:off x="8169216" y="5546784"/>
            <a:ext cx="2208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Diagram made with </a:t>
            </a:r>
            <a:r>
              <a:rPr lang="en-US" dirty="0" err="1" smtClean="0"/>
              <a:t>blockdiag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81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Planned out project in three sections: (Data </a:t>
            </a:r>
            <a:r>
              <a:rPr lang="en-US" dirty="0"/>
              <a:t>aggregation</a:t>
            </a:r>
            <a:r>
              <a:rPr lang="en-US" dirty="0" smtClean="0"/>
              <a:t>, Map web page, Arduino Client)</a:t>
            </a:r>
          </a:p>
          <a:p>
            <a:r>
              <a:rPr lang="en-US" dirty="0" smtClean="0"/>
              <a:t>Each team member worked on a separate part of the project</a:t>
            </a:r>
          </a:p>
          <a:p>
            <a:r>
              <a:rPr lang="en-US" dirty="0" smtClean="0"/>
              <a:t>After each part was complete, we integrated all parts together into a Flask server + clients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4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Predicting true location of bus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Integrating components together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How it was solved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Google Maps Traffic API + SEPTA API to determine avg. velocity of bus</a:t>
            </a:r>
          </a:p>
          <a:p>
            <a:r>
              <a:rPr lang="en-US" dirty="0" smtClean="0"/>
              <a:t>Defined JSON and serial message formats first before beginning development.</a:t>
            </a:r>
          </a:p>
        </p:txBody>
      </p:sp>
    </p:spTree>
    <p:extLst>
      <p:ext uri="{BB962C8B-B14F-4D97-AF65-F5344CB8AC3E}">
        <p14:creationId xmlns:p14="http://schemas.microsoft.com/office/powerpoint/2010/main" val="3342291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(Cont.)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Getting Google Maps to display</a:t>
            </a:r>
          </a:p>
          <a:p>
            <a:endParaRPr lang="en-US" dirty="0"/>
          </a:p>
          <a:p>
            <a:r>
              <a:rPr lang="en-US" dirty="0" smtClean="0"/>
              <a:t>Avoiding Google Maps Query Rate Limits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How we solved them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Fixed the width and height in CSS stylesheet</a:t>
            </a:r>
          </a:p>
          <a:p>
            <a:r>
              <a:rPr lang="en-US" dirty="0" smtClean="0"/>
              <a:t>Caching data, limiting polling rate in both 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9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Features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 more features to the Arduino Client</a:t>
            </a:r>
          </a:p>
          <a:p>
            <a:pPr lvl="1"/>
            <a:r>
              <a:rPr lang="en-US" dirty="0" smtClean="0"/>
              <a:t>Add buttons for user input</a:t>
            </a:r>
          </a:p>
          <a:p>
            <a:pPr lvl="1"/>
            <a:r>
              <a:rPr lang="en-US" dirty="0" smtClean="0"/>
              <a:t>Animate the LCD display</a:t>
            </a:r>
          </a:p>
          <a:p>
            <a:r>
              <a:rPr lang="en-US" dirty="0" smtClean="0"/>
              <a:t> Android App</a:t>
            </a:r>
          </a:p>
          <a:p>
            <a:r>
              <a:rPr lang="en-US" dirty="0" smtClean="0"/>
              <a:t>Improving accuracy of bus location estimations</a:t>
            </a:r>
          </a:p>
          <a:p>
            <a:r>
              <a:rPr lang="en-US" dirty="0" smtClean="0"/>
              <a:t>GUI improvements in the map web app</a:t>
            </a:r>
          </a:p>
          <a:p>
            <a:r>
              <a:rPr lang="en-US" dirty="0" smtClean="0"/>
              <a:t>Deploy Flask application to a virtual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07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Circuit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283" y="1846053"/>
            <a:ext cx="3673968" cy="4392433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LEDs count down to the optimal time to leave</a:t>
            </a:r>
          </a:p>
          <a:p>
            <a:r>
              <a:rPr lang="en-US" dirty="0" smtClean="0"/>
              <a:t>LCD displays messages including estimated time of arrival (ETA)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0883" y="5869154"/>
            <a:ext cx="282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Diagram made with Fritzing</a:t>
            </a:r>
          </a:p>
        </p:txBody>
      </p:sp>
    </p:spTree>
    <p:extLst>
      <p:ext uri="{BB962C8B-B14F-4D97-AF65-F5344CB8AC3E}">
        <p14:creationId xmlns:p14="http://schemas.microsoft.com/office/powerpoint/2010/main" val="4261909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73</TotalTime>
  <Words>281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Septa Notifier</vt:lpstr>
      <vt:lpstr>Problem </vt:lpstr>
      <vt:lpstr>What Septa Notifier Does</vt:lpstr>
      <vt:lpstr>Overview</vt:lpstr>
      <vt:lpstr>Workflow</vt:lpstr>
      <vt:lpstr>Challenges</vt:lpstr>
      <vt:lpstr>Challenges (Cont.)</vt:lpstr>
      <vt:lpstr>Future Features</vt:lpstr>
      <vt:lpstr>Arduino Circuit</vt:lpstr>
      <vt:lpstr>Arduino Schematics</vt:lpstr>
      <vt:lpstr>Schematics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Septa Notifier</dc:title>
  <dc:creator>Peter Gagliardi</dc:creator>
  <cp:lastModifiedBy>Peter Gagliardi</cp:lastModifiedBy>
  <cp:revision>14</cp:revision>
  <dcterms:created xsi:type="dcterms:W3CDTF">2016-02-21T15:15:23Z</dcterms:created>
  <dcterms:modified xsi:type="dcterms:W3CDTF">2016-02-21T16:28:50Z</dcterms:modified>
</cp:coreProperties>
</file>