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2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BE321C-894C-5042-904F-DBB412A1D5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C90A78D-DAD9-224E-B517-713662F375C9}" type="datetimeFigureOut">
              <a:rPr lang="en-US" smtClean="0"/>
              <a:t>5/30/16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5" r:id="rId9"/>
    <p:sldLayoutId id="2147484536" r:id="rId10"/>
    <p:sldLayoutId id="214748453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iJoules/ocr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OCR Applied to Handwritten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Leonard Chan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5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https://github.com/PiJoules/ocr-</a:t>
            </a:r>
            <a:r>
              <a:rPr lang="en-US" dirty="0" smtClean="0">
                <a:hlinkClick r:id="rId2"/>
              </a:rPr>
              <a:t>project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</a:t>
            </a:r>
            <a:r>
              <a:rPr lang="en-US" dirty="0" err="1"/>
              <a:t>ocr-testbed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8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 optical </a:t>
            </a:r>
            <a:r>
              <a:rPr lang="en-US" dirty="0"/>
              <a:t>character recognizer (OCR) </a:t>
            </a:r>
            <a:r>
              <a:rPr lang="en-US" dirty="0" smtClean="0"/>
              <a:t>trained </a:t>
            </a:r>
            <a:r>
              <a:rPr lang="en-US" dirty="0"/>
              <a:t>from an individual's </a:t>
            </a:r>
            <a:r>
              <a:rPr lang="en-US" dirty="0" smtClean="0"/>
              <a:t>handwriting.</a:t>
            </a:r>
          </a:p>
          <a:p>
            <a:r>
              <a:rPr lang="en-US" dirty="0" smtClean="0"/>
              <a:t>Use this </a:t>
            </a:r>
            <a:r>
              <a:rPr lang="en-US" dirty="0"/>
              <a:t>OCR is to extract words from an image with text to create keywords for that </a:t>
            </a:r>
            <a:r>
              <a:rPr lang="en-US" dirty="0" smtClean="0"/>
              <a:t>image.</a:t>
            </a:r>
          </a:p>
          <a:p>
            <a:r>
              <a:rPr lang="en-US" dirty="0" smtClean="0"/>
              <a:t>Use these keywords to make the individual’s notes searchable by a search engine or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8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84"/>
            <a:ext cx="7620000" cy="4800600"/>
          </a:xfrm>
        </p:spPr>
        <p:txBody>
          <a:bodyPr/>
          <a:lstStyle/>
          <a:p>
            <a:r>
              <a:rPr lang="en-US" dirty="0" smtClean="0"/>
              <a:t>Breaking up text in an image</a:t>
            </a:r>
          </a:p>
        </p:txBody>
      </p:sp>
      <p:pic>
        <p:nvPicPr>
          <p:cNvPr id="6" name="Picture 5" descr="sampl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1684750"/>
            <a:ext cx="7900737" cy="2472830"/>
          </a:xfrm>
          <a:prstGeom prst="rect">
            <a:avLst/>
          </a:prstGeom>
        </p:spPr>
      </p:pic>
      <p:pic>
        <p:nvPicPr>
          <p:cNvPr id="7" name="Picture 6" descr="reg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1" y="4339890"/>
            <a:ext cx="7900737" cy="251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r>
              <a:rPr lang="en-US" dirty="0" smtClean="0"/>
              <a:t>Get overall background pixel color</a:t>
            </a:r>
            <a:endParaRPr lang="en-US" dirty="0"/>
          </a:p>
        </p:txBody>
      </p:sp>
      <p:pic>
        <p:nvPicPr>
          <p:cNvPr id="4" name="Picture 3" descr="l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2079"/>
            <a:ext cx="7620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4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463"/>
            <a:ext cx="7620000" cy="4800600"/>
          </a:xfrm>
        </p:spPr>
        <p:txBody>
          <a:bodyPr/>
          <a:lstStyle/>
          <a:p>
            <a:r>
              <a:rPr lang="en-US" dirty="0" smtClean="0"/>
              <a:t>Project image onto Y-axis to find lines</a:t>
            </a:r>
            <a:endParaRPr lang="en-US" dirty="0"/>
          </a:p>
        </p:txBody>
      </p:sp>
      <p:pic>
        <p:nvPicPr>
          <p:cNvPr id="4" name="Picture 3" descr="l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1447"/>
            <a:ext cx="7620000" cy="44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463"/>
            <a:ext cx="7620000" cy="4800600"/>
          </a:xfrm>
        </p:spPr>
        <p:txBody>
          <a:bodyPr/>
          <a:lstStyle/>
          <a:p>
            <a:r>
              <a:rPr lang="en-US" dirty="0" smtClean="0"/>
              <a:t>Project each line onto </a:t>
            </a:r>
            <a:r>
              <a:rPr lang="en-US" dirty="0"/>
              <a:t>X</a:t>
            </a:r>
            <a:r>
              <a:rPr lang="en-US" dirty="0" smtClean="0"/>
              <a:t>-axis to find characters</a:t>
            </a:r>
            <a:endParaRPr lang="en-US" dirty="0"/>
          </a:p>
        </p:txBody>
      </p:sp>
      <p:pic>
        <p:nvPicPr>
          <p:cNvPr id="5" name="Picture 4" descr="lin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9311"/>
            <a:ext cx="7619999" cy="48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463"/>
            <a:ext cx="7620000" cy="4800600"/>
          </a:xfrm>
        </p:spPr>
        <p:txBody>
          <a:bodyPr/>
          <a:lstStyle/>
          <a:p>
            <a:r>
              <a:rPr lang="en-US" dirty="0" smtClean="0"/>
              <a:t>Classifying character in each region</a:t>
            </a:r>
          </a:p>
          <a:p>
            <a:pPr lvl="1"/>
            <a:r>
              <a:rPr lang="en-US" dirty="0" smtClean="0"/>
              <a:t>62 characters</a:t>
            </a:r>
          </a:p>
          <a:p>
            <a:pPr lvl="1"/>
            <a:r>
              <a:rPr lang="en-US" dirty="0" smtClean="0"/>
              <a:t>Scaled down to 20x20 image</a:t>
            </a:r>
          </a:p>
          <a:p>
            <a:pPr lvl="1"/>
            <a:r>
              <a:rPr lang="en-US" dirty="0" smtClean="0"/>
              <a:t>Aspect ratio of character is maintained</a:t>
            </a:r>
            <a:endParaRPr lang="en-US" dirty="0"/>
          </a:p>
          <a:p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Multilayer Perceptron</a:t>
            </a:r>
            <a:endParaRPr lang="en-US" dirty="0"/>
          </a:p>
          <a:p>
            <a:r>
              <a:rPr lang="en-US" dirty="0" smtClean="0"/>
              <a:t>Trained from different types of data sets</a:t>
            </a:r>
          </a:p>
          <a:p>
            <a:pPr lvl="1"/>
            <a:r>
              <a:rPr lang="en-US" dirty="0" smtClean="0"/>
              <a:t>Handwritten English Characters (pen/bold marker)</a:t>
            </a:r>
          </a:p>
          <a:p>
            <a:pPr lvl="1"/>
            <a:r>
              <a:rPr lang="en-US" dirty="0" smtClean="0"/>
              <a:t>Typed Characters</a:t>
            </a:r>
          </a:p>
          <a:p>
            <a:pPr lvl="1"/>
            <a:r>
              <a:rPr lang="en-US" dirty="0" smtClean="0"/>
              <a:t>MNIST Digits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75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get expected 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6hhVL </a:t>
            </a:r>
            <a:r>
              <a:rPr lang="en-US" dirty="0" err="1"/>
              <a:t>tS</a:t>
            </a:r>
            <a:r>
              <a:rPr lang="en-US" dirty="0"/>
              <a:t> L </a:t>
            </a:r>
            <a:r>
              <a:rPr lang="en-US" dirty="0" err="1"/>
              <a:t>mUYh</a:t>
            </a:r>
            <a:r>
              <a:rPr lang="en-US" dirty="0"/>
              <a:t> </a:t>
            </a:r>
            <a:r>
              <a:rPr lang="en-US" dirty="0" err="1"/>
              <a:t>kYttrYYr</a:t>
            </a:r>
            <a:r>
              <a:rPr lang="en-US" dirty="0"/>
              <a:t> 6b h </a:t>
            </a:r>
            <a:r>
              <a:rPr lang="en-US" dirty="0" err="1"/>
              <a:t>qYhcY</a:t>
            </a:r>
            <a:r>
              <a:rPr lang="en-US" dirty="0" smtClean="0"/>
              <a:t>” – KNN</a:t>
            </a:r>
          </a:p>
          <a:p>
            <a:r>
              <a:rPr lang="en-US" dirty="0"/>
              <a:t>“</a:t>
            </a:r>
            <a:r>
              <a:rPr lang="en-US" dirty="0" err="1"/>
              <a:t>iYYij</a:t>
            </a:r>
            <a:r>
              <a:rPr lang="en-US" dirty="0"/>
              <a:t> </a:t>
            </a:r>
            <a:r>
              <a:rPr lang="en-US" dirty="0" err="1"/>
              <a:t>jY</a:t>
            </a:r>
            <a:r>
              <a:rPr lang="en-US" dirty="0"/>
              <a:t> N </a:t>
            </a:r>
            <a:r>
              <a:rPr lang="en-US" dirty="0" err="1"/>
              <a:t>CjYj</a:t>
            </a:r>
            <a:r>
              <a:rPr lang="en-US" dirty="0"/>
              <a:t> iYjV1Y1L 1j Y YYLG1</a:t>
            </a:r>
            <a:r>
              <a:rPr lang="en-US" dirty="0" smtClean="0"/>
              <a:t>” – MLP</a:t>
            </a:r>
            <a:endParaRPr lang="en-US" dirty="0"/>
          </a:p>
        </p:txBody>
      </p:sp>
      <p:pic>
        <p:nvPicPr>
          <p:cNvPr id="5" name="Picture 4" descr="sample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3991"/>
            <a:ext cx="7472947" cy="1272269"/>
          </a:xfrm>
          <a:prstGeom prst="rect">
            <a:avLst/>
          </a:prstGeom>
        </p:spPr>
      </p:pic>
      <p:pic>
        <p:nvPicPr>
          <p:cNvPr id="6" name="Picture 5" descr="s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396260"/>
            <a:ext cx="7472947" cy="8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sample data</a:t>
            </a:r>
          </a:p>
          <a:p>
            <a:r>
              <a:rPr lang="en-US" dirty="0" smtClean="0"/>
              <a:t>Better features</a:t>
            </a:r>
          </a:p>
          <a:p>
            <a:pPr lvl="1"/>
            <a:r>
              <a:rPr lang="en-US" dirty="0"/>
              <a:t>Only the individual </a:t>
            </a:r>
            <a:r>
              <a:rPr lang="en-US" dirty="0" smtClean="0"/>
              <a:t>gray scale </a:t>
            </a:r>
            <a:r>
              <a:rPr lang="en-US" dirty="0"/>
              <a:t>pixel values are used as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/>
              <a:t>features that should be experimented with </a:t>
            </a:r>
            <a:r>
              <a:rPr lang="en-US" dirty="0" smtClean="0"/>
              <a:t>include</a:t>
            </a:r>
          </a:p>
          <a:p>
            <a:pPr lvl="2"/>
            <a:r>
              <a:rPr lang="en-US" dirty="0" smtClean="0"/>
              <a:t>Number of edges on </a:t>
            </a:r>
            <a:r>
              <a:rPr lang="en-US" dirty="0"/>
              <a:t>each character </a:t>
            </a:r>
            <a:r>
              <a:rPr lang="en-US" dirty="0" smtClean="0"/>
              <a:t>(Hough Line Transform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Number of circles on each character </a:t>
            </a:r>
            <a:r>
              <a:rPr lang="en-US" dirty="0"/>
              <a:t>(Hough </a:t>
            </a:r>
            <a:r>
              <a:rPr lang="en-US" dirty="0" smtClean="0"/>
              <a:t>Circle Transform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Projecting each character onto the x and y axis and using </a:t>
            </a:r>
            <a:r>
              <a:rPr lang="en-US" dirty="0" smtClean="0"/>
              <a:t>the distributions </a:t>
            </a:r>
            <a:r>
              <a:rPr lang="en-US" dirty="0"/>
              <a:t>along each axis as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/>
              <a:t>Smarter character region finding in an </a:t>
            </a:r>
            <a:r>
              <a:rPr lang="en-US" dirty="0" smtClean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80391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1128</TotalTime>
  <Words>261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OCR Applied to Handwritten Notes</vt:lpstr>
      <vt:lpstr>Introduction</vt:lpstr>
      <vt:lpstr>Implementation</vt:lpstr>
      <vt:lpstr>Implementation</vt:lpstr>
      <vt:lpstr>Implementation</vt:lpstr>
      <vt:lpstr>Implementation</vt:lpstr>
      <vt:lpstr>Implementation</vt:lpstr>
      <vt:lpstr>Results</vt:lpstr>
      <vt:lpstr>Conclusions</vt:lpstr>
      <vt:lpstr>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Chan</dc:creator>
  <cp:lastModifiedBy>Leonard Chan</cp:lastModifiedBy>
  <cp:revision>28</cp:revision>
  <dcterms:created xsi:type="dcterms:W3CDTF">2016-05-30T20:56:43Z</dcterms:created>
  <dcterms:modified xsi:type="dcterms:W3CDTF">2016-05-31T15:45:17Z</dcterms:modified>
</cp:coreProperties>
</file>