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500813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25" d="100"/>
          <a:sy n="125" d="100"/>
        </p:scale>
        <p:origin x="4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02" y="598593"/>
            <a:ext cx="4875610" cy="1273387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602" y="1921087"/>
            <a:ext cx="487561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779" indent="0" algn="ctr">
              <a:buNone/>
              <a:defRPr sz="1066"/>
            </a:lvl2pPr>
            <a:lvl3pPr marL="487558" indent="0" algn="ctr">
              <a:buNone/>
              <a:defRPr sz="960"/>
            </a:lvl3pPr>
            <a:lvl4pPr marL="731337" indent="0" algn="ctr">
              <a:buNone/>
              <a:defRPr sz="853"/>
            </a:lvl4pPr>
            <a:lvl5pPr marL="975116" indent="0" algn="ctr">
              <a:buNone/>
              <a:defRPr sz="853"/>
            </a:lvl5pPr>
            <a:lvl6pPr marL="1218895" indent="0" algn="ctr">
              <a:buNone/>
              <a:defRPr sz="853"/>
            </a:lvl6pPr>
            <a:lvl7pPr marL="1462674" indent="0" algn="ctr">
              <a:buNone/>
              <a:defRPr sz="853"/>
            </a:lvl7pPr>
            <a:lvl8pPr marL="1706453" indent="0" algn="ctr">
              <a:buNone/>
              <a:defRPr sz="853"/>
            </a:lvl8pPr>
            <a:lvl9pPr marL="1950232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2144" y="194733"/>
            <a:ext cx="14017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931" y="194733"/>
            <a:ext cx="412395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45" y="911860"/>
            <a:ext cx="5606951" cy="152146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545" y="2447714"/>
            <a:ext cx="5606951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779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2pPr>
            <a:lvl3pPr marL="48755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337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116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8895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6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45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23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931" y="973666"/>
            <a:ext cx="2762846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036" y="973666"/>
            <a:ext cx="2762846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194734"/>
            <a:ext cx="5606951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78" y="896620"/>
            <a:ext cx="275014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779" indent="0">
              <a:buNone/>
              <a:defRPr sz="1066" b="1"/>
            </a:lvl2pPr>
            <a:lvl3pPr marL="487558" indent="0">
              <a:buNone/>
              <a:defRPr sz="960" b="1"/>
            </a:lvl3pPr>
            <a:lvl4pPr marL="731337" indent="0">
              <a:buNone/>
              <a:defRPr sz="853" b="1"/>
            </a:lvl4pPr>
            <a:lvl5pPr marL="975116" indent="0">
              <a:buNone/>
              <a:defRPr sz="853" b="1"/>
            </a:lvl5pPr>
            <a:lvl6pPr marL="1218895" indent="0">
              <a:buNone/>
              <a:defRPr sz="853" b="1"/>
            </a:lvl6pPr>
            <a:lvl7pPr marL="1462674" indent="0">
              <a:buNone/>
              <a:defRPr sz="853" b="1"/>
            </a:lvl7pPr>
            <a:lvl8pPr marL="1706453" indent="0">
              <a:buNone/>
              <a:defRPr sz="853" b="1"/>
            </a:lvl8pPr>
            <a:lvl9pPr marL="1950232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778" y="1336040"/>
            <a:ext cx="275014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037" y="896620"/>
            <a:ext cx="276369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779" indent="0">
              <a:buNone/>
              <a:defRPr sz="1066" b="1"/>
            </a:lvl2pPr>
            <a:lvl3pPr marL="487558" indent="0">
              <a:buNone/>
              <a:defRPr sz="960" b="1"/>
            </a:lvl3pPr>
            <a:lvl4pPr marL="731337" indent="0">
              <a:buNone/>
              <a:defRPr sz="853" b="1"/>
            </a:lvl4pPr>
            <a:lvl5pPr marL="975116" indent="0">
              <a:buNone/>
              <a:defRPr sz="853" b="1"/>
            </a:lvl5pPr>
            <a:lvl6pPr marL="1218895" indent="0">
              <a:buNone/>
              <a:defRPr sz="853" b="1"/>
            </a:lvl6pPr>
            <a:lvl7pPr marL="1462674" indent="0">
              <a:buNone/>
              <a:defRPr sz="853" b="1"/>
            </a:lvl7pPr>
            <a:lvl8pPr marL="1706453" indent="0">
              <a:buNone/>
              <a:defRPr sz="853" b="1"/>
            </a:lvl8pPr>
            <a:lvl9pPr marL="1950232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037" y="1336040"/>
            <a:ext cx="276369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243840"/>
            <a:ext cx="2096681" cy="853440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92" y="526627"/>
            <a:ext cx="3291037" cy="2599267"/>
          </a:xfrm>
        </p:spPr>
        <p:txBody>
          <a:bodyPr/>
          <a:lstStyle>
            <a:lvl1pPr>
              <a:defRPr sz="1706"/>
            </a:lvl1pPr>
            <a:lvl2pPr>
              <a:defRPr sz="1493"/>
            </a:lvl2pPr>
            <a:lvl3pPr>
              <a:defRPr sz="1280"/>
            </a:lvl3pPr>
            <a:lvl4pPr>
              <a:defRPr sz="1066"/>
            </a:lvl4pPr>
            <a:lvl5pPr>
              <a:defRPr sz="1066"/>
            </a:lvl5pPr>
            <a:lvl6pPr>
              <a:defRPr sz="1066"/>
            </a:lvl6pPr>
            <a:lvl7pPr>
              <a:defRPr sz="1066"/>
            </a:lvl7pPr>
            <a:lvl8pPr>
              <a:defRPr sz="1066"/>
            </a:lvl8pPr>
            <a:lvl9pPr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097280"/>
            <a:ext cx="209668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779" indent="0">
              <a:buNone/>
              <a:defRPr sz="746"/>
            </a:lvl2pPr>
            <a:lvl3pPr marL="487558" indent="0">
              <a:buNone/>
              <a:defRPr sz="640"/>
            </a:lvl3pPr>
            <a:lvl4pPr marL="731337" indent="0">
              <a:buNone/>
              <a:defRPr sz="533"/>
            </a:lvl4pPr>
            <a:lvl5pPr marL="975116" indent="0">
              <a:buNone/>
              <a:defRPr sz="533"/>
            </a:lvl5pPr>
            <a:lvl6pPr marL="1218895" indent="0">
              <a:buNone/>
              <a:defRPr sz="533"/>
            </a:lvl6pPr>
            <a:lvl7pPr marL="1462674" indent="0">
              <a:buNone/>
              <a:defRPr sz="533"/>
            </a:lvl7pPr>
            <a:lvl8pPr marL="1706453" indent="0">
              <a:buNone/>
              <a:defRPr sz="533"/>
            </a:lvl8pPr>
            <a:lvl9pPr marL="1950232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243840"/>
            <a:ext cx="2096681" cy="853440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3692" y="526627"/>
            <a:ext cx="3291037" cy="2599267"/>
          </a:xfrm>
        </p:spPr>
        <p:txBody>
          <a:bodyPr anchor="t"/>
          <a:lstStyle>
            <a:lvl1pPr marL="0" indent="0">
              <a:buNone/>
              <a:defRPr sz="1706"/>
            </a:lvl1pPr>
            <a:lvl2pPr marL="243779" indent="0">
              <a:buNone/>
              <a:defRPr sz="1493"/>
            </a:lvl2pPr>
            <a:lvl3pPr marL="487558" indent="0">
              <a:buNone/>
              <a:defRPr sz="1280"/>
            </a:lvl3pPr>
            <a:lvl4pPr marL="731337" indent="0">
              <a:buNone/>
              <a:defRPr sz="1066"/>
            </a:lvl4pPr>
            <a:lvl5pPr marL="975116" indent="0">
              <a:buNone/>
              <a:defRPr sz="1066"/>
            </a:lvl5pPr>
            <a:lvl6pPr marL="1218895" indent="0">
              <a:buNone/>
              <a:defRPr sz="1066"/>
            </a:lvl6pPr>
            <a:lvl7pPr marL="1462674" indent="0">
              <a:buNone/>
              <a:defRPr sz="1066"/>
            </a:lvl7pPr>
            <a:lvl8pPr marL="1706453" indent="0">
              <a:buNone/>
              <a:defRPr sz="1066"/>
            </a:lvl8pPr>
            <a:lvl9pPr marL="1950232" indent="0">
              <a:buNone/>
              <a:defRPr sz="10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097280"/>
            <a:ext cx="209668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779" indent="0">
              <a:buNone/>
              <a:defRPr sz="746"/>
            </a:lvl2pPr>
            <a:lvl3pPr marL="487558" indent="0">
              <a:buNone/>
              <a:defRPr sz="640"/>
            </a:lvl3pPr>
            <a:lvl4pPr marL="731337" indent="0">
              <a:buNone/>
              <a:defRPr sz="533"/>
            </a:lvl4pPr>
            <a:lvl5pPr marL="975116" indent="0">
              <a:buNone/>
              <a:defRPr sz="533"/>
            </a:lvl5pPr>
            <a:lvl6pPr marL="1218895" indent="0">
              <a:buNone/>
              <a:defRPr sz="533"/>
            </a:lvl6pPr>
            <a:lvl7pPr marL="1462674" indent="0">
              <a:buNone/>
              <a:defRPr sz="533"/>
            </a:lvl7pPr>
            <a:lvl8pPr marL="1706453" indent="0">
              <a:buNone/>
              <a:defRPr sz="533"/>
            </a:lvl8pPr>
            <a:lvl9pPr marL="1950232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931" y="194734"/>
            <a:ext cx="5606951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931" y="973666"/>
            <a:ext cx="5606951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931" y="3390054"/>
            <a:ext cx="146268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2DF8-35A1-48C0-8A63-11B7F675582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395" y="3390054"/>
            <a:ext cx="219402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199" y="3390054"/>
            <a:ext cx="146268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406F-48F8-48A8-A790-12EDAF6F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558" rtl="0" eaLnBrk="1" latinLnBrk="0" hangingPunct="1">
        <a:lnSpc>
          <a:spcPct val="90000"/>
        </a:lnSpc>
        <a:spcBef>
          <a:spcPct val="0"/>
        </a:spcBef>
        <a:buNone/>
        <a:defRPr sz="23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890" indent="-121890" algn="l" defTabSz="48755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669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448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53227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006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0785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564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343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122" indent="-121890" algn="l" defTabSz="487558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779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558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337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116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8895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674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453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232" algn="l" defTabSz="487558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329E2-2995-ADA9-D5CF-6F3421BB9D00}"/>
              </a:ext>
            </a:extLst>
          </p:cNvPr>
          <p:cNvSpPr/>
          <p:nvPr/>
        </p:nvSpPr>
        <p:spPr>
          <a:xfrm>
            <a:off x="-794" y="0"/>
            <a:ext cx="6502400" cy="365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pic>
        <p:nvPicPr>
          <p:cNvPr id="6" name="Graphic 5" descr="Camera with solid fill">
            <a:extLst>
              <a:ext uri="{FF2B5EF4-FFF2-40B4-BE49-F238E27FC236}">
                <a16:creationId xmlns:a16="http://schemas.microsoft.com/office/drawing/2014/main" id="{B5108E37-DD74-5B97-3297-A36FEA010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792" y="1414187"/>
            <a:ext cx="829223" cy="829223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3D4D8928-3F45-D900-BF89-29255D3BE5F2}"/>
              </a:ext>
            </a:extLst>
          </p:cNvPr>
          <p:cNvSpPr/>
          <p:nvPr/>
        </p:nvSpPr>
        <p:spPr>
          <a:xfrm>
            <a:off x="2588613" y="1191684"/>
            <a:ext cx="1323583" cy="1274230"/>
          </a:xfrm>
          <a:prstGeom prst="noSmoking">
            <a:avLst>
              <a:gd name="adj" fmla="val 51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1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Castagno</dc:creator>
  <cp:lastModifiedBy>Jeremy Castagno</cp:lastModifiedBy>
  <cp:revision>2</cp:revision>
  <dcterms:created xsi:type="dcterms:W3CDTF">2023-03-13T23:10:32Z</dcterms:created>
  <dcterms:modified xsi:type="dcterms:W3CDTF">2023-03-13T23:16:01Z</dcterms:modified>
</cp:coreProperties>
</file>