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Niklas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c4aca688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c4aca688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Adrian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5e6c2319f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5e6c2319f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Pascal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5e6c2319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5e6c2319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Pascal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5e6c2319f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5e6c2319f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Niklas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c4aca688a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c4aca688a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Niklas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c4aca688a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c4aca688a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Niklas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c4aca688a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c4aca688a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Niklas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e6c2319f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5e6c2319f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Adrian: allgemein + BurnDown =&gt; live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Pascal: TimeSpend =&gt; live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5e6c2319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5e6c2319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Niklas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5e6c2319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5e6c2319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Niklas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5e6c2319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5e6c2319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Pascal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5e6c2319f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5e6c2319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Pascal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e6c2319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e6c2319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Niklas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5e6c2319f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5e6c2319f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Adrian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5e6c2319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5e6c2319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Adrian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4aca688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c4aca688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Adrian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c4aca688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c4aca688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Adrian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c4aca688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c4aca688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Adrian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c4aca688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c4aca688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Adrian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7" name="Google Shape;3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15150" y="3935750"/>
            <a:ext cx="8572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3" name="Google Shape;113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7" name="Google Shape;117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1" name="Google Shape;41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5" name="Google Shape;4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2" name="Google Shape;82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7" name="Google Shape;8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1" name="Google Shape;9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9" name="Google Shape;109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6" Type="http://schemas.openxmlformats.org/officeDocument/2006/relationships/image" Target="../media/image2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3.jpg"/><Relationship Id="rId5" Type="http://schemas.openxmlformats.org/officeDocument/2006/relationships/image" Target="../media/image2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hbw-karlsruhe.myjetbrains.com/youtrack/agiles/108-20/109-95" TargetMode="External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8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PiPossible</a:t>
            </a:r>
            <a:endParaRPr sz="48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 Projekt der DHBW - Karlsruhe</a:t>
            </a:r>
            <a:endParaRPr/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9878" y="3340525"/>
            <a:ext cx="1619197" cy="1619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206425" y="224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 Case 5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2950" y="3464175"/>
            <a:ext cx="1469850" cy="14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4413" y="863575"/>
            <a:ext cx="5995176" cy="407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Vision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RaspberryPi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kompatibler</a:t>
            </a:r>
            <a:r>
              <a:rPr lang="de"/>
              <a:t> Roboter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Kamera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Speaker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Android Application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MusicPlayer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Lichtsteuerung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sz="1300"/>
              <a:t>Steuerung des Roboters</a:t>
            </a:r>
            <a:endParaRPr sz="13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7350" y="3559825"/>
            <a:ext cx="1395450" cy="13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Zwischenstand: Hardware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Roboter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RaspberryPi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Kamera für 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Lautsprecher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LEDs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725" y="3591700"/>
            <a:ext cx="1331700" cy="13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85600"/>
            <a:ext cx="2958525" cy="295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1700" y="2922450"/>
            <a:ext cx="1732099" cy="173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Zwischenstand: Software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250" y="3634225"/>
            <a:ext cx="1289175" cy="128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2525" y="205238"/>
            <a:ext cx="2958150" cy="473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Zwischenstand: Software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App</a:t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250" y="3634225"/>
            <a:ext cx="1289175" cy="128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25" y="221850"/>
            <a:ext cx="2937376" cy="469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6050" y="221868"/>
            <a:ext cx="2937376" cy="4699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3312" y="221856"/>
            <a:ext cx="2937376" cy="4699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250" y="3634225"/>
            <a:ext cx="1289175" cy="128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000" y="155856"/>
            <a:ext cx="3019874" cy="4831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753" y="155863"/>
            <a:ext cx="3019872" cy="483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250" y="3634225"/>
            <a:ext cx="1289175" cy="128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2624" y="284763"/>
            <a:ext cx="2858750" cy="457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Projektmanagement</a:t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819150" y="19846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Scrumming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Tool: YouTrack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https://dhbw-karlsruhe.myjetbrains.com/youtrack/agiles/108-20/109-95</a:t>
            </a:r>
            <a:endParaRPr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825" y="3485450"/>
            <a:ext cx="1427325" cy="14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Tools</a:t>
            </a:r>
            <a:endParaRPr/>
          </a:p>
        </p:txBody>
      </p:sp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Applikation: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VisualStudioCode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Flutter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Pi: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Qt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C++</a:t>
            </a:r>
            <a:endParaRPr/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825" y="3485450"/>
            <a:ext cx="1427325" cy="14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Demonstration</a:t>
            </a:r>
            <a:endParaRPr/>
          </a:p>
        </p:txBody>
      </p:sp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1450" y="3502675"/>
            <a:ext cx="1431350" cy="14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Gliederung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356600"/>
            <a:ext cx="7505700" cy="30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Projekt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sz="1300"/>
              <a:t>Idee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sz="1300"/>
              <a:t>Visionen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sz="1300"/>
              <a:t>Zwischenstand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Umsetzung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sz="1300"/>
              <a:t>Projektmanagement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sz="1300"/>
              <a:t>Tools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Live Demonstration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Wie ihr unser Projekt verfolgen könnt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sz="1300"/>
              <a:t>Blog / Github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0450" y="3581075"/>
            <a:ext cx="1342325" cy="13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Aussicht</a:t>
            </a:r>
            <a:endParaRPr/>
          </a:p>
        </p:txBody>
      </p:sp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Verbindung Android App mit 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Kamerabild Übertragung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Steuerung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autonomes Fahren</a:t>
            </a:r>
            <a:endParaRPr/>
          </a:p>
        </p:txBody>
      </p:sp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0825" y="3492050"/>
            <a:ext cx="1441975" cy="14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Idee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Unterhaltung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Musik abspielen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Ambiente Licht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Remotecontrol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autonome Steuerung</a:t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8575" y="3570450"/>
            <a:ext cx="1363575" cy="13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750" y="3693975"/>
            <a:ext cx="1233050" cy="12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UseCase	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Overall Usecase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050" y="863250"/>
            <a:ext cx="5295224" cy="40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2750" y="3693975"/>
            <a:ext cx="1233050" cy="12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>
            <p:ph type="title"/>
          </p:nvPr>
        </p:nvSpPr>
        <p:spPr>
          <a:xfrm>
            <a:off x="240925" y="431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UseCase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206400" y="21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 Case 1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125" y="732850"/>
            <a:ext cx="6187750" cy="420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2950" y="3464175"/>
            <a:ext cx="1469850" cy="14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215050" y="20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 Case 2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388" y="726400"/>
            <a:ext cx="6197226" cy="42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2950" y="3464175"/>
            <a:ext cx="1469850" cy="14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206425" y="21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 Case 3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025" y="771975"/>
            <a:ext cx="6130099" cy="4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2950" y="3464175"/>
            <a:ext cx="1469850" cy="14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223675" y="21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 Case 4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2950" y="3464175"/>
            <a:ext cx="1469850" cy="14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550" y="778200"/>
            <a:ext cx="6120901" cy="41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