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16E0-CCB6-4C37-8B1C-4B99BDF745CE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9DED-B305-40DD-990D-BBABBA404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38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16E0-CCB6-4C37-8B1C-4B99BDF745CE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9DED-B305-40DD-990D-BBABBA404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99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16E0-CCB6-4C37-8B1C-4B99BDF745CE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9DED-B305-40DD-990D-BBABBA404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98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16E0-CCB6-4C37-8B1C-4B99BDF745CE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9DED-B305-40DD-990D-BBABBA404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38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16E0-CCB6-4C37-8B1C-4B99BDF745CE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9DED-B305-40DD-990D-BBABBA404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15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16E0-CCB6-4C37-8B1C-4B99BDF745CE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9DED-B305-40DD-990D-BBABBA404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87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16E0-CCB6-4C37-8B1C-4B99BDF745CE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9DED-B305-40DD-990D-BBABBA404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62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16E0-CCB6-4C37-8B1C-4B99BDF745CE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9DED-B305-40DD-990D-BBABBA404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47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16E0-CCB6-4C37-8B1C-4B99BDF745CE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9DED-B305-40DD-990D-BBABBA404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65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16E0-CCB6-4C37-8B1C-4B99BDF745CE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9DED-B305-40DD-990D-BBABBA404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0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16E0-CCB6-4C37-8B1C-4B99BDF745CE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9DED-B305-40DD-990D-BBABBA404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70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04616E0-CCB6-4C37-8B1C-4B99BDF745CE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C6D9DED-B305-40DD-990D-BBABBA404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179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E6F3-4457-8B42-2312-3508B6798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1867E-815D-3FE3-DA0D-5381BF115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2EF049-33C4-5F38-D546-AF1AA635AD77}"/>
              </a:ext>
            </a:extLst>
          </p:cNvPr>
          <p:cNvSpPr/>
          <p:nvPr/>
        </p:nvSpPr>
        <p:spPr>
          <a:xfrm>
            <a:off x="0" y="35575"/>
            <a:ext cx="12192000" cy="682242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92D050"/>
                </a:solidFill>
              </a:rPr>
              <a:t>Ola Cabs Analytics</a:t>
            </a:r>
          </a:p>
          <a:p>
            <a:pPr algn="ctr"/>
            <a:r>
              <a:rPr lang="en-US" sz="2400" dirty="0" err="1">
                <a:solidFill>
                  <a:srgbClr val="92D050"/>
                </a:solidFill>
              </a:rPr>
              <a:t>PiROkhar</a:t>
            </a:r>
            <a:endParaRPr lang="en-IN" sz="2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32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2DD0-748C-B681-78C5-E1BCA5394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E9623-89A8-5BFF-EC37-5511CC3F6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7003AC-988D-DC67-DDB0-534E5AA04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74"/>
            <a:ext cx="12192000" cy="68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8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4B5C-7D53-1D5B-1FAE-98101CC3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053F-C70E-C8F3-26D6-22BD38D34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4D5EA-8449-1E77-9CA3-403A73B38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08"/>
            <a:ext cx="12192000" cy="68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5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6C06-58BE-4A0C-8ABD-FF98B2DD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351A5-46FB-DCE2-696E-7761F9FFF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EB9693-D87C-DC62-6E7D-B313B838B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71"/>
            <a:ext cx="12192000" cy="68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0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E9A93-0C8C-F21B-692A-579274DA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893F7-EAAA-FBBE-DB23-8E1591EA8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81583-C825-66B1-E590-9F64E0943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90"/>
            <a:ext cx="12192000" cy="684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8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38412-6867-587C-7948-52178DC1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32281-72C7-00A0-D3AB-A00694B69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D6A0B-4502-B7EC-195D-6116EAA67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20"/>
            <a:ext cx="12192000" cy="684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09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4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prakhar srivastava</dc:creator>
  <cp:lastModifiedBy>prakhar srivastava</cp:lastModifiedBy>
  <cp:revision>1</cp:revision>
  <dcterms:created xsi:type="dcterms:W3CDTF">2025-02-14T14:39:19Z</dcterms:created>
  <dcterms:modified xsi:type="dcterms:W3CDTF">2025-02-14T14:42:23Z</dcterms:modified>
</cp:coreProperties>
</file>