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40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23A9-9F94-4751-A9EA-45CF612F8156}" type="datetimeFigureOut">
              <a:rPr lang="fr-BE" smtClean="0"/>
              <a:pPr/>
              <a:t>7/01/2014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7F67-6B95-438A-9283-61E8936DA41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23A9-9F94-4751-A9EA-45CF612F8156}" type="datetimeFigureOut">
              <a:rPr lang="fr-BE" smtClean="0"/>
              <a:pPr/>
              <a:t>7/01/2014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7F67-6B95-438A-9283-61E8936DA41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23A9-9F94-4751-A9EA-45CF612F8156}" type="datetimeFigureOut">
              <a:rPr lang="fr-BE" smtClean="0"/>
              <a:pPr/>
              <a:t>7/01/2014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7F67-6B95-438A-9283-61E8936DA41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23A9-9F94-4751-A9EA-45CF612F8156}" type="datetimeFigureOut">
              <a:rPr lang="fr-BE" smtClean="0"/>
              <a:pPr/>
              <a:t>7/01/2014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7F67-6B95-438A-9283-61E8936DA41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23A9-9F94-4751-A9EA-45CF612F8156}" type="datetimeFigureOut">
              <a:rPr lang="fr-BE" smtClean="0"/>
              <a:pPr/>
              <a:t>7/01/2014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7F67-6B95-438A-9283-61E8936DA41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23A9-9F94-4751-A9EA-45CF612F8156}" type="datetimeFigureOut">
              <a:rPr lang="fr-BE" smtClean="0"/>
              <a:pPr/>
              <a:t>7/01/2014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7F67-6B95-438A-9283-61E8936DA41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23A9-9F94-4751-A9EA-45CF612F8156}" type="datetimeFigureOut">
              <a:rPr lang="fr-BE" smtClean="0"/>
              <a:pPr/>
              <a:t>7/01/2014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7F67-6B95-438A-9283-61E8936DA41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23A9-9F94-4751-A9EA-45CF612F8156}" type="datetimeFigureOut">
              <a:rPr lang="fr-BE" smtClean="0"/>
              <a:pPr/>
              <a:t>7/01/2014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7F67-6B95-438A-9283-61E8936DA41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23A9-9F94-4751-A9EA-45CF612F8156}" type="datetimeFigureOut">
              <a:rPr lang="fr-BE" smtClean="0"/>
              <a:pPr/>
              <a:t>7/01/2014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7F67-6B95-438A-9283-61E8936DA41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23A9-9F94-4751-A9EA-45CF612F8156}" type="datetimeFigureOut">
              <a:rPr lang="fr-BE" smtClean="0"/>
              <a:pPr/>
              <a:t>7/01/2014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7F67-6B95-438A-9283-61E8936DA41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23A9-9F94-4751-A9EA-45CF612F8156}" type="datetimeFigureOut">
              <a:rPr lang="fr-BE" smtClean="0"/>
              <a:pPr/>
              <a:t>7/01/2014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7F67-6B95-438A-9283-61E8936DA41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D23A9-9F94-4751-A9EA-45CF612F8156}" type="datetimeFigureOut">
              <a:rPr lang="fr-BE" smtClean="0"/>
              <a:pPr/>
              <a:t>7/01/2014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B7F67-6B95-438A-9283-61E8936DA41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version3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version3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version1</dc:title>
  <dc:creator>Pierre</dc:creator>
  <cp:lastModifiedBy>Pierre</cp:lastModifiedBy>
  <cp:revision>3</cp:revision>
  <dcterms:created xsi:type="dcterms:W3CDTF">2014-01-07T18:22:47Z</dcterms:created>
  <dcterms:modified xsi:type="dcterms:W3CDTF">2014-01-07T18:51:48Z</dcterms:modified>
</cp:coreProperties>
</file>