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32D326-F49A-4F16-8619-441CF9DEFDA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205F3D-13CF-464D-87D6-FE1B125360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long.ne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-api.co-vin.in/api/v2/appointment/sessions/public/findByPin?pincode=pincode&amp;date=date-month-year" TargetMode="External"/><Relationship Id="rId5" Type="http://schemas.openxmlformats.org/officeDocument/2006/relationships/hyperlink" Target="https://raw.githubusercontent.com/dipayandas2002/udemy/main/exp/longlat.jso" TargetMode="External"/><Relationship Id="rId4" Type="http://schemas.openxmlformats.org/officeDocument/2006/relationships/hyperlink" Target="https://api.covid19india.org/v2/state_district_wise.j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008112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CoviCOM2.0 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7406640" cy="2016224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Idea :-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To build an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all-in-one</a:t>
            </a:r>
            <a:r>
              <a:rPr lang="en-IN" dirty="0" smtClean="0"/>
              <a:t> Covid-19 website for India, which will be a one-stop solution to everyone’s needs</a:t>
            </a:r>
          </a:p>
          <a:p>
            <a:pPr algn="ctr"/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Theme:- </a:t>
            </a:r>
            <a:r>
              <a:rPr lang="en-IN" dirty="0" smtClean="0"/>
              <a:t>Healthcare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pPr algn="ctr"/>
            <a:r>
              <a:rPr lang="en-I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Key points of the project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505164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Provides updated COVID-19 cases count – active, confirmed and recovered in all </a:t>
            </a:r>
            <a:r>
              <a:rPr lang="en-IN" sz="2800" dirty="0" smtClean="0">
                <a:solidFill>
                  <a:srgbClr val="00B0F0"/>
                </a:solidFill>
              </a:rPr>
              <a:t>districts</a:t>
            </a:r>
            <a:r>
              <a:rPr lang="en-IN" sz="2800" dirty="0" smtClean="0"/>
              <a:t> of India </a:t>
            </a:r>
          </a:p>
          <a:p>
            <a:r>
              <a:rPr lang="en-IN" sz="2800" dirty="0" smtClean="0"/>
              <a:t>Allows user to check the presence of Vaccination centres in his/her locality</a:t>
            </a:r>
          </a:p>
          <a:p>
            <a:r>
              <a:rPr lang="en-IN" sz="2800" dirty="0" smtClean="0"/>
              <a:t>Provides details of availability of vaccine doses in various Vac-centres throughout India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Screenshots</a:t>
            </a:r>
            <a:endParaRPr lang="en-U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blipFill>
                  <a:blip r:embed="rId2"/>
                  <a:tile tx="0" ty="0" sx="100000" sy="100000" flip="none" algn="tl"/>
                </a:blipFill>
              </a:rPr>
              <a:t>Data Collection Sources</a:t>
            </a:r>
            <a:endParaRPr lang="en-US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https://www.latlong.net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- for district coordinates</a:t>
            </a:r>
          </a:p>
          <a:p>
            <a:r>
              <a:rPr lang="en-US" sz="2400" dirty="0" smtClean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api.covid19india.org/v2/state_district_wise.json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raw.githubusercontent.com/dipayandas2002/udemy/main/exp/longlat.jso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cdn-api.co-vin.in/api/v2/appointment/sessions/public/findByPin?pincode=pincode&amp;date=date-month-year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kills and Toolkits used  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Html5</a:t>
            </a:r>
          </a:p>
          <a:p>
            <a:r>
              <a:rPr lang="en-IN" sz="2400" dirty="0" smtClean="0"/>
              <a:t>CSS3</a:t>
            </a:r>
          </a:p>
          <a:p>
            <a:r>
              <a:rPr lang="en-IN" sz="2400" dirty="0" err="1" smtClean="0"/>
              <a:t>Javascript</a:t>
            </a:r>
            <a:endParaRPr lang="en-IN" sz="2400" dirty="0" smtClean="0"/>
          </a:p>
          <a:p>
            <a:r>
              <a:rPr lang="en-IN" sz="2400" dirty="0" err="1" smtClean="0"/>
              <a:t>Mapbox</a:t>
            </a:r>
            <a:r>
              <a:rPr lang="en-IN" sz="2400" dirty="0" smtClean="0"/>
              <a:t> </a:t>
            </a:r>
            <a:r>
              <a:rPr lang="en-IN" sz="2400" dirty="0" smtClean="0"/>
              <a:t>GL JS</a:t>
            </a:r>
          </a:p>
          <a:p>
            <a:r>
              <a:rPr lang="en-IN" sz="2400" dirty="0" smtClean="0"/>
              <a:t>Node.js</a:t>
            </a:r>
          </a:p>
          <a:p>
            <a:r>
              <a:rPr lang="en-IN" sz="2400" dirty="0" smtClean="0"/>
              <a:t>Body-parser</a:t>
            </a:r>
          </a:p>
          <a:p>
            <a:r>
              <a:rPr lang="en-IN" sz="2400" dirty="0" smtClean="0"/>
              <a:t>Express</a:t>
            </a:r>
          </a:p>
          <a:p>
            <a:r>
              <a:rPr lang="en-IN" sz="2400" dirty="0" smtClean="0"/>
              <a:t>Node-fetch</a:t>
            </a:r>
          </a:p>
          <a:p>
            <a:r>
              <a:rPr lang="en-IN" sz="2400" dirty="0" smtClean="0"/>
              <a:t>Get-JSON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Bugs and Scope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484784"/>
            <a:ext cx="3657600" cy="4663440"/>
          </a:xfrm>
        </p:spPr>
        <p:txBody>
          <a:bodyPr/>
          <a:lstStyle/>
          <a:p>
            <a:pPr algn="ctr">
              <a:buNone/>
            </a:pPr>
            <a:r>
              <a:rPr lang="en-IN" u="sng" dirty="0" smtClean="0"/>
              <a:t>Bugs</a:t>
            </a:r>
          </a:p>
          <a:p>
            <a:r>
              <a:rPr lang="en-IN" sz="2200" dirty="0" smtClean="0"/>
              <a:t>Sometimes the map stops loading completely, if there is network issues</a:t>
            </a:r>
          </a:p>
          <a:p>
            <a:endParaRPr lang="en-US" sz="20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484784"/>
            <a:ext cx="3729608" cy="4663440"/>
          </a:xfrm>
        </p:spPr>
        <p:txBody>
          <a:bodyPr/>
          <a:lstStyle/>
          <a:p>
            <a:pPr algn="ctr">
              <a:buNone/>
            </a:pPr>
            <a:r>
              <a:rPr lang="en-IN" u="sng" dirty="0" smtClean="0"/>
              <a:t>Scope</a:t>
            </a:r>
          </a:p>
          <a:p>
            <a:r>
              <a:rPr lang="en-IN" sz="2200" dirty="0" smtClean="0"/>
              <a:t>Improve page loading time</a:t>
            </a:r>
          </a:p>
          <a:p>
            <a:r>
              <a:rPr lang="en-IN" sz="2200" dirty="0" smtClean="0"/>
              <a:t>Detect current location of the user automatically</a:t>
            </a:r>
          </a:p>
          <a:p>
            <a:r>
              <a:rPr lang="en-IN" sz="2200" dirty="0" smtClean="0"/>
              <a:t>Provide district-wise data of all COVID-19 healthcare services (hospitals and beds available)</a:t>
            </a:r>
          </a:p>
          <a:p>
            <a:r>
              <a:rPr lang="en-IN" sz="2200" dirty="0" smtClean="0"/>
              <a:t>Include covid-19 updates from the user’s state government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US" sz="2000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397</TotalTime>
  <Words>157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CoviCOM2.0 </vt:lpstr>
      <vt:lpstr>Key points of the project</vt:lpstr>
      <vt:lpstr>Screenshots</vt:lpstr>
      <vt:lpstr>Data Collection Sources</vt:lpstr>
      <vt:lpstr>Skills and Toolkits used  </vt:lpstr>
      <vt:lpstr>Bugs and Scope of Improvement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  and  Vac Centres</dc:title>
  <dc:creator>Sayantan</dc:creator>
  <cp:lastModifiedBy>Sayantan</cp:lastModifiedBy>
  <cp:revision>26</cp:revision>
  <dcterms:created xsi:type="dcterms:W3CDTF">2021-07-10T12:52:38Z</dcterms:created>
  <dcterms:modified xsi:type="dcterms:W3CDTF">2021-07-10T19:30:10Z</dcterms:modified>
</cp:coreProperties>
</file>