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76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21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0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07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3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3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5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D0C0-23E9-4E8E-B9B8-C80711EB96D7}" type="datetimeFigureOut">
              <a:rPr lang="de-DE" smtClean="0"/>
              <a:t>24.10.2013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3F5F-746D-44F8-91D0-327057DD9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4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648249"/>
            <a:ext cx="29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Are </a:t>
            </a:r>
            <a:r>
              <a:rPr lang="de-DE" dirty="0" err="1" smtClean="0"/>
              <a:t>fragments</a:t>
            </a:r>
            <a:r>
              <a:rPr lang="de-DE" dirty="0" smtClean="0"/>
              <a:t> </a:t>
            </a:r>
            <a:r>
              <a:rPr lang="de-DE" dirty="0" err="1" smtClean="0"/>
              <a:t>stable</a:t>
            </a:r>
            <a:r>
              <a:rPr lang="de-DE" dirty="0" smtClean="0"/>
              <a:t> in time?</a:t>
            </a:r>
            <a:endParaRPr lang="de-D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44" y="198884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80" y="199871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69" y="4504134"/>
            <a:ext cx="23907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04134"/>
            <a:ext cx="23907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39552" y="1556792"/>
            <a:ext cx="108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Fragment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315359" y="152452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Lines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67328" y="1556792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Checkerboard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3528" y="648249"/>
            <a:ext cx="29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Are </a:t>
            </a:r>
            <a:r>
              <a:rPr lang="de-DE" dirty="0" err="1" smtClean="0"/>
              <a:t>fragments</a:t>
            </a:r>
            <a:r>
              <a:rPr lang="de-DE" dirty="0" smtClean="0"/>
              <a:t> </a:t>
            </a:r>
            <a:r>
              <a:rPr lang="de-DE" dirty="0" err="1" smtClean="0"/>
              <a:t>stable</a:t>
            </a:r>
            <a:r>
              <a:rPr lang="de-DE" dirty="0" smtClean="0"/>
              <a:t> in time?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96" y="198884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29" y="2153909"/>
            <a:ext cx="2890023" cy="195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8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69" y="548680"/>
            <a:ext cx="23907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8680"/>
            <a:ext cx="23907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60998"/>
            <a:ext cx="295465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45025"/>
            <a:ext cx="297825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95" y="3645024"/>
            <a:ext cx="2980209" cy="20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5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6752"/>
              </p:ext>
            </p:extLst>
          </p:nvPr>
        </p:nvGraphicFramePr>
        <p:xfrm>
          <a:off x="1043608" y="1268760"/>
          <a:ext cx="6768752" cy="468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5775"/>
                <a:gridCol w="2012331"/>
                <a:gridCol w="1440646"/>
              </a:tblGrid>
              <a:tr h="780087"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Self Replacement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Invasion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80087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Fragment Center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>
                          <a:effectLst/>
                        </a:rPr>
                        <a:t>1.00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>
                          <a:effectLst/>
                        </a:rPr>
                        <a:t>0.00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80087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Fragment Edge - 1 neighbour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 dirty="0">
                          <a:effectLst/>
                        </a:rPr>
                        <a:t>0.41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 dirty="0">
                          <a:effectLst/>
                        </a:rPr>
                        <a:t>0.41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80087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Fragment Edge - 2 neighbours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>
                          <a:effectLst/>
                        </a:rPr>
                        <a:t>0.58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>
                          <a:effectLst/>
                        </a:rPr>
                        <a:t>0.58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80087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Lines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>
                          <a:effectLst/>
                        </a:rPr>
                        <a:t>0.58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>
                          <a:effectLst/>
                        </a:rPr>
                        <a:t>0.58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80087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Checkerboard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>
                          <a:effectLst/>
                        </a:rPr>
                        <a:t>0.00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u="none" strike="noStrike" dirty="0">
                          <a:effectLst/>
                        </a:rPr>
                        <a:t>0.74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0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895516" y="2492896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063868" y="2492896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228184" y="2498653"/>
            <a:ext cx="11521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191660" y="3037377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759040" y="2519496"/>
            <a:ext cx="59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de-DE" dirty="0"/>
              <a:t>0.41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11560" y="836712"/>
            <a:ext cx="26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Constructive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r>
              <a:rPr lang="de-DE" dirty="0" smtClean="0"/>
              <a:t>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Helmholtz-Zentrum für Umweltforschung GmbH - UFZ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 Groeneveld groene</dc:creator>
  <cp:lastModifiedBy>Jürgen Groeneveld groene</cp:lastModifiedBy>
  <cp:revision>11</cp:revision>
  <dcterms:created xsi:type="dcterms:W3CDTF">2013-10-22T10:58:16Z</dcterms:created>
  <dcterms:modified xsi:type="dcterms:W3CDTF">2013-10-24T15:23:06Z</dcterms:modified>
</cp:coreProperties>
</file>