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8" r:id="rId3"/>
    <p:sldId id="260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6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96872D-F017-473C-8968-4E142D1DFA6E}" type="doc">
      <dgm:prSet loTypeId="urn:microsoft.com/office/officeart/2005/8/layout/funnel1" loCatId="process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en-GB"/>
        </a:p>
      </dgm:t>
    </dgm:pt>
    <dgm:pt modelId="{F77A4992-C41A-4B77-AD5D-FBAAE5FF663E}">
      <dgm:prSet phldrT="[Text]"/>
      <dgm:spPr/>
      <dgm:t>
        <a:bodyPr/>
        <a:lstStyle/>
        <a:p>
          <a:r>
            <a:rPr lang="es-ES" dirty="0"/>
            <a:t>No objeto estudio</a:t>
          </a:r>
          <a:endParaRPr lang="en-GB" dirty="0"/>
        </a:p>
      </dgm:t>
    </dgm:pt>
    <dgm:pt modelId="{D107A3DA-8E7C-4BBE-B1FE-EEE3896B7CA9}" type="parTrans" cxnId="{50C0ADD2-A329-48C8-8946-A15294F86A6B}">
      <dgm:prSet/>
      <dgm:spPr/>
      <dgm:t>
        <a:bodyPr/>
        <a:lstStyle/>
        <a:p>
          <a:endParaRPr lang="en-GB"/>
        </a:p>
      </dgm:t>
    </dgm:pt>
    <dgm:pt modelId="{441EC327-2340-42A9-BCA0-33A8F1F0BB70}" type="sibTrans" cxnId="{50C0ADD2-A329-48C8-8946-A15294F86A6B}">
      <dgm:prSet/>
      <dgm:spPr/>
      <dgm:t>
        <a:bodyPr/>
        <a:lstStyle/>
        <a:p>
          <a:endParaRPr lang="en-GB"/>
        </a:p>
      </dgm:t>
    </dgm:pt>
    <dgm:pt modelId="{D9702914-23E9-4E97-94F9-5DDB14A5BEF5}">
      <dgm:prSet phldrT="[Text]"/>
      <dgm:spPr/>
      <dgm:t>
        <a:bodyPr/>
        <a:lstStyle/>
        <a:p>
          <a:r>
            <a:rPr lang="es-ES" dirty="0"/>
            <a:t>Integración </a:t>
          </a:r>
          <a:r>
            <a:rPr lang="es-ES" dirty="0" err="1"/>
            <a:t>tecnologias</a:t>
          </a:r>
          <a:endParaRPr lang="en-GB" dirty="0"/>
        </a:p>
      </dgm:t>
    </dgm:pt>
    <dgm:pt modelId="{BD15F04D-C563-4437-9176-E6260BE0F3FD}" type="parTrans" cxnId="{32D4D4DE-6448-4EEE-90DF-201D02509F62}">
      <dgm:prSet/>
      <dgm:spPr/>
      <dgm:t>
        <a:bodyPr/>
        <a:lstStyle/>
        <a:p>
          <a:endParaRPr lang="en-GB"/>
        </a:p>
      </dgm:t>
    </dgm:pt>
    <dgm:pt modelId="{8E3A421B-B36B-4E93-A414-8F32F7990B37}" type="sibTrans" cxnId="{32D4D4DE-6448-4EEE-90DF-201D02509F62}">
      <dgm:prSet/>
      <dgm:spPr/>
      <dgm:t>
        <a:bodyPr/>
        <a:lstStyle/>
        <a:p>
          <a:endParaRPr lang="en-GB"/>
        </a:p>
      </dgm:t>
    </dgm:pt>
    <dgm:pt modelId="{9F71D04F-ED67-4AB1-9CFD-176C303E7380}">
      <dgm:prSet phldrT="[Text]"/>
      <dgm:spPr/>
      <dgm:t>
        <a:bodyPr/>
        <a:lstStyle/>
        <a:p>
          <a:r>
            <a:rPr lang="es-ES" dirty="0"/>
            <a:t>Importancia mundo tecnológico</a:t>
          </a:r>
          <a:endParaRPr lang="en-GB" dirty="0"/>
        </a:p>
      </dgm:t>
    </dgm:pt>
    <dgm:pt modelId="{32B094B6-7187-48BB-8A2B-7A79B9B92523}" type="parTrans" cxnId="{A0270C96-73EE-413D-9D93-0F269189D494}">
      <dgm:prSet/>
      <dgm:spPr/>
      <dgm:t>
        <a:bodyPr/>
        <a:lstStyle/>
        <a:p>
          <a:endParaRPr lang="en-GB"/>
        </a:p>
      </dgm:t>
    </dgm:pt>
    <dgm:pt modelId="{A7212C98-9EFA-4505-8260-45B0B7412855}" type="sibTrans" cxnId="{A0270C96-73EE-413D-9D93-0F269189D494}">
      <dgm:prSet/>
      <dgm:spPr/>
      <dgm:t>
        <a:bodyPr/>
        <a:lstStyle/>
        <a:p>
          <a:endParaRPr lang="en-GB"/>
        </a:p>
      </dgm:t>
    </dgm:pt>
    <dgm:pt modelId="{396AA39A-D5D6-40A2-A2AC-184842381616}">
      <dgm:prSet phldrT="[Text]"/>
      <dgm:spPr/>
      <dgm:t>
        <a:bodyPr/>
        <a:lstStyle/>
        <a:p>
          <a:r>
            <a:rPr lang="es-ES" dirty="0"/>
            <a:t>POLIVALENCIA</a:t>
          </a:r>
          <a:endParaRPr lang="en-GB" dirty="0"/>
        </a:p>
      </dgm:t>
    </dgm:pt>
    <dgm:pt modelId="{638DD4EE-C86A-48E9-9AA2-E287A49183DA}" type="parTrans" cxnId="{A27D5D19-AE47-4C10-AE9C-3FA2D551742C}">
      <dgm:prSet/>
      <dgm:spPr/>
      <dgm:t>
        <a:bodyPr/>
        <a:lstStyle/>
        <a:p>
          <a:endParaRPr lang="en-GB"/>
        </a:p>
      </dgm:t>
    </dgm:pt>
    <dgm:pt modelId="{DAFA8AEB-142A-4EB6-A4FD-03A75B9B1517}" type="sibTrans" cxnId="{A27D5D19-AE47-4C10-AE9C-3FA2D551742C}">
      <dgm:prSet/>
      <dgm:spPr/>
      <dgm:t>
        <a:bodyPr/>
        <a:lstStyle/>
        <a:p>
          <a:endParaRPr lang="en-GB"/>
        </a:p>
      </dgm:t>
    </dgm:pt>
    <dgm:pt modelId="{40131BC4-0B2C-4073-80E0-6A5A44F55B35}" type="pres">
      <dgm:prSet presAssocID="{2496872D-F017-473C-8968-4E142D1DFA6E}" presName="Name0" presStyleCnt="0">
        <dgm:presLayoutVars>
          <dgm:chMax val="4"/>
          <dgm:resizeHandles val="exact"/>
        </dgm:presLayoutVars>
      </dgm:prSet>
      <dgm:spPr/>
    </dgm:pt>
    <dgm:pt modelId="{CAEDCE3A-4661-4C4B-BA5E-1A985381B3C9}" type="pres">
      <dgm:prSet presAssocID="{2496872D-F017-473C-8968-4E142D1DFA6E}" presName="ellipse" presStyleLbl="trBgShp" presStyleIdx="0" presStyleCnt="1"/>
      <dgm:spPr/>
    </dgm:pt>
    <dgm:pt modelId="{C8E9293B-4E3D-4F3A-8DAF-7ED412E191B6}" type="pres">
      <dgm:prSet presAssocID="{2496872D-F017-473C-8968-4E142D1DFA6E}" presName="arrow1" presStyleLbl="fgShp" presStyleIdx="0" presStyleCnt="1"/>
      <dgm:spPr/>
    </dgm:pt>
    <dgm:pt modelId="{B042F2BF-64FD-4E9A-AA20-4C4DF8C1852F}" type="pres">
      <dgm:prSet presAssocID="{2496872D-F017-473C-8968-4E142D1DFA6E}" presName="rectangle" presStyleLbl="revTx" presStyleIdx="0" presStyleCnt="1">
        <dgm:presLayoutVars>
          <dgm:bulletEnabled val="1"/>
        </dgm:presLayoutVars>
      </dgm:prSet>
      <dgm:spPr/>
    </dgm:pt>
    <dgm:pt modelId="{C1DC3747-9CCD-433B-B746-B2C6FF5ADCFE}" type="pres">
      <dgm:prSet presAssocID="{D9702914-23E9-4E97-94F9-5DDB14A5BEF5}" presName="item1" presStyleLbl="node1" presStyleIdx="0" presStyleCnt="3">
        <dgm:presLayoutVars>
          <dgm:bulletEnabled val="1"/>
        </dgm:presLayoutVars>
      </dgm:prSet>
      <dgm:spPr/>
    </dgm:pt>
    <dgm:pt modelId="{BB194AF6-982E-4C96-B184-F92250CF8309}" type="pres">
      <dgm:prSet presAssocID="{9F71D04F-ED67-4AB1-9CFD-176C303E7380}" presName="item2" presStyleLbl="node1" presStyleIdx="1" presStyleCnt="3">
        <dgm:presLayoutVars>
          <dgm:bulletEnabled val="1"/>
        </dgm:presLayoutVars>
      </dgm:prSet>
      <dgm:spPr/>
    </dgm:pt>
    <dgm:pt modelId="{3FE90FA8-1D9E-45EF-9F6F-8F829B7500A9}" type="pres">
      <dgm:prSet presAssocID="{396AA39A-D5D6-40A2-A2AC-184842381616}" presName="item3" presStyleLbl="node1" presStyleIdx="2" presStyleCnt="3">
        <dgm:presLayoutVars>
          <dgm:bulletEnabled val="1"/>
        </dgm:presLayoutVars>
      </dgm:prSet>
      <dgm:spPr/>
    </dgm:pt>
    <dgm:pt modelId="{AB68D255-E991-4028-98E5-6ACE1A31B0B2}" type="pres">
      <dgm:prSet presAssocID="{2496872D-F017-473C-8968-4E142D1DFA6E}" presName="funnel" presStyleLbl="trAlignAcc1" presStyleIdx="0" presStyleCnt="1"/>
      <dgm:spPr/>
    </dgm:pt>
  </dgm:ptLst>
  <dgm:cxnLst>
    <dgm:cxn modelId="{A27D5D19-AE47-4C10-AE9C-3FA2D551742C}" srcId="{2496872D-F017-473C-8968-4E142D1DFA6E}" destId="{396AA39A-D5D6-40A2-A2AC-184842381616}" srcOrd="3" destOrd="0" parTransId="{638DD4EE-C86A-48E9-9AA2-E287A49183DA}" sibTransId="{DAFA8AEB-142A-4EB6-A4FD-03A75B9B1517}"/>
    <dgm:cxn modelId="{01714E35-4FF2-4AC2-BBD4-1A5EC5F0D67E}" type="presOf" srcId="{F77A4992-C41A-4B77-AD5D-FBAAE5FF663E}" destId="{3FE90FA8-1D9E-45EF-9F6F-8F829B7500A9}" srcOrd="0" destOrd="0" presId="urn:microsoft.com/office/officeart/2005/8/layout/funnel1"/>
    <dgm:cxn modelId="{9FEA8D62-AAC6-495F-AD42-BD2F7F4F726D}" type="presOf" srcId="{396AA39A-D5D6-40A2-A2AC-184842381616}" destId="{B042F2BF-64FD-4E9A-AA20-4C4DF8C1852F}" srcOrd="0" destOrd="0" presId="urn:microsoft.com/office/officeart/2005/8/layout/funnel1"/>
    <dgm:cxn modelId="{39C2B143-A2FA-4C93-8C4F-57CFC93DE926}" type="presOf" srcId="{D9702914-23E9-4E97-94F9-5DDB14A5BEF5}" destId="{BB194AF6-982E-4C96-B184-F92250CF8309}" srcOrd="0" destOrd="0" presId="urn:microsoft.com/office/officeart/2005/8/layout/funnel1"/>
    <dgm:cxn modelId="{8AC3938B-74D9-4544-AA0C-D7B40E63F5D4}" type="presOf" srcId="{9F71D04F-ED67-4AB1-9CFD-176C303E7380}" destId="{C1DC3747-9CCD-433B-B746-B2C6FF5ADCFE}" srcOrd="0" destOrd="0" presId="urn:microsoft.com/office/officeart/2005/8/layout/funnel1"/>
    <dgm:cxn modelId="{A0270C96-73EE-413D-9D93-0F269189D494}" srcId="{2496872D-F017-473C-8968-4E142D1DFA6E}" destId="{9F71D04F-ED67-4AB1-9CFD-176C303E7380}" srcOrd="2" destOrd="0" parTransId="{32B094B6-7187-48BB-8A2B-7A79B9B92523}" sibTransId="{A7212C98-9EFA-4505-8260-45B0B7412855}"/>
    <dgm:cxn modelId="{50C0ADD2-A329-48C8-8946-A15294F86A6B}" srcId="{2496872D-F017-473C-8968-4E142D1DFA6E}" destId="{F77A4992-C41A-4B77-AD5D-FBAAE5FF663E}" srcOrd="0" destOrd="0" parTransId="{D107A3DA-8E7C-4BBE-B1FE-EEE3896B7CA9}" sibTransId="{441EC327-2340-42A9-BCA0-33A8F1F0BB70}"/>
    <dgm:cxn modelId="{32D4D4DE-6448-4EEE-90DF-201D02509F62}" srcId="{2496872D-F017-473C-8968-4E142D1DFA6E}" destId="{D9702914-23E9-4E97-94F9-5DDB14A5BEF5}" srcOrd="1" destOrd="0" parTransId="{BD15F04D-C563-4437-9176-E6260BE0F3FD}" sibTransId="{8E3A421B-B36B-4E93-A414-8F32F7990B37}"/>
    <dgm:cxn modelId="{1254BCEC-6EED-42E6-B04E-312BF95EB051}" type="presOf" srcId="{2496872D-F017-473C-8968-4E142D1DFA6E}" destId="{40131BC4-0B2C-4073-80E0-6A5A44F55B35}" srcOrd="0" destOrd="0" presId="urn:microsoft.com/office/officeart/2005/8/layout/funnel1"/>
    <dgm:cxn modelId="{800000B6-E6EE-4F57-A23A-7D533E40DE27}" type="presParOf" srcId="{40131BC4-0B2C-4073-80E0-6A5A44F55B35}" destId="{CAEDCE3A-4661-4C4B-BA5E-1A985381B3C9}" srcOrd="0" destOrd="0" presId="urn:microsoft.com/office/officeart/2005/8/layout/funnel1"/>
    <dgm:cxn modelId="{F5EFBAFF-57F9-430E-95A8-B821CA7FB5EA}" type="presParOf" srcId="{40131BC4-0B2C-4073-80E0-6A5A44F55B35}" destId="{C8E9293B-4E3D-4F3A-8DAF-7ED412E191B6}" srcOrd="1" destOrd="0" presId="urn:microsoft.com/office/officeart/2005/8/layout/funnel1"/>
    <dgm:cxn modelId="{8D02A4A8-801F-45D1-B11E-6CCD941847F7}" type="presParOf" srcId="{40131BC4-0B2C-4073-80E0-6A5A44F55B35}" destId="{B042F2BF-64FD-4E9A-AA20-4C4DF8C1852F}" srcOrd="2" destOrd="0" presId="urn:microsoft.com/office/officeart/2005/8/layout/funnel1"/>
    <dgm:cxn modelId="{0295F5A4-3E53-4B09-8F6F-86600CE958D9}" type="presParOf" srcId="{40131BC4-0B2C-4073-80E0-6A5A44F55B35}" destId="{C1DC3747-9CCD-433B-B746-B2C6FF5ADCFE}" srcOrd="3" destOrd="0" presId="urn:microsoft.com/office/officeart/2005/8/layout/funnel1"/>
    <dgm:cxn modelId="{F7121879-D2B8-4C7E-ABED-C87A9CB77C8A}" type="presParOf" srcId="{40131BC4-0B2C-4073-80E0-6A5A44F55B35}" destId="{BB194AF6-982E-4C96-B184-F92250CF8309}" srcOrd="4" destOrd="0" presId="urn:microsoft.com/office/officeart/2005/8/layout/funnel1"/>
    <dgm:cxn modelId="{91327D15-1948-4104-B210-6874D99632D0}" type="presParOf" srcId="{40131BC4-0B2C-4073-80E0-6A5A44F55B35}" destId="{3FE90FA8-1D9E-45EF-9F6F-8F829B7500A9}" srcOrd="5" destOrd="0" presId="urn:microsoft.com/office/officeart/2005/8/layout/funnel1"/>
    <dgm:cxn modelId="{D78D6066-9C1F-4F9F-AF91-C8FA4C4B05FA}" type="presParOf" srcId="{40131BC4-0B2C-4073-80E0-6A5A44F55B35}" destId="{AB68D255-E991-4028-98E5-6ACE1A31B0B2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570AEA-0276-4516-916F-A72DF02DE323}" type="doc">
      <dgm:prSet loTypeId="urn:microsoft.com/office/officeart/2005/8/layout/equation2" loCatId="relationship" qsTypeId="urn:microsoft.com/office/officeart/2005/8/quickstyle/3d1" qsCatId="3D" csTypeId="urn:microsoft.com/office/officeart/2005/8/colors/accent1_4" csCatId="accent1" phldr="1"/>
      <dgm:spPr/>
    </dgm:pt>
    <dgm:pt modelId="{CC96FB37-B3FC-420D-8B77-1BF730E32DCD}">
      <dgm:prSet phldrT="[Text]"/>
      <dgm:spPr/>
      <dgm:t>
        <a:bodyPr/>
        <a:lstStyle/>
        <a:p>
          <a:r>
            <a:rPr lang="es-ES" dirty="0"/>
            <a:t>Crear programa</a:t>
          </a:r>
          <a:endParaRPr lang="en-GB" dirty="0"/>
        </a:p>
      </dgm:t>
    </dgm:pt>
    <dgm:pt modelId="{452C3FF4-6B86-42BF-91AE-489DAB34DF09}" type="parTrans" cxnId="{C273139E-471D-47F5-9F78-47BA97AEE393}">
      <dgm:prSet/>
      <dgm:spPr/>
      <dgm:t>
        <a:bodyPr/>
        <a:lstStyle/>
        <a:p>
          <a:endParaRPr lang="en-GB"/>
        </a:p>
      </dgm:t>
    </dgm:pt>
    <dgm:pt modelId="{5C9C8F65-2DF3-4DB3-B813-5BE9B1D8004B}" type="sibTrans" cxnId="{C273139E-471D-47F5-9F78-47BA97AEE393}">
      <dgm:prSet/>
      <dgm:spPr/>
      <dgm:t>
        <a:bodyPr/>
        <a:lstStyle/>
        <a:p>
          <a:endParaRPr lang="en-GB"/>
        </a:p>
      </dgm:t>
    </dgm:pt>
    <dgm:pt modelId="{E4261064-9A32-486A-A713-502B1B7BD6DE}">
      <dgm:prSet phldrT="[Text]"/>
      <dgm:spPr/>
      <dgm:t>
        <a:bodyPr/>
        <a:lstStyle/>
        <a:p>
          <a:r>
            <a:rPr lang="es-ES" dirty="0"/>
            <a:t>Saber manejarlo</a:t>
          </a:r>
          <a:endParaRPr lang="en-GB" dirty="0"/>
        </a:p>
      </dgm:t>
    </dgm:pt>
    <dgm:pt modelId="{716BE3B1-7E12-4BD4-83C3-95AB78D33EA7}" type="parTrans" cxnId="{132F2EB5-4D8F-450B-8CBA-D2B2BC894B2F}">
      <dgm:prSet/>
      <dgm:spPr/>
      <dgm:t>
        <a:bodyPr/>
        <a:lstStyle/>
        <a:p>
          <a:endParaRPr lang="en-GB"/>
        </a:p>
      </dgm:t>
    </dgm:pt>
    <dgm:pt modelId="{F58C0F43-8941-485C-AEFC-FA97A1CDEE1F}" type="sibTrans" cxnId="{132F2EB5-4D8F-450B-8CBA-D2B2BC894B2F}">
      <dgm:prSet/>
      <dgm:spPr/>
      <dgm:t>
        <a:bodyPr/>
        <a:lstStyle/>
        <a:p>
          <a:endParaRPr lang="en-GB"/>
        </a:p>
      </dgm:t>
    </dgm:pt>
    <dgm:pt modelId="{490F67CD-0AC4-4970-B5CF-7114FE4FF6AA}">
      <dgm:prSet phldrT="[Text]"/>
      <dgm:spPr/>
      <dgm:t>
        <a:bodyPr/>
        <a:lstStyle/>
        <a:p>
          <a:r>
            <a:rPr lang="es-ES" dirty="0"/>
            <a:t>Técnico Aplicaciones Web</a:t>
          </a:r>
          <a:endParaRPr lang="en-GB" dirty="0"/>
        </a:p>
      </dgm:t>
    </dgm:pt>
    <dgm:pt modelId="{CA3AC8B0-C6B0-4C98-9997-819864FF1210}" type="parTrans" cxnId="{A30F1946-D54F-40CF-A699-5BA13BFDDA87}">
      <dgm:prSet/>
      <dgm:spPr/>
      <dgm:t>
        <a:bodyPr/>
        <a:lstStyle/>
        <a:p>
          <a:endParaRPr lang="en-GB"/>
        </a:p>
      </dgm:t>
    </dgm:pt>
    <dgm:pt modelId="{A29F4594-23A1-4319-AD94-73463C6A78C1}" type="sibTrans" cxnId="{A30F1946-D54F-40CF-A699-5BA13BFDDA87}">
      <dgm:prSet/>
      <dgm:spPr/>
      <dgm:t>
        <a:bodyPr/>
        <a:lstStyle/>
        <a:p>
          <a:endParaRPr lang="en-GB"/>
        </a:p>
      </dgm:t>
    </dgm:pt>
    <dgm:pt modelId="{524A53DB-65D5-4D7B-B5A2-F8A980B5A7C1}" type="pres">
      <dgm:prSet presAssocID="{11570AEA-0276-4516-916F-A72DF02DE323}" presName="Name0" presStyleCnt="0">
        <dgm:presLayoutVars>
          <dgm:dir/>
          <dgm:resizeHandles val="exact"/>
        </dgm:presLayoutVars>
      </dgm:prSet>
      <dgm:spPr/>
    </dgm:pt>
    <dgm:pt modelId="{163184F0-1440-4A10-937D-BFCB6BE33FF7}" type="pres">
      <dgm:prSet presAssocID="{11570AEA-0276-4516-916F-A72DF02DE323}" presName="vNodes" presStyleCnt="0"/>
      <dgm:spPr/>
    </dgm:pt>
    <dgm:pt modelId="{50E40514-7874-4968-8141-D98B0613C6E9}" type="pres">
      <dgm:prSet presAssocID="{CC96FB37-B3FC-420D-8B77-1BF730E32DCD}" presName="node" presStyleLbl="node1" presStyleIdx="0" presStyleCnt="3">
        <dgm:presLayoutVars>
          <dgm:bulletEnabled val="1"/>
        </dgm:presLayoutVars>
      </dgm:prSet>
      <dgm:spPr/>
    </dgm:pt>
    <dgm:pt modelId="{6B36A8DA-6D9D-45BB-8418-9D1E831E4EF4}" type="pres">
      <dgm:prSet presAssocID="{5C9C8F65-2DF3-4DB3-B813-5BE9B1D8004B}" presName="spacerT" presStyleCnt="0"/>
      <dgm:spPr/>
    </dgm:pt>
    <dgm:pt modelId="{9AF4BD33-B48C-44B5-8264-9312132CB1BB}" type="pres">
      <dgm:prSet presAssocID="{5C9C8F65-2DF3-4DB3-B813-5BE9B1D8004B}" presName="sibTrans" presStyleLbl="sibTrans2D1" presStyleIdx="0" presStyleCnt="2"/>
      <dgm:spPr/>
    </dgm:pt>
    <dgm:pt modelId="{5C38CBB8-866A-4EBE-BA46-3696AC0565E9}" type="pres">
      <dgm:prSet presAssocID="{5C9C8F65-2DF3-4DB3-B813-5BE9B1D8004B}" presName="spacerB" presStyleCnt="0"/>
      <dgm:spPr/>
    </dgm:pt>
    <dgm:pt modelId="{B702E9E4-B828-4999-8E19-00A1A96D1F47}" type="pres">
      <dgm:prSet presAssocID="{E4261064-9A32-486A-A713-502B1B7BD6DE}" presName="node" presStyleLbl="node1" presStyleIdx="1" presStyleCnt="3">
        <dgm:presLayoutVars>
          <dgm:bulletEnabled val="1"/>
        </dgm:presLayoutVars>
      </dgm:prSet>
      <dgm:spPr/>
    </dgm:pt>
    <dgm:pt modelId="{912ED49A-0A55-4AB7-A2D1-D0349EF1A799}" type="pres">
      <dgm:prSet presAssocID="{11570AEA-0276-4516-916F-A72DF02DE323}" presName="sibTransLast" presStyleLbl="sibTrans2D1" presStyleIdx="1" presStyleCnt="2"/>
      <dgm:spPr/>
    </dgm:pt>
    <dgm:pt modelId="{E537CE2E-36F9-431F-893F-81BD0125DDCA}" type="pres">
      <dgm:prSet presAssocID="{11570AEA-0276-4516-916F-A72DF02DE323}" presName="connectorText" presStyleLbl="sibTrans2D1" presStyleIdx="1" presStyleCnt="2"/>
      <dgm:spPr/>
    </dgm:pt>
    <dgm:pt modelId="{98D76BC2-F0E6-448B-AD27-35AC2E9FEF84}" type="pres">
      <dgm:prSet presAssocID="{11570AEA-0276-4516-916F-A72DF02DE323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4AF69236-A46D-4215-967E-B526A25A981B}" type="presOf" srcId="{F58C0F43-8941-485C-AEFC-FA97A1CDEE1F}" destId="{E537CE2E-36F9-431F-893F-81BD0125DDCA}" srcOrd="1" destOrd="0" presId="urn:microsoft.com/office/officeart/2005/8/layout/equation2"/>
    <dgm:cxn modelId="{A30F1946-D54F-40CF-A699-5BA13BFDDA87}" srcId="{11570AEA-0276-4516-916F-A72DF02DE323}" destId="{490F67CD-0AC4-4970-B5CF-7114FE4FF6AA}" srcOrd="2" destOrd="0" parTransId="{CA3AC8B0-C6B0-4C98-9997-819864FF1210}" sibTransId="{A29F4594-23A1-4319-AD94-73463C6A78C1}"/>
    <dgm:cxn modelId="{B6EC6A73-13E7-488A-9983-C4EEFDC86AE8}" type="presOf" srcId="{CC96FB37-B3FC-420D-8B77-1BF730E32DCD}" destId="{50E40514-7874-4968-8141-D98B0613C6E9}" srcOrd="0" destOrd="0" presId="urn:microsoft.com/office/officeart/2005/8/layout/equation2"/>
    <dgm:cxn modelId="{E012C17A-242A-45D7-9F10-7CBB87FC3628}" type="presOf" srcId="{F58C0F43-8941-485C-AEFC-FA97A1CDEE1F}" destId="{912ED49A-0A55-4AB7-A2D1-D0349EF1A799}" srcOrd="0" destOrd="0" presId="urn:microsoft.com/office/officeart/2005/8/layout/equation2"/>
    <dgm:cxn modelId="{E749D87C-B089-43B7-87D9-18EBF23B269B}" type="presOf" srcId="{490F67CD-0AC4-4970-B5CF-7114FE4FF6AA}" destId="{98D76BC2-F0E6-448B-AD27-35AC2E9FEF84}" srcOrd="0" destOrd="0" presId="urn:microsoft.com/office/officeart/2005/8/layout/equation2"/>
    <dgm:cxn modelId="{079CD883-BD53-4EF7-B165-2297A6CC9745}" type="presOf" srcId="{5C9C8F65-2DF3-4DB3-B813-5BE9B1D8004B}" destId="{9AF4BD33-B48C-44B5-8264-9312132CB1BB}" srcOrd="0" destOrd="0" presId="urn:microsoft.com/office/officeart/2005/8/layout/equation2"/>
    <dgm:cxn modelId="{C273139E-471D-47F5-9F78-47BA97AEE393}" srcId="{11570AEA-0276-4516-916F-A72DF02DE323}" destId="{CC96FB37-B3FC-420D-8B77-1BF730E32DCD}" srcOrd="0" destOrd="0" parTransId="{452C3FF4-6B86-42BF-91AE-489DAB34DF09}" sibTransId="{5C9C8F65-2DF3-4DB3-B813-5BE9B1D8004B}"/>
    <dgm:cxn modelId="{132F2EB5-4D8F-450B-8CBA-D2B2BC894B2F}" srcId="{11570AEA-0276-4516-916F-A72DF02DE323}" destId="{E4261064-9A32-486A-A713-502B1B7BD6DE}" srcOrd="1" destOrd="0" parTransId="{716BE3B1-7E12-4BD4-83C3-95AB78D33EA7}" sibTransId="{F58C0F43-8941-485C-AEFC-FA97A1CDEE1F}"/>
    <dgm:cxn modelId="{2F3D8BEB-0BAD-4601-A972-3E6137C65382}" type="presOf" srcId="{11570AEA-0276-4516-916F-A72DF02DE323}" destId="{524A53DB-65D5-4D7B-B5A2-F8A980B5A7C1}" srcOrd="0" destOrd="0" presId="urn:microsoft.com/office/officeart/2005/8/layout/equation2"/>
    <dgm:cxn modelId="{24B740FD-531A-43B1-A129-B7EA8F882CFC}" type="presOf" srcId="{E4261064-9A32-486A-A713-502B1B7BD6DE}" destId="{B702E9E4-B828-4999-8E19-00A1A96D1F47}" srcOrd="0" destOrd="0" presId="urn:microsoft.com/office/officeart/2005/8/layout/equation2"/>
    <dgm:cxn modelId="{8C5C90CB-2886-458E-9B65-C479635B0F5B}" type="presParOf" srcId="{524A53DB-65D5-4D7B-B5A2-F8A980B5A7C1}" destId="{163184F0-1440-4A10-937D-BFCB6BE33FF7}" srcOrd="0" destOrd="0" presId="urn:microsoft.com/office/officeart/2005/8/layout/equation2"/>
    <dgm:cxn modelId="{743F3E83-6C21-4639-9CF0-475E25C3D665}" type="presParOf" srcId="{163184F0-1440-4A10-937D-BFCB6BE33FF7}" destId="{50E40514-7874-4968-8141-D98B0613C6E9}" srcOrd="0" destOrd="0" presId="urn:microsoft.com/office/officeart/2005/8/layout/equation2"/>
    <dgm:cxn modelId="{B90E3855-006B-4461-8B0F-007D9D23A66B}" type="presParOf" srcId="{163184F0-1440-4A10-937D-BFCB6BE33FF7}" destId="{6B36A8DA-6D9D-45BB-8418-9D1E831E4EF4}" srcOrd="1" destOrd="0" presId="urn:microsoft.com/office/officeart/2005/8/layout/equation2"/>
    <dgm:cxn modelId="{8A033201-3AA0-4284-A53D-1FA7AB923DE8}" type="presParOf" srcId="{163184F0-1440-4A10-937D-BFCB6BE33FF7}" destId="{9AF4BD33-B48C-44B5-8264-9312132CB1BB}" srcOrd="2" destOrd="0" presId="urn:microsoft.com/office/officeart/2005/8/layout/equation2"/>
    <dgm:cxn modelId="{74AF6A8E-EA0A-4447-B729-7BAC7760BB4C}" type="presParOf" srcId="{163184F0-1440-4A10-937D-BFCB6BE33FF7}" destId="{5C38CBB8-866A-4EBE-BA46-3696AC0565E9}" srcOrd="3" destOrd="0" presId="urn:microsoft.com/office/officeart/2005/8/layout/equation2"/>
    <dgm:cxn modelId="{C8C398E7-A831-489F-A44B-9D5AD3571264}" type="presParOf" srcId="{163184F0-1440-4A10-937D-BFCB6BE33FF7}" destId="{B702E9E4-B828-4999-8E19-00A1A96D1F47}" srcOrd="4" destOrd="0" presId="urn:microsoft.com/office/officeart/2005/8/layout/equation2"/>
    <dgm:cxn modelId="{F1DDEF21-AEBD-43AA-A2BC-704172C6A298}" type="presParOf" srcId="{524A53DB-65D5-4D7B-B5A2-F8A980B5A7C1}" destId="{912ED49A-0A55-4AB7-A2D1-D0349EF1A799}" srcOrd="1" destOrd="0" presId="urn:microsoft.com/office/officeart/2005/8/layout/equation2"/>
    <dgm:cxn modelId="{62CAB6BF-6069-4ABA-9EE9-F58769DF2D53}" type="presParOf" srcId="{912ED49A-0A55-4AB7-A2D1-D0349EF1A799}" destId="{E537CE2E-36F9-431F-893F-81BD0125DDCA}" srcOrd="0" destOrd="0" presId="urn:microsoft.com/office/officeart/2005/8/layout/equation2"/>
    <dgm:cxn modelId="{7CF9216D-071B-4667-B404-1AB0A22DBADE}" type="presParOf" srcId="{524A53DB-65D5-4D7B-B5A2-F8A980B5A7C1}" destId="{98D76BC2-F0E6-448B-AD27-35AC2E9FEF84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8367D0-C3C8-44F4-95C6-6ADE996DFC2D}" type="doc">
      <dgm:prSet loTypeId="urn:microsoft.com/office/officeart/2008/layout/VerticalCurvedList" loCatId="list" qsTypeId="urn:microsoft.com/office/officeart/2005/8/quickstyle/3d2" qsCatId="3D" csTypeId="urn:microsoft.com/office/officeart/2005/8/colors/accent1_3" csCatId="accent1" phldr="1"/>
      <dgm:spPr/>
      <dgm:t>
        <a:bodyPr/>
        <a:lstStyle/>
        <a:p>
          <a:endParaRPr lang="en-GB"/>
        </a:p>
      </dgm:t>
    </dgm:pt>
    <dgm:pt modelId="{02E15C56-5065-4095-805C-85AFAA5998EF}">
      <dgm:prSet phldrT="[Text]"/>
      <dgm:spPr/>
      <dgm:t>
        <a:bodyPr/>
        <a:lstStyle/>
        <a:p>
          <a:r>
            <a:rPr lang="es-ES" dirty="0"/>
            <a:t>Análisis alto rendimiento</a:t>
          </a:r>
          <a:endParaRPr lang="en-GB" dirty="0"/>
        </a:p>
      </dgm:t>
    </dgm:pt>
    <dgm:pt modelId="{49C2F3C4-75F9-4C45-A255-E2FA70F3181D}" type="parTrans" cxnId="{20DD22CD-1271-4637-87AA-5B9D7B380022}">
      <dgm:prSet/>
      <dgm:spPr/>
      <dgm:t>
        <a:bodyPr/>
        <a:lstStyle/>
        <a:p>
          <a:endParaRPr lang="en-GB"/>
        </a:p>
      </dgm:t>
    </dgm:pt>
    <dgm:pt modelId="{B514671B-7360-4E36-8ABC-85C5C28854C0}" type="sibTrans" cxnId="{20DD22CD-1271-4637-87AA-5B9D7B380022}">
      <dgm:prSet/>
      <dgm:spPr/>
      <dgm:t>
        <a:bodyPr/>
        <a:lstStyle/>
        <a:p>
          <a:endParaRPr lang="en-GB"/>
        </a:p>
      </dgm:t>
    </dgm:pt>
    <dgm:pt modelId="{EB901F0F-43E2-4E6B-8B4F-7930B46F28E5}">
      <dgm:prSet phldrT="[Text]"/>
      <dgm:spPr/>
      <dgm:t>
        <a:bodyPr/>
        <a:lstStyle/>
        <a:p>
          <a:r>
            <a:rPr lang="es-ES" dirty="0"/>
            <a:t>Tiempo real </a:t>
          </a:r>
          <a:endParaRPr lang="en-GB" dirty="0"/>
        </a:p>
      </dgm:t>
    </dgm:pt>
    <dgm:pt modelId="{F0E57032-44FC-4C9E-BA8A-5F367E6D9841}" type="parTrans" cxnId="{A849A66A-212F-406B-AF18-496CE64AC0B2}">
      <dgm:prSet/>
      <dgm:spPr/>
      <dgm:t>
        <a:bodyPr/>
        <a:lstStyle/>
        <a:p>
          <a:endParaRPr lang="en-GB"/>
        </a:p>
      </dgm:t>
    </dgm:pt>
    <dgm:pt modelId="{C54380D3-67AB-44AD-83A2-0109BA1D4438}" type="sibTrans" cxnId="{A849A66A-212F-406B-AF18-496CE64AC0B2}">
      <dgm:prSet/>
      <dgm:spPr/>
      <dgm:t>
        <a:bodyPr/>
        <a:lstStyle/>
        <a:p>
          <a:endParaRPr lang="en-GB"/>
        </a:p>
      </dgm:t>
    </dgm:pt>
    <dgm:pt modelId="{BDCCB764-2E25-404B-A255-085CD02CF4B1}">
      <dgm:prSet phldrT="[Text]"/>
      <dgm:spPr/>
      <dgm:t>
        <a:bodyPr/>
        <a:lstStyle/>
        <a:p>
          <a:r>
            <a:rPr lang="es-ES" dirty="0"/>
            <a:t>Ataques constantes</a:t>
          </a:r>
          <a:endParaRPr lang="en-GB" dirty="0"/>
        </a:p>
      </dgm:t>
    </dgm:pt>
    <dgm:pt modelId="{26926CCB-91DC-4B24-A32A-5505A231150E}" type="parTrans" cxnId="{06706C95-87E0-4846-B880-4DF16D5AE52F}">
      <dgm:prSet/>
      <dgm:spPr/>
      <dgm:t>
        <a:bodyPr/>
        <a:lstStyle/>
        <a:p>
          <a:endParaRPr lang="en-GB"/>
        </a:p>
      </dgm:t>
    </dgm:pt>
    <dgm:pt modelId="{937DF58A-D236-4060-9B46-6AC6764002F5}" type="sibTrans" cxnId="{06706C95-87E0-4846-B880-4DF16D5AE52F}">
      <dgm:prSet/>
      <dgm:spPr/>
      <dgm:t>
        <a:bodyPr/>
        <a:lstStyle/>
        <a:p>
          <a:endParaRPr lang="en-GB"/>
        </a:p>
      </dgm:t>
    </dgm:pt>
    <dgm:pt modelId="{CE8153CF-92B1-45E5-9749-A3DC329E809D}">
      <dgm:prSet phldrT="[Text]"/>
      <dgm:spPr/>
      <dgm:t>
        <a:bodyPr/>
        <a:lstStyle/>
        <a:p>
          <a:r>
            <a:rPr lang="es-ES" dirty="0"/>
            <a:t>Analítica predictiva</a:t>
          </a:r>
          <a:endParaRPr lang="en-GB" dirty="0"/>
        </a:p>
      </dgm:t>
    </dgm:pt>
    <dgm:pt modelId="{D737E9A5-CC0E-4ED4-A561-070F7F6E7F31}" type="parTrans" cxnId="{20AB5742-2121-4336-9CA0-AE3D2ED85C75}">
      <dgm:prSet/>
      <dgm:spPr/>
      <dgm:t>
        <a:bodyPr/>
        <a:lstStyle/>
        <a:p>
          <a:endParaRPr lang="en-GB"/>
        </a:p>
      </dgm:t>
    </dgm:pt>
    <dgm:pt modelId="{6464E7FC-383E-466F-BD83-CDC1AAB99335}" type="sibTrans" cxnId="{20AB5742-2121-4336-9CA0-AE3D2ED85C75}">
      <dgm:prSet/>
      <dgm:spPr/>
      <dgm:t>
        <a:bodyPr/>
        <a:lstStyle/>
        <a:p>
          <a:endParaRPr lang="en-GB"/>
        </a:p>
      </dgm:t>
    </dgm:pt>
    <dgm:pt modelId="{4EC37E17-B7E4-4B8F-BCEE-B56B64998C57}">
      <dgm:prSet phldrT="[Text]"/>
      <dgm:spPr/>
      <dgm:t>
        <a:bodyPr/>
        <a:lstStyle/>
        <a:p>
          <a:r>
            <a:rPr lang="es-ES" dirty="0"/>
            <a:t>Identifica patrones</a:t>
          </a:r>
          <a:endParaRPr lang="en-GB" dirty="0"/>
        </a:p>
      </dgm:t>
    </dgm:pt>
    <dgm:pt modelId="{5A80EA3C-108A-40C8-9FF5-C0DAA6FA604C}" type="parTrans" cxnId="{185761A2-F8AE-473B-B626-2E20EA5140C1}">
      <dgm:prSet/>
      <dgm:spPr/>
      <dgm:t>
        <a:bodyPr/>
        <a:lstStyle/>
        <a:p>
          <a:endParaRPr lang="en-GB"/>
        </a:p>
      </dgm:t>
    </dgm:pt>
    <dgm:pt modelId="{88C2D968-5F07-4420-AEDA-B07818925DB1}" type="sibTrans" cxnId="{185761A2-F8AE-473B-B626-2E20EA5140C1}">
      <dgm:prSet/>
      <dgm:spPr/>
      <dgm:t>
        <a:bodyPr/>
        <a:lstStyle/>
        <a:p>
          <a:endParaRPr lang="en-GB"/>
        </a:p>
      </dgm:t>
    </dgm:pt>
    <dgm:pt modelId="{15A6B119-6CF1-4A4B-B06A-353D6B5C1BB0}" type="pres">
      <dgm:prSet presAssocID="{268367D0-C3C8-44F4-95C6-6ADE996DFC2D}" presName="Name0" presStyleCnt="0">
        <dgm:presLayoutVars>
          <dgm:chMax val="7"/>
          <dgm:chPref val="7"/>
          <dgm:dir/>
        </dgm:presLayoutVars>
      </dgm:prSet>
      <dgm:spPr/>
    </dgm:pt>
    <dgm:pt modelId="{1013F501-0C23-4BBB-88C9-39A0FA5E6198}" type="pres">
      <dgm:prSet presAssocID="{268367D0-C3C8-44F4-95C6-6ADE996DFC2D}" presName="Name1" presStyleCnt="0"/>
      <dgm:spPr/>
    </dgm:pt>
    <dgm:pt modelId="{0EB05666-24A7-4B00-BABE-504523C7CEFC}" type="pres">
      <dgm:prSet presAssocID="{268367D0-C3C8-44F4-95C6-6ADE996DFC2D}" presName="cycle" presStyleCnt="0"/>
      <dgm:spPr/>
    </dgm:pt>
    <dgm:pt modelId="{E6AB81A1-7BC0-4DBA-92BE-DA32E92A0C69}" type="pres">
      <dgm:prSet presAssocID="{268367D0-C3C8-44F4-95C6-6ADE996DFC2D}" presName="srcNode" presStyleLbl="node1" presStyleIdx="0" presStyleCnt="5"/>
      <dgm:spPr/>
    </dgm:pt>
    <dgm:pt modelId="{8C05FA26-A028-4C61-9152-2FBE8FAE0BA3}" type="pres">
      <dgm:prSet presAssocID="{268367D0-C3C8-44F4-95C6-6ADE996DFC2D}" presName="conn" presStyleLbl="parChTrans1D2" presStyleIdx="0" presStyleCnt="1"/>
      <dgm:spPr/>
    </dgm:pt>
    <dgm:pt modelId="{92B2BED3-3688-4208-A4C7-AC2EECB72205}" type="pres">
      <dgm:prSet presAssocID="{268367D0-C3C8-44F4-95C6-6ADE996DFC2D}" presName="extraNode" presStyleLbl="node1" presStyleIdx="0" presStyleCnt="5"/>
      <dgm:spPr/>
    </dgm:pt>
    <dgm:pt modelId="{705EACD7-5609-44D7-AB42-CFAE63E4AB75}" type="pres">
      <dgm:prSet presAssocID="{268367D0-C3C8-44F4-95C6-6ADE996DFC2D}" presName="dstNode" presStyleLbl="node1" presStyleIdx="0" presStyleCnt="5"/>
      <dgm:spPr/>
    </dgm:pt>
    <dgm:pt modelId="{509E174F-9C82-46B8-95CF-7E15F230B1DE}" type="pres">
      <dgm:prSet presAssocID="{02E15C56-5065-4095-805C-85AFAA5998EF}" presName="text_1" presStyleLbl="node1" presStyleIdx="0" presStyleCnt="5" custLinFactNeighborX="-384">
        <dgm:presLayoutVars>
          <dgm:bulletEnabled val="1"/>
        </dgm:presLayoutVars>
      </dgm:prSet>
      <dgm:spPr/>
    </dgm:pt>
    <dgm:pt modelId="{5ADAE7E3-EE1D-4AE4-9C2E-ED61C64BA0EC}" type="pres">
      <dgm:prSet presAssocID="{02E15C56-5065-4095-805C-85AFAA5998EF}" presName="accent_1" presStyleCnt="0"/>
      <dgm:spPr/>
    </dgm:pt>
    <dgm:pt modelId="{214D9720-D7DD-4C60-8963-CFD21691E091}" type="pres">
      <dgm:prSet presAssocID="{02E15C56-5065-4095-805C-85AFAA5998EF}" presName="accentRepeatNode" presStyleLbl="solidFgAcc1" presStyleIdx="0" presStyleCnt="5"/>
      <dgm:spPr/>
    </dgm:pt>
    <dgm:pt modelId="{544ED8B4-8F41-4B2B-8DD4-47F216B30CB5}" type="pres">
      <dgm:prSet presAssocID="{EB901F0F-43E2-4E6B-8B4F-7930B46F28E5}" presName="text_2" presStyleLbl="node1" presStyleIdx="1" presStyleCnt="5" custLinFactNeighborX="-411" custLinFactNeighborY="392">
        <dgm:presLayoutVars>
          <dgm:bulletEnabled val="1"/>
        </dgm:presLayoutVars>
      </dgm:prSet>
      <dgm:spPr/>
    </dgm:pt>
    <dgm:pt modelId="{ED73AB85-E222-4027-8BF7-4BA5C41A4206}" type="pres">
      <dgm:prSet presAssocID="{EB901F0F-43E2-4E6B-8B4F-7930B46F28E5}" presName="accent_2" presStyleCnt="0"/>
      <dgm:spPr/>
    </dgm:pt>
    <dgm:pt modelId="{AAA00DBB-2613-4EAB-9A11-66C5AA0FE034}" type="pres">
      <dgm:prSet presAssocID="{EB901F0F-43E2-4E6B-8B4F-7930B46F28E5}" presName="accentRepeatNode" presStyleLbl="solidFgAcc1" presStyleIdx="1" presStyleCnt="5"/>
      <dgm:spPr/>
    </dgm:pt>
    <dgm:pt modelId="{A9840ECD-FDB9-4FDD-8377-971AD8BE5BAB}" type="pres">
      <dgm:prSet presAssocID="{BDCCB764-2E25-404B-A255-085CD02CF4B1}" presName="text_3" presStyleLbl="node1" presStyleIdx="2" presStyleCnt="5">
        <dgm:presLayoutVars>
          <dgm:bulletEnabled val="1"/>
        </dgm:presLayoutVars>
      </dgm:prSet>
      <dgm:spPr/>
    </dgm:pt>
    <dgm:pt modelId="{07139CE1-2CD9-42B5-A9F6-11A633A29016}" type="pres">
      <dgm:prSet presAssocID="{BDCCB764-2E25-404B-A255-085CD02CF4B1}" presName="accent_3" presStyleCnt="0"/>
      <dgm:spPr/>
    </dgm:pt>
    <dgm:pt modelId="{993805F5-E577-49FF-A84E-53154BE8CC07}" type="pres">
      <dgm:prSet presAssocID="{BDCCB764-2E25-404B-A255-085CD02CF4B1}" presName="accentRepeatNode" presStyleLbl="solidFgAcc1" presStyleIdx="2" presStyleCnt="5"/>
      <dgm:spPr/>
    </dgm:pt>
    <dgm:pt modelId="{AC78883D-ACF6-45E0-9CC8-52F717634B5C}" type="pres">
      <dgm:prSet presAssocID="{CE8153CF-92B1-45E5-9749-A3DC329E809D}" presName="text_4" presStyleLbl="node1" presStyleIdx="3" presStyleCnt="5">
        <dgm:presLayoutVars>
          <dgm:bulletEnabled val="1"/>
        </dgm:presLayoutVars>
      </dgm:prSet>
      <dgm:spPr/>
    </dgm:pt>
    <dgm:pt modelId="{F7276499-D1B9-4F86-B7F9-663FD35C89B7}" type="pres">
      <dgm:prSet presAssocID="{CE8153CF-92B1-45E5-9749-A3DC329E809D}" presName="accent_4" presStyleCnt="0"/>
      <dgm:spPr/>
    </dgm:pt>
    <dgm:pt modelId="{BD2D1017-91A1-41AB-8446-3F8FBEE542D0}" type="pres">
      <dgm:prSet presAssocID="{CE8153CF-92B1-45E5-9749-A3DC329E809D}" presName="accentRepeatNode" presStyleLbl="solidFgAcc1" presStyleIdx="3" presStyleCnt="5"/>
      <dgm:spPr/>
    </dgm:pt>
    <dgm:pt modelId="{CEF315A9-9B9D-4937-98CE-277B6508F5D5}" type="pres">
      <dgm:prSet presAssocID="{4EC37E17-B7E4-4B8F-BCEE-B56B64998C57}" presName="text_5" presStyleLbl="node1" presStyleIdx="4" presStyleCnt="5">
        <dgm:presLayoutVars>
          <dgm:bulletEnabled val="1"/>
        </dgm:presLayoutVars>
      </dgm:prSet>
      <dgm:spPr/>
    </dgm:pt>
    <dgm:pt modelId="{0D657377-6BF2-4BD5-95EC-C83C840B1B1F}" type="pres">
      <dgm:prSet presAssocID="{4EC37E17-B7E4-4B8F-BCEE-B56B64998C57}" presName="accent_5" presStyleCnt="0"/>
      <dgm:spPr/>
    </dgm:pt>
    <dgm:pt modelId="{784E2978-6885-4748-805C-554113649C27}" type="pres">
      <dgm:prSet presAssocID="{4EC37E17-B7E4-4B8F-BCEE-B56B64998C57}" presName="accentRepeatNode" presStyleLbl="solidFgAcc1" presStyleIdx="4" presStyleCnt="5"/>
      <dgm:spPr/>
    </dgm:pt>
  </dgm:ptLst>
  <dgm:cxnLst>
    <dgm:cxn modelId="{AAB3122D-F334-4EB2-B6F3-72264254C37C}" type="presOf" srcId="{268367D0-C3C8-44F4-95C6-6ADE996DFC2D}" destId="{15A6B119-6CF1-4A4B-B06A-353D6B5C1BB0}" srcOrd="0" destOrd="0" presId="urn:microsoft.com/office/officeart/2008/layout/VerticalCurvedList"/>
    <dgm:cxn modelId="{19DC5262-7E6F-47EF-9DC1-98F1DB4B94E8}" type="presOf" srcId="{BDCCB764-2E25-404B-A255-085CD02CF4B1}" destId="{A9840ECD-FDB9-4FDD-8377-971AD8BE5BAB}" srcOrd="0" destOrd="0" presId="urn:microsoft.com/office/officeart/2008/layout/VerticalCurvedList"/>
    <dgm:cxn modelId="{20AB5742-2121-4336-9CA0-AE3D2ED85C75}" srcId="{268367D0-C3C8-44F4-95C6-6ADE996DFC2D}" destId="{CE8153CF-92B1-45E5-9749-A3DC329E809D}" srcOrd="3" destOrd="0" parTransId="{D737E9A5-CC0E-4ED4-A561-070F7F6E7F31}" sibTransId="{6464E7FC-383E-466F-BD83-CDC1AAB99335}"/>
    <dgm:cxn modelId="{A849A66A-212F-406B-AF18-496CE64AC0B2}" srcId="{268367D0-C3C8-44F4-95C6-6ADE996DFC2D}" destId="{EB901F0F-43E2-4E6B-8B4F-7930B46F28E5}" srcOrd="1" destOrd="0" parTransId="{F0E57032-44FC-4C9E-BA8A-5F367E6D9841}" sibTransId="{C54380D3-67AB-44AD-83A2-0109BA1D4438}"/>
    <dgm:cxn modelId="{CF0FD853-C9B0-4596-B530-46A3B19E5785}" type="presOf" srcId="{CE8153CF-92B1-45E5-9749-A3DC329E809D}" destId="{AC78883D-ACF6-45E0-9CC8-52F717634B5C}" srcOrd="0" destOrd="0" presId="urn:microsoft.com/office/officeart/2008/layout/VerticalCurvedList"/>
    <dgm:cxn modelId="{06706C95-87E0-4846-B880-4DF16D5AE52F}" srcId="{268367D0-C3C8-44F4-95C6-6ADE996DFC2D}" destId="{BDCCB764-2E25-404B-A255-085CD02CF4B1}" srcOrd="2" destOrd="0" parTransId="{26926CCB-91DC-4B24-A32A-5505A231150E}" sibTransId="{937DF58A-D236-4060-9B46-6AC6764002F5}"/>
    <dgm:cxn modelId="{523BC59C-CB4A-4FD3-AD62-283B549C7B43}" type="presOf" srcId="{4EC37E17-B7E4-4B8F-BCEE-B56B64998C57}" destId="{CEF315A9-9B9D-4937-98CE-277B6508F5D5}" srcOrd="0" destOrd="0" presId="urn:microsoft.com/office/officeart/2008/layout/VerticalCurvedList"/>
    <dgm:cxn modelId="{185761A2-F8AE-473B-B626-2E20EA5140C1}" srcId="{268367D0-C3C8-44F4-95C6-6ADE996DFC2D}" destId="{4EC37E17-B7E4-4B8F-BCEE-B56B64998C57}" srcOrd="4" destOrd="0" parTransId="{5A80EA3C-108A-40C8-9FF5-C0DAA6FA604C}" sibTransId="{88C2D968-5F07-4420-AEDA-B07818925DB1}"/>
    <dgm:cxn modelId="{3E53E7C4-0277-4F59-8E79-9E84BF1A688F}" type="presOf" srcId="{EB901F0F-43E2-4E6B-8B4F-7930B46F28E5}" destId="{544ED8B4-8F41-4B2B-8DD4-47F216B30CB5}" srcOrd="0" destOrd="0" presId="urn:microsoft.com/office/officeart/2008/layout/VerticalCurvedList"/>
    <dgm:cxn modelId="{17D423C5-0A4B-479E-BD46-4132286A4C58}" type="presOf" srcId="{B514671B-7360-4E36-8ABC-85C5C28854C0}" destId="{8C05FA26-A028-4C61-9152-2FBE8FAE0BA3}" srcOrd="0" destOrd="0" presId="urn:microsoft.com/office/officeart/2008/layout/VerticalCurvedList"/>
    <dgm:cxn modelId="{20DD22CD-1271-4637-87AA-5B9D7B380022}" srcId="{268367D0-C3C8-44F4-95C6-6ADE996DFC2D}" destId="{02E15C56-5065-4095-805C-85AFAA5998EF}" srcOrd="0" destOrd="0" parTransId="{49C2F3C4-75F9-4C45-A255-E2FA70F3181D}" sibTransId="{B514671B-7360-4E36-8ABC-85C5C28854C0}"/>
    <dgm:cxn modelId="{A04BEBD5-196C-46EC-A4F9-5A52D8853001}" type="presOf" srcId="{02E15C56-5065-4095-805C-85AFAA5998EF}" destId="{509E174F-9C82-46B8-95CF-7E15F230B1DE}" srcOrd="0" destOrd="0" presId="urn:microsoft.com/office/officeart/2008/layout/VerticalCurvedList"/>
    <dgm:cxn modelId="{5AFC87B6-1E34-41B4-B9F2-5298D88D5290}" type="presParOf" srcId="{15A6B119-6CF1-4A4B-B06A-353D6B5C1BB0}" destId="{1013F501-0C23-4BBB-88C9-39A0FA5E6198}" srcOrd="0" destOrd="0" presId="urn:microsoft.com/office/officeart/2008/layout/VerticalCurvedList"/>
    <dgm:cxn modelId="{F174486F-51E3-44D7-A941-1E4240983D2D}" type="presParOf" srcId="{1013F501-0C23-4BBB-88C9-39A0FA5E6198}" destId="{0EB05666-24A7-4B00-BABE-504523C7CEFC}" srcOrd="0" destOrd="0" presId="urn:microsoft.com/office/officeart/2008/layout/VerticalCurvedList"/>
    <dgm:cxn modelId="{5AADD5D5-0412-4479-9354-6B8900F08FCC}" type="presParOf" srcId="{0EB05666-24A7-4B00-BABE-504523C7CEFC}" destId="{E6AB81A1-7BC0-4DBA-92BE-DA32E92A0C69}" srcOrd="0" destOrd="0" presId="urn:microsoft.com/office/officeart/2008/layout/VerticalCurvedList"/>
    <dgm:cxn modelId="{09F2BC61-F5C3-4B40-AFA1-195FDE841DB5}" type="presParOf" srcId="{0EB05666-24A7-4B00-BABE-504523C7CEFC}" destId="{8C05FA26-A028-4C61-9152-2FBE8FAE0BA3}" srcOrd="1" destOrd="0" presId="urn:microsoft.com/office/officeart/2008/layout/VerticalCurvedList"/>
    <dgm:cxn modelId="{56E5928C-C3AB-45A7-97FA-9CC0650C10BB}" type="presParOf" srcId="{0EB05666-24A7-4B00-BABE-504523C7CEFC}" destId="{92B2BED3-3688-4208-A4C7-AC2EECB72205}" srcOrd="2" destOrd="0" presId="urn:microsoft.com/office/officeart/2008/layout/VerticalCurvedList"/>
    <dgm:cxn modelId="{861CB012-14A0-4CAA-A19E-774B11EA8DBA}" type="presParOf" srcId="{0EB05666-24A7-4B00-BABE-504523C7CEFC}" destId="{705EACD7-5609-44D7-AB42-CFAE63E4AB75}" srcOrd="3" destOrd="0" presId="urn:microsoft.com/office/officeart/2008/layout/VerticalCurvedList"/>
    <dgm:cxn modelId="{82CD5744-A397-48CF-8EE7-E0650D055123}" type="presParOf" srcId="{1013F501-0C23-4BBB-88C9-39A0FA5E6198}" destId="{509E174F-9C82-46B8-95CF-7E15F230B1DE}" srcOrd="1" destOrd="0" presId="urn:microsoft.com/office/officeart/2008/layout/VerticalCurvedList"/>
    <dgm:cxn modelId="{21CD91EA-C6D3-4301-9453-C4E82299CFD0}" type="presParOf" srcId="{1013F501-0C23-4BBB-88C9-39A0FA5E6198}" destId="{5ADAE7E3-EE1D-4AE4-9C2E-ED61C64BA0EC}" srcOrd="2" destOrd="0" presId="urn:microsoft.com/office/officeart/2008/layout/VerticalCurvedList"/>
    <dgm:cxn modelId="{8FCCBA66-746B-4446-B512-734EBAE32D69}" type="presParOf" srcId="{5ADAE7E3-EE1D-4AE4-9C2E-ED61C64BA0EC}" destId="{214D9720-D7DD-4C60-8963-CFD21691E091}" srcOrd="0" destOrd="0" presId="urn:microsoft.com/office/officeart/2008/layout/VerticalCurvedList"/>
    <dgm:cxn modelId="{DDE761AE-A6FC-4588-8D85-0D5CCDB5A66B}" type="presParOf" srcId="{1013F501-0C23-4BBB-88C9-39A0FA5E6198}" destId="{544ED8B4-8F41-4B2B-8DD4-47F216B30CB5}" srcOrd="3" destOrd="0" presId="urn:microsoft.com/office/officeart/2008/layout/VerticalCurvedList"/>
    <dgm:cxn modelId="{821D1BA7-0C53-4FE7-AC60-841C2338B45F}" type="presParOf" srcId="{1013F501-0C23-4BBB-88C9-39A0FA5E6198}" destId="{ED73AB85-E222-4027-8BF7-4BA5C41A4206}" srcOrd="4" destOrd="0" presId="urn:microsoft.com/office/officeart/2008/layout/VerticalCurvedList"/>
    <dgm:cxn modelId="{1C4DF4F5-55BC-4174-A2BE-2978B5AFC2AE}" type="presParOf" srcId="{ED73AB85-E222-4027-8BF7-4BA5C41A4206}" destId="{AAA00DBB-2613-4EAB-9A11-66C5AA0FE034}" srcOrd="0" destOrd="0" presId="urn:microsoft.com/office/officeart/2008/layout/VerticalCurvedList"/>
    <dgm:cxn modelId="{223B1BE9-884A-472F-AAB1-B4E5F3C36166}" type="presParOf" srcId="{1013F501-0C23-4BBB-88C9-39A0FA5E6198}" destId="{A9840ECD-FDB9-4FDD-8377-971AD8BE5BAB}" srcOrd="5" destOrd="0" presId="urn:microsoft.com/office/officeart/2008/layout/VerticalCurvedList"/>
    <dgm:cxn modelId="{9EF3772D-9D49-4722-BD0D-14ADC3D63016}" type="presParOf" srcId="{1013F501-0C23-4BBB-88C9-39A0FA5E6198}" destId="{07139CE1-2CD9-42B5-A9F6-11A633A29016}" srcOrd="6" destOrd="0" presId="urn:microsoft.com/office/officeart/2008/layout/VerticalCurvedList"/>
    <dgm:cxn modelId="{0275B3A9-CD2F-4671-8B20-4C1A26311375}" type="presParOf" srcId="{07139CE1-2CD9-42B5-A9F6-11A633A29016}" destId="{993805F5-E577-49FF-A84E-53154BE8CC07}" srcOrd="0" destOrd="0" presId="urn:microsoft.com/office/officeart/2008/layout/VerticalCurvedList"/>
    <dgm:cxn modelId="{03F8E6A3-F9BA-4758-988D-D965FC70203D}" type="presParOf" srcId="{1013F501-0C23-4BBB-88C9-39A0FA5E6198}" destId="{AC78883D-ACF6-45E0-9CC8-52F717634B5C}" srcOrd="7" destOrd="0" presId="urn:microsoft.com/office/officeart/2008/layout/VerticalCurvedList"/>
    <dgm:cxn modelId="{3C328A56-9E18-4F83-BF13-6FD67DDA9A69}" type="presParOf" srcId="{1013F501-0C23-4BBB-88C9-39A0FA5E6198}" destId="{F7276499-D1B9-4F86-B7F9-663FD35C89B7}" srcOrd="8" destOrd="0" presId="urn:microsoft.com/office/officeart/2008/layout/VerticalCurvedList"/>
    <dgm:cxn modelId="{5A470E32-55B4-4657-9425-EEEB5CEF2CCA}" type="presParOf" srcId="{F7276499-D1B9-4F86-B7F9-663FD35C89B7}" destId="{BD2D1017-91A1-41AB-8446-3F8FBEE542D0}" srcOrd="0" destOrd="0" presId="urn:microsoft.com/office/officeart/2008/layout/VerticalCurvedList"/>
    <dgm:cxn modelId="{D3660F30-DF8A-4E0F-8F89-8F353F936357}" type="presParOf" srcId="{1013F501-0C23-4BBB-88C9-39A0FA5E6198}" destId="{CEF315A9-9B9D-4937-98CE-277B6508F5D5}" srcOrd="9" destOrd="0" presId="urn:microsoft.com/office/officeart/2008/layout/VerticalCurvedList"/>
    <dgm:cxn modelId="{E972261D-BBBC-4C56-A010-8FABB8DBF918}" type="presParOf" srcId="{1013F501-0C23-4BBB-88C9-39A0FA5E6198}" destId="{0D657377-6BF2-4BD5-95EC-C83C840B1B1F}" srcOrd="10" destOrd="0" presId="urn:microsoft.com/office/officeart/2008/layout/VerticalCurvedList"/>
    <dgm:cxn modelId="{E25D842E-1D4E-4C86-9564-1DF2961E0F66}" type="presParOf" srcId="{0D657377-6BF2-4BD5-95EC-C83C840B1B1F}" destId="{784E2978-6885-4748-805C-554113649C2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E20646-CDD0-4DCC-904B-12C9FD96CF67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B0126D7-B975-49AC-8EC8-853A11C14633}">
      <dgm:prSet phldrT="[Text]"/>
      <dgm:spPr/>
      <dgm:t>
        <a:bodyPr/>
        <a:lstStyle/>
        <a:p>
          <a:r>
            <a:rPr lang="es-ES" dirty="0"/>
            <a:t>SOC</a:t>
          </a:r>
          <a:endParaRPr lang="en-GB" dirty="0"/>
        </a:p>
      </dgm:t>
    </dgm:pt>
    <dgm:pt modelId="{36932A39-3A1C-4A70-925A-FEF435A24193}" type="parTrans" cxnId="{7ADE3D12-6F6F-4747-983D-01A07C57653B}">
      <dgm:prSet/>
      <dgm:spPr/>
      <dgm:t>
        <a:bodyPr/>
        <a:lstStyle/>
        <a:p>
          <a:endParaRPr lang="en-GB"/>
        </a:p>
      </dgm:t>
    </dgm:pt>
    <dgm:pt modelId="{714BADF0-C2F5-48AA-8E51-E69DCC02959F}" type="sibTrans" cxnId="{7ADE3D12-6F6F-4747-983D-01A07C57653B}">
      <dgm:prSet/>
      <dgm:spPr/>
      <dgm:t>
        <a:bodyPr/>
        <a:lstStyle/>
        <a:p>
          <a:endParaRPr lang="en-GB"/>
        </a:p>
      </dgm:t>
    </dgm:pt>
    <dgm:pt modelId="{5D063943-F86C-4799-88A9-76DEB3035222}">
      <dgm:prSet phldrT="[Text]"/>
      <dgm:spPr/>
      <dgm:t>
        <a:bodyPr/>
        <a:lstStyle/>
        <a:p>
          <a:r>
            <a:rPr lang="es-ES" dirty="0"/>
            <a:t>Monitoriza</a:t>
          </a:r>
          <a:endParaRPr lang="en-GB" dirty="0"/>
        </a:p>
      </dgm:t>
    </dgm:pt>
    <dgm:pt modelId="{EF966475-266A-4578-BA39-2E0A34EF1E81}" type="parTrans" cxnId="{D581F7D2-B584-4CDF-A6AB-A46F79B1AAB6}">
      <dgm:prSet/>
      <dgm:spPr/>
      <dgm:t>
        <a:bodyPr/>
        <a:lstStyle/>
        <a:p>
          <a:endParaRPr lang="en-GB"/>
        </a:p>
      </dgm:t>
    </dgm:pt>
    <dgm:pt modelId="{C12C6560-C11F-4207-B4FE-77C261B9645D}" type="sibTrans" cxnId="{D581F7D2-B584-4CDF-A6AB-A46F79B1AAB6}">
      <dgm:prSet/>
      <dgm:spPr/>
      <dgm:t>
        <a:bodyPr/>
        <a:lstStyle/>
        <a:p>
          <a:endParaRPr lang="en-GB"/>
        </a:p>
      </dgm:t>
    </dgm:pt>
    <dgm:pt modelId="{D1FAE634-4C01-4524-853C-D4989E8CC1A2}">
      <dgm:prSet phldrT="[Text]"/>
      <dgm:spPr/>
      <dgm:t>
        <a:bodyPr/>
        <a:lstStyle/>
        <a:p>
          <a:r>
            <a:rPr lang="es-ES" dirty="0"/>
            <a:t>Analiza</a:t>
          </a:r>
          <a:endParaRPr lang="en-GB" dirty="0"/>
        </a:p>
      </dgm:t>
    </dgm:pt>
    <dgm:pt modelId="{DD1C85C6-1E8B-402C-8161-03E12A969F75}" type="parTrans" cxnId="{6EEAC6C4-B169-4745-A6FC-6D2013E305B5}">
      <dgm:prSet/>
      <dgm:spPr/>
      <dgm:t>
        <a:bodyPr/>
        <a:lstStyle/>
        <a:p>
          <a:endParaRPr lang="en-GB"/>
        </a:p>
      </dgm:t>
    </dgm:pt>
    <dgm:pt modelId="{CE1AC3EA-4F2C-4B27-9449-C7ABB8B0F232}" type="sibTrans" cxnId="{6EEAC6C4-B169-4745-A6FC-6D2013E305B5}">
      <dgm:prSet/>
      <dgm:spPr/>
      <dgm:t>
        <a:bodyPr/>
        <a:lstStyle/>
        <a:p>
          <a:endParaRPr lang="en-GB"/>
        </a:p>
      </dgm:t>
    </dgm:pt>
    <dgm:pt modelId="{B0C5226C-4761-4385-B154-163754DB06A9}">
      <dgm:prSet phldrT="[Text]"/>
      <dgm:spPr/>
      <dgm:t>
        <a:bodyPr/>
        <a:lstStyle/>
        <a:p>
          <a:r>
            <a:rPr lang="es-ES" dirty="0">
              <a:sym typeface="Wingdings" panose="05000000000000000000" pitchFamily="2" charset="2"/>
            </a:rPr>
            <a:t>Detectar</a:t>
          </a:r>
          <a:endParaRPr lang="en-GB" dirty="0"/>
        </a:p>
      </dgm:t>
    </dgm:pt>
    <dgm:pt modelId="{9FE4F691-7A47-4E1B-B069-EC123EE9FAAB}" type="parTrans" cxnId="{DBA4AB91-8886-4730-8EE7-29B98EE6F6EF}">
      <dgm:prSet/>
      <dgm:spPr/>
      <dgm:t>
        <a:bodyPr/>
        <a:lstStyle/>
        <a:p>
          <a:endParaRPr lang="en-GB"/>
        </a:p>
      </dgm:t>
    </dgm:pt>
    <dgm:pt modelId="{ECA22ED1-A0A3-40BA-AF6E-E10748B5AEF8}" type="sibTrans" cxnId="{DBA4AB91-8886-4730-8EE7-29B98EE6F6EF}">
      <dgm:prSet/>
      <dgm:spPr/>
      <dgm:t>
        <a:bodyPr/>
        <a:lstStyle/>
        <a:p>
          <a:endParaRPr lang="en-GB"/>
        </a:p>
      </dgm:t>
    </dgm:pt>
    <dgm:pt modelId="{D44EBC09-DE8E-49A1-ABDB-543CE5F2DE5F}">
      <dgm:prSet phldrT="[Text]"/>
      <dgm:spPr/>
      <dgm:t>
        <a:bodyPr/>
        <a:lstStyle/>
        <a:p>
          <a:r>
            <a:rPr lang="es-ES" dirty="0"/>
            <a:t>Acciones contraofensivas</a:t>
          </a:r>
          <a:endParaRPr lang="en-GB" dirty="0"/>
        </a:p>
      </dgm:t>
    </dgm:pt>
    <dgm:pt modelId="{A00E56A9-50F3-435F-B28F-008A902BB325}" type="parTrans" cxnId="{EB42CEA3-A970-4386-845C-A7FC9E2F4A19}">
      <dgm:prSet/>
      <dgm:spPr/>
      <dgm:t>
        <a:bodyPr/>
        <a:lstStyle/>
        <a:p>
          <a:endParaRPr lang="en-GB"/>
        </a:p>
      </dgm:t>
    </dgm:pt>
    <dgm:pt modelId="{05221BDF-E447-4AAA-AFF8-B4639383BA1B}" type="sibTrans" cxnId="{EB42CEA3-A970-4386-845C-A7FC9E2F4A19}">
      <dgm:prSet/>
      <dgm:spPr/>
      <dgm:t>
        <a:bodyPr/>
        <a:lstStyle/>
        <a:p>
          <a:endParaRPr lang="en-GB"/>
        </a:p>
      </dgm:t>
    </dgm:pt>
    <dgm:pt modelId="{E0E807F6-BEEF-4A9F-9043-448BE539476A}">
      <dgm:prSet phldrT="[Text]"/>
      <dgm:spPr/>
      <dgm:t>
        <a:bodyPr/>
        <a:lstStyle/>
        <a:p>
          <a:r>
            <a:rPr lang="es-ES" dirty="0"/>
            <a:t>SIEM</a:t>
          </a:r>
          <a:endParaRPr lang="en-GB" dirty="0"/>
        </a:p>
      </dgm:t>
    </dgm:pt>
    <dgm:pt modelId="{B41D5819-59A2-4531-8475-A22396930B81}" type="parTrans" cxnId="{D07569A9-49F4-4D69-9197-66832FB7B9F0}">
      <dgm:prSet/>
      <dgm:spPr/>
      <dgm:t>
        <a:bodyPr/>
        <a:lstStyle/>
        <a:p>
          <a:endParaRPr lang="en-GB"/>
        </a:p>
      </dgm:t>
    </dgm:pt>
    <dgm:pt modelId="{C5A6A8BC-F245-4EFA-A50E-1D48CF288C80}" type="sibTrans" cxnId="{D07569A9-49F4-4D69-9197-66832FB7B9F0}">
      <dgm:prSet/>
      <dgm:spPr/>
      <dgm:t>
        <a:bodyPr/>
        <a:lstStyle/>
        <a:p>
          <a:endParaRPr lang="en-GB"/>
        </a:p>
      </dgm:t>
    </dgm:pt>
    <dgm:pt modelId="{4A474D7D-0F8A-4E90-9E53-71F84A3ACA38}">
      <dgm:prSet phldrT="[Text]"/>
      <dgm:spPr/>
      <dgm:t>
        <a:bodyPr/>
        <a:lstStyle/>
        <a:p>
          <a:r>
            <a:rPr lang="es-ES" dirty="0"/>
            <a:t>Almacenamiento</a:t>
          </a:r>
          <a:endParaRPr lang="en-GB" dirty="0"/>
        </a:p>
      </dgm:t>
    </dgm:pt>
    <dgm:pt modelId="{4C02FFEC-79DD-4199-948B-C2E8D926266D}" type="parTrans" cxnId="{5120F967-21B4-45F9-8727-E4A2AE6EA10D}">
      <dgm:prSet/>
      <dgm:spPr/>
      <dgm:t>
        <a:bodyPr/>
        <a:lstStyle/>
        <a:p>
          <a:endParaRPr lang="en-GB"/>
        </a:p>
      </dgm:t>
    </dgm:pt>
    <dgm:pt modelId="{23764CF3-99A6-4303-9633-7FE0A0BF824E}" type="sibTrans" cxnId="{5120F967-21B4-45F9-8727-E4A2AE6EA10D}">
      <dgm:prSet/>
      <dgm:spPr/>
      <dgm:t>
        <a:bodyPr/>
        <a:lstStyle/>
        <a:p>
          <a:endParaRPr lang="en-GB"/>
        </a:p>
      </dgm:t>
    </dgm:pt>
    <dgm:pt modelId="{92013CFA-6A2E-4731-8418-98B97E35B3BF}">
      <dgm:prSet phldrT="[Text]"/>
      <dgm:spPr/>
      <dgm:t>
        <a:bodyPr/>
        <a:lstStyle/>
        <a:p>
          <a:r>
            <a:rPr lang="es-ES" dirty="0"/>
            <a:t>Interpretación</a:t>
          </a:r>
          <a:endParaRPr lang="en-GB" dirty="0"/>
        </a:p>
      </dgm:t>
    </dgm:pt>
    <dgm:pt modelId="{A318A3CA-6ABD-44E3-A502-515DFB08E909}" type="parTrans" cxnId="{04B92F7A-368D-49FA-BA33-02FE9CBDB18E}">
      <dgm:prSet/>
      <dgm:spPr/>
      <dgm:t>
        <a:bodyPr/>
        <a:lstStyle/>
        <a:p>
          <a:endParaRPr lang="en-GB"/>
        </a:p>
      </dgm:t>
    </dgm:pt>
    <dgm:pt modelId="{27E08ECB-2A78-424D-B6F1-363602B18BB1}" type="sibTrans" cxnId="{04B92F7A-368D-49FA-BA33-02FE9CBDB18E}">
      <dgm:prSet/>
      <dgm:spPr/>
      <dgm:t>
        <a:bodyPr/>
        <a:lstStyle/>
        <a:p>
          <a:endParaRPr lang="en-GB"/>
        </a:p>
      </dgm:t>
    </dgm:pt>
    <dgm:pt modelId="{31AFE48A-7775-4AD2-87B2-232AE3070A24}">
      <dgm:prSet phldrT="[Text]"/>
      <dgm:spPr/>
      <dgm:t>
        <a:bodyPr/>
        <a:lstStyle/>
        <a:p>
          <a:r>
            <a:rPr lang="es-ES" dirty="0"/>
            <a:t>Datos – mensajes – Logs</a:t>
          </a:r>
          <a:endParaRPr lang="en-GB" dirty="0"/>
        </a:p>
      </dgm:t>
    </dgm:pt>
    <dgm:pt modelId="{4E73AA66-19CC-4C48-85A7-ED8C27A15404}" type="parTrans" cxnId="{C26A7CC2-DE5B-4F78-9718-0E04EACA056D}">
      <dgm:prSet/>
      <dgm:spPr/>
      <dgm:t>
        <a:bodyPr/>
        <a:lstStyle/>
        <a:p>
          <a:endParaRPr lang="en-GB"/>
        </a:p>
      </dgm:t>
    </dgm:pt>
    <dgm:pt modelId="{1A3F830B-6857-48A9-BEBD-D6F7BBE6551F}" type="sibTrans" cxnId="{C26A7CC2-DE5B-4F78-9718-0E04EACA056D}">
      <dgm:prSet/>
      <dgm:spPr/>
      <dgm:t>
        <a:bodyPr/>
        <a:lstStyle/>
        <a:p>
          <a:endParaRPr lang="en-GB"/>
        </a:p>
      </dgm:t>
    </dgm:pt>
    <dgm:pt modelId="{CB767D3E-1842-4425-9D97-F46BD824561B}">
      <dgm:prSet phldrT="[Text]"/>
      <dgm:spPr/>
      <dgm:t>
        <a:bodyPr/>
        <a:lstStyle/>
        <a:p>
          <a:r>
            <a:rPr lang="es-ES" dirty="0"/>
            <a:t>Extraer información</a:t>
          </a:r>
          <a:endParaRPr lang="en-GB" dirty="0"/>
        </a:p>
      </dgm:t>
    </dgm:pt>
    <dgm:pt modelId="{8912D982-9ABF-4B6E-857A-911D4C08DE93}" type="parTrans" cxnId="{5C685D33-E44F-4987-9561-E3B3508C86AF}">
      <dgm:prSet/>
      <dgm:spPr/>
      <dgm:t>
        <a:bodyPr/>
        <a:lstStyle/>
        <a:p>
          <a:endParaRPr lang="en-GB"/>
        </a:p>
      </dgm:t>
    </dgm:pt>
    <dgm:pt modelId="{DDFF18C0-23BB-4DA8-8E90-65B2E66837DB}" type="sibTrans" cxnId="{5C685D33-E44F-4987-9561-E3B3508C86AF}">
      <dgm:prSet/>
      <dgm:spPr/>
      <dgm:t>
        <a:bodyPr/>
        <a:lstStyle/>
        <a:p>
          <a:endParaRPr lang="en-GB"/>
        </a:p>
      </dgm:t>
    </dgm:pt>
    <dgm:pt modelId="{B89BDF01-4443-42A3-B9C7-7C370172ABDA}" type="pres">
      <dgm:prSet presAssocID="{82E20646-CDD0-4DCC-904B-12C9FD96CF6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86AA4A93-80AC-4032-8C9B-976CFBC4DDE3}" type="pres">
      <dgm:prSet presAssocID="{E0E807F6-BEEF-4A9F-9043-448BE539476A}" presName="composite" presStyleCnt="0"/>
      <dgm:spPr/>
    </dgm:pt>
    <dgm:pt modelId="{E6EC8E64-74D7-4B7E-B8E9-EBBDD5A5B2F1}" type="pres">
      <dgm:prSet presAssocID="{E0E807F6-BEEF-4A9F-9043-448BE539476A}" presName="BackAccent" presStyleLbl="bgShp" presStyleIdx="0" presStyleCnt="2"/>
      <dgm:spPr/>
    </dgm:pt>
    <dgm:pt modelId="{DFD7A6B4-13E8-43FF-BCCF-716075467594}" type="pres">
      <dgm:prSet presAssocID="{E0E807F6-BEEF-4A9F-9043-448BE539476A}" presName="Accent" presStyleLbl="alignNode1" presStyleIdx="0" presStyleCnt="2"/>
      <dgm:spPr/>
    </dgm:pt>
    <dgm:pt modelId="{EE995026-B108-46FB-B676-AB516363EB08}" type="pres">
      <dgm:prSet presAssocID="{E0E807F6-BEEF-4A9F-9043-448BE539476A}" presName="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501C4C7F-B78E-4624-B001-65FE77A03842}" type="pres">
      <dgm:prSet presAssocID="{E0E807F6-BEEF-4A9F-9043-448BE539476A}" presName="Parent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F6C80482-6B4C-4158-B56E-6C40C00A3A81}" type="pres">
      <dgm:prSet presAssocID="{C5A6A8BC-F245-4EFA-A50E-1D48CF288C80}" presName="sibTrans" presStyleCnt="0"/>
      <dgm:spPr/>
    </dgm:pt>
    <dgm:pt modelId="{6C0054B1-FDBC-4C74-9B8A-C0583D6DC7E8}" type="pres">
      <dgm:prSet presAssocID="{5B0126D7-B975-49AC-8EC8-853A11C14633}" presName="composite" presStyleCnt="0"/>
      <dgm:spPr/>
    </dgm:pt>
    <dgm:pt modelId="{87AFB7D7-B81A-420E-B59F-91F1C74438A5}" type="pres">
      <dgm:prSet presAssocID="{5B0126D7-B975-49AC-8EC8-853A11C14633}" presName="BackAccent" presStyleLbl="bgShp" presStyleIdx="1" presStyleCnt="2"/>
      <dgm:spPr/>
    </dgm:pt>
    <dgm:pt modelId="{DC93A515-0551-4AD0-9B13-7557C247D434}" type="pres">
      <dgm:prSet presAssocID="{5B0126D7-B975-49AC-8EC8-853A11C14633}" presName="Accent" presStyleLbl="alignNode1" presStyleIdx="1" presStyleCnt="2"/>
      <dgm:spPr/>
    </dgm:pt>
    <dgm:pt modelId="{2F3DB8C1-28EA-4B15-929D-CE8575E2492F}" type="pres">
      <dgm:prSet presAssocID="{5B0126D7-B975-49AC-8EC8-853A11C14633}" presName="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7C8D5DE6-ABAC-4D1B-9CF5-114020E8AB98}" type="pres">
      <dgm:prSet presAssocID="{5B0126D7-B975-49AC-8EC8-853A11C14633}" presName="Parent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F0D4D00B-FB09-45BE-BDE9-0F66D078DF58}" type="presOf" srcId="{CB767D3E-1842-4425-9D97-F46BD824561B}" destId="{EE995026-B108-46FB-B676-AB516363EB08}" srcOrd="0" destOrd="3" presId="urn:microsoft.com/office/officeart/2008/layout/IncreasingCircleProcess"/>
    <dgm:cxn modelId="{4102000F-47A0-4A6D-A6C1-CA73E5AB6247}" type="presOf" srcId="{D1FAE634-4C01-4524-853C-D4989E8CC1A2}" destId="{2F3DB8C1-28EA-4B15-929D-CE8575E2492F}" srcOrd="0" destOrd="1" presId="urn:microsoft.com/office/officeart/2008/layout/IncreasingCircleProcess"/>
    <dgm:cxn modelId="{7ADE3D12-6F6F-4747-983D-01A07C57653B}" srcId="{82E20646-CDD0-4DCC-904B-12C9FD96CF67}" destId="{5B0126D7-B975-49AC-8EC8-853A11C14633}" srcOrd="1" destOrd="0" parTransId="{36932A39-3A1C-4A70-925A-FEF435A24193}" sibTransId="{714BADF0-C2F5-48AA-8E51-E69DCC02959F}"/>
    <dgm:cxn modelId="{027BF819-954F-442F-9038-D515419546E6}" type="presOf" srcId="{B0C5226C-4761-4385-B154-163754DB06A9}" destId="{2F3DB8C1-28EA-4B15-929D-CE8575E2492F}" srcOrd="0" destOrd="2" presId="urn:microsoft.com/office/officeart/2008/layout/IncreasingCircleProcess"/>
    <dgm:cxn modelId="{5D739924-7676-49D7-8085-A4E85A1393CA}" type="presOf" srcId="{D44EBC09-DE8E-49A1-ABDB-543CE5F2DE5F}" destId="{2F3DB8C1-28EA-4B15-929D-CE8575E2492F}" srcOrd="0" destOrd="3" presId="urn:microsoft.com/office/officeart/2008/layout/IncreasingCircleProcess"/>
    <dgm:cxn modelId="{527BFA2C-CA1C-4253-B86A-7E4AB13CC90E}" type="presOf" srcId="{5D063943-F86C-4799-88A9-76DEB3035222}" destId="{2F3DB8C1-28EA-4B15-929D-CE8575E2492F}" srcOrd="0" destOrd="0" presId="urn:microsoft.com/office/officeart/2008/layout/IncreasingCircleProcess"/>
    <dgm:cxn modelId="{2FCC312F-8A07-416C-AD9B-7C45B8BCE4D9}" type="presOf" srcId="{82E20646-CDD0-4DCC-904B-12C9FD96CF67}" destId="{B89BDF01-4443-42A3-B9C7-7C370172ABDA}" srcOrd="0" destOrd="0" presId="urn:microsoft.com/office/officeart/2008/layout/IncreasingCircleProcess"/>
    <dgm:cxn modelId="{5C685D33-E44F-4987-9561-E3B3508C86AF}" srcId="{E0E807F6-BEEF-4A9F-9043-448BE539476A}" destId="{CB767D3E-1842-4425-9D97-F46BD824561B}" srcOrd="3" destOrd="0" parTransId="{8912D982-9ABF-4B6E-857A-911D4C08DE93}" sibTransId="{DDFF18C0-23BB-4DA8-8E90-65B2E66837DB}"/>
    <dgm:cxn modelId="{5120F967-21B4-45F9-8727-E4A2AE6EA10D}" srcId="{E0E807F6-BEEF-4A9F-9043-448BE539476A}" destId="{4A474D7D-0F8A-4E90-9E53-71F84A3ACA38}" srcOrd="0" destOrd="0" parTransId="{4C02FFEC-79DD-4199-948B-C2E8D926266D}" sibTransId="{23764CF3-99A6-4303-9633-7FE0A0BF824E}"/>
    <dgm:cxn modelId="{E1BA114E-6A1A-42F9-A1DD-07452C8236EF}" type="presOf" srcId="{4A474D7D-0F8A-4E90-9E53-71F84A3ACA38}" destId="{EE995026-B108-46FB-B676-AB516363EB08}" srcOrd="0" destOrd="0" presId="urn:microsoft.com/office/officeart/2008/layout/IncreasingCircleProcess"/>
    <dgm:cxn modelId="{2FBBF659-A095-4771-AA80-A5CE7E478492}" type="presOf" srcId="{E0E807F6-BEEF-4A9F-9043-448BE539476A}" destId="{501C4C7F-B78E-4624-B001-65FE77A03842}" srcOrd="0" destOrd="0" presId="urn:microsoft.com/office/officeart/2008/layout/IncreasingCircleProcess"/>
    <dgm:cxn modelId="{04B92F7A-368D-49FA-BA33-02FE9CBDB18E}" srcId="{E0E807F6-BEEF-4A9F-9043-448BE539476A}" destId="{92013CFA-6A2E-4731-8418-98B97E35B3BF}" srcOrd="1" destOrd="0" parTransId="{A318A3CA-6ABD-44E3-A502-515DFB08E909}" sibTransId="{27E08ECB-2A78-424D-B6F1-363602B18BB1}"/>
    <dgm:cxn modelId="{B9FC7A7E-71C6-4A54-8D04-F5E56BC9C5FE}" type="presOf" srcId="{92013CFA-6A2E-4731-8418-98B97E35B3BF}" destId="{EE995026-B108-46FB-B676-AB516363EB08}" srcOrd="0" destOrd="1" presId="urn:microsoft.com/office/officeart/2008/layout/IncreasingCircleProcess"/>
    <dgm:cxn modelId="{DBA4AB91-8886-4730-8EE7-29B98EE6F6EF}" srcId="{5B0126D7-B975-49AC-8EC8-853A11C14633}" destId="{B0C5226C-4761-4385-B154-163754DB06A9}" srcOrd="2" destOrd="0" parTransId="{9FE4F691-7A47-4E1B-B069-EC123EE9FAAB}" sibTransId="{ECA22ED1-A0A3-40BA-AF6E-E10748B5AEF8}"/>
    <dgm:cxn modelId="{EB42CEA3-A970-4386-845C-A7FC9E2F4A19}" srcId="{5B0126D7-B975-49AC-8EC8-853A11C14633}" destId="{D44EBC09-DE8E-49A1-ABDB-543CE5F2DE5F}" srcOrd="3" destOrd="0" parTransId="{A00E56A9-50F3-435F-B28F-008A902BB325}" sibTransId="{05221BDF-E447-4AAA-AFF8-B4639383BA1B}"/>
    <dgm:cxn modelId="{D07569A9-49F4-4D69-9197-66832FB7B9F0}" srcId="{82E20646-CDD0-4DCC-904B-12C9FD96CF67}" destId="{E0E807F6-BEEF-4A9F-9043-448BE539476A}" srcOrd="0" destOrd="0" parTransId="{B41D5819-59A2-4531-8475-A22396930B81}" sibTransId="{C5A6A8BC-F245-4EFA-A50E-1D48CF288C80}"/>
    <dgm:cxn modelId="{C26A7CC2-DE5B-4F78-9718-0E04EACA056D}" srcId="{E0E807F6-BEEF-4A9F-9043-448BE539476A}" destId="{31AFE48A-7775-4AD2-87B2-232AE3070A24}" srcOrd="2" destOrd="0" parTransId="{4E73AA66-19CC-4C48-85A7-ED8C27A15404}" sibTransId="{1A3F830B-6857-48A9-BEBD-D6F7BBE6551F}"/>
    <dgm:cxn modelId="{6EEAC6C4-B169-4745-A6FC-6D2013E305B5}" srcId="{5B0126D7-B975-49AC-8EC8-853A11C14633}" destId="{D1FAE634-4C01-4524-853C-D4989E8CC1A2}" srcOrd="1" destOrd="0" parTransId="{DD1C85C6-1E8B-402C-8161-03E12A969F75}" sibTransId="{CE1AC3EA-4F2C-4B27-9449-C7ABB8B0F232}"/>
    <dgm:cxn modelId="{D581F7D2-B584-4CDF-A6AB-A46F79B1AAB6}" srcId="{5B0126D7-B975-49AC-8EC8-853A11C14633}" destId="{5D063943-F86C-4799-88A9-76DEB3035222}" srcOrd="0" destOrd="0" parTransId="{EF966475-266A-4578-BA39-2E0A34EF1E81}" sibTransId="{C12C6560-C11F-4207-B4FE-77C261B9645D}"/>
    <dgm:cxn modelId="{D01EEBD8-9AEC-4CF4-9739-0EBDB336AE1C}" type="presOf" srcId="{31AFE48A-7775-4AD2-87B2-232AE3070A24}" destId="{EE995026-B108-46FB-B676-AB516363EB08}" srcOrd="0" destOrd="2" presId="urn:microsoft.com/office/officeart/2008/layout/IncreasingCircleProcess"/>
    <dgm:cxn modelId="{91CA6DFF-EAA1-4B1B-A218-9D0CD7FEE09B}" type="presOf" srcId="{5B0126D7-B975-49AC-8EC8-853A11C14633}" destId="{7C8D5DE6-ABAC-4D1B-9CF5-114020E8AB98}" srcOrd="0" destOrd="0" presId="urn:microsoft.com/office/officeart/2008/layout/IncreasingCircleProcess"/>
    <dgm:cxn modelId="{60BD5BF9-4823-4FDC-8218-803030D04FC1}" type="presParOf" srcId="{B89BDF01-4443-42A3-B9C7-7C370172ABDA}" destId="{86AA4A93-80AC-4032-8C9B-976CFBC4DDE3}" srcOrd="0" destOrd="0" presId="urn:microsoft.com/office/officeart/2008/layout/IncreasingCircleProcess"/>
    <dgm:cxn modelId="{E207449B-215A-4D2D-AD5D-C1167EA9FDC4}" type="presParOf" srcId="{86AA4A93-80AC-4032-8C9B-976CFBC4DDE3}" destId="{E6EC8E64-74D7-4B7E-B8E9-EBBDD5A5B2F1}" srcOrd="0" destOrd="0" presId="urn:microsoft.com/office/officeart/2008/layout/IncreasingCircleProcess"/>
    <dgm:cxn modelId="{5A47CB3E-534C-4855-8CE8-BD3FB46ED552}" type="presParOf" srcId="{86AA4A93-80AC-4032-8C9B-976CFBC4DDE3}" destId="{DFD7A6B4-13E8-43FF-BCCF-716075467594}" srcOrd="1" destOrd="0" presId="urn:microsoft.com/office/officeart/2008/layout/IncreasingCircleProcess"/>
    <dgm:cxn modelId="{A141287A-7D04-4982-8845-5994817C35BA}" type="presParOf" srcId="{86AA4A93-80AC-4032-8C9B-976CFBC4DDE3}" destId="{EE995026-B108-46FB-B676-AB516363EB08}" srcOrd="2" destOrd="0" presId="urn:microsoft.com/office/officeart/2008/layout/IncreasingCircleProcess"/>
    <dgm:cxn modelId="{4DDC82A4-4209-4665-A411-A6631FA5BE90}" type="presParOf" srcId="{86AA4A93-80AC-4032-8C9B-976CFBC4DDE3}" destId="{501C4C7F-B78E-4624-B001-65FE77A03842}" srcOrd="3" destOrd="0" presId="urn:microsoft.com/office/officeart/2008/layout/IncreasingCircleProcess"/>
    <dgm:cxn modelId="{AE272781-061B-4D01-9637-8E59B24A591D}" type="presParOf" srcId="{B89BDF01-4443-42A3-B9C7-7C370172ABDA}" destId="{F6C80482-6B4C-4158-B56E-6C40C00A3A81}" srcOrd="1" destOrd="0" presId="urn:microsoft.com/office/officeart/2008/layout/IncreasingCircleProcess"/>
    <dgm:cxn modelId="{D479C8BD-035C-4E7C-BCF3-D1EBD0E66B25}" type="presParOf" srcId="{B89BDF01-4443-42A3-B9C7-7C370172ABDA}" destId="{6C0054B1-FDBC-4C74-9B8A-C0583D6DC7E8}" srcOrd="2" destOrd="0" presId="urn:microsoft.com/office/officeart/2008/layout/IncreasingCircleProcess"/>
    <dgm:cxn modelId="{D9FFB485-2E7B-4720-BF06-93791F05B637}" type="presParOf" srcId="{6C0054B1-FDBC-4C74-9B8A-C0583D6DC7E8}" destId="{87AFB7D7-B81A-420E-B59F-91F1C74438A5}" srcOrd="0" destOrd="0" presId="urn:microsoft.com/office/officeart/2008/layout/IncreasingCircleProcess"/>
    <dgm:cxn modelId="{ECCEE052-B870-415C-BD82-614B253970C6}" type="presParOf" srcId="{6C0054B1-FDBC-4C74-9B8A-C0583D6DC7E8}" destId="{DC93A515-0551-4AD0-9B13-7557C247D434}" srcOrd="1" destOrd="0" presId="urn:microsoft.com/office/officeart/2008/layout/IncreasingCircleProcess"/>
    <dgm:cxn modelId="{0BB79BF2-CA1B-4E9F-81FE-D1B3AA59BA68}" type="presParOf" srcId="{6C0054B1-FDBC-4C74-9B8A-C0583D6DC7E8}" destId="{2F3DB8C1-28EA-4B15-929D-CE8575E2492F}" srcOrd="2" destOrd="0" presId="urn:microsoft.com/office/officeart/2008/layout/IncreasingCircleProcess"/>
    <dgm:cxn modelId="{66512C34-A02D-46D3-B662-8EDB99071FDA}" type="presParOf" srcId="{6C0054B1-FDBC-4C74-9B8A-C0583D6DC7E8}" destId="{7C8D5DE6-ABAC-4D1B-9CF5-114020E8AB98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577451-DD6F-4625-BA8A-AC123128BA4B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63CB01D-DDE3-4E6D-BF78-70129D89A1DC}">
      <dgm:prSet phldrT="[Text]"/>
      <dgm:spPr/>
      <dgm:t>
        <a:bodyPr/>
        <a:lstStyle/>
        <a:p>
          <a:r>
            <a:rPr lang="es-ES" u="none" dirty="0" err="1"/>
            <a:t>Collector</a:t>
          </a:r>
          <a:r>
            <a:rPr lang="es-ES" u="none" dirty="0"/>
            <a:t> and </a:t>
          </a:r>
          <a:r>
            <a:rPr lang="es-ES" u="none" dirty="0" err="1"/>
            <a:t>parser</a:t>
          </a:r>
          <a:endParaRPr lang="en-GB" u="none" dirty="0"/>
        </a:p>
      </dgm:t>
    </dgm:pt>
    <dgm:pt modelId="{E4BBBAB6-71D8-4E57-B54A-C0872EF0AA92}" type="parTrans" cxnId="{10EF4EAE-57AA-4F31-B4AF-66EDC62A2E17}">
      <dgm:prSet/>
      <dgm:spPr/>
      <dgm:t>
        <a:bodyPr/>
        <a:lstStyle/>
        <a:p>
          <a:endParaRPr lang="en-GB"/>
        </a:p>
      </dgm:t>
    </dgm:pt>
    <dgm:pt modelId="{A835D8EC-C37D-4BBE-A2D6-B621E6579100}" type="sibTrans" cxnId="{10EF4EAE-57AA-4F31-B4AF-66EDC62A2E17}">
      <dgm:prSet/>
      <dgm:spPr/>
      <dgm:t>
        <a:bodyPr/>
        <a:lstStyle/>
        <a:p>
          <a:endParaRPr lang="en-GB"/>
        </a:p>
      </dgm:t>
    </dgm:pt>
    <dgm:pt modelId="{EA514DF1-85D9-44BF-83E9-BD952AE5A788}">
      <dgm:prSet phldrT="[Text]"/>
      <dgm:spPr/>
      <dgm:t>
        <a:bodyPr/>
        <a:lstStyle/>
        <a:p>
          <a:r>
            <a:rPr lang="es-ES" dirty="0" err="1"/>
            <a:t>Parsear</a:t>
          </a:r>
          <a:endParaRPr lang="en-GB" dirty="0"/>
        </a:p>
      </dgm:t>
    </dgm:pt>
    <dgm:pt modelId="{E6A83327-7745-4490-9A36-A31B6DB8CC41}" type="parTrans" cxnId="{6142CDF6-1C30-4853-9631-5CE23C4DF008}">
      <dgm:prSet/>
      <dgm:spPr/>
      <dgm:t>
        <a:bodyPr/>
        <a:lstStyle/>
        <a:p>
          <a:endParaRPr lang="en-GB"/>
        </a:p>
      </dgm:t>
    </dgm:pt>
    <dgm:pt modelId="{B652243C-952D-44A0-999B-BD39619B7C5E}" type="sibTrans" cxnId="{6142CDF6-1C30-4853-9631-5CE23C4DF008}">
      <dgm:prSet/>
      <dgm:spPr/>
      <dgm:t>
        <a:bodyPr/>
        <a:lstStyle/>
        <a:p>
          <a:endParaRPr lang="en-GB"/>
        </a:p>
      </dgm:t>
    </dgm:pt>
    <dgm:pt modelId="{61A99BDF-11DA-4F26-8C2B-3EA9AE4993FD}">
      <dgm:prSet phldrT="[Text]"/>
      <dgm:spPr/>
      <dgm:t>
        <a:bodyPr/>
        <a:lstStyle/>
        <a:p>
          <a:r>
            <a:rPr lang="es-ES" dirty="0"/>
            <a:t>Analizar</a:t>
          </a:r>
          <a:endParaRPr lang="en-GB" dirty="0"/>
        </a:p>
      </dgm:t>
    </dgm:pt>
    <dgm:pt modelId="{30BD30F6-F2F9-49BA-B80D-17F6ADF6E831}" type="parTrans" cxnId="{59094C1A-E678-444D-B132-63C04AD3ECF6}">
      <dgm:prSet/>
      <dgm:spPr/>
      <dgm:t>
        <a:bodyPr/>
        <a:lstStyle/>
        <a:p>
          <a:endParaRPr lang="en-GB"/>
        </a:p>
      </dgm:t>
    </dgm:pt>
    <dgm:pt modelId="{A37CF885-60A1-4B94-A00E-910EDE56442B}" type="sibTrans" cxnId="{59094C1A-E678-444D-B132-63C04AD3ECF6}">
      <dgm:prSet/>
      <dgm:spPr/>
      <dgm:t>
        <a:bodyPr/>
        <a:lstStyle/>
        <a:p>
          <a:endParaRPr lang="en-GB"/>
        </a:p>
      </dgm:t>
    </dgm:pt>
    <dgm:pt modelId="{DFD0142E-5859-44A2-8E99-669AB0325742}">
      <dgm:prSet phldrT="[Text]"/>
      <dgm:spPr/>
      <dgm:t>
        <a:bodyPr/>
        <a:lstStyle/>
        <a:p>
          <a:r>
            <a:rPr lang="es-ES" dirty="0" err="1"/>
            <a:t>Correlator</a:t>
          </a:r>
          <a:endParaRPr lang="en-GB" dirty="0"/>
        </a:p>
      </dgm:t>
    </dgm:pt>
    <dgm:pt modelId="{F587950D-2DAF-4791-B29F-62EFBE4D12A4}" type="parTrans" cxnId="{3ADAE8B9-D86B-4A80-8C1C-F532ED2C9F33}">
      <dgm:prSet/>
      <dgm:spPr/>
      <dgm:t>
        <a:bodyPr/>
        <a:lstStyle/>
        <a:p>
          <a:endParaRPr lang="en-GB"/>
        </a:p>
      </dgm:t>
    </dgm:pt>
    <dgm:pt modelId="{5316AEDB-9B0D-4B4C-9A97-A1AC033F4A50}" type="sibTrans" cxnId="{3ADAE8B9-D86B-4A80-8C1C-F532ED2C9F33}">
      <dgm:prSet/>
      <dgm:spPr/>
      <dgm:t>
        <a:bodyPr/>
        <a:lstStyle/>
        <a:p>
          <a:endParaRPr lang="en-GB"/>
        </a:p>
      </dgm:t>
    </dgm:pt>
    <dgm:pt modelId="{5A5B4D09-DCE5-48A6-9329-4F9E1C2D7335}">
      <dgm:prSet phldrT="[Text]"/>
      <dgm:spPr/>
      <dgm:t>
        <a:bodyPr/>
        <a:lstStyle/>
        <a:p>
          <a:r>
            <a:rPr lang="es-ES" dirty="0" err="1"/>
            <a:t>Correlar</a:t>
          </a:r>
          <a:r>
            <a:rPr lang="es-ES" dirty="0"/>
            <a:t> - ejecutar</a:t>
          </a:r>
          <a:endParaRPr lang="en-GB" dirty="0"/>
        </a:p>
      </dgm:t>
    </dgm:pt>
    <dgm:pt modelId="{7C93D3B3-675F-4B76-92B9-F6B3E96A4EA9}" type="parTrans" cxnId="{30C15093-FEF3-4628-B547-58D91E4525A0}">
      <dgm:prSet/>
      <dgm:spPr/>
      <dgm:t>
        <a:bodyPr/>
        <a:lstStyle/>
        <a:p>
          <a:endParaRPr lang="en-GB"/>
        </a:p>
      </dgm:t>
    </dgm:pt>
    <dgm:pt modelId="{538CBD45-9977-4E69-8D94-768112529DF0}" type="sibTrans" cxnId="{30C15093-FEF3-4628-B547-58D91E4525A0}">
      <dgm:prSet/>
      <dgm:spPr/>
      <dgm:t>
        <a:bodyPr/>
        <a:lstStyle/>
        <a:p>
          <a:endParaRPr lang="en-GB"/>
        </a:p>
      </dgm:t>
    </dgm:pt>
    <dgm:pt modelId="{65CFEF85-A859-41CD-86EC-B86C932B6388}">
      <dgm:prSet phldrT="[Text]"/>
      <dgm:spPr/>
      <dgm:t>
        <a:bodyPr/>
        <a:lstStyle/>
        <a:p>
          <a:r>
            <a:rPr lang="es-ES" dirty="0"/>
            <a:t>Crear ofensas</a:t>
          </a:r>
          <a:endParaRPr lang="en-GB" dirty="0"/>
        </a:p>
      </dgm:t>
    </dgm:pt>
    <dgm:pt modelId="{5D9D3FA4-4419-4F0B-A749-743B7AC79313}" type="parTrans" cxnId="{9754A06C-214D-41E9-B759-75DE2BC4F252}">
      <dgm:prSet/>
      <dgm:spPr/>
      <dgm:t>
        <a:bodyPr/>
        <a:lstStyle/>
        <a:p>
          <a:endParaRPr lang="en-GB"/>
        </a:p>
      </dgm:t>
    </dgm:pt>
    <dgm:pt modelId="{9BD6B553-92F4-475C-804D-FC5D198D956F}" type="sibTrans" cxnId="{9754A06C-214D-41E9-B759-75DE2BC4F252}">
      <dgm:prSet/>
      <dgm:spPr/>
      <dgm:t>
        <a:bodyPr/>
        <a:lstStyle/>
        <a:p>
          <a:endParaRPr lang="en-GB"/>
        </a:p>
      </dgm:t>
    </dgm:pt>
    <dgm:pt modelId="{DAB0443A-F2A8-4B43-9C06-7BB722E83931}">
      <dgm:prSet phldrT="[Text]"/>
      <dgm:spPr/>
      <dgm:t>
        <a:bodyPr/>
        <a:lstStyle/>
        <a:p>
          <a:r>
            <a:rPr lang="es-ES" dirty="0" err="1"/>
            <a:t>Console</a:t>
          </a:r>
          <a:r>
            <a:rPr lang="es-ES" dirty="0"/>
            <a:t> and app</a:t>
          </a:r>
          <a:endParaRPr lang="en-GB" dirty="0"/>
        </a:p>
      </dgm:t>
    </dgm:pt>
    <dgm:pt modelId="{17DE0D3D-D925-48CD-BBDC-519B0E123178}" type="parTrans" cxnId="{470F1B7E-6AFB-4489-9103-0196B33EBAD1}">
      <dgm:prSet/>
      <dgm:spPr/>
      <dgm:t>
        <a:bodyPr/>
        <a:lstStyle/>
        <a:p>
          <a:endParaRPr lang="en-GB"/>
        </a:p>
      </dgm:t>
    </dgm:pt>
    <dgm:pt modelId="{3431C807-97CF-4A90-A27C-4AAB9656F3CB}" type="sibTrans" cxnId="{470F1B7E-6AFB-4489-9103-0196B33EBAD1}">
      <dgm:prSet/>
      <dgm:spPr/>
      <dgm:t>
        <a:bodyPr/>
        <a:lstStyle/>
        <a:p>
          <a:endParaRPr lang="en-GB"/>
        </a:p>
      </dgm:t>
    </dgm:pt>
    <dgm:pt modelId="{9702D623-6C64-4A8B-BDDB-74612EFE85BA}">
      <dgm:prSet phldrT="[Text]"/>
      <dgm:spPr/>
      <dgm:t>
        <a:bodyPr/>
        <a:lstStyle/>
        <a:p>
          <a:r>
            <a:rPr lang="es-ES" dirty="0"/>
            <a:t> Visualizar logs</a:t>
          </a:r>
          <a:endParaRPr lang="en-GB" dirty="0"/>
        </a:p>
      </dgm:t>
    </dgm:pt>
    <dgm:pt modelId="{EB722BDC-E3D9-4FFD-80B6-ECBB3E04248C}" type="parTrans" cxnId="{DABDA57E-9A04-4C79-BBA7-4A65D0AE4E7F}">
      <dgm:prSet/>
      <dgm:spPr/>
      <dgm:t>
        <a:bodyPr/>
        <a:lstStyle/>
        <a:p>
          <a:endParaRPr lang="en-GB"/>
        </a:p>
      </dgm:t>
    </dgm:pt>
    <dgm:pt modelId="{75AFA9D3-54C8-4FBD-9EB7-6588BAF63495}" type="sibTrans" cxnId="{DABDA57E-9A04-4C79-BBA7-4A65D0AE4E7F}">
      <dgm:prSet/>
      <dgm:spPr/>
      <dgm:t>
        <a:bodyPr/>
        <a:lstStyle/>
        <a:p>
          <a:endParaRPr lang="en-GB"/>
        </a:p>
      </dgm:t>
    </dgm:pt>
    <dgm:pt modelId="{7D093E23-25F8-4A1D-BA63-73017185CA9B}">
      <dgm:prSet phldrT="[Text]"/>
      <dgm:spPr/>
      <dgm:t>
        <a:bodyPr/>
        <a:lstStyle/>
        <a:p>
          <a:r>
            <a:rPr lang="es-ES" dirty="0"/>
            <a:t>Estructurar</a:t>
          </a:r>
          <a:endParaRPr lang="en-GB" dirty="0"/>
        </a:p>
      </dgm:t>
    </dgm:pt>
    <dgm:pt modelId="{8D632EDC-6731-49DE-B4E6-6CC96A2D54F3}" type="parTrans" cxnId="{6412009A-F8E2-4B27-BC1F-87FBC3DC7A33}">
      <dgm:prSet/>
      <dgm:spPr/>
      <dgm:t>
        <a:bodyPr/>
        <a:lstStyle/>
        <a:p>
          <a:endParaRPr lang="en-GB"/>
        </a:p>
      </dgm:t>
    </dgm:pt>
    <dgm:pt modelId="{43F28EAF-439F-4A41-9A4E-3E46362BB766}" type="sibTrans" cxnId="{6412009A-F8E2-4B27-BC1F-87FBC3DC7A33}">
      <dgm:prSet/>
      <dgm:spPr/>
      <dgm:t>
        <a:bodyPr/>
        <a:lstStyle/>
        <a:p>
          <a:endParaRPr lang="en-GB"/>
        </a:p>
      </dgm:t>
    </dgm:pt>
    <dgm:pt modelId="{4E9C827D-4054-4925-9CB0-900DA7BC719C}">
      <dgm:prSet phldrT="[Text]"/>
      <dgm:spPr/>
      <dgm:t>
        <a:bodyPr/>
        <a:lstStyle/>
        <a:p>
          <a:r>
            <a:rPr lang="es-ES" dirty="0"/>
            <a:t>Realizar búsqueda</a:t>
          </a:r>
          <a:endParaRPr lang="en-GB" dirty="0"/>
        </a:p>
      </dgm:t>
    </dgm:pt>
    <dgm:pt modelId="{65110466-5D24-4DB4-B26B-8F00AC7E7914}" type="parTrans" cxnId="{D9A0A3C6-EBF8-4100-84C0-E94812A5D71A}">
      <dgm:prSet/>
      <dgm:spPr/>
      <dgm:t>
        <a:bodyPr/>
        <a:lstStyle/>
        <a:p>
          <a:endParaRPr lang="en-GB"/>
        </a:p>
      </dgm:t>
    </dgm:pt>
    <dgm:pt modelId="{CD29F455-0520-4DB8-B962-F923368EA3D6}" type="sibTrans" cxnId="{D9A0A3C6-EBF8-4100-84C0-E94812A5D71A}">
      <dgm:prSet/>
      <dgm:spPr/>
      <dgm:t>
        <a:bodyPr/>
        <a:lstStyle/>
        <a:p>
          <a:endParaRPr lang="en-GB"/>
        </a:p>
      </dgm:t>
    </dgm:pt>
    <dgm:pt modelId="{43497533-94B1-4768-BB07-F7D2FDB3F786}">
      <dgm:prSet phldrT="[Text]"/>
      <dgm:spPr/>
      <dgm:t>
        <a:bodyPr/>
        <a:lstStyle/>
        <a:p>
          <a:r>
            <a:rPr lang="es-ES" dirty="0"/>
            <a:t>Interactuar</a:t>
          </a:r>
          <a:endParaRPr lang="en-GB" dirty="0"/>
        </a:p>
      </dgm:t>
    </dgm:pt>
    <dgm:pt modelId="{ED709624-7C53-440D-8A7E-4332C61644CF}" type="parTrans" cxnId="{F130CE3F-E778-4195-8243-04FBBF7A8042}">
      <dgm:prSet/>
      <dgm:spPr/>
      <dgm:t>
        <a:bodyPr/>
        <a:lstStyle/>
        <a:p>
          <a:endParaRPr lang="en-GB"/>
        </a:p>
      </dgm:t>
    </dgm:pt>
    <dgm:pt modelId="{779B1DFC-1D0D-44A5-9424-90221B4BFD07}" type="sibTrans" cxnId="{F130CE3F-E778-4195-8243-04FBBF7A8042}">
      <dgm:prSet/>
      <dgm:spPr/>
      <dgm:t>
        <a:bodyPr/>
        <a:lstStyle/>
        <a:p>
          <a:endParaRPr lang="en-GB"/>
        </a:p>
      </dgm:t>
    </dgm:pt>
    <dgm:pt modelId="{9AE966A0-051D-426A-B60A-EE8931FD4570}">
      <dgm:prSet phldrT="[Text]"/>
      <dgm:spPr/>
      <dgm:t>
        <a:bodyPr/>
        <a:lstStyle/>
        <a:p>
          <a:r>
            <a:rPr lang="es-ES" dirty="0"/>
            <a:t>Otros eventos</a:t>
          </a:r>
          <a:endParaRPr lang="en-GB" dirty="0"/>
        </a:p>
      </dgm:t>
    </dgm:pt>
    <dgm:pt modelId="{C854C577-35F3-45EB-89E9-EBF10BD72A69}" type="parTrans" cxnId="{69B9E654-E2C1-4AD6-B303-8D32089E2DD6}">
      <dgm:prSet/>
      <dgm:spPr/>
      <dgm:t>
        <a:bodyPr/>
        <a:lstStyle/>
        <a:p>
          <a:endParaRPr lang="en-GB"/>
        </a:p>
      </dgm:t>
    </dgm:pt>
    <dgm:pt modelId="{5FFEAB0E-5A93-4FB2-BFCF-56965F12A0B5}" type="sibTrans" cxnId="{69B9E654-E2C1-4AD6-B303-8D32089E2DD6}">
      <dgm:prSet/>
      <dgm:spPr/>
      <dgm:t>
        <a:bodyPr/>
        <a:lstStyle/>
        <a:p>
          <a:endParaRPr lang="en-GB"/>
        </a:p>
      </dgm:t>
    </dgm:pt>
    <dgm:pt modelId="{A859C996-4682-4136-A424-20401A5E32CA}" type="pres">
      <dgm:prSet presAssocID="{B4577451-DD6F-4625-BA8A-AC123128BA4B}" presName="linear" presStyleCnt="0">
        <dgm:presLayoutVars>
          <dgm:animLvl val="lvl"/>
          <dgm:resizeHandles val="exact"/>
        </dgm:presLayoutVars>
      </dgm:prSet>
      <dgm:spPr/>
    </dgm:pt>
    <dgm:pt modelId="{F733BEE6-DB70-434A-BCE0-D4CAF5871DB8}" type="pres">
      <dgm:prSet presAssocID="{C63CB01D-DDE3-4E6D-BF78-70129D89A1D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50410A5-2ABF-4849-91B3-DD7E097B658E}" type="pres">
      <dgm:prSet presAssocID="{C63CB01D-DDE3-4E6D-BF78-70129D89A1DC}" presName="childText" presStyleLbl="revTx" presStyleIdx="0" presStyleCnt="3">
        <dgm:presLayoutVars>
          <dgm:bulletEnabled val="1"/>
        </dgm:presLayoutVars>
      </dgm:prSet>
      <dgm:spPr/>
    </dgm:pt>
    <dgm:pt modelId="{FD28D37F-FA66-4E1C-93B4-AC56BFD79791}" type="pres">
      <dgm:prSet presAssocID="{DFD0142E-5859-44A2-8E99-669AB032574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F0176FD-AF38-4696-8F7A-9F2F178D343A}" type="pres">
      <dgm:prSet presAssocID="{DFD0142E-5859-44A2-8E99-669AB0325742}" presName="childText" presStyleLbl="revTx" presStyleIdx="1" presStyleCnt="3">
        <dgm:presLayoutVars>
          <dgm:bulletEnabled val="1"/>
        </dgm:presLayoutVars>
      </dgm:prSet>
      <dgm:spPr/>
    </dgm:pt>
    <dgm:pt modelId="{EDC7E632-8183-47D7-8E9B-DBAF1F9AC98C}" type="pres">
      <dgm:prSet presAssocID="{DAB0443A-F2A8-4B43-9C06-7BB722E8393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373D907-C6B5-43D4-AA6C-1DBC8844D2D9}" type="pres">
      <dgm:prSet presAssocID="{DAB0443A-F2A8-4B43-9C06-7BB722E83931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7C8C50B-7ABC-4BEB-A193-5809411BA6D2}" type="presOf" srcId="{4E9C827D-4054-4925-9CB0-900DA7BC719C}" destId="{0373D907-C6B5-43D4-AA6C-1DBC8844D2D9}" srcOrd="0" destOrd="2" presId="urn:microsoft.com/office/officeart/2005/8/layout/vList2"/>
    <dgm:cxn modelId="{59094C1A-E678-444D-B132-63C04AD3ECF6}" srcId="{C63CB01D-DDE3-4E6D-BF78-70129D89A1DC}" destId="{61A99BDF-11DA-4F26-8C2B-3EA9AE4993FD}" srcOrd="1" destOrd="0" parTransId="{30BD30F6-F2F9-49BA-B80D-17F6ADF6E831}" sibTransId="{A37CF885-60A1-4B94-A00E-910EDE56442B}"/>
    <dgm:cxn modelId="{61734624-7459-4032-A911-121167419CC6}" type="presOf" srcId="{61A99BDF-11DA-4F26-8C2B-3EA9AE4993FD}" destId="{950410A5-2ABF-4849-91B3-DD7E097B658E}" srcOrd="0" destOrd="1" presId="urn:microsoft.com/office/officeart/2005/8/layout/vList2"/>
    <dgm:cxn modelId="{F130CE3F-E778-4195-8243-04FBBF7A8042}" srcId="{DAB0443A-F2A8-4B43-9C06-7BB722E83931}" destId="{43497533-94B1-4768-BB07-F7D2FDB3F786}" srcOrd="0" destOrd="0" parTransId="{ED709624-7C53-440D-8A7E-4332C61644CF}" sibTransId="{779B1DFC-1D0D-44A5-9424-90221B4BFD07}"/>
    <dgm:cxn modelId="{A148DB64-A475-44EB-A0F7-8127EE0338CA}" type="presOf" srcId="{65CFEF85-A859-41CD-86EC-B86C932B6388}" destId="{5F0176FD-AF38-4696-8F7A-9F2F178D343A}" srcOrd="0" destOrd="1" presId="urn:microsoft.com/office/officeart/2005/8/layout/vList2"/>
    <dgm:cxn modelId="{9754A06C-214D-41E9-B759-75DE2BC4F252}" srcId="{DFD0142E-5859-44A2-8E99-669AB0325742}" destId="{65CFEF85-A859-41CD-86EC-B86C932B6388}" srcOrd="1" destOrd="0" parTransId="{5D9D3FA4-4419-4F0B-A749-743B7AC79313}" sibTransId="{9BD6B553-92F4-475C-804D-FC5D198D956F}"/>
    <dgm:cxn modelId="{69B9E654-E2C1-4AD6-B303-8D32089E2DD6}" srcId="{DFD0142E-5859-44A2-8E99-669AB0325742}" destId="{9AE966A0-051D-426A-B60A-EE8931FD4570}" srcOrd="2" destOrd="0" parTransId="{C854C577-35F3-45EB-89E9-EBF10BD72A69}" sibTransId="{5FFEAB0E-5A93-4FB2-BFCF-56965F12A0B5}"/>
    <dgm:cxn modelId="{470F1B7E-6AFB-4489-9103-0196B33EBAD1}" srcId="{B4577451-DD6F-4625-BA8A-AC123128BA4B}" destId="{DAB0443A-F2A8-4B43-9C06-7BB722E83931}" srcOrd="2" destOrd="0" parTransId="{17DE0D3D-D925-48CD-BBDC-519B0E123178}" sibTransId="{3431C807-97CF-4A90-A27C-4AAB9656F3CB}"/>
    <dgm:cxn modelId="{DABDA57E-9A04-4C79-BBA7-4A65D0AE4E7F}" srcId="{DAB0443A-F2A8-4B43-9C06-7BB722E83931}" destId="{9702D623-6C64-4A8B-BDDB-74612EFE85BA}" srcOrd="1" destOrd="0" parTransId="{EB722BDC-E3D9-4FFD-80B6-ECBB3E04248C}" sibTransId="{75AFA9D3-54C8-4FBD-9EB7-6588BAF63495}"/>
    <dgm:cxn modelId="{2E0ABD84-4A50-4D1F-9A70-BDF989A07EE8}" type="presOf" srcId="{C63CB01D-DDE3-4E6D-BF78-70129D89A1DC}" destId="{F733BEE6-DB70-434A-BCE0-D4CAF5871DB8}" srcOrd="0" destOrd="0" presId="urn:microsoft.com/office/officeart/2005/8/layout/vList2"/>
    <dgm:cxn modelId="{83101E8A-9D3B-4348-AC6E-9D807EF40A56}" type="presOf" srcId="{DFD0142E-5859-44A2-8E99-669AB0325742}" destId="{FD28D37F-FA66-4E1C-93B4-AC56BFD79791}" srcOrd="0" destOrd="0" presId="urn:microsoft.com/office/officeart/2005/8/layout/vList2"/>
    <dgm:cxn modelId="{4862268C-65A4-497D-A7F5-61C0A6A4515D}" type="presOf" srcId="{DAB0443A-F2A8-4B43-9C06-7BB722E83931}" destId="{EDC7E632-8183-47D7-8E9B-DBAF1F9AC98C}" srcOrd="0" destOrd="0" presId="urn:microsoft.com/office/officeart/2005/8/layout/vList2"/>
    <dgm:cxn modelId="{D9EC508C-AFA1-4327-BC15-CF5551EF1382}" type="presOf" srcId="{43497533-94B1-4768-BB07-F7D2FDB3F786}" destId="{0373D907-C6B5-43D4-AA6C-1DBC8844D2D9}" srcOrd="0" destOrd="0" presId="urn:microsoft.com/office/officeart/2005/8/layout/vList2"/>
    <dgm:cxn modelId="{4080C492-671A-48C0-9283-A4D849D99BA4}" type="presOf" srcId="{EA514DF1-85D9-44BF-83E9-BD952AE5A788}" destId="{950410A5-2ABF-4849-91B3-DD7E097B658E}" srcOrd="0" destOrd="0" presId="urn:microsoft.com/office/officeart/2005/8/layout/vList2"/>
    <dgm:cxn modelId="{30C15093-FEF3-4628-B547-58D91E4525A0}" srcId="{DFD0142E-5859-44A2-8E99-669AB0325742}" destId="{5A5B4D09-DCE5-48A6-9329-4F9E1C2D7335}" srcOrd="0" destOrd="0" parTransId="{7C93D3B3-675F-4B76-92B9-F6B3E96A4EA9}" sibTransId="{538CBD45-9977-4E69-8D94-768112529DF0}"/>
    <dgm:cxn modelId="{6412009A-F8E2-4B27-BC1F-87FBC3DC7A33}" srcId="{C63CB01D-DDE3-4E6D-BF78-70129D89A1DC}" destId="{7D093E23-25F8-4A1D-BA63-73017185CA9B}" srcOrd="2" destOrd="0" parTransId="{8D632EDC-6731-49DE-B4E6-6CC96A2D54F3}" sibTransId="{43F28EAF-439F-4A41-9A4E-3E46362BB766}"/>
    <dgm:cxn modelId="{10EF4EAE-57AA-4F31-B4AF-66EDC62A2E17}" srcId="{B4577451-DD6F-4625-BA8A-AC123128BA4B}" destId="{C63CB01D-DDE3-4E6D-BF78-70129D89A1DC}" srcOrd="0" destOrd="0" parTransId="{E4BBBAB6-71D8-4E57-B54A-C0872EF0AA92}" sibTransId="{A835D8EC-C37D-4BBE-A2D6-B621E6579100}"/>
    <dgm:cxn modelId="{3ADAE8B9-D86B-4A80-8C1C-F532ED2C9F33}" srcId="{B4577451-DD6F-4625-BA8A-AC123128BA4B}" destId="{DFD0142E-5859-44A2-8E99-669AB0325742}" srcOrd="1" destOrd="0" parTransId="{F587950D-2DAF-4791-B29F-62EFBE4D12A4}" sibTransId="{5316AEDB-9B0D-4B4C-9A97-A1AC033F4A50}"/>
    <dgm:cxn modelId="{D9A0A3C6-EBF8-4100-84C0-E94812A5D71A}" srcId="{DAB0443A-F2A8-4B43-9C06-7BB722E83931}" destId="{4E9C827D-4054-4925-9CB0-900DA7BC719C}" srcOrd="2" destOrd="0" parTransId="{65110466-5D24-4DB4-B26B-8F00AC7E7914}" sibTransId="{CD29F455-0520-4DB8-B962-F923368EA3D6}"/>
    <dgm:cxn modelId="{4162F2C7-D8E6-45E4-93D6-12FA85EDE026}" type="presOf" srcId="{B4577451-DD6F-4625-BA8A-AC123128BA4B}" destId="{A859C996-4682-4136-A424-20401A5E32CA}" srcOrd="0" destOrd="0" presId="urn:microsoft.com/office/officeart/2005/8/layout/vList2"/>
    <dgm:cxn modelId="{5F1D90DB-6A64-4EB3-9AEA-607802DDA0EF}" type="presOf" srcId="{5A5B4D09-DCE5-48A6-9329-4F9E1C2D7335}" destId="{5F0176FD-AF38-4696-8F7A-9F2F178D343A}" srcOrd="0" destOrd="0" presId="urn:microsoft.com/office/officeart/2005/8/layout/vList2"/>
    <dgm:cxn modelId="{868AEFDF-735D-4C69-994E-FCCA4DBDFE7F}" type="presOf" srcId="{9702D623-6C64-4A8B-BDDB-74612EFE85BA}" destId="{0373D907-C6B5-43D4-AA6C-1DBC8844D2D9}" srcOrd="0" destOrd="1" presId="urn:microsoft.com/office/officeart/2005/8/layout/vList2"/>
    <dgm:cxn modelId="{D6F228E4-D8CC-45A8-B16C-CAB86EF69A01}" type="presOf" srcId="{7D093E23-25F8-4A1D-BA63-73017185CA9B}" destId="{950410A5-2ABF-4849-91B3-DD7E097B658E}" srcOrd="0" destOrd="2" presId="urn:microsoft.com/office/officeart/2005/8/layout/vList2"/>
    <dgm:cxn modelId="{22B0D6E4-10A2-49DC-A2F1-C5BE30ABEEB8}" type="presOf" srcId="{9AE966A0-051D-426A-B60A-EE8931FD4570}" destId="{5F0176FD-AF38-4696-8F7A-9F2F178D343A}" srcOrd="0" destOrd="2" presId="urn:microsoft.com/office/officeart/2005/8/layout/vList2"/>
    <dgm:cxn modelId="{6142CDF6-1C30-4853-9631-5CE23C4DF008}" srcId="{C63CB01D-DDE3-4E6D-BF78-70129D89A1DC}" destId="{EA514DF1-85D9-44BF-83E9-BD952AE5A788}" srcOrd="0" destOrd="0" parTransId="{E6A83327-7745-4490-9A36-A31B6DB8CC41}" sibTransId="{B652243C-952D-44A0-999B-BD39619B7C5E}"/>
    <dgm:cxn modelId="{140646A6-A19B-495B-928B-3B02115BB2DE}" type="presParOf" srcId="{A859C996-4682-4136-A424-20401A5E32CA}" destId="{F733BEE6-DB70-434A-BCE0-D4CAF5871DB8}" srcOrd="0" destOrd="0" presId="urn:microsoft.com/office/officeart/2005/8/layout/vList2"/>
    <dgm:cxn modelId="{DC035FBA-06F1-46D5-9DF4-F5D88CEE5EDE}" type="presParOf" srcId="{A859C996-4682-4136-A424-20401A5E32CA}" destId="{950410A5-2ABF-4849-91B3-DD7E097B658E}" srcOrd="1" destOrd="0" presId="urn:microsoft.com/office/officeart/2005/8/layout/vList2"/>
    <dgm:cxn modelId="{755E4A0B-568A-4AE7-AB79-D4F96C9A324F}" type="presParOf" srcId="{A859C996-4682-4136-A424-20401A5E32CA}" destId="{FD28D37F-FA66-4E1C-93B4-AC56BFD79791}" srcOrd="2" destOrd="0" presId="urn:microsoft.com/office/officeart/2005/8/layout/vList2"/>
    <dgm:cxn modelId="{5CDFCE72-4FDC-45BD-9544-3E7A53A6E633}" type="presParOf" srcId="{A859C996-4682-4136-A424-20401A5E32CA}" destId="{5F0176FD-AF38-4696-8F7A-9F2F178D343A}" srcOrd="3" destOrd="0" presId="urn:microsoft.com/office/officeart/2005/8/layout/vList2"/>
    <dgm:cxn modelId="{E4C82C57-0326-4B11-BD43-657E3C07641A}" type="presParOf" srcId="{A859C996-4682-4136-A424-20401A5E32CA}" destId="{EDC7E632-8183-47D7-8E9B-DBAF1F9AC98C}" srcOrd="4" destOrd="0" presId="urn:microsoft.com/office/officeart/2005/8/layout/vList2"/>
    <dgm:cxn modelId="{42455D20-A50A-40E3-B300-F94F541FD2DB}" type="presParOf" srcId="{A859C996-4682-4136-A424-20401A5E32CA}" destId="{0373D907-C6B5-43D4-AA6C-1DBC8844D2D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E28FAD3-1E4C-4ED0-9115-2B079AB44C46}" type="doc">
      <dgm:prSet loTypeId="urn:microsoft.com/office/officeart/2005/8/layout/hList9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B16A5E0-D7EA-4251-A2D6-197038154F00}">
      <dgm:prSet phldrT="[Text]"/>
      <dgm:spPr/>
      <dgm:t>
        <a:bodyPr/>
        <a:lstStyle/>
        <a:p>
          <a:r>
            <a:rPr lang="es-ES" dirty="0" err="1"/>
            <a:t>Qradar</a:t>
          </a:r>
          <a:r>
            <a:rPr lang="es-ES" dirty="0"/>
            <a:t> </a:t>
          </a:r>
          <a:r>
            <a:rPr lang="es-ES" dirty="0" err="1"/>
            <a:t>on</a:t>
          </a:r>
          <a:r>
            <a:rPr lang="es-ES" dirty="0"/>
            <a:t> </a:t>
          </a:r>
          <a:r>
            <a:rPr lang="es-ES" dirty="0" err="1"/>
            <a:t>Permise</a:t>
          </a:r>
          <a:endParaRPr lang="en-GB" dirty="0"/>
        </a:p>
      </dgm:t>
    </dgm:pt>
    <dgm:pt modelId="{32C84A3B-A764-4621-9C25-34102AB2D651}" type="parTrans" cxnId="{1A647DAD-E922-47F0-B34F-4DD6CC6BC6D2}">
      <dgm:prSet/>
      <dgm:spPr/>
      <dgm:t>
        <a:bodyPr/>
        <a:lstStyle/>
        <a:p>
          <a:endParaRPr lang="en-GB"/>
        </a:p>
      </dgm:t>
    </dgm:pt>
    <dgm:pt modelId="{EF86EB82-8050-4808-8D5E-7FBE1CC0CC32}" type="sibTrans" cxnId="{1A647DAD-E922-47F0-B34F-4DD6CC6BC6D2}">
      <dgm:prSet/>
      <dgm:spPr/>
      <dgm:t>
        <a:bodyPr/>
        <a:lstStyle/>
        <a:p>
          <a:endParaRPr lang="en-GB"/>
        </a:p>
      </dgm:t>
    </dgm:pt>
    <dgm:pt modelId="{4546EB26-1DF9-478B-9591-A7C69E06A98C}">
      <dgm:prSet phldrT="[Text]"/>
      <dgm:spPr/>
      <dgm:t>
        <a:bodyPr/>
        <a:lstStyle/>
        <a:p>
          <a:r>
            <a:rPr lang="es-ES" dirty="0"/>
            <a:t>Instala físicamente</a:t>
          </a:r>
          <a:endParaRPr lang="en-GB" dirty="0"/>
        </a:p>
      </dgm:t>
    </dgm:pt>
    <dgm:pt modelId="{D946424E-099F-4953-81A1-6FD99F92040C}" type="parTrans" cxnId="{D6E05613-F2D2-4E55-AD0A-31C8C8220366}">
      <dgm:prSet/>
      <dgm:spPr/>
      <dgm:t>
        <a:bodyPr/>
        <a:lstStyle/>
        <a:p>
          <a:endParaRPr lang="en-GB"/>
        </a:p>
      </dgm:t>
    </dgm:pt>
    <dgm:pt modelId="{F4F4197D-F622-4FB6-8C5C-7BDCEB371C90}" type="sibTrans" cxnId="{D6E05613-F2D2-4E55-AD0A-31C8C8220366}">
      <dgm:prSet/>
      <dgm:spPr/>
      <dgm:t>
        <a:bodyPr/>
        <a:lstStyle/>
        <a:p>
          <a:endParaRPr lang="en-GB"/>
        </a:p>
      </dgm:t>
    </dgm:pt>
    <dgm:pt modelId="{13B860B8-84CA-49CF-A98D-D251BE486B20}">
      <dgm:prSet phldrT="[Text]"/>
      <dgm:spPr/>
      <dgm:t>
        <a:bodyPr/>
        <a:lstStyle/>
        <a:p>
          <a:r>
            <a:rPr lang="es-ES" dirty="0" err="1"/>
            <a:t>Qradar</a:t>
          </a:r>
          <a:r>
            <a:rPr lang="es-ES" dirty="0"/>
            <a:t> </a:t>
          </a:r>
          <a:r>
            <a:rPr lang="es-ES" dirty="0" err="1"/>
            <a:t>on</a:t>
          </a:r>
          <a:r>
            <a:rPr lang="es-ES" dirty="0"/>
            <a:t> </a:t>
          </a:r>
          <a:r>
            <a:rPr lang="es-ES" dirty="0" err="1"/>
            <a:t>cloud</a:t>
          </a:r>
          <a:endParaRPr lang="en-GB" dirty="0"/>
        </a:p>
      </dgm:t>
    </dgm:pt>
    <dgm:pt modelId="{DA036F1D-69FD-4919-9FAB-D0BFC4836F72}" type="parTrans" cxnId="{111C9FD4-6B25-4935-8E29-5ED37373D0C8}">
      <dgm:prSet/>
      <dgm:spPr/>
      <dgm:t>
        <a:bodyPr/>
        <a:lstStyle/>
        <a:p>
          <a:endParaRPr lang="en-GB"/>
        </a:p>
      </dgm:t>
    </dgm:pt>
    <dgm:pt modelId="{AEC6F053-2CD0-45CF-89BF-E049549D8670}" type="sibTrans" cxnId="{111C9FD4-6B25-4935-8E29-5ED37373D0C8}">
      <dgm:prSet/>
      <dgm:spPr/>
      <dgm:t>
        <a:bodyPr/>
        <a:lstStyle/>
        <a:p>
          <a:endParaRPr lang="en-GB"/>
        </a:p>
      </dgm:t>
    </dgm:pt>
    <dgm:pt modelId="{C783B3F7-1579-481E-81F8-304BB2EC1413}">
      <dgm:prSet phldrT="[Text]"/>
      <dgm:spPr/>
      <dgm:t>
        <a:bodyPr/>
        <a:lstStyle/>
        <a:p>
          <a:r>
            <a:rPr lang="es-ES" dirty="0"/>
            <a:t>No hardware físico</a:t>
          </a:r>
          <a:endParaRPr lang="en-GB" dirty="0"/>
        </a:p>
      </dgm:t>
    </dgm:pt>
    <dgm:pt modelId="{B4D9021B-22E8-4E0C-99C1-8EE06AB0A56B}" type="parTrans" cxnId="{4C953CD8-7567-436F-B42C-49F856280026}">
      <dgm:prSet/>
      <dgm:spPr/>
      <dgm:t>
        <a:bodyPr/>
        <a:lstStyle/>
        <a:p>
          <a:endParaRPr lang="en-GB"/>
        </a:p>
      </dgm:t>
    </dgm:pt>
    <dgm:pt modelId="{05868973-7F39-4827-B6C3-DA90A2C15A2C}" type="sibTrans" cxnId="{4C953CD8-7567-436F-B42C-49F856280026}">
      <dgm:prSet/>
      <dgm:spPr/>
      <dgm:t>
        <a:bodyPr/>
        <a:lstStyle/>
        <a:p>
          <a:endParaRPr lang="en-GB"/>
        </a:p>
      </dgm:t>
    </dgm:pt>
    <dgm:pt modelId="{B7CF3C92-4995-4622-AA22-C0BC4607C6D2}" type="pres">
      <dgm:prSet presAssocID="{9E28FAD3-1E4C-4ED0-9115-2B079AB44C46}" presName="list" presStyleCnt="0">
        <dgm:presLayoutVars>
          <dgm:dir/>
          <dgm:animLvl val="lvl"/>
        </dgm:presLayoutVars>
      </dgm:prSet>
      <dgm:spPr/>
    </dgm:pt>
    <dgm:pt modelId="{DF16E3BD-CB99-406B-A74D-F90B5D503D22}" type="pres">
      <dgm:prSet presAssocID="{BB16A5E0-D7EA-4251-A2D6-197038154F00}" presName="posSpace" presStyleCnt="0"/>
      <dgm:spPr/>
    </dgm:pt>
    <dgm:pt modelId="{D0E2B13A-303B-402A-966D-D8E81B248841}" type="pres">
      <dgm:prSet presAssocID="{BB16A5E0-D7EA-4251-A2D6-197038154F00}" presName="vertFlow" presStyleCnt="0"/>
      <dgm:spPr/>
    </dgm:pt>
    <dgm:pt modelId="{20F26125-863C-461A-A255-A5C6D7A14F4D}" type="pres">
      <dgm:prSet presAssocID="{BB16A5E0-D7EA-4251-A2D6-197038154F00}" presName="topSpace" presStyleCnt="0"/>
      <dgm:spPr/>
    </dgm:pt>
    <dgm:pt modelId="{872F6EFC-F33C-4342-809F-F81B268EDE05}" type="pres">
      <dgm:prSet presAssocID="{BB16A5E0-D7EA-4251-A2D6-197038154F00}" presName="firstComp" presStyleCnt="0"/>
      <dgm:spPr/>
    </dgm:pt>
    <dgm:pt modelId="{E9F35103-EAC2-4F3E-AEF5-19553F13657E}" type="pres">
      <dgm:prSet presAssocID="{BB16A5E0-D7EA-4251-A2D6-197038154F00}" presName="firstChild" presStyleLbl="bgAccFollowNode1" presStyleIdx="0" presStyleCnt="2"/>
      <dgm:spPr/>
    </dgm:pt>
    <dgm:pt modelId="{1347CD5D-9B6D-42B0-A92F-CAE0D25B0FC8}" type="pres">
      <dgm:prSet presAssocID="{BB16A5E0-D7EA-4251-A2D6-197038154F00}" presName="firstChildTx" presStyleLbl="bgAccFollowNode1" presStyleIdx="0" presStyleCnt="2">
        <dgm:presLayoutVars>
          <dgm:bulletEnabled val="1"/>
        </dgm:presLayoutVars>
      </dgm:prSet>
      <dgm:spPr/>
    </dgm:pt>
    <dgm:pt modelId="{DB414046-4C62-451C-BA0F-F524A4A0AEBA}" type="pres">
      <dgm:prSet presAssocID="{BB16A5E0-D7EA-4251-A2D6-197038154F00}" presName="negSpace" presStyleCnt="0"/>
      <dgm:spPr/>
    </dgm:pt>
    <dgm:pt modelId="{92247351-087E-4E4D-B1F6-4A2D022CD500}" type="pres">
      <dgm:prSet presAssocID="{BB16A5E0-D7EA-4251-A2D6-197038154F00}" presName="circle" presStyleLbl="node1" presStyleIdx="0" presStyleCnt="2"/>
      <dgm:spPr/>
    </dgm:pt>
    <dgm:pt modelId="{37C4AB61-48A7-407D-8132-E5FAB2E8F002}" type="pres">
      <dgm:prSet presAssocID="{EF86EB82-8050-4808-8D5E-7FBE1CC0CC32}" presName="transSpace" presStyleCnt="0"/>
      <dgm:spPr/>
    </dgm:pt>
    <dgm:pt modelId="{27624E3D-BB1D-4934-BF1D-79FC511F44B3}" type="pres">
      <dgm:prSet presAssocID="{13B860B8-84CA-49CF-A98D-D251BE486B20}" presName="posSpace" presStyleCnt="0"/>
      <dgm:spPr/>
    </dgm:pt>
    <dgm:pt modelId="{4BF6606F-56DB-4A4C-B807-916D03C3CB69}" type="pres">
      <dgm:prSet presAssocID="{13B860B8-84CA-49CF-A98D-D251BE486B20}" presName="vertFlow" presStyleCnt="0"/>
      <dgm:spPr/>
    </dgm:pt>
    <dgm:pt modelId="{C2D69804-C65A-4916-9248-CFF192147D55}" type="pres">
      <dgm:prSet presAssocID="{13B860B8-84CA-49CF-A98D-D251BE486B20}" presName="topSpace" presStyleCnt="0"/>
      <dgm:spPr/>
    </dgm:pt>
    <dgm:pt modelId="{A1E8BF92-258C-431C-8D5F-0D2D9554047C}" type="pres">
      <dgm:prSet presAssocID="{13B860B8-84CA-49CF-A98D-D251BE486B20}" presName="firstComp" presStyleCnt="0"/>
      <dgm:spPr/>
    </dgm:pt>
    <dgm:pt modelId="{CF9D65AC-777E-44A9-B228-65B6FAA91AA7}" type="pres">
      <dgm:prSet presAssocID="{13B860B8-84CA-49CF-A98D-D251BE486B20}" presName="firstChild" presStyleLbl="bgAccFollowNode1" presStyleIdx="1" presStyleCnt="2"/>
      <dgm:spPr/>
    </dgm:pt>
    <dgm:pt modelId="{98F8BF85-61E0-4B8F-A333-8D5028E0FA6B}" type="pres">
      <dgm:prSet presAssocID="{13B860B8-84CA-49CF-A98D-D251BE486B20}" presName="firstChildTx" presStyleLbl="bgAccFollowNode1" presStyleIdx="1" presStyleCnt="2">
        <dgm:presLayoutVars>
          <dgm:bulletEnabled val="1"/>
        </dgm:presLayoutVars>
      </dgm:prSet>
      <dgm:spPr/>
    </dgm:pt>
    <dgm:pt modelId="{8D984B88-44C4-44BF-AED2-B641533C3DD9}" type="pres">
      <dgm:prSet presAssocID="{13B860B8-84CA-49CF-A98D-D251BE486B20}" presName="negSpace" presStyleCnt="0"/>
      <dgm:spPr/>
    </dgm:pt>
    <dgm:pt modelId="{1E031B13-7AF5-43E0-A5AF-ED97E406D413}" type="pres">
      <dgm:prSet presAssocID="{13B860B8-84CA-49CF-A98D-D251BE486B20}" presName="circle" presStyleLbl="node1" presStyleIdx="1" presStyleCnt="2"/>
      <dgm:spPr/>
    </dgm:pt>
  </dgm:ptLst>
  <dgm:cxnLst>
    <dgm:cxn modelId="{D6E05613-F2D2-4E55-AD0A-31C8C8220366}" srcId="{BB16A5E0-D7EA-4251-A2D6-197038154F00}" destId="{4546EB26-1DF9-478B-9591-A7C69E06A98C}" srcOrd="0" destOrd="0" parTransId="{D946424E-099F-4953-81A1-6FD99F92040C}" sibTransId="{F4F4197D-F622-4FB6-8C5C-7BDCEB371C90}"/>
    <dgm:cxn modelId="{EAC8D572-3B9B-4EDE-9ADB-B6E068C5DD6E}" type="presOf" srcId="{13B860B8-84CA-49CF-A98D-D251BE486B20}" destId="{1E031B13-7AF5-43E0-A5AF-ED97E406D413}" srcOrd="0" destOrd="0" presId="urn:microsoft.com/office/officeart/2005/8/layout/hList9"/>
    <dgm:cxn modelId="{8A3CC086-F2AE-45B5-A419-598C8E5B256F}" type="presOf" srcId="{BB16A5E0-D7EA-4251-A2D6-197038154F00}" destId="{92247351-087E-4E4D-B1F6-4A2D022CD500}" srcOrd="0" destOrd="0" presId="urn:microsoft.com/office/officeart/2005/8/layout/hList9"/>
    <dgm:cxn modelId="{AC9DA59C-991C-4C19-BCFD-A90ADCADF0ED}" type="presOf" srcId="{4546EB26-1DF9-478B-9591-A7C69E06A98C}" destId="{1347CD5D-9B6D-42B0-A92F-CAE0D25B0FC8}" srcOrd="1" destOrd="0" presId="urn:microsoft.com/office/officeart/2005/8/layout/hList9"/>
    <dgm:cxn modelId="{1A647DAD-E922-47F0-B34F-4DD6CC6BC6D2}" srcId="{9E28FAD3-1E4C-4ED0-9115-2B079AB44C46}" destId="{BB16A5E0-D7EA-4251-A2D6-197038154F00}" srcOrd="0" destOrd="0" parTransId="{32C84A3B-A764-4621-9C25-34102AB2D651}" sibTransId="{EF86EB82-8050-4808-8D5E-7FBE1CC0CC32}"/>
    <dgm:cxn modelId="{5D5CB6C5-366A-49C2-BB27-6F8D5986213C}" type="presOf" srcId="{C783B3F7-1579-481E-81F8-304BB2EC1413}" destId="{98F8BF85-61E0-4B8F-A333-8D5028E0FA6B}" srcOrd="1" destOrd="0" presId="urn:microsoft.com/office/officeart/2005/8/layout/hList9"/>
    <dgm:cxn modelId="{CF87E9C5-0A54-40F0-929D-A9C57CF74B41}" type="presOf" srcId="{C783B3F7-1579-481E-81F8-304BB2EC1413}" destId="{CF9D65AC-777E-44A9-B228-65B6FAA91AA7}" srcOrd="0" destOrd="0" presId="urn:microsoft.com/office/officeart/2005/8/layout/hList9"/>
    <dgm:cxn modelId="{111C9FD4-6B25-4935-8E29-5ED37373D0C8}" srcId="{9E28FAD3-1E4C-4ED0-9115-2B079AB44C46}" destId="{13B860B8-84CA-49CF-A98D-D251BE486B20}" srcOrd="1" destOrd="0" parTransId="{DA036F1D-69FD-4919-9FAB-D0BFC4836F72}" sibTransId="{AEC6F053-2CD0-45CF-89BF-E049549D8670}"/>
    <dgm:cxn modelId="{4C953CD8-7567-436F-B42C-49F856280026}" srcId="{13B860B8-84CA-49CF-A98D-D251BE486B20}" destId="{C783B3F7-1579-481E-81F8-304BB2EC1413}" srcOrd="0" destOrd="0" parTransId="{B4D9021B-22E8-4E0C-99C1-8EE06AB0A56B}" sibTransId="{05868973-7F39-4827-B6C3-DA90A2C15A2C}"/>
    <dgm:cxn modelId="{C4BA6DE6-9E8A-4267-A0DC-834471319B48}" type="presOf" srcId="{9E28FAD3-1E4C-4ED0-9115-2B079AB44C46}" destId="{B7CF3C92-4995-4622-AA22-C0BC4607C6D2}" srcOrd="0" destOrd="0" presId="urn:microsoft.com/office/officeart/2005/8/layout/hList9"/>
    <dgm:cxn modelId="{195F9FF4-CD9D-418D-AF83-A6271A4A094F}" type="presOf" srcId="{4546EB26-1DF9-478B-9591-A7C69E06A98C}" destId="{E9F35103-EAC2-4F3E-AEF5-19553F13657E}" srcOrd="0" destOrd="0" presId="urn:microsoft.com/office/officeart/2005/8/layout/hList9"/>
    <dgm:cxn modelId="{1F40E8B6-F5B6-44EC-AD78-378D3119F655}" type="presParOf" srcId="{B7CF3C92-4995-4622-AA22-C0BC4607C6D2}" destId="{DF16E3BD-CB99-406B-A74D-F90B5D503D22}" srcOrd="0" destOrd="0" presId="urn:microsoft.com/office/officeart/2005/8/layout/hList9"/>
    <dgm:cxn modelId="{7F5ABB18-352B-411A-A75A-C44A7DD4E799}" type="presParOf" srcId="{B7CF3C92-4995-4622-AA22-C0BC4607C6D2}" destId="{D0E2B13A-303B-402A-966D-D8E81B248841}" srcOrd="1" destOrd="0" presId="urn:microsoft.com/office/officeart/2005/8/layout/hList9"/>
    <dgm:cxn modelId="{CE4FD290-F47A-4CD8-A7D2-1FA6792D7796}" type="presParOf" srcId="{D0E2B13A-303B-402A-966D-D8E81B248841}" destId="{20F26125-863C-461A-A255-A5C6D7A14F4D}" srcOrd="0" destOrd="0" presId="urn:microsoft.com/office/officeart/2005/8/layout/hList9"/>
    <dgm:cxn modelId="{C09E742F-B70A-4B33-A0E6-EF13EED9C3F1}" type="presParOf" srcId="{D0E2B13A-303B-402A-966D-D8E81B248841}" destId="{872F6EFC-F33C-4342-809F-F81B268EDE05}" srcOrd="1" destOrd="0" presId="urn:microsoft.com/office/officeart/2005/8/layout/hList9"/>
    <dgm:cxn modelId="{74064EF8-5F9B-4166-824B-4208C62468DE}" type="presParOf" srcId="{872F6EFC-F33C-4342-809F-F81B268EDE05}" destId="{E9F35103-EAC2-4F3E-AEF5-19553F13657E}" srcOrd="0" destOrd="0" presId="urn:microsoft.com/office/officeart/2005/8/layout/hList9"/>
    <dgm:cxn modelId="{7F9BF06F-9DED-43A9-837B-B63EF5B0118D}" type="presParOf" srcId="{872F6EFC-F33C-4342-809F-F81B268EDE05}" destId="{1347CD5D-9B6D-42B0-A92F-CAE0D25B0FC8}" srcOrd="1" destOrd="0" presId="urn:microsoft.com/office/officeart/2005/8/layout/hList9"/>
    <dgm:cxn modelId="{76EBA421-F7AC-4697-911C-96E49FF12852}" type="presParOf" srcId="{B7CF3C92-4995-4622-AA22-C0BC4607C6D2}" destId="{DB414046-4C62-451C-BA0F-F524A4A0AEBA}" srcOrd="2" destOrd="0" presId="urn:microsoft.com/office/officeart/2005/8/layout/hList9"/>
    <dgm:cxn modelId="{F5C9DACF-E70D-4CF4-A9DF-E22BB8FFDE21}" type="presParOf" srcId="{B7CF3C92-4995-4622-AA22-C0BC4607C6D2}" destId="{92247351-087E-4E4D-B1F6-4A2D022CD500}" srcOrd="3" destOrd="0" presId="urn:microsoft.com/office/officeart/2005/8/layout/hList9"/>
    <dgm:cxn modelId="{8684EC23-57CA-4F01-998F-F2FCC2933CE1}" type="presParOf" srcId="{B7CF3C92-4995-4622-AA22-C0BC4607C6D2}" destId="{37C4AB61-48A7-407D-8132-E5FAB2E8F002}" srcOrd="4" destOrd="0" presId="urn:microsoft.com/office/officeart/2005/8/layout/hList9"/>
    <dgm:cxn modelId="{194D40EF-332F-4168-8A7E-FD61DBE85525}" type="presParOf" srcId="{B7CF3C92-4995-4622-AA22-C0BC4607C6D2}" destId="{27624E3D-BB1D-4934-BF1D-79FC511F44B3}" srcOrd="5" destOrd="0" presId="urn:microsoft.com/office/officeart/2005/8/layout/hList9"/>
    <dgm:cxn modelId="{ECE42D07-2607-4AEA-89CB-1101F07140F3}" type="presParOf" srcId="{B7CF3C92-4995-4622-AA22-C0BC4607C6D2}" destId="{4BF6606F-56DB-4A4C-B807-916D03C3CB69}" srcOrd="6" destOrd="0" presId="urn:microsoft.com/office/officeart/2005/8/layout/hList9"/>
    <dgm:cxn modelId="{FFF6311E-912D-44F5-B77B-159E4649CFFD}" type="presParOf" srcId="{4BF6606F-56DB-4A4C-B807-916D03C3CB69}" destId="{C2D69804-C65A-4916-9248-CFF192147D55}" srcOrd="0" destOrd="0" presId="urn:microsoft.com/office/officeart/2005/8/layout/hList9"/>
    <dgm:cxn modelId="{1001CE07-12FE-4840-942C-56E9A1508760}" type="presParOf" srcId="{4BF6606F-56DB-4A4C-B807-916D03C3CB69}" destId="{A1E8BF92-258C-431C-8D5F-0D2D9554047C}" srcOrd="1" destOrd="0" presId="urn:microsoft.com/office/officeart/2005/8/layout/hList9"/>
    <dgm:cxn modelId="{562EC6B7-3B9C-43E7-A0DE-F32254E634D8}" type="presParOf" srcId="{A1E8BF92-258C-431C-8D5F-0D2D9554047C}" destId="{CF9D65AC-777E-44A9-B228-65B6FAA91AA7}" srcOrd="0" destOrd="0" presId="urn:microsoft.com/office/officeart/2005/8/layout/hList9"/>
    <dgm:cxn modelId="{C26C27D2-7FC3-48D6-88BC-1EAD02795667}" type="presParOf" srcId="{A1E8BF92-258C-431C-8D5F-0D2D9554047C}" destId="{98F8BF85-61E0-4B8F-A333-8D5028E0FA6B}" srcOrd="1" destOrd="0" presId="urn:microsoft.com/office/officeart/2005/8/layout/hList9"/>
    <dgm:cxn modelId="{D2F999DF-3FFD-4676-AF8A-EED077259312}" type="presParOf" srcId="{B7CF3C92-4995-4622-AA22-C0BC4607C6D2}" destId="{8D984B88-44C4-44BF-AED2-B641533C3DD9}" srcOrd="7" destOrd="0" presId="urn:microsoft.com/office/officeart/2005/8/layout/hList9"/>
    <dgm:cxn modelId="{2ADAB4EE-78CD-4503-B02C-D800CD0BBDEA}" type="presParOf" srcId="{B7CF3C92-4995-4622-AA22-C0BC4607C6D2}" destId="{1E031B13-7AF5-43E0-A5AF-ED97E406D413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EDCE3A-4661-4C4B-BA5E-1A985381B3C9}">
      <dsp:nvSpPr>
        <dsp:cNvPr id="0" name=""/>
        <dsp:cNvSpPr/>
      </dsp:nvSpPr>
      <dsp:spPr>
        <a:xfrm>
          <a:off x="1117830" y="192025"/>
          <a:ext cx="3810960" cy="1323496"/>
        </a:xfrm>
        <a:prstGeom prst="ellipse">
          <a:avLst/>
        </a:prstGeom>
        <a:solidFill>
          <a:schemeClr val="accent1">
            <a:tint val="50000"/>
            <a:alpha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E9293B-4E3D-4F3A-8DAF-7ED412E191B6}">
      <dsp:nvSpPr>
        <dsp:cNvPr id="0" name=""/>
        <dsp:cNvSpPr/>
      </dsp:nvSpPr>
      <dsp:spPr>
        <a:xfrm>
          <a:off x="2659940" y="3432818"/>
          <a:ext cx="738558" cy="472677"/>
        </a:xfrm>
        <a:prstGeom prst="downArrow">
          <a:avLst/>
        </a:prstGeom>
        <a:gradFill rotWithShape="0">
          <a:gsLst>
            <a:gs pos="0">
              <a:schemeClr val="accent1">
                <a:tint val="55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55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55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55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B042F2BF-64FD-4E9A-AA20-4C4DF8C1852F}">
      <dsp:nvSpPr>
        <dsp:cNvPr id="0" name=""/>
        <dsp:cNvSpPr/>
      </dsp:nvSpPr>
      <dsp:spPr>
        <a:xfrm>
          <a:off x="1256679" y="3810960"/>
          <a:ext cx="3545079" cy="886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POLIVALENCIA</a:t>
          </a:r>
          <a:endParaRPr lang="en-GB" sz="3100" kern="1200" dirty="0"/>
        </a:p>
      </dsp:txBody>
      <dsp:txXfrm>
        <a:off x="1256679" y="3810960"/>
        <a:ext cx="3545079" cy="886269"/>
      </dsp:txXfrm>
    </dsp:sp>
    <dsp:sp modelId="{C1DC3747-9CCD-433B-B746-B2C6FF5ADCFE}">
      <dsp:nvSpPr>
        <dsp:cNvPr id="0" name=""/>
        <dsp:cNvSpPr/>
      </dsp:nvSpPr>
      <dsp:spPr>
        <a:xfrm>
          <a:off x="2503366" y="1617738"/>
          <a:ext cx="1329404" cy="1329404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shade val="5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shade val="5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Importancia mundo tecnológico</a:t>
          </a:r>
          <a:endParaRPr lang="en-GB" sz="1400" kern="1200" dirty="0"/>
        </a:p>
      </dsp:txBody>
      <dsp:txXfrm>
        <a:off x="2698053" y="1812425"/>
        <a:ext cx="940030" cy="940030"/>
      </dsp:txXfrm>
    </dsp:sp>
    <dsp:sp modelId="{BB194AF6-982E-4C96-B184-F92250CF8309}">
      <dsp:nvSpPr>
        <dsp:cNvPr id="0" name=""/>
        <dsp:cNvSpPr/>
      </dsp:nvSpPr>
      <dsp:spPr>
        <a:xfrm>
          <a:off x="1552102" y="620388"/>
          <a:ext cx="1329404" cy="1329404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502427"/>
                <a:satOff val="-13803"/>
                <a:lumOff val="31747"/>
                <a:alphaOff val="0"/>
                <a:shade val="85000"/>
                <a:satMod val="130000"/>
              </a:schemeClr>
            </a:gs>
            <a:gs pos="34000">
              <a:schemeClr val="accent1">
                <a:shade val="50000"/>
                <a:hueOff val="-502427"/>
                <a:satOff val="-13803"/>
                <a:lumOff val="31747"/>
                <a:alphaOff val="0"/>
                <a:shade val="87000"/>
                <a:satMod val="125000"/>
              </a:schemeClr>
            </a:gs>
            <a:gs pos="70000">
              <a:schemeClr val="accent1">
                <a:shade val="50000"/>
                <a:hueOff val="-502427"/>
                <a:satOff val="-13803"/>
                <a:lumOff val="31747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shade val="50000"/>
                <a:hueOff val="-502427"/>
                <a:satOff val="-13803"/>
                <a:lumOff val="31747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Integración </a:t>
          </a:r>
          <a:r>
            <a:rPr lang="es-ES" sz="1400" kern="1200" dirty="0" err="1"/>
            <a:t>tecnologias</a:t>
          </a:r>
          <a:endParaRPr lang="en-GB" sz="1400" kern="1200" dirty="0"/>
        </a:p>
      </dsp:txBody>
      <dsp:txXfrm>
        <a:off x="1746789" y="815075"/>
        <a:ext cx="940030" cy="940030"/>
      </dsp:txXfrm>
    </dsp:sp>
    <dsp:sp modelId="{3FE90FA8-1D9E-45EF-9F6F-8F829B7500A9}">
      <dsp:nvSpPr>
        <dsp:cNvPr id="0" name=""/>
        <dsp:cNvSpPr/>
      </dsp:nvSpPr>
      <dsp:spPr>
        <a:xfrm>
          <a:off x="2911050" y="298968"/>
          <a:ext cx="1329404" cy="1329404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502427"/>
                <a:satOff val="-13803"/>
                <a:lumOff val="31747"/>
                <a:alphaOff val="0"/>
                <a:shade val="85000"/>
                <a:satMod val="130000"/>
              </a:schemeClr>
            </a:gs>
            <a:gs pos="34000">
              <a:schemeClr val="accent1">
                <a:shade val="50000"/>
                <a:hueOff val="-502427"/>
                <a:satOff val="-13803"/>
                <a:lumOff val="31747"/>
                <a:alphaOff val="0"/>
                <a:shade val="87000"/>
                <a:satMod val="125000"/>
              </a:schemeClr>
            </a:gs>
            <a:gs pos="70000">
              <a:schemeClr val="accent1">
                <a:shade val="50000"/>
                <a:hueOff val="-502427"/>
                <a:satOff val="-13803"/>
                <a:lumOff val="31747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shade val="50000"/>
                <a:hueOff val="-502427"/>
                <a:satOff val="-13803"/>
                <a:lumOff val="31747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No objeto estudio</a:t>
          </a:r>
          <a:endParaRPr lang="en-GB" sz="1400" kern="1200" dirty="0"/>
        </a:p>
      </dsp:txBody>
      <dsp:txXfrm>
        <a:off x="3105737" y="493655"/>
        <a:ext cx="940030" cy="940030"/>
      </dsp:txXfrm>
    </dsp:sp>
    <dsp:sp modelId="{AB68D255-E991-4028-98E5-6ACE1A31B0B2}">
      <dsp:nvSpPr>
        <dsp:cNvPr id="0" name=""/>
        <dsp:cNvSpPr/>
      </dsp:nvSpPr>
      <dsp:spPr>
        <a:xfrm>
          <a:off x="961256" y="29542"/>
          <a:ext cx="4135926" cy="3308741"/>
        </a:xfrm>
        <a:prstGeom prst="funnel">
          <a:avLst/>
        </a:prstGeom>
        <a:solidFill>
          <a:schemeClr val="lt1">
            <a:alpha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40514-7874-4968-8141-D98B0613C6E9}">
      <dsp:nvSpPr>
        <dsp:cNvPr id="0" name=""/>
        <dsp:cNvSpPr/>
      </dsp:nvSpPr>
      <dsp:spPr>
        <a:xfrm>
          <a:off x="3585" y="386151"/>
          <a:ext cx="1272939" cy="1272939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shade val="5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shade val="5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Crear programa</a:t>
          </a:r>
          <a:endParaRPr lang="en-GB" sz="1600" kern="1200" dirty="0"/>
        </a:p>
      </dsp:txBody>
      <dsp:txXfrm>
        <a:off x="190003" y="572569"/>
        <a:ext cx="900103" cy="900103"/>
      </dsp:txXfrm>
    </dsp:sp>
    <dsp:sp modelId="{9AF4BD33-B48C-44B5-8264-9312132CB1BB}">
      <dsp:nvSpPr>
        <dsp:cNvPr id="0" name=""/>
        <dsp:cNvSpPr/>
      </dsp:nvSpPr>
      <dsp:spPr>
        <a:xfrm>
          <a:off x="270903" y="1762454"/>
          <a:ext cx="738305" cy="738305"/>
        </a:xfrm>
        <a:prstGeom prst="mathPlus">
          <a:avLst/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shade val="9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shade val="9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368765" y="2044782"/>
        <a:ext cx="542581" cy="173649"/>
      </dsp:txXfrm>
    </dsp:sp>
    <dsp:sp modelId="{B702E9E4-B828-4999-8E19-00A1A96D1F47}">
      <dsp:nvSpPr>
        <dsp:cNvPr id="0" name=""/>
        <dsp:cNvSpPr/>
      </dsp:nvSpPr>
      <dsp:spPr>
        <a:xfrm>
          <a:off x="3585" y="2604122"/>
          <a:ext cx="1272939" cy="1272939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502427"/>
                <a:satOff val="-13803"/>
                <a:lumOff val="31747"/>
                <a:alphaOff val="0"/>
                <a:shade val="85000"/>
                <a:satMod val="130000"/>
              </a:schemeClr>
            </a:gs>
            <a:gs pos="34000">
              <a:schemeClr val="accent1">
                <a:shade val="50000"/>
                <a:hueOff val="-502427"/>
                <a:satOff val="-13803"/>
                <a:lumOff val="31747"/>
                <a:alphaOff val="0"/>
                <a:shade val="87000"/>
                <a:satMod val="125000"/>
              </a:schemeClr>
            </a:gs>
            <a:gs pos="70000">
              <a:schemeClr val="accent1">
                <a:shade val="50000"/>
                <a:hueOff val="-502427"/>
                <a:satOff val="-13803"/>
                <a:lumOff val="31747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shade val="50000"/>
                <a:hueOff val="-502427"/>
                <a:satOff val="-13803"/>
                <a:lumOff val="31747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Saber manejarlo</a:t>
          </a:r>
          <a:endParaRPr lang="en-GB" sz="1600" kern="1200" dirty="0"/>
        </a:p>
      </dsp:txBody>
      <dsp:txXfrm>
        <a:off x="190003" y="2790540"/>
        <a:ext cx="900103" cy="900103"/>
      </dsp:txXfrm>
    </dsp:sp>
    <dsp:sp modelId="{912ED49A-0A55-4AB7-A2D1-D0349EF1A799}">
      <dsp:nvSpPr>
        <dsp:cNvPr id="0" name=""/>
        <dsp:cNvSpPr/>
      </dsp:nvSpPr>
      <dsp:spPr>
        <a:xfrm>
          <a:off x="1467466" y="1894840"/>
          <a:ext cx="404794" cy="4735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-775166"/>
                <a:satOff val="-18324"/>
                <a:lumOff val="38392"/>
                <a:alphaOff val="0"/>
                <a:shade val="85000"/>
                <a:satMod val="130000"/>
              </a:schemeClr>
            </a:gs>
            <a:gs pos="34000">
              <a:schemeClr val="accent1">
                <a:shade val="90000"/>
                <a:hueOff val="-775166"/>
                <a:satOff val="-18324"/>
                <a:lumOff val="38392"/>
                <a:alphaOff val="0"/>
                <a:shade val="87000"/>
                <a:satMod val="125000"/>
              </a:schemeClr>
            </a:gs>
            <a:gs pos="70000">
              <a:schemeClr val="accent1">
                <a:shade val="90000"/>
                <a:hueOff val="-775166"/>
                <a:satOff val="-18324"/>
                <a:lumOff val="38392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shade val="90000"/>
                <a:hueOff val="-775166"/>
                <a:satOff val="-18324"/>
                <a:lumOff val="38392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1467466" y="1989547"/>
        <a:ext cx="283356" cy="284119"/>
      </dsp:txXfrm>
    </dsp:sp>
    <dsp:sp modelId="{98D76BC2-F0E6-448B-AD27-35AC2E9FEF84}">
      <dsp:nvSpPr>
        <dsp:cNvPr id="0" name=""/>
        <dsp:cNvSpPr/>
      </dsp:nvSpPr>
      <dsp:spPr>
        <a:xfrm>
          <a:off x="2040289" y="858667"/>
          <a:ext cx="2545879" cy="2545879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502427"/>
                <a:satOff val="-13803"/>
                <a:lumOff val="31747"/>
                <a:alphaOff val="0"/>
                <a:shade val="85000"/>
                <a:satMod val="130000"/>
              </a:schemeClr>
            </a:gs>
            <a:gs pos="34000">
              <a:schemeClr val="accent1">
                <a:shade val="50000"/>
                <a:hueOff val="-502427"/>
                <a:satOff val="-13803"/>
                <a:lumOff val="31747"/>
                <a:alphaOff val="0"/>
                <a:shade val="87000"/>
                <a:satMod val="125000"/>
              </a:schemeClr>
            </a:gs>
            <a:gs pos="70000">
              <a:schemeClr val="accent1">
                <a:shade val="50000"/>
                <a:hueOff val="-502427"/>
                <a:satOff val="-13803"/>
                <a:lumOff val="31747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shade val="50000"/>
                <a:hueOff val="-502427"/>
                <a:satOff val="-13803"/>
                <a:lumOff val="31747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Técnico Aplicaciones Web</a:t>
          </a:r>
          <a:endParaRPr lang="en-GB" sz="2600" kern="1200" dirty="0"/>
        </a:p>
      </dsp:txBody>
      <dsp:txXfrm>
        <a:off x="2413124" y="1231502"/>
        <a:ext cx="1800209" cy="18002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5FA26-A028-4C61-9152-2FBE8FAE0BA3}">
      <dsp:nvSpPr>
        <dsp:cNvPr id="0" name=""/>
        <dsp:cNvSpPr/>
      </dsp:nvSpPr>
      <dsp:spPr>
        <a:xfrm>
          <a:off x="-3818434" y="-586450"/>
          <a:ext cx="4551100" cy="4551100"/>
        </a:xfrm>
        <a:prstGeom prst="blockArc">
          <a:avLst>
            <a:gd name="adj1" fmla="val 18900000"/>
            <a:gd name="adj2" fmla="val 2700000"/>
            <a:gd name="adj3" fmla="val 475"/>
          </a:avLst>
        </a:prstGeom>
        <a:noFill/>
        <a:ln w="1587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9E174F-9C82-46B8-95CF-7E15F230B1DE}">
      <dsp:nvSpPr>
        <dsp:cNvPr id="0" name=""/>
        <dsp:cNvSpPr/>
      </dsp:nvSpPr>
      <dsp:spPr>
        <a:xfrm>
          <a:off x="303605" y="211069"/>
          <a:ext cx="4573190" cy="422410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shade val="8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shade val="8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5288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Análisis alto rendimiento</a:t>
          </a:r>
          <a:endParaRPr lang="en-GB" sz="2200" kern="1200" dirty="0"/>
        </a:p>
      </dsp:txBody>
      <dsp:txXfrm>
        <a:off x="303605" y="211069"/>
        <a:ext cx="4573190" cy="422410"/>
      </dsp:txXfrm>
    </dsp:sp>
    <dsp:sp modelId="{214D9720-D7DD-4C60-8963-CFD21691E091}">
      <dsp:nvSpPr>
        <dsp:cNvPr id="0" name=""/>
        <dsp:cNvSpPr/>
      </dsp:nvSpPr>
      <dsp:spPr>
        <a:xfrm>
          <a:off x="57159" y="158268"/>
          <a:ext cx="528012" cy="5280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44ED8B4-8F41-4B2B-8DD4-47F216B30CB5}">
      <dsp:nvSpPr>
        <dsp:cNvPr id="0" name=""/>
        <dsp:cNvSpPr/>
      </dsp:nvSpPr>
      <dsp:spPr>
        <a:xfrm>
          <a:off x="606301" y="846138"/>
          <a:ext cx="4270504" cy="422410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-166589"/>
                <a:satOff val="-4050"/>
                <a:lumOff val="8073"/>
                <a:alphaOff val="0"/>
                <a:shade val="85000"/>
                <a:satMod val="130000"/>
              </a:schemeClr>
            </a:gs>
            <a:gs pos="34000">
              <a:schemeClr val="accent1">
                <a:shade val="80000"/>
                <a:hueOff val="-166589"/>
                <a:satOff val="-4050"/>
                <a:lumOff val="8073"/>
                <a:alphaOff val="0"/>
                <a:shade val="87000"/>
                <a:satMod val="125000"/>
              </a:schemeClr>
            </a:gs>
            <a:gs pos="70000">
              <a:schemeClr val="accent1">
                <a:shade val="80000"/>
                <a:hueOff val="-166589"/>
                <a:satOff val="-4050"/>
                <a:lumOff val="807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shade val="80000"/>
                <a:hueOff val="-166589"/>
                <a:satOff val="-4050"/>
                <a:lumOff val="807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5288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Tiempo real </a:t>
          </a:r>
          <a:endParaRPr lang="en-GB" sz="2200" kern="1200" dirty="0"/>
        </a:p>
      </dsp:txBody>
      <dsp:txXfrm>
        <a:off x="606301" y="846138"/>
        <a:ext cx="4270504" cy="422410"/>
      </dsp:txXfrm>
    </dsp:sp>
    <dsp:sp modelId="{AAA00DBB-2613-4EAB-9A11-66C5AA0FE034}">
      <dsp:nvSpPr>
        <dsp:cNvPr id="0" name=""/>
        <dsp:cNvSpPr/>
      </dsp:nvSpPr>
      <dsp:spPr>
        <a:xfrm>
          <a:off x="359846" y="791681"/>
          <a:ext cx="528012" cy="5280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-166589"/>
              <a:satOff val="-4050"/>
              <a:lumOff val="8073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9840ECD-FDB9-4FDD-8377-971AD8BE5BAB}">
      <dsp:nvSpPr>
        <dsp:cNvPr id="0" name=""/>
        <dsp:cNvSpPr/>
      </dsp:nvSpPr>
      <dsp:spPr>
        <a:xfrm>
          <a:off x="716753" y="1477894"/>
          <a:ext cx="4177603" cy="422410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-333179"/>
                <a:satOff val="-8101"/>
                <a:lumOff val="16146"/>
                <a:alphaOff val="0"/>
                <a:shade val="85000"/>
                <a:satMod val="130000"/>
              </a:schemeClr>
            </a:gs>
            <a:gs pos="34000">
              <a:schemeClr val="accent1">
                <a:shade val="80000"/>
                <a:hueOff val="-333179"/>
                <a:satOff val="-8101"/>
                <a:lumOff val="16146"/>
                <a:alphaOff val="0"/>
                <a:shade val="87000"/>
                <a:satMod val="125000"/>
              </a:schemeClr>
            </a:gs>
            <a:gs pos="70000">
              <a:schemeClr val="accent1">
                <a:shade val="80000"/>
                <a:hueOff val="-333179"/>
                <a:satOff val="-8101"/>
                <a:lumOff val="16146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shade val="80000"/>
                <a:hueOff val="-333179"/>
                <a:satOff val="-8101"/>
                <a:lumOff val="16146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5288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Ataques constantes</a:t>
          </a:r>
          <a:endParaRPr lang="en-GB" sz="2200" kern="1200" dirty="0"/>
        </a:p>
      </dsp:txBody>
      <dsp:txXfrm>
        <a:off x="716753" y="1477894"/>
        <a:ext cx="4177603" cy="422410"/>
      </dsp:txXfrm>
    </dsp:sp>
    <dsp:sp modelId="{993805F5-E577-49FF-A84E-53154BE8CC07}">
      <dsp:nvSpPr>
        <dsp:cNvPr id="0" name=""/>
        <dsp:cNvSpPr/>
      </dsp:nvSpPr>
      <dsp:spPr>
        <a:xfrm>
          <a:off x="452747" y="1425093"/>
          <a:ext cx="528012" cy="5280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-333179"/>
              <a:satOff val="-8101"/>
              <a:lumOff val="16146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78883D-ACF6-45E0-9CC8-52F717634B5C}">
      <dsp:nvSpPr>
        <dsp:cNvPr id="0" name=""/>
        <dsp:cNvSpPr/>
      </dsp:nvSpPr>
      <dsp:spPr>
        <a:xfrm>
          <a:off x="623852" y="2111307"/>
          <a:ext cx="4270504" cy="422410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-499768"/>
                <a:satOff val="-12151"/>
                <a:lumOff val="24219"/>
                <a:alphaOff val="0"/>
                <a:shade val="85000"/>
                <a:satMod val="130000"/>
              </a:schemeClr>
            </a:gs>
            <a:gs pos="34000">
              <a:schemeClr val="accent1">
                <a:shade val="80000"/>
                <a:hueOff val="-499768"/>
                <a:satOff val="-12151"/>
                <a:lumOff val="24219"/>
                <a:alphaOff val="0"/>
                <a:shade val="87000"/>
                <a:satMod val="125000"/>
              </a:schemeClr>
            </a:gs>
            <a:gs pos="70000">
              <a:schemeClr val="accent1">
                <a:shade val="80000"/>
                <a:hueOff val="-499768"/>
                <a:satOff val="-12151"/>
                <a:lumOff val="2421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shade val="80000"/>
                <a:hueOff val="-499768"/>
                <a:satOff val="-12151"/>
                <a:lumOff val="2421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5288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Analítica predictiva</a:t>
          </a:r>
          <a:endParaRPr lang="en-GB" sz="2200" kern="1200" dirty="0"/>
        </a:p>
      </dsp:txBody>
      <dsp:txXfrm>
        <a:off x="623852" y="2111307"/>
        <a:ext cx="4270504" cy="422410"/>
      </dsp:txXfrm>
    </dsp:sp>
    <dsp:sp modelId="{BD2D1017-91A1-41AB-8446-3F8FBEE542D0}">
      <dsp:nvSpPr>
        <dsp:cNvPr id="0" name=""/>
        <dsp:cNvSpPr/>
      </dsp:nvSpPr>
      <dsp:spPr>
        <a:xfrm>
          <a:off x="359846" y="2058506"/>
          <a:ext cx="528012" cy="5280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-499768"/>
              <a:satOff val="-12151"/>
              <a:lumOff val="24219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F315A9-9B9D-4937-98CE-277B6508F5D5}">
      <dsp:nvSpPr>
        <dsp:cNvPr id="0" name=""/>
        <dsp:cNvSpPr/>
      </dsp:nvSpPr>
      <dsp:spPr>
        <a:xfrm>
          <a:off x="321166" y="2744719"/>
          <a:ext cx="4573190" cy="422410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-666357"/>
                <a:satOff val="-16201"/>
                <a:lumOff val="32292"/>
                <a:alphaOff val="0"/>
                <a:shade val="85000"/>
                <a:satMod val="130000"/>
              </a:schemeClr>
            </a:gs>
            <a:gs pos="34000">
              <a:schemeClr val="accent1">
                <a:shade val="80000"/>
                <a:hueOff val="-666357"/>
                <a:satOff val="-16201"/>
                <a:lumOff val="32292"/>
                <a:alphaOff val="0"/>
                <a:shade val="87000"/>
                <a:satMod val="125000"/>
              </a:schemeClr>
            </a:gs>
            <a:gs pos="70000">
              <a:schemeClr val="accent1">
                <a:shade val="80000"/>
                <a:hueOff val="-666357"/>
                <a:satOff val="-16201"/>
                <a:lumOff val="32292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shade val="80000"/>
                <a:hueOff val="-666357"/>
                <a:satOff val="-16201"/>
                <a:lumOff val="32292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5288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Identifica patrones</a:t>
          </a:r>
          <a:endParaRPr lang="en-GB" sz="2200" kern="1200" dirty="0"/>
        </a:p>
      </dsp:txBody>
      <dsp:txXfrm>
        <a:off x="321166" y="2744719"/>
        <a:ext cx="4573190" cy="422410"/>
      </dsp:txXfrm>
    </dsp:sp>
    <dsp:sp modelId="{784E2978-6885-4748-805C-554113649C27}">
      <dsp:nvSpPr>
        <dsp:cNvPr id="0" name=""/>
        <dsp:cNvSpPr/>
      </dsp:nvSpPr>
      <dsp:spPr>
        <a:xfrm>
          <a:off x="57159" y="2691918"/>
          <a:ext cx="528012" cy="5280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-666357"/>
              <a:satOff val="-16201"/>
              <a:lumOff val="32292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EC8E64-74D7-4B7E-B8E9-EBBDD5A5B2F1}">
      <dsp:nvSpPr>
        <dsp:cNvPr id="0" name=""/>
        <dsp:cNvSpPr/>
      </dsp:nvSpPr>
      <dsp:spPr>
        <a:xfrm>
          <a:off x="1420" y="0"/>
          <a:ext cx="577672" cy="57767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7A6B4-13E8-43FF-BCCF-716075467594}">
      <dsp:nvSpPr>
        <dsp:cNvPr id="0" name=""/>
        <dsp:cNvSpPr/>
      </dsp:nvSpPr>
      <dsp:spPr>
        <a:xfrm>
          <a:off x="59188" y="57767"/>
          <a:ext cx="462137" cy="462137"/>
        </a:xfrm>
        <a:prstGeom prst="chord">
          <a:avLst>
            <a:gd name="adj1" fmla="val 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95026-B108-46FB-B676-AB516363EB08}">
      <dsp:nvSpPr>
        <dsp:cNvPr id="0" name=""/>
        <dsp:cNvSpPr/>
      </dsp:nvSpPr>
      <dsp:spPr>
        <a:xfrm>
          <a:off x="699441" y="577672"/>
          <a:ext cx="1708946" cy="2431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Almacenamiento</a:t>
          </a:r>
          <a:endParaRPr lang="en-GB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Interpretación</a:t>
          </a:r>
          <a:endParaRPr lang="en-GB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Datos – mensajes – Logs</a:t>
          </a:r>
          <a:endParaRPr lang="en-GB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Extraer información</a:t>
          </a:r>
          <a:endParaRPr lang="en-GB" sz="1800" kern="1200" dirty="0"/>
        </a:p>
      </dsp:txBody>
      <dsp:txXfrm>
        <a:off x="699441" y="577672"/>
        <a:ext cx="1708946" cy="2431037"/>
      </dsp:txXfrm>
    </dsp:sp>
    <dsp:sp modelId="{501C4C7F-B78E-4624-B001-65FE77A03842}">
      <dsp:nvSpPr>
        <dsp:cNvPr id="0" name=""/>
        <dsp:cNvSpPr/>
      </dsp:nvSpPr>
      <dsp:spPr>
        <a:xfrm>
          <a:off x="699441" y="0"/>
          <a:ext cx="1708946" cy="577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/>
            <a:t>SIEM</a:t>
          </a:r>
          <a:endParaRPr lang="en-GB" sz="3000" kern="1200" dirty="0"/>
        </a:p>
      </dsp:txBody>
      <dsp:txXfrm>
        <a:off x="699441" y="0"/>
        <a:ext cx="1708946" cy="577672"/>
      </dsp:txXfrm>
    </dsp:sp>
    <dsp:sp modelId="{87AFB7D7-B81A-420E-B59F-91F1C74438A5}">
      <dsp:nvSpPr>
        <dsp:cNvPr id="0" name=""/>
        <dsp:cNvSpPr/>
      </dsp:nvSpPr>
      <dsp:spPr>
        <a:xfrm>
          <a:off x="2528736" y="0"/>
          <a:ext cx="577672" cy="57767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93A515-0551-4AD0-9B13-7557C247D434}">
      <dsp:nvSpPr>
        <dsp:cNvPr id="0" name=""/>
        <dsp:cNvSpPr/>
      </dsp:nvSpPr>
      <dsp:spPr>
        <a:xfrm>
          <a:off x="2586503" y="57767"/>
          <a:ext cx="462137" cy="462137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3DB8C1-28EA-4B15-929D-CE8575E2492F}">
      <dsp:nvSpPr>
        <dsp:cNvPr id="0" name=""/>
        <dsp:cNvSpPr/>
      </dsp:nvSpPr>
      <dsp:spPr>
        <a:xfrm>
          <a:off x="3226757" y="577672"/>
          <a:ext cx="1708946" cy="2431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Monitoriza</a:t>
          </a:r>
          <a:endParaRPr lang="en-GB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Analiza</a:t>
          </a:r>
          <a:endParaRPr lang="en-GB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ym typeface="Wingdings" panose="05000000000000000000" pitchFamily="2" charset="2"/>
            </a:rPr>
            <a:t>Detectar</a:t>
          </a:r>
          <a:endParaRPr lang="en-GB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Acciones contraofensivas</a:t>
          </a:r>
          <a:endParaRPr lang="en-GB" sz="1800" kern="1200" dirty="0"/>
        </a:p>
      </dsp:txBody>
      <dsp:txXfrm>
        <a:off x="3226757" y="577672"/>
        <a:ext cx="1708946" cy="2431037"/>
      </dsp:txXfrm>
    </dsp:sp>
    <dsp:sp modelId="{7C8D5DE6-ABAC-4D1B-9CF5-114020E8AB98}">
      <dsp:nvSpPr>
        <dsp:cNvPr id="0" name=""/>
        <dsp:cNvSpPr/>
      </dsp:nvSpPr>
      <dsp:spPr>
        <a:xfrm>
          <a:off x="3226757" y="0"/>
          <a:ext cx="1708946" cy="577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/>
            <a:t>SOC</a:t>
          </a:r>
          <a:endParaRPr lang="en-GB" sz="3000" kern="1200" dirty="0"/>
        </a:p>
      </dsp:txBody>
      <dsp:txXfrm>
        <a:off x="3226757" y="0"/>
        <a:ext cx="1708946" cy="5776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3BEE6-DB70-434A-BCE0-D4CAF5871DB8}">
      <dsp:nvSpPr>
        <dsp:cNvPr id="0" name=""/>
        <dsp:cNvSpPr/>
      </dsp:nvSpPr>
      <dsp:spPr>
        <a:xfrm>
          <a:off x="0" y="74567"/>
          <a:ext cx="4938712" cy="4077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u="none" kern="1200" dirty="0" err="1"/>
            <a:t>Collector</a:t>
          </a:r>
          <a:r>
            <a:rPr lang="es-ES" sz="1700" u="none" kern="1200" dirty="0"/>
            <a:t> and </a:t>
          </a:r>
          <a:r>
            <a:rPr lang="es-ES" sz="1700" u="none" kern="1200" dirty="0" err="1"/>
            <a:t>parser</a:t>
          </a:r>
          <a:endParaRPr lang="en-GB" sz="1700" u="none" kern="1200" dirty="0"/>
        </a:p>
      </dsp:txBody>
      <dsp:txXfrm>
        <a:off x="19904" y="94471"/>
        <a:ext cx="4898904" cy="367937"/>
      </dsp:txXfrm>
    </dsp:sp>
    <dsp:sp modelId="{950410A5-2ABF-4849-91B3-DD7E097B658E}">
      <dsp:nvSpPr>
        <dsp:cNvPr id="0" name=""/>
        <dsp:cNvSpPr/>
      </dsp:nvSpPr>
      <dsp:spPr>
        <a:xfrm>
          <a:off x="0" y="482312"/>
          <a:ext cx="4938712" cy="668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80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300" kern="1200" dirty="0" err="1"/>
            <a:t>Parsear</a:t>
          </a: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300" kern="1200" dirty="0"/>
            <a:t>Analizar</a:t>
          </a: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300" kern="1200" dirty="0"/>
            <a:t>Estructurar</a:t>
          </a:r>
          <a:endParaRPr lang="en-GB" sz="1300" kern="1200" dirty="0"/>
        </a:p>
      </dsp:txBody>
      <dsp:txXfrm>
        <a:off x="0" y="482312"/>
        <a:ext cx="4938712" cy="668609"/>
      </dsp:txXfrm>
    </dsp:sp>
    <dsp:sp modelId="{FD28D37F-FA66-4E1C-93B4-AC56BFD79791}">
      <dsp:nvSpPr>
        <dsp:cNvPr id="0" name=""/>
        <dsp:cNvSpPr/>
      </dsp:nvSpPr>
      <dsp:spPr>
        <a:xfrm>
          <a:off x="0" y="1150922"/>
          <a:ext cx="4938712" cy="4077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 err="1"/>
            <a:t>Correlator</a:t>
          </a:r>
          <a:endParaRPr lang="en-GB" sz="1700" kern="1200" dirty="0"/>
        </a:p>
      </dsp:txBody>
      <dsp:txXfrm>
        <a:off x="19904" y="1170826"/>
        <a:ext cx="4898904" cy="367937"/>
      </dsp:txXfrm>
    </dsp:sp>
    <dsp:sp modelId="{5F0176FD-AF38-4696-8F7A-9F2F178D343A}">
      <dsp:nvSpPr>
        <dsp:cNvPr id="0" name=""/>
        <dsp:cNvSpPr/>
      </dsp:nvSpPr>
      <dsp:spPr>
        <a:xfrm>
          <a:off x="0" y="1558667"/>
          <a:ext cx="4938712" cy="668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80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300" kern="1200" dirty="0" err="1"/>
            <a:t>Correlar</a:t>
          </a:r>
          <a:r>
            <a:rPr lang="es-ES" sz="1300" kern="1200" dirty="0"/>
            <a:t> - ejecutar</a:t>
          </a: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300" kern="1200" dirty="0"/>
            <a:t>Crear ofensas</a:t>
          </a: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300" kern="1200" dirty="0"/>
            <a:t>Otros eventos</a:t>
          </a:r>
          <a:endParaRPr lang="en-GB" sz="1300" kern="1200" dirty="0"/>
        </a:p>
      </dsp:txBody>
      <dsp:txXfrm>
        <a:off x="0" y="1558667"/>
        <a:ext cx="4938712" cy="668609"/>
      </dsp:txXfrm>
    </dsp:sp>
    <dsp:sp modelId="{EDC7E632-8183-47D7-8E9B-DBAF1F9AC98C}">
      <dsp:nvSpPr>
        <dsp:cNvPr id="0" name=""/>
        <dsp:cNvSpPr/>
      </dsp:nvSpPr>
      <dsp:spPr>
        <a:xfrm>
          <a:off x="0" y="2227277"/>
          <a:ext cx="4938712" cy="4077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 err="1"/>
            <a:t>Console</a:t>
          </a:r>
          <a:r>
            <a:rPr lang="es-ES" sz="1700" kern="1200" dirty="0"/>
            <a:t> and app</a:t>
          </a:r>
          <a:endParaRPr lang="en-GB" sz="1700" kern="1200" dirty="0"/>
        </a:p>
      </dsp:txBody>
      <dsp:txXfrm>
        <a:off x="19904" y="2247181"/>
        <a:ext cx="4898904" cy="367937"/>
      </dsp:txXfrm>
    </dsp:sp>
    <dsp:sp modelId="{0373D907-C6B5-43D4-AA6C-1DBC8844D2D9}">
      <dsp:nvSpPr>
        <dsp:cNvPr id="0" name=""/>
        <dsp:cNvSpPr/>
      </dsp:nvSpPr>
      <dsp:spPr>
        <a:xfrm>
          <a:off x="0" y="2635022"/>
          <a:ext cx="4938712" cy="668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80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300" kern="1200" dirty="0"/>
            <a:t>Interactuar</a:t>
          </a: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300" kern="1200" dirty="0"/>
            <a:t> Visualizar logs</a:t>
          </a: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300" kern="1200" dirty="0"/>
            <a:t>Realizar búsqueda</a:t>
          </a:r>
          <a:endParaRPr lang="en-GB" sz="1300" kern="1200" dirty="0"/>
        </a:p>
      </dsp:txBody>
      <dsp:txXfrm>
        <a:off x="0" y="2635022"/>
        <a:ext cx="4938712" cy="6686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35103-EAC2-4F3E-AEF5-19553F13657E}">
      <dsp:nvSpPr>
        <dsp:cNvPr id="0" name=""/>
        <dsp:cNvSpPr/>
      </dsp:nvSpPr>
      <dsp:spPr>
        <a:xfrm>
          <a:off x="915949" y="1117281"/>
          <a:ext cx="1715394" cy="11441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Instala físicamente</a:t>
          </a:r>
          <a:endParaRPr lang="en-GB" sz="2000" kern="1200" dirty="0"/>
        </a:p>
      </dsp:txBody>
      <dsp:txXfrm>
        <a:off x="1190412" y="1117281"/>
        <a:ext cx="1440931" cy="1144168"/>
      </dsp:txXfrm>
    </dsp:sp>
    <dsp:sp modelId="{92247351-087E-4E4D-B1F6-4A2D022CD500}">
      <dsp:nvSpPr>
        <dsp:cNvPr id="0" name=""/>
        <dsp:cNvSpPr/>
      </dsp:nvSpPr>
      <dsp:spPr>
        <a:xfrm>
          <a:off x="1072" y="659842"/>
          <a:ext cx="1143596" cy="11435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Qradar</a:t>
          </a:r>
          <a:r>
            <a:rPr lang="es-ES" sz="1900" kern="1200" dirty="0"/>
            <a:t> </a:t>
          </a:r>
          <a:r>
            <a:rPr lang="es-ES" sz="1900" kern="1200" dirty="0" err="1"/>
            <a:t>on</a:t>
          </a:r>
          <a:r>
            <a:rPr lang="es-ES" sz="1900" kern="1200" dirty="0"/>
            <a:t> </a:t>
          </a:r>
          <a:r>
            <a:rPr lang="es-ES" sz="1900" kern="1200" dirty="0" err="1"/>
            <a:t>Permise</a:t>
          </a:r>
          <a:endParaRPr lang="en-GB" sz="1900" kern="1200" dirty="0"/>
        </a:p>
      </dsp:txBody>
      <dsp:txXfrm>
        <a:off x="168548" y="827318"/>
        <a:ext cx="808644" cy="808644"/>
      </dsp:txXfrm>
    </dsp:sp>
    <dsp:sp modelId="{CF9D65AC-777E-44A9-B228-65B6FAA91AA7}">
      <dsp:nvSpPr>
        <dsp:cNvPr id="0" name=""/>
        <dsp:cNvSpPr/>
      </dsp:nvSpPr>
      <dsp:spPr>
        <a:xfrm>
          <a:off x="3774940" y="1117281"/>
          <a:ext cx="1715394" cy="11441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No hardware físico</a:t>
          </a:r>
          <a:endParaRPr lang="en-GB" sz="2000" kern="1200" dirty="0"/>
        </a:p>
      </dsp:txBody>
      <dsp:txXfrm>
        <a:off x="4049403" y="1117281"/>
        <a:ext cx="1440931" cy="1144168"/>
      </dsp:txXfrm>
    </dsp:sp>
    <dsp:sp modelId="{1E031B13-7AF5-43E0-A5AF-ED97E406D413}">
      <dsp:nvSpPr>
        <dsp:cNvPr id="0" name=""/>
        <dsp:cNvSpPr/>
      </dsp:nvSpPr>
      <dsp:spPr>
        <a:xfrm>
          <a:off x="2860063" y="659842"/>
          <a:ext cx="1143596" cy="11435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Qradar</a:t>
          </a:r>
          <a:r>
            <a:rPr lang="es-ES" sz="1900" kern="1200" dirty="0"/>
            <a:t> </a:t>
          </a:r>
          <a:r>
            <a:rPr lang="es-ES" sz="1900" kern="1200" dirty="0" err="1"/>
            <a:t>on</a:t>
          </a:r>
          <a:r>
            <a:rPr lang="es-ES" sz="1900" kern="1200" dirty="0"/>
            <a:t> </a:t>
          </a:r>
          <a:r>
            <a:rPr lang="es-ES" sz="1900" kern="1200" dirty="0" err="1"/>
            <a:t>cloud</a:t>
          </a:r>
          <a:endParaRPr lang="en-GB" sz="1900" kern="1200" dirty="0"/>
        </a:p>
      </dsp:txBody>
      <dsp:txXfrm>
        <a:off x="3027539" y="827318"/>
        <a:ext cx="808644" cy="808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39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84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05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08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16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6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4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91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3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5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13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support/pages/wincollect-event-filter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aSpain/TFG-Qrada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629E-E1AF-8C26-E73A-81A8EA729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457" y="887569"/>
            <a:ext cx="9332584" cy="2541431"/>
          </a:xfrm>
        </p:spPr>
        <p:txBody>
          <a:bodyPr>
            <a:normAutofit/>
          </a:bodyPr>
          <a:lstStyle/>
          <a:p>
            <a:r>
              <a:rPr lang="es-ES" sz="8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TFG – Henar Alcolea</a:t>
            </a:r>
            <a:endParaRPr lang="en-GB" sz="8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D246B-ACBD-6E36-E398-B672BAD60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3605" y="3514272"/>
            <a:ext cx="8631248" cy="977621"/>
          </a:xfrm>
        </p:spPr>
        <p:txBody>
          <a:bodyPr/>
          <a:lstStyle/>
          <a:p>
            <a:r>
              <a:rPr lang="es-ES" dirty="0"/>
              <a:t>Demo interacción de Logs en </a:t>
            </a:r>
            <a:r>
              <a:rPr lang="es-ES" dirty="0" err="1"/>
              <a:t>Qradar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669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6E1B-4FB3-CDA8-646D-CF7DDD1B7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¿Qué se presenta?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1EB30-5817-EB87-453A-A1BF11794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5223623" cy="4023360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  <a:p>
            <a:pPr>
              <a:buSzPct val="130000"/>
              <a:buFont typeface="Arial" panose="020B0604020202020204" pitchFamily="34" charset="0"/>
              <a:buChar char="•"/>
            </a:pPr>
            <a:r>
              <a:rPr lang="es-ES" dirty="0"/>
              <a:t> Maqueta realizada sobre el programa </a:t>
            </a:r>
            <a:r>
              <a:rPr lang="es-ES" dirty="0" err="1"/>
              <a:t>Qradar</a:t>
            </a:r>
            <a:r>
              <a:rPr lang="es-ES" dirty="0"/>
              <a:t>.</a:t>
            </a:r>
          </a:p>
          <a:p>
            <a:pPr>
              <a:buSzPct val="130000"/>
              <a:buFont typeface="Arial" panose="020B0604020202020204" pitchFamily="34" charset="0"/>
              <a:buChar char="•"/>
            </a:pPr>
            <a:r>
              <a:rPr lang="es-ES" dirty="0"/>
              <a:t> Programa utilizado en el desarrollo de las        practicas.</a:t>
            </a:r>
          </a:p>
          <a:p>
            <a:pPr>
              <a:buSzPct val="130000"/>
              <a:buFont typeface="Arial" panose="020B0604020202020204" pitchFamily="34" charset="0"/>
              <a:buChar char="•"/>
            </a:pPr>
            <a:r>
              <a:rPr lang="es-ES" dirty="0"/>
              <a:t> Prácticas realizadas en el área de ciberseguridad de Deloitte.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4DD6CD0-B5AE-FC80-3344-C2904E2D1C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279169"/>
            <a:ext cx="5308096" cy="265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6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6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6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32B6-C112-7EC6-5D41-A85FBCDF0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35663"/>
          </a:xfrm>
        </p:spPr>
        <p:txBody>
          <a:bodyPr>
            <a:normAutofit/>
          </a:bodyPr>
          <a:lstStyle/>
          <a:p>
            <a:r>
              <a:rPr lang="es-ES" sz="6000" b="1" dirty="0"/>
              <a:t>Motivación</a:t>
            </a:r>
            <a:endParaRPr lang="en-GB" sz="6000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C81758-7670-F5BF-EC23-938F983903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555029"/>
              </p:ext>
            </p:extLst>
          </p:nvPr>
        </p:nvGraphicFramePr>
        <p:xfrm>
          <a:off x="280216" y="1844624"/>
          <a:ext cx="6058439" cy="4726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87CD304-B317-F89D-04FF-03C7F24A8C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8077419"/>
              </p:ext>
            </p:extLst>
          </p:nvPr>
        </p:nvGraphicFramePr>
        <p:xfrm>
          <a:off x="6649375" y="1844624"/>
          <a:ext cx="4589755" cy="4263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3300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E9293B-4E3D-4F3A-8DAF-7ED412E191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750"/>
                                        <p:tgtEl>
                                          <p:spTgt spid="4">
                                            <p:graphicEl>
                                              <a:dgm id="{C8E9293B-4E3D-4F3A-8DAF-7ED412E191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50" fill="hold"/>
                                        <p:tgtEl>
                                          <p:spTgt spid="4">
                                            <p:graphicEl>
                                              <a:dgm id="{C8E9293B-4E3D-4F3A-8DAF-7ED412E191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750" fill="hold"/>
                                        <p:tgtEl>
                                          <p:spTgt spid="4">
                                            <p:graphicEl>
                                              <a:dgm id="{C8E9293B-4E3D-4F3A-8DAF-7ED412E191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68D255-E991-4028-98E5-6ACE1A31B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750"/>
                                        <p:tgtEl>
                                          <p:spTgt spid="4">
                                            <p:graphicEl>
                                              <a:dgm id="{AB68D255-E991-4028-98E5-6ACE1A31B0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750" fill="hold"/>
                                        <p:tgtEl>
                                          <p:spTgt spid="4">
                                            <p:graphicEl>
                                              <a:dgm id="{AB68D255-E991-4028-98E5-6ACE1A31B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750" fill="hold"/>
                                        <p:tgtEl>
                                          <p:spTgt spid="4">
                                            <p:graphicEl>
                                              <a:dgm id="{AB68D255-E991-4028-98E5-6ACE1A31B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EDCE3A-4661-4C4B-BA5E-1A985381B3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750"/>
                                        <p:tgtEl>
                                          <p:spTgt spid="4">
                                            <p:graphicEl>
                                              <a:dgm id="{CAEDCE3A-4661-4C4B-BA5E-1A985381B3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750" fill="hold"/>
                                        <p:tgtEl>
                                          <p:spTgt spid="4">
                                            <p:graphicEl>
                                              <a:dgm id="{CAEDCE3A-4661-4C4B-BA5E-1A985381B3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750" fill="hold"/>
                                        <p:tgtEl>
                                          <p:spTgt spid="4">
                                            <p:graphicEl>
                                              <a:dgm id="{CAEDCE3A-4661-4C4B-BA5E-1A985381B3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E90FA8-1D9E-45EF-9F6F-8F829B7500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750"/>
                                        <p:tgtEl>
                                          <p:spTgt spid="4">
                                            <p:graphicEl>
                                              <a:dgm id="{3FE90FA8-1D9E-45EF-9F6F-8F829B7500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750" fill="hold"/>
                                        <p:tgtEl>
                                          <p:spTgt spid="4">
                                            <p:graphicEl>
                                              <a:dgm id="{3FE90FA8-1D9E-45EF-9F6F-8F829B7500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750" fill="hold"/>
                                        <p:tgtEl>
                                          <p:spTgt spid="4">
                                            <p:graphicEl>
                                              <a:dgm id="{3FE90FA8-1D9E-45EF-9F6F-8F829B7500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194AF6-982E-4C96-B184-F92250CF83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750"/>
                                        <p:tgtEl>
                                          <p:spTgt spid="4">
                                            <p:graphicEl>
                                              <a:dgm id="{BB194AF6-982E-4C96-B184-F92250CF83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750" fill="hold"/>
                                        <p:tgtEl>
                                          <p:spTgt spid="4">
                                            <p:graphicEl>
                                              <a:dgm id="{BB194AF6-982E-4C96-B184-F92250CF83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750" fill="hold"/>
                                        <p:tgtEl>
                                          <p:spTgt spid="4">
                                            <p:graphicEl>
                                              <a:dgm id="{BB194AF6-982E-4C96-B184-F92250CF83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1DC3747-9CCD-433B-B746-B2C6FF5ADC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750"/>
                                        <p:tgtEl>
                                          <p:spTgt spid="4">
                                            <p:graphicEl>
                                              <a:dgm id="{C1DC3747-9CCD-433B-B746-B2C6FF5ADC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750" fill="hold"/>
                                        <p:tgtEl>
                                          <p:spTgt spid="4">
                                            <p:graphicEl>
                                              <a:dgm id="{C1DC3747-9CCD-433B-B746-B2C6FF5ADC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750" fill="hold"/>
                                        <p:tgtEl>
                                          <p:spTgt spid="4">
                                            <p:graphicEl>
                                              <a:dgm id="{C1DC3747-9CCD-433B-B746-B2C6FF5ADC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42F2BF-64FD-4E9A-AA20-4C4DF8C185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0" fill="hold"/>
                                        <p:tgtEl>
                                          <p:spTgt spid="4">
                                            <p:graphicEl>
                                              <a:dgm id="{B042F2BF-64FD-4E9A-AA20-4C4DF8C185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0" fill="hold"/>
                                        <p:tgtEl>
                                          <p:spTgt spid="4">
                                            <p:graphicEl>
                                              <a:dgm id="{B042F2BF-64FD-4E9A-AA20-4C4DF8C185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3000"/>
                                        <p:tgtEl>
                                          <p:spTgt spid="4">
                                            <p:graphicEl>
                                              <a:dgm id="{B042F2BF-64FD-4E9A-AA20-4C4DF8C185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0E40514-7874-4968-8141-D98B0613C6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750"/>
                                        <p:tgtEl>
                                          <p:spTgt spid="5">
                                            <p:graphicEl>
                                              <a:dgm id="{50E40514-7874-4968-8141-D98B0613C6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AF4BD33-B48C-44B5-8264-9312132CB1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750"/>
                                        <p:tgtEl>
                                          <p:spTgt spid="5">
                                            <p:graphicEl>
                                              <a:dgm id="{9AF4BD33-B48C-44B5-8264-9312132CB1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702E9E4-B828-4999-8E19-00A1A96D1F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750"/>
                                        <p:tgtEl>
                                          <p:spTgt spid="5">
                                            <p:graphicEl>
                                              <a:dgm id="{B702E9E4-B828-4999-8E19-00A1A96D1F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12ED49A-0A55-4AB7-A2D1-D0349EF1A7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750"/>
                                        <p:tgtEl>
                                          <p:spTgt spid="5">
                                            <p:graphicEl>
                                              <a:dgm id="{912ED49A-0A55-4AB7-A2D1-D0349EF1A7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8D76BC2-F0E6-448B-AD27-35AC2E9FEF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750"/>
                                        <p:tgtEl>
                                          <p:spTgt spid="5">
                                            <p:graphicEl>
                                              <a:dgm id="{98D76BC2-F0E6-448B-AD27-35AC2E9FEF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Graphic spid="4" grpId="1" uiExpand="1">
        <p:bldSub>
          <a:bldDgm bld="one"/>
        </p:bldSub>
      </p:bldGraphic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C3EE9-1B01-C832-73B2-573F6C6A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un </a:t>
            </a:r>
            <a:r>
              <a:rPr lang="es-ES" dirty="0" err="1"/>
              <a:t>Qradar</a:t>
            </a:r>
            <a:r>
              <a:rPr lang="es-ES" dirty="0"/>
              <a:t>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3B428-80BE-3415-896B-4CC9B89A1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2400" b="1" cap="none" dirty="0"/>
              <a:t>Ciberseguridad</a:t>
            </a:r>
            <a:endParaRPr lang="en-GB" sz="2400" b="1" cap="none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90FBDEB-ED0D-FA23-D022-5DCA850F484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2372855"/>
              </p:ext>
            </p:extLst>
          </p:nvPr>
        </p:nvGraphicFramePr>
        <p:xfrm>
          <a:off x="1096963" y="2582863"/>
          <a:ext cx="4938712" cy="337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4BF08-1044-000C-6D5A-8CE77E97A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ES" sz="2400" b="1" dirty="0"/>
              <a:t>SOC - SIEM</a:t>
            </a:r>
            <a:endParaRPr lang="en-GB" sz="2400" b="1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48CCD23-7D5F-6253-86E4-526FCB8E5AA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86716758"/>
              </p:ext>
            </p:extLst>
          </p:nvPr>
        </p:nvGraphicFramePr>
        <p:xfrm>
          <a:off x="6218238" y="2582863"/>
          <a:ext cx="4937125" cy="337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1650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C05FA26-A028-4C61-9152-2FBE8FAE0B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7">
                                            <p:graphicEl>
                                              <a:dgm id="{8C05FA26-A028-4C61-9152-2FBE8FAE0B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7">
                                            <p:graphicEl>
                                              <a:dgm id="{8C05FA26-A028-4C61-9152-2FBE8FAE0B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7">
                                            <p:graphicEl>
                                              <a:dgm id="{8C05FA26-A028-4C61-9152-2FBE8FAE0B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14D9720-D7DD-4C60-8963-CFD21691E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7">
                                            <p:graphicEl>
                                              <a:dgm id="{214D9720-D7DD-4C60-8963-CFD21691E0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7">
                                            <p:graphicEl>
                                              <a:dgm id="{214D9720-D7DD-4C60-8963-CFD21691E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7">
                                            <p:graphicEl>
                                              <a:dgm id="{214D9720-D7DD-4C60-8963-CFD21691E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09E174F-9C82-46B8-95CF-7E15F230B1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7">
                                            <p:graphicEl>
                                              <a:dgm id="{509E174F-9C82-46B8-95CF-7E15F230B1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7">
                                            <p:graphicEl>
                                              <a:dgm id="{509E174F-9C82-46B8-95CF-7E15F230B1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7">
                                            <p:graphicEl>
                                              <a:dgm id="{509E174F-9C82-46B8-95CF-7E15F230B1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AA00DBB-2613-4EAB-9A11-66C5AA0FE0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0"/>
                                        <p:tgtEl>
                                          <p:spTgt spid="7">
                                            <p:graphicEl>
                                              <a:dgm id="{AAA00DBB-2613-4EAB-9A11-66C5AA0FE0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7">
                                            <p:graphicEl>
                                              <a:dgm id="{AAA00DBB-2613-4EAB-9A11-66C5AA0FE0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7">
                                            <p:graphicEl>
                                              <a:dgm id="{AAA00DBB-2613-4EAB-9A11-66C5AA0FE0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44ED8B4-8F41-4B2B-8DD4-47F216B30C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0"/>
                                        <p:tgtEl>
                                          <p:spTgt spid="7">
                                            <p:graphicEl>
                                              <a:dgm id="{544ED8B4-8F41-4B2B-8DD4-47F216B30C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3000" fill="hold"/>
                                        <p:tgtEl>
                                          <p:spTgt spid="7">
                                            <p:graphicEl>
                                              <a:dgm id="{544ED8B4-8F41-4B2B-8DD4-47F216B30C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7">
                                            <p:graphicEl>
                                              <a:dgm id="{544ED8B4-8F41-4B2B-8DD4-47F216B30C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93805F5-E577-49FF-A84E-53154BE8CC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0"/>
                                        <p:tgtEl>
                                          <p:spTgt spid="7">
                                            <p:graphicEl>
                                              <a:dgm id="{993805F5-E577-49FF-A84E-53154BE8CC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3000" fill="hold"/>
                                        <p:tgtEl>
                                          <p:spTgt spid="7">
                                            <p:graphicEl>
                                              <a:dgm id="{993805F5-E577-49FF-A84E-53154BE8CC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7">
                                            <p:graphicEl>
                                              <a:dgm id="{993805F5-E577-49FF-A84E-53154BE8CC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9840ECD-FDB9-4FDD-8377-971AD8BE5B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0"/>
                                        <p:tgtEl>
                                          <p:spTgt spid="7">
                                            <p:graphicEl>
                                              <a:dgm id="{A9840ECD-FDB9-4FDD-8377-971AD8BE5B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3000" fill="hold"/>
                                        <p:tgtEl>
                                          <p:spTgt spid="7">
                                            <p:graphicEl>
                                              <a:dgm id="{A9840ECD-FDB9-4FDD-8377-971AD8BE5B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0" fill="hold"/>
                                        <p:tgtEl>
                                          <p:spTgt spid="7">
                                            <p:graphicEl>
                                              <a:dgm id="{A9840ECD-FDB9-4FDD-8377-971AD8BE5B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D2D1017-91A1-41AB-8446-3F8FBEE542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0"/>
                                        <p:tgtEl>
                                          <p:spTgt spid="7">
                                            <p:graphicEl>
                                              <a:dgm id="{BD2D1017-91A1-41AB-8446-3F8FBEE542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3000" fill="hold"/>
                                        <p:tgtEl>
                                          <p:spTgt spid="7">
                                            <p:graphicEl>
                                              <a:dgm id="{BD2D1017-91A1-41AB-8446-3F8FBEE542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0" fill="hold"/>
                                        <p:tgtEl>
                                          <p:spTgt spid="7">
                                            <p:graphicEl>
                                              <a:dgm id="{BD2D1017-91A1-41AB-8446-3F8FBEE542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C78883D-ACF6-45E0-9CC8-52F717634B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0"/>
                                        <p:tgtEl>
                                          <p:spTgt spid="7">
                                            <p:graphicEl>
                                              <a:dgm id="{AC78883D-ACF6-45E0-9CC8-52F717634B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3000" fill="hold"/>
                                        <p:tgtEl>
                                          <p:spTgt spid="7">
                                            <p:graphicEl>
                                              <a:dgm id="{AC78883D-ACF6-45E0-9CC8-52F717634B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0" fill="hold"/>
                                        <p:tgtEl>
                                          <p:spTgt spid="7">
                                            <p:graphicEl>
                                              <a:dgm id="{AC78883D-ACF6-45E0-9CC8-52F717634B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84E2978-6885-4748-805C-554113649C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0"/>
                                        <p:tgtEl>
                                          <p:spTgt spid="7">
                                            <p:graphicEl>
                                              <a:dgm id="{784E2978-6885-4748-805C-554113649C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3000" fill="hold"/>
                                        <p:tgtEl>
                                          <p:spTgt spid="7">
                                            <p:graphicEl>
                                              <a:dgm id="{784E2978-6885-4748-805C-554113649C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0" fill="hold"/>
                                        <p:tgtEl>
                                          <p:spTgt spid="7">
                                            <p:graphicEl>
                                              <a:dgm id="{784E2978-6885-4748-805C-554113649C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EF315A9-9B9D-4937-98CE-277B6508F5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0"/>
                                        <p:tgtEl>
                                          <p:spTgt spid="7">
                                            <p:graphicEl>
                                              <a:dgm id="{CEF315A9-9B9D-4937-98CE-277B6508F5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3000" fill="hold"/>
                                        <p:tgtEl>
                                          <p:spTgt spid="7">
                                            <p:graphicEl>
                                              <a:dgm id="{CEF315A9-9B9D-4937-98CE-277B6508F5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0" fill="hold"/>
                                        <p:tgtEl>
                                          <p:spTgt spid="7">
                                            <p:graphicEl>
                                              <a:dgm id="{CEF315A9-9B9D-4937-98CE-277B6508F5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6EC8E64-74D7-4B7E-B8E9-EBBDD5A5B2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">
                                            <p:graphicEl>
                                              <a:dgm id="{E6EC8E64-74D7-4B7E-B8E9-EBBDD5A5B2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>
                                            <p:graphicEl>
                                              <a:dgm id="{E6EC8E64-74D7-4B7E-B8E9-EBBDD5A5B2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>
                                            <p:graphicEl>
                                              <a:dgm id="{E6EC8E64-74D7-4B7E-B8E9-EBBDD5A5B2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FD7A6B4-13E8-43FF-BCCF-7160754675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">
                                            <p:graphicEl>
                                              <a:dgm id="{DFD7A6B4-13E8-43FF-BCCF-7160754675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graphicEl>
                                              <a:dgm id="{DFD7A6B4-13E8-43FF-BCCF-7160754675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>
                                            <p:graphicEl>
                                              <a:dgm id="{DFD7A6B4-13E8-43FF-BCCF-7160754675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01C4C7F-B78E-4624-B001-65FE77A038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">
                                            <p:graphicEl>
                                              <a:dgm id="{501C4C7F-B78E-4624-B001-65FE77A038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">
                                            <p:graphicEl>
                                              <a:dgm id="{501C4C7F-B78E-4624-B001-65FE77A038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graphicEl>
                                              <a:dgm id="{501C4C7F-B78E-4624-B001-65FE77A038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7AFB7D7-B81A-420E-B59F-91F1C74438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">
                                            <p:graphicEl>
                                              <a:dgm id="{87AFB7D7-B81A-420E-B59F-91F1C74438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">
                                            <p:graphicEl>
                                              <a:dgm id="{87AFB7D7-B81A-420E-B59F-91F1C74438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>
                                            <p:graphicEl>
                                              <a:dgm id="{87AFB7D7-B81A-420E-B59F-91F1C74438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C93A515-0551-4AD0-9B13-7557C247D4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">
                                            <p:graphicEl>
                                              <a:dgm id="{DC93A515-0551-4AD0-9B13-7557C247D4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">
                                            <p:graphicEl>
                                              <a:dgm id="{DC93A515-0551-4AD0-9B13-7557C247D4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">
                                            <p:graphicEl>
                                              <a:dgm id="{DC93A515-0551-4AD0-9B13-7557C247D4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C8D5DE6-ABAC-4D1B-9CF5-114020E8AB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8">
                                            <p:graphicEl>
                                              <a:dgm id="{7C8D5DE6-ABAC-4D1B-9CF5-114020E8AB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">
                                            <p:graphicEl>
                                              <a:dgm id="{7C8D5DE6-ABAC-4D1B-9CF5-114020E8AB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">
                                            <p:graphicEl>
                                              <a:dgm id="{7C8D5DE6-ABAC-4D1B-9CF5-114020E8AB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E995026-B108-46FB-B676-AB516363E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8">
                                            <p:graphicEl>
                                              <a:dgm id="{EE995026-B108-46FB-B676-AB516363EB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8">
                                            <p:graphicEl>
                                              <a:dgm id="{EE995026-B108-46FB-B676-AB516363E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">
                                            <p:graphicEl>
                                              <a:dgm id="{EE995026-B108-46FB-B676-AB516363E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F3DB8C1-28EA-4B15-929D-CE8575E249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8">
                                            <p:graphicEl>
                                              <a:dgm id="{2F3DB8C1-28EA-4B15-929D-CE8575E249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">
                                            <p:graphicEl>
                                              <a:dgm id="{2F3DB8C1-28EA-4B15-929D-CE8575E249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">
                                            <p:graphicEl>
                                              <a:dgm id="{2F3DB8C1-28EA-4B15-929D-CE8575E249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  <p:bldGraphic spid="8" grpId="0" uiExpand="1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492F-DD96-B444-9636-1E0A3502E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b="1" dirty="0" err="1"/>
              <a:t>Qradar</a:t>
            </a:r>
            <a:endParaRPr lang="en-GB" sz="6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447B2-779E-181A-9604-20B3BA7748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cap="none" dirty="0"/>
              <a:t>Funciones</a:t>
            </a:r>
            <a:endParaRPr lang="en-GB" cap="none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6D2212B-B697-10CB-9FEF-BC3FD458548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70714165"/>
              </p:ext>
            </p:extLst>
          </p:nvPr>
        </p:nvGraphicFramePr>
        <p:xfrm>
          <a:off x="1096963" y="2582863"/>
          <a:ext cx="4938712" cy="337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B1D456-BC14-9EE7-A4AE-D62617DA4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cap="none" dirty="0"/>
              <a:t>Arquitecturas </a:t>
            </a:r>
            <a:endParaRPr lang="en-GB" cap="none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6D449AF-96B4-7875-C0E7-30D6398A737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62269874"/>
              </p:ext>
            </p:extLst>
          </p:nvPr>
        </p:nvGraphicFramePr>
        <p:xfrm>
          <a:off x="6218239" y="2582863"/>
          <a:ext cx="5491408" cy="2921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1101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733BEE6-DB70-434A-BCE0-D4CAF5871D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0" fill="hold"/>
                                        <p:tgtEl>
                                          <p:spTgt spid="7">
                                            <p:graphicEl>
                                              <a:dgm id="{F733BEE6-DB70-434A-BCE0-D4CAF5871D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0" fill="hold"/>
                                        <p:tgtEl>
                                          <p:spTgt spid="7">
                                            <p:graphicEl>
                                              <a:dgm id="{F733BEE6-DB70-434A-BCE0-D4CAF5871D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50410A5-2ABF-4849-91B3-DD7E097B65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4000" fill="hold"/>
                                        <p:tgtEl>
                                          <p:spTgt spid="7">
                                            <p:graphicEl>
                                              <a:dgm id="{950410A5-2ABF-4849-91B3-DD7E097B65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4000" fill="hold"/>
                                        <p:tgtEl>
                                          <p:spTgt spid="7">
                                            <p:graphicEl>
                                              <a:dgm id="{950410A5-2ABF-4849-91B3-DD7E097B65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D28D37F-FA66-4E1C-93B4-AC56BFD797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0" fill="hold"/>
                                        <p:tgtEl>
                                          <p:spTgt spid="7">
                                            <p:graphicEl>
                                              <a:dgm id="{FD28D37F-FA66-4E1C-93B4-AC56BFD797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0" fill="hold"/>
                                        <p:tgtEl>
                                          <p:spTgt spid="7">
                                            <p:graphicEl>
                                              <a:dgm id="{FD28D37F-FA66-4E1C-93B4-AC56BFD797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F0176FD-AF38-4696-8F7A-9F2F178D34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0" fill="hold"/>
                                        <p:tgtEl>
                                          <p:spTgt spid="7">
                                            <p:graphicEl>
                                              <a:dgm id="{5F0176FD-AF38-4696-8F7A-9F2F178D34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0" fill="hold"/>
                                        <p:tgtEl>
                                          <p:spTgt spid="7">
                                            <p:graphicEl>
                                              <a:dgm id="{5F0176FD-AF38-4696-8F7A-9F2F178D34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DC7E632-8183-47D7-8E9B-DBAF1F9AC9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0" fill="hold"/>
                                        <p:tgtEl>
                                          <p:spTgt spid="7">
                                            <p:graphicEl>
                                              <a:dgm id="{EDC7E632-8183-47D7-8E9B-DBAF1F9AC9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0" fill="hold"/>
                                        <p:tgtEl>
                                          <p:spTgt spid="7">
                                            <p:graphicEl>
                                              <a:dgm id="{EDC7E632-8183-47D7-8E9B-DBAF1F9AC9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373D907-C6B5-43D4-AA6C-1DBC8844D2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0" fill="hold"/>
                                        <p:tgtEl>
                                          <p:spTgt spid="7">
                                            <p:graphicEl>
                                              <a:dgm id="{0373D907-C6B5-43D4-AA6C-1DBC8844D2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0" fill="hold"/>
                                        <p:tgtEl>
                                          <p:spTgt spid="7">
                                            <p:graphicEl>
                                              <a:dgm id="{0373D907-C6B5-43D4-AA6C-1DBC8844D2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2247351-087E-4E4D-B1F6-4A2D022CD5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8">
                                            <p:graphicEl>
                                              <a:dgm id="{92247351-087E-4E4D-B1F6-4A2D022CD5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9F35103-EAC2-4F3E-AEF5-19553F1365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8">
                                            <p:graphicEl>
                                              <a:dgm id="{E9F35103-EAC2-4F3E-AEF5-19553F1365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grpId="0" nodeType="click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E031B13-7AF5-43E0-A5AF-ED97E406D4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8">
                                            <p:graphicEl>
                                              <a:dgm id="{1E031B13-7AF5-43E0-A5AF-ED97E406D4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grpId="0" nodeType="click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F9D65AC-777E-44A9-B228-65B6FAA91A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8">
                                            <p:graphicEl>
                                              <a:dgm id="{CF9D65AC-777E-44A9-B228-65B6FAA91A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  <p:bldGraphic spid="8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E347-139A-26CE-1D95-D3AEF3A49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b="1" dirty="0" err="1"/>
              <a:t>WinCollect</a:t>
            </a:r>
            <a:endParaRPr lang="en-GB" sz="54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1612E2-F71B-CF51-8F32-9603511E3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8947" y="2064492"/>
            <a:ext cx="5695659" cy="3506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FC7B9D-9179-BCF2-2C0E-B4FEFE06277E}"/>
              </a:ext>
            </a:extLst>
          </p:cNvPr>
          <p:cNvSpPr txBox="1"/>
          <p:nvPr/>
        </p:nvSpPr>
        <p:spPr>
          <a:xfrm>
            <a:off x="3080678" y="6048177"/>
            <a:ext cx="5472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Fuente: </a:t>
            </a:r>
            <a:r>
              <a:rPr lang="es-ES" sz="1400" i="1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https://www.ibm.com/support/pages/wincollect-event-filtering</a:t>
            </a:r>
            <a:endParaRPr lang="en-GB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9750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C01D-A2E0-9120-F784-914B482F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Presentación e interacción Maqueta</a:t>
            </a:r>
            <a:endParaRPr lang="en-GB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218C102-C8A4-BE94-0707-C7F9EFB933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3024" b="1302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66066-75AA-DD91-E4E9-1578B5276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1800" dirty="0"/>
              <a:t>Memoria </a:t>
            </a:r>
            <a:r>
              <a:rPr lang="es-ES" sz="1800" dirty="0">
                <a:sym typeface="Wingdings" panose="05000000000000000000" pitchFamily="2" charset="2"/>
              </a:rPr>
              <a:t> </a:t>
            </a:r>
            <a:r>
              <a:rPr lang="es-ES" sz="1800" i="1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https://github.com/PiaSpain/TFG-Qradar</a:t>
            </a:r>
            <a:r>
              <a:rPr lang="es-ES" sz="1800" i="1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s-ES" sz="1800" dirty="0"/>
          </a:p>
          <a:p>
            <a:r>
              <a:rPr lang="es-ES" sz="1800" dirty="0"/>
              <a:t>Código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</a:t>
            </a:r>
            <a:r>
              <a:rPr lang="es-ES" sz="1400" i="1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https://github.com/PiaSpain/TFG-Qradar</a:t>
            </a:r>
            <a:r>
              <a:rPr lang="es-ES" sz="1400" i="1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34174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192</TotalTime>
  <Words>177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Retrospect</vt:lpstr>
      <vt:lpstr>TFG – Henar Alcolea</vt:lpstr>
      <vt:lpstr>¿Qué se presenta?</vt:lpstr>
      <vt:lpstr>Motivación</vt:lpstr>
      <vt:lpstr>¿Qué es un Qradar?</vt:lpstr>
      <vt:lpstr>Qradar</vt:lpstr>
      <vt:lpstr>WinCollect</vt:lpstr>
      <vt:lpstr>Presentación e interacción Maqueta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TFG – Henar Alcolea</dc:title>
  <dc:creator>Henar Alcolea Lopez</dc:creator>
  <cp:lastModifiedBy>Henar Alcolea Lopez</cp:lastModifiedBy>
  <cp:revision>7</cp:revision>
  <dcterms:created xsi:type="dcterms:W3CDTF">2023-05-15T09:46:30Z</dcterms:created>
  <dcterms:modified xsi:type="dcterms:W3CDTF">2023-05-15T12:58:57Z</dcterms:modified>
</cp:coreProperties>
</file>