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9000"/>
              <a:t>Single Pulse Del 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5200"/>
              <a:t>Dados e Gráficos</a:t>
            </a:r>
          </a:p>
        </p:txBody>
      </p:sp>
      <p:pic>
        <p:nvPicPr>
          <p:cNvPr id="4" name="Picture 3" descr="cnp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"/>
            <a:ext cx="1543050" cy="8096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np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"/>
            <a:ext cx="1543050" cy="809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Single Pulse DelIDS Standard MgCl2 0.05 V</a:t>
            </a:r>
          </a:p>
        </p:txBody>
      </p:sp>
      <p:pic>
        <p:nvPicPr>
          <p:cNvPr id="4" name="Picture 3" descr="Single Pulse DelIDS Standard MgCl2 0.05 V_0.01 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" y="731520"/>
            <a:ext cx="3048000" cy="3048000"/>
          </a:xfrm>
          <a:prstGeom prst="rect">
            <a:avLst/>
          </a:prstGeom>
        </p:spPr>
      </p:pic>
      <p:pic>
        <p:nvPicPr>
          <p:cNvPr id="5" name="Picture 4" descr="Single Pulse DelIDS Standard MgCl2 0.05 V_0.1 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304" y="731520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np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"/>
            <a:ext cx="1543050" cy="809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Single Pulse DelIDS Standard MgCl2 0.05 V</a:t>
            </a:r>
          </a:p>
        </p:txBody>
      </p:sp>
      <p:pic>
        <p:nvPicPr>
          <p:cNvPr id="4" name="Picture 3" descr="Single Pulse DelIDS Standard MgCl2 0.05 V_1.0 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1828800"/>
            <a:ext cx="3048000" cy="3048000"/>
          </a:xfrm>
          <a:prstGeom prst="rect">
            <a:avLst/>
          </a:prstGeom>
        </p:spPr>
      </p:pic>
      <p:pic>
        <p:nvPicPr>
          <p:cNvPr id="5" name="Picture 4" descr="Single Pulse DelIDS Standard MgCl2 0.05 V_10.0 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584" y="1828800"/>
            <a:ext cx="3048000" cy="3048000"/>
          </a:xfrm>
          <a:prstGeom prst="rect">
            <a:avLst/>
          </a:prstGeom>
        </p:spPr>
      </p:pic>
      <p:pic>
        <p:nvPicPr>
          <p:cNvPr id="6" name="Picture 5" descr="Single Pulse DelIDS Standard MgCl2 0.05 V_40.0 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5728" y="1828800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np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"/>
            <a:ext cx="1543050" cy="809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Single Pulse DelIDS Standard MgCl2 0.1 V</a:t>
            </a:r>
          </a:p>
        </p:txBody>
      </p:sp>
      <p:pic>
        <p:nvPicPr>
          <p:cNvPr id="4" name="Picture 3" descr="Single Pulse DelIDS Standard MgCl2 0.1 V_0.01 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" y="731520"/>
            <a:ext cx="3048000" cy="3048000"/>
          </a:xfrm>
          <a:prstGeom prst="rect">
            <a:avLst/>
          </a:prstGeom>
        </p:spPr>
      </p:pic>
      <p:pic>
        <p:nvPicPr>
          <p:cNvPr id="5" name="Picture 4" descr="Single Pulse DelIDS Standard MgCl2 0.1 V_0.1 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304" y="731520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np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"/>
            <a:ext cx="1543050" cy="809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Single Pulse DelIDS Standard MgCl2 0.1 V</a:t>
            </a:r>
          </a:p>
        </p:txBody>
      </p:sp>
      <p:pic>
        <p:nvPicPr>
          <p:cNvPr id="4" name="Picture 3" descr="Single Pulse DelIDS Standard MgCl2 0.1 V_1.0 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1828800"/>
            <a:ext cx="3048000" cy="3048000"/>
          </a:xfrm>
          <a:prstGeom prst="rect">
            <a:avLst/>
          </a:prstGeom>
        </p:spPr>
      </p:pic>
      <p:pic>
        <p:nvPicPr>
          <p:cNvPr id="5" name="Picture 4" descr="Single Pulse DelIDS Standard MgCl2 0.1 V_10.0 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584" y="1828800"/>
            <a:ext cx="3048000" cy="3048000"/>
          </a:xfrm>
          <a:prstGeom prst="rect">
            <a:avLst/>
          </a:prstGeom>
        </p:spPr>
      </p:pic>
      <p:pic>
        <p:nvPicPr>
          <p:cNvPr id="6" name="Picture 5" descr="Single Pulse DelIDS Standard MgCl2 0.1 V_40.0 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5728" y="1828800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np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"/>
            <a:ext cx="1543050" cy="809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Single Pulse DelIDS Standard MgCl2 0.2 V</a:t>
            </a:r>
          </a:p>
        </p:txBody>
      </p:sp>
      <p:pic>
        <p:nvPicPr>
          <p:cNvPr id="4" name="Picture 3" descr="Single Pulse DelIDS Standard MgCl2 0.2 V_0.01 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" y="731520"/>
            <a:ext cx="3048000" cy="3048000"/>
          </a:xfrm>
          <a:prstGeom prst="rect">
            <a:avLst/>
          </a:prstGeom>
        </p:spPr>
      </p:pic>
      <p:pic>
        <p:nvPicPr>
          <p:cNvPr id="5" name="Picture 4" descr="Single Pulse DelIDS Standard MgCl2 0.2 V_0.1 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304" y="731520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np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"/>
            <a:ext cx="1543050" cy="809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Single Pulse DelIDS Standard MgCl2 0.2 V</a:t>
            </a:r>
          </a:p>
        </p:txBody>
      </p:sp>
      <p:pic>
        <p:nvPicPr>
          <p:cNvPr id="4" name="Picture 3" descr="Single Pulse DelIDS Standard MgCl2 0.2 V_1.0 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1828800"/>
            <a:ext cx="3048000" cy="3048000"/>
          </a:xfrm>
          <a:prstGeom prst="rect">
            <a:avLst/>
          </a:prstGeom>
        </p:spPr>
      </p:pic>
      <p:pic>
        <p:nvPicPr>
          <p:cNvPr id="5" name="Picture 4" descr="Single Pulse DelIDS Standard MgCl2 0.2 V_10.0 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584" y="1828800"/>
            <a:ext cx="3048000" cy="3048000"/>
          </a:xfrm>
          <a:prstGeom prst="rect">
            <a:avLst/>
          </a:prstGeom>
        </p:spPr>
      </p:pic>
      <p:pic>
        <p:nvPicPr>
          <p:cNvPr id="6" name="Picture 5" descr="Single Pulse DelIDS Standard MgCl2 0.2 V_40.0 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5728" y="1828800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np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"/>
            <a:ext cx="1543050" cy="809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Single Pulse DelIDS Standard MgCl2 0.4 V</a:t>
            </a:r>
          </a:p>
        </p:txBody>
      </p:sp>
      <p:pic>
        <p:nvPicPr>
          <p:cNvPr id="4" name="Picture 3" descr="Single Pulse DelIDS Standard MgCl2 0.4 V_0.01 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" y="731520"/>
            <a:ext cx="3048000" cy="3048000"/>
          </a:xfrm>
          <a:prstGeom prst="rect">
            <a:avLst/>
          </a:prstGeom>
        </p:spPr>
      </p:pic>
      <p:pic>
        <p:nvPicPr>
          <p:cNvPr id="5" name="Picture 4" descr="Single Pulse DelIDS Standard MgCl2 0.4 V_0.1 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304" y="731520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np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"/>
            <a:ext cx="1543050" cy="809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Single Pulse DelIDS Standard MgCl2 0.4 V</a:t>
            </a:r>
          </a:p>
        </p:txBody>
      </p:sp>
      <p:pic>
        <p:nvPicPr>
          <p:cNvPr id="4" name="Picture 3" descr="Single Pulse DelIDS Standard MgCl2 0.4 V_1.0 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1828800"/>
            <a:ext cx="3048000" cy="3048000"/>
          </a:xfrm>
          <a:prstGeom prst="rect">
            <a:avLst/>
          </a:prstGeom>
        </p:spPr>
      </p:pic>
      <p:pic>
        <p:nvPicPr>
          <p:cNvPr id="5" name="Picture 4" descr="Single Pulse DelIDS Standard MgCl2 0.4 V_10.0 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584" y="1828800"/>
            <a:ext cx="3048000" cy="3048000"/>
          </a:xfrm>
          <a:prstGeom prst="rect">
            <a:avLst/>
          </a:prstGeom>
        </p:spPr>
      </p:pic>
      <p:pic>
        <p:nvPicPr>
          <p:cNvPr id="6" name="Picture 5" descr="Single Pulse DelIDS Standard MgCl2 0.4 V_40.0 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5728" y="1828800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np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"/>
            <a:ext cx="1543050" cy="809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Single Pulse DelIDS Standard KCl 0.05 V</a:t>
            </a:r>
          </a:p>
        </p:txBody>
      </p:sp>
      <p:pic>
        <p:nvPicPr>
          <p:cNvPr id="4" name="Picture 3" descr="Single Pulse DelIDS Standard KCl 0.05 V_0.01 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" y="731520"/>
            <a:ext cx="3048000" cy="3048000"/>
          </a:xfrm>
          <a:prstGeom prst="rect">
            <a:avLst/>
          </a:prstGeom>
        </p:spPr>
      </p:pic>
      <p:pic>
        <p:nvPicPr>
          <p:cNvPr id="5" name="Picture 4" descr="Single Pulse DelIDS Standard KCl 0.05 V_0.1 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304" y="731520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np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"/>
            <a:ext cx="1543050" cy="809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Single Pulse DelIDS Standard KCl 0.05 V</a:t>
            </a:r>
          </a:p>
        </p:txBody>
      </p:sp>
      <p:pic>
        <p:nvPicPr>
          <p:cNvPr id="4" name="Picture 3" descr="Single Pulse DelIDS Standard KCl 0.05 V_1.0 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1828800"/>
            <a:ext cx="3048000" cy="3048000"/>
          </a:xfrm>
          <a:prstGeom prst="rect">
            <a:avLst/>
          </a:prstGeom>
        </p:spPr>
      </p:pic>
      <p:pic>
        <p:nvPicPr>
          <p:cNvPr id="5" name="Picture 4" descr="Single Pulse DelIDS Standard KCl 0.05 V_10.0 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584" y="1828800"/>
            <a:ext cx="3048000" cy="3048000"/>
          </a:xfrm>
          <a:prstGeom prst="rect">
            <a:avLst/>
          </a:prstGeom>
        </p:spPr>
      </p:pic>
      <p:pic>
        <p:nvPicPr>
          <p:cNvPr id="6" name="Picture 5" descr="Single Pulse DelIDS Standard KCl 0.05 V_40.0 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5728" y="1828800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np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"/>
            <a:ext cx="1543050" cy="809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Single Pulse DelIDS Standard KCl 0.1 V</a:t>
            </a:r>
          </a:p>
        </p:txBody>
      </p:sp>
      <p:pic>
        <p:nvPicPr>
          <p:cNvPr id="4" name="Picture 3" descr="Single Pulse DelIDS Standard KCl 0.1 V_0.01 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" y="731520"/>
            <a:ext cx="3048000" cy="3048000"/>
          </a:xfrm>
          <a:prstGeom prst="rect">
            <a:avLst/>
          </a:prstGeom>
        </p:spPr>
      </p:pic>
      <p:pic>
        <p:nvPicPr>
          <p:cNvPr id="5" name="Picture 4" descr="Single Pulse DelIDS Standard KCl 0.1 V_0.1 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304" y="731520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np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"/>
            <a:ext cx="1543050" cy="809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Single Pulse DelIDS Standard KCl 0.1 V</a:t>
            </a:r>
          </a:p>
        </p:txBody>
      </p:sp>
      <p:pic>
        <p:nvPicPr>
          <p:cNvPr id="4" name="Picture 3" descr="Single Pulse DelIDS Standard KCl 0.1 V_1.0 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1828800"/>
            <a:ext cx="3048000" cy="3048000"/>
          </a:xfrm>
          <a:prstGeom prst="rect">
            <a:avLst/>
          </a:prstGeom>
        </p:spPr>
      </p:pic>
      <p:pic>
        <p:nvPicPr>
          <p:cNvPr id="5" name="Picture 4" descr="Single Pulse DelIDS Standard KCl 0.1 V_10.0 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584" y="1828800"/>
            <a:ext cx="3048000" cy="3048000"/>
          </a:xfrm>
          <a:prstGeom prst="rect">
            <a:avLst/>
          </a:prstGeom>
        </p:spPr>
      </p:pic>
      <p:pic>
        <p:nvPicPr>
          <p:cNvPr id="6" name="Picture 5" descr="Single Pulse DelIDS Standard KCl 0.1 V_40.0 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5728" y="1828800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np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"/>
            <a:ext cx="1543050" cy="809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Single Pulse DelIDS Standard KCl 0.2 V</a:t>
            </a:r>
          </a:p>
        </p:txBody>
      </p:sp>
      <p:pic>
        <p:nvPicPr>
          <p:cNvPr id="4" name="Picture 3" descr="Single Pulse DelIDS Standard KCl 0.2 V_0.01 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" y="731520"/>
            <a:ext cx="3048000" cy="3048000"/>
          </a:xfrm>
          <a:prstGeom prst="rect">
            <a:avLst/>
          </a:prstGeom>
        </p:spPr>
      </p:pic>
      <p:pic>
        <p:nvPicPr>
          <p:cNvPr id="5" name="Picture 4" descr="Single Pulse DelIDS Standard KCl 0.2 V_0.1 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304" y="731520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np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"/>
            <a:ext cx="1543050" cy="809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Single Pulse DelIDS Standard KCl 0.2 V</a:t>
            </a:r>
          </a:p>
        </p:txBody>
      </p:sp>
      <p:pic>
        <p:nvPicPr>
          <p:cNvPr id="4" name="Picture 3" descr="Single Pulse DelIDS Standard KCl 0.2 V_1.0 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1828800"/>
            <a:ext cx="3048000" cy="3048000"/>
          </a:xfrm>
          <a:prstGeom prst="rect">
            <a:avLst/>
          </a:prstGeom>
        </p:spPr>
      </p:pic>
      <p:pic>
        <p:nvPicPr>
          <p:cNvPr id="5" name="Picture 4" descr="Single Pulse DelIDS Standard KCl 0.2 V_10.0 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584" y="1828800"/>
            <a:ext cx="3048000" cy="3048000"/>
          </a:xfrm>
          <a:prstGeom prst="rect">
            <a:avLst/>
          </a:prstGeom>
        </p:spPr>
      </p:pic>
      <p:pic>
        <p:nvPicPr>
          <p:cNvPr id="6" name="Picture 5" descr="Single Pulse DelIDS Standard KCl 0.2 V_40.0 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5728" y="1828800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np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"/>
            <a:ext cx="1543050" cy="809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Single Pulse DelIDS Standard KCl 0.4 V</a:t>
            </a:r>
          </a:p>
        </p:txBody>
      </p:sp>
      <p:pic>
        <p:nvPicPr>
          <p:cNvPr id="4" name="Picture 3" descr="Single Pulse DelIDS Standard KCl 0.4 V_0.01 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" y="731520"/>
            <a:ext cx="3048000" cy="3048000"/>
          </a:xfrm>
          <a:prstGeom prst="rect">
            <a:avLst/>
          </a:prstGeom>
        </p:spPr>
      </p:pic>
      <p:pic>
        <p:nvPicPr>
          <p:cNvPr id="5" name="Picture 4" descr="Single Pulse DelIDS Standard KCl 0.4 V_0.1 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304" y="731520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np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"/>
            <a:ext cx="1543050" cy="809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Single Pulse DelIDS Standard KCl 0.4 V</a:t>
            </a:r>
          </a:p>
        </p:txBody>
      </p:sp>
      <p:pic>
        <p:nvPicPr>
          <p:cNvPr id="4" name="Picture 3" descr="Single Pulse DelIDS Standard KCl 0.4 V_1.0 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1828800"/>
            <a:ext cx="3048000" cy="3048000"/>
          </a:xfrm>
          <a:prstGeom prst="rect">
            <a:avLst/>
          </a:prstGeom>
        </p:spPr>
      </p:pic>
      <p:pic>
        <p:nvPicPr>
          <p:cNvPr id="5" name="Picture 4" descr="Single Pulse DelIDS Standard KCl 0.4 V_10.0 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584" y="1828800"/>
            <a:ext cx="3048000" cy="3048000"/>
          </a:xfrm>
          <a:prstGeom prst="rect">
            <a:avLst/>
          </a:prstGeom>
        </p:spPr>
      </p:pic>
      <p:pic>
        <p:nvPicPr>
          <p:cNvPr id="6" name="Picture 5" descr="Single Pulse DelIDS Standard KCl 0.4 V_40.0 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5728" y="1828800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