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9000"/>
              <a:t>Single Pulse Del 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5200"/>
              <a:t>Dados e Gráficos</a:t>
            </a:r>
          </a:p>
        </p:txBody>
      </p:sp>
      <p:pic>
        <p:nvPicPr>
          <p:cNvPr id="4" name="Picture 3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Stability Standard Chip 1 Disp 1 KCl 0.8 V.png</a:t>
            </a:r>
          </a:p>
        </p:txBody>
      </p:sp>
      <p:pic>
        <p:nvPicPr>
          <p:cNvPr id="4" name="Picture 3" descr="Stability Standard Chip 1 Disp 1 KCl 0.8 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Stability Standard Chip 1 Disp 2 MgCl2 0.8 V.png</a:t>
            </a:r>
          </a:p>
        </p:txBody>
      </p:sp>
      <p:pic>
        <p:nvPicPr>
          <p:cNvPr id="4" name="Picture 3" descr="Stability Standard Chip 1 Disp 2 MgCl2 0.8 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Stability Standard Chip 1 Disp 3 MgCl2 0.1 V.png</a:t>
            </a:r>
          </a:p>
        </p:txBody>
      </p:sp>
      <p:pic>
        <p:nvPicPr>
          <p:cNvPr id="4" name="Picture 3" descr="Stability Standard Chip 1 Disp 3 MgCl2 0.1 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744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np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"/>
            <a:ext cx="1543050" cy="809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Stability Standard Chip 2 Disp 1 KCl 0.1 V.png</a:t>
            </a:r>
          </a:p>
        </p:txBody>
      </p:sp>
      <p:pic>
        <p:nvPicPr>
          <p:cNvPr id="4" name="Picture 3" descr="Stability Standard Chip 2 Disp 1 KCl 0.1 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744" y="73152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