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9000"/>
              <a:t>Relatório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5200"/>
              <a:t>Dados e Gráficos</a:t>
            </a:r>
          </a:p>
        </p:txBody>
      </p:sp>
      <p:pic>
        <p:nvPicPr>
          <p:cNvPr id="4" name="Picture 3" descr="cnp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9144"/>
            <a:ext cx="1543050" cy="8096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np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9144"/>
            <a:ext cx="1543050" cy="809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Single Pulse Standard Chip 1 Disp 1 KCl 100mV</a:t>
            </a:r>
          </a:p>
        </p:txBody>
      </p:sp>
      <p:pic>
        <p:nvPicPr>
          <p:cNvPr id="4" name="Picture 3" descr="Single Pulse Standard Chip 1 Disp 1 KCl 100mV_100ms Negativ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304" y="3779520"/>
            <a:ext cx="3048000" cy="3048000"/>
          </a:xfrm>
          <a:prstGeom prst="rect">
            <a:avLst/>
          </a:prstGeom>
        </p:spPr>
      </p:pic>
      <p:pic>
        <p:nvPicPr>
          <p:cNvPr id="5" name="Picture 4" descr="Single Pulse Standard Chip 1 Disp 1 KCl 100mV_100ms Positiv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7304" y="731520"/>
            <a:ext cx="3048000" cy="3048000"/>
          </a:xfrm>
          <a:prstGeom prst="rect">
            <a:avLst/>
          </a:prstGeom>
        </p:spPr>
      </p:pic>
      <p:pic>
        <p:nvPicPr>
          <p:cNvPr id="6" name="Picture 5" descr="Single Pulse Standard Chip 1 Disp 1 KCl 100mV_10ms Negativ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160" y="3779520"/>
            <a:ext cx="3048000" cy="3048000"/>
          </a:xfrm>
          <a:prstGeom prst="rect">
            <a:avLst/>
          </a:prstGeom>
        </p:spPr>
      </p:pic>
      <p:pic>
        <p:nvPicPr>
          <p:cNvPr id="7" name="Picture 6" descr="Single Pulse Standard Chip 1 Disp 1 KCl 100mV_10ms Positiv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0160" y="731520"/>
            <a:ext cx="3048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np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9144"/>
            <a:ext cx="1543050" cy="809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Single Pulse Standard Chip 1 Disp 1 KCl 100mV</a:t>
            </a:r>
          </a:p>
        </p:txBody>
      </p:sp>
      <p:pic>
        <p:nvPicPr>
          <p:cNvPr id="4" name="Picture 3" descr="Single Pulse Standard Chip 1 Disp 1 KCl 100mV_10s Negativ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584" y="3788664"/>
            <a:ext cx="3048000" cy="3048000"/>
          </a:xfrm>
          <a:prstGeom prst="rect">
            <a:avLst/>
          </a:prstGeom>
        </p:spPr>
      </p:pic>
      <p:pic>
        <p:nvPicPr>
          <p:cNvPr id="5" name="Picture 4" descr="Single Pulse Standard Chip 1 Disp 1 KCl 100mV_10s Positiv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8584" y="731520"/>
            <a:ext cx="3048000" cy="3048000"/>
          </a:xfrm>
          <a:prstGeom prst="rect">
            <a:avLst/>
          </a:prstGeom>
        </p:spPr>
      </p:pic>
      <p:pic>
        <p:nvPicPr>
          <p:cNvPr id="6" name="Picture 5" descr="Single Pulse Standard Chip 1 Disp 1 KCl 100mV_1s Negativ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" y="3788664"/>
            <a:ext cx="3048000" cy="3048000"/>
          </a:xfrm>
          <a:prstGeom prst="rect">
            <a:avLst/>
          </a:prstGeom>
        </p:spPr>
      </p:pic>
      <p:pic>
        <p:nvPicPr>
          <p:cNvPr id="7" name="Picture 6" descr="Single Pulse Standard Chip 1 Disp 1 KCl 100mV_1s Positiv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" y="731520"/>
            <a:ext cx="3048000" cy="3048000"/>
          </a:xfrm>
          <a:prstGeom prst="rect">
            <a:avLst/>
          </a:prstGeom>
        </p:spPr>
      </p:pic>
      <p:pic>
        <p:nvPicPr>
          <p:cNvPr id="8" name="Picture 7" descr="Single Pulse Standard Chip 1 Disp 1 KCl 100mV_40s Negativo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5728" y="3788664"/>
            <a:ext cx="3048000" cy="3048000"/>
          </a:xfrm>
          <a:prstGeom prst="rect">
            <a:avLst/>
          </a:prstGeom>
        </p:spPr>
      </p:pic>
      <p:pic>
        <p:nvPicPr>
          <p:cNvPr id="9" name="Picture 8" descr="Single Pulse Standard Chip 1 Disp 1 KCl 100mV_40s Positivo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5728" y="731520"/>
            <a:ext cx="3048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np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9144"/>
            <a:ext cx="1543050" cy="809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Single Pulse Standard Chip 1 Disp 1 KCl 200mV</a:t>
            </a:r>
          </a:p>
        </p:txBody>
      </p:sp>
      <p:pic>
        <p:nvPicPr>
          <p:cNvPr id="4" name="Picture 3" descr="Single Pulse Standard Chip 1 Disp 1 KCl 200mV_100ms Negativ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304" y="3779520"/>
            <a:ext cx="3048000" cy="3048000"/>
          </a:xfrm>
          <a:prstGeom prst="rect">
            <a:avLst/>
          </a:prstGeom>
        </p:spPr>
      </p:pic>
      <p:pic>
        <p:nvPicPr>
          <p:cNvPr id="5" name="Picture 4" descr="Single Pulse Standard Chip 1 Disp 1 KCl 200mV_100ms Positiv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7304" y="731520"/>
            <a:ext cx="3048000" cy="3048000"/>
          </a:xfrm>
          <a:prstGeom prst="rect">
            <a:avLst/>
          </a:prstGeom>
        </p:spPr>
      </p:pic>
      <p:pic>
        <p:nvPicPr>
          <p:cNvPr id="6" name="Picture 5" descr="Single Pulse Standard Chip 1 Disp 1 KCl 200mV_10ms Negativ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160" y="3779520"/>
            <a:ext cx="3048000" cy="3048000"/>
          </a:xfrm>
          <a:prstGeom prst="rect">
            <a:avLst/>
          </a:prstGeom>
        </p:spPr>
      </p:pic>
      <p:pic>
        <p:nvPicPr>
          <p:cNvPr id="7" name="Picture 6" descr="Single Pulse Standard Chip 1 Disp 1 KCl 200mV_10ms Positiv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0160" y="731520"/>
            <a:ext cx="3048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np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9144"/>
            <a:ext cx="1543050" cy="809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Single Pulse Standard Chip 1 Disp 1 KCl 200mV</a:t>
            </a:r>
          </a:p>
        </p:txBody>
      </p:sp>
      <p:pic>
        <p:nvPicPr>
          <p:cNvPr id="4" name="Picture 3" descr="Single Pulse Standard Chip 1 Disp 1 KCl 200mV_10s Negativ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584" y="3788664"/>
            <a:ext cx="3048000" cy="3048000"/>
          </a:xfrm>
          <a:prstGeom prst="rect">
            <a:avLst/>
          </a:prstGeom>
        </p:spPr>
      </p:pic>
      <p:pic>
        <p:nvPicPr>
          <p:cNvPr id="5" name="Picture 4" descr="Single Pulse Standard Chip 1 Disp 1 KCl 200mV_10s Positiv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8584" y="731520"/>
            <a:ext cx="3048000" cy="3048000"/>
          </a:xfrm>
          <a:prstGeom prst="rect">
            <a:avLst/>
          </a:prstGeom>
        </p:spPr>
      </p:pic>
      <p:pic>
        <p:nvPicPr>
          <p:cNvPr id="6" name="Picture 5" descr="Single Pulse Standard Chip 1 Disp 1 KCl 200mV_1s Negativ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" y="3788664"/>
            <a:ext cx="3048000" cy="3048000"/>
          </a:xfrm>
          <a:prstGeom prst="rect">
            <a:avLst/>
          </a:prstGeom>
        </p:spPr>
      </p:pic>
      <p:pic>
        <p:nvPicPr>
          <p:cNvPr id="7" name="Picture 6" descr="Single Pulse Standard Chip 1 Disp 1 KCl 200mV_1s Positiv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" y="731520"/>
            <a:ext cx="3048000" cy="3048000"/>
          </a:xfrm>
          <a:prstGeom prst="rect">
            <a:avLst/>
          </a:prstGeom>
        </p:spPr>
      </p:pic>
      <p:pic>
        <p:nvPicPr>
          <p:cNvPr id="8" name="Picture 7" descr="Single Pulse Standard Chip 1 Disp 1 KCl 200mV_40s Negativo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5728" y="3788664"/>
            <a:ext cx="3048000" cy="3048000"/>
          </a:xfrm>
          <a:prstGeom prst="rect">
            <a:avLst/>
          </a:prstGeom>
        </p:spPr>
      </p:pic>
      <p:pic>
        <p:nvPicPr>
          <p:cNvPr id="9" name="Picture 8" descr="Single Pulse Standard Chip 1 Disp 1 KCl 200mV_40s Positivo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5728" y="731520"/>
            <a:ext cx="3048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np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9144"/>
            <a:ext cx="1543050" cy="809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Single Pulse Standard Chip 1 Disp 1 KCl 400mV</a:t>
            </a:r>
          </a:p>
        </p:txBody>
      </p:sp>
      <p:pic>
        <p:nvPicPr>
          <p:cNvPr id="4" name="Picture 3" descr="Single Pulse Standard Chip 1 Disp 1 KCl 400mV_100ms Negativ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304" y="3779520"/>
            <a:ext cx="3048000" cy="3048000"/>
          </a:xfrm>
          <a:prstGeom prst="rect">
            <a:avLst/>
          </a:prstGeom>
        </p:spPr>
      </p:pic>
      <p:pic>
        <p:nvPicPr>
          <p:cNvPr id="5" name="Picture 4" descr="Single Pulse Standard Chip 1 Disp 1 KCl 400mV_100ms Positiv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7304" y="731520"/>
            <a:ext cx="3048000" cy="3048000"/>
          </a:xfrm>
          <a:prstGeom prst="rect">
            <a:avLst/>
          </a:prstGeom>
        </p:spPr>
      </p:pic>
      <p:pic>
        <p:nvPicPr>
          <p:cNvPr id="6" name="Picture 5" descr="Single Pulse Standard Chip 1 Disp 1 KCl 400mV_10ms Negativ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160" y="3779520"/>
            <a:ext cx="3048000" cy="3048000"/>
          </a:xfrm>
          <a:prstGeom prst="rect">
            <a:avLst/>
          </a:prstGeom>
        </p:spPr>
      </p:pic>
      <p:pic>
        <p:nvPicPr>
          <p:cNvPr id="7" name="Picture 6" descr="Single Pulse Standard Chip 1 Disp 1 KCl 400mV_10ms Positiv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0160" y="731520"/>
            <a:ext cx="3048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np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9144"/>
            <a:ext cx="1543050" cy="809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Single Pulse Standard Chip 1 Disp 1 KCl 400mV</a:t>
            </a:r>
          </a:p>
        </p:txBody>
      </p:sp>
      <p:pic>
        <p:nvPicPr>
          <p:cNvPr id="4" name="Picture 3" descr="Single Pulse Standard Chip 1 Disp 1 KCl 400mV_10s Negativ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584" y="3788664"/>
            <a:ext cx="3048000" cy="3048000"/>
          </a:xfrm>
          <a:prstGeom prst="rect">
            <a:avLst/>
          </a:prstGeom>
        </p:spPr>
      </p:pic>
      <p:pic>
        <p:nvPicPr>
          <p:cNvPr id="5" name="Picture 4" descr="Single Pulse Standard Chip 1 Disp 1 KCl 400mV_10s Positiv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8584" y="731520"/>
            <a:ext cx="3048000" cy="3048000"/>
          </a:xfrm>
          <a:prstGeom prst="rect">
            <a:avLst/>
          </a:prstGeom>
        </p:spPr>
      </p:pic>
      <p:pic>
        <p:nvPicPr>
          <p:cNvPr id="6" name="Picture 5" descr="Single Pulse Standard Chip 1 Disp 1 KCl 400mV_1s Negativ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" y="3788664"/>
            <a:ext cx="3048000" cy="3048000"/>
          </a:xfrm>
          <a:prstGeom prst="rect">
            <a:avLst/>
          </a:prstGeom>
        </p:spPr>
      </p:pic>
      <p:pic>
        <p:nvPicPr>
          <p:cNvPr id="7" name="Picture 6" descr="Single Pulse Standard Chip 1 Disp 1 KCl 400mV_1s Positiv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" y="731520"/>
            <a:ext cx="3048000" cy="3048000"/>
          </a:xfrm>
          <a:prstGeom prst="rect">
            <a:avLst/>
          </a:prstGeom>
        </p:spPr>
      </p:pic>
      <p:pic>
        <p:nvPicPr>
          <p:cNvPr id="8" name="Picture 7" descr="Single Pulse Standard Chip 1 Disp 1 KCl 400mV_40s Negativo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5728" y="3788664"/>
            <a:ext cx="3048000" cy="3048000"/>
          </a:xfrm>
          <a:prstGeom prst="rect">
            <a:avLst/>
          </a:prstGeom>
        </p:spPr>
      </p:pic>
      <p:pic>
        <p:nvPicPr>
          <p:cNvPr id="9" name="Picture 8" descr="Single Pulse Standard Chip 1 Disp 1 KCl 400mV_40s Positivo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5728" y="731520"/>
            <a:ext cx="3048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np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9144"/>
            <a:ext cx="1543050" cy="809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Single Pulse Standard Chip 1 Disp 1 KCl 50mV</a:t>
            </a:r>
          </a:p>
        </p:txBody>
      </p:sp>
      <p:pic>
        <p:nvPicPr>
          <p:cNvPr id="4" name="Picture 3" descr="Single Pulse Standard Chip 1 Disp 1 KCl 50mV_100ms Negativ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304" y="3779520"/>
            <a:ext cx="3048000" cy="3048000"/>
          </a:xfrm>
          <a:prstGeom prst="rect">
            <a:avLst/>
          </a:prstGeom>
        </p:spPr>
      </p:pic>
      <p:pic>
        <p:nvPicPr>
          <p:cNvPr id="5" name="Picture 4" descr="Single Pulse Standard Chip 1 Disp 1 KCl 50mV_100ms Positiv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7304" y="731520"/>
            <a:ext cx="3048000" cy="3048000"/>
          </a:xfrm>
          <a:prstGeom prst="rect">
            <a:avLst/>
          </a:prstGeom>
        </p:spPr>
      </p:pic>
      <p:pic>
        <p:nvPicPr>
          <p:cNvPr id="6" name="Picture 5" descr="Single Pulse Standard Chip 1 Disp 1 KCl 50mV_10ms Negativ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160" y="3779520"/>
            <a:ext cx="3048000" cy="3048000"/>
          </a:xfrm>
          <a:prstGeom prst="rect">
            <a:avLst/>
          </a:prstGeom>
        </p:spPr>
      </p:pic>
      <p:pic>
        <p:nvPicPr>
          <p:cNvPr id="7" name="Picture 6" descr="Single Pulse Standard Chip 1 Disp 1 KCl 50mV_10ms Positiv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0160" y="731520"/>
            <a:ext cx="3048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np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9144"/>
            <a:ext cx="1543050" cy="809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Single Pulse Standard Chip 1 Disp 1 KCl 50mV</a:t>
            </a:r>
          </a:p>
        </p:txBody>
      </p:sp>
      <p:pic>
        <p:nvPicPr>
          <p:cNvPr id="4" name="Picture 3" descr="Single Pulse Standard Chip 1 Disp 1 KCl 50mV_10s Negativ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584" y="3788664"/>
            <a:ext cx="3048000" cy="3048000"/>
          </a:xfrm>
          <a:prstGeom prst="rect">
            <a:avLst/>
          </a:prstGeom>
        </p:spPr>
      </p:pic>
      <p:pic>
        <p:nvPicPr>
          <p:cNvPr id="5" name="Picture 4" descr="Single Pulse Standard Chip 1 Disp 1 KCl 50mV_10s Positiv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8584" y="731520"/>
            <a:ext cx="3048000" cy="3048000"/>
          </a:xfrm>
          <a:prstGeom prst="rect">
            <a:avLst/>
          </a:prstGeom>
        </p:spPr>
      </p:pic>
      <p:pic>
        <p:nvPicPr>
          <p:cNvPr id="6" name="Picture 5" descr="Single Pulse Standard Chip 1 Disp 1 KCl 50mV_1s Negativ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" y="3788664"/>
            <a:ext cx="3048000" cy="3048000"/>
          </a:xfrm>
          <a:prstGeom prst="rect">
            <a:avLst/>
          </a:prstGeom>
        </p:spPr>
      </p:pic>
      <p:pic>
        <p:nvPicPr>
          <p:cNvPr id="7" name="Picture 6" descr="Single Pulse Standard Chip 1 Disp 1 KCl 50mV_1s Positiv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" y="731520"/>
            <a:ext cx="3048000" cy="3048000"/>
          </a:xfrm>
          <a:prstGeom prst="rect">
            <a:avLst/>
          </a:prstGeom>
        </p:spPr>
      </p:pic>
      <p:pic>
        <p:nvPicPr>
          <p:cNvPr id="8" name="Picture 7" descr="Single Pulse Standard Chip 1 Disp 1 KCl 50mV_40s Negativo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5728" y="3788664"/>
            <a:ext cx="3048000" cy="3048000"/>
          </a:xfrm>
          <a:prstGeom prst="rect">
            <a:avLst/>
          </a:prstGeom>
        </p:spPr>
      </p:pic>
      <p:pic>
        <p:nvPicPr>
          <p:cNvPr id="9" name="Picture 8" descr="Single Pulse Standard Chip 1 Disp 1 KCl 50mV_40s Positivo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5728" y="731520"/>
            <a:ext cx="3048000" cy="304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