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9000"/>
              <a:t>Single Pulse Del 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5200"/>
              <a:t>Dados e Gráficos</a:t>
            </a:r>
          </a:p>
        </p:txBody>
      </p:sp>
      <p:pic>
        <p:nvPicPr>
          <p:cNvPr id="4" name="Picture 3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KCl 0.05 V</a:t>
            </a:r>
          </a:p>
        </p:txBody>
      </p:sp>
      <p:pic>
        <p:nvPicPr>
          <p:cNvPr id="4" name="Picture 3" descr="Single Pulse DelIDS Standard KCl 0.05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KCl 0.05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4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KCl 0.05 V_1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3788664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DelIDS Standard KCl 0.05 V_10.0 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024" y="3788664"/>
            <a:ext cx="3048000" cy="3048000"/>
          </a:xfrm>
          <a:prstGeom prst="rect">
            <a:avLst/>
          </a:prstGeom>
        </p:spPr>
      </p:pic>
      <p:pic>
        <p:nvPicPr>
          <p:cNvPr id="8" name="Picture 7" descr="Single Pulse DelIDS Standard KCl 0.05 V_40.0 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68" y="3788664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KCl 0.1 V</a:t>
            </a:r>
          </a:p>
        </p:txBody>
      </p:sp>
      <p:pic>
        <p:nvPicPr>
          <p:cNvPr id="4" name="Picture 3" descr="Single Pulse DelIDS Standard KCl 0.1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KCl 0.1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4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KCl 0.1 V_1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3788664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DelIDS Standard KCl 0.1 V_10.0 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024" y="3788664"/>
            <a:ext cx="3048000" cy="3048000"/>
          </a:xfrm>
          <a:prstGeom prst="rect">
            <a:avLst/>
          </a:prstGeom>
        </p:spPr>
      </p:pic>
      <p:pic>
        <p:nvPicPr>
          <p:cNvPr id="8" name="Picture 7" descr="Single Pulse DelIDS Standard KCl 0.1 V_40.0 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68" y="3788664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KCl 0.2 V</a:t>
            </a:r>
          </a:p>
        </p:txBody>
      </p:sp>
      <p:pic>
        <p:nvPicPr>
          <p:cNvPr id="4" name="Picture 3" descr="Single Pulse DelIDS Standard KCl 0.2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KCl 0.2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4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KCl 0.2 V_1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3788664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DelIDS Standard KCl 0.2 V_10.0 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024" y="3788664"/>
            <a:ext cx="3048000" cy="3048000"/>
          </a:xfrm>
          <a:prstGeom prst="rect">
            <a:avLst/>
          </a:prstGeom>
        </p:spPr>
      </p:pic>
      <p:pic>
        <p:nvPicPr>
          <p:cNvPr id="8" name="Picture 7" descr="Single Pulse DelIDS Standard KCl 0.2 V_40.0 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68" y="3788664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KCl 0.4 V</a:t>
            </a:r>
          </a:p>
        </p:txBody>
      </p:sp>
      <p:pic>
        <p:nvPicPr>
          <p:cNvPr id="4" name="Picture 3" descr="Single Pulse DelIDS Standard KCl 0.4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KCl 0.4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4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KCl 0.4 V_1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3788664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DelIDS Standard KCl 0.4 V_10.0 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024" y="3788664"/>
            <a:ext cx="3048000" cy="3048000"/>
          </a:xfrm>
          <a:prstGeom prst="rect">
            <a:avLst/>
          </a:prstGeom>
        </p:spPr>
      </p:pic>
      <p:pic>
        <p:nvPicPr>
          <p:cNvPr id="8" name="Picture 7" descr="Single Pulse DelIDS Standard KCl 0.4 V_40.0 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68" y="3788664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MgCl2 0.05 V</a:t>
            </a:r>
          </a:p>
        </p:txBody>
      </p:sp>
      <p:pic>
        <p:nvPicPr>
          <p:cNvPr id="4" name="Picture 3" descr="Single Pulse DelIDS Standard MgCl2 0.05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MgCl2 0.05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4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MgCl2 0.05 V_1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3788664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DelIDS Standard MgCl2 0.05 V_10.0 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024" y="3788664"/>
            <a:ext cx="3048000" cy="3048000"/>
          </a:xfrm>
          <a:prstGeom prst="rect">
            <a:avLst/>
          </a:prstGeom>
        </p:spPr>
      </p:pic>
      <p:pic>
        <p:nvPicPr>
          <p:cNvPr id="8" name="Picture 7" descr="Single Pulse DelIDS Standard MgCl2 0.05 V_40.0 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68" y="3788664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MgCl2 0.1 V</a:t>
            </a:r>
          </a:p>
        </p:txBody>
      </p:sp>
      <p:pic>
        <p:nvPicPr>
          <p:cNvPr id="4" name="Picture 3" descr="Single Pulse DelIDS Standard MgCl2 0.1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MgCl2 0.1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4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MgCl2 0.1 V_1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3788664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DelIDS Standard MgCl2 0.1 V_10.0 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024" y="3788664"/>
            <a:ext cx="3048000" cy="3048000"/>
          </a:xfrm>
          <a:prstGeom prst="rect">
            <a:avLst/>
          </a:prstGeom>
        </p:spPr>
      </p:pic>
      <p:pic>
        <p:nvPicPr>
          <p:cNvPr id="8" name="Picture 7" descr="Single Pulse DelIDS Standard MgCl2 0.1 V_40.0 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68" y="3788664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MgCl2 0.2 V</a:t>
            </a:r>
          </a:p>
        </p:txBody>
      </p:sp>
      <p:pic>
        <p:nvPicPr>
          <p:cNvPr id="4" name="Picture 3" descr="Single Pulse DelIDS Standard MgCl2 0.2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MgCl2 0.2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4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MgCl2 0.2 V_1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3788664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DelIDS Standard MgCl2 0.2 V_10.0 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024" y="3788664"/>
            <a:ext cx="3048000" cy="3048000"/>
          </a:xfrm>
          <a:prstGeom prst="rect">
            <a:avLst/>
          </a:prstGeom>
        </p:spPr>
      </p:pic>
      <p:pic>
        <p:nvPicPr>
          <p:cNvPr id="8" name="Picture 7" descr="Single Pulse DelIDS Standard MgCl2 0.2 V_40.0 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68" y="3788664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Single Pulse DelIDS Standard MgCl2 0.4 V</a:t>
            </a:r>
          </a:p>
        </p:txBody>
      </p:sp>
      <p:pic>
        <p:nvPicPr>
          <p:cNvPr id="4" name="Picture 3" descr="Single Pulse DelIDS Standard MgCl2 0.4 V_0.01 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31520"/>
            <a:ext cx="3048000" cy="3048000"/>
          </a:xfrm>
          <a:prstGeom prst="rect">
            <a:avLst/>
          </a:prstGeom>
        </p:spPr>
      </p:pic>
      <p:pic>
        <p:nvPicPr>
          <p:cNvPr id="5" name="Picture 4" descr="Single Pulse DelIDS Standard MgCl2 0.4 V_0.1 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44" y="731520"/>
            <a:ext cx="3048000" cy="3048000"/>
          </a:xfrm>
          <a:prstGeom prst="rect">
            <a:avLst/>
          </a:prstGeom>
        </p:spPr>
      </p:pic>
      <p:pic>
        <p:nvPicPr>
          <p:cNvPr id="6" name="Picture 5" descr="Single Pulse DelIDS Standard MgCl2 0.4 V_1.0 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3788664"/>
            <a:ext cx="3048000" cy="3048000"/>
          </a:xfrm>
          <a:prstGeom prst="rect">
            <a:avLst/>
          </a:prstGeom>
        </p:spPr>
      </p:pic>
      <p:pic>
        <p:nvPicPr>
          <p:cNvPr id="7" name="Picture 6" descr="Single Pulse DelIDS Standard MgCl2 0.4 V_10.0 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024" y="3788664"/>
            <a:ext cx="3048000" cy="3048000"/>
          </a:xfrm>
          <a:prstGeom prst="rect">
            <a:avLst/>
          </a:prstGeom>
        </p:spPr>
      </p:pic>
      <p:pic>
        <p:nvPicPr>
          <p:cNvPr id="8" name="Picture 7" descr="Single Pulse DelIDS Standard MgCl2 0.4 V_40.0 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168" y="3788664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