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9000"/>
              <a:t>Estabilidade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5200"/>
              <a:t>Dados e Gráficos</a:t>
            </a:r>
          </a:p>
        </p:txBody>
      </p:sp>
      <p:pic>
        <p:nvPicPr>
          <p:cNvPr id="4" name="Picture 3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/>
              <a:t>KCl</a:t>
            </a:r>
          </a:p>
        </p:txBody>
      </p:sp>
      <p:pic>
        <p:nvPicPr>
          <p:cNvPr id="4" name="Picture 3" descr="Stability Standard Chip 1 Disp 1_KCl_0.8 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4762500" cy="4762500"/>
          </a:xfrm>
          <a:prstGeom prst="rect">
            <a:avLst/>
          </a:prstGeom>
        </p:spPr>
      </p:pic>
      <p:pic>
        <p:nvPicPr>
          <p:cNvPr id="5" name="Picture 4" descr="Stability Standard Chip 2 Disp 1_KCl_0.1 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1097280"/>
            <a:ext cx="4762500" cy="4762500"/>
          </a:xfrm>
          <a:prstGeom prst="rect">
            <a:avLst/>
          </a:prstGeom>
        </p:spPr>
      </p:pic>
      <p:pic>
        <p:nvPicPr>
          <p:cNvPr id="6" name="Picture 5" descr="Stability Standard Chip 7 Disp 1_KCl_0.8 V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9728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/>
              <a:t>MgCl2</a:t>
            </a:r>
          </a:p>
        </p:txBody>
      </p:sp>
      <p:pic>
        <p:nvPicPr>
          <p:cNvPr id="4" name="Picture 3" descr="Stability Standard Chip 1 Disp 2_MgCl2_0.8 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4762500" cy="4762500"/>
          </a:xfrm>
          <a:prstGeom prst="rect">
            <a:avLst/>
          </a:prstGeom>
        </p:spPr>
      </p:pic>
      <p:pic>
        <p:nvPicPr>
          <p:cNvPr id="5" name="Picture 4" descr="Stability Standard Chip 1 Disp 3_MgCl2_0.1 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109728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