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200"/>
              <a:t>Título da Apresentação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400"/>
              <a:t>Subtítulo ou Descrição da Apresentação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Grupo: Single Pulse Standard Chip 1 Disp 2 MgCl2 50mV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Grupo: Single Pulse Standard Chip 1 Disp 3 MgCl2 100mV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Grupo: Single Pulse Standard Chip 1 Disp 3 MgCl2 200mV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Grupo: Single Pulse Standard Chip 1 Disp 3 MgCl2 400mV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Grupo: Single Pulse Standard Chip 1 Disp 3 MgCl2 50mV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Grupo: Single Pulse Standard Chip 2 Disp 1 KCl 100mV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Grupo: Single Pulse Standard Chip 2 Disp 1 KCl 200mV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Grupo: Single Pulse Standard Chip 2 Disp 1 KCl 400mV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Grupo: Single Pulse Standard Chip 2 Disp 1 KCl 50mV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Grupo: Single Pulse Standard Chip 2 Disp 2 MgCl2 100mV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Grupo: Grafico Single Pulse.opju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Grupo: Single Pulse Standard Chip 2 Disp 2 MgCl2 200mV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Grupo: Single Pulse Standard Chip 2 Disp 2 MgCl2 400mV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Grupo: Single Pulse Standard Chip 2 Disp 2 MgCl2 50mV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Grupo: Single Pulse Standard Chip 2 Disp 3 KCl 100mV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Grupo: Single Pulse Standard Chip 2 Disp 3 KCl 200mV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Grupo: Single Pulse Standard Chip 2 Disp 3 KCl 400mV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Grupo: Single Pulse Standard Chip 2 Disp 3 KCl 50mV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Grupo: Single Pulse Standard Chip 1 Disp 1 KCl 100mV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Grupo: Single Pulse Standard Chip 1 Disp 1 KCl 200mV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Grupo: Single Pulse Standard Chip 1 Disp 1 KCl 400mV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Grupo: Single Pulse Standard Chip 1 Disp 1 KCl 50mV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Grupo: Single Pulse Standard Chip 1 Disp 2 MgCl2 100mV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Grupo: Single Pulse Standard Chip 1 Disp 2 MgCl2 200mV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Grupo: Single Pulse Standard Chip 1 Disp 2 MgCl2 400mV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