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6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D1563-2754-B678-6800-753643724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11002F-DD5B-81E3-9100-95FB85FA6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4C1FF0-69B1-E1FC-B44E-08DFC65B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B1B433-D7EB-F1B1-61B0-CACD2523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4CBDA6-E4A6-AAC6-2EB9-C63ADDD1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17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D3FB0-26EB-1806-7BE5-103FE1D2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97BFC1-9919-4846-0E36-650FA1EC2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C9006F-1FEE-BC38-0592-8720CD2B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D02E80-0E41-2A25-F58D-03356ECD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0854D0-9E02-0A68-9F65-B9E65413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95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AC754D-8A24-B31D-4106-642383F39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B74A4D-682D-FC72-D9E9-E238A0271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D8FD0C-F54E-0397-117D-CB055229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619599-633E-F35B-87A4-C39BDA02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18D0A8-618E-1FE2-315E-0B9C1EA9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54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A65FB-0C8E-DEF9-64C8-9B47A5F8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74F2E-F044-CFBC-AECE-F95129471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99E2B1-8B5D-3733-4C2B-269449D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21CBF0-9990-56EC-500F-FD54F39A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1184DA-80DD-1396-8F19-0F54B15A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97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9162C-0AF7-43C5-4008-9064F772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14437B-6934-C64B-144B-7E766D1AB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858AFE-51EF-0E41-1618-5A3679D3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9977E9-A16A-EE23-5829-78564A49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0460C3-8809-9B94-5877-5E2F55FE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2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FC3FDA-8613-49B2-7A1D-1A88FB65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EEBFFA-B2AE-EB23-6FC2-AF36A7030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36BF41-1829-F382-AF66-AE28789C2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98D48C-77FD-D54B-7396-6B6C6C4E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7E4449-F529-8F49-B5D2-E9988FF8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7541DA-92FC-AB3C-C553-B4257C7B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95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9F844-448E-C655-DB93-4E4BD41A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E3CA4E-D8F7-4F47-23F1-890D5D75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1BB8E0-71B0-6F7A-5569-FDD6B5689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9BDFDCD-51CE-CE5D-5FF5-0FF7A6438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48CD07-8DED-0453-767B-4CFD36F81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3B6751-2721-489B-97DF-8722178D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DF9E4F-C63C-81BC-46A9-13840FE1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ADC303-9729-A73D-296C-EA982C21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1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B3E9D-02FF-E84A-64B7-6D51304B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012FCB-A6F5-7A90-5ED7-F8E2D7C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6760C83-D7BD-55AD-AC3E-3CDF34D9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385EED-B664-E24E-9870-CA51B23D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27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A6918D-C516-A40A-EDBB-A683F695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F8C865-1F38-0E53-DF1A-AF752011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67F166-8BF5-D543-6737-ACE1042F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22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ECC24-8758-0446-01F8-7B9CA42B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79F6A4-E3C3-BF14-9D0D-A874D3F89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3B2EA7-6F88-F6DA-A910-2D251741E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B9BEDA-CEAC-5948-A6E3-14593ED0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3E8008-5E89-E4C2-5CF9-955DD508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611F1B-B5C3-DE93-09DA-CFE8A624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17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67AA6-A2BA-5B4C-B3A4-34D2820E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5E94C9D-3FEC-D3EA-F657-132308245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D4E500-7103-759B-268B-405F7710D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571A37-1A9C-E159-109F-FD6DC6AE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6F2-E74A-4F28-842E-244EC891B6B5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71D8B7-06BE-0CC0-1209-4DEF066F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9F9B5F-A4F2-B89C-81C1-C142FF55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98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B3D810-633C-36E5-F7C4-3934753C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FA5D35-006A-8D14-5796-8D02C3006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348998-D725-9494-D939-9AD4C9F3A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906F2-E74A-4F28-842E-244EC891B6B5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CF127A-8FA0-DE52-CEC2-E3F2BE183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78F2F7-BCFB-C57F-7629-C4D71738E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B54CA-EC59-49FD-A66A-892019211C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45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鮮豔 的圖片&#10;&#10;自動產生的描述">
            <a:extLst>
              <a:ext uri="{FF2B5EF4-FFF2-40B4-BE49-F238E27FC236}">
                <a16:creationId xmlns:a16="http://schemas.microsoft.com/office/drawing/2014/main" id="{C0E1C19A-FEC6-D310-4974-E46D2B2DB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63" y="832099"/>
            <a:ext cx="8677673" cy="51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0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鮮豔 的圖片&#10;&#10;自動產生的描述">
            <a:extLst>
              <a:ext uri="{FF2B5EF4-FFF2-40B4-BE49-F238E27FC236}">
                <a16:creationId xmlns:a16="http://schemas.microsoft.com/office/drawing/2014/main" id="{34D86BB4-3125-6883-F895-6CB337202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63" y="832099"/>
            <a:ext cx="8677673" cy="51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6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鮮豔 的圖片&#10;&#10;自動產生的描述">
            <a:extLst>
              <a:ext uri="{FF2B5EF4-FFF2-40B4-BE49-F238E27FC236}">
                <a16:creationId xmlns:a16="http://schemas.microsoft.com/office/drawing/2014/main" id="{72AB12E2-4773-0F22-44FC-224BA092A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63" y="832099"/>
            <a:ext cx="8677673" cy="51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2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鮮豔 的圖片&#10;&#10;自動產生的描述">
            <a:extLst>
              <a:ext uri="{FF2B5EF4-FFF2-40B4-BE49-F238E27FC236}">
                <a16:creationId xmlns:a16="http://schemas.microsoft.com/office/drawing/2014/main" id="{0613702B-A0AC-E22F-3014-86417E877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63" y="832099"/>
            <a:ext cx="8677673" cy="51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1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維軒 董</dc:creator>
  <cp:lastModifiedBy>維軒 董</cp:lastModifiedBy>
  <cp:revision>5</cp:revision>
  <dcterms:created xsi:type="dcterms:W3CDTF">2024-03-21T05:34:23Z</dcterms:created>
  <dcterms:modified xsi:type="dcterms:W3CDTF">2024-04-11T14:28:47Z</dcterms:modified>
</cp:coreProperties>
</file>