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an sun" initials="cs" lastIdx="2" clrIdx="0">
    <p:extLst>
      <p:ext uri="{19B8F6BF-5375-455C-9EA6-DF929625EA0E}">
        <p15:presenceInfo xmlns:p15="http://schemas.microsoft.com/office/powerpoint/2012/main" userId="fb19eb1c24651d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526A83-4CC1-4BC4-A433-8E9E075D44AC}"/>
              </a:ext>
            </a:extLst>
          </p:cNvPr>
          <p:cNvSpPr/>
          <p:nvPr/>
        </p:nvSpPr>
        <p:spPr>
          <a:xfrm>
            <a:off x="71718" y="1050746"/>
            <a:ext cx="8125609" cy="47045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/>
              <a:t>(1)</a:t>
            </a:r>
            <a:r>
              <a:rPr lang="zh-CN" altLang="en-US" dirty="0"/>
              <a:t>从</a:t>
            </a:r>
            <a:r>
              <a:rPr lang="en-US" altLang="zh-CN" dirty="0" err="1"/>
              <a:t>BeanFactory</a:t>
            </a:r>
            <a:r>
              <a:rPr lang="zh-CN" altLang="en-US" dirty="0"/>
              <a:t>中取出所有已经注册（或者说定义可能更好）的</a:t>
            </a:r>
            <a:r>
              <a:rPr lang="en-US" altLang="zh-CN" dirty="0"/>
              <a:t>bean</a:t>
            </a:r>
            <a:r>
              <a:rPr lang="zh-CN" altLang="en-US" dirty="0"/>
              <a:t>的名字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根据实现的接口</a:t>
            </a:r>
            <a:r>
              <a:rPr lang="en-US" altLang="zh-CN" dirty="0"/>
              <a:t>(</a:t>
            </a:r>
            <a:r>
              <a:rPr lang="en-US" altLang="zh-CN" dirty="0" err="1"/>
              <a:t>PriorityOrdered</a:t>
            </a:r>
            <a:r>
              <a:rPr lang="zh-CN" altLang="en-US" dirty="0"/>
              <a:t>接口、</a:t>
            </a:r>
            <a:r>
              <a:rPr lang="en-US" altLang="zh-CN" dirty="0"/>
              <a:t>Ordered</a:t>
            </a:r>
            <a:r>
              <a:rPr lang="zh-CN" altLang="en-US" dirty="0"/>
              <a:t>接口、没实现前面两个接口）</a:t>
            </a:r>
            <a:endParaRPr lang="en-US" altLang="zh-CN" dirty="0"/>
          </a:p>
          <a:p>
            <a:r>
              <a:rPr lang="zh-CN" altLang="en-US" dirty="0"/>
              <a:t>将定义的</a:t>
            </a:r>
            <a:r>
              <a:rPr lang="en-US" altLang="zh-CN" dirty="0"/>
              <a:t>processor</a:t>
            </a:r>
            <a:r>
              <a:rPr lang="zh-CN" altLang="en-US" dirty="0"/>
              <a:t>分开 </a:t>
            </a:r>
            <a:r>
              <a:rPr lang="en-US" altLang="zh-CN" dirty="0"/>
              <a:t>--- </a:t>
            </a:r>
            <a:r>
              <a:rPr lang="zh-CN" altLang="en-US" dirty="0"/>
              <a:t>在这个过程里包括了实现了</a:t>
            </a:r>
            <a:r>
              <a:rPr lang="en-US" altLang="zh-CN" dirty="0" err="1"/>
              <a:t>PriorityOrdered</a:t>
            </a:r>
            <a:r>
              <a:rPr lang="zh-CN" altLang="en-US" dirty="0"/>
              <a:t>接口的</a:t>
            </a:r>
            <a:r>
              <a:rPr lang="en-US" altLang="zh-CN" dirty="0"/>
              <a:t>processor</a:t>
            </a:r>
            <a:r>
              <a:rPr lang="zh-CN" altLang="en-US" dirty="0"/>
              <a:t>的创建</a:t>
            </a:r>
            <a:r>
              <a:rPr lang="en-US" altLang="zh-CN" dirty="0"/>
              <a:t>+</a:t>
            </a:r>
            <a:r>
              <a:rPr lang="zh-CN" altLang="en-US" dirty="0"/>
              <a:t>初始化和一些</a:t>
            </a:r>
            <a:r>
              <a:rPr lang="en-US" altLang="zh-CN" dirty="0" err="1"/>
              <a:t>internalPostProcessors</a:t>
            </a:r>
            <a:r>
              <a:rPr lang="zh-CN" altLang="en-US" dirty="0"/>
              <a:t>类的创建逻辑这里不细讲了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(3) </a:t>
            </a:r>
            <a:r>
              <a:rPr lang="zh-CN" altLang="en-US" dirty="0"/>
              <a:t>将实现了</a:t>
            </a:r>
            <a:r>
              <a:rPr lang="en-US" altLang="zh-CN" dirty="0" err="1"/>
              <a:t>PriorityOrdered</a:t>
            </a:r>
            <a:r>
              <a:rPr lang="zh-CN" altLang="en-US" dirty="0"/>
              <a:t>接口的</a:t>
            </a:r>
            <a:r>
              <a:rPr lang="en-US" altLang="zh-CN" dirty="0"/>
              <a:t>processor</a:t>
            </a:r>
            <a:r>
              <a:rPr lang="zh-CN" altLang="en-US" dirty="0"/>
              <a:t>注入到</a:t>
            </a:r>
            <a:r>
              <a:rPr lang="en-US" altLang="zh-CN" dirty="0"/>
              <a:t>IOC</a:t>
            </a:r>
            <a:r>
              <a:rPr lang="zh-CN" altLang="en-US" dirty="0"/>
              <a:t>容器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(4)</a:t>
            </a:r>
            <a:r>
              <a:rPr lang="zh-CN" altLang="en-US" dirty="0"/>
              <a:t>创建</a:t>
            </a:r>
            <a:r>
              <a:rPr lang="en-US" altLang="zh-CN" dirty="0"/>
              <a:t>+</a:t>
            </a:r>
            <a:r>
              <a:rPr lang="zh-CN" altLang="en-US" dirty="0"/>
              <a:t>初始化实现了</a:t>
            </a:r>
            <a:r>
              <a:rPr lang="en-US" altLang="zh-CN" dirty="0"/>
              <a:t>Ordered</a:t>
            </a:r>
            <a:r>
              <a:rPr lang="zh-CN" altLang="en-US" dirty="0"/>
              <a:t>接口的</a:t>
            </a:r>
            <a:r>
              <a:rPr lang="en-US" altLang="zh-CN" dirty="0"/>
              <a:t>processor</a:t>
            </a:r>
            <a:r>
              <a:rPr lang="zh-CN" altLang="en-US" dirty="0"/>
              <a:t>并将其注入到</a:t>
            </a:r>
            <a:r>
              <a:rPr lang="en-US" altLang="zh-CN" dirty="0"/>
              <a:t>IOC</a:t>
            </a:r>
            <a:r>
              <a:rPr lang="zh-CN" altLang="en-US" dirty="0"/>
              <a:t>容器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(5)</a:t>
            </a:r>
            <a:r>
              <a:rPr lang="zh-CN" altLang="en-US" dirty="0"/>
              <a:t>创建</a:t>
            </a:r>
            <a:r>
              <a:rPr lang="en-US" altLang="zh-CN" dirty="0"/>
              <a:t>+</a:t>
            </a:r>
            <a:r>
              <a:rPr lang="zh-CN" altLang="en-US" dirty="0"/>
              <a:t>初始化普通的</a:t>
            </a:r>
            <a:r>
              <a:rPr lang="en-US" altLang="zh-CN" dirty="0"/>
              <a:t>processor</a:t>
            </a:r>
            <a:r>
              <a:rPr lang="zh-CN" altLang="en-US" dirty="0"/>
              <a:t>并将其注入到</a:t>
            </a:r>
            <a:r>
              <a:rPr lang="en-US" altLang="zh-CN" dirty="0"/>
              <a:t>IOC</a:t>
            </a:r>
            <a:r>
              <a:rPr lang="zh-CN" altLang="en-US" dirty="0"/>
              <a:t>容器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(6) Finally, re-register all internal </a:t>
            </a:r>
            <a:r>
              <a:rPr lang="en-US" altLang="zh-CN" dirty="0" err="1"/>
              <a:t>BeanPostProcessors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(7) // Re-register post-processor for detecting inner beans as </a:t>
            </a:r>
            <a:r>
              <a:rPr lang="en-US" altLang="zh-CN" dirty="0" err="1"/>
              <a:t>ApplicationListeners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// moving it to the end of the processor chain (for picking up proxies </a:t>
            </a:r>
            <a:r>
              <a:rPr lang="en-US" altLang="zh-CN" dirty="0" err="1"/>
              <a:t>etc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9A7CA3E-2524-40E7-8B64-1F1CC7E9EC0E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8197327" y="1660305"/>
            <a:ext cx="1473811" cy="174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B5AA7DB-C1DF-4899-B6AB-6F84B7750EB9}"/>
              </a:ext>
            </a:extLst>
          </p:cNvPr>
          <p:cNvSpPr/>
          <p:nvPr/>
        </p:nvSpPr>
        <p:spPr>
          <a:xfrm>
            <a:off x="9671138" y="1050745"/>
            <a:ext cx="2441986" cy="1219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 err="1"/>
              <a:t>getBean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43F5068-D050-4299-8B79-ADCFC34180EB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10892131" y="2269864"/>
            <a:ext cx="0" cy="63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BC59BB9-74B9-4FE5-830B-ED909365E2FB}"/>
              </a:ext>
            </a:extLst>
          </p:cNvPr>
          <p:cNvSpPr/>
          <p:nvPr/>
        </p:nvSpPr>
        <p:spPr>
          <a:xfrm>
            <a:off x="9671138" y="2907275"/>
            <a:ext cx="2441986" cy="10774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 err="1"/>
              <a:t>doGetBean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C4234F9-019E-4FAD-9D04-5C40145842C5}"/>
              </a:ext>
            </a:extLst>
          </p:cNvPr>
          <p:cNvSpPr/>
          <p:nvPr/>
        </p:nvSpPr>
        <p:spPr>
          <a:xfrm>
            <a:off x="9671138" y="4677867"/>
            <a:ext cx="2441986" cy="10774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dirty="0"/>
              <a:t>之前介绍的单实例</a:t>
            </a:r>
            <a:r>
              <a:rPr lang="en-US" altLang="zh-CN" dirty="0"/>
              <a:t>bean</a:t>
            </a:r>
            <a:r>
              <a:rPr lang="zh-CN" altLang="en-US" dirty="0"/>
              <a:t>的创建流程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5BD9B1C-DEB8-477D-802C-54CC927E7A84}"/>
              </a:ext>
            </a:extLst>
          </p:cNvPr>
          <p:cNvCxnSpPr>
            <a:stCxn id="18" idx="2"/>
            <a:endCxn id="28" idx="0"/>
          </p:cNvCxnSpPr>
          <p:nvPr/>
        </p:nvCxnSpPr>
        <p:spPr>
          <a:xfrm>
            <a:off x="10892131" y="3984749"/>
            <a:ext cx="0" cy="69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1722645-8430-446B-AFF6-BC8BBACC8B4A}"/>
              </a:ext>
            </a:extLst>
          </p:cNvPr>
          <p:cNvSpPr txBox="1"/>
          <p:nvPr/>
        </p:nvSpPr>
        <p:spPr>
          <a:xfrm>
            <a:off x="8197327" y="2085819"/>
            <a:ext cx="1645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Bean</a:t>
            </a:r>
            <a:r>
              <a:rPr lang="zh-CN" altLang="en-US" b="1" dirty="0">
                <a:solidFill>
                  <a:srgbClr val="FF0000"/>
                </a:solidFill>
              </a:rPr>
              <a:t>的创建实际上都是在调用</a:t>
            </a:r>
            <a:r>
              <a:rPr lang="en-US" altLang="zh-CN" b="1" dirty="0" err="1">
                <a:solidFill>
                  <a:srgbClr val="FF0000"/>
                </a:solidFill>
              </a:rPr>
              <a:t>BeanFactory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 err="1">
                <a:solidFill>
                  <a:srgbClr val="FF0000"/>
                </a:solidFill>
              </a:rPr>
              <a:t>getBean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r>
              <a:rPr lang="zh-CN" altLang="en-US" b="1" dirty="0">
                <a:solidFill>
                  <a:srgbClr val="FF0000"/>
                </a:solidFill>
              </a:rPr>
              <a:t>方法</a:t>
            </a: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94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193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sunchuan-ds(孙川.供应链平台系统.履约优化中心JAVA开发工程师)</dc:creator>
  <cp:lastModifiedBy>chuan sun</cp:lastModifiedBy>
  <cp:revision>29</cp:revision>
  <dcterms:created xsi:type="dcterms:W3CDTF">2019-11-21T02:33:00Z</dcterms:created>
  <dcterms:modified xsi:type="dcterms:W3CDTF">2019-12-08T09:42:53Z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