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Wireshark vs. tcpdump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Comparison of Network Protocol Analyzers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**Interface Type**:</a:t>
            </a:r>
          </a:p>
          <a:p>
            <a:r>
              <a:t>- Wireshark: GUI with packet visualization and color coding</a:t>
            </a:r>
          </a:p>
          <a:p>
            <a:r>
              <a:t>- tcpdump: CLI with plain text output</a:t>
            </a:r>
          </a:p>
          <a:p/>
          <a:p>
            <a:r>
              <a:t>**Usage Scenario**:</a:t>
            </a:r>
          </a:p>
          <a:p>
            <a:r>
              <a:t>- Wireshark: Best for deep analysis and visualization</a:t>
            </a:r>
          </a:p>
          <a:p>
            <a:r>
              <a:t>- tcpdump: Ideal for quick captures, scripts, and remote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**Capture Capability**:</a:t>
            </a:r>
          </a:p>
          <a:p>
            <a:r>
              <a:t>- Both can capture live traffic but Wireshark has more visualization options</a:t>
            </a:r>
          </a:p>
          <a:p>
            <a:r>
              <a:t>- tcpdump is more precise with BPF syntax</a:t>
            </a:r>
          </a:p>
          <a:p/>
          <a:p>
            <a:r>
              <a:t>**Output Options**:</a:t>
            </a:r>
          </a:p>
          <a:p>
            <a:r>
              <a:t>- Wireshark: Graphical reports, protocol decoding</a:t>
            </a:r>
          </a:p>
          <a:p>
            <a:r>
              <a:t>- tcpdump: Reads/writes .pcap, minimal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Both capture and analyze packet data</a:t>
            </a:r>
          </a:p>
          <a:p>
            <a:r>
              <a:t>- Both support advanced filtering (IP, port, protocol)</a:t>
            </a:r>
          </a:p>
          <a:p>
            <a:r>
              <a:t>- Both are free and open source</a:t>
            </a:r>
          </a:p>
          <a:p>
            <a:r>
              <a:t>- Both save and load .pcap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