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2" autoAdjust="0"/>
    <p:restoredTop sz="80807" autoAdjust="0"/>
  </p:normalViewPr>
  <p:slideViewPr>
    <p:cSldViewPr>
      <p:cViewPr varScale="1">
        <p:scale>
          <a:sx n="67" d="100"/>
          <a:sy n="67" d="100"/>
        </p:scale>
        <p:origin x="1550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0 0 0,'1'0'34'0'0,"-1"-1"0"0"0,0 1-1 0 0,0 0 1 0 0,0-1 0 0 0,1 1 0 0 0,-1 0-1 0 0,1 0 1 0 0,-1 0 0 0 0,0 0 0 0 0,1 0-1 0 0,-1 0 1 0 0,1-2 0 0 0,-1 2 0 0 0,0 0-1 0 0,0 0 1 0 0,1 0 0 0 0,0 0 0 0 0,-1 0-1 0 0,0 0 1 0 0,0 0 0 0 0,2 0 0 0 0,11 0 195 0 0,-11 0-138 0 0,64-2 658 0 0,-9 0-96 0 0,79-6 7619 0 0,475-10-4785 0 0,-466 13-5671 0 0,-97 2-1273 0 0,0-1-3444 0 0,-23 4 6385 0 0,-16-1 150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7 147 32 0 0,'0'0'23'0'0,"0"0"-1"0"0,0 0 1 0 0,-1 0-1 0 0,1 0 1 0 0,0-1 0 0 0,0 1-1 0 0,0 0 1 0 0,0 0-1 0 0,-1 0 1 0 0,1 0 0 0 0,0 0-1 0 0,0 0 1 0 0,0-1-1 0 0,0 1 1 0 0,0 0 0 0 0,0 0-1 0 0,0 0 1 0 0,0 0-1 0 0,-1 0 1 0 0,1 0 0 0 0,0 0-1 0 0,0 0 1 0 0,-1 0-1 0 0,1 0 1 0 0,0 0 0 0 0,0 0-1 0 0,0 0 1 0 0,0 0-1 0 0,0 0 1 0 0,0 0 0 0 0,0 0-1 0 0,-1 0 1 0 0,1 1-1 0 0,-2-1 167 0 0,3-3-11 0 0,0 3-32 0 0,-1-1-123 0 0,1 1 1 0 0,-1-1-1 0 0,0 1 1 0 0,0 0-1 0 0,0 0 0 0 0,1-1 1 0 0,-1 1-1 0 0,0-1 1 0 0,1 1-1 0 0,-1 0 1 0 0,0 0-1 0 0,0 0 1 0 0,1-1-1 0 0,-1 1 1 0 0,1 0-1 0 0,-1 0 0 0 0,0 0 1 0 0,1 0-1 0 0,-1 0 1 0 0,1 0-1 0 0,-1 0 1 0 0,0 0-1 0 0,1 0 1 0 0,-1 0-1 0 0,1-1 1 0 0,-1 2-1 0 0,0-1 1 0 0,1 0-1 0 0,0 0 0 0 0,1 0 144 0 0,0 0-1 0 0,1 0 0 0 0,-1 0 1 0 0,0-1-1 0 0,1 1 0 0 0,-1-1 1 0 0,0 1-1 0 0,1-1 0 0 0,-1 0 1 0 0,3-1-1 0 0,6-2 3532 0 0,66-21 1241 0 0,199-34-471 0 0,143 15-3667 0 0,-168 46-1279 0 0,-119 2-1875 0 0,-111-4 1888 0 0,38-1-10071 0 0,-34-1 8718 0 0,-15 0 1308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 0 0 0,'0'-1'248'0'0,"1"1"-235"0"0,-1 0-1 0 0,0 0 0 0 0,0-1 1 0 0,0 1-1 0 0,0 0 1 0 0,1 0-1 0 0,-1-1 1 0 0,0 1-1 0 0,0 0 1 0 0,0 0-1 0 0,0 0 1 0 0,0 0-1 0 0,0 0 0 0 0,0 0 1 0 0,0-1-1 0 0,0 1 1 0 0,0 0-1 0 0,0 0 1 0 0,0 0-1 0 0,0 0 1 0 0,0 0-1 0 0,0-1 1 0 0,0 1-1 0 0,0 0 0 0 0,0 0 1 0 0,0-1-1 0 0,0 1 1 0 0,-1 0-1 0 0,1 0 1 0 0,0 0-1 0 0,0 0 1 0 0,0 0-1 0 0,0 0 1 0 0,-1 0-1 0 0,1-1 0 0 0,0 1 1 0 0,0 0-1 0 0,0 0 1 0 0,0 0-1 0 0,0-1 1 0 0,0 1-1 0 0,0 0 1 0 0,0 0-1 0 0,0 0 1 0 0,0 0-1 0 0,0 0 0 0 0,-1 0 1 0 0,1 0-1 0 0,0 0 1 0 0,0 0-1 0 0,0 0 1 0 0,0 0-1 0 0,-4-2 240 0 0,2 1 133 0 0,1 2 160 0 0,4 1-647 0 0,-3-2 325 0 0,1 0-1 0 0,-1 1 0 0 0,0-1 0 0 0,1 0 0 0 0,-1 0 0 0 0,0 0 0 0 0,0 0 0 0 0,0 1 0 0 0,0-1 1 0 0,1 0-1 0 0,-1 0 0 0 0,0 0 0 0 0,1 0 0 0 0,-1 0 0 0 0,0 0 0 0 0,0 1 0 0 0,0-1 0 0 0,0 0 1 0 0,0 1-1 0 0,0-1 0 0 0,0 0 0 0 0,1 0 0 0 0,-1 0 0 0 0,0 0 0 0 0,0 1 0 0 0,0-1 0 0 0,0 0 1 0 0,0 0-1 0 0,0 0 0 0 0,0 1 0 0 0,0-1 0 0 0,0 1 0 0 0,0-1 0 0 0,0 0 0 0 0,0 0 0 0 0,0 0 1 0 0,0 1-1 0 0,0-1 0 0 0,0 0 0 0 0,0 1 0 0 0,-1-1 0 0 0,0 3-28 0 0,0 0 1 0 0,0-1-1 0 0,0 1 1 0 0,1-1-1 0 0,-1 1 0 0 0,0 0 1 0 0,1 0-1 0 0,0 0 0 0 0,0-1 1 0 0,0 1-1 0 0,0 4 1 0 0,0-6-191 0 0,0-1 0 0 0,0 1 0 0 0,0-1 0 0 0,0 1-1 0 0,0 0 1 0 0,0-1 0 0 0,0 1 0 0 0,0 0 0 0 0,-1-1 0 0 0,1 1 0 0 0,0 0 0 0 0,-1-1 0 0 0,1 1 0 0 0,-1 0-5 0 0,1 0-1 0 0,-1-1 0 0 0,1 0 0 0 0,0 1 0 0 0,0 0 1 0 0,0-1-1 0 0,0 1 0 0 0,-1 0 0 0 0,1-1 0 0 0,0 0 1 0 0,0 1-1 0 0,0 0 0 0 0,0-1 0 0 0,0 1 0 0 0,0 0 1 0 0,0 1-1 0 0,3 14 363 0 0,-1 9-5287 0 0,2 8-2201 0 0,-4-31 7071 0 0,0 0 0 0 0,0 0-1 0 0,0 0 1 0 0,0 0 0 0 0,0 0 0 0 0,0 2 0 0 0,-2 5-214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3 736 0 0,'1'-3'11555'0'0,"-2"4"-11083"0"0,2-1 304 0 0,-1 1-344 0 0,1 0-136 0 0,0-1-128 0 0,-1 0-128 0 0,2 2-592 0 0,-1-2-576 0 0,4 2-969 0 0,0-2-6641 0 0,-1 1 8226 0 0,0 0 16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17 0 0 0,'-1'0'33'0'0,"1"0"0"0"0,-1-1 0 0 0,1 1 1 0 0,0-1-1 0 0,0 1 0 0 0,0 0 0 0 0,-1 0 0 0 0,1-1 0 0 0,0 1 0 0 0,-1-1 1 0 0,1 1-1 0 0,0 0 0 0 0,0-1 0 0 0,0 0 0 0 0,0 1 0 0 0,0 0 1 0 0,0-1-1 0 0,0 1 0 0 0,0-1 0 0 0,0 1 0 0 0,0 0 0 0 0,0-1 0 0 0,0 1 1 0 0,0 0-1 0 0,0-1 0 0 0,0 0 0 0 0,0 1 0 0 0,0 0 0 0 0,1-1 0 0 0,-1 1 1 0 0,0-1-1 0 0,1 1 0 0 0,-1 0 0 0 0,0-1 0 0 0,0 1 0 0 0,0-1 1 0 0,1 1-1 0 0,-1 0 0 0 0,1 0 0 0 0,-1 0 0 0 0,0-1 0 0 0,1 1-9 0 0,-1 0 1 0 0,0 0-1 0 0,0 0 0 0 0,1 0 0 0 0,-1 0 0 0 0,0 0 0 0 0,0 0 1 0 0,0 1-1 0 0,0-1 0 0 0,0 0 0 0 0,0 0 0 0 0,1 0 0 0 0,-1 0 1 0 0,0 0-1 0 0,0 0 0 0 0,0 0 0 0 0,0 0 0 0 0,1 0 0 0 0,-1 1 1 0 0,0-1-1 0 0,0 0 0 0 0,0 0 0 0 0,0 1 0 0 0,0-1 0 0 0,0 0 1 0 0,0 0-1 0 0,0 0 0 0 0,0 0 0 0 0,0 1 0 0 0,2 9 310 0 0,0 13 1464 0 0,-2-2 2087 0 0,1-8-3112 0 0,-1 0-1 0 0,-3 24 1 0 0,-12 49-1639 0 0,13-74-1769 0 0,-4 20-1895 0 0,-2 17 3147 0 0,7-40 1105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 0 0 0,'-5'-10'1203'0'0,"4"11"-1108"0"0,1-1 1 0 0,0 1-1 0 0,-1 0 0 0 0,1-1 1 0 0,0 2-1 0 0,-1-2 0 0 0,1 0 1 0 0,0 2-1 0 0,0-2 0 0 0,0 1 1 0 0,0 1-1 0 0,0 3 277 0 0,-1-1 1821 0 0,2 0-1 0 0,-1 0 1 0 0,1 6-1 0 0,2-2-2019 0 0,-3-7-129 0 0,1 1-1 0 0,0-1 1 0 0,-1 0-1 0 0,2 0 1 0 0,-2 0-1 0 0,1 1 1 0 0,0-2-1 0 0,0 1 1 0 0,0 0-1 0 0,-1 0 1 0 0,3 1-1 0 0,-2-2-27 0 0,0 0-1 0 0,-1 1 1 0 0,1-1-1 0 0,0 0 1 0 0,0 1-1 0 0,0-1 1 0 0,-1 0-1 0 0,1 0 1 0 0,0 0-1 0 0,0 0 1 0 0,0 0-1 0 0,-1 0 1 0 0,1 0-1 0 0,0 0 1 0 0,0-1-1 0 0,-1 1 1 0 0,1-1-1 0 0,0 1 1 0 0,0 0-1 0 0,-1 0 1 0 0,2-1-1 0 0,0 0-165 0 0,0 0-1 0 0,0-1 0 0 0,0 1 0 0 0,3-4 0 0 0,-2 3-99 0 0,-1 0-141 0 0,5-3-2182 0 0,-3-1-2226 0 0,-3 4 4366 0 0,0 1 1 0 0,0 0-1 0 0,0-1 0 0 0,3-1 0 0 0,2-3-6 0 0,-3 4 231 0 0,0-1-11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42 0 0 0,'23'-17'663'0'0,"-14"8"-150"0"0,-8 8-423 0 0,0-1 1 0 0,0 1-1 0 0,0 0 0 0 0,1-1 1 0 0,-1 1-1 0 0,2-1 0 0 0,5-3 5656 0 0,-12 10-2360 0 0,0 0-2570 0 0,-1 0 1 0 0,-6 5 0 0 0,-2 2-89 0 0,-1 0-227 0 0,-15 11 1 0 0,-2 0-212 0 0,-49 43 271 0 0,11-11-260 0 0,42-33-380 0 0,1 1 0 0 0,1 2 1 0 0,-24 29-1 0 0,31-29-1615 0 0,-2-3 0 0 0,-30 30 0 0 0,13-26-6137 0 0,35-24 7695 0 0,-1 0 0 0 0,1-2 0 0 0,0 1 0 0 0,-1 1 0 0 0,1-2 0 0 0,0 1 0 0 0,-4 0 0 0 0,1 1-90 0 0,2 0-37 0 0,3-2 257 0 0,0 0-1 0 0,0 0 1 0 0,0 0-1 0 0,0 0 1 0 0,0 0-1 0 0,0 0 1 0 0,0 0-1 0 0,0 0 1 0 0,0 0-1 0 0,0 0 1 0 0,0 0-1 0 0,0 0 1 0 0,0 0-1 0 0,0 0 1 0 0,0 1-1 0 0,-1-1 1 0 0,1 0-1 0 0,0 0 1 0 0,0 0-1 0 0,0 0 1 0 0,0 0-1 0 0,0 0 1 0 0,0 0 0 0 0,0 0-1 0 0,-1 0 1 0 0,1 0-1 0 0,0 0 1 0 0,0 0-1 0 0,0 0 1 0 0,0 0-1 0 0,0 0 1 0 0,0 0-1 0 0,0 0 1 0 0,0 0-1 0 0,0 0 1 0 0,0 0-1 0 0,0 0 1 0 0,0 0-1 0 0,0 0 1 0 0,0 0-1 0 0,0 0 1 0 0,-1 0-1 0 0,1 0 1 0 0,0 0-1 0 0,0 0 1 0 0,0 0-1 0 0,0 0 1 0 0,0-1-1 0 0,0 1 1 0 0,0 0-1 0 0,0 0 1 0 0,0-1-221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17 672 0 0,'1'-7'1057'0'0,"-1"6"-692"0"0,0 1-1 0 0,0 0 1 0 0,0 0 0 0 0,1 0-1 0 0,-1-1 1 0 0,1 1-1 0 0,-1 0 1 0 0,0 0 0 0 0,0 0-1 0 0,1-1 1 0 0,0 1 0 0 0,-1 0-1 0 0,0 0 1 0 0,0-1-1 0 0,1 1 1 0 0,0 0 0 0 0,-1 0-1 0 0,1 0 1 0 0,2-1 1120 0 0,0 0-1083 0 0,0 0-1 0 0,0 0 0 0 0,0 1 1 0 0,0 0-1 0 0,0-1 1 0 0,0 1-1 0 0,0 0 1 0 0,0 0-1 0 0,0 0 0 0 0,0 1 1 0 0,0-1-1 0 0,3 2 1 0 0,1 0-95 0 0,0 1 0 0 0,0-1 0 0 0,11 9 0 0 0,25 11-241 0 0,-27-14-106 0 0,1 0 1 0 0,20 17 0 0 0,-11-5 59 0 0,-1 2 1 0 0,30 32 0 0 0,-38-33-16 0 0,23 34 0 0 0,-33-44-373 0 0,1 1 411 0 0,-1 1 0 0 0,2-1 0 0 0,11 10-1 0 0,-17-18-698 0 0,1-1-1 0 0,-1 0 0 0 0,1 0 1 0 0,0 0-1 0 0,6 2 0 0 0,-6-3-706 0 0,-1 0 0 0 0,1-1 0 0 0,-1 0 0 0 0,0 0 0 0 0,1-1 0 0 0,0 2 0 0 0,7-2 0 0 0,7 4 642 0 0,-8-3 338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7 400 0 0,'-3'-6'6629'0'0,"9"6"1046"0"0,-2 0-8775 0 0,3 1 1687 0 0,1 0 0 0 0,-1 0 0 0 0,1 1 0 0 0,-1 0 0 0 0,8 3 1 0 0,33 18 301 0 0,-21-10-644 0 0,51 30-72 0 0,-53-28-159 0 0,17 11-257 0 0,38 32-1 0 0,-62-45-109 0 0,-2-1-1232 0 0,-1 0-1 0 0,23 23 1 0 0,-36-32 349 0 0,-1-1 0 0 0,0 1 0 0 0,1-1 0 0 0,-1 1 0 0 0,0 0 0 0 0,0-1 0 0 0,0 1 0 0 0,1 3 0 0 0,-2-2 948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1 379 0 0 0,'0'-1'61'0'0,"1"1"1"0"0,-1-1-1 0 0,0 0 1 0 0,1 1-1 0 0,0-1 1 0 0,-1 0-1 0 0,0 1 1 0 0,1-1-1 0 0,0 1 1 0 0,-1-1-1 0 0,1 1 1 0 0,0 0-1 0 0,-1-1 1 0 0,1 1-1 0 0,1-1 1 0 0,5-4 177 0 0,0 0 33 0 0,0 0 0 0 0,0 0-1 0 0,1 1 1 0 0,-1 0 0 0 0,12-4 0 0 0,-5 1 1280 0 0,22-9 4980 0 0,33-17-4012 0 0,155-113-1175 0 0,-107 70-1910 0 0,-116 75 559 0 0,58-31-3412 0 0,-53 28 596 0 0,0 0 0 0 0,12-5-1 0 0,-15 8 2629 0 0,0 0-1 0 0,1 0 1 0 0,-1 0-1 0 0,5 0 1 0 0,0 1-101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76 288 0 0,'-1'-8'948'0'0,"0"7"-842"0"0,1 0 0 0 0,0 0 0 0 0,0 0 0 0 0,-1 0 0 0 0,1 0 1 0 0,0 0-1 0 0,0 0 0 0 0,0 0 0 0 0,0 0 0 0 0,0 0 0 0 0,0 0 0 0 0,0 0 0 0 0,0 0 0 0 0,1 0 0 0 0,-1 0 0 0 0,0 0 1 0 0,0 0-1 0 0,1 0 0 0 0,-1 0 0 0 0,1 0 0 0 0,-1 0 0 0 0,0 0 0 0 0,2-1 0 0 0,4-4 4194 0 0,5-6-1966 0 0,-7 9-1999 0 0,-3 2-256 0 0,0 0 0 0 0,1 0 0 0 0,0 0-1 0 0,-1 0 1 0 0,0 0 0 0 0,1 1 0 0 0,0-1 0 0 0,0 0 0 0 0,-1 1 0 0 0,3-2-1 0 0,18-2 76 0 0,-14 2-140 0 0,0 1-1 0 0,-1-1 1 0 0,1 1-1 0 0,14 0 1 0 0,11 1-22 0 0,-25-1-44 0 0,0 1-1 0 0,0 0 1 0 0,8 1-1 0 0,-15-1 44 0 0,1 1 0 0 0,-2 0-1 0 0,2-1 1 0 0,-1 0 0 0 0,0 1-1 0 0,0 0 1 0 0,0-1 0 0 0,0 1 0 0 0,0 0-1 0 0,-1 0 1 0 0,2-1 0 0 0,-2 1-1 0 0,1 0 1 0 0,0 0 0 0 0,-1 0-1 0 0,1 0 1 0 0,0 0 0 0 0,-1 0-1 0 0,0 0 1 0 0,1 1 0 0 0,0 1-1 0 0,-1-2 22 0 0,1 0 0 0 0,0 0 0 0 0,-1 0 0 0 0,0 1 0 0 0,0-2 0 0 0,0 2 0 0 0,0-1 0 0 0,0 0 0 0 0,0 1 0 0 0,0-1-1 0 0,0 0 1 0 0,0 1 0 0 0,0-1 0 0 0,0 0 0 0 0,0 0 0 0 0,-1 0 0 0 0,0 0 0 0 0,1 1 0 0 0,-2 0 0 0 0,-2 2 41 0 0,0 0 0 0 0,0 0 0 0 0,0-1 1 0 0,0 0-1 0 0,-1 0 0 0 0,1-1 0 0 0,-2 1 0 0 0,2-1 1 0 0,-2 0-1 0 0,-7 2 0 0 0,9-2-41 0 0,-4 1-448 0 0,1 0 0 0 0,0 1 0 0 0,0 0 0 0 0,-9 6-1 0 0,15-9 207 0 0,-6 5-2614 0 0,7-5 2358 0 0,-1 0-1 0 0,-1 0 1 0 0,1 0 0 0 0,0-1 0 0 0,1 1 0 0 0,-2 0 0 0 0,2-1 0 0 0,-2 1 0 0 0,0 0-1 0 0,0 0 393 0 0,2-1 76 0 0,-1 0 1 0 0,1 0-1 0 0,0 0 1 0 0,0 0-1 0 0,0 1 1 0 0,-1-1-1 0 0,1 0 1 0 0,-1 0-1 0 0,1 0 1 0 0,0 0-1 0 0,0 0 1 0 0,0 0-1 0 0,-1 0 1 0 0,1 1-1 0 0,0-1 1 0 0,-1 0-1 0 0,1 0 1 0 0,0 0-1 0 0,0 1 1 0 0,0-1-1 0 0,0 0 1 0 0,-1 1-1 0 0,0 5-197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16 336 0 0,'-2'-2'363'0'0,"-3"-5"135"0"0,5 7-492 0 0,0 0 0 0 0,0 0 1 0 0,0 0-1 0 0,0-1 0 0 0,0 1 0 0 0,0 0 1 0 0,0-1-1 0 0,0 1 0 0 0,0 0 1 0 0,1 0-1 0 0,-1 0 0 0 0,0 0 0 0 0,0 0 1 0 0,0 0-1 0 0,0 0 0 0 0,0-1 0 0 0,0 1 1 0 0,0 0-1 0 0,0 0 0 0 0,0 0 0 0 0,0-1 1 0 0,0 1-1 0 0,0 0 0 0 0,1 0 1 0 0,-1 0-1 0 0,0 0 0 0 0,0 0 0 0 0,1 0 1 0 0,-1 0-1 0 0,0 0 0 0 0,0 0 0 0 0,0 0 1 0 0,0 0-1 0 0,0 0 0 0 0,0 0 1 0 0,1 0-1 0 0,-1 0 0 0 0,0 0 0 0 0,0 0 1 0 0,1 0-1 0 0,-1 0 0 0 0,0 0 0 0 0,0 0 1 0 0,0 0-1 0 0,17-2 699 0 0,28 1 1 0 0,-27 2 862 0 0,1 1-1 0 0,-1 1 1 0 0,1 1 0 0 0,-2 0-1 0 0,31 12 1 0 0,-1 6-1579 0 0,-24-11 250 0 0,-14-8-204 0 0,-1 2 0 0 0,0-2-1 0 0,0 3 1 0 0,8 4-1 0 0,-5-1-21 0 0,0 0-1 0 0,-1 1 0 0 0,0-1 0 0 0,-1 2 0 0 0,0 0 0 0 0,-1 0 0 0 0,0 1 0 0 0,-1 0 1 0 0,11 24-1 0 0,-14-27 44 0 0,-1 1 1 0 0,1 0-1 0 0,-2 0 0 0 0,0 0 1 0 0,0 1-1 0 0,-1-2 1 0 0,0 16-1 0 0,-1-18 59 0 0,-1-1 0 0 0,0 2-1 0 0,0-2 1 0 0,0 1 0 0 0,-1-1 0 0 0,0 1-1 0 0,-1-1 1 0 0,0 1 0 0 0,1-1 0 0 0,-2 0-1 0 0,1 0 1 0 0,-5 6 0 0 0,4-8-69 0 0,0 0-1 0 0,0 1 1 0 0,-8 4 0 0 0,-7 9-78 0 0,11-10-272 0 0,-1 0 1 0 0,-15 11 0 0 0,13-11-1330 0 0,-14 13 0 0 0,2 0-5605 0 0,-1-2 5427 0 0,12-11 1467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 1240 0 0,'-4'-1'11483'0'0,"1"2"-10491"0"0,1-1-16 0 0,1 0-344 0 0,1 0 232 0 0,-1 2-744 0 0,2-2-144 0 0,0-1-200 0 0,0 1-624 0 0,2 0-544 0 0,0 1-1193 0 0,6 2-6697 0 0,-6-3 8738 0 0,2 1 24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22 0 0 0,'2'-8'463'0'0,"-2"7"-398"0"0,0 1 0 0 0,0-1 0 0 0,1 0 0 0 0,-1 0-1 0 0,0 0 1 0 0,0 0 0 0 0,0 1 0 0 0,0-2 0 0 0,0 2-1 0 0,-1-2 1 0 0,2 2 22 0 0,-1-1 0 0 0,0 1 0 0 0,0 0 0 0 0,0 0 1 0 0,0-1-1 0 0,1 1 0 0 0,-1 0 0 0 0,0 0 0 0 0,0 0 0 0 0,0 0 0 0 0,0 0 0 0 0,0 0 0 0 0,0 0 0 0 0,1 0 0 0 0,-1-1 0 0 0,0 1 0 0 0,0 0 0 0 0,1 0 0 0 0,-1 0 0 0 0,0 0 0 0 0,0 0 0 0 0,0 0 1 0 0,0 0-1 0 0,1 0 0 0 0,-1 0 0 0 0,0 0 0 0 0,0 0 0 0 0,1 0 0 0 0,-1 0 0 0 0,0 0 0 0 0,0 0 0 0 0,0 0 0 0 0,0 0 0 0 0,1 0 0 0 0,-1 1 0 0 0,-1 25 7336 0 0,-1 1-5631 0 0,0 27-1838 0 0,-2 44-1290 0 0,4-85-809 0 0,-1-2 1 0 0,0 2 0 0 0,-1-1-1 0 0,-5 21 1 0 0,-5 1 1765 0 0,9-26 220 0 0,0-3-4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0 0 0,'-9'15'1438'0'0,"9"-11"-1346"0"0,0 1 0 0 0,-1-2 0 0 0,1 2 1 0 0,0-1-1 0 0,0 0 0 0 0,1 0 0 0 0,-1 0 1 0 0,1 0-1 0 0,0 0 0 0 0,2 4 1 0 0,-3-6 73 0 0,1-1 1 0 0,-1 0 0 0 0,1 0 0 0 0,0 0 0 0 0,-1 0 0 0 0,1 0 0 0 0,0 0 0 0 0,-1 0 0 0 0,1 0 0 0 0,0-1-1 0 0,0 1 1 0 0,0 0 0 0 0,0 0 0 0 0,0 0 0 0 0,0-1 0 0 0,0 1 0 0 0,0-1 0 0 0,0 1 0 0 0,0-1 0 0 0,0 1 0 0 0,0-1-1 0 0,1 1 1 0 0,-1-1 0 0 0,0 0 0 0 0,0 0 0 0 0,0 0 0 0 0,1 0 0 0 0,0 0 0 0 0,1 0 292 0 0,0 0 1 0 0,-1 0-1 0 0,1-1 1 0 0,0 0-1 0 0,-1 1 1 0 0,5-2-1 0 0,4-5-1389 0 0,6-6 693 0 0,0 2-981 0 0,-6 2-3057 0 0,-8 6 3864 0 0,0 0 0 0 0,1 1 0 0 0,0 0 0 0 0,0-1 0 0 0,0 1 0 0 0,6-2 0 0 0,-5 2 103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49 152 0 0,'-9'-2'494'0'0,"7"2"-410"0"0,1 0 0 0 0,0-1 1 0 0,-1 1-1 0 0,0-1 0 0 0,1 1 1 0 0,0 0-1 0 0,-3-2 0 0 0,4 2-79 0 0,0 0-1 0 0,-1 0 1 0 0,1 0 0 0 0,0 0-1 0 0,0-1 1 0 0,0 1-1 0 0,0 0 1 0 0,0 0-1 0 0,0 0 1 0 0,0 0 0 0 0,0 0-1 0 0,0 0 1 0 0,0 0-1 0 0,0 0 1 0 0,0 0-1 0 0,0 0 1 0 0,0 0 0 0 0,0 0-1 0 0,0 0 1 0 0,0-1-1 0 0,0 1 1 0 0,0 0-1 0 0,0 0 1 0 0,0 0 0 0 0,0 0-1 0 0,0 0 1 0 0,0 0-1 0 0,0-1 1 0 0,0 1-1 0 0,0 0 1 0 0,1 0 0 0 0,-1 0-1 0 0,0 0 1 0 0,0 0-1 0 0,0 0 1 0 0,0 0-1 0 0,0 0 1 0 0,0 0-1 0 0,0 0 1 0 0,0 0 0 0 0,0 0-1 0 0,0 0 1 0 0,0 0-1 0 0,0 0 1 0 0,0 0-1 0 0,0 0 1 0 0,0 0 0 0 0,0 0-1 0 0,1 0 1 0 0,-1 0-1 0 0,0 0 1 0 0,0 0-1 0 0,0 0 1 0 0,0 0 0 0 0,0 0-1 0 0,1 0 1 0 0,-1 0-1 0 0,0 0 1 0 0,5-2 127 0 0,29-4 1940 0 0,21 2 4694 0 0,0 1-3742 0 0,113 0-2431 0 0,-147 3-126 0 0,25-1-361 0 0,80-1 166 0 0,-25-2-199 0 0,68-3-25 0 0,35 0-1760 0 0,-198 7 1568 0 0,56 1-4108 0 0,-8 1-3265 0 0,-40-1 6965 0 0,-8-1 186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12 248 0 0,'-2'-1'258'0'0,"1"0"-186"0"0,0 1 0 0 0,1-1-1 0 0,-1 0 1 0 0,1 1 0 0 0,-1-1 0 0 0,1 1-1 0 0,-1-1 1 0 0,1 0 0 0 0,-1 1 0 0 0,1-2-1 0 0,-1 2 1 0 0,1-3 0 0 0,0 6 439 0 0,1-2 0 0 0,0 0 0 0 0,-1-1 0 0 0,0 2 0 0 0,0-2 0 0 0,0 1 0 0 0,0-1 0 0 0,1 1 0 0 0,-1 0 0 0 0,0-1 0 0 0,0 1 0 0 0,0 0 0 0 0,0 0 0 0 0,0 0 0 0 0,0-1 0 0 0,0 1 0 0 0,-1 1 0 0 0,1 1-135 0 0,-1 0 0 0 0,0 0 1 0 0,1 0-1 0 0,0 0 0 0 0,-1 0 0 0 0,1 1 0 0 0,0-2 0 0 0,1 1 1 0 0,-1 4-1 0 0,1 11 191 0 0,2 0-277 0 0,0-2-193 0 0,-3 10-47 0 0,2-9-69 0 0,-2 0-1 0 0,0 1 1 0 0,-2-1-1 0 0,-2 20 1 0 0,-21 59-1523 0 0,16-73 355 0 0,7-17 609 0 0,0 0 0 0 0,-4 9-1 0 0,4-7-968 0 0,0-1-1 0 0,-1 1 1 0 0,0-1 0 0 0,-1 1-1 0 0,-5 8 1 0 0,-4 6 1369 0 0,9-13-42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16 160 0 0,'-2'-6'483'0'0,"2"5"-468"0"0,0 1 0 0 0,0-1 1 0 0,-1 1-1 0 0,1 0 0 0 0,0-1 1 0 0,0 1-1 0 0,0 0 0 0 0,0-1 0 0 0,0 1 1 0 0,0-1-1 0 0,0 1 0 0 0,-1 0 1 0 0,1 0-1 0 0,0-1 0 0 0,-1 1 0 0 0,1-1 1 0 0,0 1-1 0 0,0 0 0 0 0,-1 0 1 0 0,1-1-1 0 0,-1 1 0 0 0,1 0 0 0 0,0-1 1 0 0,0 1-1 0 0,0 0 0 0 0,0 0 1 0 0,-1 0-1 0 0,1 0 0 0 0,0 0 0 0 0,-1 0 1 0 0,1 0-1 0 0,-1-1 0 0 0,1 1 1 0 0,0 0-1 0 0,-1 0 0 0 0,0 0 0 0 0,1 0 1 0 0,-1 1-1 0 0,-2-1 80 0 0,2 0-72 0 0,0 0 0 0 0,1 0 0 0 0,-1 0 0 0 0,1 0 0 0 0,-1 0 0 0 0,1 0 0 0 0,-1 0 0 0 0,1 0-1 0 0,0 0 1 0 0,-1 0 0 0 0,0 1 0 0 0,1-1 0 0 0,0 0 0 0 0,-1 1 0 0 0,0-1 0 0 0,1 0 0 0 0,0 0 0 0 0,-1 0-1 0 0,1 1 1 0 0,-1 0 0 0 0,1-1 0 0 0,0 0 0 0 0,0 0 0 0 0,0 1 0 0 0,0 0 0 0 0,-1-1 0 0 0,1 0 0 0 0,0 1-1 0 0,0-1 1 0 0,0 0 0 0 0,0 1 0 0 0,-1 0 0 0 0,1-1 0 0 0,0 1 0 0 0,0-1 0 0 0,0 1 0 0 0,0 0-1 0 0,-7 52 8936 0 0,6-30-7649 0 0,3 34 0 0 0,5 79-1052 0 0,-7-46-3421 0 0,-2-70 147 0 0,-1 5-2685 0 0,4-24 5563 0 0,-1 1-1 0 0,0-1 0 0 0,0 1 0 0 0,0 0 1 0 0,0 0-1 0 0,2 2 0 0 0,1 0-212 0 0,-2-1 136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9 148 200 0 0,'-4'-1'367'0'0,"-1"0"269"0"0,5 0-349 0 0,3 0-78 0 0,52-5 7161 0 0,12-4-1973 0 0,81-14-2028 0 0,-65 10-2517 0 0,45-4-277 0 0,-75 12-446 0 0,-20 1-67 0 0,68-6 36 0 0,-101 11-98 0 0,158-17-335 0 0,-21-7-2535 0 0,-112 21-67 0 0,1-1-8265 0 0,-21 3 10706 0 0,1 1 81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10 112 0 0,'-1'-3'658'0'0,"1"2"-528"0"0,0 0 0 0 0,0 1 0 0 0,2-5 8994 0 0,-1 12-8248 0 0,-1-1-479 0 0,0 0 1 0 0,-2 9-1 0 0,-3 12-6269 0 0,2-15 904 0 0,2-7 4712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12 736 0 0,'-1'-3'928'0'0,"1"2"-408"0"0,0-2 65 0 0,-2 2-593 0 0,2 0-465 0 0,-1 0 193 0 0,2 0-152 0 0,0 0 104 0 0,0 2-24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16 0 0,'4'0'1146'0'0,"-4"0"-1139"0"0,0-1 1 0 0,0 1 0 0 0,0 0 0 0 0,0 0-1 0 0,0 0 1 0 0,0 0 0 0 0,0 0 0 0 0,0 0 0 0 0,0 0-1 0 0,0 0 1 0 0,0 0 0 0 0,0 0 0 0 0,0 0-1 0 0,0 0 1 0 0,0 0 0 0 0,0 0 0 0 0,0 0-1 0 0,0 0 1 0 0,0 0 0 0 0,0 0 0 0 0,0 0 0 0 0,0 0-1 0 0,0 0 1 0 0,0 0 0 0 0,0 0 0 0 0,0 0-1 0 0,0 0 1 0 0,1 0 0 0 0,-1-1 0 0 0,0 1 0 0 0,0 0-1 0 0,0 0 1 0 0,0 0 0 0 0,0 0 0 0 0,0 0-1 0 0,0 0 1 0 0,0 0 0 0 0,0 0 0 0 0,0 0-1 0 0,0 0 1 0 0,1 0 0 0 0,-1 0 0 0 0,0 0 0 0 0,0 0-1 0 0,0 0 1 0 0,0 0 0 0 0,0 0 0 0 0,0 0-1 0 0,0 0 1 0 0,0 0 0 0 0,0 0 0 0 0,0 0-1 0 0,0 0 1 0 0,0 0 0 0 0,0 0 0 0 0,0 0 0 0 0,0 1-1 0 0,0-1 1 0 0,0 0 0 0 0,0 0 0 0 0,0 0-1 0 0,0 0 1 0 0,0 0 0 0 0,0 0 0 0 0,4 5 271 0 0,3 11 5771 0 0,-6-11-4474 0 0,5 29 1707 0 0,-5-15-2959 0 0,-1 21-1 0 0,-10 47-394 0 0,5-43-788 0 0,1-16-821 0 0,1-15-2642 0 0,0 17 0 0 0,1-12 3809 0 0,1-12 274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20 0 0 0,'1'-1'54'0'0,"-1"0"-1"0"0,1 1 1 0 0,-1-1 0 0 0,1 0 0 0 0,0 1-1 0 0,-1-1 1 0 0,1 1 0 0 0,0-1 0 0 0,-1 1-1 0 0,1 0 1 0 0,0-1 0 0 0,1 0 0 0 0,-2 1 4 0 0,2 0 0 0 0,-2-1 0 0 0,1 1 1 0 0,0-1-1 0 0,-1 1 0 0 0,1 0 0 0 0,0-1 1 0 0,-1 0-1 0 0,1 1 0 0 0,0-1 0 0 0,0 0 1 0 0,-1 1-52 0 0,0-1 1 0 0,0 1-1 0 0,0 0 1 0 0,0 0-1 0 0,0 0 1 0 0,0 0-1 0 0,0 0 1 0 0,0 0-1 0 0,0 0 1 0 0,0-1-1 0 0,0 1 1 0 0,0 0-1 0 0,0 0 1 0 0,0 0-1 0 0,0-1 1 0 0,0 1-1 0 0,0 0 1 0 0,0 0-1 0 0,-1 0 1 0 0,1 0-1 0 0,0 0 1 0 0,0 0-1 0 0,0 0 1 0 0,0 0-1 0 0,0 0 1 0 0,0-1-1 0 0,0 1 1 0 0,0 0-1 0 0,0 0 1 0 0,0 0-1 0 0,0 0 1 0 0,-1 0-1 0 0,1 0 1 0 0,0 0-1 0 0,0-1 1 0 0,0 1-1 0 0,-1 0 1 0 0,1 0-1 0 0,0 0 1 0 0,0 0-1 0 0,0 0 1 0 0,0 0-1 0 0,0 0 1 0 0,0 0 0 0 0,-8-1 279 0 0,5 2-116 0 0,0-1 0 0 0,1 0 0 0 0,-2 1 1 0 0,2 0-1 0 0,-1 0 0 0 0,-4 2 0 0 0,-3 4 4015 0 0,1-1-2728 0 0,1-1 1 0 0,-18 8-1 0 0,14-7-653 0 0,-14 9-1 0 0,9-3-106 0 0,1 0-1 0 0,-18 18 1 0 0,28-25-577 0 0,1 1 0 0 0,0 1 0 0 0,0-1-1 0 0,0 1 1 0 0,1 0 0 0 0,0-1 0 0 0,0 2 0 0 0,-3 11 0 0 0,3-10-28 0 0,2 1 0 0 0,-4 16 0 0 0,6-23-80 0 0,0 0-1 0 0,-1 0 1 0 0,1 1 0 0 0,1-1 0 0 0,-1 1 0 0 0,0 0-1 0 0,1-1 1 0 0,0 1 0 0 0,0 0 0 0 0,2 5 0 0 0,0-2-199 0 0,0-1 0 0 0,1 0 0 0 0,-1 0 0 0 0,1 0 0 0 0,0-1 0 0 0,1 1 0 0 0,0 0 0 0 0,-1-1 0 0 0,2-1 0 0 0,-1 1 0 0 0,10 6 0 0 0,0-2-1717 0 0,-6-2-1016 0 0,1-1 0 0 0,21 8 0 0 0,-8-7 691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0 0 0,'3'1'135'0'0,"-1"0"0"0"0,1 0 1 0 0,0 0-1 0 0,-1-1 0 0 0,1 1 0 0 0,-1-1 0 0 0,1 1 1 0 0,0-1-1 0 0,0 0 0 0 0,0 0 0 0 0,3-1 0 0 0,6-1 0 0 0,16-5-1 0 0,-19 4 1774 0 0,1 1-1 0 0,14-2 1 0 0,74 3 3874 0 0,12-5-3574 0 0,87-1-1244 0 0,70 23-1684 0 0,-89 1-7692 0 0,-139-13 4161 0 0,-1-2 2794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28 0 0 0,'5'-27'808'0'0,"-6"30"-542"0"0,0 1-1 0 0,-1-1 1 0 0,2 0 0 0 0,-2 0-1 0 0,1 5 1 0 0,-1 41 5911 0 0,0 0-3417 0 0,5 100-1515 0 0,1-62-1078 0 0,-4 267 190 0 0,-7-209-227 0 0,-13 71-129 0 0,5-73-597 0 0,4 36-2192 0 0,13 0-4759 0 0,1-146 7340 0 0,3-1 0 0 0,9 35-1 0 0,-7-37-156 0 0,-2 1 1 0 0,5 46-1 0 0,-10-53 156 0 0,0-3-43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13 214 0 0 0,'-8'0'165'0'0,"4"0"264"0"0,4 0-420 0 0,0 0 0 0 0,0 0-1 0 0,0 0 1 0 0,0 0 0 0 0,0 0-1 0 0,0 0 1 0 0,0 0 0 0 0,0 1-1 0 0,0-1 1 0 0,0 0 0 0 0,0 0-1 0 0,0 0 1 0 0,0 0 0 0 0,0 0-1 0 0,0 0 1 0 0,0 0 0 0 0,0 0-1 0 0,0 0 1 0 0,0 1 0 0 0,-1-1-1 0 0,1 0 1 0 0,0 0 0 0 0,0 0 0 0 0,0 0-1 0 0,0 0 1 0 0,0 0 0 0 0,1 0-1 0 0,-1 0 1 0 0,0 0 0 0 0,0 0-1 0 0,0 0 1 0 0,0 0 0 0 0,0 0-1 0 0,0 0 1 0 0,0 0 0 0 0,0 0-1 0 0,0 0 1 0 0,0 0 0 0 0,0 0-1 0 0,0 0 1 0 0,0 1 0 0 0,0-1-1 0 0,0 0 1 0 0,0 0 0 0 0,0 0-1 0 0,0 0 1 0 0,0 0 0 0 0,0 0 0 0 0,0 0-1 0 0,4 2 301 0 0,-2-4-65 0 0,1-3-81 0 0,1 0-21 0 0,-4 4-137 0 0,0 1-1 0 0,1 0 0 0 0,-1-1 1 0 0,0 1-1 0 0,0 0 0 0 0,0 0 0 0 0,0-1 1 0 0,1 1-1 0 0,-1-1 0 0 0,1 1 0 0 0,-1 0 1 0 0,0 0-1 0 0,0 0 0 0 0,1-1 1 0 0,-1 1-1 0 0,1-1 0 0 0,7-3 132 0 0,16-5 1 0 0,6-3 180 0 0,-21 9 145 0 0,1-1 0 0 0,0 2 0 0 0,1-1 0 0 0,15-1 0 0 0,15-4 3602 0 0,169-47 620 0 0,-51 21-3568 0 0,-60 16-857 0 0,-17 3-130 0 0,-37 8-94 0 0,29-5-162 0 0,0 7-978 0 0,-49 3 1039 0 0,45-1-11406 0 0,-40 3 10304 0 0,-19-1 816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0 0 0,'0'-1'36'0'0,"0"1"-1"0"0,0 0 1 0 0,0 0 0 0 0,0-1-1 0 0,0 1 1 0 0,0-1 0 0 0,0 1-1 0 0,0 0 1 0 0,0-1 0 0 0,1 1-1 0 0,-1-1 1 0 0,0 1 0 0 0,0 0-1 0 0,0 0 1 0 0,0 0-1 0 0,0-1 1 0 0,1 1 0 0 0,-1-1-1 0 0,1 1 1 0 0,-1 0 0 0 0,0 0-1 0 0,0 0 1 0 0,0 0 0 0 0,1 0-1 0 0,-1 0 1 0 0,1 0 0 0 0,11-3 260 0 0,-1 1 0 0 0,2-1-102 0 0,21-5 0 0 0,-15 5-129 0 0,-13 3-23 0 0,1-1-1 0 0,9 0 0 0 0,11 0 133 0 0,-22 0-63 0 0,0 1 0 0 0,0 0 0 0 0,0-1 0 0 0,10 2 0 0 0,-1 2 3367 0 0,-14-3-3418 0 0,0 0 1 0 0,0 0-1 0 0,0 0 1 0 0,0 0-1 0 0,0 1 1 0 0,0-1-1 0 0,0 0 1 0 0,0 0 0 0 0,0 0-1 0 0,0 0 1 0 0,0 0-1 0 0,0 0 1 0 0,0 0 60 0 0,0 0-61 0 0,1 0 1 0 0,-1 0-1 0 0,0 0 1 0 0,0 0-1 0 0,0 0 1 0 0,0 0 0 0 0,0 0-1 0 0,0 0 1 0 0,0 0-1 0 0,0 0 1 0 0,0 0-1 0 0,0 0 1 0 0,0 0-1 0 0,0 0 1 0 0,0 0-1 0 0,0 0 1 0 0,0 1-1 0 0,0-1 1 0 0,0 0 0 0 0,0 0-1 0 0,0 0 1 0 0,0 0-1 0 0,0 0 1 0 0,0 0-1 0 0,0 0 1 0 0,0 0-1 0 0,0 1 1 0 0,0-1-1 0 0,0 0 1 0 0,0 0 0 0 0,0 0-1 0 0,0 0 1 0 0,0 0-1 0 0,-1 0 1 0 0,1 0-1 0 0,0 0 1 0 0,0 0-1 0 0,0 0 1 0 0,0 0-1 0 0,0 0 1 0 0,0 0-1 0 0,0 0 1 0 0,0 0 0 0 0,-6 4 1217 0 0,-13 6-1287 0 0,14-8 374 0 0,-6 1 735 0 0,7-1-1974 0 0,2-1 1 0 0,-1 0-1 0 0,-1 1 1 0 0,2-1-1 0 0,-1 1 1 0 0,0-1-1 0 0,0 1 1 0 0,0 1-1 0 0,1-1 1 0 0,0 0 0 0 0,-4 4-1 0 0,4-1 463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0 0 0,'8'-4'767'0'0,"33"-7"8"0"0,18-2-321 0 0,-19 8-369 0 0,0 2 0 0 0,42 2-1 0 0,15 0-96 0 0,115-1-914 0 0,-208 2 845 0 0,-1 1 0 0 0,0-1 0 0 0,0 0 0 0 0,1 1 0 0 0,-1 0 0 0 0,0 0 0 0 0,7 2 0 0 0,-4 0-119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15 32 0 0,'-1'0'25'0'0,"1"0"-1"0"0,0 0 1 0 0,0 0 0 0 0,0 0-1 0 0,0-1 1 0 0,0 1 0 0 0,0 0 0 0 0,-1 0-1 0 0,1 0 1 0 0,0 0 0 0 0,0 0-1 0 0,-1 0 1 0 0,1 0 0 0 0,0-1-1 0 0,0 1 1 0 0,0 0 0 0 0,0-1-1 0 0,0 1 1 0 0,0 0 0 0 0,0 0-1 0 0,0 0 1 0 0,0 0 0 0 0,0 0-1 0 0,0-1 1 0 0,0 1 0 0 0,0 0 0 0 0,0-1-1 0 0,0 1 1 0 0,0 0 0 0 0,0 0-1 0 0,0 0 1 0 0,0 0 0 0 0,0-1-1 0 0,0 1 1 0 0,0 0 0 0 0,0-1-1 0 0,0 1 1 0 0,0 0 0 0 0,0 0-1 0 0,0 0 1 0 0,1 0 0 0 0,-1 0 0 0 0,0 0-1 0 0,0-1 1 0 0,0 1 0 0 0,1 0-1 0 0,-1 0 1 0 0,0 0 0 0 0,0 0-1 0 0,0 0 1 0 0,0 0 0 0 0,0 0-1 0 0,1 0 1 0 0,-1-1-1 0 0,1 1-1 0 0,-1 0 1 0 0,0-1 0 0 0,0 1-1 0 0,0 0 1 0 0,1 0 0 0 0,-1 0-1 0 0,1 0 1 0 0,-1-1 0 0 0,0 1-1 0 0,0-1 1 0 0,0 1 0 0 0,0 0-1 0 0,0 0 1 0 0,0 0-1 0 0,1-1 1 0 0,-1 1 0 0 0,0-1-1 0 0,0 1 1 0 0,0-1 0 0 0,3 19 8115 0 0,-1 3-6221 0 0,-2-6-1056 0 0,-3 19 0 0 0,0 6-59 0 0,-9 155 466 0 0,2-77-1113 0 0,-32 475 471 0 0,5-171 717 0 0,28-329-1126 0 0,-19 292 95 0 0,29-209-438 0 0,13-60-1179 0 0,-13-111 757 0 0,3 17-741 0 0,2-10-4988 0 0,0-14-1069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36 0 0 0,'-5'1'118'0'0,"-1"-1"0"0"0,1 0 0 0 0,1 0 1 0 0,-8-1-1 0 0,3 0 115 0 0,8 1-178 0 0,0 0 1 0 0,0 0 0 0 0,0-1 0 0 0,-1 1-1 0 0,2 0 1 0 0,-2 0 0 0 0,1 0 0 0 0,0-1-1 0 0,0 1 1 0 0,0-1 0 0 0,0 1 0 0 0,0-1-1 0 0,0 0 1 0 0,0 1 0 0 0,0-1 0 0 0,0 0 0 0 0,0 1-1 0 0,-1-3 1 0 0,3 8 1474 0 0,-1-5-1424 0 0,0 0 0 0 0,0 1 0 0 0,0-1 0 0 0,0 0 0 0 0,0 1 0 0 0,0-1 0 0 0,1 0 0 0 0,-1 0-1 0 0,0 0 1 0 0,0 0 0 0 0,1 0 0 0 0,-1 0 0 0 0,0 1 0 0 0,0-1 0 0 0,0 0 0 0 0,1 0 0 0 0,-1 0 0 0 0,0 0 0 0 0,1 0 0 0 0,-1 0 0 0 0,0 0 0 0 0,0 0 0 0 0,0 1 0 0 0,1-1 0 0 0,-1 0 0 0 0,1-1 0 0 0,-1 1 0 0 0,0 0 0 0 0,0 0 0 0 0,0 0-1 0 0,0 0 1 0 0,1 0 0 0 0,-1 0 0 0 0,1 0 0 0 0,-1-1 0 0 0,0 1 0 0 0,0 0 0 0 0,0 0 0 0 0,0 0 0 0 0,1 0 0 0 0,-1 0 0 0 0,3-2 243 0 0,-1 1 0 0 0,1 0 1 0 0,-1-1-1 0 0,6 1 0 0 0,7-5 514 0 0,-10 4-757 0 0,-1 0 1 0 0,1 1 0 0 0,-1-1-1 0 0,1 1 1 0 0,0 0 0 0 0,0 0-1 0 0,0 1 1 0 0,0-1 0 0 0,-1 1-1 0 0,10 1 1 0 0,-5-1 28 0 0,-1-1 1 0 0,15-1-1 0 0,5 0 154 0 0,19 1 109 0 0,34 0 263 0 0,45 2 190 0 0,-67 0-606 0 0,181 19 133 0 0,-188-13-376 0 0,30 2-115 0 0,-11-1-1737 0 0,-34-3-1420 0 0,-2 1-3327 0 0,-13-6 5472 0 0,-9-2 749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31 0 0 0,'0'-2'17'0'0,"0"1"-8"0"0,0 1 0 0 0,0-1-1 0 0,0 1 1 0 0,0 0 0 0 0,0 0 0 0 0,-1-1-1 0 0,1 1 1 0 0,0-1 0 0 0,1 1 0 0 0,-1 0 0 0 0,0 0-1 0 0,0-1 1 0 0,0 1 0 0 0,0 0 0 0 0,0 0-1 0 0,0-1 1 0 0,1 1 0 0 0,-1-1 0 0 0,0 1-1 0 0,0 0 1 0 0,0 0 0 0 0,1-1 0 0 0,-1 0 39 0 0,1 1-1 0 0,-1 0 1 0 0,0-1 0 0 0,0 0 0 0 0,0 1 0 0 0,1 0-1 0 0,-1-1 1 0 0,0 1 0 0 0,0-1 0 0 0,1 1 0 0 0,-1-1 0 0 0,0 0-1 0 0,0 1 1 0 0,1 0 0 0 0,-1-1 0 0 0,0-1 0 0 0,0 1 34 0 0,0 1 0 0 0,0-2-1 0 0,1 2 1 0 0,-1-1 0 0 0,1 0 0 0 0,-1 0 0 0 0,0 1 0 0 0,1-1 0 0 0,0 0 0 0 0,-1 0 0 0 0,2-1 0 0 0,-1 3-643 0 0,2 3 4007 0 0,-2 3 1939 0 0,0-4-4800 0 0,-1 0 0 0 0,-1-1 0 0 0,1 0 1 0 0,0 1-1 0 0,-1 2 0 0 0,0 6 526 0 0,-1 2-292 0 0,-3 17-1 0 0,2-19-709 0 0,1 2 0 0 0,0 13 1 0 0,0 112-121 0 0,0-17-2431 0 0,2-98 632 0 0,-1 31-8259 0 0,2-21 8729 0 0,-1-25 300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10 168 0 0,'0'-1'55'0'0,"0"1"0"0"0,0-1-1 0 0,0 1 1 0 0,-1-1 0 0 0,1 1 0 0 0,0 0-1 0 0,0-1 1 0 0,0 0 0 0 0,-1 1 0 0 0,1 0 0 0 0,-1-1-1 0 0,1 1 1 0 0,0-1 0 0 0,0 1 0 0 0,-1 0-1 0 0,0-1 1 0 0,1 1-44 0 0,0 0-1 0 0,0-1 1 0 0,0 1-1 0 0,0 0 0 0 0,-1 0 1 0 0,1 0-1 0 0,0 0 1 0 0,0 0-1 0 0,-1 0 1 0 0,1 0-1 0 0,0 0 0 0 0,0 0 1 0 0,0 0-1 0 0,0 0 1 0 0,0-1-1 0 0,0 1 1 0 0,-1 0-1 0 0,1 0 1 0 0,0 0-1 0 0,-1 0 0 0 0,1 0 1 0 0,0 0-1 0 0,0 0 1 0 0,0 0-1 0 0,0 0 1 0 0,0 0-1 0 0,-1 0 1 0 0,1 0-1 0 0,0 1 0 0 0,0-1 1 0 0,-1 0-1 0 0,1 0 1 0 0,0 0-1 0 0,0 0 1 0 0,0 0-1 0 0,0 0 0 0 0,0 0 1 0 0,0 0-1 0 0,-1 0 1 0 0,1 0-1 0 0,0 1 1 0 0,3 2 2091 0 0,-2 2 3512 0 0,-1 17-2505 0 0,-1-21-3058 0 0,1-1 1 0 0,0 1 0 0 0,0 0-1 0 0,1-1 1 0 0,-1 1-1 0 0,0 0 1 0 0,0-1 0 0 0,0 1-1 0 0,1 0 1 0 0,-1-1 0 0 0,0 1-1 0 0,0 0 1 0 0,0-1-1 0 0,1 1 1 0 0,-1-1 0 0 0,1 1-1 0 0,-1-1 1 0 0,0 1 0 0 0,1-1-1 0 0,0 1 1 0 0,0 0-1 0 0,4 5 407 0 0,-3-1-259 0 0,-1-4-157 0 0,-1 0 0 0 0,1 0 0 0 0,0 0 0 0 0,-1 0 1 0 0,1 0-1 0 0,0 0 0 0 0,-1 0 0 0 0,1 0 0 0 0,0 0 0 0 0,0-1 0 0 0,0 2 1 0 0,0-2-1 0 0,0 1 0 0 0,2 0 0 0 0,14 10 430 0 0,-14-9-387 0 0,0 0 0 0 0,0 0 0 0 0,1 0 0 0 0,-1-1 0 0 0,0 0 0 0 0,7 3 0 0 0,-3-3-119 0 0,-1-1-1 0 0,1 1 1 0 0,0-1-1 0 0,-1 0 1 0 0,1-1 0 0 0,-1 1-1 0 0,0-2 1 0 0,1 1-1 0 0,0 0 1 0 0,-1-1 0 0 0,0 0-1 0 0,0-1 1 0 0,-1 1-1 0 0,11-7 1 0 0,6-1-1727 0 0,4-2-8035 0 0,-11 0 7601 0 0,-11 7 1913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32 0 0,'3'-2'97'0'0,"1"1"1"0"0,-2-1-1 0 0,2 0 0 0 0,-1 0 1 0 0,1 0-1 0 0,-1 1 1 0 0,0 0-1 0 0,6-2 0 0 0,4 0 1 0 0,14 0-1 0 0,-15 2 69 0 0,15-4 0 0 0,36-10 655 0 0,84-10 7587 0 0,-92 19-8234 0 0,-49 6-208 0 0,206-16 708 0 0,4 13-5924 0 0,-190 4 3165 0 0,168 12-911 0 0,-172-10 2817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27 32 0 0,'-1'-1'135'0'0,"0"-1"1"0"0,0 0-1 0 0,0 1 1 0 0,0 0-1 0 0,0-1 1 0 0,-1-2-1 0 0,-3-1 189 0 0,6 5-258 0 0,0 1-1 0 0,0-1 1 0 0,0 1 0 0 0,0-1-1 0 0,0 1 1 0 0,0-1-1 0 0,0 1 1 0 0,0-1 0 0 0,1 0-1 0 0,-2 0 1 0 0,2 0-1 0 0,1 1 1 0 0,17 1 623 0 0,94-2 7004 0 0,57-7-5560 0 0,22 0-1932 0 0,-31 7-138 0 0,-40 2-26 0 0,139-5-117 0 0,-191 3 910 0 0,35 3-6622 0 0,-10 0 11 0 0,-33-3 4949 0 0,-31 0 450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64 0 0,'20'-1'593'0'0,"1"-2"1"0"0,22-4-1 0 0,-4 1-188 0 0,21 2 4926 0 0,16-2-531 0 0,65-7-1951 0 0,-69 7-2288 0 0,57-2-958 0 0,175 10 1 0 0,-156 10-2432 0 0,-52 4-7130 0 0,-28-3 8846 0 0,-47-8 781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31 0 0 0,'-15'-27'1910'0'0,"15"27"-1858"0"0,0 0 0 0 0,0 0 0 0 0,0 0 1 0 0,0 0-1 0 0,0-1 0 0 0,0 1 0 0 0,0 0 1 0 0,0 0-1 0 0,0 0 0 0 0,0 0 0 0 0,0 0 0 0 0,0 0 1 0 0,0 0-1 0 0,0 0 0 0 0,0 0 0 0 0,0 0 1 0 0,0 0-1 0 0,0 0 0 0 0,0 0 0 0 0,0 0 0 0 0,0 0 1 0 0,0 0-1 0 0,0-1 0 0 0,0 1 0 0 0,0 0 0 0 0,0 0 1 0 0,0 0-1 0 0,0 0 0 0 0,0 0 0 0 0,0 0 1 0 0,0 0-1 0 0,1 0 0 0 0,-1 0 0 0 0,0 0 0 0 0,0 0 1 0 0,0 0-1 0 0,0 0 0 0 0,0 0 0 0 0,0 0 1 0 0,0 0-1 0 0,1 0 0 0 0,-1-1 0 0 0,0 2 0 0 0,6-2 3767 0 0,7 0-207 0 0,-7 2-2823 0 0,-3-1-530 0 0,0 0-1 0 0,-1 0 0 0 0,0 0 0 0 0,0 0 1 0 0,0 1-1 0 0,1-1 0 0 0,3 2 1 0 0,-1 1-19 0 0,6 2 13 0 0,0 0 1 0 0,0 1 0 0 0,0 0-1 0 0,-1 1 1 0 0,15 13-1 0 0,-7-2-147 0 0,34 28 37 0 0,-48-43-128 0 0,-1 1 0 0 0,1 0 1 0 0,-1 0-1 0 0,1 0 1 0 0,-2 0-1 0 0,2 1 0 0 0,-2-1 1 0 0,0 1-1 0 0,1-1 1 0 0,-1 1-1 0 0,-1 0 1 0 0,1-1-1 0 0,-1 2 0 0 0,1-1 1 0 0,-2 0-1 0 0,1 0 1 0 0,0 1-1 0 0,-1-1 0 0 0,0 0 1 0 0,0 0-1 0 0,-1 0 1 0 0,0 1-1 0 0,0-1 1 0 0,-1 6-1 0 0,-2-4 40 0 0,1-1 1 0 0,0 0-1 0 0,-1 0 1 0 0,0 0-1 0 0,-1-1 1 0 0,-9 11-1 0 0,2-7-17 0 0,0 0 0 0 0,1-1 0 0 0,-2 0 1 0 0,-12 7-1 0 0,11-9-687 0 0,0 0 0 0 0,-1 0 0 0 0,1-1 0 0 0,-28 4 0 0 0,38-7 281 0 0,-20 1-10912 0 0,14-4 10131 0 0,4 0 715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40 0 0 0,'8'-25'529'0'0,"-1"21"-340"0"0,1-1 177 0 0,-8 5-354 0 0,0 0 0 0 0,0 0 1 0 0,0 0-1 0 0,1 0 0 0 0,-1 0 1 0 0,0 0-1 0 0,0 0 0 0 0,0 0 1 0 0,0-1-1 0 0,0 1 0 0 0,1 0 1 0 0,-1 0-1 0 0,0 0 0 0 0,0 0 1 0 0,0 0-1 0 0,0 0 0 0 0,0 0 1 0 0,0 0-1 0 0,0-1 0 0 0,0 1 1 0 0,0 0-1 0 0,0 0 0 0 0,0 0 1 0 0,0 0-1 0 0,0 0 0 0 0,0 0 1 0 0,0 0-1 0 0,0 0 0 0 0,0 0 1 0 0,0 0-1 0 0,0 0 0 0 0,0 0 1 0 0,0-1-1 0 0,0 1 0 0 0,0 0 1 0 0,0 0-1 0 0,0 0 0 0 0,0 0 1 0 0,0 0-1 0 0,0-1 0 0 0,0 1 1 0 0,0 0-1 0 0,0 0 0 0 0,0 0 1 0 0,0 0-1 0 0,0 0 0 0 0,0 0 1 0 0,0 0-1 0 0,0 0 0 0 0,0 0 1 0 0,0 0-1 0 0,0 0 0 0 0,0 0 1 0 0,-1-1 161 0 0,0 1 1 0 0,0 0-1 0 0,0 0 1 0 0,0 0 0 0 0,0 0-1 0 0,1 0 1 0 0,-1 0-1 0 0,0 0 1 0 0,0 0 0 0 0,0 0-1 0 0,0 1 1 0 0,1-1-1 0 0,-3 0 1 0 0,-12 6 5411 0 0,14-5-5142 0 0,-48 24 3447 0 0,30-14-3100 0 0,7-3-26 0 0,-18 13 0 0 0,22-16-485 0 0,1 2 1 0 0,-1-1-1 0 0,1 2 1 0 0,1-1-1 0 0,-11 13 1 0 0,7-5-2 0 0,6-9-183 0 0,0 0 0 0 0,1 0-1 0 0,-6 10 1 0 0,9-13-90 0 0,-1-1-1 0 0,0 0 1 0 0,1 0-1 0 0,0 1 1 0 0,-1-1 0 0 0,1 0-1 0 0,0 0 1 0 0,0 0-1 0 0,0 1 1 0 0,0-1 0 0 0,1 0-1 0 0,-1 0 1 0 0,0 0 0 0 0,1 0-1 0 0,1 5 1 0 0,0-3-176 0 0,0-1 1 0 0,1 1-1 0 0,-1 0 1 0 0,1 0-1 0 0,-1 0 1 0 0,1-1 0 0 0,0 1-1 0 0,1-1 1 0 0,-1 0-1 0 0,0 0 1 0 0,1-1-1 0 0,0 1 1 0 0,0 0-1 0 0,0-1 1 0 0,-1 0 0 0 0,2 0-1 0 0,4 1 1 0 0,4 1-1908 0 0,-1-1 1 0 0,0 0-1 0 0,1-1 1 0 0,-1 0-1 0 0,15-1 1 0 0,7-2 218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33 464 0 0,'0'0'75'0'0,"0"-1"1"0"0,0 0-1 0 0,0 1 0 0 0,0-1 0 0 0,0 0 0 0 0,0 1 1 0 0,0-1-1 0 0,1 0 0 0 0,-1 1 0 0 0,0-1 0 0 0,1 1 1 0 0,-1-1-1 0 0,0 0 0 0 0,2 0 0 0 0,-3 0 1 0 0,0-1-22 0 0,-1-3-1 0 0,2 3 117 0 0,-1-1-179 0 0,0-2-13 0 0,0 3 276 0 0,0 1 1197 0 0,-4 13 6845 0 0,2 6-5934 0 0,0 21-1758 0 0,-3 114 171 0 0,3-49-5190 0 0,3-72-3684 0 0,5 41 5676 0 0,-4-64 2120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 0 0 0,'-1'-2'301'0'0,"0"1"-228"0"0,1 0 1 0 0,0 0-1 0 0,-1 0 1 0 0,1 0-1 0 0,-1 0 1 0 0,1 0-1 0 0,0 0 1 0 0,0 0-1 0 0,-1 0 0 0 0,1 0 1 0 0,0 1-1 0 0,0-2 1 0 0,0 2-1 0 0,0-2 1 0 0,0 2-1 0 0,0-3 1 0 0,9 14 652 0 0,-8-8-432 0 0,1-1 0 0 0,0 0 0 0 0,-1 1 0 0 0,1 0 0 0 0,-1-1 0 0 0,1 3 0 0 0,5 8 3359 0 0,-4-7-3052 0 0,18 26 864 0 0,-18-28-1366 0 0,0-1 1 0 0,0 0-1 0 0,0 1 1 0 0,0-2-1 0 0,0 2 0 0 0,7 2 1 0 0,-10-5-81 0 0,2-1-1 0 0,-2 0 1 0 0,2 0-1 0 0,-1 0 1 0 0,0 1 0 0 0,0-1-1 0 0,-1 0 1 0 0,2 0-1 0 0,-1 0 1 0 0,0 0 0 0 0,0 0-1 0 0,0-1 1 0 0,0 1-1 0 0,0 0 1 0 0,0 0 0 0 0,0 0-1 0 0,0-1 1 0 0,1 0 0 0 0,19-10-236 0 0,-18 9-12 0 0,7-3-39 0 0,-1 1-2281 0 0,0-2 1 0 0,10-7 0 0 0,-5 0 1614 0 0,15-14 176 0 0,-18 19 498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 0 0 0,'-33'-9'824'0'0,"33"9"-817"0"0,0 0-1 0 0,0 0 1 0 0,0 0 0 0 0,-1 0-1 0 0,1 0 1 0 0,0 0-1 0 0,0-1 1 0 0,0 1 0 0 0,0 0-1 0 0,0 0 1 0 0,0 0-1 0 0,0 0 1 0 0,0 0 0 0 0,0 0-1 0 0,0 0 1 0 0,0 0-1 0 0,0 0 1 0 0,0 0-1 0 0,0 0 1 0 0,0 0 0 0 0,0 0-1 0 0,0 0 1 0 0,0 0-1 0 0,0 0 1 0 0,-1 0 0 0 0,1 0-1 0 0,0 0 1 0 0,0-1-1 0 0,0 1 1 0 0,0 0 0 0 0,0 0-1 0 0,0 0 1 0 0,0 0-1 0 0,0 0 1 0 0,0-1 0 0 0,0 1-1 0 0,0 0 1 0 0,0 0-1 0 0,0 0 1 0 0,0 0 0 0 0,0 0-1 0 0,1 0 1 0 0,-1 0-1 0 0,0 0 1 0 0,0 0 0 0 0,0 0-1 0 0,0 0 1 0 0,0 0-1 0 0,5-4 230 0 0,8 1 64 0 0,40-4 1133 0 0,32-4 5924 0 0,57-3-4667 0 0,23-1-1362 0 0,-132 12-1212 0 0,314-5 211 0 0,-67 4-423 0 0,-216 3 67 0 0,47-5-853 0 0,-63 1-941 0 0,22-6-8542 0 0,-64 10 10070 0 0,-2 0-37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17 0 0 0,'0'-1'48'0'0,"0"0"1"0"0,1 0-1 0 0,0 0 1 0 0,-1 1-1 0 0,0-2 1 0 0,1 2-1 0 0,-1-1 0 0 0,1 0 1 0 0,-1 1-1 0 0,1-1 1 0 0,0 0-1 0 0,-1 1 1 0 0,2-1-1 0 0,-2 1 0 0 0,3-2 1 0 0,-2-1 568 0 0,-1 4-270 0 0,2 3-52 0 0,-2-1 326 0 0,1-1 0 0 0,-1 2 0 0 0,0-2 0 0 0,0 2 0 0 0,0-2 0 0 0,0 1 0 0 0,-1 0 0 0 0,1 0 0 0 0,0 0 0 0 0,-1 0 0 0 0,0 0 0 0 0,0-1 0 0 0,-2 5 0 0 0,-2 9-197 0 0,-1 16 324 0 0,-6 59 0 0 0,4-23-479 0 0,-7 7-1129 0 0,-4-1-5239 0 0,9-38 1928 0 0,0 11 3639 0 0,6-33 357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3:36:1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6 184 0 0,'1'-2'137'0'0,"-1"2"-119"0"0,0 0 0 0 0,0 0 0 0 0,0 0-1 0 0,0 0 1 0 0,0 0 0 0 0,0 0 0 0 0,0 0-1 0 0,0-1 1 0 0,0 1 0 0 0,0 0 0 0 0,0 0-1 0 0,1-1 1 0 0,-1 1 0 0 0,0 0 0 0 0,0 0 0 0 0,0 0-1 0 0,0 0 1 0 0,0 0 0 0 0,0 0 0 0 0,0 0-1 0 0,0 0 1 0 0,0 0 0 0 0,0 0 0 0 0,0-1-1 0 0,1 1 1 0 0,-1 0 0 0 0,0 0 0 0 0,0 0-1 0 0,0 0 1 0 0,1 0 0 0 0,-1 0 0 0 0,0 0-1 0 0,0 0 1 0 0,0 0 0 0 0,0 0 0 0 0,0 0-1 0 0,0 0 1 0 0,1 0 0 0 0,-1 0 0 0 0,0 0-1 0 0,0 0 1 0 0,1 0 0 0 0,-1 0 0 0 0,0 0-1 0 0,0 0 1 0 0,0 0 0 0 0,0 0 0 0 0,0 0-1 0 0,0 0 1 0 0,0 0 0 0 0,0 1 0 0 0,1-1 0 0 0,-1 0-1 0 0,1 4 159 0 0,-1 3-57 0 0,12 27 436 0 0,-10-30-463 0 0,0 1-1 0 0,-1 0 1 0 0,1 6 0 0 0,2 28 4650 0 0,-2-8-2647 0 0,0-9-1797 0 0,0 0 0 0 0,-2 0 0 0 0,0 0 0 0 0,-2 0 0 0 0,-5 26 0 0 0,6-37-666 0 0,0 2-1 0 0,0-1 1 0 0,2 17-1 0 0,-1-20-573 0 0,0 0 0 0 0,0 0 0 0 0,0 0 0 0 0,-1 0 0 0 0,0 0 0 0 0,-1 0 0 0 0,-4 14 0 0 0,4-18 691 0 0,-1 0 0 0 0,0 1-1 0 0,-6 8 1 0 0,7-13 151 0 0,1 0 1 0 0,0-1-1 0 0,-1 1 0 0 0,0-1 0 0 0,1 1 1 0 0,-1-1-1 0 0,-1 0 0 0 0,-2-1-121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F6A21-7D66-4D8F-9DC8-75FD3098C64A}" type="datetimeFigureOut">
              <a:rPr lang="de-CH" smtClean="0"/>
              <a:t>12.09.2021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43649-A82B-47DE-A3AD-15D0D53457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3246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CH" dirty="0"/>
              <a:t>Sie lernen mit dem Algorithmus einen wichtigen Grundbaustein für die Programmierung kennen. Für den Entwurf einer Applikation benötigen Sie Möglichkeiten, Algorithmen programmiersprachenunabhängig darzustellen.</a:t>
            </a:r>
          </a:p>
          <a:p>
            <a:pPr marL="228600" indent="-228600">
              <a:buAutoNum type="arabicPeriod"/>
            </a:pPr>
            <a:r>
              <a:rPr lang="de-CH" dirty="0"/>
              <a:t>Die Grundlagen der Programmierung werden Sie über kommende Module und im weiteren Berufsleben begleiten. Das Programmier-Handwerk baut in allen Bereichen darauf auf. Hier bekommen Sie eine Einführung.</a:t>
            </a:r>
          </a:p>
          <a:p>
            <a:pPr marL="228600" indent="-228600">
              <a:buAutoNum type="arabicPeriod"/>
            </a:pPr>
            <a:r>
              <a:rPr lang="de-CH" dirty="0"/>
              <a:t>Sie verschaffen Sich einen Überblick über die Werkzeuge und vertiefen Ihr Handwerk mit Visual Studio.</a:t>
            </a:r>
          </a:p>
          <a:p>
            <a:pPr marL="228600" indent="-228600">
              <a:buAutoNum type="arabicPeriod"/>
            </a:pPr>
            <a:r>
              <a:rPr lang="de-CH" dirty="0"/>
              <a:t>Natürlich geht es auch um das Erstellen (Implementieren) konkreter Programme. Als Sprache verwenden Sie C#.</a:t>
            </a:r>
          </a:p>
          <a:p>
            <a:pPr marL="228600" indent="-228600">
              <a:buAutoNum type="arabicPeriod"/>
            </a:pPr>
            <a:r>
              <a:rPr lang="de-CH" dirty="0"/>
              <a:t>Testen ist unerlässlich und gehört überall dort dazu, wo Sie ein Produkt nach Anforderungen erstellen.</a:t>
            </a:r>
          </a:p>
          <a:p>
            <a:pPr marL="228600" indent="-228600">
              <a:buAutoNum type="arabicPeriod"/>
            </a:pPr>
            <a:r>
              <a:rPr lang="de-CH" dirty="0"/>
              <a:t>Wo programmiert wird, passieren Fehler. Sie lernen verschiedene Arten von Fehlern kennen und Werkzeuge, wie diese gefunden oder vermieden </a:t>
            </a:r>
            <a:r>
              <a:rPr lang="de-CH"/>
              <a:t>werden können.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43649-A82B-47DE-A3AD-15D0D5345765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993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9.xml"/><Relationship Id="rId42" Type="http://schemas.openxmlformats.org/officeDocument/2006/relationships/image" Target="../media/image21.png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44.png"/><Relationship Id="rId7" Type="http://schemas.openxmlformats.org/officeDocument/2006/relationships/customXml" Target="../ink/ink2.xml"/><Relationship Id="rId71" Type="http://schemas.openxmlformats.org/officeDocument/2006/relationships/image" Target="../media/image35.png"/><Relationship Id="rId92" Type="http://schemas.openxmlformats.org/officeDocument/2006/relationships/hyperlink" Target="https://www.vim.org/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9" Type="http://schemas.openxmlformats.org/officeDocument/2006/relationships/customXml" Target="../ink/ink13.xml"/><Relationship Id="rId107" Type="http://schemas.openxmlformats.org/officeDocument/2006/relationships/image" Target="../media/image53.png"/><Relationship Id="rId11" Type="http://schemas.openxmlformats.org/officeDocument/2006/relationships/customXml" Target="../ink/ink4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7.xml"/><Relationship Id="rId40" Type="http://schemas.openxmlformats.org/officeDocument/2006/relationships/image" Target="../media/image20.png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customXml" Target="../ink/ink36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102" Type="http://schemas.openxmlformats.org/officeDocument/2006/relationships/hyperlink" Target="https://projects.eclipse.org/projects/tools.acute" TargetMode="External"/><Relationship Id="rId5" Type="http://schemas.openxmlformats.org/officeDocument/2006/relationships/customXml" Target="../ink/ink1.xml"/><Relationship Id="rId61" Type="http://schemas.openxmlformats.org/officeDocument/2006/relationships/image" Target="../media/image30.png"/><Relationship Id="rId82" Type="http://schemas.openxmlformats.org/officeDocument/2006/relationships/customXml" Target="../ink/ink40.xml"/><Relationship Id="rId90" Type="http://schemas.openxmlformats.org/officeDocument/2006/relationships/hyperlink" Target="https://atom.io/" TargetMode="External"/><Relationship Id="rId95" Type="http://schemas.openxmlformats.org/officeDocument/2006/relationships/image" Target="../media/image47.png"/><Relationship Id="rId19" Type="http://schemas.openxmlformats.org/officeDocument/2006/relationships/customXml" Target="../ink/ink8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2.xml"/><Relationship Id="rId30" Type="http://schemas.openxmlformats.org/officeDocument/2006/relationships/image" Target="../media/image15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hyperlink" Target="https://www.monodevelop.com/" TargetMode="External"/><Relationship Id="rId105" Type="http://schemas.openxmlformats.org/officeDocument/2006/relationships/image" Target="../media/image52.png"/><Relationship Id="rId8" Type="http://schemas.openxmlformats.org/officeDocument/2006/relationships/image" Target="../media/image4.png"/><Relationship Id="rId51" Type="http://schemas.openxmlformats.org/officeDocument/2006/relationships/image" Target="../media/image25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hyperlink" Target="https://www.jetbrains.com/rider/" TargetMode="External"/><Relationship Id="rId3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19.png"/><Relationship Id="rId46" Type="http://schemas.openxmlformats.org/officeDocument/2006/relationships/customXml" Target="../ink/ink22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image" Target="../media/image54.png"/><Relationship Id="rId20" Type="http://schemas.openxmlformats.org/officeDocument/2006/relationships/image" Target="../media/image10.png"/><Relationship Id="rId41" Type="http://schemas.openxmlformats.org/officeDocument/2006/relationships/customXml" Target="../ink/ink19.xml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hyperlink" Target="https://code.visualstudio.com/" TargetMode="External"/><Relationship Id="rId91" Type="http://schemas.openxmlformats.org/officeDocument/2006/relationships/image" Target="../media/image45.png"/><Relationship Id="rId96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hyperlink" Target="https://visualstudio.microsoft.com/" TargetMode="External"/><Relationship Id="rId10" Type="http://schemas.openxmlformats.org/officeDocument/2006/relationships/image" Target="../media/image5.png"/><Relationship Id="rId31" Type="http://schemas.openxmlformats.org/officeDocument/2006/relationships/customXml" Target="../ink/ink14.xml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8.xml"/><Relationship Id="rId81" Type="http://schemas.openxmlformats.org/officeDocument/2006/relationships/image" Target="../media/image40.png"/><Relationship Id="rId86" Type="http://schemas.openxmlformats.org/officeDocument/2006/relationships/customXml" Target="../ink/ink42.xml"/><Relationship Id="rId94" Type="http://schemas.openxmlformats.org/officeDocument/2006/relationships/hyperlink" Target="https://notepad-plus-plus.org/" TargetMode="External"/><Relationship Id="rId99" Type="http://schemas.openxmlformats.org/officeDocument/2006/relationships/image" Target="../media/image49.jpg"/><Relationship Id="rId101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39" Type="http://schemas.openxmlformats.org/officeDocument/2006/relationships/customXml" Target="../ink/ink18.xml"/><Relationship Id="rId34" Type="http://schemas.openxmlformats.org/officeDocument/2006/relationships/image" Target="../media/image17.png"/><Relationship Id="rId50" Type="http://schemas.openxmlformats.org/officeDocument/2006/relationships/customXml" Target="../ink/ink24.xml"/><Relationship Id="rId55" Type="http://schemas.openxmlformats.org/officeDocument/2006/relationships/image" Target="../media/image27.png"/><Relationship Id="rId76" Type="http://schemas.openxmlformats.org/officeDocument/2006/relationships/customXml" Target="../ink/ink37.xml"/><Relationship Id="rId97" Type="http://schemas.openxmlformats.org/officeDocument/2006/relationships/image" Target="../media/image48.png"/><Relationship Id="rId104" Type="http://schemas.openxmlformats.org/officeDocument/2006/relationships/hyperlink" Target="https://www.eclips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439816" y="2708920"/>
            <a:ext cx="3721475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M319 - Applikationen entwerfen und implementieren 	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677F21E-C425-4D72-B96A-743557708D78}"/>
              </a:ext>
            </a:extLst>
          </p:cNvPr>
          <p:cNvGrpSpPr/>
          <p:nvPr/>
        </p:nvGrpSpPr>
        <p:grpSpPr>
          <a:xfrm>
            <a:off x="1736449" y="2481430"/>
            <a:ext cx="2122811" cy="2216552"/>
            <a:chOff x="772475" y="3827415"/>
            <a:chExt cx="2122811" cy="2216552"/>
          </a:xfrm>
        </p:grpSpPr>
        <p:sp>
          <p:nvSpPr>
            <p:cNvPr id="73" name="Textfeld 72"/>
            <p:cNvSpPr txBox="1"/>
            <p:nvPr/>
          </p:nvSpPr>
          <p:spPr>
            <a:xfrm rot="21350765">
              <a:off x="1151585" y="3827415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>
                  <a:latin typeface="Bauhaus 93" pitchFamily="82" charset="0"/>
                </a:rPr>
                <a:t>Fehler</a:t>
              </a:r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91BBABF2-2DFD-4540-8FD2-51624B053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475" y="4199143"/>
              <a:ext cx="2122811" cy="1844824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102658E-BF5F-409E-B557-E80C10A85A04}"/>
              </a:ext>
            </a:extLst>
          </p:cNvPr>
          <p:cNvGrpSpPr/>
          <p:nvPr/>
        </p:nvGrpSpPr>
        <p:grpSpPr>
          <a:xfrm>
            <a:off x="3400534" y="4576675"/>
            <a:ext cx="3194685" cy="1870060"/>
            <a:chOff x="3521341" y="4667305"/>
            <a:chExt cx="3194685" cy="1870060"/>
          </a:xfrm>
        </p:grpSpPr>
        <p:sp>
          <p:nvSpPr>
            <p:cNvPr id="72" name="Textfeld 71"/>
            <p:cNvSpPr txBox="1"/>
            <p:nvPr/>
          </p:nvSpPr>
          <p:spPr>
            <a:xfrm rot="739243">
              <a:off x="4381022" y="4667305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>
                  <a:latin typeface="Bauhaus 93" pitchFamily="82" charset="0"/>
                </a:rPr>
                <a:t>Testkonzept</a:t>
              </a:r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7D040044-EDB9-472F-B478-05D709A52524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521341" y="5157192"/>
              <a:ext cx="3194685" cy="1380173"/>
            </a:xfrm>
            <a:prstGeom prst="rect">
              <a:avLst/>
            </a:prstGeom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AD4A946-F244-44BA-8590-936A327B5776}"/>
              </a:ext>
            </a:extLst>
          </p:cNvPr>
          <p:cNvGrpSpPr/>
          <p:nvPr/>
        </p:nvGrpSpPr>
        <p:grpSpPr>
          <a:xfrm>
            <a:off x="3301916" y="309937"/>
            <a:ext cx="1483098" cy="2502450"/>
            <a:chOff x="1220034" y="655839"/>
            <a:chExt cx="1483098" cy="2502450"/>
          </a:xfrm>
        </p:grpSpPr>
        <p:sp>
          <p:nvSpPr>
            <p:cNvPr id="63" name="Textfeld 62"/>
            <p:cNvSpPr txBox="1"/>
            <p:nvPr/>
          </p:nvSpPr>
          <p:spPr>
            <a:xfrm rot="21191466">
              <a:off x="1220034" y="655839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>
                  <a:latin typeface="Bauhaus 93" pitchFamily="82" charset="0"/>
                </a:rPr>
                <a:t>Algorithmen </a:t>
              </a:r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1009B9C4-8150-461C-B16C-CC0A4ADDCFD0}"/>
                </a:ext>
              </a:extLst>
            </p:cNvPr>
            <p:cNvGrpSpPr/>
            <p:nvPr/>
          </p:nvGrpSpPr>
          <p:grpSpPr>
            <a:xfrm>
              <a:off x="1833881" y="1117977"/>
              <a:ext cx="819150" cy="2040312"/>
              <a:chOff x="0" y="0"/>
              <a:chExt cx="1242360" cy="312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07EA2CF0-D687-4D18-840C-45901842AB70}"/>
                      </a:ext>
                    </a:extLst>
                  </p14:cNvPr>
                  <p14:cNvContentPartPr/>
                  <p14:nvPr/>
                </p14:nvContentPartPr>
                <p14:xfrm>
                  <a:off x="276120" y="0"/>
                  <a:ext cx="638640" cy="2592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07EA2CF0-D687-4D18-840C-45901842AB7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62474" y="-13500"/>
                    <a:ext cx="665386" cy="523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1B6D4811-C25F-4F1F-9DA0-27EA8339CE10}"/>
                      </a:ext>
                    </a:extLst>
                  </p14:cNvPr>
                  <p14:cNvContentPartPr/>
                  <p14:nvPr/>
                </p14:nvContentPartPr>
                <p14:xfrm>
                  <a:off x="899280" y="3240"/>
                  <a:ext cx="243360" cy="30708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1B6D4811-C25F-4F1F-9DA0-27EA8339CE10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85639" y="-10543"/>
                    <a:ext cx="270097" cy="3340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0EF47071-6EBD-4B1B-904B-117C0190D51F}"/>
                      </a:ext>
                    </a:extLst>
                  </p14:cNvPr>
                  <p14:cNvContentPartPr/>
                  <p14:nvPr/>
                </p14:nvContentPartPr>
                <p14:xfrm>
                  <a:off x="162000" y="16560"/>
                  <a:ext cx="137160" cy="21528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0EF47071-6EBD-4B1B-904B-117C0190D51F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48393" y="2760"/>
                    <a:ext cx="163830" cy="2423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DD50799A-A7EF-4C27-BDE8-80FA437B7F9E}"/>
                      </a:ext>
                    </a:extLst>
                  </p14:cNvPr>
                  <p14:cNvContentPartPr/>
                  <p14:nvPr/>
                </p14:nvContentPartPr>
                <p14:xfrm>
                  <a:off x="248400" y="248760"/>
                  <a:ext cx="776520" cy="14400"/>
                </p14:xfrm>
              </p:contentPart>
            </mc:Choice>
            <mc:Fallback xmlns="">
              <p:pic>
                <p:nvPicPr>
                  <p:cNvPr id="43" name="Freihand 42">
                    <a:extLst>
                      <a:ext uri="{FF2B5EF4-FFF2-40B4-BE49-F238E27FC236}">
                        <a16:creationId xmlns:a16="http://schemas.microsoft.com/office/drawing/2014/main" id="{DD50799A-A7EF-4C27-BDE8-80FA437B7F9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34758" y="235427"/>
                    <a:ext cx="803259" cy="405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FC46474D-C490-4B04-A22A-B43004F6AACA}"/>
                      </a:ext>
                    </a:extLst>
                  </p14:cNvPr>
                  <p14:cNvContentPartPr/>
                  <p14:nvPr/>
                </p14:nvContentPartPr>
                <p14:xfrm>
                  <a:off x="648720" y="262080"/>
                  <a:ext cx="15480" cy="243000"/>
                </p14:xfrm>
              </p:contentPart>
            </mc:Choice>
            <mc:Fallback xmlns="">
              <p:pic>
                <p:nvPicPr>
                  <p:cNvPr id="44" name="Freihand 43">
                    <a:extLst>
                      <a:ext uri="{FF2B5EF4-FFF2-40B4-BE49-F238E27FC236}">
                        <a16:creationId xmlns:a16="http://schemas.microsoft.com/office/drawing/2014/main" id="{FC46474D-C490-4B04-A22A-B43004F6AAC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35375" y="248856"/>
                    <a:ext cx="41636" cy="27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EFB1E850-1313-475C-A709-6C83C06E24C0}"/>
                      </a:ext>
                    </a:extLst>
                  </p14:cNvPr>
                  <p14:cNvContentPartPr/>
                  <p14:nvPr/>
                </p14:nvContentPartPr>
                <p14:xfrm>
                  <a:off x="600840" y="478080"/>
                  <a:ext cx="123120" cy="61560"/>
                </p14:xfrm>
              </p:contentPart>
            </mc:Choice>
            <mc:Fallback xmlns="">
              <p:pic>
                <p:nvPicPr>
                  <p:cNvPr id="45" name="Freihand 44">
                    <a:extLst>
                      <a:ext uri="{FF2B5EF4-FFF2-40B4-BE49-F238E27FC236}">
                        <a16:creationId xmlns:a16="http://schemas.microsoft.com/office/drawing/2014/main" id="{EFB1E850-1313-475C-A709-6C83C06E24C0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87160" y="464215"/>
                    <a:ext cx="149933" cy="887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A484DE79-F70C-422C-9796-54817763C70A}"/>
                      </a:ext>
                    </a:extLst>
                  </p14:cNvPr>
                  <p14:cNvContentPartPr/>
                  <p14:nvPr/>
                </p14:nvContentPartPr>
                <p14:xfrm>
                  <a:off x="347760" y="555840"/>
                  <a:ext cx="779400" cy="59400"/>
                </p14:xfrm>
              </p:contentPart>
            </mc:Choice>
            <mc:Fallback xmlns="">
              <p:pic>
                <p:nvPicPr>
                  <p:cNvPr id="46" name="Freihand 45">
                    <a:extLst>
                      <a:ext uri="{FF2B5EF4-FFF2-40B4-BE49-F238E27FC236}">
                        <a16:creationId xmlns:a16="http://schemas.microsoft.com/office/drawing/2014/main" id="{A484DE79-F70C-422C-9796-54817763C70A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4115" y="541961"/>
                    <a:ext cx="806144" cy="866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25C4BF14-3985-4A89-8121-F4DF40C63539}"/>
                      </a:ext>
                    </a:extLst>
                  </p14:cNvPr>
                  <p14:cNvContentPartPr/>
                  <p14:nvPr/>
                </p14:nvContentPartPr>
                <p14:xfrm>
                  <a:off x="1010880" y="574560"/>
                  <a:ext cx="53280" cy="277560"/>
                </p14:xfrm>
              </p:contentPart>
            </mc:Choice>
            <mc:Fallback xmlns="">
              <p:pic>
                <p:nvPicPr>
                  <p:cNvPr id="47" name="Freihand 46">
                    <a:extLst>
                      <a:ext uri="{FF2B5EF4-FFF2-40B4-BE49-F238E27FC236}">
                        <a16:creationId xmlns:a16="http://schemas.microsoft.com/office/drawing/2014/main" id="{25C4BF14-3985-4A89-8121-F4DF40C6353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997148" y="560765"/>
                    <a:ext cx="80195" cy="3045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E6F3FC43-9D01-4432-8ABD-31758A138F73}"/>
                      </a:ext>
                    </a:extLst>
                  </p14:cNvPr>
                  <p14:cNvContentPartPr/>
                  <p14:nvPr/>
                </p14:nvContentPartPr>
                <p14:xfrm>
                  <a:off x="347040" y="628200"/>
                  <a:ext cx="31680" cy="267120"/>
                </p14:xfrm>
              </p:contentPart>
            </mc:Choice>
            <mc:Fallback xmlns="">
              <p:pic>
                <p:nvPicPr>
                  <p:cNvPr id="48" name="Freihand 47">
                    <a:extLst>
                      <a:ext uri="{FF2B5EF4-FFF2-40B4-BE49-F238E27FC236}">
                        <a16:creationId xmlns:a16="http://schemas.microsoft.com/office/drawing/2014/main" id="{E6F3FC43-9D01-4432-8ABD-31758A138F7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33385" y="614431"/>
                    <a:ext cx="58444" cy="2941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2222E04B-5BB2-47CB-9116-23040778A486}"/>
                      </a:ext>
                    </a:extLst>
                  </p14:cNvPr>
                  <p14:cNvContentPartPr/>
                  <p14:nvPr/>
                </p14:nvContentPartPr>
                <p14:xfrm>
                  <a:off x="312840" y="817200"/>
                  <a:ext cx="722520" cy="81720"/>
                </p14:xfrm>
              </p:contentPart>
            </mc:Choice>
            <mc:Fallback xmlns="">
              <p:pic>
                <p:nvPicPr>
                  <p:cNvPr id="49" name="Freihand 48">
                    <a:extLst>
                      <a:ext uri="{FF2B5EF4-FFF2-40B4-BE49-F238E27FC236}">
                        <a16:creationId xmlns:a16="http://schemas.microsoft.com/office/drawing/2014/main" id="{2222E04B-5BB2-47CB-9116-23040778A48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99187" y="803396"/>
                    <a:ext cx="749280" cy="1087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FB37F946-27EB-4685-A919-3891AAD2E2CC}"/>
                      </a:ext>
                    </a:extLst>
                  </p14:cNvPr>
                  <p14:cNvContentPartPr/>
                  <p14:nvPr/>
                </p14:nvContentPartPr>
                <p14:xfrm>
                  <a:off x="696600" y="622440"/>
                  <a:ext cx="8280" cy="93960"/>
                </p14:xfrm>
              </p:contentPart>
            </mc:Choice>
            <mc:Fallback xmlns="">
              <p:pic>
                <p:nvPicPr>
                  <p:cNvPr id="50" name="Freihand 49">
                    <a:extLst>
                      <a:ext uri="{FF2B5EF4-FFF2-40B4-BE49-F238E27FC236}">
                        <a16:creationId xmlns:a16="http://schemas.microsoft.com/office/drawing/2014/main" id="{FB37F946-27EB-4685-A919-3891AAD2E2CC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82800" y="608622"/>
                    <a:ext cx="35328" cy="1210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1438F14D-21A0-4D2E-B1BD-5792953AA09E}"/>
                      </a:ext>
                    </a:extLst>
                  </p14:cNvPr>
                  <p14:cNvContentPartPr/>
                  <p14:nvPr/>
                </p14:nvContentPartPr>
                <p14:xfrm>
                  <a:off x="684720" y="759960"/>
                  <a:ext cx="19800" cy="8280"/>
                </p14:xfrm>
              </p:contentPart>
            </mc:Choice>
            <mc:Fallback xmlns="">
              <p:pic>
                <p:nvPicPr>
                  <p:cNvPr id="51" name="Freihand 50">
                    <a:extLst>
                      <a:ext uri="{FF2B5EF4-FFF2-40B4-BE49-F238E27FC236}">
                        <a16:creationId xmlns:a16="http://schemas.microsoft.com/office/drawing/2014/main" id="{1438F14D-21A0-4D2E-B1BD-5792953AA09E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64920" y="739260"/>
                    <a:ext cx="58608" cy="488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E9CEA7EF-856F-4407-AB97-640C24BEC903}"/>
                      </a:ext>
                    </a:extLst>
                  </p14:cNvPr>
                  <p14:cNvContentPartPr/>
                  <p14:nvPr/>
                </p14:nvContentPartPr>
                <p14:xfrm>
                  <a:off x="662400" y="844920"/>
                  <a:ext cx="19440" cy="170280"/>
                </p14:xfrm>
              </p:contentPart>
            </mc:Choice>
            <mc:Fallback xmlns="">
              <p:pic>
                <p:nvPicPr>
                  <p:cNvPr id="52" name="Freihand 51">
                    <a:extLst>
                      <a:ext uri="{FF2B5EF4-FFF2-40B4-BE49-F238E27FC236}">
                        <a16:creationId xmlns:a16="http://schemas.microsoft.com/office/drawing/2014/main" id="{E9CEA7EF-856F-4407-AB97-640C24BEC903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648900" y="831188"/>
                    <a:ext cx="45900" cy="1971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B25155C1-838E-4019-BE7A-C5A7296B189A}"/>
                      </a:ext>
                    </a:extLst>
                  </p14:cNvPr>
                  <p14:cNvContentPartPr/>
                  <p14:nvPr/>
                </p14:nvContentPartPr>
                <p14:xfrm>
                  <a:off x="625320" y="1024200"/>
                  <a:ext cx="68760" cy="5184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B25155C1-838E-4019-BE7A-C5A7296B189A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604856" y="1003297"/>
                    <a:ext cx="108870" cy="928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27053D53-7F63-4061-A0C8-4CCF83324331}"/>
                      </a:ext>
                    </a:extLst>
                  </p14:cNvPr>
                  <p14:cNvContentPartPr/>
                  <p14:nvPr/>
                </p14:nvContentPartPr>
                <p14:xfrm>
                  <a:off x="358200" y="1098360"/>
                  <a:ext cx="297720" cy="264600"/>
                </p14:xfrm>
              </p:contentPart>
            </mc:Choice>
            <mc:Fallback xmlns="">
              <p:pic>
                <p:nvPicPr>
                  <p:cNvPr id="54" name="Freihand 53">
                    <a:extLst>
                      <a:ext uri="{FF2B5EF4-FFF2-40B4-BE49-F238E27FC236}">
                        <a16:creationId xmlns:a16="http://schemas.microsoft.com/office/drawing/2014/main" id="{27053D53-7F63-4061-A0C8-4CCF83324331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344568" y="1084579"/>
                    <a:ext cx="324438" cy="2916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1F64CE03-4CC9-464D-8284-FA5DC42CBDA3}"/>
                      </a:ext>
                    </a:extLst>
                  </p14:cNvPr>
                  <p14:cNvContentPartPr/>
                  <p14:nvPr/>
                </p14:nvContentPartPr>
                <p14:xfrm>
                  <a:off x="647280" y="1111320"/>
                  <a:ext cx="279720" cy="199800"/>
                </p14:xfrm>
              </p:contentPart>
            </mc:Choice>
            <mc:Fallback xmlns="">
              <p:pic>
                <p:nvPicPr>
                  <p:cNvPr id="55" name="Freihand 54">
                    <a:extLst>
                      <a:ext uri="{FF2B5EF4-FFF2-40B4-BE49-F238E27FC236}">
                        <a16:creationId xmlns:a16="http://schemas.microsoft.com/office/drawing/2014/main" id="{1F64CE03-4CC9-464D-8284-FA5DC42CBDA3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33622" y="1097522"/>
                    <a:ext cx="306490" cy="2268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202872E6-C77F-43E9-96CA-8C44EA76EEAF}"/>
                      </a:ext>
                    </a:extLst>
                  </p14:cNvPr>
                  <p14:cNvContentPartPr/>
                  <p14:nvPr/>
                </p14:nvContentPartPr>
                <p14:xfrm>
                  <a:off x="388440" y="1358640"/>
                  <a:ext cx="252720" cy="162000"/>
                </p14:xfrm>
              </p:contentPart>
            </mc:Choice>
            <mc:Fallback xmlns="">
              <p:pic>
                <p:nvPicPr>
                  <p:cNvPr id="56" name="Freihand 55">
                    <a:extLst>
                      <a:ext uri="{FF2B5EF4-FFF2-40B4-BE49-F238E27FC236}">
                        <a16:creationId xmlns:a16="http://schemas.microsoft.com/office/drawing/2014/main" id="{202872E6-C77F-43E9-96CA-8C44EA76EEAF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374765" y="1344864"/>
                    <a:ext cx="279524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E8878665-9EA8-4DE0-BEB2-C07F1F7BDE4B}"/>
                      </a:ext>
                    </a:extLst>
                  </p14:cNvPr>
                  <p14:cNvContentPartPr/>
                  <p14:nvPr/>
                </p14:nvContentPartPr>
                <p14:xfrm>
                  <a:off x="575640" y="1315800"/>
                  <a:ext cx="356040" cy="2091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E8878665-9EA8-4DE0-BEB2-C07F1F7BDE4B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561988" y="1302003"/>
                    <a:ext cx="382798" cy="2362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B1E2A983-F000-4104-8C07-C695211B3A7B}"/>
                      </a:ext>
                    </a:extLst>
                  </p14:cNvPr>
                  <p14:cNvContentPartPr/>
                  <p14:nvPr/>
                </p14:nvContentPartPr>
                <p14:xfrm>
                  <a:off x="621720" y="1236960"/>
                  <a:ext cx="117000" cy="73440"/>
                </p14:xfrm>
              </p:contentPart>
            </mc:Choice>
            <mc:Fallback xmlns="">
              <p:pic>
                <p:nvPicPr>
                  <p:cNvPr id="70" name="Freihand 69">
                    <a:extLst>
                      <a:ext uri="{FF2B5EF4-FFF2-40B4-BE49-F238E27FC236}">
                        <a16:creationId xmlns:a16="http://schemas.microsoft.com/office/drawing/2014/main" id="{B1E2A983-F000-4104-8C07-C695211B3A7B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08115" y="1223155"/>
                    <a:ext cx="143665" cy="1004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A4B5ADE2-6A9F-4FF9-9C97-1149EB37857E}"/>
                      </a:ext>
                    </a:extLst>
                  </p14:cNvPr>
                  <p14:cNvContentPartPr/>
                  <p14:nvPr/>
                </p14:nvContentPartPr>
                <p14:xfrm>
                  <a:off x="633240" y="1364760"/>
                  <a:ext cx="22320" cy="576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A4B5ADE2-6A9F-4FF9-9C97-1149EB37857E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12573" y="1346760"/>
                    <a:ext cx="62827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A1C66B82-8B0F-4196-86F2-E73DAAA68FD2}"/>
                      </a:ext>
                    </a:extLst>
                  </p14:cNvPr>
                  <p14:cNvContentPartPr/>
                  <p14:nvPr/>
                </p14:nvContentPartPr>
                <p14:xfrm>
                  <a:off x="610560" y="1514880"/>
                  <a:ext cx="21600" cy="18540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A1C66B82-8B0F-4196-86F2-E73DAAA68FD2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96714" y="1501085"/>
                    <a:ext cx="48738" cy="2124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1F099BF3-CCC8-4039-ABA4-D3CAD1A5E811}"/>
                      </a:ext>
                    </a:extLst>
                  </p14:cNvPr>
                  <p14:cNvContentPartPr/>
                  <p14:nvPr/>
                </p14:nvContentPartPr>
                <p14:xfrm>
                  <a:off x="578520" y="1700640"/>
                  <a:ext cx="82800" cy="4644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1F099BF3-CCC8-4039-ABA4-D3CAD1A5E811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564811" y="1686819"/>
                    <a:ext cx="109669" cy="735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5AEAB750-4DB9-44D1-9790-F63B290E28F5}"/>
                      </a:ext>
                    </a:extLst>
                  </p14:cNvPr>
                  <p14:cNvContentPartPr/>
                  <p14:nvPr/>
                </p14:nvContentPartPr>
                <p14:xfrm>
                  <a:off x="383760" y="1746720"/>
                  <a:ext cx="616680" cy="2664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5AEAB750-4DB9-44D1-9790-F63B290E28F5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370117" y="1733128"/>
                    <a:ext cx="643421" cy="5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7DBBA7D2-DC9D-4294-B406-37218A4A36EA}"/>
                      </a:ext>
                    </a:extLst>
                  </p14:cNvPr>
                  <p14:cNvContentPartPr/>
                  <p14:nvPr/>
                </p14:nvContentPartPr>
                <p14:xfrm>
                  <a:off x="878760" y="1740240"/>
                  <a:ext cx="49680" cy="25704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7DBBA7D2-DC9D-4294-B406-37218A4A36E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865112" y="1726480"/>
                    <a:ext cx="76431" cy="2840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ED69E8B2-425C-43D9-8B58-39872B2A5DA1}"/>
                      </a:ext>
                    </a:extLst>
                  </p14:cNvPr>
                  <p14:cNvContentPartPr/>
                  <p14:nvPr/>
                </p14:nvContentPartPr>
                <p14:xfrm>
                  <a:off x="404640" y="1805400"/>
                  <a:ext cx="21240" cy="24156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ED69E8B2-425C-43D9-8B58-39872B2A5DA1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390666" y="1791644"/>
                    <a:ext cx="48628" cy="2685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8430ED62-BDC0-4537-9F4D-68DDE12AA48A}"/>
                      </a:ext>
                    </a:extLst>
                  </p14:cNvPr>
                  <p14:cNvContentPartPr/>
                  <p14:nvPr/>
                </p14:nvContentPartPr>
                <p14:xfrm>
                  <a:off x="334080" y="1954800"/>
                  <a:ext cx="562320" cy="813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8430ED62-BDC0-4537-9F4D-68DDE12AA48A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320418" y="1941057"/>
                    <a:ext cx="589097" cy="1082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E5F0B2A3-6884-4108-A497-4987EBC9F73E}"/>
                      </a:ext>
                    </a:extLst>
                  </p14:cNvPr>
                  <p14:cNvContentPartPr/>
                  <p14:nvPr/>
                </p14:nvContentPartPr>
                <p14:xfrm>
                  <a:off x="665280" y="1808280"/>
                  <a:ext cx="9360" cy="6624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E5F0B2A3-6884-4108-A497-4987EBC9F73E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645780" y="1787318"/>
                    <a:ext cx="47580" cy="1073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963006FE-D526-48E0-AF1D-9A8874F3AB19}"/>
                      </a:ext>
                    </a:extLst>
                  </p14:cNvPr>
                  <p14:cNvContentPartPr/>
                  <p14:nvPr/>
                </p14:nvContentPartPr>
                <p14:xfrm>
                  <a:off x="665640" y="1896120"/>
                  <a:ext cx="3960" cy="1044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963006FE-D526-48E0-AF1D-9A8874F3AB19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45840" y="1876043"/>
                    <a:ext cx="42768" cy="497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A8677B7E-3407-4DB4-9A2E-D63222DC9D6F}"/>
                      </a:ext>
                    </a:extLst>
                  </p14:cNvPr>
                  <p14:cNvContentPartPr/>
                  <p14:nvPr/>
                </p14:nvContentPartPr>
                <p14:xfrm>
                  <a:off x="645840" y="1989360"/>
                  <a:ext cx="15480" cy="19152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A8677B7E-3407-4DB4-9A2E-D63222DC9D6F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32495" y="1975562"/>
                    <a:ext cx="41636" cy="2185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5E5C1A14-8D87-400B-AA59-23E69538E006}"/>
                      </a:ext>
                    </a:extLst>
                  </p14:cNvPr>
                  <p14:cNvContentPartPr/>
                  <p14:nvPr/>
                </p14:nvContentPartPr>
                <p14:xfrm>
                  <a:off x="0" y="2188080"/>
                  <a:ext cx="572040" cy="2196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5E5C1A14-8D87-400B-AA59-23E69538E006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-13659" y="2174355"/>
                    <a:ext cx="598812" cy="488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7BF7EB3E-F26E-48AB-A86E-6C9457B6A9A0}"/>
                      </a:ext>
                    </a:extLst>
                  </p14:cNvPr>
                  <p14:cNvContentPartPr/>
                  <p14:nvPr/>
                </p14:nvContentPartPr>
                <p14:xfrm>
                  <a:off x="29160" y="1137960"/>
                  <a:ext cx="32040" cy="104148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7BF7EB3E-F26E-48AB-A86E-6C9457B6A9A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15350" y="1124184"/>
                    <a:ext cx="59108" cy="10684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68AB0600-1146-49ED-A2E6-CF188B45AA66}"/>
                      </a:ext>
                    </a:extLst>
                  </p14:cNvPr>
                  <p14:cNvContentPartPr/>
                  <p14:nvPr/>
                </p14:nvContentPartPr>
                <p14:xfrm>
                  <a:off x="25560" y="987840"/>
                  <a:ext cx="583560" cy="120960"/>
                </p14:xfrm>
              </p:contentPart>
            </mc:Choice>
            <mc:Fallback xmlns="">
              <p:pic>
                <p:nvPicPr>
                  <p:cNvPr id="98" name="Freihand 97">
                    <a:extLst>
                      <a:ext uri="{FF2B5EF4-FFF2-40B4-BE49-F238E27FC236}">
                        <a16:creationId xmlns:a16="http://schemas.microsoft.com/office/drawing/2014/main" id="{68AB0600-1146-49ED-A2E6-CF188B45AA66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11900" y="974095"/>
                    <a:ext cx="610334" cy="1479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0F6028AD-7140-4398-A1C4-FA18188D6180}"/>
                      </a:ext>
                    </a:extLst>
                  </p14:cNvPr>
                  <p14:cNvContentPartPr/>
                  <p14:nvPr/>
                </p14:nvContentPartPr>
                <p14:xfrm>
                  <a:off x="519480" y="969480"/>
                  <a:ext cx="109800" cy="31320"/>
                </p14:xfrm>
              </p:contentPart>
            </mc:Choice>
            <mc:Fallback xmlns="">
              <p:pic>
                <p:nvPicPr>
                  <p:cNvPr id="99" name="Freihand 98">
                    <a:extLst>
                      <a:ext uri="{FF2B5EF4-FFF2-40B4-BE49-F238E27FC236}">
                        <a16:creationId xmlns:a16="http://schemas.microsoft.com/office/drawing/2014/main" id="{0F6028AD-7140-4398-A1C4-FA18188D618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05823" y="955743"/>
                    <a:ext cx="136567" cy="582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EDE8DE3D-35C2-4DB4-9E28-071979C53D29}"/>
                      </a:ext>
                    </a:extLst>
                  </p14:cNvPr>
                  <p14:cNvContentPartPr/>
                  <p14:nvPr/>
                </p14:nvContentPartPr>
                <p14:xfrm>
                  <a:off x="904680" y="1315800"/>
                  <a:ext cx="337680" cy="23040"/>
                </p14:xfrm>
              </p:contentPart>
            </mc:Choice>
            <mc:Fallback xmlns="">
              <p:pic>
                <p:nvPicPr>
                  <p:cNvPr id="100" name="Freihand 99">
                    <a:extLst>
                      <a:ext uri="{FF2B5EF4-FFF2-40B4-BE49-F238E27FC236}">
                        <a16:creationId xmlns:a16="http://schemas.microsoft.com/office/drawing/2014/main" id="{EDE8DE3D-35C2-4DB4-9E28-071979C53D29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891042" y="1301751"/>
                    <a:ext cx="364411" cy="505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222D0A45-2994-4940-A306-00986DB75AC4}"/>
                      </a:ext>
                    </a:extLst>
                  </p14:cNvPr>
                  <p14:cNvContentPartPr/>
                  <p14:nvPr/>
                </p14:nvContentPartPr>
                <p14:xfrm>
                  <a:off x="1154160" y="1327680"/>
                  <a:ext cx="79560" cy="124812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222D0A45-2994-4940-A306-00986DB75AC4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140443" y="1313910"/>
                    <a:ext cx="106446" cy="12751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B7DEDA51-167B-4AEE-80E9-6E1292D72ED2}"/>
                      </a:ext>
                    </a:extLst>
                  </p14:cNvPr>
                  <p14:cNvContentPartPr/>
                  <p14:nvPr/>
                </p14:nvContentPartPr>
                <p14:xfrm>
                  <a:off x="606960" y="2536920"/>
                  <a:ext cx="566280" cy="3240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B7DEDA51-167B-4AEE-80E9-6E1292D72ED2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593321" y="2523513"/>
                    <a:ext cx="593012" cy="597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038B4E73-19DB-45E1-860F-0FAFB2872D92}"/>
                      </a:ext>
                    </a:extLst>
                  </p14:cNvPr>
                  <p14:cNvContentPartPr/>
                  <p14:nvPr/>
                </p14:nvContentPartPr>
                <p14:xfrm>
                  <a:off x="598680" y="2544480"/>
                  <a:ext cx="12960" cy="28188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038B4E73-19DB-45E1-860F-0FAFB2872D92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584593" y="2530716"/>
                    <a:ext cx="40570" cy="3088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C5DD8EA9-1FA7-4E77-A263-9AC8EF1C1643}"/>
                      </a:ext>
                    </a:extLst>
                  </p14:cNvPr>
                  <p14:cNvContentPartPr/>
                  <p14:nvPr/>
                </p14:nvContentPartPr>
                <p14:xfrm>
                  <a:off x="521280" y="2795040"/>
                  <a:ext cx="136800" cy="5436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C5DD8EA9-1FA7-4E77-A263-9AC8EF1C164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07600" y="2781313"/>
                    <a:ext cx="163613" cy="812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B85A0F62-1294-4E21-BDC1-DFDAE1A37AD2}"/>
                      </a:ext>
                    </a:extLst>
                  </p14:cNvPr>
                  <p14:cNvContentPartPr/>
                  <p14:nvPr/>
                </p14:nvContentPartPr>
                <p14:xfrm>
                  <a:off x="300240" y="2873160"/>
                  <a:ext cx="577080" cy="5184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B85A0F62-1294-4E21-BDC1-DFDAE1A37AD2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286578" y="2859373"/>
                    <a:ext cx="603857" cy="788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19AD41B4-0D58-408E-B65E-BDD6C5A16F8A}"/>
                      </a:ext>
                    </a:extLst>
                  </p14:cNvPr>
                  <p14:cNvContentPartPr/>
                  <p14:nvPr/>
                </p14:nvContentPartPr>
                <p14:xfrm>
                  <a:off x="257400" y="3092760"/>
                  <a:ext cx="676800" cy="3024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19AD41B4-0D58-408E-B65E-BDD6C5A16F8A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243744" y="3079015"/>
                    <a:ext cx="703566" cy="571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AF617720-6ADE-4BD7-A1DB-EBE060CB02E7}"/>
                      </a:ext>
                    </a:extLst>
                  </p14:cNvPr>
                  <p14:cNvContentPartPr/>
                  <p14:nvPr/>
                </p14:nvContentPartPr>
                <p14:xfrm>
                  <a:off x="861120" y="2888640"/>
                  <a:ext cx="141480" cy="21096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AF617720-6ADE-4BD7-A1DB-EBE060CB02E7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847464" y="2874870"/>
                    <a:ext cx="168246" cy="2379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A1B5DF62-2683-40A1-A469-736A6D12DBC4}"/>
                      </a:ext>
                    </a:extLst>
                  </p14:cNvPr>
                  <p14:cNvContentPartPr/>
                  <p14:nvPr/>
                </p14:nvContentPartPr>
                <p14:xfrm>
                  <a:off x="193680" y="2917800"/>
                  <a:ext cx="123840" cy="1584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A1B5DF62-2683-40A1-A469-736A6D12DBC4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80041" y="2904002"/>
                    <a:ext cx="150572" cy="185444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64" name="Foliennummernplatzhalter 4">
            <a:extLst>
              <a:ext uri="{FF2B5EF4-FFF2-40B4-BE49-F238E27FC236}">
                <a16:creationId xmlns:a16="http://schemas.microsoft.com/office/drawing/2014/main" id="{B611326D-5A41-41F4-98B8-ED275290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7619" y="5933438"/>
            <a:ext cx="158099" cy="252721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DABE8B2-78C3-47F1-B1FA-BEEB34DFD4AB}"/>
              </a:ext>
            </a:extLst>
          </p:cNvPr>
          <p:cNvGrpSpPr/>
          <p:nvPr/>
        </p:nvGrpSpPr>
        <p:grpSpPr>
          <a:xfrm>
            <a:off x="7925403" y="1102309"/>
            <a:ext cx="2765268" cy="2312977"/>
            <a:chOff x="5745425" y="676906"/>
            <a:chExt cx="2765268" cy="2312977"/>
          </a:xfrm>
        </p:grpSpPr>
        <p:sp>
          <p:nvSpPr>
            <p:cNvPr id="57" name="Textfeld 56"/>
            <p:cNvSpPr txBox="1"/>
            <p:nvPr/>
          </p:nvSpPr>
          <p:spPr>
            <a:xfrm rot="21115048">
              <a:off x="6434663" y="676906"/>
              <a:ext cx="132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>
                  <a:latin typeface="Bauhaus 93" pitchFamily="82" charset="0"/>
                </a:rPr>
                <a:t>Werkzeuge</a:t>
              </a:r>
            </a:p>
          </p:txBody>
        </p:sp>
        <p:pic>
          <p:nvPicPr>
            <p:cNvPr id="65" name="Grafik 64">
              <a:hlinkClick r:id="rId88"/>
              <a:extLst>
                <a:ext uri="{FF2B5EF4-FFF2-40B4-BE49-F238E27FC236}">
                  <a16:creationId xmlns:a16="http://schemas.microsoft.com/office/drawing/2014/main" id="{7494EAAD-19D9-4581-BB40-593660CB5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6351" y="1768234"/>
              <a:ext cx="414477" cy="414477"/>
            </a:xfrm>
            <a:prstGeom prst="rect">
              <a:avLst/>
            </a:prstGeom>
          </p:spPr>
        </p:pic>
        <p:pic>
          <p:nvPicPr>
            <p:cNvPr id="66" name="Grafik 65" descr="Ein Bild, das Essen, Zeichnung, Raum enthält.&#10;&#10;Automatisch generierte Beschreibung">
              <a:hlinkClick r:id="rId90"/>
              <a:extLst>
                <a:ext uri="{FF2B5EF4-FFF2-40B4-BE49-F238E27FC236}">
                  <a16:creationId xmlns:a16="http://schemas.microsoft.com/office/drawing/2014/main" id="{C33AD501-A91F-47B4-BAF6-2F5A34D4E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6384" y="2143692"/>
              <a:ext cx="524444" cy="524444"/>
            </a:xfrm>
            <a:prstGeom prst="rect">
              <a:avLst/>
            </a:prstGeom>
          </p:spPr>
        </p:pic>
        <p:pic>
          <p:nvPicPr>
            <p:cNvPr id="67" name="Grafik 66" descr="Ein Bild, das Zeichnung enthält.&#10;&#10;Automatisch generierte Beschreibung">
              <a:hlinkClick r:id="rId92"/>
              <a:extLst>
                <a:ext uri="{FF2B5EF4-FFF2-40B4-BE49-F238E27FC236}">
                  <a16:creationId xmlns:a16="http://schemas.microsoft.com/office/drawing/2014/main" id="{5DC5B67C-B890-4A7E-B740-3BD844960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786" y="2140658"/>
              <a:ext cx="438996" cy="438996"/>
            </a:xfrm>
            <a:prstGeom prst="rect">
              <a:avLst/>
            </a:prstGeom>
          </p:spPr>
        </p:pic>
        <p:pic>
          <p:nvPicPr>
            <p:cNvPr id="68" name="Grafik 67" descr="Ein Bild, das Zeichnung enthält.&#10;&#10;Automatisch generierte Beschreibung">
              <a:hlinkClick r:id="rId94"/>
              <a:extLst>
                <a:ext uri="{FF2B5EF4-FFF2-40B4-BE49-F238E27FC236}">
                  <a16:creationId xmlns:a16="http://schemas.microsoft.com/office/drawing/2014/main" id="{63759B30-A761-4EA3-AEA7-8BC68D0AC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0485" y="1786225"/>
              <a:ext cx="541317" cy="451098"/>
            </a:xfrm>
            <a:prstGeom prst="rect">
              <a:avLst/>
            </a:prstGeom>
          </p:spPr>
        </p:pic>
        <p:pic>
          <p:nvPicPr>
            <p:cNvPr id="69" name="Grafik 68">
              <a:hlinkClick r:id="rId96"/>
              <a:extLst>
                <a:ext uri="{FF2B5EF4-FFF2-40B4-BE49-F238E27FC236}">
                  <a16:creationId xmlns:a16="http://schemas.microsoft.com/office/drawing/2014/main" id="{3AC4D9F1-2E47-4213-9C3C-5460BF541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8357" y="1210225"/>
              <a:ext cx="427596" cy="427596"/>
            </a:xfrm>
            <a:prstGeom prst="rect">
              <a:avLst/>
            </a:prstGeom>
          </p:spPr>
        </p:pic>
        <p:pic>
          <p:nvPicPr>
            <p:cNvPr id="71" name="Grafik 70" descr="Ein Bild, das Text, Visitenkarte, ClipArt enthält.&#10;&#10;Automatisch generierte Beschreibung">
              <a:hlinkClick r:id="rId98"/>
              <a:extLst>
                <a:ext uri="{FF2B5EF4-FFF2-40B4-BE49-F238E27FC236}">
                  <a16:creationId xmlns:a16="http://schemas.microsoft.com/office/drawing/2014/main" id="{40C85B72-D2A7-4936-9CCB-BACE831EE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9214" y="1684478"/>
              <a:ext cx="542971" cy="542971"/>
            </a:xfrm>
            <a:prstGeom prst="rect">
              <a:avLst/>
            </a:prstGeom>
          </p:spPr>
        </p:pic>
        <p:pic>
          <p:nvPicPr>
            <p:cNvPr id="74" name="Grafik 73">
              <a:hlinkClick r:id="rId100"/>
              <a:extLst>
                <a:ext uri="{FF2B5EF4-FFF2-40B4-BE49-F238E27FC236}">
                  <a16:creationId xmlns:a16="http://schemas.microsoft.com/office/drawing/2014/main" id="{0A26F790-E48A-4266-90E7-79D6DD7EA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292" y="1692478"/>
              <a:ext cx="503937" cy="503937"/>
            </a:xfrm>
            <a:prstGeom prst="rect">
              <a:avLst/>
            </a:prstGeom>
          </p:spPr>
        </p:pic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98D0BECF-5D03-4AC5-8FA0-82DF4872AA56}"/>
                </a:ext>
              </a:extLst>
            </p:cNvPr>
            <p:cNvGrpSpPr/>
            <p:nvPr/>
          </p:nvGrpSpPr>
          <p:grpSpPr>
            <a:xfrm>
              <a:off x="6486231" y="1241734"/>
              <a:ext cx="562541" cy="461922"/>
              <a:chOff x="2347613" y="2816031"/>
              <a:chExt cx="2538351" cy="1838548"/>
            </a:xfrm>
          </p:grpSpPr>
          <p:pic>
            <p:nvPicPr>
              <p:cNvPr id="82" name="Grafik 81">
                <a:hlinkClick r:id="rId102"/>
                <a:extLst>
                  <a:ext uri="{FF2B5EF4-FFF2-40B4-BE49-F238E27FC236}">
                    <a16:creationId xmlns:a16="http://schemas.microsoft.com/office/drawing/2014/main" id="{78DC51A9-DAB6-48DD-A9EB-BD2D0AFE7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2464" y="3702079"/>
                <a:ext cx="1333500" cy="952500"/>
              </a:xfrm>
              <a:prstGeom prst="rect">
                <a:avLst/>
              </a:prstGeom>
            </p:spPr>
          </p:pic>
          <p:pic>
            <p:nvPicPr>
              <p:cNvPr id="83" name="Grafik 82" descr="Ein Bild, das Zeichnung enthält.&#10;&#10;Automatisch generierte Beschreibung">
                <a:hlinkClick r:id="rId104"/>
                <a:extLst>
                  <a:ext uri="{FF2B5EF4-FFF2-40B4-BE49-F238E27FC236}">
                    <a16:creationId xmlns:a16="http://schemas.microsoft.com/office/drawing/2014/main" id="{7F015F8F-83A6-4E9B-9003-4CE8BFA73C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7613" y="2816031"/>
                <a:ext cx="1525095" cy="1525095"/>
              </a:xfrm>
              <a:prstGeom prst="rect">
                <a:avLst/>
              </a:prstGeom>
            </p:spPr>
          </p:pic>
        </p:grpSp>
        <p:pic>
          <p:nvPicPr>
            <p:cNvPr id="80" name="Grafik 79" descr="Ein Bild, das Zaun, Schild, Uhr enthält.&#10;&#10;Automatisch generierte Beschreibung">
              <a:hlinkClick r:id="rId106"/>
              <a:extLst>
                <a:ext uri="{FF2B5EF4-FFF2-40B4-BE49-F238E27FC236}">
                  <a16:creationId xmlns:a16="http://schemas.microsoft.com/office/drawing/2014/main" id="{0F5AC4A1-1955-475E-ACB7-70B91BBF7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5425" y="829517"/>
              <a:ext cx="2765268" cy="2160366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F43CABF1-AFFC-417D-9749-BDD94C6429C5}"/>
              </a:ext>
            </a:extLst>
          </p:cNvPr>
          <p:cNvGrpSpPr/>
          <p:nvPr/>
        </p:nvGrpSpPr>
        <p:grpSpPr>
          <a:xfrm>
            <a:off x="5561566" y="463732"/>
            <a:ext cx="2453150" cy="2026580"/>
            <a:chOff x="3587750" y="415723"/>
            <a:chExt cx="2453150" cy="2026580"/>
          </a:xfrm>
        </p:grpSpPr>
        <p:sp>
          <p:nvSpPr>
            <p:cNvPr id="61" name="Textfeld 60"/>
            <p:cNvSpPr txBox="1"/>
            <p:nvPr/>
          </p:nvSpPr>
          <p:spPr>
            <a:xfrm rot="390831">
              <a:off x="3935156" y="415723"/>
              <a:ext cx="13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>
                  <a:latin typeface="Bauhaus 93" pitchFamily="82" charset="0"/>
                </a:rPr>
                <a:t>Grundlagen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180D3B9B-0639-4CD2-94EF-35ECC5966D72}"/>
                </a:ext>
              </a:extLst>
            </p:cNvPr>
            <p:cNvSpPr txBox="1"/>
            <p:nvPr/>
          </p:nvSpPr>
          <p:spPr>
            <a:xfrm>
              <a:off x="3587750" y="841865"/>
              <a:ext cx="245315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sz="1400" dirty="0"/>
                <a:t>Variablen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sz="1400" dirty="0"/>
                <a:t>Konstanten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sz="1400" dirty="0"/>
                <a:t>Datentypen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sz="1400" dirty="0"/>
                <a:t>Kontrollstrukturen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sz="1400" dirty="0"/>
                <a:t>Ausnahmebehandlung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sz="1400" dirty="0"/>
                <a:t>Funktionen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sz="1400" dirty="0"/>
                <a:t>Kommentar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622C569-1386-4C9A-B7F4-18681D2EF589}"/>
              </a:ext>
            </a:extLst>
          </p:cNvPr>
          <p:cNvGrpSpPr/>
          <p:nvPr/>
        </p:nvGrpSpPr>
        <p:grpSpPr>
          <a:xfrm>
            <a:off x="6867585" y="3889581"/>
            <a:ext cx="3539082" cy="2305632"/>
            <a:chOff x="5343585" y="3889581"/>
            <a:chExt cx="3539082" cy="2305632"/>
          </a:xfrm>
        </p:grpSpPr>
        <p:pic>
          <p:nvPicPr>
            <p:cNvPr id="22" name="Grafik 21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515FE7A4-2AEB-48A2-A06D-C8EF94206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8"/>
            <a:stretch>
              <a:fillRect/>
            </a:stretch>
          </p:blipFill>
          <p:spPr>
            <a:xfrm>
              <a:off x="5343585" y="4316906"/>
              <a:ext cx="3539082" cy="1878307"/>
            </a:xfrm>
            <a:prstGeom prst="rect">
              <a:avLst/>
            </a:prstGeom>
          </p:spPr>
        </p:pic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826A1D77-34AF-43B0-988F-EBE3D110DC04}"/>
                </a:ext>
              </a:extLst>
            </p:cNvPr>
            <p:cNvSpPr txBox="1"/>
            <p:nvPr/>
          </p:nvSpPr>
          <p:spPr>
            <a:xfrm rot="21260466">
              <a:off x="6574079" y="3889581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>
                  <a:latin typeface="Bauhaus 93" pitchFamily="82" charset="0"/>
                </a:rPr>
                <a:t>Umsetzung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C248287C-6273-4254-B241-35B34B41C2DB}"/>
                </a:ext>
              </a:extLst>
            </p:cNvPr>
            <p:cNvSpPr txBox="1"/>
            <p:nvPr/>
          </p:nvSpPr>
          <p:spPr>
            <a:xfrm>
              <a:off x="7177780" y="4647210"/>
              <a:ext cx="16205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8000" i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C#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Breitbild</PresentationFormat>
  <Paragraphs>23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Courier New</vt:lpstr>
      <vt:lpstr>Larissa-Design</vt:lpstr>
      <vt:lpstr>PowerPoint-Präsentation</vt:lpstr>
    </vt:vector>
  </TitlesOfParts>
  <Company>Berufsfachschule Baden BBB, IT-School / www.bbbaden.ch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Begleitmaterial BL_319_6900_AdvanceOrganizer</dc:title>
  <dc:subject>Modul 319</dc:subject>
  <dc:creator>Lars Meyer</dc:creator>
  <dc:description>CC BY, https://creativecommons.org/licenses/by/4.0/deed.de</dc:description>
  <cp:lastModifiedBy>Benedikt.Sutter</cp:lastModifiedBy>
  <cp:revision>26</cp:revision>
  <dcterms:created xsi:type="dcterms:W3CDTF">2011-03-13T09:00:14Z</dcterms:created>
  <dcterms:modified xsi:type="dcterms:W3CDTF">2021-09-12T15:02:48Z</dcterms:modified>
</cp:coreProperties>
</file>