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3" r:id="rId6"/>
    <p:sldId id="258" r:id="rId7"/>
    <p:sldId id="283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93" r:id="rId16"/>
    <p:sldId id="294" r:id="rId17"/>
    <p:sldId id="295" r:id="rId18"/>
    <p:sldId id="297" r:id="rId19"/>
    <p:sldId id="296" r:id="rId20"/>
    <p:sldId id="298" r:id="rId21"/>
    <p:sldId id="300" r:id="rId22"/>
    <p:sldId id="274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8" autoAdjust="0"/>
    <p:restoredTop sz="82335" autoAdjust="0"/>
  </p:normalViewPr>
  <p:slideViewPr>
    <p:cSldViewPr>
      <p:cViewPr varScale="1">
        <p:scale>
          <a:sx n="91" d="100"/>
          <a:sy n="91" d="100"/>
        </p:scale>
        <p:origin x="77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405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16:35:1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686 579 15035,'0'3'0,"0"0"0,0 0-1,0-1 1,-1 1 0,1 0-1,-1 0 1,1 0 0,-1-1-1,0 1 1,0 0 0,0-1-1,-3 6 1,-7 16-1,4-10-1,-3 12-5,-18 28 1,-36 37 2,50-73 4,-224 326-84,200-280 106,-53 123 0,61-116 59,3 0 0,-29 118 0,34-79 180,5 1 0,-6 217 0,25-240-66,3-1 1,3 1-1,5-2 1,31 115-1,-6-78 183,57 123 0,-71-192-198,3-2-1,1 0 0,3-2 0,2-2 0,2-1 1,2-1-1,75 70 0,-70-81-86,1-2 0,1-2 0,64 33 0,-44-31-30,2-3 0,72 22-1,-38-24-15,0-3 0,113 11 1,-121-25-47,0-3 1,1-5 0,-1-4 0,0-4-1,131-23 1,-111 5 69,-1-5 0,-1-5-1,-2-5 1,-1-4 0,-3-5-1,178-109 1,-201 102 89,-4-4 1,89-85-1,122-160 261,-187 182-166,132-210 0,-174 233-81,-5-2 0,80-209 0,-96 197-76,-6-2 0,-4-1-1,-5-1 1,11-167 0,-32 204-91,-2-1-1,-5 1 1,-3 0-1,-3 0 1,-4 0-1,-33-101 1,32 128-32,-3 2 1,-2 0 0,-39-65 0,45 90 6,-2 0 0,0 2 1,-2 0-1,0 1 0,-2 1 0,0 1 1,-46-34-1,34 33-23,0 2 0,-66-27 0,-78-13-88,133 47 89,-2 1 0,1 3 0,-2 2 0,1 1 0,-89 4 0,80 6 16,1 2 0,0 2 0,0 3 1,1 1-1,-70 30 0,63-15 8,-87 55 0,101-54 9,0 2 0,-66 60 0,57-35 7,-76 103 1,49-50 23,5 4 0,-95 187 0,118-186 3,5 2-1,5 2 1,6 2 0,4 2-1,-23 168 1,42-160-19,6 1 1,5 0-1,7 0 0,27 192 0,23-56-13,-32-192-15,4 0 0,3-2 0,3-1 0,3-2 0,3-1 0,3-2 0,85 107 0,-66-103-7,126 114 0,-132-140 42,2-3 1,2-1 0,66 33-1,-59-39 36,2-4-1,1-3 1,2-2 0,111 25-1,-103-37 20,95 4 0,-103-13-14,114-8-1,-109-7-18,112-28-1,-83 9-15,-2-4 0,-1-5-1,-2-4 1,-1-5-1,-3-3 1,112-80 0,-77 36 33,-5-4 0,-4-6 0,137-153 0,-141 124 14,-7-5 0,161-266 0,-151 186-71,-9-4-1,88-255 1,-144 323-89,-7-1-1,36-215 1,-69 278 55,-5 0 0,-3-1 0,-4 0-1,-4 1 1,-21-136 0,17 191 34,-2-1-1,-2 1 0,-18-46 1,16 58 1,-1 0 0,-1 1 1,-1 1-1,-24-30 1,20 29-9,-2 1 0,0 1 0,-39-31 1,37 37-14,-1 1 0,0 1 0,-51-21 0,48 24 4,0 1 0,-1 2 0,0 0 1,-1 2-1,0 1 0,0 2 0,0 0 0,0 2 1,0 1-1,-37 5 0,-2 6 35,0 2-1,1 3 1,1 3-1,-81 34 1,55-12 74,2 4 0,-111 74 0,139-77-31,-65 56 0,69-44-29,2 2 1,-91 121-1,87-93 6,-85 163 1,94-140-10,5 2 1,-47 166-1,67-177-19,3 0 0,6 2 0,-6 105 0,19-123-18,4 0 0,4 1 0,3-1 0,22 97 0,0-60-14,85 221 1,-87-273 17,3-2 0,3-1 0,3-1-1,71 94 1,-51-88-9,4-3-1,2-2 0,3-4 1,2-2-1,3-3 0,81 48 1,-58-47-5,3-4 0,181 68 0,-188-89 46,1-5 0,2-3 0,145 16 0,-133-32 53,0-4 1,0-5 0,-1-4-1,1-4 1,199-49-1,-213 35 25,99-41 0,83-66 92,-12-25-13,-25-37-68,-136 102-68,-5-6 1,125-162-1,-127 131-2,132-238-1,-177 272-22,-4-2 0,-4-2 0,42-167 0,-59 163-29,-5-1 0,-4-1 0,-1-106 0,-12 118-92,-5 1 0,-3-1 0,-34-150-1,27 186-17,-2 0-1,-3 1 0,-2 1 0,-3 1 0,-2 2 0,-38-57 0,39 69-39,-1 1 0,-62-66 0,64 81 81,0 2-1,-1 0 1,-1 2-1,-1 1 1,-1 2-1,0 0 1,-59-21-1,39 22 1,0 1-1,0 3 1,-2 2-1,-71-4 0,17 9 55,0 5 0,1 4-1,-1 5 1,1 4 0,1 5-1,1 4 1,-140 51 0,171-48-344,-106 55 1,-52 70-4054,24 7-6495,25 6 7321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0 0 0,'0'-2'48'0'0,"1"1"1"0"0,0-1-1 0 0,0 1 1 0 0,0 0-1 0 0,-1-1 1 0 0,1 1-1 0 0,1 0 0 0 0,-1 0 1 0 0,0 0-1 0 0,0-1 1 0 0,0 1-1 0 0,0 1 1 0 0,1-1-1 0 0,-1 0 0 0 0,3-1 1 0 0,-3-3 568 0 0,0 6-270 0 0,1 6-52 0 0,-1-3 326 0 0,0 0 0 0 0,-1 1 0 0 0,0-1 0 0 0,0 1 0 0 0,0-1 0 0 0,0 1 0 0 0,-1-1 0 0 0,1 1 0 0 0,-1-1 0 0 0,0 1 0 0 0,-1-1 0 0 0,1 0 0 0 0,-3 6 0 0 0,-4 14-197 0 0,-3 26 324 0 0,-7 88 0 0 0,6-32-479 0 0,-11 9-1129 0 0,-6-1-5239 0 0,14-59 1928 0 0,0 16 3639 0 0,9-49 357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0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11 792 0 0,'-7'-11'13420'0'0,"9"15"-12731"0"0,0 0 0 0 0,-1-1 0 0 0,1 1 0 0 0,-1 0 0 0 0,1 5-1 0 0,6 16 195 0 0,1-5-525 0 0,1 0 0 0 0,0-1 0 0 0,2 0 0 0 0,22 28 0 0 0,-21-33-248 0 0,0-2 1 0 0,0 0-1 0 0,20 12 0 0 0,-28-20-80 0 0,1-1 0 0 0,0 0 0 0 0,1 0 0 0 0,6 2 0 0 0,9 4 54 0 0,-17-7-73 0 0,0-1 0 0 0,0 1 0 0 0,0-1 0 0 0,0 0 1 0 0,0-1-1 0 0,8 1 0 0 0,14 2 29 0 0,-14 1-44 0 0,-1 0-92 0 0,1 0 1 0 0,-1-1-1 0 0,1-1 1 0 0,-1 0-1 0 0,1-1 1 0 0,0 0-1 0 0,0-1 1 0 0,21-2-1 0 0,-16-1-301 0 0,-12 3 105 0 0,-1-1 0 0 0,0 0 0 0 0,0 0 0 0 0,0 0 0 0 0,0-1 0 0 0,0 1 0 0 0,0-1 0 0 0,0 0 0 0 0,6-4 0 0 0,-5 2-569 0 0,4-4-1512 0 0,18-16 1 0 0,-25 20 690 0 0,0 0 1 0 0,0 1 0 0 0,0-1 0 0 0,4-8 0 0 0,-1-6-81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69 112 88 0 0,'-3'-4'98'0'0,"0"1"0"0"0,-1-1 0 0 0,1 1 0 0 0,-1 0 0 0 0,0 0 0 0 0,0 0 0 0 0,0 0 0 0 0,0 1 0 0 0,-1 0 0 0 0,-5-3 0 0 0,-10-8 6092 0 0,20 13-6110 0 0,16-1 3252 0 0,-13 1-2971 0 0,0 0 0 0 0,0 0 0 0 0,0 0 1 0 0,0 0-1 0 0,0-1 0 0 0,0 0 0 0 0,5-1 1 0 0,-5 1-193 0 0,-1 0 1 0 0,1 1 0 0 0,-1-1 0 0 0,1 0-1 0 0,-1 1 1 0 0,1 0 0 0 0,0 0 0 0 0,4 0 0 0 0,15-2 470 0 0,-3-1-62 0 0,36-2 0 0 0,3 0 66 0 0,245-29 1294 0 0,-252 32-1760 0 0,142-2 404 0 0,-145 5-447 0 0,153 3 246 0 0,66-1-259 0 0,-105-4-468 0 0,-83 1-101 0 0,72 3-978 0 0,57 10-5863 0 0,-176-10 4238 0 0,-13-5-2827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0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0 0 0,'3'-2'170'0'0,"-1"0"0"0"0,1 0 0 0 0,-1-1 0 0 0,0 1 0 0 0,0 0 0 0 0,0-1 0 0 0,2-4 0 0 0,4-7 380 0 0,-7 13-121 0 0,0 0 0 0 0,0 0 0 0 0,0 0 0 0 0,1 0 0 0 0,-1 0 0 0 0,0 1 0 0 0,0-1 0 0 0,0 0 0 0 0,1 1 0 0 0,-1-1 0 0 0,0 0-1 0 0,1 1 1 0 0,-1 0 0 0 0,1-1 0 0 0,-1 1 0 0 0,0 0 0 0 0,1-1 0 0 0,-1 1 0 0 0,1 0 0 0 0,-1 0 0 0 0,1 0 0 0 0,-1 1 0 0 0,1-1-1 0 0,1 1 1 0 0,10 1 735 0 0,-1 2 0 0 0,24 8 0 0 0,-24-6-768 0 0,-1 0 0 0 0,1 1 1 0 0,-1 0-1 0 0,-1 0 0 0 0,13 12 1 0 0,-9-7-92 0 0,0 1 0 0 0,-1 0 0 0 0,-1 0 0 0 0,20 29 0 0 0,-8-9-30 0 0,-15-20-176 0 0,1 0 0 0 0,9 19 0 0 0,-4 1-11 0 0,-1 0-1 0 0,-1 0 1 0 0,7 37-1 0 0,-15-52-78 0 0,-2 0-1 0 0,0-1 0 0 0,-1 1 0 0 0,-1 1 1 0 0,-1-1-1 0 0,-1 0 0 0 0,-4 34 0 0 0,-3-10-45 0 0,-10 40-94 0 0,15-72 67 0 0,-1-1 0 0 0,0 1 0 0 0,0-1-1 0 0,-1 1 1 0 0,0-1 0 0 0,-6 8 0 0 0,-6 7-192 0 0,12-15-101 0 0,-1-1 0 0 0,0 0 0 0 0,0 0 0 0 0,-1-1 0 0 0,0 1 0 0 0,-1-1 1 0 0,-12 9-1 0 0,-19 7-4358 0 0,11-10-2841 0 0,10-7 4443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0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 0 0 0,'-2'0'27'0'0,"1"-1"1"0"0,0 1-1 0 0,-1-1 0 0 0,1 1 1 0 0,0 0-1 0 0,-1 0 0 0 0,1-1 1 0 0,-1 1-1 0 0,1 0 0 0 0,0 0 1 0 0,-1 0-1 0 0,1 1 1 0 0,-2-1-1 0 0,-22 6 256 0 0,17-4-163 0 0,-38 15 486 0 0,40-15-479 0 0,0 1 0 0 0,0-1 0 0 0,1 1 0 0 0,-1 0-1 0 0,0 0 1 0 0,1 0 0 0 0,0 1 0 0 0,-7 6 0 0 0,-8 9 4991 0 0,11-11-3751 0 0,1 1 0 0 0,1 1 1 0 0,-13 19-1 0 0,13-16-832 0 0,1 0 1 0 0,0 0-1 0 0,1 1 1 0 0,0 0 0 0 0,-3 17-1 0 0,4-12-401 0 0,1-1 0 0 0,0 1 0 0 0,2 0 0 0 0,0 0 0 0 0,1 0 0 0 0,1 0 0 0 0,0-1 0 0 0,2 1 0 0 0,5 20 0 0 0,3 3-1536 0 0,22 54 0 0 0,-25-79-997 0 0,17 29 0 0 0,-17-34-313 0 0,1 0 0 0 0,20 21 0 0 0,-2-7 2287 0 0,0 3 18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0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43 160 0 0,'-1'-1'34'0'0,"1"1"-1"0"0,0-1 1 0 0,0 0 0 0 0,0 1-1 0 0,0-1 1 0 0,0 1-1 0 0,0-1 1 0 0,1 0 0 0 0,-1 1-1 0 0,0-1 1 0 0,0 1 0 0 0,0-1-1 0 0,0 0 1 0 0,1 1-1 0 0,-1-1 1 0 0,0 1 0 0 0,1-1-1 0 0,-1 1 1 0 0,0-1 0 0 0,1 1-1 0 0,-1-1 1 0 0,1 1 0 0 0,0-1-1 0 0,12 0 495 0 0,3 2-56 0 0,36-4 9310 0 0,29 0-5838 0 0,-27 1-2689 0 0,129-2 1331 0 0,98-1-794 0 0,-69 2-915 0 0,475-5 110 0 0,-234 24-2177 0 0,-141-2-3950 0 0,-233-11 2948 0 0,0 3-1402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5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29 0 0 0,'0'-1'33'0'0,"-1"0"1"0"0,1 1-1 0 0,0-1 1 0 0,0 0-1 0 0,1 0 1 0 0,-1 1-1 0 0,0-1 1 0 0,0 0-1 0 0,0 1 1 0 0,0-1-1 0 0,1 0 0 0 0,-1 1 1 0 0,0-1-1 0 0,1 0 1 0 0,-1 1-1 0 0,0-1 1 0 0,1 1-1 0 0,-1-1 1 0 0,1 0-1 0 0,-1 1 0 0 0,1-1 1 0 0,-1 1-1 0 0,1-1 1 0 0,-1 1-1 0 0,1 0 1 0 0,0-1-1 0 0,-1 1 1 0 0,1 0-1 0 0,0-1 1 0 0,-1 1-1 0 0,1 0 0 0 0,0 0 1 0 0,0-1-1 0 0,4 0 94 0 0,-2-3-40 0 0,-3 4-83 0 0,0 0 0 0 0,0-1 0 0 0,0 1 0 0 0,0 0 0 0 0,0 0 0 0 0,0 0 0 0 0,0 0 0 0 0,0-1 0 0 0,0 1 1 0 0,0 0-1 0 0,0 0 0 0 0,0 0 0 0 0,0 0 0 0 0,0 0 0 0 0,0-1 0 0 0,0 1 0 0 0,1 0 0 0 0,-1 0 0 0 0,0 0 0 0 0,0 0 0 0 0,0 0 0 0 0,0 0 1 0 0,0 0-1 0 0,0-1 0 0 0,1 1 0 0 0,-1 0 0 0 0,0 0 0 0 0,0 0 0 0 0,0 0 0 0 0,0 0 0 0 0,0 0 0 0 0,1 0 0 0 0,-1 0 0 0 0,0 0 0 0 0,0 0 1 0 0,0 0-1 0 0,0 0 0 0 0,1 0 0 0 0,-1 0 0 0 0,0 0 0 0 0,0 0 0 0 0,0 0 0 0 0,0 0 0 0 0,0 0 0 0 0,1 0 0 0 0,-1 0 0 0 0,0 0 0 0 0,0 0 1 0 0,0 0-1 0 0,0 1 0 0 0,0-1 0 0 0,1 0 0 0 0,-1 0 0 0 0,0 0 0 0 0,3 1 47 0 0,-3-1-36 0 0,1 0 0 0 0,-1 0-1 0 0,1 1 1 0 0,-1-1 0 0 0,1 0 0 0 0,-1 0 0 0 0,1 0-1 0 0,-1 0 1 0 0,0 0 0 0 0,1 1 0 0 0,-1-1-1 0 0,1 0 1 0 0,-1 0 0 0 0,0 1 0 0 0,1-1 0 0 0,-1 0-1 0 0,0 1 1 0 0,1-1 0 0 0,-1 0 0 0 0,0 1-1 0 0,1-1 1 0 0,-1 0 0 0 0,0 1 0 0 0,0-1-1 0 0,1 1 1 0 0,-1-1 0 0 0,0 0 0 0 0,0 1 0 0 0,0-1-1 0 0,0 1 1 0 0,0-1 0 0 0,0 1 0 0 0,0-1-1 0 0,-7 9 6983 0 0,6 0-5305 0 0,-22 6 998 0 0,-2-3-991 0 0,20-9-1386 0 0,0 0 0 0 0,0 0 0 0 0,0-1 0 0 0,-7 2 1 0 0,-147 28 3337 0 0,150-31-3539 0 0,-189 20 1951 0 0,168-19-1808 0 0,0-3 1 0 0,0 0 0 0 0,0-2-1 0 0,-50-11 1 0 0,48 6-157 0 0,19 6-99 0 0,-1-1 0 0 0,1-1 0 0 0,-1 0 0 0 0,1-1 0 0 0,0 0 0 0 0,-19-11-1 0 0,25 11-108 0 0,6 5-19 0 0,0-1 1 0 0,0 1 0 0 0,0-1-1 0 0,0 0 1 0 0,0 1 0 0 0,0-1-1 0 0,0 0 1 0 0,0 0-1 0 0,0 1 1 0 0,0-1 0 0 0,0 0-1 0 0,0 0 1 0 0,1 0 0 0 0,-1 0-1 0 0,0 0 1 0 0,1 0-1 0 0,-1 0 1 0 0,1-1 0 0 0,-1 1-1 0 0,0-2 1 0 0,1 2-35 0 0,1 1-1 0 0,-1 0 1 0 0,0-1 0 0 0,0 1-1 0 0,0-1 1 0 0,1 1 0 0 0,-1-1 0 0 0,0 1-1 0 0,0 0 1 0 0,1-1 0 0 0,-1 1 0 0 0,0 0-1 0 0,1-1 1 0 0,-1 1 0 0 0,1 0-1 0 0,-1-1 1 0 0,0 1 0 0 0,1 0 0 0 0,-1 0-1 0 0,1-1 1 0 0,-1 1 0 0 0,1 0 0 0 0,-1 0-1 0 0,1 0 1 0 0,-1 0 0 0 0,0 0-1 0 0,1 0 1 0 0,-1 0 0 0 0,1 0 0 0 0,-1 0-1 0 0,1 0 1 0 0,-1 0 0 0 0,1 0-1 0 0,0 0 1 0 0,20 2-5882 0 0,-6 4-1534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5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37 203 0 0 0,'-5'-67'276'0'0,"5"22"464"0"0,1 42-656 0 0,0-1 0 0 0,0 0-1 0 0,0 1 1 0 0,0-1 0 0 0,1 1-1 0 0,2-6 1 0 0,-2 6 49 0 0,8-11 141 0 0,0 2 942 0 0,-6 2 3082 0 0,7-5-694 0 0,-3 9-2272 0 0,-8 6-1311 0 0,0 0 1 0 0,0 0-1 0 0,0 0 1 0 0,0 0-1 0 0,0 0 1 0 0,0 0-1 0 0,0 0 1 0 0,0 0-1 0 0,0 0 1 0 0,0 0-1 0 0,1 0 1 0 0,-1 0-1 0 0,0 0 1 0 0,0 0-1 0 0,0 0 1 0 0,0 0-1 0 0,0 0 1 0 0,0 0-1 0 0,0 0 1 0 0,0 0-1 0 0,1 0 1 0 0,-1 0-1 0 0,0 0 1 0 0,0 0-1 0 0,0 0 1 0 0,0 0-1 0 0,0 0 1 0 0,0 0-1 0 0,0 0 1 0 0,0 0-1 0 0,0 0 1 0 0,0 0-1 0 0,1 0 1 0 0,-1 0-1 0 0,0 0 1 0 0,0 0-1 0 0,0 0 1 0 0,0 0-1 0 0,0 0 1 0 0,0 1-1 0 0,0-1 1 0 0,0 0-1 0 0,0 0 1 0 0,0 0-1 0 0,0 0 1 0 0,0 0-1 0 0,0 0 1 0 0,0 0-1 0 0,-1 30 1617 0 0,5 35 154 0 0,-3-53-1444 0 0,0 0-1 0 0,-1 15 1 0 0,0 3 60 0 0,6 187 910 0 0,-1-27-913 0 0,9 1120 239 0 0,-15-1280-638 0 0,-5 503 164 0 0,-12 266 113 0 0,-30 66-140 0 0,32-627-134 0 0,4 41-52 0 0,5-101-23 0 0,-6 544-342 0 0,43-262 112 0 0,-10-344-464 0 0,-9-60-2228 0 0,-3-1-6008 0 0,-5-48 4129 0 0,0 1 3104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9:5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54 255 0 0 0,'-13'-3'10'0'0,"12"3"15"0"0,0-1 1 0 0,0 1 0 0 0,-1 0 0 0 0,1-1 0 0 0,0 1 0 0 0,-1 0 0 0 0,1 0 0 0 0,-1 0 0 0 0,1 0 0 0 0,0 0 0 0 0,-1 0 0 0 0,1 1 0 0 0,0-1 0 0 0,-3 1 0 0 0,-15 4 256 0 0,20-4-236 0 0,1-1-1 0 0,-1 0 0 0 0,0 1 0 0 0,0-1 0 0 0,1 0 0 0 0,-1 0 0 0 0,0 0 0 0 0,0 0 0 0 0,1 0 0 0 0,-1 0 0 0 0,0 0 0 0 0,0 0 0 0 0,3-1 0 0 0,5-2 73 0 0,1 0 0 0 0,-1 0 0 0 0,14-1 0 0 0,41-10 339 0 0,-42 9-88 0 0,26-4 0 0 0,43-2 4610 0 0,70-7-2083 0 0,316-28-193 0 0,-227 18-1750 0 0,-111 13-577 0 0,89-9 95 0 0,627-18 273 0 0,-72 22-572 0 0,-172 7-478 0 0,-36 13-778 0 0,-510 1 852 0 0,330 17-4841 0 0,-224-8-2293 0 0,2 6 6033 0 0,-139-10 958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0:0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71 0 0 0,'-1'-3'57'0'0,"-1"1"1"0"0,0 0-1 0 0,0 0 1 0 0,0 0-1 0 0,0 1 1 0 0,0-1-1 0 0,-1 0 1 0 0,1 1-1 0 0,0 0 1 0 0,-1-1-1 0 0,-3-1 0 0 0,-15-9 306 0 0,18 10-268 0 0,0-1 0 0 0,0 1 0 0 0,0 0 0 0 0,0 0 0 0 0,-4-2 0 0 0,1 1-19 0 0,6 3-73 0 0,0 0 0 0 0,0 0 1 0 0,0 0-1 0 0,-1 0 0 0 0,1 0 0 0 0,0 0 1 0 0,0-1-1 0 0,0 1 0 0 0,0 0 1 0 0,0 0-1 0 0,-1 0 0 0 0,1 0 1 0 0,0 0-1 0 0,0 0 0 0 0,0 0 0 0 0,0 0 1 0 0,0 0-1 0 0,-1 0 0 0 0,1 0 1 0 0,0-1-1 0 0,0 1 0 0 0,0 0 0 0 0,0 0 1 0 0,0 0-1 0 0,0 0 0 0 0,0 0 1 0 0,0 0-1 0 0,0-1 0 0 0,-1 1 1 0 0,1 0-1 0 0,0 0 0 0 0,0 0 0 0 0,0 0 1 0 0,0 0-1 0 0,0-1 0 0 0,0 1 1 0 0,0 0-1 0 0,0 0 0 0 0,0 0 1 0 0,0 0-1 0 0,0-1 0 0 0,0 1 0 0 0,0 0 1 0 0,0 0-1 0 0,0 0 0 0 0,0 0 1 0 0,1 0-1 0 0,-1-1 0 0 0,0 1 0 0 0,0 0 1 0 0,0 0-1 0 0,0 0 0 0 0,0 0 1 0 0,0 0-1 0 0,0-1 0 0 0,0 1 1 0 0,0 0-1 0 0,1 0 0 0 0,-1 0 0 0 0,9-3 6332 0 0,5 2-5475 0 0,-1 0 0 0 0,1 1 0 0 0,14 1 0 0 0,6 0-250 0 0,172-8 509 0 0,-196 7-1118 0 0,1 2 0 0 0,0-1 0 0 0,-1 1 1 0 0,1 1-1 0 0,-1 0 0 0 0,1 1 0 0 0,-1 0 0 0 0,0 0 1 0 0,18 12-1 0 0,-26-15 19 0 0,-1 0 1 0 0,1 1 0 0 0,0-1-1 0 0,-1 0 1 0 0,1 1-1 0 0,-1 0 1 0 0,0-1-1 0 0,1 1 1 0 0,-1 0 0 0 0,0-1-1 0 0,0 1 1 0 0,0 0-1 0 0,0 0 1 0 0,0 0-1 0 0,-1 0 1 0 0,1 0-1 0 0,-1 0 1 0 0,1 0 0 0 0,-1 0-1 0 0,0 0 1 0 0,1 4-1 0 0,-2-3 26 0 0,1 0-1 0 0,-1 0 1 0 0,1-1-1 0 0,-1 1 1 0 0,0 0-1 0 0,0-1 1 0 0,0 1-1 0 0,0-1 1 0 0,0 1-1 0 0,-1-1 1 0 0,1 1-1 0 0,-1-1 1 0 0,0 0-1 0 0,0 0 0 0 0,1 0 1 0 0,-4 3-1 0 0,-44 39 506 0 0,-2-3-1 0 0,-95 60 0 0 0,117-84-932 0 0,0 2-1 0 0,-44 38 0 0 0,73-57 362 0 0,-16 18-672 0 0,16-18 525 0 0,-1 1-1 0 0,1 0 1 0 0,-1 0-1 0 0,1 0 1 0 0,0 0 0 0 0,-1-1-1 0 0,1 1 1 0 0,0 0-1 0 0,0 0 1 0 0,-1 0-1 0 0,1 0 1 0 0,0 0-1 0 0,0 0 1 0 0,0 0 0 0 0,0 0-1 0 0,0 0 1 0 0,0 0-1 0 0,1 0 1 0 0,-1 0-1 0 0,0 0 1 0 0,0 0-1 0 0,1-1 1 0 0,-1 1 0 0 0,1 2-1 0 0,11 10-9389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0:38.615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8171 0 0 0,'0'-1'36'0'0,"-1"0"-1"0"0,0-1 1 0 0,0 1 0 0 0,1 0 0 0 0,-1-1-1 0 0,1 1 1 0 0,-1 0 0 0 0,1-1-1 0 0,0 1 1 0 0,-1-1 0 0 0,1 1-1 0 0,0 0 1 0 0,0-1 0 0 0,0 1 0 0 0,0-1-1 0 0,0 1 1 0 0,1-3 0 0 0,0 0 10 0 0,0 1 0 0 0,1-1 0 0 0,-1 1 0 0 0,1 0 0 0 0,3-6 0 0 0,-4 9-33 0 0,0-1 1 0 0,-1 0-1 0 0,1 1 1 0 0,0-1-1 0 0,0 0 1 0 0,-1 1-1 0 0,1-1 1 0 0,0 1-1 0 0,0-1 1 0 0,0 1-1 0 0,0-1 1 0 0,0 1-1 0 0,2-1 1 0 0,8-4 112 0 0,-8 2-89 0 0,10-8 155 0 0,1 0-1 0 0,18-10 1 0 0,-27 17-133 0 0,0 0 1 0 0,0 0 0 0 0,9-9 0 0 0,12-11 141 0 0,79-38 5508 0 0,-49 22-3813 0 0,-7-5-566 0 0,57-67-1 0 0,35-62 14 0 0,-105 129-1036 0 0,21-20 184 0 0,96-84 0 0 0,-87 88-262 0 0,-17 14-57 0 0,254-247 528 0 0,3-26-302 0 0,94-93-83 0 0,-53 56-3 0 0,-327 336-294 0 0,252-264 253 0 0,15-4 22 0 0,377-362 241 0 0,-402 414-394 0 0,317-293 101 0 0,81-78-59 0 0,-458 426-130 0 0,61-52 1 0 0,-25 43-24 0 0,117-101 73 0 0,-292 234-90 0 0,141-123 21 0 0,189-148 106 0 0,-149 112-28 0 0,358-274 163 0 0,-85 132-180 0 0,-31 18-54 0 0,-319 213-35 0 0,9 13-25 0 0,-116 85-51 0 0,10-7-401 0 0,-55 30-161 0 0,8-6 232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8 184 0 0,'1'-2'137'0'0,"-1"2"-119"0"0,0 0 0 0 0,0 0 0 0 0,0-1-1 0 0,0 1 1 0 0,0 0 0 0 0,0 0 0 0 0,0 0-1 0 0,0-1 1 0 0,0 1 0 0 0,0 0 0 0 0,0 0-1 0 0,1-1 1 0 0,-1 1 0 0 0,0 0 0 0 0,0 0 0 0 0,0 0-1 0 0,0 0 1 0 0,0-1 0 0 0,1 1 0 0 0,-1 0-1 0 0,0 0 1 0 0,0 0 0 0 0,0 0 0 0 0,0-1-1 0 0,1 1 1 0 0,-1 0 0 0 0,0 0 0 0 0,0 0-1 0 0,0 0 1 0 0,1 0 0 0 0,-1 0 0 0 0,0 0-1 0 0,0 0 1 0 0,1 0 0 0 0,-1 0 0 0 0,0 0-1 0 0,0 0 1 0 0,1 0 0 0 0,-1 0 0 0 0,0 0-1 0 0,0 0 1 0 0,1 0 0 0 0,-1 0 0 0 0,0 0-1 0 0,0 0 1 0 0,0 0 0 0 0,1 0 0 0 0,-1 0-1 0 0,0 0 1 0 0,0 0 0 0 0,0 1 0 0 0,1-1 0 0 0,-1 0-1 0 0,1 7 159 0 0,0 4-57 0 0,17 40 436 0 0,-15-44-463 0 0,-1 0-1 0 0,0 1 1 0 0,1 8 0 0 0,3 45 4650 0 0,-3-14-2647 0 0,1-14-1797 0 0,-2 1 0 0 0,-1 0 0 0 0,-2-1 0 0 0,-2 1 0 0 0,-7 39 0 0 0,8-55-666 0 0,0 1-1 0 0,1-1 1 0 0,2 27-1 0 0,0-31-573 0 0,-1-1 0 0 0,0 1 0 0 0,-1 0 0 0 0,0 0 0 0 0,-1-1 0 0 0,0 1 0 0 0,-7 21 0 0 0,5-27 691 0 0,0 0 0 0 0,0 1-1 0 0,-10 13 1 0 0,11-21 151 0 0,1 0 1 0 0,0 0-1 0 0,0 0 0 0 0,-1-1 0 0 0,1 1 1 0 0,-1-1-1 0 0,-2 1 0 0 0,-2-3-121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0:39.489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 54 464 0 0,'-4'-3'129'0'0,"0"-1"0"0"0,0 1 0 0 0,0-1 0 0 0,1 0 0 0 0,0-1 0 0 0,0 1 0 0 0,-5-8 0 0 0,8 11-126 0 0,0 1 0 0 0,0 0 0 0 0,0-1 0 0 0,-1 1-1 0 0,1 0 1 0 0,0-1 0 0 0,0 1 0 0 0,0-1 0 0 0,0 1 0 0 0,0 0-1 0 0,0-1 1 0 0,0 1 0 0 0,0 0 0 0 0,0-1 0 0 0,0 1 0 0 0,0-1-1 0 0,0 1 1 0 0,0 0 0 0 0,0-1 0 0 0,0 1 0 0 0,0 0 0 0 0,1-1-1 0 0,-1 1 1 0 0,0-1 0 0 0,0 1 0 0 0,0 0 0 0 0,0 0 0 0 0,1-1-1 0 0,-1 1 1 0 0,0 0 0 0 0,0-1 0 0 0,1 1 0 0 0,-1 0-1 0 0,0 0 1 0 0,1-1 0 0 0,-1 1 0 0 0,0 0 0 0 0,1 0 0 0 0,-1 0-1 0 0,0 0 1 0 0,1-1 0 0 0,-1 1 0 0 0,0 0 0 0 0,1 0 0 0 0,-1 0-1 0 0,1 0 1 0 0,-1 0 0 0 0,0 0 0 0 0,1 0 0 0 0,-1 0 0 0 0,1 0-1 0 0,2 0 13 0 0,-1 0-1 0 0,1 0 0 0 0,0 0 0 0 0,-1 1 1 0 0,1-1-1 0 0,3 1 0 0 0,9 6 39 0 0,-1 0 1 0 0,0 0-1 0 0,0 2 1 0 0,0 0-1 0 0,12 11 0 0 0,4 2 22 0 0,12 5 23 0 0,45 34 236 0 0,-12-9 2382 0 0,102 53 1 0 0,-94-58-1889 0 0,80 40-30 0 0,46 28-159 0 0,-109-50-187 0 0,125 105 0 0 0,518 389 2367 0 0,-235-169-1498 0 0,-367-277-996 0 0,235 194 605 0 0,52 40 9 0 0,-85-50-499 0 0,-85-70-247 0 0,120 105-55 0 0,-5 16-52 0 0,125 112 23 0 0,21-27-48 0 0,-190-146-53 0 0,-160-133 10 0 0,-123-113-8 0 0,155 143 9 0 0,-121-105-17 0 0,64 65 23 0 0,72 92-9 0 0,-14 10 21 0 0,-120-139-21 0 0,154 182 76 0 0,-103-128-45 0 0,326 438-45 0 0,-368-480-1398 0 0,5-5-1 0 0,114 106 0 0 0,-124-146-735 0 0,-12-10-1522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79 0 0 0,'-35'2'274'0'0,"21"-2"166"0"0,-26 4 0 0 0,-22 5 634 0 0,48-6-56 0 0,-13 3 6696 0 0,17-4-5871 0 0,12-5-421 0 0,16-4-606 0 0,43-5-172 0 0,-37 6-471 0 0,34-3-1 0 0,60-4 90 0 0,102-5 32 0 0,76 11 2 0 0,149 1-390 0 0,-263-1-440 0 0,-25 0-645 0 0,-56 3-458 0 0,29-1-4267 0 0,-92 5 2205 0 0,47 0 1475 0 0,-57 1 1933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1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8 184 0 0,'21'-3'291'0'0,"0"1"1"0"0,0 0-1 0 0,0 2 0 0 0,0 0 1 0 0,32 5-1 0 0,-9 3 46 0 0,68 20 0 0 0,-81-18 569 0 0,1 1 0 0 0,-1 3 0 0 0,-1 0 0 0 0,0 2 0 0 0,37 25 0 0 0,-60-35-784 0 0,0 0 0 0 0,0 0 0 0 0,-1 0 0 0 0,1 1-1 0 0,-2 0 1 0 0,1 0 0 0 0,-1 0 0 0 0,0 1 0 0 0,0 0 0 0 0,-1 0 0 0 0,0 0 0 0 0,0 0 0 0 0,-1 1 0 0 0,0-1 0 0 0,-1 1 0 0 0,1 0 0 0 0,0 14 0 0 0,-1-10-28 0 0,-1 0 0 0 0,-1 1 0 0 0,0-1 0 0 0,0 1 1 0 0,-4 13-1 0 0,3-22-91 0 0,0 1 1 0 0,-1-1-1 0 0,0 1 1 0 0,0-1 0 0 0,0 0-1 0 0,-1 0 1 0 0,0 0-1 0 0,0 0 1 0 0,0 0 0 0 0,0 0-1 0 0,-1-1 1 0 0,0 0-1 0 0,0 0 1 0 0,-4 4 0 0 0,-2 0-621 0 0,0-2 1 0 0,0 1 0 0 0,0-1 0 0 0,-1-1 0 0 0,-22 9-1 0 0,-62 12-5038 0 0,31-9 5391 0 0,13-2-159 0 0,18-5 159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1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33 0 0 0,'-6'-7'216'0'0,"4"4"-123"0"0,-1 0 0 0 0,1 0 1 0 0,-1 0-1 0 0,1 1 0 0 0,-1-1 1 0 0,-5-3-1 0 0,7 5-74 0 0,0 1 0 0 0,0 0 1 0 0,0-1-1 0 0,0 1 0 0 0,0 0 0 0 0,0 0 0 0 0,0-1 1 0 0,0 1-1 0 0,0 0 0 0 0,0 0 0 0 0,0 0 0 0 0,0 0 1 0 0,0 1-1 0 0,0-1 0 0 0,0 0 0 0 0,0 0 0 0 0,0 0 1 0 0,0 1-1 0 0,0-1 0 0 0,1 1 0 0 0,-1-1 0 0 0,0 0 1 0 0,0 1-1 0 0,0 0 0 0 0,0-1 0 0 0,1 1 0 0 0,-1-1 1 0 0,0 1-1 0 0,0 0 0 0 0,0 1 0 0 0,-11 11 799 0 0,1 0-1 0 0,0 1 0 0 0,1 1 1 0 0,1 0-1 0 0,0 0 1 0 0,1 1-1 0 0,1 0 0 0 0,1 0 1 0 0,-7 24-1 0 0,-2 18 1079 0 0,-9 83 1 0 0,22-122-2284 0 0,-1 13 553 0 0,3 56 1 0 0,1-82-150 0 0,-1 0-45 0 0,1 1 1 0 0,0-1-1 0 0,0 0 1 0 0,1 0 0 0 0,-1 0-1 0 0,2 0 1 0 0,-1 0-1 0 0,0-1 1 0 0,1 1 0 0 0,0-1-1 0 0,1 1 1 0 0,-1-1-1 0 0,1 0 1 0 0,0 0 0 0 0,0-1-1 0 0,9 8 1 0 0,-6-5-576 0 0,1-1 0 0 0,0-1-1 0 0,0 1 1 0 0,10 4 0 0 0,-8-6-1353 0 0,1 1 0 0 0,0-1 0 0 0,12 3 0 0 0,34 5 1446 0 0,-30-12 292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1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61 114 680 0 0,'-9'0'303'0'0,"-1"-1"-1"0"0,1 0 1 0 0,0 0-1 0 0,-14-5 0 0 0,42 4 2694 0 0,0-1 0 0 0,25-7 0 0 0,-17 5-2928 0 0,83-8 1595 0 0,-20 4-836 0 0,467-43 332 0 0,-502 49-1211 0 0,128-5 371 0 0,92 10-4633 0 0,187 22-4469 0 0,-360-17 8535 0 0,-6-1-11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3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2402 41 0 0 0,'1'-1'16'0'0,"1"0"-1"0"0,-1 1 1 0 0,0-1-1 0 0,1 0 1 0 0,-1 0-1 0 0,0 0 1 0 0,1 0-1 0 0,-1 0 1 0 0,0 0-1 0 0,0 0 1 0 0,2-3-1 0 0,-3 3 18 0 0,1 1-1 0 0,-1-1 1 0 0,1 0 0 0 0,0 0-1 0 0,-1 1 1 0 0,1-1 0 0 0,0 0 0 0 0,-1 1-1 0 0,1-1 1 0 0,0 1 0 0 0,0-1-1 0 0,0 1 1 0 0,-1-1 0 0 0,1 1-1 0 0,0-1 1 0 0,0 1 0 0 0,0 0-1 0 0,0 0 1 0 0,0-1 0 0 0,1 1-1 0 0,5-15 368 0 0,-7 15-147 0 0,-2 5-82 0 0,0 0 0 0 0,0-1 1 0 0,0 1-1 0 0,0 0 0 0 0,-6 6 1 0 0,-31 25 3747 0 0,-83 95 635 0 0,-61 44-3171 0 0,19-33-791 0 0,62-57-418 0 0,-194 156 85 0 0,139-116 121 0 0,-16 13 367 0 0,-195 163 1370 0 0,173-128-1323 0 0,83-58-667 0 0,30-29-172 0 0,-149 155-257 0 0,174-183 98 0 0,31-33-740 0 0,1 0-1 0 0,-23 32 1 0 0,38-43 80 0 0,-15 23-10117 0 0,17-20 9601 0 0,6-16 1066 0 0,3 0-42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3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35 0 0 0,'3'-7'331'0'0,"-2"5"-276"0"0,-1 0-1 0 0,1 0 1 0 0,0 1-1 0 0,0-1 1 0 0,0 0-1 0 0,0 0 1 0 0,0 1-1 0 0,0-1 0 0 0,0 0 1 0 0,0 1-1 0 0,1-1 1 0 0,-1 1-1 0 0,0 0 1 0 0,1-1-1 0 0,2-1 1 0 0,-4 3-46 0 0,1 0 1 0 0,-1 0-1 0 0,0 0 1 0 0,1 1-1 0 0,-1-1 0 0 0,0 0 1 0 0,1 0-1 0 0,-1 0 1 0 0,0 0-1 0 0,0 0 1 0 0,1 0-1 0 0,-1 1 0 0 0,0-1 1 0 0,1 0-1 0 0,-1 0 1 0 0,0 0-1 0 0,0 1 1 0 0,0-1-1 0 0,1 0 0 0 0,-1 0 1 0 0,0 1-1 0 0,0-1 1 0 0,0 0-1 0 0,0 0 0 0 0,1 1 1 0 0,-1-1-1 0 0,0 0 1 0 0,0 1-1 0 0,0-1 1 0 0,0 0-1 0 0,0 1 0 0 0,0-1 1 0 0,0 0-1 0 0,0 1 1 0 0,0-1-1 0 0,0 0 1 0 0,0 0-1 0 0,0 1 0 0 0,0-1 1 0 0,0 0-1 0 0,0 1 1 0 0,0 14 209 0 0,-3-3 304 0 0,0 0 1 0 0,0 0-1 0 0,-1 0 1 0 0,-7 13 0 0 0,2-4 2687 0 0,-4 14-1192 0 0,-9 37 0 0 0,10-27-939 0 0,7-28-695 0 0,1-1 0 0 0,0 0 1 0 0,1 1-1 0 0,1 0 0 0 0,-1 26 1 0 0,3-42-372 0 0,0 1 1 0 0,1-1 0 0 0,-1 0 0 0 0,0 0-1 0 0,0 1 1 0 0,1-1 0 0 0,-1 0 0 0 0,1 0-1 0 0,-1 0 1 0 0,1 1 0 0 0,-1-1 0 0 0,1 0-1 0 0,0 0 1 0 0,-1 0 0 0 0,1 0 0 0 0,0 0-1 0 0,0 0 1 0 0,0 0 0 0 0,0-1 0 0 0,1 2-1 0 0,0 0 6 0 0,0-1 0 0 0,0 0 0 0 0,1-1 0 0 0,-1 1-1 0 0,0 0 1 0 0,1 0 0 0 0,-1-1 0 0 0,0 0 0 0 0,1 1-1 0 0,2-1 1 0 0,4 0 22 0 0,0-1 0 0 0,-1 0 0 0 0,1 0 0 0 0,-1-1 0 0 0,10-3-1 0 0,16-5-9 0 0,0-2-1 0 0,0-1 0 0 0,-1-2 0 0 0,41-25 0 0 0,-2-1-334 0 0,8-5-1007 0 0,-24 6-855 0 0,9-6-1302 0 0,-20 17-1638 0 0,-11 10 3396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158 198 0 0 0,'-25'-5'579'0'0,"-39"0"0"0"0,12 5-127 0 0,36-5 5265 0 0,23 3-4826 0 0,1 0-1 0 0,-1 0 1 0 0,1 1-1 0 0,0 0 1 0 0,12 0 0 0 0,23-3 73 0 0,132-21 760 0 0,-69 13-1378 0 0,57-6 19 0 0,13-1-68 0 0,196-25 198 0 0,-235 30-436 0 0,458-18-49 0 0,-508 29 7 0 0,75 0-1115 0 0,165 19 0 0 0,-283-10-2276 0 0,-39-5 1739 0 0,0 1 1 0 0,1-1-1 0 0,-1 1 0 0 0,0 0 0 0 0,9 5 1 0 0,-13-7 1609 0 0,-1 0 0 0 0,1 0 0 0 0,-1 1 0 0 0,1-1 1 0 0,-1 0-1 0 0,1 1 0 0 0,-1-1 0 0 0,0 0 1 0 0,1 1-1 0 0,-1-1 0 0 0,1 1 0 0 0,-1-1 0 0 0,0 1 1 0 0,1-1-1 0 0,-1 1 0 0 0,0-1 0 0 0,0 1 0 0 0,1-1 1 0 0,-1 1-1 0 0,0-1 0 0 0,0 2 0 0 0,0 3-279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3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66 0 0 0,'1'-18'64'0'0,"-1"16"93"0"0,0-1-1 0 0,0 1 1 0 0,0-1-1 0 0,0 0 0 0 0,0 1 1 0 0,0-1-1 0 0,-1 1 1 0 0,0-4-1 0 0,-2-3-1469 0 0,1-4 11279 0 0,3 28-6644 0 0,-10 231 507 0 0,11-140-3667 0 0,-4 108 5 0 0,-7-128-95 0 0,-1 7-276 0 0,5-37-1166 0 0,1-22-4121 0 0,2-24-2034 0 0,2-9 7416 0 0,0-1-1 0 0,0 1 0 0 0,0 0 0 0 0,0-1 0 0 0,0 1 1 0 0,-1-1-1 0 0,1 1 0 0 0,0 0 0 0 0,0-1 1 0 0,-1 1-1 0 0,1-1 0 0 0,0 1 0 0 0,-1-1 0 0 0,1 1 1 0 0,0-1-1 0 0,-1 1 0 0 0,1-1 0 0 0,-1 1 1 0 0,-2-1-381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3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49 0 0 0,'-2'-7'149'0'0,"0"0"0"0"0,0 0 0 0 0,-5-11 0 0 0,5 12-18 0 0,2 6-117 0 0,0 0 0 0 0,0-1 0 0 0,0 1-1 0 0,0 0 1 0 0,0 0 0 0 0,0 0 0 0 0,0 0 0 0 0,-1-1 0 0 0,1 1 0 0 0,0 0 0 0 0,0 0 0 0 0,0 0 0 0 0,0 0 0 0 0,0 0 0 0 0,0 0-1 0 0,0-1 1 0 0,-1 1 0 0 0,1 0 0 0 0,0 0 0 0 0,0 0 0 0 0,0 0 0 0 0,0 0 0 0 0,0 0 0 0 0,-1 0 0 0 0,1 0 0 0 0,0 0-1 0 0,0 0 1 0 0,0 0 0 0 0,0 0 0 0 0,-1 0 0 0 0,1-1 0 0 0,0 1 0 0 0,0 0 0 0 0,0 1 0 0 0,0-1 0 0 0,-1 0 0 0 0,1 0-1 0 0,0 0 1 0 0,0 0 0 0 0,0 0 0 0 0,0 0 0 0 0,-1 0 0 0 0,-6 8 417 0 0,-5 12 363 0 0,3-2 3037 0 0,-6 22 0 0 0,-2 22-1275 0 0,-7 64-2857 0 0,20-98 799 0 0,-1 8-449 0 0,2-16 28 0 0,-9 39 0 0 0,2-24-31 0 0,1 0 0 0 0,3 1 0 0 0,0 0 0 0 0,2 0 0 0 0,2 68 0 0 0,1-41 46 0 0,0-50-99 0 0,0-1 1 0 0,1 0-1 0 0,0 1 1 0 0,1-1-1 0 0,0 1 1 0 0,1-1 0 0 0,4 13-1 0 0,1-4-389 0 0,-6-21 368 0 0,-1 0 0 0 0,0 0 0 0 0,0 0 0 0 0,0 0-1 0 0,0 0 1 0 0,0 0 0 0 0,0 1 0 0 0,0-1 0 0 0,0 0 0 0 0,0 0 0 0 0,0 0 0 0 0,1 0-1 0 0,-1 0 1 0 0,0 0 0 0 0,0 0 0 0 0,0 0 0 0 0,0 0 0 0 0,0 0 0 0 0,0 0 0 0 0,0 0-1 0 0,1 0 1 0 0,-1 0 0 0 0,0 0 0 0 0,0 0 0 0 0,0 0 0 0 0,0 0 0 0 0,0 0 0 0 0,0 0-1 0 0,1 0 1 0 0,-1 0 0 0 0,0 0 0 0 0,0 0 0 0 0,0 0 0 0 0,0 0 0 0 0,0 0 0 0 0,0 0-1 0 0,1 0 1 0 0,-1 0 0 0 0,0 0 0 0 0,0 0 0 0 0,0 0 0 0 0,0 0 0 0 0,0-1 0 0 0,0 1-1 0 0,0 0 1 0 0,0 0 0 0 0,0 0 0 0 0,0 0 0 0 0,1 0 0 0 0,-1 0 0 0 0,0 0 0 0 0,0 0-1 0 0,0-1 1 0 0,0 1 0 0 0,0 0 0 0 0,0 0 0 0 0,0 0 0 0 0,0 0 0 0 0,0 0 0 0 0,0 0-1 0 0,0-1 1 0 0,0 1 0 0 0,0 0 0 0 0,0 0 0 0 0,0 0 0 0 0,0 0 0 0 0,0 0-1 0 0,0-1 10 0 0,0 1 0 0 0,0 0 0 0 0,0 0 0 0 0,0 0 0 0 0,0 0 0 0 0,0 0 0 0 0,0 0-1 0 0,0 0 1 0 0,0 0 0 0 0,0-1 0 0 0,0 1 0 0 0,0 0 0 0 0,0 0 0 0 0,0 0 0 0 0,0 0-1 0 0,0 0 1 0 0,0 0 0 0 0,0 0 0 0 0,0-1 0 0 0,0 1 0 0 0,0 0 0 0 0,0 0-1 0 0,0 0 1 0 0,0 0 0 0 0,0 0 0 0 0,0 0 0 0 0,0 0 0 0 0,0 0 0 0 0,0-1 0 0 0,0 1-1 0 0,-1 0 1 0 0,1 0 0 0 0,0 0 0 0 0,0 0 0 0 0,0 0 0 0 0,0 0 0 0 0,0 0-1 0 0,0 0 1 0 0,0 0 0 0 0,0 0 0 0 0,0 0 0 0 0,-1 0 0 0 0,1 0 0 0 0,0 0 0 0 0,0 0-1 0 0,0 0 1 0 0,0 0 0 0 0,0 0 0 0 0,0 0 0 0 0,0 0 0 0 0,-1 0 0 0 0,1 0 0 0 0,0 0-1 0 0,0 0 1 0 0,0 0 0 0 0,0 0 0 0 0,0 0 0 0 0,0 0 0 0 0,0 0 0 0 0,-1 0-1 0 0,1 0 1 0 0,0 0 0 0 0,0 0 0 0 0,0 0 0 0 0,0 0 0 0 0,-4 1-568 0 0,1-1 1 0 0,-1 0-1 0 0,1 0 1 0 0,-1 0-1 0 0,-5-1 0 0 0,-4-7-2683 0 0,12 7 3246 0 0,0 0 1 0 0,0 0 0 0 0,0 0-1 0 0,-1 1 1 0 0,1-1-1 0 0,0 0 1 0 0,0 1 0 0 0,-1-1-1 0 0,1 1 1 0 0,0-1-1 0 0,-1 1 1 0 0,1-1 0 0 0,-3 1-1 0 0,-4-2-56 0 0,8 2 80 0 0,-1 0-1 0 0,1 0 0 0 0,0 0 0 0 0,0-1 1 0 0,-1 1-1 0 0,1 0 0 0 0,0 0 1 0 0,0 0-1 0 0,-1 0 0 0 0,1 0 1 0 0,0 0-1 0 0,0 0 0 0 0,-1 0 1 0 0,1 0-1 0 0,0 0 0 0 0,-1 0 0 0 0,1 0 1 0 0,0 0-1 0 0,0 0 0 0 0,-1 0 1 0 0,1 0-1 0 0,0 0 0 0 0,0 0 1 0 0,-1 1-1 0 0,1-1 0 0 0,-1 0 1 0 0,-3 5-25 0 0,0-1 24 0 0,4-4 2 0 0,0 0-1 0 0,0 0 0 0 0,0 0 1 0 0,0 0-1 0 0,-1 0 1 0 0,1 0-1 0 0,0 0 0 0 0,0 0 1 0 0,0 0-1 0 0,0 0 1 0 0,0 0-1 0 0,0 0 0 0 0,0 0 1 0 0,-1 0-1 0 0,1 0 1 0 0,0 0-1 0 0,0 0 0 0 0,0 0 1 0 0,0 0-1 0 0,0-1 1 0 0,0 1-1 0 0,0 0 0 0 0,0 0 1 0 0,0 0-1 0 0,0 0 0 0 0,0 0 1 0 0,0 0-1 0 0,0 0 1 0 0,0 0-1 0 0,0-1 0 0 0,-1 1 1 0 0,1 0-1 0 0,0 0 1 0 0,0 0-1 0 0,0 0 0 0 0,0 0 1 0 0,0 0-1 0 0,0-1 1 0 0,0 1-1 0 0,1 0 0 0 0,-1 0 1 0 0,0 0-1 0 0,0 0 1 0 0,0 0-1 0 0,0 0 0 0 0,0 0 1 0 0,0-1-1 0 0,0 1 0 0 0,0 0 1 0 0,0 0-1 0 0,0 0 28 0 0,7 1 216 0 0,21-17 6582 0 0,0 0-5441 0 0,-21 13-1154 0 0,0 0 0 0 0,1 1 0 0 0,-1 0 0 0 0,13-2 0 0 0,-2 1 97 0 0,126-34 1258 0 0,-85 20-1149 0 0,69-11 0 0 0,-95 23-331 0 0,298-35 460 0 0,-116 18-405 0 0,82-5-117 0 0,-118 16-37 0 0,151-4-46 0 0,-183 12-373 0 0,48-1-666 0 0,-98 8-3053 0 0,1 5-4391 0 0,-6 5 7698 0 0,-46-5 317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10 227 32 0 0,'0'-1'23'0'0,"0"1"-1"0"0,0 0 1 0 0,-1 0-1 0 0,1 0 1 0 0,0-1 0 0 0,0 1-1 0 0,0 0 1 0 0,0 0-1 0 0,-1 0 1 0 0,1 0 0 0 0,0 0-1 0 0,0 0 1 0 0,0-1-1 0 0,-1 1 1 0 0,1 0 0 0 0,0 0-1 0 0,0 0 1 0 0,0 0-1 0 0,-1 0 1 0 0,1 0 0 0 0,0 0-1 0 0,0 0 1 0 0,-1 0-1 0 0,1 0 1 0 0,0 0 0 0 0,0 0-1 0 0,0 0 1 0 0,-1 0-1 0 0,1 0 1 0 0,0 0 0 0 0,0 0-1 0 0,-1 0 1 0 0,1 1-1 0 0,-3-1 167 0 0,5-4-11 0 0,-1 3-32 0 0,-1 0-123 0 0,1 1 1 0 0,-1-1-1 0 0,0 1 1 0 0,1-1-1 0 0,-1 1 0 0 0,1-1 1 0 0,-1 1-1 0 0,0-1 1 0 0,1 1-1 0 0,-1-1 1 0 0,1 1-1 0 0,-1 0 1 0 0,1-1-1 0 0,-1 1 1 0 0,1 0-1 0 0,0 0 0 0 0,-1-1 1 0 0,1 1-1 0 0,-1 0 1 0 0,1 0-1 0 0,-1 0 1 0 0,1 0-1 0 0,0 0 1 0 0,-1 0-1 0 0,1-1 1 0 0,0 2-1 0 0,-1-1 1 0 0,1 0-1 0 0,0 0 0 0 0,3 0 144 0 0,-1 0-1 0 0,1 0 0 0 0,-1 0 1 0 0,1-1-1 0 0,0 1 0 0 0,-1-1 1 0 0,0 0-1 0 0,1 0 0 0 0,-1 0 1 0 0,5-2-1 0 0,9-3 3532 0 0,100-33 1241 0 0,300-52-471 0 0,220 23-3667 0 0,-257 71-1279 0 0,-180 3-1875 0 0,-168-6 1888 0 0,59-2-10071 0 0,-54 0 8718 0 0,-21-1 1308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 0 0 0,'2'-8'219'0'0,"-1"5"72"0"0,4 9-49 0 0,-5-4-217 0 0,0-1-1 0 0,0 1 1 0 0,0-1 0 0 0,0 1-1 0 0,0-1 1 0 0,0 1-1 0 0,0-1 1 0 0,0 1 0 0 0,0-1-1 0 0,-1 1 1 0 0,1-1-1 0 0,-1 1 1 0 0,1-1 0 0 0,-1 1-1 0 0,1-1 1 0 0,-1 0-1 0 0,0 1 1 0 0,0-1 0 0 0,-1 2-1 0 0,-5 11 120 0 0,-24 72-4 0 0,16-34-596 0 0,9-33 280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8 888 0 0,'0'-3'872'0'0,"0"-1"-776"0"0,-1 5-392 0 0,1 2-104 0 0,0 1 304 0 0,0 3-224 0 0,1 0-112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0 0 0,'-4'-4'441'0'0,"5"3"-36"0"0,-4 0 276 0 0,-3-10 5927 0 0,12 16-5652 0 0,20 18-6984 0 0,-19-18 5534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39 112 0 0,'-9'-2'312'0'0,"-21"-7"289"0"0,28 9-583 0 0,1-1 1 0 0,0 1-1 0 0,0 0 1 0 0,-1 0 0 0 0,1 0-1 0 0,0 0 1 0 0,0 0-1 0 0,-1 0 1 0 0,1 0-1 0 0,0 0 1 0 0,0 0 0 0 0,-1 0-1 0 0,1 1 1 0 0,0-1-1 0 0,0 1 1 0 0,-1-1-1 0 0,-1 2 1 0 0,3-2-12 0 0,0 0 0 0 0,0 1 0 0 0,0-1 0 0 0,0 0 0 0 0,0 1 0 0 0,0-1 0 0 0,0 1 0 0 0,1-1 0 0 0,-1 0 0 0 0,0 1 0 0 0,0-1 0 0 0,0 1 0 0 0,0-1-1 0 0,0 0 1 0 0,1 1 0 0 0,-1-1 0 0 0,0 0 0 0 0,0 1 0 0 0,0-1 0 0 0,1 0 0 0 0,-1 0 0 0 0,0 1 0 0 0,1-1 0 0 0,-1 0 0 0 0,0 1 0 0 0,0-1 0 0 0,1 0 0 0 0,0 0 0 0 0,11 9 120 0 0,-8-8-36 0 0,0 1 0 0 0,1-1 1 0 0,-1 0-1 0 0,1-1 0 0 0,-1 1 0 0 0,1-1 0 0 0,-1 0 0 0 0,1 0 0 0 0,-1 0 0 0 0,1-1 0 0 0,5-1 0 0 0,9 0 1113 0 0,64-8 5350 0 0,2 0-5325 0 0,59 5-173 0 0,-11 1-517 0 0,103-8-259 0 0,-64 9-2942 0 0,71-1-3858 0 0,-67 3 4249 0 0,-91 2 1801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35 296 0 0,'0'0'43'0'0,"0"0"1"0"0,0-1-1 0 0,0 1 0 0 0,0 0 0 0 0,0 0 1 0 0,1-1-1 0 0,-1 1 0 0 0,0 0 0 0 0,0 0 0 0 0,0-1 1 0 0,0 1-1 0 0,1 0 0 0 0,-1 0 0 0 0,0 0 1 0 0,0-1-1 0 0,1 1 0 0 0,-1 0 0 0 0,0 0 1 0 0,0 0-1 0 0,1 0 0 0 0,-1 0 0 0 0,0-1 1 0 0,0 1-1 0 0,1 0 0 0 0,-1 0 0 0 0,0 0 1 0 0,0 0-1 0 0,1 0 0 0 0,-1 0 0 0 0,0 0 1 0 0,1 0-1 0 0,-1 0 0 0 0,1 0 0 0 0,16 1 177 0 0,-1 0-130 0 0,47-23 240 0 0,-50 18-251 0 0,-11 3-66 0 0,1 0 0 0 0,0 0-1 0 0,0 0 1 0 0,0 1 0 0 0,0-1 0 0 0,0 1-1 0 0,0-1 1 0 0,0 1 0 0 0,0 0-1 0 0,0 0 1 0 0,5 2 0 0 0,14 2-8 0 0,-14-3-8 0 0,0 0-1 0 0,0 1 0 0 0,0 0 0 0 0,-1 1 0 0 0,1-1 0 0 0,7 5 1 0 0,-1-2 13 0 0,7 3 22 0 0,-21-8-31 0 0,1 1 0 0 0,0-1 0 0 0,0 1 0 0 0,-1-1 0 0 0,1 1 0 0 0,-1 0 1 0 0,1-1-1 0 0,0 1 0 0 0,-1 0 0 0 0,1-1 0 0 0,-1 1 0 0 0,0 0 0 0 0,1 0 0 0 0,-1 0 1 0 0,1-1-1 0 0,-1 1 0 0 0,0 0 0 0 0,0 0 0 0 0,0 0 0 0 0,1 0 0 0 0,-1-1 0 0 0,0 3 1 0 0,0-3 0 0 0,0 0 0 0 0,0 1 0 0 0,0-1 0 0 0,0 0 0 0 0,-1 1 0 0 0,1-1 0 0 0,0 0 0 0 0,0 1 0 0 0,0-1 0 0 0,0 0 0 0 0,0 1 0 0 0,-1-1 0 0 0,1 0 0 0 0,0 1 0 0 0,0-1 0 0 0,0 0 0 0 0,-1 0 0 0 0,1 1 0 0 0,0-1 0 0 0,0 0 0 0 0,-1 0 0 0 0,1 0 1 0 0,0 0-1 0 0,-1 1 0 0 0,1-1 0 0 0,0 0 0 0 0,-1 0 0 0 0,1 0 0 0 0,0 0 0 0 0,-1 0 0 0 0,1 0 0 0 0,0 0 0 0 0,-1 0 0 0 0,1 0 0 0 0,-10 5 35 0 0,-19 30 91 0 0,3-9-34 0 0,23-24-87 0 0,1 0 0 0 0,-1 0 0 0 0,1 0 0 0 0,0 1 0 0 0,0-1 0 0 0,0 1 0 0 0,0-1 0 0 0,-2 4 0 0 0,2-3 14 0 0,1-1-1 0 0,-1 1 1 0 0,0 0-1 0 0,-1-1 0 0 0,1 0 1 0 0,0 1-1 0 0,-1-1 1 0 0,1 0-1 0 0,-1 0 1 0 0,-3 1-1 0 0,-12 9 264 0 0,-26 21-1 0 0,31-22-363 0 0,11-9-92 0 0,0 1-1 0 0,0-1 0 0 0,0 1 1 0 0,0-1-1 0 0,1 1 0 0 0,-1 0 1 0 0,1 0-1 0 0,-2 4 0 0 0,3-7 156 0 0,0 0-1 0 0,0 0 0 0 0,0 1 0 0 0,0-1 0 0 0,0 0 1 0 0,0 0-1 0 0,0 0 0 0 0,0 1 0 0 0,0-1 0 0 0,0 0 0 0 0,0 0 1 0 0,0 1-1 0 0,0-1 0 0 0,0 0 0 0 0,0 0 0 0 0,0 1 0 0 0,0-1 1 0 0,0 0-1 0 0,0 0 0 0 0,0 0 0 0 0,0 1 0 0 0,1-1 0 0 0,-1 0 1 0 0,0 0-1 0 0,0 1 0 0 0,0-1 0 0 0,0 0 0 0 0,0 0 0 0 0,1 0 1 0 0,-1 0-1 0 0,0 1 0 0 0,0-1 0 0 0,0 0 0 0 0,1 0 1 0 0,-1 0-1 0 0,0 0 0 0 0,0 0 0 0 0,0 0 0 0 0,1 0 0 0 0,-1 0 1 0 0,0 1-1 0 0,0-1 0 0 0,1 0 0 0 0,-1 0 0 0 0,0 0 0 0 0,0 0 1 0 0,1 0-1 0 0,-1 0 0 0 0,0 0 0 0 0,0 0 0 0 0,1 0 0 0 0,-1-1 1 0 0,0 1-1 0 0,15-3-468 0 0,-3-2 58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75 0 0 0,'-3'-13'22'0'0,"-8"-35"887"0"0,10 47-868 0 0,0 0 1 0 0,0 0-1 0 0,0 0 1 0 0,0 0-1 0 0,0 0 1 0 0,0 0-1 0 0,0 0 0 0 0,0 0 1 0 0,0 0-1 0 0,-1 1 1 0 0,-1-2-1 0 0,1 0 129 0 0,3 2-18 0 0,6 4-165 0 0,-7-4 184 0 0,1 0-1 0 0,-1 1 1 0 0,0-1 0 0 0,0 0 0 0 0,0 1-1 0 0,0-1 1 0 0,0 0 0 0 0,0 1 0 0 0,0-1 0 0 0,0 0-1 0 0,0 1 1 0 0,0-1 0 0 0,0 0 0 0 0,0 1 0 0 0,0-1-1 0 0,0 0 1 0 0,0 1 0 0 0,0-1 0 0 0,0 0-1 0 0,0 1 1 0 0,-1-1 0 0 0,1 0 0 0 0,0 1 0 0 0,0-1-1 0 0,-1 0 1 0 0,-6 9 4448 0 0,2-5-4315 0 0,3-2-125 0 0,1 0 0 0 0,0 0 0 0 0,-1-1 0 0 0,1 1 0 0 0,0 0 0 0 0,1 1 0 0 0,-1-1 0 0 0,0 0 0 0 0,0 0 0 0 0,0 3 0 0 0,-1 4 383 0 0,-1-1-275 0 0,2-1 0 0 0,-1 1 0 0 0,0 8 0 0 0,-3 13 124 0 0,1-3-266 0 0,1 0 1 0 0,1 0-1 0 0,1 40 0 0 0,-1 26-162 0 0,-3 17 24 0 0,-2 15-34 0 0,4-86-3 0 0,-6 42-63 0 0,5-50 24 0 0,2-14-109 0 0,-1 0-1 0 0,-5 17 1 0 0,6-23 1437 0 0,3 5-7633 0 0,-1-15 6093 0 0,0 1-1 0 0,0-1 1 0 0,1 0-1 0 0,-1 1 1 0 0,0-1 0 0 0,6 4-5008 0 0,-5-4 5178 0 0,-1 0-1 0 0,1 0 1 0 0,0 0-1 0 0,-1 0 0 0 0,1-1 1 0 0,-1 1-1 0 0,1 0 1 0 0,-1 0-1 0 0,1-1 1 0 0,-1 1-1 0 0,1 0 1 0 0,-1-1-1 0 0,1 1 1 0 0,-1-1-1 0 0,1 1 0 0 0,0-1 1 0 0,4-5-276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93 0 0 0,'0'-1'21'0'0,"0"1"0"0"0,1-1 0 0 0,-1 0 0 0 0,0 1 0 0 0,1-1 0 0 0,-1 1 0 0 0,0-1 0 0 0,0 0 0 0 0,0 1 0 0 0,0-1 0 0 0,0 0 0 0 0,0 1 0 0 0,1-1 0 0 0,-1 1 0 0 0,-1-1 0 0 0,1 0 0 0 0,0 1 0 0 0,0-1 0 0 0,0 0 0 0 0,0 1 0 0 0,0-1 0 0 0,-1 1 0 0 0,1-1 0 0 0,0 0 0 0 0,0 1 0 0 0,-1-1 0 0 0,-6-4 704 0 0,7 5-713 0 0,-1 0 0 0 0,1 0 0 0 0,0 0-1 0 0,0 0 1 0 0,-1 0 0 0 0,1 0-1 0 0,0 0 1 0 0,0 0 0 0 0,0 0 0 0 0,0 0-1 0 0,-1 0 1 0 0,1 0 0 0 0,0-1 0 0 0,0 1-1 0 0,0 0 1 0 0,-1 0 0 0 0,1 0 0 0 0,0 0-1 0 0,0 0 1 0 0,0 0 0 0 0,0-1 0 0 0,0 1-1 0 0,-1 0 1 0 0,1 0 0 0 0,0 0 0 0 0,0 0-1 0 0,0-1 1 0 0,0 1 0 0 0,0 0 0 0 0,0 0-1 0 0,0 0 1 0 0,0-1 0 0 0,0 1 0 0 0,0 0-1 0 0,0 0 1 0 0,0 0 0 0 0,-1-1 0 0 0,1 1-1 0 0,0 0 1 0 0,1 0 0 0 0,-1 0 0 0 0,0-1-1 0 0,0 1 1 0 0,0 0 0 0 0,0-1 0 0 0,0 1 30 0 0,1-1 1 0 0,-1 0-1 0 0,1 1 1 0 0,-1-1-1 0 0,1 0 1 0 0,0 1-1 0 0,-1-1 1 0 0,1 0-1 0 0,0 1 1 0 0,-1-1-1 0 0,1 1 1 0 0,0-1-1 0 0,0 1 1 0 0,-1 0-1 0 0,2-1 1 0 0,5-2 1787 0 0,0 1 0 0 0,1 0 0 0 0,11-2 1 0 0,48-2 1837 0 0,-46 6-3327 0 0,0-2 1 0 0,24-4 0 0 0,-19 2-178 0 0,46-2 0 0 0,2 0 8 0 0,15-1-68 0 0,-1 4-1 0 0,90 9 1 0 0,-104-2-149 0 0,-4 1-516 0 0,92-6 0 0 0,-34-4-752 0 0,-33 3 451 0 0,53-3-2002 0 0,-6 2-4213 0 0,-95 1 6752 0 0,2 2-37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0 0 0,'1'-1'0'0'0,"0"1"-1"0"0,0 0 0 0 0,0 0 0 0 0,0 0 0 0 0,0-1 0 0 0,-1 1 1 0 0,1 0-1 0 0,0-1 0 0 0,0 1 0 0 0,0-1 0 0 0,0 1 0 0 0,0-1 0 0 0,0 0 0 0 0,-1 1 0 0 0,1-1 0 0 0,0 0 0 0 0,-1 0 0 0 0,1 1 1 0 0,0-1-1 0 0,-1 0 0 0 0,1 0 0 0 0,-1 0 0 0 0,1 0 0 0 0,0-1 0 0 0,0-1 57 0 0,0 1 1 0 0,0-1 0 0 0,0 0 0 0 0,-1 0-1 0 0,1 0 1 0 0,-1 1 0 0 0,1-6 0 0 0,-1 8-41 0 0,0-1 1 0 0,0 1-1 0 0,0-1 0 0 0,0 1 1 0 0,0-1-1 0 0,0 1 1 0 0,0-1-1 0 0,1 1 0 0 0,-1-1 1 0 0,0 1-1 0 0,0-1 0 0 0,0 1 1 0 0,1-1-1 0 0,-1 1 0 0 0,0 0 1 0 0,1-1-1 0 0,-1 1 0 0 0,0 0 1 0 0,1-1-1 0 0,-1 1 0 0 0,1 0 1 0 0,-1-1-1 0 0,0 1 1 0 0,1 0-1 0 0,-1 0 0 0 0,1-1 1 0 0,-1 1-1 0 0,1 0 0 0 0,-1 0 1 0 0,1 0-1 0 0,-1 0 0 0 0,2-1 1 0 0,7-3 1027 0 0,-10 7-207 0 0,-1 0 0 0 0,1 0 0 0 0,0 0 0 0 0,0 0 0 0 0,1 0 0 0 0,-1 1 0 0 0,0-1 1 0 0,1 0-1 0 0,0 1 0 0 0,0 3 0 0 0,-1 8-415 0 0,-7 30 1113 0 0,-1 82-1 0 0,-1 90-1392 0 0,-1 46-483 0 0,3-95-2327 0 0,8-149 985 0 0,-2 25-6441 0 0,0-15 7001 0 0,1-21 717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80 664 0 0,'125'-15'2325'0'0,"14"-2"4784"0"0,164-5-1442 0 0,2 23-5766 0 0,-161 1-797 0 0,83-5-3583 0 0,-74-4-2591 0 0,60-4 5241 0 0,-106 4 1405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8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0 0 0,'0'-2'54'0'0,"0"1"0"0"0,0-1 1 0 0,1 1-1 0 0,-1-1 0 0 0,0 0 0 0 0,1 1 1 0 0,-1-1-1 0 0,1 1 0 0 0,0-1 0 0 0,0 1 0 0 0,-1 0 1 0 0,1-1-1 0 0,0 1 0 0 0,0 0 0 0 0,0-1 0 0 0,0 1 1 0 0,1 0-1 0 0,-1 0 0 0 0,0 0 0 0 0,0 0 1 0 0,1 0-1 0 0,-1 0 0 0 0,0 0 0 0 0,1 0 0 0 0,-1 1 1 0 0,1-1-1 0 0,-1 1 0 0 0,3-1 0 0 0,-3 1-1 0 0,0 0-1 0 0,0 1 1 0 0,-1-1-1 0 0,1 1 1 0 0,0-1-1 0 0,-1 1 1 0 0,1-1-1 0 0,-1 1 1 0 0,1 0-1 0 0,-1-1 1 0 0,1 1-1 0 0,-1 0 0 0 0,1-1 1 0 0,-1 1-1 0 0,0 0 1 0 0,1 0-1 0 0,-1 0 1 0 0,7 15 623 0 0,-7-16-664 0 0,9 29 4476 0 0,-2 2-3790 0 0,-4-14-2266 0 0,-1 1 1 0 0,-1-1-1 0 0,-1 25 0 0 0,-7-1 1004 0 0,5-28 392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 0 0 0,'0'-2'248'0'0,"1"2"-235"0"0,-1 0-1 0 0,0 0 0 0 0,0-1 1 0 0,0 1-1 0 0,0 0 1 0 0,1 0-1 0 0,-1-1 1 0 0,0 1-1 0 0,0 0 1 0 0,0 0-1 0 0,0-1 1 0 0,0 1-1 0 0,0 0 0 0 0,0 0 1 0 0,0-1-1 0 0,0 1 1 0 0,0 0-1 0 0,0-1 1 0 0,0 1-1 0 0,0 0 1 0 0,0 0-1 0 0,0-1 1 0 0,0 1-1 0 0,0 0 0 0 0,0 0 1 0 0,0-1-1 0 0,0 1 1 0 0,-1 0-1 0 0,1 0 1 0 0,0-1-1 0 0,0 1 1 0 0,0 0-1 0 0,0 0 1 0 0,-1 0-1 0 0,1-1 0 0 0,0 1 1 0 0,0 0-1 0 0,0 0 1 0 0,-1 0-1 0 0,1-1 1 0 0,0 1-1 0 0,0 0 1 0 0,-1 0-1 0 0,1 0 1 0 0,0 0-1 0 0,0 0 0 0 0,-1 0 1 0 0,1 0-1 0 0,0 0 1 0 0,0 0-1 0 0,-1 0 1 0 0,1 0-1 0 0,-6-3 240 0 0,3 1 133 0 0,2 4 160 0 0,6 1-647 0 0,-5-3 325 0 0,1 0-1 0 0,-1 1 0 0 0,0-1 0 0 0,1 0 0 0 0,-1 0 0 0 0,0 0 0 0 0,1 0 0 0 0,-1 1 0 0 0,0-1 1 0 0,1 0-1 0 0,-1 0 0 0 0,0 1 0 0 0,1-1 0 0 0,-1 0 0 0 0,0 0 0 0 0,0 1 0 0 0,1-1 0 0 0,-1 0 1 0 0,0 1-1 0 0,0-1 0 0 0,0 0 0 0 0,1 1 0 0 0,-1-1 0 0 0,0 0 0 0 0,0 1 0 0 0,0-1 0 0 0,0 1 1 0 0,0-1-1 0 0,0 0 0 0 0,0 1 0 0 0,0-1 0 0 0,0 1 0 0 0,0-1 0 0 0,0 0 0 0 0,0 1 0 0 0,0-1 1 0 0,0 1-1 0 0,0-1 0 0 0,0 0 0 0 0,0 1 0 0 0,-1 0 0 0 0,-1 3-28 0 0,0 0 1 0 0,1 0-1 0 0,0 0 1 0 0,0 0-1 0 0,0 0 0 0 0,0 1 1 0 0,0-1-1 0 0,1 0 0 0 0,0 0 1 0 0,0 1-1 0 0,0 7 1 0 0,1-11-191 0 0,-1-1 0 0 0,0 1 0 0 0,-1 0 0 0 0,1 0-1 0 0,0 0 1 0 0,0 0 0 0 0,0 0 0 0 0,0 0 0 0 0,-1 0 0 0 0,1 0 0 0 0,0 0 0 0 0,-1 0 0 0 0,0 1 0 0 0,0-1-5 0 0,1 0-1 0 0,-1 0 0 0 0,1-1 0 0 0,-1 1 0 0 0,1 0 1 0 0,0 0-1 0 0,0 0 0 0 0,-1 0 0 0 0,1 0 0 0 0,0-1 1 0 0,0 1-1 0 0,0 0 0 0 0,0 0 0 0 0,0 0 0 0 0,0 0 1 0 0,0 2-1 0 0,5 22 363 0 0,-2 14-5287 0 0,2 13-2201 0 0,-4-49 7071 0 0,-1 0 0 0 0,0 0-1 0 0,0 0 1 0 0,0 0 0 0 0,0 0 0 0 0,0 3 0 0 0,-4 7-214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2963 2157 0 0 0,'1'0'21'0'0,"0"0"-1"0"0,1 1 1 0 0,-1-1-1 0 0,0 1 1 0 0,0 0-1 0 0,0-1 1 0 0,0 1-1 0 0,0 0 1 0 0,0-1-1 0 0,0 1 1 0 0,0 0 0 0 0,0 0-1 0 0,0 0 1 0 0,0 0-1 0 0,0 0 1 0 0,-1 0-1 0 0,1 0 1 0 0,1 2-1 0 0,9 10 326 0 0,-2-7-171 0 0,-2-1-154 0 0,-7-5-19 0 0,0 0-1 0 0,0 0 0 0 0,0 0 1 0 0,0 0-1 0 0,1 0 0 0 0,-1 0 1 0 0,0 0-1 0 0,0 0 0 0 0,0 0 1 0 0,0 0-1 0 0,0 0 0 0 0,0 0 1 0 0,0 0-1 0 0,0 0 0 0 0,0 0 1 0 0,0 0-1 0 0,0 0 0 0 0,0 0 1 0 0,0 0-1 0 0,0 0 0 0 0,0 0 1 0 0,0 0-1 0 0,0 0 0 0 0,0 0 1 0 0,0 0-1 0 0,0 0 0 0 0,1 1 1 0 0,-1-1-1 0 0,0 0 0 0 0,0 0 1 0 0,0 0-1 0 0,0 0 0 0 0,0 0 1 0 0,0 0-1 0 0,0 0 0 0 0,0 0 1 0 0,0 0-1 0 0,0 0 0 0 0,0 0 1 0 0,0 0-1 0 0,0 0 0 0 0,0 0 1 0 0,0 0-1 0 0,0 1 0 0 0,0-1 1 0 0,-1 0-1 0 0,1 0 0 0 0,0 0 1 0 0,0 0-1 0 0,0 0 0 0 0,0 0 1 0 0,0 0-1 0 0,0 0 0 0 0,0 0 1 0 0,0 0-1 0 0,0 0 0 0 0,0 0 1 0 0,0 0-1 0 0,0 0 0 0 0,0 0 1 0 0,0 0-1 0 0,0 0 0 0 0,0 0 1 0 0,0 0-1 0 0,0 0 0 0 0,0 0 1 0 0,-1 0-1 0 0,0 3 156 0 0,1-2-26 0 0,-7-2-58 0 0,-8-7 95 0 0,0 0 0 0 0,0-2 0 0 0,1 1 0 0 0,-22-20 0 0 0,-3-2 355 0 0,34 27 208 0 0,1 0-1 0 0,-1-1 1 0 0,-5-6-1 0 0,6 6-37 0 0,0 0 0 0 0,0 1 0 0 0,-1 0 0 0 0,-4-4 0 0 0,-95-74 3142 0 0,6 5-2212 0 0,-11 1-507 0 0,-119-62 0 0 0,-335-200 25 0 0,-62-119-831 0 0,75 38-321 0 0,478 367-106 0 0,-39-30-576 0 0,74 52 487 0 0,-73-62-1061 0 0,83 67 440 0 0,-65-64-2324 0 0,33 27-7354 0 0,36 37 9842 0 0,14 13 244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287 303 0 0 0,'0'0'10'0'0,"0"0"0"0"0,0 0 0 0 0,0 0 0 0 0,1 0 1 0 0,-1 0-1 0 0,0 0 0 0 0,0 0 0 0 0,0 0 0 0 0,0 0 0 0 0,0 0 0 0 0,0 0 0 0 0,0 0 1 0 0,1 0-1 0 0,-1 0 0 0 0,0 0 0 0 0,0 0 0 0 0,0-1 0 0 0,0 1 0 0 0,0 0 0 0 0,0 0 1 0 0,0 0-1 0 0,0 0 0 0 0,1 0 0 0 0,-1 0 0 0 0,0 0 0 0 0,0 0 0 0 0,0 0 0 0 0,0-1 1 0 0,0 1-1 0 0,0 0 0 0 0,0 0 0 0 0,0 0 0 0 0,0 0 0 0 0,0 0 0 0 0,0 0 0 0 0,0 0 1 0 0,0-1-1 0 0,0 1 0 0 0,0 0 0 0 0,0 0 0 0 0,2-11 411 0 0,-2-13 316 0 0,0 20-618 0 0,0 3-45 0 0,0-1-1 0 0,0 0 0 0 0,0 1 0 0 0,0-1 1 0 0,0 0-1 0 0,-1 1 0 0 0,1-1 1 0 0,-1 0-1 0 0,1 1 0 0 0,-1-1 0 0 0,-1-2 1 0 0,-6-1 4686 0 0,5 4-4326 0 0,1 0 0 0 0,0 0 0 0 0,0 0 0 0 0,-1 0 0 0 0,1 0 0 0 0,0-1-1 0 0,0 1 1 0 0,0-1 0 0 0,1 1 0 0 0,-1-1 0 0 0,0 0 0 0 0,-2-2 0 0 0,-17-27 1328 0 0,2 3-780 0 0,1 7-593 0 0,-2 0 0 0 0,0 2 0 0 0,-1 0 0 0 0,-24-16 0 0 0,29 26-185 0 0,0 0-1 0 0,-22-9 0 0 0,33 16-162 0 0,5 2-39 0 0,0-1 0 0 0,-1 1-1 0 0,1 0 1 0 0,0 0 0 0 0,-1 0-1 0 0,1 0 1 0 0,0 0 0 0 0,-1 0 0 0 0,1 0-1 0 0,0 0 1 0 0,-1 0 0 0 0,1 0-1 0 0,0 0 1 0 0,-1 0 0 0 0,1 0-1 0 0,0 0 1 0 0,0 0 0 0 0,-1 0-1 0 0,1 1 1 0 0,0-1 0 0 0,-1 0 0 0 0,1 0-1 0 0,0 0 1 0 0,0 0 0 0 0,-1 1-1 0 0,1-1 1 0 0,0 0 0 0 0,0 0-1 0 0,-1 0 1 0 0,1 1 0 0 0,0-1 0 0 0,0 0-1 0 0,0 0 1 0 0,0 1 0 0 0,-1-1-1 0 0,1 0 1 0 0,0 1 0 0 0,0-1-1 0 0,0 0 1 0 0,0 1 0 0 0,0-1 0 0 0,0 0-1 0 0,0 0 1 0 0,0 1 0 0 0,0-1-1 0 0,0 0 1 0 0,0 1 0 0 0,0-1-1 0 0,0 0 1 0 0,0 1 0 0 0,0-1-1 0 0,0 0 1 0 0,0 1 0 0 0,0-1 0 0 0,0 0-1 0 0,0 0 1 0 0,1 1 0 0 0,-1-1-1 0 0,0 1 1 0 0,0-1 3 0 0,0 3-12 0 0,0 0 1 0 0,0 0-1 0 0,0 0 1 0 0,1 0-1 0 0,-1 0 1 0 0,1 0-1 0 0,2 6 1 0 0,-3-7 1 0 0,1 1 0 0 0,0 0 0 0 0,-1 0 0 0 0,0 0 0 0 0,1 0 0 0 0,-2 6-1 0 0,3 12-17 0 0,4 4 27 0 0,1-1 0 0 0,17 36 0 0 0,27 45 31 0 0,-28-64-35 0 0,-12-22-5 0 0,-1 0 0 0 0,13 34 0 0 0,-14-24-216 0 0,-1 0-1 0 0,6 46 1 0 0,-11-47-650 0 0,-3-18-435 0 0,1 0 1 0 0,0 0-1 0 0,1 0 1 0 0,4 14-1 0 0,0-13-5947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0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 0 0 0,'-10'1'-13'0'0,"-2"1"98"0"0,0 0 2 0 0,0-1 0 0 0,-1 0 0 0 0,1-1 0 0 0,-1-1-1 0 0,1 0 1 0 0,0 0 0 0 0,-15-4 0 0 0,9 2 379 0 0,16 4-208 0 0,12-1-173 0 0,98-7 326 0 0,-65 1-281 0 0,-21 2-34 0 0,39-1 1 0 0,71 2 274 0 0,45 0-63 0 0,211 9 1875 0 0,171 5 567 0 0,17 11-2510 0 0,-459-17-240 0 0,182 9-32 0 0,-257-12-292 0 0,72 4 723 0 0,-38-7-4897 0 0,-53-2 3055 0 0,-19 0 969 0 0,-15-2 74 0 0,0 2 210 0 0,-2 2-50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 0 0 0,'-1'-1'20'0'0,"0"0"0"0"0,0-1 0 0 0,0 1 1 0 0,0 0-1 0 0,0 0 0 0 0,0-1 0 0 0,0 1 0 0 0,0 0 0 0 0,-1 0 1 0 0,1 0-1 0 0,0 0 0 0 0,-2 0 0 0 0,-1-2 150 0 0,3 3-145 0 0,1-1 0 0 0,0 1 0 0 0,0 0 0 0 0,0-1 0 0 0,0 1 0 0 0,0-1 0 0 0,0 1 0 0 0,-1 0 0 0 0,1-1 0 0 0,0 1 0 0 0,0-1 0 0 0,0 1 0 0 0,0 0 0 0 0,1-1 0 0 0,-1 1 0 0 0,0-1 0 0 0,0 1 0 0 0,0 0 0 0 0,0-1 0 0 0,0 1 0 0 0,0-1 0 0 0,1 1 0 0 0,-1 0 0 0 0,0-1 0 0 0,0 1 0 0 0,0 0 0 0 0,1-1 0 0 0,-1 1 0 0 0,0 0 0 0 0,0-1 0 0 0,1 1 0 0 0,-1 0 0 0 0,1-1 0 0 0,-5 3 201 0 0,-12 4 258 0 0,15-5-438 0 0,1-1-1 0 0,-1 1 1 0 0,0-1-1 0 0,1 1 0 0 0,-1-1 1 0 0,1 1-1 0 0,-1-1 1 0 0,0 1-1 0 0,1-1 0 0 0,-1 1 1 0 0,1 0-1 0 0,0-1 1 0 0,-1 1-1 0 0,1 0 0 0 0,-1-1 1 0 0,1 1-1 0 0,0 0 1 0 0,0-1-1 0 0,-1 1 0 0 0,1 0 1 0 0,0 1-1 0 0,0 11 3361 0 0,1-10-2807 0 0,-1 0 0 0 0,0 0 1 0 0,0 0-1 0 0,-1 0 0 0 0,1 0 0 0 0,-2 6 1 0 0,-7 22 467 0 0,-1-1-601 0 0,1 1 1 0 0,-7 57 0 0 0,11-24-278 0 0,7 108 1 0 0,26 66 155 0 0,-21-196-292 0 0,2 17-237 0 0,21 76-1 0 0,-25-118-461 0 0,3 27-1 0 0,-2-5-3701 0 0,-5-37 3857 0 0,0 1 1 0 0,0-1-1 0 0,0 1 1 0 0,0-1 0 0 0,0 1-1 0 0,0-1 1 0 0,1 0 0 0 0,-1 0-1 0 0,1 0 1 0 0,0 0-1 0 0,2 3 1 0 0,6 6 172 0 0,-7-2-65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0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52 0 0 0,'-1'-34'77'0'0,"-1"28"203"0"0,1 6-264 0 0,1 0 0 0 0,0-1 0 0 0,0 1 0 0 0,0 0 1 0 0,0 0-1 0 0,0 0 0 0 0,0 0 0 0 0,-1 0 0 0 0,1-1 0 0 0,0 1 0 0 0,0 0 0 0 0,0 0 0 0 0,0 0 0 0 0,0 0 0 0 0,0-1 0 0 0,0 1 0 0 0,0 0 0 0 0,0 0 1 0 0,0 0-1 0 0,0-1 0 0 0,0 1 0 0 0,0 0 0 0 0,0 0 0 0 0,0 0 0 0 0,0 0 0 0 0,0-1 0 0 0,0 1 0 0 0,0 0 0 0 0,0 0 0 0 0,0 0 0 0 0,0-1 0 0 0,0 1 1 0 0,0 0-1 0 0,1 0 0 0 0,-1 0 0 0 0,0 0 0 0 0,0 0 0 0 0,0-1 0 0 0,0 1 0 0 0,0 0 0 0 0,0 0 0 0 0,1 0 0 0 0,1-4 548 0 0,-5 5-61 0 0,-5 7 179 0 0,4-2 627 0 0,1-1 0 0 0,1 0 1 0 0,-1 1-1 0 0,-1 6 0 0 0,-10 45 224 0 0,9-31-1076 0 0,-71 286 269 0 0,42-181-594 0 0,-48 119 158 0 0,81-246-284 0 0,-20 40 70 0 0,15-34-57 0 0,1 1 0 0 0,-7 18 0 0 0,5-8-7 0 0,1-3 27 0 0,0-1 0 0 0,2 1 1 0 0,0 0-1 0 0,-3 37 0 0 0,7-51-26 0 0,-1 0 0 0 0,1 0 0 0 0,-1 0 0 0 0,0 0 0 0 0,-1 4 0 0 0,-2 4 45 0 0,4-11-54 0 0,-1 1-1 0 0,1-1 1 0 0,-1 0 0 0 0,1 0-1 0 0,-1 1 1 0 0,0-1-1 0 0,0 0 1 0 0,1 0 0 0 0,-1 0-1 0 0,0 0 1 0 0,0 0-1 0 0,0 0 1 0 0,0 0 0 0 0,0 0-1 0 0,-1 0 1 0 0,1-1-1 0 0,0 1 1 0 0,-3 1 0 0 0,-8 7-73 0 0,11-9 20 0 0,0-1-1 0 0,1 1 0 0 0,-1 0 1 0 0,0 0-1 0 0,1 0 1 0 0,-1-1-1 0 0,1 1 0 0 0,-1 0 1 0 0,0-1-1 0 0,1 1 1 0 0,-1-1-1 0 0,1 1 1 0 0,-1 0-1 0 0,1-1 0 0 0,-1 1 1 0 0,0-2-1 0 0,-2 0-44 0 0,3 2 92 0 0,0 0 1 0 0,0 0-1 0 0,0 0 1 0 0,0 0-1 0 0,-1 0 1 0 0,1 0-1 0 0,0 0 1 0 0,0 0-1 0 0,0 0 1 0 0,0 0-1 0 0,-1 0 1 0 0,1 0-1 0 0,0 0 1 0 0,0-1-1 0 0,0 1 1 0 0,0 0-1 0 0,0 0 1 0 0,-1 0-1 0 0,1 0 1 0 0,0 0-1 0 0,0 0 1 0 0,0 0-1 0 0,0-1 1 0 0,0 1-1 0 0,0 0 1 0 0,0 0-1 0 0,0 0 1 0 0,-1 0-1 0 0,1 0 1 0 0,0-1-1 0 0,0 1 1 0 0,0 0-1 0 0,0 0 1 0 0,0-5-18 0 0,0 5 15 0 0,0-1-1 0 0,0 0 1 0 0,0 0-1 0 0,-1 0 0 0 0,1 0 1 0 0,0 1-1 0 0,0-1 1 0 0,0 0-1 0 0,-1 0 0 0 0,1 0 1 0 0,0 1-1 0 0,-1-1 1 0 0,1 0-1 0 0,-1 1 0 0 0,1-1 1 0 0,-1 0-1 0 0,0 0 1 0 0,0 0 3 0 0,1 0 1 0 0,-1 0-1 0 0,1 1 1 0 0,0-1-1 0 0,-1 0 1 0 0,1 0-1 0 0,0 0 1 0 0,0 0-1 0 0,0 0 1 0 0,0 1-1 0 0,-1-1 1 0 0,1 0-1 0 0,0 0 1 0 0,1 0-1 0 0,-1 0 1 0 0,0 0-1 0 0,0-1 1 0 0,0-8-13 0 0,0 10 12 0 0,-1 0-1 0 0,1 0 1 0 0,0 0-1 0 0,0-1 1 0 0,0 1-1 0 0,0 0 1 0 0,0 0 0 0 0,0 0-1 0 0,0 0 1 0 0,0 0-1 0 0,0 0 1 0 0,0-1-1 0 0,0 1 1 0 0,0 0-1 0 0,0 0 1 0 0,0 0-1 0 0,0 0 1 0 0,0 0-1 0 0,0 0 1 0 0,1-1 0 0 0,-1 1-1 0 0,0 0 1 0 0,0 0-1 0 0,0 0 1 0 0,0 0-1 0 0,0 0 1 0 0,0 0-1 0 0,0 0 1 0 0,0 0-1 0 0,0-1 1 0 0,0 1 0 0 0,0 0-1 0 0,1 0 1 0 0,-1 0-1 0 0,0 0 1 0 0,0 0-1 0 0,0 0 1 0 0,0 0-1 0 0,0 0 1 0 0,0 0-1 0 0,0 0 1 0 0,1 0 0 0 0,-1 0-1 0 0,0 0 1 0 0,0 0-1 0 0,8-2-14 0 0,-4 1-85 0 0,-4 2 99 0 0,0-1-1 0 0,0 0 1 0 0,0 0-1 0 0,1 1 0 0 0,-1-1 1 0 0,0 0-1 0 0,0 0 1 0 0,0 1-1 0 0,1-1 1 0 0,-1 0-1 0 0,0 0 1 0 0,0 0-1 0 0,1 0 1 0 0,-1 1-1 0 0,0-1 1 0 0,1 0-1 0 0,-1 0 1 0 0,0 0-1 0 0,0 0 0 0 0,1 0 1 0 0,-1 0-1 0 0,0 0 1 0 0,1 0-1 0 0,0 0 1 0 0,1-1-26 0 0,-6-2 28 0 0,4 2 5 0 0,0 1 0 0 0,0 0 0 0 0,0 0 0 0 0,0-1 0 0 0,0 1-1 0 0,0 0 1 0 0,0 0 0 0 0,0-1 0 0 0,0 1 0 0 0,0 0-1 0 0,0 0 1 0 0,0-1 0 0 0,0 1 0 0 0,0 0 0 0 0,0 0-1 0 0,1-1 1 0 0,-1 1 0 0 0,0 0 0 0 0,0 0 0 0 0,0 0 0 0 0,0-1-1 0 0,0 1 1 0 0,1 0 0 0 0,-1 0 0 0 0,0 0 0 0 0,0-1-1 0 0,0 1 1 0 0,0 0 0 0 0,1 0 0 0 0,-1 0 0 0 0,0 0-1 0 0,0 0 1 0 0,1-1 0 0 0,-1 1 0 0 0,0 0 0 0 0,1 0-1 0 0,3-2 93 0 0,-4 3 29 0 0,0-1-114 0 0,1 0 1 0 0,-1 0-1 0 0,0 0 1 0 0,1 0-1 0 0,-1 0 1 0 0,0 0-1 0 0,1-1 1 0 0,-1 1-1 0 0,0 0 1 0 0,1 0 0 0 0,-1 0-1 0 0,0 0 1 0 0,1 0-1 0 0,-1 0 1 0 0,0 0-1 0 0,1 0 1 0 0,-1 1-1 0 0,1-1 1 0 0,-1 0-1 0 0,0 0 1 0 0,1 0 0 0 0,-1 0-1 0 0,0 0 1 0 0,1 0-1 0 0,-1 1 1 0 0,0-1-1 0 0,0 0 1 0 0,1 0-1 0 0,-1 1 1 0 0,1-1-1 0 0,3 3 116 0 0,16-8 444 0 0,14-1 95 0 0,100-11 464 0 0,5 5-596 0 0,28 0 54 0 0,32 1 49 0 0,162-6 223 0 0,-258 15-695 0 0,424-5 240 0 0,-346 8-537 0 0,118 3-2355 0 0,-99 9-4885 0 0,-157-9 2749 0 0,-10-4 3060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0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45 0 0 0,'0'-1'0'0'0,"0"1"0"0"0,1-1-1 0 0,-1 0 1 0 0,0 0-1 0 0,1 0 1 0 0,-1 0-1 0 0,1 0 1 0 0,0 0-1 0 0,-1 1 1 0 0,1-1-1 0 0,0 0 1 0 0,1-1-1 0 0,-1 2 7 0 0,-1-1-1 0 0,1 0 1 0 0,-1 1 0 0 0,1-1 0 0 0,0 1 0 0 0,-1-1 0 0 0,1 0 0 0 0,-1 0 0 0 0,0 1 0 0 0,1-1 0 0 0,-1 0 0 0 0,1 0 0 0 0,-1 1 0 0 0,0-1 0 0 0,0 0 0 0 0,0 0 0 0 0,1 0 0 0 0,-1-1 0 0 0,2-9 410 0 0,1 7-56 0 0,7 3 179 0 0,1-1-178 0 0,-11 5-225 0 0,-8 4 5 0 0,4-4-93 0 0,0 1-1 0 0,0 0 0 0 0,0 0 0 0 0,1 0 0 0 0,-1 0 0 0 0,1 1 0 0 0,0 0 1 0 0,0-1-1 0 0,1 1 0 0 0,-1 0 0 0 0,1 0 0 0 0,0 0 0 0 0,0 1 1 0 0,1-1-1 0 0,0 0 0 0 0,-1 8 0 0 0,1-6-35 0 0,0 0 1 0 0,0-1-1 0 0,-4 13 0 0 0,-3 18 26 0 0,6-26-80 0 0,0 0 0 0 0,-1 0 0 0 0,-7 17 0 0 0,7-18-92 0 0,-1 0 0 0 0,1 0 0 0 0,1 0 0 0 0,-2 16 0 0 0,3-16-25 0 0,0 15-282 0 0,-7 30 0 0 0,4-34 139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3433 0 0,'-2'1'4457'0'0,"0"-1"-3849"0"0,9 0-280 0 0,-10 0 184 0 0,-3 0 152 0 0,5 0-1000 0 0,0 10-7218 0 0,7-7 7178 0 0,7 2 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1678 67 0 0 0,'10'-3'513'0'0,"-7"2"-437"0"0,1 1 0 0 0,0-1 0 0 0,0 1 0 0 0,-1-1 0 0 0,5-2 0 0 0,-7 3-53 0 0,0-1 0 0 0,0 1 0 0 0,0-1 0 0 0,0 1 0 0 0,0-1-1 0 0,0 1 1 0 0,0-1 0 0 0,-1 1 0 0 0,1-1 0 0 0,0 0 0 0 0,0 1 0 0 0,-1-1 0 0 0,1 0 0 0 0,0 0 0 0 0,-1 0 0 0 0,1 1 0 0 0,-1-1 0 0 0,1 0 0 0 0,-1 0 0 0 0,1 0 0 0 0,-1 0 0 0 0,0 0 0 0 0,0 0 0 0 0,1 0-1 0 0,-1 0 1 0 0,0-1 0 0 0,0 1 6 0 0,0 0-1 0 0,0 0 0 0 0,0 0 1 0 0,0 0-1 0 0,-1 0 0 0 0,1 0 1 0 0,0 0-1 0 0,0 0 0 0 0,-1 0 1 0 0,1 0-1 0 0,-1 0 0 0 0,1 0 1 0 0,-1 0-1 0 0,1 0 0 0 0,-1 1 1 0 0,0-1-1 0 0,1 0 0 0 0,-1 0 1 0 0,0 0-1 0 0,1 1 0 0 0,-1-1 1 0 0,0 1-1 0 0,0-1 0 0 0,0 0 1 0 0,0 1-1 0 0,0 0 0 0 0,0-1 1 0 0,0 1-1 0 0,0-1 0 0 0,0 1 1 0 0,-1 0-1 0 0,-9-5 339 0 0,6 3 150 0 0,1 1 1 0 0,-1-1-1 0 0,0 1 0 0 0,0 1 1 0 0,0-1-1 0 0,0 1 1 0 0,0-1-1 0 0,0 1 0 0 0,1 1 1 0 0,-1-1-1 0 0,0 1 1 0 0,-8 2-1 0 0,-13 0-78 0 0,-24 8 879 0 0,43-11-1172 0 0,-1 1 0 0 0,0 0 0 0 0,1 1 0 0 0,0 0 0 0 0,-1 0 0 0 0,1 0 0 0 0,0 1 0 0 0,-12 7 0 0 0,7-4 31 0 0,0-1 0 0 0,0 0 0 0 0,-15 3 1 0 0,-4 3 34 0 0,-46 15 195 0 0,-25 10-232 0 0,-143 54 682 0 0,201-76-485 0 0,1 2 0 0 0,-64 33-1 0 0,79-33-177 0 0,0 1-1 0 0,1 1 0 0 0,1 2 1 0 0,-34 33-1 0 0,34-28-60 0 0,-146 152 294 0 0,118-119-367 0 0,15-16-35 0 0,0 2 0 0 0,-46 72 0 0 0,62-77-20 0 0,1 1 0 0 0,3 1 1 0 0,1 1-1 0 0,2 1 0 0 0,-16 68 1 0 0,19-59-12 0 0,-10 56-12 0 0,17-73 22 0 0,3 1-1 0 0,1-1 1 0 0,1 1 0 0 0,2 0 0 0 0,1 0 0 0 0,8 35-1 0 0,3-12 63 0 0,3-1-1 0 0,1-1 0 0 0,4-1 0 0 0,38 76 0 0 0,-45-108-40 0 0,1-1 0 0 0,1 0 0 0 0,26 28 0 0 0,0-1 15 0 0,-8-7-12 0 0,3-1-1 0 0,71 64 1 0 0,-81-84-17 0 0,1-1 0 0 0,1-1-1 0 0,1-1 1 0 0,0-2 0 0 0,51 21 0 0 0,-19-17-10 0 0,109 24-1 0 0,-122-37 28 0 0,0-3 0 0 0,0-1-1 0 0,78-5 1 0 0,-98-2-5 0 0,0-1-1 0 0,0-1 1 0 0,52-17 0 0 0,-71 19-15 0 0,0-1 0 0 0,0 0 0 0 0,0 0 1 0 0,-1-1-1 0 0,0 0 0 0 0,0-1 0 0 0,-1 0 1 0 0,1 0-1 0 0,-1-1 0 0 0,13-14 0 0 0,-10 9 9 0 0,-6 8-5 0 0,0 0 0 0 0,-1-1 0 0 0,0 0 0 0 0,0 0 0 0 0,0 0 0 0 0,-1 0 0 0 0,0-1 1 0 0,0 1-1 0 0,3-8 0 0 0,-2-1 9 0 0,1 1 8 0 0,-2-1-1 0 0,1 0 1 0 0,1-17 0 0 0,-5 20-14 0 0,0 0 0 0 0,-1 0 1 0 0,-1 0-1 0 0,1 0 1 0 0,-2 0-1 0 0,-6-19 0 0 0,4 14-2 0 0,-2 1 0 0 0,0 0 0 0 0,-1 1 0 0 0,-10-15 0 0 0,0 5 17 0 0,-2 1 1 0 0,-43-39 0 0 0,51 53-30 0 0,0 0 0 0 0,0 0 0 0 0,0 1 0 0 0,-1 0 0 0 0,-18-7 0 0 0,1 3 0 0 0,-43-12 1 0 0,55 20 1 0 0,1 1 0 0 0,-1 1 0 0 0,0 0 0 0 0,0 1 0 0 0,-31 3-1 0 0,-89 18 66 0 0,71-4 57 0 0,0 3-1 0 0,2 3 0 0 0,0 3 1 0 0,-82 44-1 0 0,108-48-60 0 0,2 1 0 0 0,1 2 1 0 0,-55 46-1 0 0,70-51-62 0 0,1 1-1 0 0,1 1 1 0 0,0 0-1 0 0,2 2 1 0 0,1 0-1 0 0,-22 40 1 0 0,21-30 0 0 0,3 1 0 0 0,0 1 0 0 0,3 0 0 0 0,1 0 0 0 0,-11 69 0 0 0,18-78 3 0 0,1 0-1 0 0,2 1 0 0 0,0-1 1 0 0,2 0-1 0 0,0 0 1 0 0,2 0-1 0 0,1 0 0 0 0,1-1 1 0 0,11 28-1 0 0,-5-22 1 0 0,2 1 0 0 0,1-2-1 0 0,2 0 1 0 0,35 49 0 0 0,-13-28 24 0 0,64 64 0 0 0,-86-99-21 0 0,1 0 0 0 0,1-1 1 0 0,0-1-1 0 0,1-1 0 0 0,1 0 0 0 0,0-2 1 0 0,26 11-1 0 0,18 1 10 0 0,0-2 0 0 0,2-4 0 0 0,0-2 0 0 0,90 8-1 0 0,-110-20-8 0 0,50-1 0 0 0,-73-3-3 0 0,1-2 1 0 0,-1 0-1 0 0,0-1 0 0 0,24-8 1 0 0,-34 7-10 0 0,71-21-15 0 0,83-39 0 0 0,-160 61 16 0 0,3-1 4 0 0,-1 0 0 0 0,1-1 0 0 0,11-8 0 0 0,-19 12-5 0 0,-1 0 1 0 0,1 0 0 0 0,-1 0 0 0 0,0-1 0 0 0,1 1 0 0 0,-1-1 0 0 0,0 1 0 0 0,-1-1 0 0 0,1 0 0 0 0,0 1 0 0 0,-1-1 0 0 0,0 0-1 0 0,1 0 1 0 0,-1 0 0 0 0,0-1 0 0 0,-1 1 0 0 0,1-4 0 0 0,-1 4-1 0 0,-1 0 1 0 0,0 0-1 0 0,0 0 1 0 0,0 0-1 0 0,0 0 1 0 0,0 0-1 0 0,-1 1 0 0 0,1-1 1 0 0,-1 0-1 0 0,0 1 1 0 0,0-1-1 0 0,0 1 1 0 0,0-1-1 0 0,-4-2 0 0 0,-1-1 2 0 0,1 0 0 0 0,-2 1 1 0 0,1 0-1 0 0,-1 0 0 0 0,0 1 0 0 0,0 0 0 0 0,0 0 0 0 0,0 1 0 0 0,-1 0 0 0 0,-13-3 0 0 0,4 2-2 0 0,-1 1 0 0 0,0 1 0 0 0,1 1 0 0 0,-23 1 0 0 0,22 2 21 0 0,-1 1 0 0 0,2 1 0 0 0,-24 8 0 0 0,26-8 6 0 0,-11 6 76 0 0,-51 24 0 0 0,57-24-55 0 0,-117 59 345 0 0,113-58-304 0 0,1 2 1 0 0,-35 23-1 0 0,48-28-59 0 0,0 1-1 0 0,0 1 1 0 0,0 0-1 0 0,1 0 0 0 0,1 1 1 0 0,-13 17-1 0 0,-29 57 5 0 0,44-70-30 0 0,1-1 0 0 0,0 1 1 0 0,1 1-1 0 0,-4 18 0 0 0,4-7-9 0 0,0-1-1 0 0,2 1 0 0 0,1 0 1 0 0,1 0-1 0 0,2 30 0 0 0,2-43 7 0 0,0 0-1 0 0,1-1 0 0 0,0 1 1 0 0,1-1-1 0 0,12 22 0 0 0,-3-10-10 0 0,28 39 0 0 0,-15-31 11 0 0,50 48 1 0 0,-24-28 10 0 0,-8-7 0 0 0,63 50-1 0 0,-75-70-9 0 0,2-2 0 0 0,0-2 0 0 0,39 19-1 0 0,-45-26-4 0 0,-9-5 3 0 0,0 0 0 0 0,29 9 1 0 0,-2-8 10 0 0,0-2-1 0 0,1-2 1 0 0,53 1 0 0 0,-67-6-10 0 0,151 4-51 0 0,-156-7 25 0 0,-1-2-1 0 0,1 0 0 0 0,-1-2 1 0 0,40-12-1 0 0,48-21-115 0 0,-100 32 123 0 0,0 0 0 0 0,-1-1 0 0 0,0-1 0 0 0,0-1 0 0 0,-1 0 0 0 0,22-18 0 0 0,-3-2-14 0 0,39-44-1 0 0,-62 61 31 0 0,0 0-1 0 0,-1-1 0 0 0,11-18 1 0 0,-16 24 5 0 0,0-1 0 0 0,-1 1 0 0 0,0 0 0 0 0,0-1 0 0 0,-1 0 1 0 0,0 0-1 0 0,-1 0 0 0 0,2-10 0 0 0,-3 15 2 0 0,0-1 0 0 0,-1 0 0 0 0,1 0 0 0 0,-1 0-1 0 0,0 1 1 0 0,0-1 0 0 0,0 0 0 0 0,0 1 0 0 0,-1-1 0 0 0,1 1 0 0 0,-1 0-1 0 0,0-1 1 0 0,0 1 0 0 0,0 0 0 0 0,-5-5 0 0 0,-3-2 19 0 0,-1 0 1 0 0,-21-16-1 0 0,23 19 0 0 0,2 2-11 0 0,0 1 1 0 0,0 1-1 0 0,0-1 1 0 0,0 1 0 0 0,-1 0-1 0 0,1 0 1 0 0,-1 1-1 0 0,0 0 1 0 0,-13-1-1 0 0,-5 1 62 0 0,-46 1-1 0 0,39 3-22 0 0,-1 1 1 0 0,2 1 0 0 0,-1 2-1 0 0,1 2 1 0 0,-48 17-1 0 0,48-14-13 0 0,0 2 0 0 0,1 2 0 0 0,0 1 0 0 0,1 1 0 0 0,1 1 0 0 0,1 2 0 0 0,-27 23 0 0 0,34-24-2 0 0,1 2-1 0 0,1 0 0 0 0,0 1 1 0 0,-17 28-1 0 0,21-26 11 0 0,-15 37 1 0 0,25-49-41 0 0,0 1 1 0 0,1 0-1 0 0,1 0 1 0 0,0 1 0 0 0,-1 15-1 0 0,3-13-4 0 0,0 1 0 0 0,1 0 0 0 0,1-1 0 0 0,1 1 0 0 0,0 0 0 0 0,1-1 0 0 0,6 17 0 0 0,-6-22-1 0 0,1 0-1 0 0,1 0 1 0 0,0-1 0 0 0,0 0-1 0 0,1 0 1 0 0,0 0 0 0 0,1-1-1 0 0,0 0 1 0 0,1 0 0 0 0,0 0-1 0 0,10 8 1 0 0,-6-8 4 0 0,0-1 1 0 0,1 0-1 0 0,0 0 0 0 0,23 9 0 0 0,60 16 12 0 0,26-6-11 0 0,-61-15-2 0 0,63 7 0 0 0,-95-13-4 0 0,0-1 1 0 0,39 0 0 0 0,-10-3 4 0 0,86-4 6 0 0,-104-1-9 0 0,1-2 0 0 0,72-18 0 0 0,22-16-27 0 0,27-8-18 0 0,-96 18 6 0 0,-59 26 33 0 0,-1 0 0 0 0,1 0 0 0 0,-1-1 0 0 0,0 0 0 0 0,0 0 0 0 0,10-10 0 0 0,-14 12 6 0 0,0 0-1 0 0,0 0 0 0 0,-1-1 1 0 0,1 1-1 0 0,0 0 0 0 0,-1-1 0 0 0,1 1 1 0 0,-1-1-1 0 0,0 1 0 0 0,0-1 1 0 0,0 0-1 0 0,0 0 0 0 0,-1 1 0 0 0,1-1 1 0 0,-1 0-1 0 0,1 0 0 0 0,-1 0 0 0 0,0 1 1 0 0,0-5-1 0 0,-1 3 4 0 0,0-1 1 0 0,0 0-1 0 0,0 0 0 0 0,-1 0 0 0 0,0 1 1 0 0,0-1-1 0 0,0 1 0 0 0,0-1 1 0 0,-1 1-1 0 0,1 0 0 0 0,-1 0 0 0 0,0 0 1 0 0,-1 0-1 0 0,1 0 0 0 0,-1 1 1 0 0,1 0-1 0 0,-1-1 0 0 0,0 1 0 0 0,0 1 1 0 0,-1-1-1 0 0,1 1 0 0 0,0-1 0 0 0,-9-2 1 0 0,-12-4 24 0 0,0 1 1 0 0,-28-5-1 0 0,39 10-5 0 0,-1 1-1 0 0,1 1 0 0 0,-1 0 0 0 0,1 1 0 0 0,-24 3 0 0 0,10 1 62 0 0,0 1-1 0 0,0 1 0 0 0,1 1 0 0 0,-1 2 0 0 0,-42 19 0 0 0,39-13 9 0 0,-1 1 16 0 0,-37 23 0 0 0,59-32-92 0 0,1-1-1 0 0,0 1 1 0 0,1 1-1 0 0,-1 0 1 0 0,2 0 0 0 0,-1 0-1 0 0,1 1 1 0 0,-7 12-1 0 0,5-7-6 0 0,1 0 0 0 0,1 1 0 0 0,-10 29 0 0 0,15-36-9 0 0,0 0 0 0 0,1 0-1 0 0,0 0 1 0 0,0 0 0 0 0,1 0 0 0 0,0 0 0 0 0,0 0 0 0 0,1 0 0 0 0,0 0 0 0 0,2 8 0 0 0,30 96 8 0 0,-28-98-4 0 0,1 0 0 0 0,1-1-1 0 0,0 1 1 0 0,1-2 0 0 0,16 22 0 0 0,-3-11 7 0 0,1-2 1 0 0,0 0-1 0 0,2-2 1 0 0,0 0-1 0 0,1-2 1 0 0,31 16-1 0 0,-2-5 12 0 0,1-2-1 0 0,63 19 1 0 0,-86-35-8 0 0,1-1 1 0 0,0-2 0 0 0,39 3 0 0 0,102-2 49 0 0,-135-9-44 0 0,0-2 1 0 0,0-1 0 0 0,0-3 0 0 0,-1-1-1 0 0,0-1 1 0 0,47-19 0 0 0,-38 12 1 0 0,-30 10-13 0 0,1 0 1 0 0,-1 0-1 0 0,0-2 1 0 0,21-13 0 0 0,-4-2 26 0 0,-1-2 0 0 0,58-56-1 0 0,-89 78-33 0 0,1-1-1 0 0,-1 1 0 0 0,0-1 1 0 0,0 0-1 0 0,0 0 0 0 0,-1 0 1 0 0,1 0-1 0 0,-1 0 0 0 0,0 0 1 0 0,0 0-1 0 0,0 0 0 0 0,-1 0 1 0 0,1 0-1 0 0,-1-7 0 0 0,0 9-1 0 0,0 1 1 0 0,0-1-1 0 0,-1 1 0 0 0,1-1 1 0 0,0 0-1 0 0,0 1 0 0 0,-1-1 1 0 0,1 1-1 0 0,-1-1 0 0 0,0 1 0 0 0,0-2 1 0 0,-3-7-1 0 0,2 2 2 0 0,2 7-4 0 0,0 0 1 0 0,0-1 0 0 0,-1 1-1 0 0,1 0 1 0 0,0 0-1 0 0,-1 0 1 0 0,1-1 0 0 0,-1 1-1 0 0,0 0 1 0 0,1 0 0 0 0,-1 0-1 0 0,0 0 1 0 0,0 0 0 0 0,1 0-1 0 0,-1 0 1 0 0,0 0 0 0 0,0 0-1 0 0,0 0 1 0 0,0 1-1 0 0,-2-2 1 0 0,-5-4-33 0 0,-1 0 0 0 0,-1 1 0 0 0,-16-7 0 0 0,14 6-126 0 0,11 5 130 0 0,1 1-1 0 0,-1-1 1 0 0,0 1 0 0 0,0-1 0 0 0,1 1-1 0 0,-1 0 1 0 0,0-1 0 0 0,0 1 0 0 0,0 0-1 0 0,1 0 1 0 0,-1-1 0 0 0,0 1 0 0 0,0 0-1 0 0,0 0 1 0 0,0 0 0 0 0,0 0 0 0 0,1 0-1 0 0,-1 0 1 0 0,-2 1 0 0 0,-12 1-2577 0 0,38 16-13627 0 0,-7-7 13275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43 129 0 0 0,'-1'0'6'0'0,"0"0"0"0"0,0-1 0 0 0,0 1 0 0 0,0 0 0 0 0,-1 0 0 0 0,1 0 0 0 0,0 0 0 0 0,0 0 0 0 0,0 0 0 0 0,0 0 0 0 0,0 0 0 0 0,0 1 0 0 0,0-1 0 0 0,0 0 0 0 0,0 1 0 0 0,0-1 0 0 0,0 1 0 0 0,1-1 0 0 0,-2 1 0 0 0,-3 2 65 0 0,5-3-60 0 0,0 0 0 0 0,0 0-1 0 0,-1 0 1 0 0,1 0 0 0 0,0 1 0 0 0,-1-1 0 0 0,1 0 0 0 0,0 0 0 0 0,-1 0 0 0 0,1 0 0 0 0,-1 0 0 0 0,1 0 0 0 0,0 0 0 0 0,-1 0 0 0 0,1 0 0 0 0,0 0-1 0 0,-1 0 1 0 0,1 0 0 0 0,0 0 0 0 0,-1 0 0 0 0,1 0 0 0 0,-1 0 0 0 0,1 0 0 0 0,0-1 0 0 0,-1 1 0 0 0,1 0 0 0 0,0 0 0 0 0,0 0 0 0 0,-1 0 0 0 0,1-1-1 0 0,0 1 1 0 0,-1 0 0 0 0,1-1 0 0 0,-5-10 530 0 0,5 8-482 0 0,0 2 68 0 0,0 1 0 0 0,0-1-1 0 0,0 1 1 0 0,0 0 0 0 0,0-1 0 0 0,0 1 0 0 0,0-1 0 0 0,0 1 0 0 0,0-1 0 0 0,0 1 0 0 0,1 0 0 0 0,-1-1 0 0 0,0 1 0 0 0,0-1 0 0 0,1 1 0 0 0,-1 0 0 0 0,0-1 0 0 0,0 1 0 0 0,1 0 0 0 0,-1-1 0 0 0,0 1 0 0 0,1 0 0 0 0,-1 0 0 0 0,1-1 0 0 0,-1 1 0 0 0,0 0 0 0 0,1 0 0 0 0,-1 0 0 0 0,1 0-1 0 0,-1-1 1 0 0,0 1 0 0 0,1 0 0 0 0,0 0 0 0 0,22-5 6756 0 0,-14 3-6559 0 0,45-3 2337 0 0,12-4-1301 0 0,-7 2-706 0 0,279-51 438 0 0,-241 40-984 0 0,-86 16-98 0 0,1 1-1 0 0,-1 0 1 0 0,1 1 0 0 0,0 1 0 0 0,-1 0-1 0 0,17 3 1 0 0,-26-3-6 0 0,0-1-1 0 0,0 1 1 0 0,0 0 0 0 0,0-1 0 0 0,-1 1-1 0 0,1 0 1 0 0,0 0 0 0 0,0 1-1 0 0,-1-1 1 0 0,1 0 0 0 0,-1 0-1 0 0,1 1 1 0 0,-1-1 0 0 0,0 1 0 0 0,0-1-1 0 0,1 1 1 0 0,-1 0 0 0 0,0 0-1 0 0,0-1 1 0 0,0 1 0 0 0,-1 0-1 0 0,1 0 1 0 0,0 0 0 0 0,-1 0 0 0 0,1 0-1 0 0,-1 3 1 0 0,0-3 4 0 0,-1-1-1 0 0,0 1 1 0 0,1-1 0 0 0,-1 1-1 0 0,0-1 1 0 0,0 0-1 0 0,0 1 1 0 0,0-1 0 0 0,0 0-1 0 0,0 0 1 0 0,0 0 0 0 0,-1 0-1 0 0,1 0 1 0 0,0 0-1 0 0,-1 0 1 0 0,1 0 0 0 0,-1 0-1 0 0,1-1 1 0 0,-2 2 0 0 0,-12 7 48 0 0,11-6-49 0 0,0 0-1 0 0,-1 0 0 0 0,1-1 0 0 0,-6 2 0 0 0,5-2-31 0 0,1 0 0 0 0,0 1 0 0 0,-1-1 0 0 0,1 1-1 0 0,-5 4 1 0 0,2 0-65 0 0,5-5 44 0 0,0 0 0 0 0,0 0-1 0 0,0 0 1 0 0,0 0 0 0 0,0 0 0 0 0,-3 1 0 0 0,1 0-202 0 0,-1 0-1 0 0,1 0 1 0 0,0 1 0 0 0,1-1-1 0 0,-1 1 1 0 0,1 0 0 0 0,-1 0-1 0 0,1 0 1 0 0,1 0 0 0 0,-1 1 0 0 0,0-1-1 0 0,1 1 1 0 0,0-1 0 0 0,0 1-1 0 0,0 0 1 0 0,1 0 0 0 0,-2 5-1 0 0,1 3-1773 0 0,0-1 0 0 0,0 1 0 0 0,1 0 0 0 0,0-1 0 0 0,3 25 0 0 0,1-18 1774 0 0,2 1 14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40 0 0 0,'-84'-3'1055'0'0,"73"7"-758"0"0,11-4-283 0 0,0 0 0 0 0,0 0-1 0 0,0 0 1 0 0,0 0-1 0 0,0 0 1 0 0,0 0 0 0 0,0 0-1 0 0,1 0 1 0 0,-1 0 0 0 0,0 0-1 0 0,0 0 1 0 0,0 0 0 0 0,0 1-1 0 0,0-1 1 0 0,0 0-1 0 0,0 0 1 0 0,0 0 0 0 0,0 0-1 0 0,0 0 1 0 0,0 0 0 0 0,0 0-1 0 0,0 0 1 0 0,0 0-1 0 0,0 1 1 0 0,0-1 0 0 0,0 0-1 0 0,0 0 1 0 0,0 0 0 0 0,0 0-1 0 0,0 0 1 0 0,0 0 0 0 0,0 0-1 0 0,0 0 1 0 0,0 1-1 0 0,0-1 1 0 0,0 0 0 0 0,0 0-1 0 0,0 0 1 0 0,0 0 0 0 0,0 0-1 0 0,0 0 1 0 0,0 0-1 0 0,0 0 1 0 0,0 0 0 0 0,0 0-1 0 0,-1 1 1 0 0,1-1 0 0 0,0 0-1 0 0,0 0 1 0 0,0 0 0 0 0,0 0-1 0 0,0 0 1 0 0,0 0-1 0 0,0 0 1 0 0,0 0 0 0 0,0 0-1 0 0,0 0 1 0 0,-1 0 0 0 0,1 0-1 0 0,0 0 1 0 0,0 0 0 0 0,0 0-1 0 0,59 4 10020 0 0,31-5-8082 0 0,-46-1-957 0 0,161-3 562 0 0,81-2-725 0 0,-263 7-790 0 0,268-5 288 0 0,-43-2-264 0 0,47-2-52 0 0,80-3-30 0 0,-319 13 3 0 0,376 10-199 0 0,-56-2-2988 0 0,-337-13-370 0 0,-46-6-5046 0 0,5 8 8520 0 0,0 1 1 0 0,0 1 0 0 0,0-1-1 0 0,0 0 1 0 0,0 0 0 0 0,0 1-1 0 0,-1-1 1 0 0,1 1 0 0 0,0 0-1 0 0,0-1 1 0 0,0 1 0 0 0,0 0-1 0 0,-1 0 1 0 0,-2 1 0 0 0,-4 4-58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7 736 0 0,'1'-7'11555'0'0,"-2"10"-11083"0"0,2-3 304 0 0,1 1-344 0 0,0 2-136 0 0,0-3-128 0 0,-2 1-128 0 0,3 4-592 0 0,0-5-576 0 0,8 2-969 0 0,1-1-6641 0 0,-2 2 8226 0 0,-2 0 16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23 216 0 0,'-6'-14'19959'0'0,"3"6"-20798"0"0,-9 8-8956 0 0,11 0 10212 0 0,1 1 1 0 0,-1 0 0 0 0,0 0 0 0 0,-9 15 1619 0 0,-3 34 172 0 0,11-47-2108 0 0,2 0 0 0 0,-1 0-1 0 0,0 0 1 0 0,1 0 0 0 0,-1 0 0 0 0,1 5-1 0 0,-3 11 270 0 0,-9 20 147 0 0,7-24-320 0 0,-6 26 0 0 0,-49 265-21 0 0,29-182-177 0 0,-6 26 24 0 0,23-86-200 0 0,-7 34-681 0 0,18-78-1300 0 0,1 27 0 0 0,2-47 2122 0 0,1 19-3520 0 0,3-9-2054 0 0,-2-10 4169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 0 0 0,'-3'-8'471'0'0,"-1"8"138"0"0,-7 3-341 0 0,9-3-224 0 0,1 0-1 0 0,0 0 0 0 0,-1 0 1 0 0,1 1-1 0 0,0-1 1 0 0,0 0-1 0 0,-1 1 0 0 0,1 0 1 0 0,0-1-1 0 0,0 1 0 0 0,-1 0 1 0 0,1-1-1 0 0,0 1 1 0 0,0 0-1 0 0,0 0 0 0 0,0 0 1 0 0,-1 1-1 0 0,-4 11 2175 0 0,3 5 4045 0 0,-2 6-3909 0 0,3-18-1958 0 0,1 0 1 0 0,0 0-1 0 0,0 0 0 0 0,0 6 1 0 0,-2 44 459 0 0,-2 1 1 0 0,-13 55-1 0 0,-2 15-430 0 0,-9 35-214 0 0,1-9-174 0 0,12-45-129 0 0,-6 37 62 0 0,22-139 28 0 0,-11 165 202 0 0,11-171-201 0 0,0 7-10 0 0,0-1 1 0 0,0 0 0 0 0,-1 1-1 0 0,0-1 1 0 0,-3 10 0 0 0,4-15 8 0 0,0-1 0 0 0,0 0 0 0 0,0 1 1 0 0,0-1-1 0 0,0 0 0 0 0,0 0 0 0 0,0 1 1 0 0,-1-1-1 0 0,1 0 0 0 0,0 0 0 0 0,0 0 1 0 0,0 1-1 0 0,0-1 0 0 0,-1 0 0 0 0,1 0 1 0 0,0 0-1 0 0,0 1 0 0 0,-1-1 1 0 0,1 0-1 0 0,0 0 0 0 0,0 0 0 0 0,-1 0 1 0 0,1 0-1 0 0,0 0 0 0 0,0 0 0 0 0,-1 1 1 0 0,1-1-1 0 0,0 0 0 0 0,0 0 0 0 0,-1 0 1 0 0,1 0-1 0 0,0 0 0 0 0,0 0 0 0 0,-1 0 1 0 0,1 0-1 0 0,-1-1 0 0 0,-4-8 9 0 0,5 8-9 0 0,0 0 0 0 0,0 1 0 0 0,0-1 0 0 0,-1 0 0 0 0,1 0 0 0 0,0 0-1 0 0,-1 1 1 0 0,1-1 0 0 0,-1 0 0 0 0,1 0 0 0 0,-1 1 0 0 0,1-1 0 0 0,-1 1 0 0 0,1-1 0 0 0,-1 0 0 0 0,1 1 0 0 0,-1-1 0 0 0,0 1 0 0 0,1-1 0 0 0,-1 1 0 0 0,0-1 0 0 0,0 1 0 0 0,1 0 0 0 0,-2-1 0 0 0,1 1-14 0 0,1 0 0 0 0,-1 0 0 0 0,0 0 0 0 0,0 0 0 0 0,1-1 0 0 0,-1 1 0 0 0,0 0 0 0 0,1 0 0 0 0,-1-1 0 0 0,0 1 0 0 0,1 0 0 0 0,-1-1 0 0 0,0 1 0 0 0,1-1 0 0 0,-1 1 0 0 0,1-1 0 0 0,-1 1-1 0 0,1-1 1 0 0,-1 1 0 0 0,1-1 0 0 0,-1 1 0 0 0,1-1 0 0 0,-1 0 0 0 0,1 1 0 0 0,0-1 0 0 0,-1 0 0 0 0,1 1 0 0 0,0-1 0 0 0,0 0 0 0 0,0 1 0 0 0,-1-2 0 0 0,-2-7-9 0 0,2 5 7 0 0,-1-2-28 0 0,0 6 27 0 0,0 1-61 0 0,2 6 220 0 0,2-7-23 0 0,0 1 0 0 0,0-1 0 0 0,-1 0 0 0 0,1 1 0 0 0,0-1 0 0 0,0 0-1 0 0,4 0 1 0 0,-5-1-38 0 0,206-11 1486 0 0,46-19-619 0 0,-41 3-378 0 0,-208 28-560 0 0,415-38 554 0 0,-362 35-535 0 0,245-19 60 0 0,-79 4-152 0 0,84-10-166 0 0,0-2-911 0 0,-268 27 663 0 0,28 0-546 0 0,18-1-2536 0 0,-70 2-389 0 0,23-6 0 0 0,-28 6 935 0 0,-8 2 2772 0 0,0-1 0 0 0,0 1 1 0 0,-1 0-1 0 0,1-1 0 0 0,0 1 1 0 0,-1-1-1 0 0,1 0 0 0 0,0 0 1 0 0,-1 1-1 0 0,1-1 0 0 0,-1 0 1 0 0,1 0-1 0 0,-1 0 0 0 0,0-1 1 0 0,3-1-1 0 0,4-8-65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1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10 192 0 0,'0'0'30'0'0,"0"0"0"0"0,0 0 0 0 0,-1-1-1 0 0,1 1 1 0 0,0 0 0 0 0,0-1 0 0 0,0 1 0 0 0,0 0 0 0 0,-1-1-1 0 0,1 1 1 0 0,0 0 0 0 0,0-1 0 0 0,0 1 0 0 0,0 0 0 0 0,0-1-1 0 0,0 1 1 0 0,0 0 0 0 0,0-1 0 0 0,0 1 0 0 0,0 0 0 0 0,0-1-1 0 0,0 1 1 0 0,0 0 0 0 0,0-1 0 0 0,0 1 0 0 0,1 0 0 0 0,-1-1 0 0 0,0 1-1 0 0,0-1 1 0 0,9 3 225 0 0,-7-2-205 0 0,-1 1 1 0 0,0-1 0 0 0,0 1 0 0 0,0-1 0 0 0,0 1 0 0 0,0 0 0 0 0,0 0-1 0 0,0 0 1 0 0,0-1 0 0 0,0 1 0 0 0,0 0 0 0 0,0 0 0 0 0,0 0-1 0 0,-1 1 1 0 0,0 9 7505 0 0,-4-5-5147 0 0,3-5-2259 0 0,1 0 0 0 0,-1 0 1 0 0,0 0-1 0 0,1 0 0 0 0,-1 0 1 0 0,1 0-1 0 0,-1 0 0 0 0,1 1 1 0 0,0-1-1 0 0,-1 0 0 0 0,1 0 1 0 0,0 2-1 0 0,-1 1 55 0 0,1 1 0 0 0,-1-1 0 0 0,0 0 0 0 0,0 1 0 0 0,-1-1 1 0 0,1 0-1 0 0,-4 6 0 0 0,2-4-97 0 0,1 0 0 0 0,0 0 1 0 0,-3 9-1 0 0,-3 26-720 0 0,-26 73 1 0 0,7-55-6083 0 0,18-34 1012 0 0,-6 9 4626 0 0,7-17 662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1280 0 0,'-5'-2'10266'0'0,"3"3"-11514"0"0,-8 17-7066 0 0,5-7 7826 0 0,3-2-24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25 164 0 0 0,'9'-63'415'0'0,"0"43"-125"0"0,-8 19-260 0 0,0-1 0 0 0,-1 1 0 0 0,1 0 0 0 0,0 0-1 0 0,0-1 1 0 0,-1 1 0 0 0,1 0 0 0 0,-1-1-1 0 0,1 1 1 0 0,-1-1 0 0 0,0 1 0 0 0,1-1-1 0 0,-1 1 1 0 0,0-1 0 0 0,0 1 0 0 0,0-1-1 0 0,0 1 1 0 0,0 0 0 0 0,0-1 0 0 0,-1 1 0 0 0,1-3-1 0 0,-1 2 55 0 0,0-1 0 0 0,0 0 0 0 0,0 1 0 0 0,0-1 0 0 0,1 0 0 0 0,0 0 0 0 0,-1 1 0 0 0,1-5 0 0 0,0 6 101 0 0,1 0 1 0 0,-1 0 0 0 0,0 0-1 0 0,0 0 1 0 0,0 0 0 0 0,1 0-1 0 0,-1 1 1 0 0,1-1 0 0 0,-1 0-1 0 0,0 0 1 0 0,1 0 0 0 0,0 0 0 0 0,0 0 257 0 0,-1 0 0 0 0,1 1 0 0 0,0-1 1 0 0,0 1-1 0 0,-1-1 0 0 0,1 1 0 0 0,0-1 1 0 0,0 1-1 0 0,0-1 0 0 0,-1 1 0 0 0,1 0 1 0 0,0 0-1 0 0,0-1 0 0 0,1 1 0 0 0,-1 0-315 0 0,-1 1 0 0 0,1-1 0 0 0,-1 0 0 0 0,0 1-1 0 0,1-1 1 0 0,-1 1 0 0 0,0-1 0 0 0,0 1 0 0 0,1-1 0 0 0,-1 1-1 0 0,0-1 1 0 0,0 1 0 0 0,0-1 0 0 0,0 1 0 0 0,1-1-1 0 0,-1 1 1 0 0,0-1 0 0 0,0 1 0 0 0,0-1 0 0 0,0 1 0 0 0,0-1-1 0 0,0 1 1 0 0,0-1 0 0 0,-1 1 0 0 0,1-1 0 0 0,0 1-1 0 0,0 0 1 0 0,-3 27 657 0 0,2-14-310 0 0,-3 51 659 0 0,-1 38-109 0 0,3-57-664 0 0,-8 49 1 0 0,-2 9-148 0 0,2 35-558 0 0,-2 22-1943 0 0,7 0-4556 0 0,4-118 1394 0 0,0-5 3379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0 0 0,'0'-2'51'0'0,"0"0"0"0"0,0-1 0 0 0,0 1 1 0 0,0 0-1 0 0,0 0 0 0 0,1 0 0 0 0,-1 0 0 0 0,1-1 0 0 0,0 1 1 0 0,-1 0-1 0 0,1 0 0 0 0,0 0 0 0 0,0 0 0 0 0,0 0 0 0 0,0 1 1 0 0,1-1-1 0 0,-1 0 0 0 0,0 0 0 0 0,1 1 0 0 0,-1-1 0 0 0,1 1 0 0 0,0-1 1 0 0,-1 1-1 0 0,4-2 0 0 0,-4 3-25 0 0,0-1 1 0 0,0 1 0 0 0,0 0-1 0 0,0-1 1 0 0,1 1-1 0 0,-1 0 1 0 0,0 0-1 0 0,0 0 1 0 0,0 0-1 0 0,0 0 1 0 0,0 0-1 0 0,0 0 1 0 0,1 0 0 0 0,-1 1-1 0 0,0-1 1 0 0,0 0-1 0 0,0 1 1 0 0,0-1-1 0 0,0 1 1 0 0,0-1-1 0 0,1 2 1 0 0,0-1 367 0 0,0 0-1 0 0,-1 0 1 0 0,1 0 0 0 0,-1 0 0 0 0,1 0-1 0 0,-1 0 1 0 0,0 0 0 0 0,1 1 0 0 0,-1-1-1 0 0,0 1 1 0 0,0-1 0 0 0,1 2-1 0 0,30 116 6706 0 0,1 1-6218 0 0,-32-119-842 0 0,9 21 135 0 0,-10-22-150 0 0,0 1 1 0 0,0 0-1 0 0,0-1 0 0 0,1 1 0 0 0,-1-1 0 0 0,0 0 0 0 0,1 1 0 0 0,-1-1 0 0 0,0 1 0 0 0,1-1 0 0 0,-1 1 0 0 0,1-1 0 0 0,-1 0 0 0 0,1 1 0 0 0,-1-1 0 0 0,1 0 1 0 0,-1 1-1 0 0,1-1 0 0 0,-1 0 0 0 0,1 0 0 0 0,-1 0 0 0 0,1 1 0 0 0,-1-1 0 0 0,1 0 0 0 0,-1 0 0 0 0,1 0 0 0 0,0 0 0 0 0,-1 0 0 0 0,1 0 0 0 0,-1 0 0 0 0,1 0 1 0 0,-1 0-1 0 0,1 0 0 0 0,0-1 0 0 0,23-13 282 0 0,-1-2 0 0 0,22-20 1 0 0,9-18-1546 0 0,-27 28 646 0 0,32-39-12276 0 0,-40 44 12216 0 0,-4 4 207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46 112 0 0,'-8'-4'93'0'0,"1"1"-1"0"0,-1 0 1 0 0,1 1 0 0 0,-1-1-1 0 0,0 1 1 0 0,0 1-1 0 0,0 0 1 0 0,0 0 0 0 0,0 0-1 0 0,0 1 1 0 0,0 0 0 0 0,-12 2-1 0 0,20-2-85 0 0,0 0 1 0 0,0 0-1 0 0,0 0 0 0 0,0 1 0 0 0,0-1 0 0 0,0 0 1 0 0,-1 0-1 0 0,1 0 0 0 0,0 0 0 0 0,0 0 0 0 0,0 0 0 0 0,0 0 1 0 0,0 0-1 0 0,0 0 0 0 0,0 0 0 0 0,-1 0 0 0 0,1 0 0 0 0,0 0 1 0 0,0 0-1 0 0,0 0 0 0 0,0 0 0 0 0,0 0 0 0 0,0 0 0 0 0,0 0 1 0 0,-1 0-1 0 0,1 0 0 0 0,0 0 0 0 0,0 0 0 0 0,0-1 1 0 0,0 1-1 0 0,0 0 0 0 0,0 0 0 0 0,0 0 0 0 0,0 0 0 0 0,0 0 1 0 0,0 0-1 0 0,-1 0 0 0 0,1 0 0 0 0,0 0 0 0 0,0 0 0 0 0,0-1 1 0 0,0 1-1 0 0,0 0 0 0 0,0 0 0 0 0,0 0 0 0 0,0 0 1 0 0,0 0-1 0 0,0 0 0 0 0,0 0 0 0 0,0-1 0 0 0,6-3 446 0 0,12 0 3513 0 0,38-4-1 0 0,-5 6-2229 0 0,-48 2-1766 0 0,172-3 1742 0 0,22 0-1082 0 0,419 15-676 0 0,-325 1-1459 0 0,-171-7 85 0 0,58 11-5240 0 0,23 1 3599 0 0,-162-17 2878 0 0,0-1-24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96 0 0,'9'-12'548'0'0,"-6"9"-414"0"0,-1-1 1 0 0,1 1-1 0 0,0-1 1 0 0,1 1-1 0 0,-1 0 0 0 0,1 0 1 0 0,-1 0-1 0 0,6-3 1 0 0,-4 4 1233 0 0,0-1 1 0 0,1 1-1 0 0,0 0 1 0 0,-1 0-1 0 0,1 0 1 0 0,9-1-1 0 0,-8 3-788 0 0,0-1 0 0 0,0 1 0 0 0,0 0 0 0 0,0 1 0 0 0,8 0 0 0 0,-4 2-382 0 0,1 0 1 0 0,-1 0-1 0 0,0 1 0 0 0,-1 1 0 0 0,1 0 1 0 0,17 11-1 0 0,13 7 192 0 0,-27-16-271 0 0,-1 1 0 0 0,0 0 0 0 0,0 1-1 0 0,14 12 1 0 0,-16-11-26 0 0,-1-1-12 0 0,0 1-1 0 0,-1-1 0 0 0,0 1 1 0 0,0 1-1 0 0,-1 0 0 0 0,0 0 1 0 0,6 13-1 0 0,-2 4 114 0 0,0 1 1 0 0,13 55-1 0 0,-24-74-164 0 0,-1 1 0 0 0,0-1 0 0 0,-1 1 0 0 0,0-1 0 0 0,-1 1 0 0 0,0-1 0 0 0,-6 17 0 0 0,7-24-26 0 0,-3 6 9 0 0,0 0 0 0 0,-1 1 0 0 0,0-2 0 0 0,-1 1 0 0 0,1-1 0 0 0,-13 14-1 0 0,7-10 3 0 0,-41 49 9 0 0,-13 15-304 0 0,47-53-720 0 0,-40 40-1 0 0,46-52-487 0 0,-1 0 1 0 0,0-1-1 0 0,-1 0 1 0 0,-28 15-1 0 0,25-18-3172 0 0,-3-1 2358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44 0 0 0,'13'-21'508'0'0,"-13"21"-495"0"0,1-1 1 0 0,0 0-1 0 0,0 0 1 0 0,0 0-1 0 0,0 0 0 0 0,-1 1 1 0 0,1-1-1 0 0,0 0 1 0 0,0 1-1 0 0,0-1 0 0 0,0 1 1 0 0,1-1-1 0 0,-1 1 1 0 0,0 0-1 0 0,0-1 1 0 0,0 1-1 0 0,0 0 0 0 0,2 0 1 0 0,-3 0-9 0 0,0 0 0 0 0,0 0 0 0 0,0 0 0 0 0,0 0 0 0 0,1 0-1 0 0,-1 0 1 0 0,0 0 0 0 0,0 0 0 0 0,0 0 0 0 0,0 0 0 0 0,0 0 0 0 0,1 0 0 0 0,-1 0 0 0 0,0 0 0 0 0,0 0 0 0 0,0 0 0 0 0,0 0 0 0 0,0 0 0 0 0,0 0 0 0 0,1 0-1 0 0,-1 0 1 0 0,0-1 0 0 0,0 1 0 0 0,0 0 0 0 0,0 0 0 0 0,0 0 0 0 0,0 0 0 0 0,0 0 0 0 0,1 0 0 0 0,-1 0 0 0 0,0 0 0 0 0,0-1 0 0 0,0 1 0 0 0,0 0 0 0 0,0 0 0 0 0,0 0-1 0 0,0 0 1 0 0,0 0 0 0 0,0 0 0 0 0,0-1 0 0 0,0 1 0 0 0,0 0 0 0 0,0 0 0 0 0,0 0 0 0 0,0 0 0 0 0,0 0 0 0 0,0-1 0 0 0,0 1 0 0 0,0 0 0 0 0,0 0 0 0 0,0 0 0 0 0,0 0-1 0 0,0 0 1 0 0,0 0 0 0 0,0-1 0 0 0,0 1 0 0 0,0 0 0 0 0,0 0 0 0 0,0 0 0 0 0,0 0 0 0 0,0 0 0 0 0,-1-1 27 0 0,1 0 0 0 0,-1 1 0 0 0,1-1 0 0 0,-1 1 0 0 0,1 0 0 0 0,-1-1 0 0 0,1 1 0 0 0,-1-1 0 0 0,0 1 0 0 0,1 0-1 0 0,-1-1 1 0 0,0 1 0 0 0,1 0 0 0 0,-2-1 0 0 0,-1 1 16 0 0,-1 0-1 0 0,1 0 1 0 0,-1 0-1 0 0,1 0 1 0 0,-1 0-1 0 0,1 1 0 0 0,-1 0 1 0 0,1 0-1 0 0,-1 0 1 0 0,1 0-1 0 0,-5 2 1 0 0,-36 21 1597 0 0,-14 13 4884 0 0,4 3-3720 0 0,33-23-2271 0 0,1 1-1 0 0,1 0 1 0 0,-19 24-1 0 0,-43 68 410 0 0,72-96-881 0 0,1 0 0 0 0,1 1 1 0 0,0 0-1 0 0,1 0 0 0 0,0 0 1 0 0,-4 23-1 0 0,9-33-62 0 0,1 1 0 0 0,0-1 0 0 0,0 1 1 0 0,0-1-1 0 0,0 1 0 0 0,1-1 0 0 0,0 1 0 0 0,0-1 0 0 0,1 1 0 0 0,-1-1 0 0 0,1 0 0 0 0,0 0 0 0 0,1 0 0 0 0,-1 0 0 0 0,1 0 0 0 0,0 0 0 0 0,0-1 1 0 0,4 5-1 0 0,5 5-238 0 0,0-2 1 0 0,1 0 0 0 0,0 0 0 0 0,22 15 0 0 0,6 1-1381 0 0,62 30-9468 0 0,-36-29 10010 0 0,-16-11 474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2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64 400 0 0,'-8'-7'577'0'0,"6"5"-523"0"0,0 1 0 0 0,0-1 0 0 0,0 0 0 0 0,0 0 0 0 0,0 0-1 0 0,-2-5 1 0 0,4 7-43 0 0,0-1-1 0 0,0 1 0 0 0,-1 0 1 0 0,1-1-1 0 0,0 1 0 0 0,0 0 1 0 0,0-1-1 0 0,0 1 0 0 0,0 0 1 0 0,0-1-1 0 0,0 1 0 0 0,0 0 1 0 0,0-1-1 0 0,0 1 1 0 0,0 0-1 0 0,0-1 0 0 0,0 1 1 0 0,0 0-1 0 0,1-1 0 0 0,-1 1 1 0 0,0 0-1 0 0,0-1 0 0 0,1 1 1 0 0,-1-1 32 0 0,1 0 0 0 0,0 1 0 0 0,0-1 0 0 0,-1 0 0 0 0,1 1 0 0 0,0-1 0 0 0,0 1 1 0 0,0 0-1 0 0,0-1 0 0 0,0 1 0 0 0,0 0 0 0 0,1-1 0 0 0,9-1 2842 0 0,0 1 0 0 0,17-1-1 0 0,10-1-402 0 0,18-4-587 0 0,100 0 1 0 0,-88 5-1382 0 0,260 2 286 0 0,-138 2-536 0 0,83 6-835 0 0,-155-3 236 0 0,146 7-1930 0 0,48 1-5189 0 0,-219-7 2909 0 0,-4 4 2967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0 0 0,'-1'-1'33'0'0,"1"1"0"0"0,-1-1 0 0 0,1 1 1 0 0,0-1-1 0 0,-1 1 0 0 0,1-1 0 0 0,-1 1 0 0 0,1-1 0 0 0,0 1 0 0 0,-1-1 1 0 0,1 0-1 0 0,0 1 0 0 0,0-1 0 0 0,0 0 0 0 0,-1 1 0 0 0,1-1 1 0 0,0 0-1 0 0,0 1 0 0 0,0-1 0 0 0,0 0 0 0 0,0 1 0 0 0,0-1 0 0 0,0 0 1 0 0,1 1-1 0 0,-1-1 0 0 0,0 0 0 0 0,0 1 0 0 0,0-1 0 0 0,1 0 0 0 0,-1 1 1 0 0,0-1-1 0 0,1 1 0 0 0,-1-1 0 0 0,0 0 0 0 0,1 1 0 0 0,-1-1 1 0 0,1 1-1 0 0,-1-1 0 0 0,1 1 0 0 0,-1 0 0 0 0,1-1 0 0 0,0 1-9 0 0,-1 0 1 0 0,0 0-1 0 0,0 0 0 0 0,1 0 0 0 0,-1 0 0 0 0,0 0 0 0 0,0 0 1 0 0,1 1-1 0 0,-1-1 0 0 0,0 0 0 0 0,0 0 0 0 0,1 0 0 0 0,-1 0 1 0 0,0 1-1 0 0,0-1 0 0 0,0 0 0 0 0,0 0 0 0 0,1 0 0 0 0,-1 1 1 0 0,0-1-1 0 0,0 0 0 0 0,0 0 0 0 0,0 1 0 0 0,0-1 0 0 0,0 0 1 0 0,1 0-1 0 0,-1 1 0 0 0,0-1 0 0 0,0 1 0 0 0,3 15 310 0 0,0 18 1464 0 0,-3-2 2087 0 0,1-12-3112 0 0,-1 0-1 0 0,-5 37 1 0 0,-17 74-1639 0 0,19-114-1769 0 0,-6 33-1895 0 0,-3 24 3147 0 0,10-59 1105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46.972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211 6905 776 0 0,'-8'8'209'0'0,"0"0"-1"0"0,-1-1 1 0 0,-1 0 0 0 0,1 0-1 0 0,-1-1 1 0 0,-50 41 4010 0 0,28 7 320 0 0,29-52-4309 0 0,0-1 1 0 0,0 1 0 0 0,0-1-1 0 0,0 0 1 0 0,-3 1-1 0 0,4-1-168 0 0,0-1-1 0 0,0 0 0 0 0,1 0 1 0 0,-1 0-1 0 0,0 0 1 0 0,0 0-1 0 0,0 0 0 0 0,1 0 1 0 0,-1 0-1 0 0,0-1 1 0 0,0 1-1 0 0,1-1 0 0 0,-1 1 1 0 0,0-1-1 0 0,1 0 1 0 0,-1 0-1 0 0,1 1 1 0 0,-1-1-1 0 0,1 0 0 0 0,-1 0 1 0 0,1-1-1 0 0,-1 1 1 0 0,-1-2-1 0 0,3 3-56 0 0,0-1 0 0 0,0 1 0 0 0,-1 0 0 0 0,1-1 0 0 0,0 1 0 0 0,0-1 0 0 0,0 1 0 0 0,0-1 0 0 0,0 1 0 0 0,-1 0 0 0 0,1-1 0 0 0,0 1 0 0 0,0-1 0 0 0,0 1-1 0 0,0-1 1 0 0,0 1 0 0 0,0-1 0 0 0,0 1 0 0 0,0 0 0 0 0,0-1 0 0 0,1 1 0 0 0,-1-1 0 0 0,0 1 0 0 0,0-1 0 0 0,0 1 0 0 0,0 0 0 0 0,1-1 0 0 0,-1 1 0 0 0,0-1 0 0 0,0 1 0 0 0,1 0 0 0 0,-1-1 0 0 0,27-37 253 0 0,1 1 0 0 0,33-33 0 0 0,15-19 194 0 0,152-181 1545 0 0,-23 52-782 0 0,-47 47-642 0 0,181-175 293 0 0,-187 215-535 0 0,8-7 33 0 0,28-26 56 0 0,-26 25-54 0 0,89-84 154 0 0,165-147 181 0 0,31-26-247 0 0,-338 305-386 0 0,87-75 32 0 0,162-134-8 0 0,-227 192-66 0 0,109-82 34 0 0,25-20 7 0 0,590-504 141 0 0,-647 540-158 0 0,247-201 31 0 0,8 15-33 0 0,-193 149-20 0 0,140-97-28 0 0,-278 219 1 0 0,-12-3 0 0 0,108-78-1 0 0,-19 18-13 0 0,-101 63-24 0 0,119-85-109 0 0,25 5-878 0 0,-164 114-107 0 0,-81 50 881 0 0,0-1 0 0 0,0 1-1 0 0,11-12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29:47.837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341 246 400 0 0,'-24'-24'343'0'0,"0"2"0"0"0,-2 0 1 0 0,0 2-1 0 0,-2 1 0 0 0,-57-28 2344 0 0,22 26 2003 0 0,46 11-4104 0 0,7 3-167 0 0,-15-12 295 0 0,24 18-697 0 0,0 0 1 0 0,0 0-1 0 0,0 0 1 0 0,0 0-1 0 0,0 0 1 0 0,0 0 0 0 0,0-1-1 0 0,1 1 1 0 0,-1 0-1 0 0,0 0 1 0 0,1-1-1 0 0,-1 1 1 0 0,1 0 0 0 0,0-1-1 0 0,-1 1 1 0 0,1-1-1 0 0,0-2 1 0 0,0 4-18 0 0,0-1 0 0 0,0 1 1 0 0,0 0-1 0 0,0-1 0 0 0,0 1 1 0 0,0-1-1 0 0,0 1 0 0 0,0 0 0 0 0,0-1 1 0 0,0 1-1 0 0,1 0 0 0 0,-1-1 1 0 0,0 1-1 0 0,0-1 0 0 0,0 1 0 0 0,1 0 1 0 0,-1-1-1 0 0,0 1 0 0 0,0 0 1 0 0,1 0-1 0 0,-1-1 0 0 0,0 1 1 0 0,1 0-1 0 0,-1 0 0 0 0,0-1 0 0 0,1 1 1 0 0,-1 0-1 0 0,0 0 0 0 0,1 0 1 0 0,-1 0-1 0 0,1-1 0 0 0,0 1 0 0 0,1 0 0 0 0,-1 0 0 0 0,0 0-1 0 0,0 0 1 0 0,1 1 0 0 0,-1-1 0 0 0,0 0 0 0 0,0 1-1 0 0,0-1 1 0 0,2 1 0 0 0,26 17-33 0 0,58 38 153 0 0,-60-37-53 0 0,-9-6 66 0 0,20 17 0 0 0,67 60 476 0 0,-22-19 239 0 0,176 114-1 0 0,-96-73-234 0 0,-114-78-450 0 0,199 150 643 0 0,-15-11-265 0 0,-135-105-355 0 0,192 144 424 0 0,-78-36-164 0 0,100 79 286 0 0,-299-245-702 0 0,324 240 569 0 0,274 201-127 0 0,-468-335-450 0 0,-40-32-10 0 0,657 561 39 0 0,-670-565-38 0 0,450 405 64 0 0,-353-318-66 0 0,3 4-10 0 0,-187-169-1 0 0,339 332 8 0 0,-211-199-9 0 0,72 74 13 0 0,426 452 383 0 0,-417-437-200 0 0,60 59-16 0 0,-152-171-136 0 0,57 56-51 0 0,316 379-2528 0 0,-328-347-241 0 0,-52-72-3030 0 0,13 21-1182 0 0,-72-72 6151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8:35.118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183 9964 264 0 0,'-38'22'598'0'0,"23"-12"-368"0"0,-1-1-1 0 0,-23 9 1 0 0,10-6-26 0 0,-11 4 239 0 0,40-16-439 0 0,0 0 0 0 0,-1 0 0 0 0,1 0 0 0 0,0 0 0 0 0,0 0 0 0 0,0 0 1 0 0,0 0-1 0 0,-1 0 0 0 0,1 0 0 0 0,0 0 0 0 0,0 0 0 0 0,0 0 0 0 0,0 0 0 0 0,-1 0 0 0 0,1 0 1 0 0,0 0-1 0 0,0 0 0 0 0,0 0 0 0 0,0-1 0 0 0,-1 1 0 0 0,1 0 0 0 0,0 0 0 0 0,0 0 0 0 0,0 0 1 0 0,0 0-1 0 0,0 0 0 0 0,0 0 0 0 0,0-1 0 0 0,-1 1 0 0 0,1 0 0 0 0,0 0 0 0 0,0 0 0 0 0,0 0 1 0 0,0 0-1 0 0,0-1 0 0 0,0 1 0 0 0,0 0 0 0 0,-1-10 71 0 0,5-12 42 0 0,2 6 1 0 0,1 0-1 0 0,0 1 1 0 0,1 0 0 0 0,1 0 0 0 0,0 1 0 0 0,1 0-1 0 0,0 0 1 0 0,18-16 0 0 0,133-137 5504 0 0,53-58-3944 0 0,580-644 612 0 0,-589 657-1855 0 0,229-210 619 0 0,-101 101-280 0 0,50-50 86 0 0,-332 322-767 0 0,193-195 309 0 0,-19 17-123 0 0,23-5-117 0 0,15-15-52 0 0,445-424 13 0 0,-230 220-29 0 0,154-142 33 0 0,-87 85-53 0 0,-172 159-31 0 0,325-310 37 0 0,-638 603-74 0 0,558-507 14 0 0,-321 285 8 0 0,-112 103-16 0 0,118-98-5 0 0,-287 260-7 0 0,112-101 4 0 0,2-16 8 0 0,270-230 5 0 0,-101 96 2 0 0,-279 246-18 0 0,296-290 35 0 0,-81 60-39 0 0,-208 218-28 0 0,2 1 0 0 0,1 1 0 0 0,53-38 0 0 0,-57 47-8 0 0,-18 12-7 0 0,1 1 0 0 0,-1 0 0 0 0,1 0 0 0 0,15-5 0 0 0,-19 8-64 0 0,1 1 0 0 0,-1-1 0 0 0,0 0 0 0 0,0 0 0 0 0,0-1 0 0 0,0 1 0 0 0,0-1 0 0 0,6-7 0 0 0,-5 5-158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8:36.052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7 344 0 0,'-10'-3'871'0'0,"2"0"-657"0"0,10 6-3 0 0,13 13-175 0 0,-8-7-26 0 0,18 15-1 0 0,42 31-14 0 0,98 63 1 0 0,-102-78 6 0 0,57 32 5 0 0,410 257 12 0 0,-376-222 25 0 0,176 119 189 0 0,117 85 1623 0 0,-230-156 2879 0 0,589 450 886 0 0,-744-558-5373 0 0,215 187 448 0 0,-166-136-510 0 0,305 248 227 0 0,67 70-194 0 0,-125-103-146 0 0,227 213 8 0 0,-357-317-52 0 0,-22-22 16 0 0,183 203 83 0 0,-357-358-116 0 0,102 105 45 0 0,136 144 77 0 0,77 104-29 0 0,72 78-74 0 0,-292-332-31 0 0,-4-7 0 0 0,152 191 2 0 0,-191-217 2 0 0,35 32-3 0 0,-2-3 5 0 0,206 254 42 0 0,-46-98-193 0 0,-137-146-97 0 0,174 170-1874 0 0,10-16-9053 0 0,-243-223 9680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0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54 144 0 0,'-9'1'144'0'0,"0"0"0"0"0,0 0-1 0 0,-1 0 1 0 0,1-1 0 0 0,0-1 0 0 0,-15-2-1 0 0,-20 0-58 0 0,243-2 592 0 0,76-7-11 0 0,-113 3-159 0 0,64 6 3473 0 0,-15 1-2851 0 0,761-18-178 0 0,-747 20-498 0 0,335 14-8169 0 0,-336-3 6852 0 0,-175-10 662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0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6 200 0 0,'70'-5'1360'0'0,"-35"5"-1950"0"0,146 5 10506 0 0,-174-4-9730 0 0,11 1 278 0 0,0 0 0 0 0,1 1 0 0 0,-1 1 0 0 0,22 7 0 0 0,-7 0-99 0 0,-20-7-240 0 0,0 0-1 0 0,21 11 1 0 0,117 80 310 0 0,-135-83-341 0 0,-1 0 0 0 0,0 1 1 0 0,14 17-1 0 0,37 48 351 0 0,-42-49-252 0 0,-4-1 3 0 0,-1 1 0 0 0,0 1-1 0 0,14 34 1 0 0,-21-40-46 0 0,-8-15-93 0 0,0 0 0 0 0,-1 1 0 0 0,0-1 0 0 0,-1 1 0 0 0,0 0 0 0 0,0 0 0 0 0,-1-1 0 0 0,0 1 0 0 0,-1 0 0 0 0,0 0 0 0 0,-1 0 0 0 0,0 0 0 0 0,-3 13 0 0 0,-1 1 43 0 0,-2 0 1 0 0,-1 0-1 0 0,-1-1 1 0 0,-14 28-1 0 0,4-13-48 0 0,-16 32 6 0 0,18-41-22 0 0,-1 2-4 0 0,-1-1 0 0 0,-36 42 0 0 0,39-54-115 0 0,-1-2 0 0 0,-1 0 0 0 0,-1-1 0 0 0,0-1 0 0 0,-1 0 1 0 0,-35 17-1 0 0,3-1-949 0 0,28-16-2339 0 0,-28 13-1 0 0,36-20-1965 0 0,-7 6 2674 0 0,-2 0 2166 0 0,12-6 149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11 0 0 0,'1'-1'9'0'0,"-1"1"0"0"0,0-1-1 0 0,0 0 1 0 0,1 1 0 0 0,-1-1 0 0 0,0 1-1 0 0,1-1 1 0 0,-1 0 0 0 0,1 1 0 0 0,-1-1-1 0 0,0 1 1 0 0,1-1 0 0 0,0 1 0 0 0,-1-1-1 0 0,1 1 1 0 0,-1 0 0 0 0,2-1 0 0 0,-10 5 401 0 0,-12 2-129 0 0,13-5-221 0 0,1 1 1 0 0,0 0 0 0 0,-1 0 0 0 0,1 1-1 0 0,0 0 1 0 0,0 0 0 0 0,0 0 0 0 0,0 1 0 0 0,-7 6-1 0 0,-14 14 399 0 0,-45 32 0 0 0,23-20 1739 0 0,-61 44 5113 0 0,86-61-6607 0 0,-97 83 1730 0 0,96-78-2073 0 0,2 1 0 0 0,-34 44-1 0 0,46-54-328 0 0,1 0 0 0 0,1 1 0 0 0,0-1 0 0 0,1 2 0 0 0,1-1 0 0 0,1 1 0 0 0,0 1 0 0 0,1-1 0 0 0,1 1-1 0 0,1-1 1 0 0,-3 34 0 0 0,5-29-32 0 0,1 0-1 0 0,4 29 0 0 0,-3-41 2 0 0,1-1 1 0 0,0 0-1 0 0,1 1 0 0 0,0-1 0 0 0,1 0 1 0 0,0-1-1 0 0,9 16 0 0 0,-3-10-6 0 0,0-1 0 0 0,0 0 0 0 0,1-1 0 0 0,1-1 0 0 0,0 1 0 0 0,16 9 1 0 0,-5-4-13 0 0,2-1 0 0 0,44 22 0 0 0,-19-17-770 0 0,0-2 0 0 0,1-2 0 0 0,1-3 1 0 0,64 10-1 0 0,-45-16-1030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87 208 0 0,'-3'-1'76'0'0,"-1"1"-1"0"0,1-1 1 0 0,-1-1 0 0 0,1 1 0 0 0,-1 0-1 0 0,1-1 1 0 0,0 1 0 0 0,0-1-1 0 0,0 0 1 0 0,0 0 0 0 0,0-1-1 0 0,0 1 1 0 0,1 0 0 0 0,-1-1 0 0 0,1 0-1 0 0,-3-3 1 0 0,5 6-67 0 0,0 0 0 0 0,0 0 0 0 0,0-1-1 0 0,-1 1 1 0 0,1 0 0 0 0,0 0 0 0 0,0 0 0 0 0,0-1 0 0 0,0 1 0 0 0,0 0-1 0 0,0 0 1 0 0,0 0 0 0 0,0-1 0 0 0,0 1 0 0 0,0 0 0 0 0,0 0 0 0 0,0 0 0 0 0,0-1-1 0 0,0 1 1 0 0,0 0 0 0 0,0 0 0 0 0,0 0 0 0 0,1-1 0 0 0,-1 1 0 0 0,0 0-1 0 0,0 0 1 0 0,0 0 0 0 0,0-1 0 0 0,0 1 0 0 0,0 0 0 0 0,1 0 0 0 0,-1 0-1 0 0,0 0 1 0 0,10-6 94 0 0,18-3 830 0 0,-18 6 535 0 0,5-1 1280 0 0,1 0 0 0 0,20-3 0 0 0,69 0-609 0 0,-62 5-1320 0 0,654-3 1726 0 0,-492 8-2345 0 0,-44 1-129 0 0,90 0-8 0 0,649-5-2959 0 0,-749 3 922 0 0,74 5-5913 0 0,-18 0 4037 0 0,-67-3 3430 0 0,1-2-14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55 114 0 0 0,'-2'-3'43'0'0,"0"0"0"0"0,1 0 0 0 0,-1 0 0 0 0,1 0 0 0 0,0 0 0 0 0,-1-1 0 0 0,1 1 0 0 0,1 0 0 0 0,-1-1 0 0 0,0-6 0 0 0,2 7 17 0 0,-1-1 0 0 0,1 1 0 0 0,1-1-1 0 0,-1 1 1 0 0,0 0 0 0 0,3-4-1 0 0,1-3 106 0 0,4-19 754 0 0,-9 28-760 0 0,1 1-1 0 0,-1 0 1 0 0,0-1-1 0 0,0 1 1 0 0,0 0 0 0 0,1-1-1 0 0,-1 1 1 0 0,0 0-1 0 0,1 0 1 0 0,-1-1 0 0 0,0 1-1 0 0,1 0 1 0 0,-1 0-1 0 0,0-1 1 0 0,1 1 0 0 0,-1 0-1 0 0,0 0 1 0 0,1 0-1 0 0,-1 0 1 0 0,1 0 0 0 0,-1 0-1 0 0,0-1 1 0 0,1 1-1 0 0,-1 0 1 0 0,0 0 0 0 0,1 0-1 0 0,-1 0 1 0 0,1 0-1 0 0,-1 1 1 0 0,0-1 0 0 0,1 0-1 0 0,-1 0 1 0 0,1 0-1 0 0,-1 0 1 0 0,0 0 0 0 0,1 0-1 0 0,-1 1 1 0 0,0-1-1 0 0,1 0 1 0 0,8 9 4497 0 0,-8-1-4328 0 0,-3 1 246 0 0,0 1-1 0 0,0-1 1 0 0,-7 18 0 0 0,6-21-369 0 0,1 2-123 0 0,0-1-1 0 0,0 1 1 0 0,0 0-1 0 0,1 0 1 0 0,0 0 0 0 0,1 9-1 0 0,-3 21 165 0 0,-3 93 125 0 0,-1 10-294 0 0,4-123-78 0 0,2-2 5 0 0,-1-1 0 0 0,-1-1 0 0 0,0 1 1 0 0,-9 23-1 0 0,8-26-51 0 0,1 0 1 0 0,0-1 0 0 0,0 1 0 0 0,2 0-1 0 0,-1 0 1 0 0,2 23 0 0 0,-4 25-691 0 0,4-54 594 0 0,0-1 0 0 0,0 1-1 0 0,0 0 1 0 0,1 0 0 0 0,0-1-1 0 0,2 9 1 0 0,-1-7-135 0 0,-1-1 1 0 0,1 0-1 0 0,-2 1 0 0 0,1-1 0 0 0,-1 1 1 0 0,0 11-1 0 0,-4 0-137 0 0,-1 18-4598 0 0,5-34 4626 0 0,0 0 1 0 0,0 0-1 0 0,0 1 0 0 0,0-1 1 0 0,1 0-1 0 0,-1 0 0 0 0,1 0 1 0 0,-1 0-1 0 0,1 0 1 0 0,0 0-1 0 0,0 0 0 0 0,0 0 1 0 0,0 0-1 0 0,2 2 0 0 0,-2-3 364 0 0,-1-1-1 0 0,1 1 0 0 0,-1 0 0 0 0,1-1 0 0 0,0 1 1 0 0,-1 0-1 0 0,1 0 0 0 0,-1 0 0 0 0,1 0 0 0 0,-1-1 1 0 0,0 1-1 0 0,1 0 0 0 0,-1 0 0 0 0,0 0 0 0 0,0 0 1 0 0,0 0-1 0 0,1 0 0 0 0,-1 0 0 0 0,0 0 0 0 0,0 0 1 0 0,0 0-1 0 0,-1 0 0 0 0,1-1 0 0 0,0 1 0 0 0,-1 2 1 0 0,2 3-379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9 168 0 0,'-7'-6'728'0'0,"7"6"-717"0"0,0-1-1 0 0,-1 1 0 0 0,1 0 1 0 0,0 0-1 0 0,-1 0 1 0 0,1-1-1 0 0,0 1 0 0 0,-1 0 1 0 0,1 0-1 0 0,-1 0 1 0 0,1 0-1 0 0,0 0 0 0 0,-1 0 1 0 0,1 0-1 0 0,0 0 1 0 0,-1 0-1 0 0,1 0 1 0 0,-1 0-1 0 0,1 0 0 0 0,0 0 1 0 0,-1 0-1 0 0,1 0 1 0 0,0 0-1 0 0,-1 1 0 0 0,1-1 1 0 0,0 0-1 0 0,-1 0 1 0 0,1 0-1 0 0,0 1 0 0 0,-1-1 1 0 0,1 0-1 0 0,0 0 1 0 0,-1 1-1 0 0,1-1 0 0 0,0 0 1 0 0,0 0-1 0 0,-1 1 1 0 0,1-1-1 0 0,0 0 0 0 0,0 1 1 0 0,0-1-1 0 0,0 0 1 0 0,-1 1-1 0 0,1-1 1 0 0,0 0-1 0 0,0 1 0 0 0,0-1 1 0 0,0 1-1 0 0,0-1 1 0 0,0 0-1 0 0,0 1 0 0 0,-3 24 417 0 0,3-22-371 0 0,-1 15 1967 0 0,1 0 0 0 0,1 0-1 0 0,4 29 1 0 0,-4-39-1731 0 0,1-1 0 0 0,0 0 0 0 0,1 1 1 0 0,0-1-1 0 0,0 0 0 0 0,0 0 0 0 0,1-1 1 0 0,-1 1-1 0 0,2-1 0 0 0,-1 0 0 0 0,7 8 1 0 0,56 50 760 0 0,-58-57-971 0 0,0-1-1 0 0,1 1 1 0 0,-1-2-1 0 0,1 1 1 0 0,0-1-1 0 0,14 5 1 0 0,-13-7-6 0 0,-1 1 1 0 0,1-1 0 0 0,0-1-1 0 0,0 0 1 0 0,0 0-1 0 0,21-1 1 0 0,-17-1-13 0 0,-9 0-41 0 0,0 0-1 0 0,0 0 0 0 0,0-1 1 0 0,0 1-1 0 0,-1-1 1 0 0,1-1-1 0 0,0 1 1 0 0,0-1-1 0 0,-1 0 0 0 0,10-5 1 0 0,104-66-306 0 0,-85 51 470 0 0,-14 9-3015 0 0,0-1-1 0 0,-1 0 1 0 0,0-1-1 0 0,28-31 1 0 0,-34 33 2397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0 0 0,'-10'-24'1203'0'0,"9"25"-1108"0"0,0 1 1 0 0,0 0-1 0 0,0-1 0 0 0,0 1 1 0 0,1 0-1 0 0,-1 0 0 0 0,0-1 1 0 0,1 1-1 0 0,0 0 0 0 0,-1 0 1 0 0,1 3-1 0 0,0 6 277 0 0,-1-2 1821 0 0,2 1-1 0 0,-1 0 1 0 0,3 11-1 0 0,4 0-2019 0 0,-6-18-129 0 0,1 0-1 0 0,-1 0 1 0 0,1-1-1 0 0,0 1 1 0 0,-1-1-1 0 0,1 1 1 0 0,0-1-1 0 0,1 0 1 0 0,-1 1-1 0 0,0-1 1 0 0,5 3-1 0 0,-6-5-27 0 0,1 1-1 0 0,0 0 1 0 0,-1-1-1 0 0,1 0 1 0 0,0 1-1 0 0,0-1 1 0 0,-1 0-1 0 0,1 0 1 0 0,0 1-1 0 0,0-2 1 0 0,0 1-1 0 0,-1 0 1 0 0,1 0-1 0 0,0 0 1 0 0,0-1-1 0 0,-1 1 1 0 0,1-1-1 0 0,0 0 1 0 0,-1 1-1 0 0,1-1 1 0 0,1-1-1 0 0,2-1-165 0 0,0 0-1 0 0,0 0 0 0 0,0 0 0 0 0,7-8 0 0 0,-6 6-99 0 0,-1 1-141 0 0,11-10-2182 0 0,-8 1-2226 0 0,-5 10 4366 0 0,-1 0 1 0 0,1-1-1 0 0,0 1 0 0 0,5-5 0 0 0,6-7-6 0 0,-7 10 231 0 0,0 0-11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0 0 0,'1'-1'35'0'0,"0"1"-1"0"0,-1-1 1 0 0,1 0-1 0 0,0 0 1 0 0,0 1-1 0 0,0-1 1 0 0,-1 0 0 0 0,1 1-1 0 0,0-1 1 0 0,0 1-1 0 0,0-1 1 0 0,0 1-1 0 0,0 0 1 0 0,0-1 0 0 0,0 1-1 0 0,0 0 1 0 0,0 0-1 0 0,0-1 1 0 0,0 1-1 0 0,0 0 1 0 0,1 0 0 0 0,0 1-1 0 0,31-1 18 0 0,8 3 130 0 0,1-2 0 0 0,0-1 0 0 0,75-12 0 0 0,44-16 998 0 0,-69 21 3181 0 0,-32 4-2034 0 0,70-6-629 0 0,148-16-83 0 0,123-14-12 0 0,-232 26-1191 0 0,274-13 269 0 0,-268 18-495 0 0,317-6 1 0 0,-266 10-163 0 0,285-9-13 0 0,825-14 38 0 0,-559 12 75 0 0,186-1-35 0 0,243 29-1611 0 0,-988-10-5 0 0,-72-2-1013 0 0,3 2-3913 0 0,163 1 3985 0 0,-290-4 2340 0 0,88 0-180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82 0 0 0,'0'-3'94'0'0,"1"0"0"0"0,-1 0 1 0 0,0-1-1 0 0,1 1 0 0 0,-2 0 0 0 0,1-1 0 0 0,0 1 1 0 0,-1 0-1 0 0,1-1 0 0 0,-2-3 0 0 0,1 6-84 0 0,1 1 0 0 0,0 0 0 0 0,0 0 0 0 0,0-1 0 0 0,0 1 0 0 0,0 0 0 0 0,0 0 0 0 0,0-1 0 0 0,0 1 0 0 0,0 0 0 0 0,0 0 0 0 0,0 0 0 0 0,0-1-1 0 0,1 1 1 0 0,-1 0 0 0 0,0 0 0 0 0,0-1 0 0 0,0 1 0 0 0,0 0 0 0 0,0 0 0 0 0,0 0 0 0 0,0-1 0 0 0,1 1 0 0 0,-1 0 0 0 0,0 0 0 0 0,0 0 0 0 0,0 0 0 0 0,0-1 0 0 0,1 1 0 0 0,-1 0 0 0 0,0 0 0 0 0,0 0-1 0 0,0 0 1 0 0,1 0 0 0 0,-1 0 0 0 0,0 0 0 0 0,0-1 0 0 0,1 1 0 0 0,-1 0 0 0 0,0 0 0 0 0,1 0 0 0 0,-1 0 3 0 0,0 0 0 0 0,0 0 0 0 0,1 0 0 0 0,-1 0 0 0 0,0 0 0 0 0,0 0 0 0 0,1 0 0 0 0,-1 0 0 0 0,0 0 0 0 0,0-1 0 0 0,1 1 0 0 0,-1 0 0 0 0,0 0-1 0 0,0 0 1 0 0,0 0 0 0 0,1-1 0 0 0,-1 1 0 0 0,0 0 0 0 0,0 0 0 0 0,0 0 0 0 0,0-1 0 0 0,1 1 0 0 0,-1 0 0 0 0,0 0 0 0 0,0-1 0 0 0,0 1 0 0 0,0 0 0 0 0,0 0 0 0 0,0-1 0 0 0,0 1 0 0 0,0 0 0 0 0,0 0 0 0 0,0-1 0 0 0,0 1 0 0 0,0 0 0 0 0,0 0 0 0 0,0-1 0 0 0,0 1-1 0 0,0-1 1 0 0,0-18 11892 0 0,1 17-11322 0 0,3-1-2 0 0,-4 3-520 0 0,0-1 1 0 0,0 1-1 0 0,0 0 1 0 0,0 0 0 0 0,1 0-1 0 0,-1 0 1 0 0,0 0 0 0 0,0 0-1 0 0,0 0 1 0 0,1 0-1 0 0,-1 0 1 0 0,0 0 0 0 0,0 0-1 0 0,1 0 1 0 0,-1 0 0 0 0,0 0-1 0 0,0 0 1 0 0,0 0-1 0 0,1 0 1 0 0,-1 0 0 0 0,0 0-1 0 0,0 0 1 0 0,0 0 0 0 0,1 0-1 0 0,-1 0 1 0 0,0 0-1 0 0,0 1 1 0 0,0-1 0 0 0,1 0-1 0 0,-1 0 1 0 0,0 0 0 0 0,0 0-1 0 0,0 0 1 0 0,0 1-1 0 0,0-1 1 0 0,1 0 0 0 0,-1 0-1 0 0,0 1 1 0 0,8 12 625 0 0,5 19-298 0 0,-10-24-211 0 0,0 1 0 0 0,9 14 0 0 0,-8-14-85 0 0,1 0 0 0 0,-1 0 1 0 0,3 10-1 0 0,6 29 46 0 0,-2 1 0 0 0,6 57 0 0 0,-14-81-110 0 0,12 41-1 0 0,-3-16-13 0 0,6 68 13 0 0,1 2-14 0 0,29 175-36 0 0,-40-231 20 0 0,39 451 12 0 0,-36-142 5 0 0,-11-110 2 0 0,-2-146-1 0 0,-19 316 216 0 0,6-216 148 0 0,-4 33 285 0 0,-3 343 1238 0 0,67 131-904 0 0,-34-589-999 0 0,78 593-1001 0 0,-2-299-1245 0 0,-41-199-1364 0 0,-14 2-3990 0 0,-27-153 30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31:1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0 0 0,'7'-21'572'0'0,"-6"19"-508"0"0,-1 0 1 0 0,1 0 0 0 0,-1 0 0 0 0,1 0-1 0 0,-1 1 1 0 0,1-1 0 0 0,0 0 0 0 0,0 0-1 0 0,0 1 1 0 0,0-1 0 0 0,0 0 0 0 0,1 1-1 0 0,-1-1 1 0 0,3-2 0 0 0,-4 4-42 0 0,0 0 1 0 0,1 0-1 0 0,-1 0 1 0 0,0 0-1 0 0,0 0 1 0 0,0-1-1 0 0,1 1 1 0 0,-1 0-1 0 0,0 0 1 0 0,0 0-1 0 0,1 0 1 0 0,-1 0-1 0 0,0 0 1 0 0,0 0-1 0 0,1 0 1 0 0,-1 0-1 0 0,0 0 1 0 0,0 0-1 0 0,1 0 1 0 0,-1 0-1 0 0,0 0 1 0 0,0 0-1 0 0,1 0 1 0 0,-1 1-1 0 0,0-1 1 0 0,0 0-1 0 0,0 0 1 0 0,1 0-1 0 0,-1 0 1 0 0,0 0-1 0 0,0 0 1 0 0,0 1-1 0 0,1-1 1 0 0,-1 0-1 0 0,0 0 1 0 0,0 0-1 0 0,0 1 1 0 0,0-1-1 0 0,0 0 1 0 0,1 0-1 0 0,-1 0 1 0 0,0 1-1 0 0,0-1 1 0 0,0 0-1 0 0,0 0 1 0 0,0 1-1 0 0,0-1 1 0 0,0 0-1 0 0,0 0 1 0 0,0 1-1 0 0,0-1 1 0 0,0 0-1 0 0,0 1 1 0 0,2 16 6098 0 0,2 44-1678 0 0,1-37-3626 0 0,-1-8-448 0 0,0 7-93 0 0,6 32 108 0 0,-3 1 1 0 0,0 73-1 0 0,-8-105-341 0 0,1 43 39 0 0,0 48-69 0 0,-1-71-27 0 0,7 161-26 0 0,0 24 33 0 0,-1 155 49 0 0,-1-273-22 0 0,-2-50-19 0 0,10 73 0 0 0,7-23 14 0 0,18 125 57 0 0,7-3 81 0 0,-6-42 69 0 0,3-2-17 0 0,-13-74-80 0 0,26 224 61 0 0,-23 3-153 0 0,-26-281-39 0 0,33 607-1 0 0,-37-597 20 0 0,0 520 166 0 0,-6-243-79 0 0,24-3-6 0 0,-13-300-93 0 0,18 70 0 0 0,-15-85 1 0 0,18 41 0 0 0,5-11 21 0 0,-30-53-22 0 0,-1 0-1 0 0,1-1 0 0 0,-1 1 0 0 0,-1 0 0 0 0,1 11 0 0 0,-1-18-7 0 0,0 1 0 0 0,0-1 0 0 0,0 0 0 0 0,0 1 0 0 0,0-1-1 0 0,0 1 1 0 0,-1-1 0 0 0,1 1 0 0 0,0-1 0 0 0,0 0 0 0 0,0 1 0 0 0,0-1 0 0 0,0 1 0 0 0,-1-1-1 0 0,1 0 1 0 0,0 1 0 0 0,0-1 0 0 0,-1 1 0 0 0,1-1 0 0 0,0 0 0 0 0,0 1 0 0 0,-1-1 0 0 0,1 0-1 0 0,0 0 1 0 0,-1 1 0 0 0,1-1 0 0 0,-1 0 0 0 0,1 0 0 0 0,0 0 0 0 0,-1 1 0 0 0,1-1 0 0 0,-1 0-1 0 0,0 0 1 0 0,0 0-11 0 0,0 0-1 0 0,0 0 1 0 0,-1 0-1 0 0,1 0 1 0 0,0 0 0 0 0,0 0-1 0 0,0-1 1 0 0,0 1-1 0 0,-1 0 1 0 0,1-1-1 0 0,-2 0 1 0 0,-13 8 471 0 0,11-6-428 0 0,4-1-26 0 0,1 0 0 0 0,0 1 1 0 0,0-1-1 0 0,-1 0 1 0 0,1 0-1 0 0,0 0 1 0 0,0 0-1 0 0,-1 0 1 0 0,1 0-1 0 0,0 0 0 0 0,0 0 1 0 0,0 0-1 0 0,-1 0 1 0 0,1 0-1 0 0,0 0 1 0 0,0 0-1 0 0,-1 0 0 0 0,1 0 1 0 0,0 0-1 0 0,0 0 1 0 0,-1 0-1 0 0,1 0 1 0 0,0-1-1 0 0,0 1 1 0 0,-1 0-1 0 0,1 0 0 0 0,0 0 1 0 0,0 0-1 0 0,0 0 1 0 0,0-1-1 0 0,-1 1 1 0 0,1 0-1 0 0,0 0 0 0 0,0 0 1 0 0,0 0-1 0 0,0-1 1 0 0,0 1-1 0 0,-1 0 1 0 0,1-1-1 0 0,-1 0 4 0 0,-1-1 0 0 0,0 0-1 0 0,1 1 1 0 0,-1-1 0 0 0,0 1 0 0 0,0-1-1 0 0,0 1 1 0 0,0 0 0 0 0,0 0 0 0 0,0 0-1 0 0,0 0 1 0 0,-1 0 0 0 0,1 0-1 0 0,0 1 1 0 0,0-1 0 0 0,-1 1 0 0 0,1 0-1 0 0,0-1 1 0 0,-1 1 0 0 0,1 0 0 0 0,-1 0-1 0 0,-2 1 1 0 0,1-1-3 0 0,4 0 1 0 0,-1 0 0 0 0,0 0 0 0 0,0 0 0 0 0,0 0 0 0 0,0 0 0 0 0,1 0 0 0 0,-1 0 0 0 0,0 0 0 0 0,0 0 0 0 0,0 0 0 0 0,1-1 0 0 0,-1 1 0 0 0,0 0 0 0 0,0-1 0 0 0,0 1 0 0 0,1-1 0 0 0,-1 1 0 0 0,0 0 0 0 0,1-1 0 0 0,-1 1 0 0 0,0-1 0 0 0,1 0 0 0 0,-1 1 0 0 0,1-1 0 0 0,-1 0 0 0 0,1 1 0 0 0,-1-1 0 0 0,1 0 0 0 0,0 1 0 0 0,-1-1 0 0 0,1 0 0 0 0,0 0 0 0 0,-1 0 0 0 0,1 1 0 0 0,0-1 0 0 0,0 0 0 0 0,0 0 0 0 0,0 0 0 0 0,0 1 0 0 0,0-1 0 0 0,0 0 0 0 0,0 0 0 0 0,0-1 0 0 0,1 0 26 0 0,-1 0-1 0 0,0 0 1 0 0,1 0 0 0 0,0 0-1 0 0,0 0 1 0 0,-1 0 0 0 0,1 0-1 0 0,0 1 1 0 0,0-1 0 0 0,1 0-1 0 0,-1 1 1 0 0,0-1 0 0 0,0 1-1 0 0,1-1 1 0 0,-1 1 0 0 0,1-1 0 0 0,-1 1-1 0 0,1 0 1 0 0,0 0 0 0 0,2-1-1 0 0,3-3 56 0 0,0 2 0 0 0,1-1 0 0 0,12-4 0 0 0,-6 4-51 0 0,1 1-1 0 0,0 0 0 0 0,0 1 1 0 0,-1 1-1 0 0,1 0 0 0 0,21 2 1 0 0,-2 0 7 0 0,-1-1-15 0 0,143 2-21 0 0,-102-3 55 0 0,13 0 81 0 0,-65 3-104 0 0,453 13 677 0 0,260-21-368 0 0,-162-8-144 0 0,-194 2-42 0 0,-72 3 9 0 0,196-6 26 0 0,-2 1-9 0 0,147 3-56 0 0,-337 7-98 0 0,28 0 1 0 0,239 14-12 0 0,-44 1-169 0 0,506 21-1619 0 0,-854-24-321 0 0,-101-5 277 0 0,55 3-671 0 0,115 9-6163 0 0,136 13 5678 0 0,-190-16 2338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0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27 142 0 0 0,'5'-18'203'0'0,"-5"17"-173"0"0,0 0 0 0 0,0-1 0 0 0,0 1 0 0 0,0 0 0 0 0,1 0 0 0 0,-1-1 0 0 0,1 1 0 0 0,-1 0 0 0 0,1 0 0 0 0,-1 0-1 0 0,1-1 1 0 0,-1 1 0 0 0,1 0 0 0 0,1-1 0 0 0,-1 0 20 0 0,0 1 1 0 0,0-1-1 0 0,-1 1 1 0 0,1-1-1 0 0,0 1 0 0 0,-1-1 1 0 0,0 1-1 0 0,1-1 0 0 0,-1 1 1 0 0,0-1-1 0 0,0 0 0 0 0,0 1 1 0 0,0-1-1 0 0,0-1 0 0 0,1-8 161 0 0,5 0 106 0 0,-2 2 1398 0 0,-2-1 3836 0 0,0-4-2378 0 0,-2 13-3027 0 0,1 0 0 0 0,-1 0 1 0 0,0 1-1 0 0,0-1 0 0 0,1 0 0 0 0,-1 0 0 0 0,0 0 0 0 0,0 0 0 0 0,0 1 0 0 0,0-1 0 0 0,0 0 0 0 0,0 0 0 0 0,0 0 0 0 0,0 0 0 0 0,0 1 0 0 0,0-1 0 0 0,-1 0 0 0 0,1 0 1 0 0,0 0-1 0 0,0 1 0 0 0,-1-1 0 0 0,1 0 0 0 0,-1 0 0 0 0,1 1 0 0 0,-1-1 0 0 0,1 0 0 0 0,-1 1 0 0 0,0-2 0 0 0,1 2-112 0 0,0 0 0 0 0,-1 0-1 0 0,1 0 1 0 0,0 0 0 0 0,-1 0-1 0 0,1-1 1 0 0,0 1 0 0 0,0 0-1 0 0,-1 0 1 0 0,1 0 0 0 0,0 0-1 0 0,-1 0 1 0 0,1 0 0 0 0,0 0-1 0 0,-1 0 1 0 0,1 0 0 0 0,0 0-1 0 0,-1 1 1 0 0,1-1 0 0 0,0 0-1 0 0,0 0 1 0 0,-1 0 0 0 0,1 0-1 0 0,0 0 1 0 0,0 0 0 0 0,-1 1-1 0 0,1-1 1 0 0,0 0 0 0 0,0 0-1 0 0,-1 0 1 0 0,1 1 0 0 0,0-1-1 0 0,0 0 1 0 0,0 0 0 0 0,-1 1 0 0 0,1-1-1 0 0,0 0 1 0 0,0 0 0 0 0,0 1-1 0 0,0-1 1 0 0,0 0 0 0 0,0 1-1 0 0,-1-1 1 0 0,1 0 0 0 0,0 1-1 0 0,0-1 1 0 0,0 1 0 0 0,-2 13 443 0 0,0 5-89 0 0,0 1 1 0 0,-1-1-1 0 0,-9 33 0 0 0,6-29-8 0 0,-5 39-1 0 0,6-1-130 0 0,4 77-1 0 0,2-133-266 0 0,-1 1 0 0 0,1-1 0 0 0,1 0 0 0 0,-1 0 0 0 0,1 0 0 0 0,0 0 0 0 0,0 0 0 0 0,1-1 0 0 0,-1 1 0 0 0,6 6 0 0 0,-7-10 5 0 0,-1-1 0 0 0,1 1 0 0 0,-1 0 0 0 0,1-1 0 0 0,0 0 0 0 0,-1 1 0 0 0,1-1 0 0 0,0 1 0 0 0,0-1 0 0 0,-1 0 0 0 0,1 1 0 0 0,0-1 0 0 0,0 0 0 0 0,-1 0 0 0 0,1 0-1 0 0,0 0 1 0 0,0 0 0 0 0,0 0 0 0 0,0 0 0 0 0,-1 0 0 0 0,1 0 0 0 0,0 0 0 0 0,0 0 0 0 0,0 0 0 0 0,-1 0 0 0 0,1-1 0 0 0,0 1 0 0 0,0 0 0 0 0,-1-1 0 0 0,1 1 0 0 0,0 0 0 0 0,-1-1 0 0 0,2 0 0 0 0,21-18-252 0 0,-16 12 172 0 0,0 0-1 0 0,-1-1 1 0 0,-1 0-1 0 0,1 0 1 0 0,4-10-1 0 0,20-47-378 0 0,-27 56 406 0 0,14-26-22 0 0,27-44 0 0 0,-33 58 240 0 0,-9 16-65 0 0,1 0-1 0 0,-1 1 0 0 0,1-1 0 0 0,0 1 1 0 0,0 0-1 0 0,6-7 0 0 0,-9 11-70 0 0,0 0 1 0 0,1 0-1 0 0,-1 0 0 0 0,0 0 0 0 0,0-1 0 0 0,0 1 0 0 0,1 0 1 0 0,-1 0-1 0 0,0 0 0 0 0,0 0 0 0 0,1 0 0 0 0,-1 0 0 0 0,0 0 1 0 0,0 0-1 0 0,1 0 0 0 0,-1 0 0 0 0,0 0 0 0 0,0 0 0 0 0,1 0 1 0 0,-1 0-1 0 0,0 0 0 0 0,0 0 0 0 0,1 0 0 0 0,-1 0 0 0 0,0 0 1 0 0,0 1-1 0 0,1-1 0 0 0,-1 0 0 0 0,0 0 0 0 0,0 0 0 0 0,0 0 0 0 0,1 0 1 0 0,-1 1-1 0 0,0-1 0 0 0,0 0 0 0 0,0 0 0 0 0,0 0 0 0 0,1 0 1 0 0,-1 1-1 0 0,0-1 0 0 0,0 0 0 0 0,0 0 0 0 0,0 1 0 0 0,0-1 1 0 0,0 0-1 0 0,0 0 0 0 0,0 1 0 0 0,0-1 0 0 0,0 0 0 0 0,0 1 1 0 0,4 14 379 0 0,-4-15-350 0 0,3 25 543 0 0,-2 44 1 0 0,0-12-282 0 0,0-10-250 0 0,-1-23-389 0 0,1-1-1 0 0,7 42 1 0 0,-8-65 239 0 0,0 1 0 0 0,1-1 0 0 0,-1 1 1 0 0,0-1-1 0 0,0 1 0 0 0,0-1 0 0 0,0 1 0 0 0,1-1 0 0 0,-1 1 1 0 0,0-1-1 0 0,0 0 0 0 0,1 1 0 0 0,-1-1 0 0 0,0 1 0 0 0,0-1 1 0 0,1 0-1 0 0,-1 1 0 0 0,1-1 0 0 0,-1 0 0 0 0,0 1 0 0 0,1-1 0 0 0,-1 0 1 0 0,1 0-1 0 0,-1 1 0 0 0,1-1 0 0 0,-1 0 0 0 0,1 0 0 0 0,-1 0 1 0 0,0 0-1 0 0,1 0 0 0 0,-1 0 0 0 0,1 1 0 0 0,-1-1 0 0 0,1 0 1 0 0,-1 0-1 0 0,1-1 0 0 0,-1 1 0 0 0,1 0 0 0 0,-1 0 0 0 0,1 0 0 0 0,-1 0 1 0 0,1 0-1 0 0,-1 0 0 0 0,1-1 0 0 0,-1 1 0 0 0,1 0 0 0 0,0-1 1 0 0,0 0-548 0 0,1 0 1 0 0,-1 0-1 0 0,1 0 1 0 0,-1 0-1 0 0,1 0 1 0 0,-1 0 0 0 0,0-1-1 0 0,1 1 1 0 0,-1 0-1 0 0,0-1 1 0 0,0 1-1 0 0,2-4 1 0 0,3-13-6127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40 128 0 0,'9'-19'2154'0'0,"-9"18"-1860"0"0,0 1 1 0 0,1-1-1 0 0,-1 1 1 0 0,0-1 0 0 0,0 0-1 0 0,0 1 1 0 0,0-1-1 0 0,0 0 1 0 0,0 1 0 0 0,0-1-1 0 0,0 0 1 0 0,0 1-1 0 0,0-1 1 0 0,0 1 0 0 0,0-1-1 0 0,0 0 1 0 0,0 1 0 0 0,-1-1-1 0 0,1 1 1 0 0,0-1-1 0 0,0 0 1 0 0,-1 1 0 0 0,1-1-1 0 0,0 1 1 0 0,-1-1-1 0 0,1 1 1 0 0,-1-1 0 0 0,1 1-1 0 0,0-1 1 0 0,-2 1-1 0 0,2-1-211 0 0,1 1 0 0 0,-1 0-1 0 0,0 0 1 0 0,0 0 0 0 0,0 0-1 0 0,0 0 1 0 0,0 0 0 0 0,0-1-1 0 0,0 1 1 0 0,0 0 0 0 0,0 0-1 0 0,0 0 1 0 0,0 0 0 0 0,1 0-1 0 0,-1 0 1 0 0,0 0 0 0 0,0 0-1 0 0,0 0 1 0 0,0 0 0 0 0,0-1-1 0 0,0 1 1 0 0,1 0 0 0 0,-1 0-1 0 0,0 0 1 0 0,0 0 0 0 0,0 0-1 0 0,0 0 1 0 0,0 0 0 0 0,1 0-1 0 0,-1 0 1 0 0,0 0 0 0 0,0 0-1 0 0,0 0 1 0 0,0 0 0 0 0,0 0-1 0 0,1 0 1 0 0,-1 0 0 0 0,0 1-1 0 0,0-1 1 0 0,0 0 0 0 0,0 0-1 0 0,0 0 1 0 0,0 0 0 0 0,0 0-1 0 0,1 0 1 0 0,-1 0-1 0 0,0 0 1 0 0,0 0 0 0 0,0 0-1 0 0,0 1 1 0 0,0-1 0 0 0,0 0-1 0 0,0 0 1 0 0,0 0 0 0 0,0 0-1 0 0,0 1 1 0 0,1-1 210 0 0,-1 1-1 0 0,0 0 0 0 0,0 0 1 0 0,0 0-1 0 0,0 0 1 0 0,0 0-1 0 0,-1 0 1 0 0,1 0-1 0 0,0 0 1 0 0,0 0-1 0 0,-1 0 0 0 0,1 0 1 0 0,0 0-1 0 0,-1 0 1 0 0,0 1-1 0 0,-13 24 1788 0 0,4-7-1272 0 0,2-2-584 0 0,-9 34 1 0 0,16-46-225 0 0,-1 1 0 0 0,1-1 1 0 0,0 1-1 0 0,1-1 1 0 0,0 0-1 0 0,-1 1 1 0 0,2-1-1 0 0,-1 1 1 0 0,1-1-1 0 0,2 10 0 0 0,-1-6 18 0 0,5 9-77 0 0,-6-18 48 0 0,-1 1 0 0 0,1 0 0 0 0,0-1 0 0 0,-1 1 1 0 0,1 0-1 0 0,-1-1 0 0 0,1 1 0 0 0,0-1 0 0 0,0 0 0 0 0,-1 1 0 0 0,1-1 1 0 0,0 1-1 0 0,0-1 0 0 0,-1 0 0 0 0,1 0 0 0 0,0 1 0 0 0,0-1 0 0 0,0 0 1 0 0,1 0-1 0 0,-1 0-4 0 0,-1 0 0 0 0,1 0 0 0 0,0-1 0 0 0,-1 1 0 0 0,1 0 0 0 0,-1 0 1 0 0,1-1-1 0 0,0 1 0 0 0,-1 0 0 0 0,1-1 0 0 0,-1 1 0 0 0,1-1 0 0 0,-1 1 0 0 0,1-1 0 0 0,-1 1 0 0 0,1-1 1 0 0,-1 1-1 0 0,1-2 0 0 0,5-4-194 0 0,3 0 5 0 0,-1-1 1 0 0,-1 0 0 0 0,1 0 0 0 0,-1-1-1 0 0,0 0 1 0 0,10-16 0 0 0,-9 13 28 0 0,0 0-1 0 0,20-19 1 0 0,-12 14 112 0 0,8-7 366 0 0,-24 23-293 0 0,0 0 0 0 0,0 0 0 0 0,0 0-1 0 0,0 0 1 0 0,0 0 0 0 0,1 0 0 0 0,-1 0-1 0 0,0 0 1 0 0,0 0 0 0 0,0 0 0 0 0,0 0 0 0 0,0 0-1 0 0,0 0 1 0 0,0 0 0 0 0,0 0 0 0 0,0 0-1 0 0,0 0 1 0 0,0 0 0 0 0,0 0 0 0 0,1 0-1 0 0,-1 0 1 0 0,0 0 0 0 0,0 0 0 0 0,0 0 0 0 0,0 0-1 0 0,0 0 1 0 0,0 0 0 0 0,0 0 0 0 0,0 0-1 0 0,0 0 1 0 0,0 0 0 0 0,0 0 0 0 0,0 0 0 0 0,0 0-1 0 0,0 0 1 0 0,1 1 0 0 0,-1-1 0 0 0,0 0-1 0 0,0 0 1 0 0,0 0 0 0 0,0 0 0 0 0,0 0-1 0 0,0 0 1 0 0,0 0 0 0 0,0 0 0 0 0,0 0 0 0 0,0 0-1 0 0,0 0 1 0 0,0 0 0 0 0,0 0 0 0 0,0 1-1 0 0,0-1 1 0 0,0 0 0 0 0,0 0 0 0 0,0 8 400 0 0,-2 7 80 0 0,2-15-485 0 0,-6 68 718 0 0,6-63-839 0 0,-1 3 23 0 0,0 0 0 0 0,1 0 0 0 0,0 8-1 0 0,0-15-134 0 0,0 0 0 0 0,0 1 0 0 0,0-1 0 0 0,1 0 0 0 0,-1 0 0 0 0,0 0 0 0 0,0 1 0 0 0,1-1 0 0 0,-1 0 0 0 0,1 0 0 0 0,-1 0 0 0 0,1 0 0 0 0,-1 0 0 0 0,1 0 0 0 0,0 0 0 0 0,-1 0 0 0 0,1 0 0 0 0,0 0 0 0 0,0 0 0 0 0,0 0 0 0 0,0-1 0 0 0,0 1 0 0 0,0 0 0 0 0,0-1 0 0 0,0 1 0 0 0,0 0 0 0 0,2 0 0 0 0,14-3-5484 0 0,-5-1-3083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98 299 800 0 0,'1'-3'2952'0'0,"0"2"-2214"0"0,-1 0 0 0 0,0 0 0 0 0,0 0 0 0 0,0 0 0 0 0,1 0 0 0 0,-1 0 0 0 0,0 0 0 0 0,0 1 0 0 0,0-1 0 0 0,0 0 0 0 0,-1 0 0 0 0,1 0 0 0 0,0 0 0 0 0,0 0 0 0 0,-1-1 0 0 0,1 2-494 0 0,-1-1 0 0 0,1 1 1 0 0,-1 0-1 0 0,1-1 0 0 0,0 1 1 0 0,-1 0-1 0 0,1-1 0 0 0,-1 1 0 0 0,1 0 1 0 0,-1 0-1 0 0,1-1 0 0 0,-1 1 0 0 0,1 0 1 0 0,-1 0-1 0 0,0 0 0 0 0,1 0 1 0 0,-1 0-1 0 0,1 0 0 0 0,-1 0 0 0 0,1 0 1 0 0,-1 0-1 0 0,1 0 0 0 0,-1 0 0 0 0,-2 0-131 0 0,0 1 0 0 0,1 0 0 0 0,0-1-1 0 0,-1 1 1 0 0,1 0 0 0 0,-1 0-1 0 0,1 1 1 0 0,0-1 0 0 0,0 0-1 0 0,0 1 1 0 0,0-1 0 0 0,-4 4 0 0 0,0 3 5 0 0,0 1 0 0 0,0-1 0 0 0,1 1 0 0 0,0 0 0 0 0,0 0 1 0 0,-5 15-1 0 0,8-18-135 0 0,0 0 1 0 0,0 0 0 0 0,1 0 0 0 0,0 1-1 0 0,0-1 1 0 0,0 0 0 0 0,1 1 0 0 0,0-1-1 0 0,0 0 1 0 0,1 1 0 0 0,2 10 0 0 0,-3-16-34 0 0,0-1 0 0 0,0 1 0 0 0,1-1 0 0 0,-1 1 0 0 0,0-1 0 0 0,0 1 0 0 0,1 0 0 0 0,-1-1 0 0 0,0 0 0 0 0,1 1 0 0 0,-1-1 0 0 0,0 1 0 0 0,1-1 0 0 0,-1 1 0 0 0,1-1 0 0 0,-1 0 0 0 0,1 1 0 0 0,-1-1 0 0 0,1 0 0 0 0,-1 1 0 0 0,1-1 0 0 0,-1 0 0 0 0,1 0 0 0 0,-1 0 0 0 0,1 0 0 0 0,-1 1 0 0 0,1-1 0 0 0,0 0 0 0 0,-1 0 0 0 0,1 0 0 0 0,-1 0 0 0 0,1 0 0 0 0,0 0 0 0 0,-1 0 0 0 0,1 0 0 0 0,-1-1 0 0 0,1 1 0 0 0,-1 0 0 0 0,1 0 0 0 0,-1 0 0 0 0,1-1 0 0 0,0 1 0 0 0,-1 0 0 0 0,1-1 0 0 0,-1 1 0 0 0,0 0 0 0 0,1-1 0 0 0,0 0 0 0 0,3-2-395 0 0,1 0 0 0 0,-1 0 0 0 0,7-8-1 0 0,10-13-953 0 0,-1 0 0 0 0,-1-2 0 0 0,-1-1 0 0 0,18-34-1 0 0,-1 4 1559 0 0,-20 35 622 0 0,13-27 0 0 0,-20 32-279 0 0,-2 7 59 0 0,-1 0 0 0 0,-1 0 0 0 0,0 0 0 0 0,0-1 0 0 0,-1 1 0 0 0,0-1 0 0 0,1-15 0 0 0,-4 22-364 0 0,0 1 115 0 0,0 0 0 0 0,1-1 1 0 0,-1 1-1 0 0,1 0 0 0 0,-1-1 0 0 0,1 1 0 0 0,2-5 0 0 0,-4 10-50 0 0,1 0 0 0 0,-1 0 0 0 0,0 0-1 0 0,1 0 1 0 0,-1 0 0 0 0,1 0 0 0 0,0 1 0 0 0,0 2 0 0 0,-3 13 94 0 0,-12 41 348 0 0,14-52-640 0 0,-1 0 0 0 0,1-1 1 0 0,0 10-1 0 0,-4 20 121 0 0,0-10-218 0 0,0 0-1 0 0,2 0 1 0 0,1 1-1 0 0,1-1 1 0 0,3 34-1 0 0,-2-53-300 0 0,1 0 0 0 0,0 0 0 0 0,1 0 0 0 0,0 0 0 0 0,0 0 0 0 0,0 0 0 0 0,1-1 0 0 0,0 1 0 0 0,1-1 0 0 0,-1 0 0 0 0,1 0 0 0 0,0 0 0 0 0,0 0 0 0 0,10 9 0 0 0,5-2-1320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111 444 568 0 0,'0'-2'1720'0'0,"-1"-10"6804"0"0,-1 3-3416 0 0,1 8-4949 0 0,1 1-1 0 0,-1-1 1 0 0,1 1-1 0 0,-1 0 1 0 0,1-1-1 0 0,-1 1 1 0 0,1-1-1 0 0,-1 1 1 0 0,1 0-1 0 0,-1-1 1 0 0,0 1-1 0 0,1 0 1 0 0,-1 0-1 0 0,0-1 1 0 0,1 1-1 0 0,-1 0 1 0 0,0 0-1 0 0,1 0 1 0 0,-1 0-1 0 0,0 0 1 0 0,1 0-1 0 0,-1 0 1 0 0,0 0-1 0 0,0 0 1 0 0,1 0-1 0 0,-1 0 1 0 0,0 0-1 0 0,1 1 1 0 0,-1-1-1 0 0,0 1 1 0 0,-2 0-100 0 0,1 0-1 0 0,-1 0 1 0 0,1 0 0 0 0,-1 1 0 0 0,1-1 0 0 0,0 1-1 0 0,0-1 1 0 0,0 1 0 0 0,0 0 0 0 0,0 0-1 0 0,0 0 1 0 0,0 0 0 0 0,-2 5 0 0 0,-20 35 892 0 0,16-26-810 0 0,6-13-142 0 0,-14 32-77 0 0,15-33 68 0 0,0 1-1 0 0,0 0 1 0 0,1-1-1 0 0,-1 1 1 0 0,1 0-1 0 0,0 0 1 0 0,0 0 0 0 0,0-1-1 0 0,0 1 1 0 0,0 0-1 0 0,1 3 1 0 0,-1-5-1 0 0,0-1 1 0 0,0 0-1 0 0,0 0 0 0 0,0 1 1 0 0,0-1-1 0 0,1 0 0 0 0,-1 0 1 0 0,0 0-1 0 0,0 1 0 0 0,0-1 1 0 0,0 0-1 0 0,0 0 0 0 0,1 0 1 0 0,-1 1-1 0 0,0-1 1 0 0,0 0-1 0 0,0 0 0 0 0,0 0 1 0 0,1 0-1 0 0,-1 0 0 0 0,0 1 1 0 0,0-1-1 0 0,1 0 0 0 0,-1 0 1 0 0,0 0-1 0 0,0 0 1 0 0,0 0-1 0 0,1 0 0 0 0,-1 0 1 0 0,0 0-1 0 0,0 0 0 0 0,1 0 1 0 0,9-3-565 0 0,7-10-729 0 0,-9 5 1141 0 0,-1 1-1 0 0,0-1 1 0 0,0 0-1 0 0,-1-1 1 0 0,0 0-1 0 0,-1 0 1 0 0,0 0 0 0 0,0 0-1 0 0,-1-1 1 0 0,0 0-1 0 0,-1 0 1 0 0,4-16 0 0 0,-6 18 1825 0 0,-4 16-760 0 0,-2 17-43 0 0,2-2-428 0 0,2-19-377 0 0,1 0 0 0 0,-1 1 0 0 0,1-1 0 0 0,0 0 0 0 0,0 0 0 0 0,0 1 0 0 0,0-1 0 0 0,2 9 0 0 0,2 6 13 0 0,-4-16-67 0 0,0 0 1 0 0,1 1-1 0 0,-1-1 1 0 0,1 0-1 0 0,0 0 1 0 0,2 6-1 0 0,-2-9-31 0 0,-1 1 0 0 0,1 0 0 0 0,0 0 0 0 0,-1-1-1 0 0,1 1 1 0 0,0 0 0 0 0,-1-1 0 0 0,1 1 0 0 0,0-1 0 0 0,0 1 0 0 0,0-1 0 0 0,0 1 0 0 0,-1-1-1 0 0,1 1 1 0 0,0-1 0 0 0,0 0 0 0 0,0 0 0 0 0,0 1 0 0 0,0-1 0 0 0,0 0 0 0 0,0 0 0 0 0,0 0 0 0 0,0 0-1 0 0,0 0 1 0 0,0 0 0 0 0,0 0 0 0 0,2-1 0 0 0,1 0-201 0 0,0 0 0 0 0,-1 0-1 0 0,1 0 1 0 0,0-1 0 0 0,0 0 0 0 0,-1 0 0 0 0,1 0-1 0 0,-1 0 1 0 0,7-5 0 0 0,27-28-3009 0 0,-20 17 1500 0 0,57-57-10929 0 0,-43 41 12437 0 0,-12 10 325 0 0,-1-1 0 0 0,-1 0 0 0 0,17-37 0 0 0,-23 41 3153 0 0,-2-1-1 0 0,0 0 1 0 0,8-34-1 0 0,-5 3-361 0 0,-4-18 1114 0 0,-8 70-3879 0 0,0-1 1 0 0,0 1 0 0 0,0 0-1 0 0,0 0 1 0 0,0 0 0 0 0,0-1-1 0 0,0 1 1 0 0,-1 0 0 0 0,1 0 0 0 0,0 0-1 0 0,-1 0 1 0 0,1 0 0 0 0,-1 0-1 0 0,0-2 1 0 0,-3 7 267 0 0,0 0 0 0 0,1 0 0 0 0,-6 9 0 0 0,2-1-315 0 0,2 0 0 0 0,-1 1 0 0 0,2 0 0 0 0,0 0 0 0 0,-5 26 0 0 0,-26 104 300 0 0,2-8-231 0 0,31-127-250 0 0,1 0 1 0 0,0 0 0 0 0,1 0 0 0 0,-1 0 0 0 0,2 1 0 0 0,-1-1-1 0 0,1 0 1 0 0,0 0 0 0 0,1 0 0 0 0,0 0 0 0 0,0-1 0 0 0,5 13 0 0 0,-6-18-12 0 0,1-1 1 0 0,-1 1-1 0 0,0 0 1 0 0,0 0 0 0 0,1-1-1 0 0,-1 1 1 0 0,0-1 0 0 0,1 1-1 0 0,0-1 1 0 0,-1 0 0 0 0,1 0-1 0 0,3 2 1 0 0,-3-2-500 0 0,1 0 0 0 0,-1 0 0 0 0,1 0 0 0 0,-1-1 0 0 0,1 1 0 0 0,-1-1 0 0 0,1 1 0 0 0,-1-1-1 0 0,5 0 1 0 0,-4 0-316 0 0,1-1 0 0 0,-1 1 0 0 0,1-1 0 0 0,-1 0-1 0 0,0 0 1 0 0,1 0 0 0 0,-1 0 0 0 0,0-1-1 0 0,0 1 1 0 0,0-1 0 0 0,0 0 0 0 0,0 0-1 0 0,0 0 1 0 0,-1 0 0 0 0,5-4 0 0 0,5-9 386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38 608 0 0,'0'-1'963'0'0,"-1"-1"0"0"0,1 1 0 0 0,0-1 0 0 0,-1 1 0 0 0,1 0 0 0 0,-1-1 0 0 0,1 1 0 0 0,-1-1 0 0 0,0 1 0 0 0,0 0 0 0 0,0 0 0 0 0,1-1 0 0 0,-1 1 0 0 0,-1-1 962 0 0,0 1-962 0 0,1 0 0 0 0,-1-1 0 0 0,-7-3 2656 0 0,-1 4-3612 0 0,-8-2 831 0 0,17 2-782 0 0,0 1 0 0 0,-1-1 0 0 0,1 1 1 0 0,0-1-1 0 0,0 1 0 0 0,-1 0 0 0 0,1 0 1 0 0,0 0-1 0 0,-1 0 0 0 0,1 0 1 0 0,0 0-1 0 0,-1 0 0 0 0,1 0 0 0 0,0 0 1 0 0,0 0-1 0 0,-1 1 0 0 0,1-1 0 0 0,0 1 1 0 0,0-1-1 0 0,-2 2 0 0 0,1-1-55 0 0,0 0-1 0 0,0 0 0 0 0,0 1 1 0 0,0-1-1 0 0,1 1 0 0 0,-1-1 0 0 0,0 1 1 0 0,1 0-1 0 0,-1 0 0 0 0,1 0 1 0 0,0 0-1 0 0,0 0 0 0 0,0 0 1 0 0,0 0-1 0 0,0 0 0 0 0,0 0 1 0 0,0 0-1 0 0,0 1 0 0 0,1-1 1 0 0,0 0-1 0 0,-1 1 0 0 0,1-1 1 0 0,0 0-1 0 0,0 1 0 0 0,0-1 1 0 0,0 0-1 0 0,0 1 0 0 0,1-1 0 0 0,-1 0 1 0 0,1 1-1 0 0,0-1 0 0 0,-1 0 1 0 0,1 0-1 0 0,0 0 0 0 0,0 0 1 0 0,1 0-1 0 0,-1 0 0 0 0,0 0 1 0 0,1 0-1 0 0,-1 0 0 0 0,3 2 1 0 0,9 6-381 0 0,-2 1-1 0 0,20 23 1 0 0,-27-30 347 0 0,-1 0-1 0 0,0 1 0 0 0,-1 0 0 0 0,1-1 0 0 0,-1 1 0 0 0,0 0 0 0 0,0 0 1 0 0,-1 0-1 0 0,1 0 0 0 0,-1 1 0 0 0,0-1 0 0 0,0 7 0 0 0,-1-3 206 0 0,0 0-1 0 0,0 0 1 0 0,0-1 0 0 0,-1 1-1 0 0,-4 16 1 0 0,4-23-99 0 0,0 0 0 0 0,1 0 0 0 0,-1 0 0 0 0,0 0 0 0 0,0 0 0 0 0,0 0 0 0 0,0-1 0 0 0,-1 1 0 0 0,1 0 0 0 0,0-1 0 0 0,-1 1 0 0 0,1 0 0 0 0,-1-1 0 0 0,1 0 0 0 0,-1 1 0 0 0,0-1 0 0 0,0 0 0 0 0,0 0 0 0 0,1 0 1 0 0,-1 0-1 0 0,0 0 0 0 0,0-1 0 0 0,0 1 0 0 0,0 0 0 0 0,-1-1 0 0 0,1 0 0 0 0,0 1 0 0 0,0-1 0 0 0,-3 0 0 0 0,2 0-108 0 0,1-1 0 0 0,0 1 0 0 0,0 0 0 0 0,-1-1 0 0 0,1 0 0 0 0,0 1 0 0 0,0-1 0 0 0,0 0 0 0 0,0 0 0 0 0,0 0 0 0 0,0 0 0 0 0,0-1 0 0 0,0 1 0 0 0,0 0-1 0 0,1-1 1 0 0,-1 0 0 0 0,0 1 0 0 0,1-1 0 0 0,-1 0 0 0 0,-1-3 0 0 0,1 2-140 0 0,0 1-1 0 0,1-1 1 0 0,-1-1-1 0 0,1 1 1 0 0,0 0-1 0 0,0 0 1 0 0,0 0-1 0 0,0-1 1 0 0,0 1-1 0 0,1 0 1 0 0,0-1-1 0 0,-1 1 1 0 0,2-5-1 0 0,2-5-645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9 224 472 0 0,'-8'-8'16913'0'0,"14"8"-15270"0"0,7 3-437 0 0,-11-2-1161 0 0,-1-1 0 0 0,0 1 0 0 0,1-1-1 0 0,-1 1 1 0 0,1-1 0 0 0,-1 0 0 0 0,1 0 0 0 0,-1 0-1 0 0,1 1 1 0 0,-1-2 0 0 0,1 1 0 0 0,-1 0 0 0 0,1 0-1 0 0,-1 0 1 0 0,1 0 0 0 0,-1-1 0 0 0,1 1 0 0 0,-1-1 0 0 0,0 1-1 0 0,1-1 1 0 0,-1 0 0 0 0,0 0 0 0 0,1 1 0 0 0,-1-1-1 0 0,2-2 1 0 0,22-20 175 0 0,-6 7-194 0 0,32-38-1 0 0,-41 42-61 0 0,-3 5-32 0 0,-1 0 0 0 0,0-1 1 0 0,-1 0-1 0 0,1 0 0 0 0,-1 0 0 0 0,4-13 0 0 0,-8 20 72 0 0,-1 0 0 0 0,1 0 0 0 0,-1-1 1 0 0,0 1-1 0 0,0 0 0 0 0,0 0 0 0 0,1-1 0 0 0,-1 1 0 0 0,-1 0 0 0 0,1-1 0 0 0,0 1 0 0 0,0 0 0 0 0,0-1 1 0 0,-1 1-1 0 0,1 0 0 0 0,0 0 0 0 0,-1-1 0 0 0,1 1 0 0 0,-1 0 0 0 0,0 0 0 0 0,1 0 0 0 0,-1 0 0 0 0,0 0 0 0 0,0 0 1 0 0,0 0-1 0 0,0 0 0 0 0,1 0 0 0 0,-1 0 0 0 0,-1 0 0 0 0,1 0 0 0 0,0 1 0 0 0,0-1 0 0 0,0 0 0 0 0,0 1 0 0 0,0-1 1 0 0,-1 1-1 0 0,1-1 0 0 0,0 1 0 0 0,0 0 0 0 0,-1 0 0 0 0,1-1 0 0 0,0 1 0 0 0,-1 0 0 0 0,1 0 0 0 0,0 0 0 0 0,-1 0 1 0 0,1 0-1 0 0,0 1 0 0 0,0-1 0 0 0,-1 0 0 0 0,1 1 0 0 0,0-1 0 0 0,0 1 0 0 0,-1-1 0 0 0,1 1 0 0 0,-2 1 1 0 0,-6 4 111 0 0,1 1 0 0 0,-1 0 0 0 0,1 0 1 0 0,-13 17-1 0 0,-8 6 208 0 0,21-21-200 0 0,-1-1 0 0 0,1 1 0 0 0,1 1 0 0 0,-10 14 0 0 0,14-19-74 0 0,0 0 1 0 0,1 0 0 0 0,0 0 0 0 0,0 0-1 0 0,0 1 1 0 0,1-1 0 0 0,-1 0-1 0 0,1 1 1 0 0,0-1 0 0 0,1 1 0 0 0,0 10-1 0 0,0-13-38 0 0,0 0 0 0 0,1-1 0 0 0,-1 1 0 0 0,1 0 0 0 0,0 0 0 0 0,0-1 0 0 0,0 1 0 0 0,0-1 0 0 0,0 1 0 0 0,0-1 0 0 0,1 1 0 0 0,0-1 0 0 0,-1 0 0 0 0,5 5-1 0 0,-3-4-52 0 0,1-1-1 0 0,-1 1 0 0 0,1 0 0 0 0,0-1 0 0 0,0 0 1 0 0,0 0-1 0 0,0 0 0 0 0,7 2 0 0 0,3 0-915 0 0,0-1 0 0 0,1-1 0 0 0,0 0 0 0 0,22 0 0 0 0,-15-2-7098 0 0,35-4 0 0 0,-37-1 6613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4 896 0 0,'-5'-1'2487'0'0,"1"0"0"0"0,0 0 0 0 0,-1 1 1 0 0,1 0-1 0 0,-8-1 0 0 0,-10 2 626 0 0,22-1-3122 0 0,-3 1 200 0 0,0-1 0 0 0,0 1 0 0 0,0-1 0 0 0,0 1 0 0 0,0 0 0 0 0,0 0 0 0 0,0 0 0 0 0,0 1 0 0 0,0-1 0 0 0,1 1 1 0 0,-1-1-1 0 0,0 1 0 0 0,1 0 0 0 0,-1 0 0 0 0,-2 4 0 0 0,1-2-41 0 0,1 0 1 0 0,-1 1 0 0 0,1 0-1 0 0,0-1 1 0 0,0 1 0 0 0,1 1-1 0 0,-4 7 1 0 0,-1 1 108 0 0,-2 7-84 0 0,9-20-177 0 0,0 0 0 0 0,-1 0 1 0 0,1 0-1 0 0,0-1 1 0 0,0 1-1 0 0,0 0 0 0 0,0 0 1 0 0,0 0-1 0 0,1 0 1 0 0,-1 0-1 0 0,0 0 1 0 0,0 0-1 0 0,1 0 0 0 0,-1 0 1 0 0,0 0-1 0 0,1-1 1 0 0,-1 1-1 0 0,1 0 0 0 0,-1 0 1 0 0,1 0-1 0 0,0 0 1 0 0,5 4-66 0 0,0 0 1 0 0,0-1-1 0 0,0 0 1 0 0,0 0-1 0 0,0 0 1 0 0,1-1-1 0 0,0 0 1 0 0,0 0 0 0 0,0-1-1 0 0,7 2 1 0 0,-3-1-42 0 0,-1 1 0 0 0,0 0 1 0 0,12 6-1 0 0,-19-8 118 0 0,-1 0 0 0 0,1 0 0 0 0,-1 0-1 0 0,1 1 1 0 0,-1-1 0 0 0,0 1 0 0 0,0-1 0 0 0,0 1 0 0 0,0 0-1 0 0,0-1 1 0 0,0 1 0 0 0,-1 0 0 0 0,0 0 0 0 0,1 0 0 0 0,0 7-1 0 0,-1-9 50 0 0,-1 1 0 0 0,0 0 0 0 0,1 0-1 0 0,-1 0 1 0 0,0 0 0 0 0,0 0 0 0 0,0 0-1 0 0,0 0 1 0 0,-1 0 0 0 0,1 0-1 0 0,-1 0 1 0 0,1 0 0 0 0,-1 0 0 0 0,1 0-1 0 0,-1 0 1 0 0,0 0 0 0 0,0-1 0 0 0,0 1-1 0 0,0 0 1 0 0,0 0 0 0 0,0-1-1 0 0,-1 1 1 0 0,1-1 0 0 0,-1 1 0 0 0,1-1-1 0 0,-1 0 1 0 0,-1 2 0 0 0,-5 2 51 0 0,0 0 0 0 0,0-1 0 0 0,0 1 0 0 0,-1-1 0 0 0,0-1 0 0 0,0 0 0 0 0,0 0 0 0 0,0-1 0 0 0,0 0-1 0 0,-16 1 1 0 0,24-2-290 0 0,0-1-1 0 0,0 0 0 0 0,0-1 1 0 0,0 1-1 0 0,0 0 0 0 0,0 0 1 0 0,0 0-1 0 0,0-1 0 0 0,0 1 1 0 0,0 0-1 0 0,0-1 0 0 0,0 1 1 0 0,0-1-1 0 0,0 1 0 0 0,0-1 1 0 0,0 1-1 0 0,1-1 1 0 0,-1 0-1 0 0,0 1 0 0 0,0-1 1 0 0,0-1-1 0 0,0 1-357 0 0,0-1 0 0 0,0 0 1 0 0,1 0-1 0 0,-1 1 0 0 0,0-1 0 0 0,1 0 0 0 0,0 0 1 0 0,-1 0-1 0 0,1 0 0 0 0,0-3 0 0 0,-1-8-4139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64 0 0 0,'35'-26'663'0'0,"-22"12"-150"0"0,-11 12-423 0 0,0 0 1 0 0,-1 0-1 0 0,1 0 0 0 0,0 0 1 0 0,0 0-1 0 0,3-2 0 0 0,6-3 5656 0 0,-16 14-2360 0 0,-2 1-2570 0 0,0 0 1 0 0,-10 7 0 0 0,-2 3-89 0 0,-2 1-227 0 0,-24 16 1 0 0,-1 1-212 0 0,-76 64 271 0 0,17-15-260 0 0,65-52-380 0 0,1 3 0 0 0,1 1 1 0 0,-36 47-1 0 0,46-47-1615 0 0,-2-2 0 0 0,-46 44 0 0 0,20-39-6137 0 0,53-37 7695 0 0,-1-1 0 0 0,1-1 0 0 0,-1 1 0 0 0,0 0 0 0 0,1-1 0 0 0,-1 0 0 0 0,-5 1 0 0 0,2 0-90 0 0,2 1-37 0 0,5-3 257 0 0,0 0-1 0 0,0 0 1 0 0,0 0-1 0 0,0 0 1 0 0,0 1-1 0 0,0-1 1 0 0,0 0-1 0 0,0 0 1 0 0,0 0-1 0 0,0 0 1 0 0,0 0-1 0 0,0 0 1 0 0,0 0-1 0 0,0 0 1 0 0,0 1-1 0 0,-1-1 1 0 0,1 0-1 0 0,0 0 1 0 0,0 0-1 0 0,0 0 1 0 0,0 0-1 0 0,0 0 1 0 0,0 0 0 0 0,0 0-1 0 0,-1 0 1 0 0,1 0-1 0 0,0 0 1 0 0,0 0-1 0 0,0 0 1 0 0,0 0-1 0 0,0 0 1 0 0,0 0-1 0 0,0 0 1 0 0,-1 0-1 0 0,1 0 1 0 0,0 0-1 0 0,0 0 1 0 0,0 0-1 0 0,0 0 1 0 0,0 0-1 0 0,0 0 1 0 0,-1 0-1 0 0,1 0 1 0 0,0 0-1 0 0,0 0 1 0 0,0 0-1 0 0,0 0 1 0 0,0-1-1 0 0,0 1 1 0 0,0 0-1 0 0,0 0 1 0 0,0-2-221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9 246 1128 0 0,'-9'1'19215'0'0,"12"-3"-20217"0"0,34-16 2673 0 0,-22 9-1644 0 0,0-2-1 0 0,-1 0 0 0 0,0 0 0 0 0,-1-1 1 0 0,13-15-1 0 0,-19 19-48 0 0,1-1 0 0 0,-1 0 0 0 0,0 0 0 0 0,-1-1 0 0 0,0 0-1 0 0,-1 0 1 0 0,0 0 0 0 0,-1 0 0 0 0,0-1 0 0 0,4-14 0 0 0,-8 25 22 0 0,0-1 0 0 0,0 1 0 0 0,0 0 0 0 0,0 0 0 0 0,0-1 0 0 0,0 1 0 0 0,0 0 0 0 0,0 0 0 0 0,0-1 0 0 0,0 1 0 0 0,0 0 0 0 0,0 0 0 0 0,0-1 0 0 0,0 1 0 0 0,0 0 0 0 0,-1 0 0 0 0,1 0 0 0 0,0-1 0 0 0,0 1 0 0 0,0 0-1 0 0,0 0 1 0 0,0-1 0 0 0,-1 1 0 0 0,1 0 0 0 0,0 0 0 0 0,0 0 0 0 0,0 0 0 0 0,-1 0 0 0 0,1-1 0 0 0,0 1 0 0 0,0 0 0 0 0,0 0 0 0 0,-1 0 0 0 0,1 0 0 0 0,0 0 0 0 0,-12 0 18 0 0,-11 7 61 0 0,15-2 0 0 0,1 0 1 0 0,0 0-1 0 0,0 0 0 0 0,0 1 1 0 0,1 0-1 0 0,0 0 0 0 0,0 1 0 0 0,0 0 1 0 0,1 0-1 0 0,0 0 0 0 0,-5 10 0 0 0,5-7 32 0 0,1 0 0 0 0,1 0-1 0 0,-1 0 1 0 0,2 1 0 0 0,-1-1-1 0 0,1 1 1 0 0,1-1 0 0 0,-1 22-1 0 0,2-28-96 0 0,0 0 0 0 0,1 0 0 0 0,-1 0 0 0 0,1 0 0 0 0,-1 0 0 0 0,1 0-1 0 0,0 0 1 0 0,1 0 0 0 0,2 6 0 0 0,-3-8-28 0 0,0 0 0 0 0,1 0-1 0 0,-1 0 1 0 0,1-1 0 0 0,-1 1 0 0 0,1 0 0 0 0,0-1 0 0 0,0 1-1 0 0,0-1 1 0 0,0 0 0 0 0,0 1 0 0 0,0-1 0 0 0,0 0-1 0 0,0 0 1 0 0,0 0 0 0 0,1-1 0 0 0,-1 1 0 0 0,4 0 0 0 0,-1 0-108 0 0,-1-1 0 0 0,0 0 0 0 0,1 0 0 0 0,-1 0 0 0 0,0-1 0 0 0,1 1 0 0 0,-1-1 0 0 0,0 0 0 0 0,0 0 0 0 0,0-1 0 0 0,0 1 0 0 0,0-1 1 0 0,0 0-1 0 0,5-3 0 0 0,7-5-927 0 0,-1-1 0 0 0,14-13 0 0 0,-16 14 173 0 0,43-40-4194 0 0,20-17-4641 0 0,-62 57 9576 0 0,-2-1 0 0 0,13-14 0 0 0,10-9 2307 0 0,-35 34-1718 0 0,1-1-1 0 0,-1 0 1 0 0,1 0 0 0 0,-1 1-1 0 0,1-1 1 0 0,-1 0-1 0 0,0 0 1 0 0,1 1 0 0 0,-1-1-1 0 0,0 0 1 0 0,1 0-1 0 0,-1 0 1 0 0,0 0 0 0 0,0 0-1 0 0,0 1 1 0 0,0-1-1 0 0,0-2 1 0 0,0 3-288 0 0,0-1 0 0 0,0 1 1 0 0,0-1-1 0 0,0 1 0 0 0,0-1 1 0 0,0 1-1 0 0,0-1 0 0 0,0 1 0 0 0,0-1 1 0 0,0 1-1 0 0,0-1 0 0 0,0 1 0 0 0,1-1 1 0 0,-1 1-1 0 0,0-1 0 0 0,0 1 0 0 0,1-1 1 0 0,-1 1-1 0 0,0-1 0 0 0,1 1 0 0 0,-1-1 1 0 0,-5 12 4048 0 0,4-9-4099 0 0,0 0 0 0 0,0-1 1 0 0,1 1-1 0 0,-1 0 0 0 0,0 0 0 0 0,1-1 0 0 0,-1 1 0 0 0,1 3 0 0 0,-2 4 130 0 0,-1-1-62 0 0,0-3-102 0 0,1 1 0 0 0,0-1 0 0 0,0 1 1 0 0,0 0-1 0 0,1 0 0 0 0,-1 10 0 0 0,-16 114 373 0 0,16-119-433 0 0,2-9-24 0 0,0-1 0 0 0,0 1 0 0 0,0 0 0 0 0,0 0 0 0 0,0-1 0 0 0,0 1 0 0 0,0 0 0 0 0,0 0 0 0 0,1-1 0 0 0,-1 1 0 0 0,1 0 0 0 0,-1-1 0 0 0,1 1 0 0 0,1 2 0 0 0,-1-3-9 0 0,-1-1 0 0 0,1 1 0 0 0,-1 0 0 0 0,1-1 0 0 0,0 1 0 0 0,-1-1 0 0 0,1 1 0 0 0,0-1 0 0 0,0 1 0 0 0,-1-1 0 0 0,1 1 0 0 0,0-1 0 0 0,0 0 0 0 0,-1 0 0 0 0,1 1 0 0 0,0-1 0 0 0,0 0 0 0 0,0 0 0 0 0,0 0 0 0 0,-1 0 0 0 0,1 0 0 0 0,0 0 0 0 0,0 0 0 0 0,0 0 0 0 0,0 0 0 0 0,0 0 0 0 0,-1 0 1 0 0,1-1-1 0 0,0 1 0 0 0,0 0 0 0 0,0-1 0 0 0,-1 1 0 0 0,1 0 0 0 0,1-2 0 0 0,12-6-453 0 0,1-2 1 0 0,-2 1-1 0 0,1-2 1 0 0,-2 0-1 0 0,1-1 1 0 0,18-23-1 0 0,-17 20 108 0 0,-1-1 293 0 0,0-2-1 0 0,-2 1 1 0 0,13-25-1 0 0,-2 3 1185 0 0,-20 35-755 0 0,4-6 116 0 0,-6 10-430 0 0,0 0 0 0 0,1 0 0 0 0,-1 0 0 0 0,0-1 0 0 0,0 1 0 0 0,0 0 0 0 0,0 0 0 0 0,0 0 0 0 0,0 0 0 0 0,0-1 0 0 0,0 1 0 0 0,1 0 0 0 0,-1 0 0 0 0,0 0 0 0 0,0 0 0 0 0,0 0 0 0 0,0 0 0 0 0,0 0 0 0 0,1-1 0 0 0,-1 1 0 0 0,0 0 0 0 0,0 0 0 0 0,0 0 0 0 0,0 0 0 0 0,1 0 0 0 0,-1 0 0 0 0,0 0 0 0 0,0 0 0 0 0,0 0 0 0 0,1 0 0 0 0,-1 0 0 0 0,0 0 0 0 0,0 0 0 0 0,0 0 0 0 0,0 0 0 0 0,1 0 0 0 0,-1 0 0 0 0,0 0 0 0 0,0 1 0 0 0,0 1 139 0 0,0 1 0 0 0,0 0 0 0 0,0 0 0 0 0,0 0 0 0 0,-1 0 0 0 0,0 0 0 0 0,-1 5-1 0 0,-4 13-99 0 0,2 1 0 0 0,1-1 0 0 0,0 1-1 0 0,2 0 1 0 0,1 36 0 0 0,1-26-149 0 0,-2-31 36 0 0,1-1 0 0 0,0 1 1 0 0,0 0-1 0 0,0 0 0 0 0,1-1 0 0 0,-1 1 0 0 0,0 0 0 0 0,0 0 1 0 0,0-1-1 0 0,0 1 0 0 0,1 0 0 0 0,-1-1 0 0 0,0 1 0 0 0,1 0 1 0 0,-1-1-1 0 0,1 1 0 0 0,-1 0 0 0 0,0-1 0 0 0,1 1 0 0 0,-1-1 0 0 0,1 1 1 0 0,0-1-1 0 0,-1 1 0 0 0,2 0 0 0 0,-1-1-51 0 0,1 1 0 0 0,-1-1 0 0 0,0 0 0 0 0,0 1 0 0 0,1-1 0 0 0,-1 0 0 0 0,0 0 0 0 0,1 0 0 0 0,-1 0 0 0 0,1 0 0 0 0,-1 0 0 0 0,0-1 0 0 0,2 1 1 0 0,2-2-281 0 0,-1 1 0 0 0,1-1 0 0 0,0 0 1 0 0,-1 0-1 0 0,1 0 0 0 0,6-6 0 0 0,64-52-11029 0 0,-59 51 5189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225 378 1296 0 0,'-2'-14'10461'0'0,"-4"2"-4748"0"0,5 11-5392 0 0,-1 0 0 0 0,1-1-1 0 0,0 1 1 0 0,0 0 0 0 0,-1 0-1 0 0,1 0 1 0 0,0 0 0 0 0,-1 0 0 0 0,1 1-1 0 0,-1-1 1 0 0,0 0 0 0 0,-1 0 0 0 0,0 0-266 0 0,0 1 0 0 0,0-1 1 0 0,0 1-1 0 0,0 0 0 0 0,0 0 1 0 0,1 0-1 0 0,-1 0 0 0 0,0 0 1 0 0,0 1-1 0 0,0-1 1 0 0,0 1-1 0 0,0 0 0 0 0,1 0 1 0 0,-1 0-1 0 0,0 0 0 0 0,-2 2 1 0 0,-10 6 214 0 0,1 1 1 0 0,0 0-1 0 0,1 0 1 0 0,0 2 0 0 0,1 0-1 0 0,0 0 1 0 0,-13 19-1 0 0,21-25-217 0 0,1 1 0 0 0,0-1-1 0 0,-3 12 1 0 0,-1-1 36 0 0,6-15-88 0 0,1-1 0 0 0,-1 1 0 0 0,1 0-1 0 0,-1-1 1 0 0,1 1 0 0 0,-1 0-1 0 0,1-1 1 0 0,0 1 0 0 0,0 0 0 0 0,0-1-1 0 0,0 1 1 0 0,0 0 0 0 0,0-1 0 0 0,1 1-1 0 0,-1 0 1 0 0,0-1 0 0 0,1 1-1 0 0,0 0 1 0 0,0 1 0 0 0,0-2-26 0 0,0 0 0 0 0,-1 0 0 0 0,1 0 0 0 0,0 0 0 0 0,0 0 0 0 0,0-1 0 0 0,0 1 0 0 0,0 0 0 0 0,0-1 1 0 0,0 1-1 0 0,0-1 0 0 0,0 1 0 0 0,0-1 0 0 0,0 1 0 0 0,0-1 0 0 0,1 0 0 0 0,-1 0 0 0 0,0 1 0 0 0,0-1 0 0 0,0 0 0 0 0,0 0 0 0 0,1 0 0 0 0,-1 0 0 0 0,0 0 1 0 0,0-1-1 0 0,0 1 0 0 0,0 0 0 0 0,1 0 0 0 0,0-1 0 0 0,8-3-326 0 0,-1-1 1 0 0,1 0-1 0 0,-1 0 1 0 0,0-1-1 0 0,0 0 1 0 0,0-1-1 0 0,12-13 1 0 0,-8 9-248 0 0,4-4-309 0 0,0-2 0 0 0,-2 0 0 0 0,0 0 1 0 0,-1-2-1 0 0,15-24 0 0 0,-9 7 385 0 0,-1 0 1 0 0,14-43-1 0 0,9-32 2009 0 0,-16 37 3092 0 0,-26 73-4441 0 0,0 1 0 0 0,1-1 1 0 0,-1 1-1 0 0,0-1 0 0 0,0 0 1 0 0,1 1-1 0 0,-1-1 1 0 0,0 1-1 0 0,0-1 0 0 0,0 0 1 0 0,0 1-1 0 0,0-1 0 0 0,0 1 1 0 0,0-1-1 0 0,0 0 0 0 0,0 1 1 0 0,0-1-1 0 0,0 1 1 0 0,0-1-1 0 0,0 0 0 0 0,0 1 1 0 0,-1-1-1 0 0,1 1 0 0 0,0-1 1 0 0,0 0-1 0 0,-1 1 1 0 0,1-1-1 0 0,-1 0 0 0 0,0 1-35 0 0,1 1 1 0 0,-1-1-1 0 0,0 0 0 0 0,0 0 0 0 0,0 0 0 0 0,1 1 0 0 0,-1-1 0 0 0,0 0 0 0 0,1 1 0 0 0,-1-1 1 0 0,0 0-1 0 0,1 1 0 0 0,-1-1 0 0 0,0 1 0 0 0,1-1 0 0 0,-1 1 0 0 0,1 0 0 0 0,-1-1 1 0 0,1 1-1 0 0,-1 0 0 0 0,0 0 0 0 0,-6 10 46 0 0,1 0 0 0 0,0 1 0 0 0,1 0 0 0 0,0 0-1 0 0,1 0 1 0 0,-4 17 0 0 0,4-15-116 0 0,-5 18 33 0 0,2 1 0 0 0,-5 52 0 0 0,6 68 56 0 0,5-120-138 0 0,1-28-160 0 0,0 1-1 0 0,0 0 1 0 0,1 0 0 0 0,0 0 0 0 0,0-1 0 0 0,0 1-1 0 0,3 7 1 0 0,-3-11 10 0 0,0 0-1 0 0,0 0 1 0 0,0 0-1 0 0,0 0 1 0 0,0 0-1 0 0,1 0 1 0 0,-1 0-1 0 0,1-1 0 0 0,-1 1 1 0 0,1-1-1 0 0,-1 1 1 0 0,1-1-1 0 0,0 1 1 0 0,0-1-1 0 0,0 0 1 0 0,0 0-1 0 0,0 0 1 0 0,0 0-1 0 0,0 0 1 0 0,0-1-1 0 0,0 1 0 0 0,0 0 1 0 0,3-1-1 0 0,9 0-1332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27 856 0 0,'1'-6'1623'0'0,"-2"-14"15097"0"0,-11 22-15399 0 0,11 0-1116 0 0,-1 0 0 0 0,0 0 0 0 0,1 1 0 0 0,-1-1 1 0 0,1 1-1 0 0,0-1 0 0 0,0 1 0 0 0,0-1 0 0 0,-1 4 0 0 0,-2 4 178 0 0,-4 7 280 0 0,-6 24 0 0 0,0 2-31 0 0,2-15-384 0 0,3 1 0 0 0,0 0-1 0 0,2 1 1 0 0,0 0 0 0 0,-2 53 0 0 0,9-67-264 0 0,3 25-1 0 0,-3-35-46 0 0,1 0 0 0 0,1 0-1 0 0,-1 0 1 0 0,1 0 0 0 0,0 0 0 0 0,0 0-1 0 0,5 7 1 0 0,-6-11 12 0 0,0-1 0 0 0,0 1 1 0 0,1 0-1 0 0,-1 0 0 0 0,1-1 0 0 0,-1 1 0 0 0,1 0 0 0 0,-1-1 0 0 0,1 0 1 0 0,0 1-1 0 0,0-1 0 0 0,0 0 0 0 0,0 0 0 0 0,0 0 0 0 0,0 0 0 0 0,0 0 1 0 0,0-1-1 0 0,3 2 0 0 0,-2-2-27 0 0,0 0 0 0 0,0 0 0 0 0,0 0 0 0 0,0 0 0 0 0,0-1 0 0 0,0 1 0 0 0,0-1 0 0 0,0 0 0 0 0,0 1 0 0 0,0-1 0 0 0,-1-1 0 0 0,4-1 0 0 0,2-1-79 0 0,-1-1-1 0 0,0 0 1 0 0,0 0 0 0 0,0 0 0 0 0,-1-1-1 0 0,0 0 1 0 0,0-1 0 0 0,8-11 0 0 0,-1 1-136 0 0,28-29 1 0 0,-27 33 828 0 0,-2-1 0 0 0,22-28 1240 0 0,-33 47-890 0 0,0 13 64 0 0,-1 29-669 0 0,0-37-163 0 0,-3 44-192 0 0,1-21-1893 0 0,2-1-4247 0 0,4-17-249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2425 0 0,'-5'-7'14667'0'0,"3"5"-13115"0"0,1 2-1552 0 0,2 0-536 0 0,5 1-1040 0 0,-1 4-1089 0 0,5 0 1753 0 0,-1 0-2433 0 0,1 0-4185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184 257 1176 0 0,'-11'-5'14656'0'0,"10"5"-14286"0"0,0 0 0 0 0,0 1-1 0 0,0-1 1 0 0,1 0 0 0 0,-1 1-1 0 0,0-1 1 0 0,0 1-1 0 0,0-1 1 0 0,1 1 0 0 0,-1-1-1 0 0,0 1 1 0 0,0-1-1 0 0,1 1 1 0 0,-1-1 0 0 0,0 2-1 0 0,-1 0-45 0 0,-6 6 564 0 0,1 0 1 0 0,-8 11-1 0 0,-6 8-468 0 0,16-22-427 0 0,-10 11 95 0 0,0 0 0 0 0,2 1-1 0 0,0 0 1 0 0,-11 20 0 0 0,21-31-126 0 0,0 0 1 0 0,0 0 0 0 0,1 0-1 0 0,-1 0 1 0 0,1 0 0 0 0,0 1-1 0 0,1-1 1 0 0,0 1 0 0 0,0-1-1 0 0,0 1 1 0 0,1 0 0 0 0,1 13-1 0 0,-1-19-42 0 0,1 1 0 0 0,-1 0-1 0 0,1-1 1 0 0,0 1-1 0 0,0-1 1 0 0,-1 1 0 0 0,1-1-1 0 0,0 1 1 0 0,0-1 0 0 0,1 1-1 0 0,-1-1 1 0 0,0 0-1 0 0,0 0 1 0 0,1 0 0 0 0,-1 1-1 0 0,1-1 1 0 0,-1 0 0 0 0,1-1-1 0 0,-1 1 1 0 0,1 0-1 0 0,-1 0 1 0 0,1-1 0 0 0,0 1-1 0 0,-1-1 1 0 0,1 1-1 0 0,0-1 1 0 0,0 0 0 0 0,-1 0-1 0 0,3 0 1 0 0,1 1-241 0 0,0-1 1 0 0,0 0-1 0 0,-1 0 1 0 0,1-1-1 0 0,0 0 0 0 0,-1 0 1 0 0,1 0-1 0 0,0 0 1 0 0,7-4-1 0 0,7-6-1434 0 0,-1-1 1 0 0,0-1-1 0 0,-1-1 1 0 0,0 0-1 0 0,-1-1 0 0 0,20-25 1 0 0,-30 34 662 0 0,-1-2 0 0 0,1 1 1 0 0,4-10-1 0 0,21-50 1010 0 0,-26 55 27 0 0,31-79 6549 0 0,-15 35-1556 0 0,29-55-1 0 0,-38 93-3393 0 0,-9 13-556 0 0,1-1-1 0 0,-1 0 0 0 0,4-10 0 0 0,-6 16-958 0 0,-1 0 0 0 0,0 0 1 0 0,0 0-1 0 0,0 0 0 0 0,0 0 1 0 0,0 0-1 0 0,0 0 0 0 0,0 0 0 0 0,0 0 1 0 0,0 0-1 0 0,0 0 0 0 0,0 0 0 0 0,0 0 1 0 0,0 0-1 0 0,0 0 0 0 0,1-1 1 0 0,-1 1-1 0 0,0 0 0 0 0,0 0 0 0 0,0 0 1 0 0,0 0-1 0 0,0 0 0 0 0,0 0 1 0 0,0 0-1 0 0,0 0 0 0 0,0 0 0 0 0,0 0 1 0 0,0 0-1 0 0,0-1 0 0 0,0 1 0 0 0,0 0 1 0 0,0 0-1 0 0,0 0 0 0 0,0 0 1 0 0,0 0-1 0 0,0 0 0 0 0,0 0 0 0 0,0 0 1 0 0,0 0-1 0 0,0 0 0 0 0,-1 0 0 0 0,1-1 1 0 0,0 1-1 0 0,0 0 0 0 0,0 0 1 0 0,0 0-1 0 0,0 0 0 0 0,0 0 0 0 0,0 0 1 0 0,0 0-1 0 0,0 0 0 0 0,0 0 0 0 0,0 0 1 0 0,0 0-1 0 0,0 0 0 0 0,0 0 1 0 0,-1 0-1 0 0,1 0 0 0 0,0 0 0 0 0,0 0 1 0 0,0 0-1 0 0,0 0 0 0 0,-6 5 717 0 0,-5 9-350 0 0,-8 17-282 0 0,2 2 1 0 0,1 0 0 0 0,2 1-1 0 0,1 0 1 0 0,2 1-1 0 0,1 1 1 0 0,2 0-1 0 0,1 0 1 0 0,-2 50-1 0 0,8-80-151 0 0,1 0 0 0 0,0 0-1 0 0,1 0 1 0 0,-1 0 0 0 0,1 0-1 0 0,0 0 1 0 0,1 0 0 0 0,2 7-1 0 0,-4-12-18 0 0,1 1 0 0 0,-1-1-1 0 0,1 0 1 0 0,0 1-1 0 0,0-1 1 0 0,-1 0-1 0 0,1 0 1 0 0,0 0 0 0 0,0 1-1 0 0,0-1 1 0 0,0 0-1 0 0,1 0 1 0 0,-1-1-1 0 0,0 1 1 0 0,0 0 0 0 0,1 0-1 0 0,-1 0 1 0 0,0-1-1 0 0,1 1 1 0 0,-1-1-1 0 0,0 1 1 0 0,1-1-1 0 0,-1 0 1 0 0,1 1 0 0 0,-1-1-1 0 0,1 0 1 0 0,-1 0-1 0 0,1 0 1 0 0,-1 0-1 0 0,1 0 1 0 0,-1 0 0 0 0,1-1-1 0 0,-1 1 1 0 0,0 0-1 0 0,1-1 1 0 0,-1 1-1 0 0,3-2 1 0 0,13-6-656 0 0,-1 0 0 0 0,0-1 1 0 0,-1-1-1 0 0,0 0 0 0 0,14-13 0 0 0,21-15 99 0 0,-28 21 973 0 0,-19 14 71 0 0,1-1-1 0 0,0 1 1 0 0,1 0-1 0 0,-1 0 0 0 0,1 0 1 0 0,-1 1-1 0 0,7-3 1 0 0,-11 5-391 0 0,0 0 0 0 0,0 0 1 0 0,0 0-1 0 0,0 0 0 0 0,0 0 1 0 0,0 0-1 0 0,1-1 0 0 0,-1 1 1 0 0,0 0-1 0 0,0 0 0 0 0,0 0 0 0 0,0 0 1 0 0,0 0-1 0 0,0 0 0 0 0,1 1 1 0 0,-1-1-1 0 0,0 0 0 0 0,0 0 1 0 0,0 0-1 0 0,0 0 0 0 0,0 0 1 0 0,0 0-1 0 0,1 0 0 0 0,-1 0 1 0 0,0 0-1 0 0,0 0 0 0 0,0 0 0 0 0,0 0 1 0 0,0 0-1 0 0,0 0 0 0 0,0 1 1 0 0,0-1-1 0 0,1 0 0 0 0,-1 0 1 0 0,0 0-1 0 0,0 0 0 0 0,0 0 1 0 0,0 0-1 0 0,0 1 0 0 0,-1 6 933 0 0,-5 11-79 0 0,4-13-623 0 0,-2 6 3 0 0,-1 0-1 0 0,-7 13 1 0 0,-4 7-266 0 0,14-23-32 0 0,0 0-1 0 0,1 0 0 0 0,0 0 0 0 0,0 0 0 0 0,1 0 0 0 0,0 0 1 0 0,1 0-1 0 0,2 13 0 0 0,-3-13-60 0 0,2-1-54 0 0,0 0-1 0 0,0-1 0 0 0,0 1 0 0 0,1-1 0 0 0,0 1 1 0 0,0-1-1 0 0,0 0 0 0 0,1 0 0 0 0,0 0 0 0 0,0-1 1 0 0,0 1-1 0 0,1-1 0 0 0,0 0 0 0 0,0-1 1 0 0,6 6-1 0 0,7-1-420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64 465 0 0 0,'-27'52'189'0'0,"26"-50"-156"0"0,1-1-4 0 0,0 1 1 0 0,-1-1-1 0 0,1 1 1 0 0,-1-1-1 0 0,0 0 1 0 0,1 1-1 0 0,-1-1 1 0 0,0 0-1 0 0,0 0 1 0 0,0 1-1 0 0,0-1 1 0 0,0 0-1 0 0,0 0 1 0 0,-3 2-1 0 0,-4 6-1779 0 0,-3 11 7080 0 0,9-13 1224 0 0,12-22-3108 0 0,4-4-3079 0 0,0 0 0 0 0,24-23 0 0 0,-25 28-282 0 0,95-91 158 0 0,-54 51-192 0 0,21-23 9 0 0,-28 17-29 0 0,-26 25 225 0 0,33-74 0 0 0,-48 95-31 0 0,-4 1 2172 0 0,-4 19-1838 0 0,-3 11-46 0 0,-4 32 1 0 0,0-4-362 0 0,-34 219 127 0 0,39-228-321 0 0,-4 45 159 0 0,8-69-291 0 0,0-1 0 0 0,0 1 0 0 0,2 0 0 0 0,3 20 0 0 0,-4-30-196 0 0,0 1 0 0 0,0-1 0 0 0,0 1 0 0 0,0-1 1 0 0,1 1-1 0 0,-1-1 0 0 0,1 0 0 0 0,3 4 0 0 0,-5-5-28 0 0,1 0 0 0 0,0 0 0 0 0,0 0 0 0 0,0 0 1 0 0,0 0-1 0 0,0-1 0 0 0,0 1 0 0 0,1 0 0 0 0,-1-1 0 0 0,0 1 0 0 0,0-1 0 0 0,0 1 0 0 0,1-1 0 0 0,-1 1 1 0 0,0-1-1 0 0,1 0 0 0 0,-1 0 0 0 0,2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92 544 0 0,'0'0'488'0'0,"-1"-1"0"0"0,0 0 0 0 0,1 0 0 0 0,-1 0 0 0 0,1 0 0 0 0,0 0 0 0 0,-1 0 0 0 0,1 0 0 0 0,0 0 1 0 0,0 0-1 0 0,-1 0 0 0 0,1 0 0 0 0,0 0 0 0 0,0 0 0 0 0,0 0 0 0 0,0 0 0 0 0,0 0 0 0 0,1 0 0 0 0,-1 0 0 0 0,0 0 0 0 0,0 1 0 0 0,1-1 0 0 0,0-2 0 0 0,-1 2-262 0 0,1-1-1 0 0,-1 1 1 0 0,1 0 0 0 0,0-1-1 0 0,0 1 1 0 0,-1 0 0 0 0,1-1-1 0 0,0 1 1 0 0,0 0 0 0 0,0 0-1 0 0,0 0 1 0 0,1 0 0 0 0,-1 0-1 0 0,3-2 1 0 0,16-10 524 0 0,-17 11-667 0 0,0-1 0 0 0,0 1 0 0 0,0 0 0 0 0,0 0 0 0 0,0 1 0 0 0,4-2 0 0 0,12-5 220 0 0,-14 6-230 0 0,-1 0 1 0 0,0 1-1 0 0,1-1 0 0 0,-1 1 1 0 0,1 0-1 0 0,-1 0 0 0 0,1 0 1 0 0,7 1-1 0 0,-2 0 77 0 0,0 1 1 0 0,0 0-1 0 0,17 4 0 0 0,-24-4-108 0 0,0 0 0 0 0,0 0 1 0 0,-1 0-1 0 0,1 0 0 0 0,0 1 0 0 0,0-1 0 0 0,-1 1 0 0 0,1 0 0 0 0,-1 0 0 0 0,1 0 0 0 0,-1 0 0 0 0,0 0 0 0 0,1 1 0 0 0,-1-1 0 0 0,-1 0 0 0 0,3 4 0 0 0,4 6 154 0 0,-7-12-158 0 0,0 1 1 0 0,-1 0-1 0 0,1 0 0 0 0,0 0 0 0 0,-1-1 1 0 0,1 1-1 0 0,-1 0 0 0 0,1 0 0 0 0,-1 0 1 0 0,1 0-1 0 0,-1 0 0 0 0,0 0 0 0 0,1 0 0 0 0,-1 0 1 0 0,0 0-1 0 0,0 0 0 0 0,0 0 0 0 0,0 1 1 0 0,0-1-1 0 0,0 0 0 0 0,0 0 0 0 0,0 0 0 0 0,0 0 1 0 0,0 0-1 0 0,-1 0 0 0 0,1 1 0 0 0,-5 11 959 0 0,5-10-848 0 0,-1 0-1 0 0,0 1 1 0 0,-1-1 0 0 0,1 0 0 0 0,-1 0-1 0 0,1 0 1 0 0,-1 0 0 0 0,-3 4 0 0 0,0-1 15 0 0,0 1 1 0 0,0 0 0 0 0,0 0 0 0 0,1 0 0 0 0,0 0 0 0 0,-4 10 0 0 0,-13 49 474 0 0,10-23-488 0 0,2-1 1 0 0,-7 69-1 0 0,16-108-180 0 0,0 2-114 0 0,-1 1 0 0 0,1-1 0 0 0,0 0 1 0 0,0 1-1 0 0,1-1 0 0 0,-1 1 0 0 0,1-1 0 0 0,3 10 0 0 0,-3-14-154 0 0,0 0 1 0 0,-1 0-1 0 0,1 0 1 0 0,0 0-1 0 0,0 0 1 0 0,0 0-1 0 0,0 0 1 0 0,0 0-1 0 0,0 0 1 0 0,0-1-1 0 0,0 1 0 0 0,0 0 1 0 0,0-1-1 0 0,2 2 1 0 0,11 0-6505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20 102 2168 0 0,'-7'-11'12033'0'0,"1"0"-5778"0"0,5 8-5431 0 0,0 0 1 0 0,0 0-1 0 0,0 0 1 0 0,0 0-1 0 0,0-7 1 0 0,0 9-768 0 0,1-1 0 0 0,0 1 0 0 0,0-1 0 0 0,0 0 0 0 0,1 1 0 0 0,-1-1-1 0 0,0 1 1 0 0,1-1 0 0 0,-1 1 0 0 0,1-1 0 0 0,-1 1 0 0 0,1-1 0 0 0,-1 1 0 0 0,1-1 0 0 0,0 1 0 0 0,0 0 0 0 0,0-1 0 0 0,0 1 0 0 0,0 0 0 0 0,0 0 0 0 0,0 0 0 0 0,0 0 0 0 0,1 0-1 0 0,-1 0 1 0 0,0 0 0 0 0,1 0 0 0 0,-1 0 0 0 0,1 0 0 0 0,1 0 0 0 0,6-2 15 0 0,1 0 0 0 0,0 0 0 0 0,-1 1 0 0 0,1 0-1 0 0,0 1 1 0 0,17-1 0 0 0,61 8-2138 0 0,-6 0-2831 0 0,-51-6 2060 0 0,-1 2-1750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2000 0 0,'-11'0'16419'0'0,"-2"3"-11727"0"0,12-3-4651 0 0,0 0 1 0 0,0 1-1 0 0,0-1 0 0 0,1 0 0 0 0,-1 0 0 0 0,0 1 0 0 0,0-1 0 0 0,1 0 0 0 0,-1 1 0 0 0,0-1 1 0 0,1 1-1 0 0,-1-1 0 0 0,0 1 0 0 0,1-1 0 0 0,-1 1 0 0 0,0 0 0 0 0,1-1 0 0 0,-1 1 1 0 0,1 0-1 0 0,-1-1 0 0 0,1 1 0 0 0,0 0 0 0 0,-1-1 0 0 0,1 1 0 0 0,0 0 0 0 0,-1 0 0 0 0,1 0 1 0 0,3 0-650 0 0,-1-1 0 0 0,1 0 1 0 0,-1 0-1 0 0,1 1 0 0 0,-1-1 1 0 0,1 1-1 0 0,-1 0 0 0 0,1 0 1 0 0,-1 0-1 0 0,4 2 0 0 0,-1 2-1804 0 0,0-5-1312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1288 0 0,'-6'0'10571'0'0,"0"3"-6691"0"0,3-3-2103 0 0,-1 4-601 0 0,2 0-816 0 0,2 2-312 0 0,0-5-816 0 0,4 2 552 0 0,1-1-216 0 0,-1-4-16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26 672 0 0,'1'-11'1057'0'0,"-1"10"-692"0"0,1 1-1 0 0,-1-1 1 0 0,0 1 0 0 0,1 0-1 0 0,-1-1 1 0 0,1 1-1 0 0,-1-1 1 0 0,1 1 0 0 0,-1 0-1 0 0,1-1 1 0 0,0 1 0 0 0,-1 0-1 0 0,1 0 1 0 0,-1-1-1 0 0,1 1 1 0 0,0 0 0 0 0,-1 0-1 0 0,2 0 1 0 0,3-2 1120 0 0,-1 1-1083 0 0,1-1-1 0 0,-1 1 0 0 0,1 0 1 0 0,-1 1-1 0 0,1-1 1 0 0,-1 1-1 0 0,1 0 1 0 0,-1 0-1 0 0,1 0 0 0 0,-1 1 1 0 0,1 0-1 0 0,4 1 1 0 0,2 1-95 0 0,-1 2 0 0 0,1-1 0 0 0,17 12 0 0 0,37 18-241 0 0,-41-22-106 0 0,1 1 1 0 0,32 24 0 0 0,-17-6 59 0 0,-2 3 1 0 0,45 50 0 0 0,-57-52-16 0 0,35 52 0 0 0,-50-67-373 0 0,0 2 411 0 0,1 0 0 0 0,1-1 0 0 0,17 17-1 0 0,-25-30-698 0 0,1 0-1 0 0,-1 0 0 0 0,1-1 1 0 0,0 1-1 0 0,9 3 0 0 0,-10-5-706 0 0,0-1 0 0 0,1 0 0 0 0,-1 0 0 0 0,0-1 0 0 0,1 0 0 0 0,-1 1 0 0 0,12-1 0 0 0,10 4 642 0 0,-11-3 338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26 166 688 0 0,'-2'-1'655'0'0,"1"0"1"0"0,0 1-1 0 0,-1-1 0 0 0,1 0 0 0 0,0 0 0 0 0,0-1 0 0 0,0 1 1 0 0,0 0-1 0 0,0 0 0 0 0,0 0 0 0 0,0-1 0 0 0,0 1 1 0 0,0-1-1 0 0,0 1 0 0 0,1 0 0 0 0,-1-1 0 0 0,0-1 1 0 0,-6-27 3001 0 0,8 28-3523 0 0,-1 0 0 0 0,1 0 0 0 0,0-1-1 0 0,0 1 1 0 0,0 0 0 0 0,0 0-1 0 0,2-3 1 0 0,1-2 19 0 0,-2 5-120 0 0,0 0 0 0 0,0 0 0 0 0,0 0 0 0 0,1 0 0 0 0,-1 0 0 0 0,1 0 0 0 0,0 0 0 0 0,-1 1 0 0 0,1 0 0 0 0,6-3 0 0 0,51-26-46 0 0,-40 16-9 0 0,-18 12 27 0 0,0 0 0 0 0,0 0 0 0 0,1 0 0 0 0,-1 1 0 0 0,0-1 0 0 0,1 1 0 0 0,-1 0 0 0 0,1-1 0 0 0,0 1 0 0 0,-1 0 0 0 0,1 1 0 0 0,5-2-1 0 0,-4 1 11 0 0,7 2 6 0 0,-11-1-14 0 0,0 0-1 0 0,1 1 1 0 0,-1-1-1 0 0,0 1 0 0 0,0-1 1 0 0,0 1-1 0 0,1-1 1 0 0,-1 1-1 0 0,0-1 1 0 0,0 0-1 0 0,0 1 0 0 0,0-1 1 0 0,0 1-1 0 0,0-1 1 0 0,0 1-1 0 0,0-1 1 0 0,0 1-1 0 0,0-1 0 0 0,0 1 1 0 0,0-1-1 0 0,0 1 1 0 0,-1-1-1 0 0,1 1 1 0 0,0-1-1 0 0,0 0 0 0 0,-1 2 1 0 0,-3 11 147 0 0,-1 0-1 0 0,-1 0 1 0 0,0-1-1 0 0,0 1 1 0 0,-2-1 0 0 0,1 0-1 0 0,-2-1 1 0 0,-14 16 0 0 0,17-20-126 0 0,-1 0-1 0 0,1 0 1 0 0,0 0 0 0 0,0 1 0 0 0,1 0 0 0 0,-7 13 0 0 0,12-20-27 0 0,0 0 0 0 0,0 0 0 0 0,0 0 0 0 0,0 0 0 0 0,-1 0 1 0 0,1 0-1 0 0,0-1 0 0 0,1 1 0 0 0,-1 0 0 0 0,0 0 1 0 0,0 0-1 0 0,0 0 0 0 0,0 0 0 0 0,1 0 0 0 0,-1 0 1 0 0,0 0-1 0 0,1-1 0 0 0,-1 1 0 0 0,1 0 0 0 0,-1 0 0 0 0,1-1 1 0 0,-1 1-1 0 0,1 0 0 0 0,0 0 0 0 0,-1-1 0 0 0,1 1 1 0 0,0-1-1 0 0,-1 1 0 0 0,1-1 0 0 0,0 1 0 0 0,0-1 1 0 0,0 1-1 0 0,0-1 0 0 0,-1 1 0 0 0,2-1 0 0 0,4 3-16 0 0,1-1 1 0 0,-1 1-1 0 0,11 1 0 0 0,-14-4 14 0 0,7 3-3 0 0,0 0 1 0 0,-1 0-1 0 0,1 1 0 0 0,0 0 1 0 0,-1 1-1 0 0,0 0 0 0 0,16 11 0 0 0,-23-14 12 0 0,1 0 0 0 0,0 1 0 0 0,-1-1 0 0 0,1 0 0 0 0,-1 1-1 0 0,0 0 1 0 0,0-1 0 0 0,0 1 0 0 0,0 0 0 0 0,-1 0 0 0 0,1 0-1 0 0,-1 0 1 0 0,0 0 0 0 0,0 0 0 0 0,0 1 0 0 0,0-1-1 0 0,0 0 1 0 0,-1 1 0 0 0,1-1 0 0 0,-1 0 0 0 0,0 1 0 0 0,0-1-1 0 0,0 1 1 0 0,0-1 0 0 0,-1 0 0 0 0,0 1 0 0 0,-1 4 0 0 0,0-2 71 0 0,0-1 1 0 0,-1 0-1 0 0,1 0 1 0 0,-1 0-1 0 0,-1 0 1 0 0,1 0-1 0 0,-7 7 1 0 0,-2 0 458 0 0,-18 13 1 0 0,7-4 176 0 0,17-16-587 0 0,0-1 1 0 0,0 0-1 0 0,0 0 1 0 0,-1 0-1 0 0,1-1 1 0 0,-14 6-1 0 0,16-8-78 0 0,-1 0 1 0 0,1 1-1 0 0,-1-1 1 0 0,1-1-1 0 0,-1 1 1 0 0,0-1-1 0 0,-4 0 1 0 0,8 0-102 0 0,0 0 0 0 0,0-1 1 0 0,0 1-1 0 0,0 0 0 0 0,0-1 0 0 0,0 1 1 0 0,0-1-1 0 0,0 1 0 0 0,0-1 0 0 0,1 1 0 0 0,-1-1 1 0 0,-1 0-1 0 0,2 1 21 0 0,0-1 0 0 0,-1 1 0 0 0,1 0 0 0 0,0 0 0 0 0,0 0 0 0 0,0 0-1 0 0,-1-1 1 0 0,1 1 0 0 0,0 0 0 0 0,0 0 0 0 0,0 0 0 0 0,0-1 0 0 0,-1 1 0 0 0,1 0 0 0 0,0 0 0 0 0,0-1 0 0 0,0 1 0 0 0,0 0 0 0 0,0 0 0 0 0,0-1 0 0 0,0 1 0 0 0,0 0 0 0 0,0-1 0 0 0,0 1 0 0 0,0 0-1 0 0,0 0 1 0 0,0-1 0 0 0,0 1 0 0 0,0 0 0 0 0,0 0 0 0 0,0-1 0 0 0,0 1 0 0 0,0 0 0 0 0,0 0 0 0 0,1-1 0 0 0,-1 1 0 0 0,0 0 0 0 0,0 0 0 0 0,0-1 0 0 0,0 1 0 0 0,0 0 0 0 0,1 0 0 0 0,15-20-5689 0 0,-6 12 1910 0 0,4-3-5251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37 608 0 0,'-1'-3'1804'0'0,"-1"0"0"0"0,0 0 0 0 0,0 0 0 0 0,0 0 0 0 0,-5-4 0 0 0,6 5-1169 0 0,-1 1 0 0 0,1 0 0 0 0,-1-1 0 0 0,0 1 0 0 0,0 0 0 0 0,1 0 0 0 0,-1 0 0 0 0,-4-1 0 0 0,4 1-433 0 0,0 1-1 0 0,1-1 0 0 0,-1 1 1 0 0,0 0-1 0 0,0 0 0 0 0,1 0 0 0 0,-1 0 1 0 0,0 0-1 0 0,0 0 0 0 0,1 1 1 0 0,-1-1-1 0 0,0 1 0 0 0,-2 0 1 0 0,-15 11 726 0 0,-11 11 150 0 0,22-16-843 0 0,-1-1 0 0 0,-12 14 0 0 0,13-12-136 0 0,1 1 1 0 0,0 0 0 0 0,1 1-1 0 0,0-1 1 0 0,0 1-1 0 0,1 0 1 0 0,-5 15-1 0 0,8-19-98 0 0,0 0 0 0 0,1 0-1 0 0,0 0 1 0 0,0 0 0 0 0,0 1-1 0 0,1-1 1 0 0,0 0 0 0 0,0 0 0 0 0,1 1-1 0 0,0-1 1 0 0,0 0 0 0 0,0 0-1 0 0,1 0 1 0 0,3 10 0 0 0,-3-12-101 0 0,0 1 0 0 0,0-1 0 0 0,0 0 0 0 0,0 0 0 0 0,1 0 0 0 0,-1-1 0 0 0,1 1 0 0 0,0 0 0 0 0,0-1 0 0 0,1 0 0 0 0,-1 0 0 0 0,1 0 0 0 0,0 0 0 0 0,-1 0 0 0 0,1-1 1 0 0,0 0-1 0 0,0 0 0 0 0,1 0 0 0 0,-1 0 0 0 0,0 0 0 0 0,1-1 0 0 0,-1 0 0 0 0,1 0 0 0 0,-1 0 0 0 0,1-1 0 0 0,-1 1 0 0 0,1-1 0 0 0,0 0 0 0 0,-1-1 0 0 0,1 1 0 0 0,-1-1 0 0 0,1 1 0 0 0,0-2 0 0 0,-1 1 0 0 0,6-2 1 0 0,-2-1-269 0 0,0 1 0 0 0,0-1 1 0 0,-1-1-1 0 0,1 0 1 0 0,-1 0-1 0 0,0 0 0 0 0,0-1 1 0 0,-1 0-1 0 0,0 0 1 0 0,7-8-1 0 0,0-6-983 0 0,19-35 1 0 0,-27 45 1531 0 0,-1 1 1 0 0,0-1 0 0 0,-1 0 0 0 0,0 0 0 0 0,-1 0 0 0 0,2-13 0 0 0,-4 20-2 0 0,1 0 0 0 0,-2 0 0 0 0,1 0 0 0 0,0 0 0 0 0,0 1 0 0 0,-1-1 0 0 0,0 0 1 0 0,1 0-1 0 0,-1 1 0 0 0,0-1 0 0 0,0 1 0 0 0,-1-1 0 0 0,1 1 0 0 0,-1-1 0 0 0,1 1 0 0 0,-1-1 0 0 0,1 1 1 0 0,-1 0-1 0 0,0 0 0 0 0,0 0 0 0 0,0 0 0 0 0,-1 1 0 0 0,1-1 0 0 0,0 0 0 0 0,-1 1 0 0 0,1-1 0 0 0,-1 1 1 0 0,1 0-1 0 0,-1 0 0 0 0,0 0 0 0 0,1 0 0 0 0,-1 1 0 0 0,0-1 0 0 0,0 1 0 0 0,1-1 0 0 0,-1 1 0 0 0,0 0 1 0 0,0 0-1 0 0,0 0 0 0 0,1 1 0 0 0,-1-1 0 0 0,0 1 0 0 0,-3 0 0 0 0,-4 1 48 0 0,-24 8-1707 0 0,32-9 1008 0 0,1-1 0 0 0,-1 1 0 0 0,1 0 0 0 0,-1 0 0 0 0,1 0 1 0 0,-1 0-1 0 0,1 0 0 0 0,-1 0 0 0 0,-1 3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 0 0 0,'12'-23'16037'0'0,"-15"27"-15757"0"0,1 0 0 0 0,1 0 0 0 0,-1-1 0 0 0,-2 8 1 0 0,3-8-157 0 0,-6 18 296 0 0,-6 36-1 0 0,2-6-144 0 0,-5 29 60 0 0,14-67-237 0 0,1-1 0 0 0,1 19 0 0 0,0-30-95 0 0,0-1-1 0 0,0 1 1 0 0,0 0-1 0 0,0 0 1 0 0,0-1-1 0 0,0 1 0 0 0,0 0 1 0 0,1 0-1 0 0,-1-1 1 0 0,0 1-1 0 0,1 0 1 0 0,-1-1-1 0 0,0 1 0 0 0,1 0 1 0 0,-1-1-1 0 0,1 1 1 0 0,-1 0-1 0 0,0-1 1 0 0,2 1-1 0 0,-2 0-1 0 0,1-1-1 0 0,-1 0 1 0 0,1 0-1 0 0,-1 0 1 0 0,1 0-1 0 0,-1 0 1 0 0,1 0 0 0 0,-1 0-1 0 0,1 0 1 0 0,-1 0-1 0 0,1 0 1 0 0,-1 0-1 0 0,1 0 1 0 0,-1 0 0 0 0,1 0-1 0 0,-1 0 1 0 0,1 0-1 0 0,-1 0 1 0 0,1-1-1 0 0,-1 1 1 0 0,1 0 0 0 0,4-3-8 0 0,-1 0 0 0 0,1-1 1 0 0,-1 1-1 0 0,5-6 1 0 0,-4 5-5 0 0,8-10-11 0 0,0-1 0 0 0,-1 1 0 0 0,15-25 0 0 0,-1 1-1 0 0,-20 30 23 0 0,5-7-4 0 0,24-26 0 0 0,-14 12-35 0 0,-22 33 30 0 0,0 14 43 0 0,0 37 59 0 0,3-22-61 0 0,-2-20-24 0 0,1 0-1 0 0,3 16 0 0 0,-4-26-8 0 0,1 1 0 0 0,0-1 0 0 0,0 0 0 0 0,0 1 0 0 0,0-1 0 0 0,1 0-1 0 0,0 0 1 0 0,-1 0 0 0 0,1 0 0 0 0,0 0 0 0 0,0-1 0 0 0,1 1 0 0 0,2 2-1 0 0,-2-2-3 0 0,3 2 0 0 0,-1-1-1 0 0,1 1 0 0 0,0-1 1 0 0,8 4-1 0 0,-13-7 7 0 0,1-1 1 0 0,-1 1-1 0 0,0 0 0 0 0,0-1 0 0 0,1 1 0 0 0,-1-1 0 0 0,1 0 0 0 0,-1 1 0 0 0,0-1 0 0 0,1 0 0 0 0,-1 0 1 0 0,1 0-1 0 0,-1 0 0 0 0,0 0 0 0 0,1 0 0 0 0,-1 0 0 0 0,1-1 0 0 0,-1 1 0 0 0,0-1 0 0 0,1 1 1 0 0,-1 0-1 0 0,0-1 0 0 0,0 0 0 0 0,1 1 0 0 0,-1-1 0 0 0,0 0 0 0 0,0 0 0 0 0,0 0 0 0 0,2-1 0 0 0,2-4 12 0 0,-1 3-7 0 0,-1-1-1 0 0,0 0 1 0 0,1 0-1 0 0,-1 0 1 0 0,-1 0-1 0 0,1 0 1 0 0,-1 0-1 0 0,1-1 1 0 0,1-5-1 0 0,2-15 51 0 0,-3 15 32 0 0,0-1 0 0 0,-1 1 0 0 0,0-1-1 0 0,0-19 1 0 0,-8-53 691 0 0,-1 28-552 0 0,6 52-232 0 0,-1-2-263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91 96 0 0,'3'-4'369'0'0,"-1"0"0"0"0,0 0 0 0 0,0 0 0 0 0,0 0 0 0 0,-1-1 0 0 0,3-6-1 0 0,0-14 7327 0 0,-5 24-7371 0 0,1-1 0 0 0,-1 0 0 0 0,1 1-1 0 0,-1-1 1 0 0,0 1 0 0 0,1-1 0 0 0,-1 1 0 0 0,0-1 0 0 0,0 1 0 0 0,0 0 0 0 0,0-1 0 0 0,0 1 0 0 0,-1 0-1 0 0,1 0 1 0 0,0 0 0 0 0,0 0 0 0 0,-1 0 0 0 0,1 0 0 0 0,-1 0 0 0 0,1 0 0 0 0,-1 1 0 0 0,-2-2-1 0 0,2 2-170 0 0,-1 0-1 0 0,0 0 0 0 0,0 0 0 0 0,1 0 1 0 0,-1 0-1 0 0,0 1 0 0 0,1-1 0 0 0,-1 1 1 0 0,0 0-1 0 0,1 0 0 0 0,-1 0 0 0 0,1 0 0 0 0,-1 0 1 0 0,1 1-1 0 0,-1-1 0 0 0,-2 3 0 0 0,0 1-80 0 0,0-1-1 0 0,0 0 0 0 0,1 1 0 0 0,-1 0 1 0 0,-5 10-1 0 0,-4 7-44 0 0,1 1 1 0 0,1 0-1 0 0,-13 39 1 0 0,19-45-20 0 0,1 1 0 0 0,1-1 0 0 0,-2 24 0 0 0,6-40-14 0 0,0 1 0 0 0,0-1 0 0 0,0 1 0 0 0,0-1-1 0 0,0 1 1 0 0,1-1 0 0 0,-1 1 0 0 0,1-1-1 0 0,-1 1 1 0 0,1-1 0 0 0,-1 0 0 0 0,1 1 0 0 0,0-1-1 0 0,-1 0 1 0 0,1 1 0 0 0,0-1 0 0 0,2 2-1 0 0,-3-3 2 0 0,1 1 0 0 0,0 0 0 0 0,-1-1-1 0 0,1 1 1 0 0,0-1 0 0 0,0 1 0 0 0,0-1 0 0 0,-1 1-1 0 0,1-1 1 0 0,0 1 0 0 0,0-1 0 0 0,0 0-1 0 0,0 0 1 0 0,0 1 0 0 0,0-1 0 0 0,0 0-1 0 0,-1 0 1 0 0,1 0 0 0 0,0 0 0 0 0,0 0-1 0 0,0 0 1 0 0,0 0 0 0 0,0 0 0 0 0,0-1-1 0 0,0 1 1 0 0,0 0 0 0 0,0 0 0 0 0,0-1-1 0 0,8-4-55 0 0,-1-1 0 0 0,-1 0-1 0 0,1 0 1 0 0,-1 0 0 0 0,0-1-1 0 0,-1 0 1 0 0,0-1 0 0 0,0 1-1 0 0,10-17 1 0 0,-6 9-53 0 0,18-21 0 0 0,-9 16 57 0 0,-2 0 1 0 0,24-36 0 0 0,-40 53 91 0 0,1-1 0 0 0,-1 1 0 0 0,0 0 0 0 0,0-1 0 0 0,-1 1 0 0 0,1-1 1 0 0,-1 1-1 0 0,0-1 0 0 0,0 0 0 0 0,0-4 0 0 0,0 7-27 0 0,-1 1 0 0 0,1 0 0 0 0,0 0 0 0 0,0 0 0 0 0,0 0-1 0 0,0-1 1 0 0,0 1 0 0 0,-1 0 0 0 0,1 0 0 0 0,0 0 0 0 0,0 0-1 0 0,0 0 1 0 0,-1 0 0 0 0,1-1 0 0 0,0 1 0 0 0,0 0 0 0 0,0 0 0 0 0,-1 0-1 0 0,1 0 1 0 0,0 0 0 0 0,0 0 0 0 0,0 0 0 0 0,-1 0 0 0 0,1 0 0 0 0,0 0-1 0 0,0 0 1 0 0,0 0 0 0 0,-1 0 0 0 0,1 0 0 0 0,0 0 0 0 0,0 0-1 0 0,-1 0 1 0 0,1 0 0 0 0,0 0 0 0 0,0 1 0 0 0,0-1 0 0 0,0 0 0 0 0,-1 0-1 0 0,1 0 1 0 0,0 0 0 0 0,0 0 0 0 0,0 1 0 0 0,-6 5 289 0 0,5-2-201 0 0,1 0 0 0 0,-1 0 0 0 0,1 0 0 0 0,-4 7 0 0 0,-2 17-48 0 0,3 3-29 0 0,1-22-116 0 0,1 0-1 0 0,0 0 1 0 0,1 1 0 0 0,0-1-1 0 0,1 0 1 0 0,2 15-1 0 0,-1-9-493 0 0,-2-10 261 0 0,1 1 0 0 0,0 0 0 0 0,3 8-1 0 0,-4-13 63 0 0,0 0-1 0 0,1 0 0 0 0,-1 0 0 0 0,1 0 0 0 0,-1 0 0 0 0,1 0 1 0 0,-1 0-1 0 0,1 0 0 0 0,-1 0 0 0 0,1 0 0 0 0,0-1 0 0 0,0 1 0 0 0,-1 0 1 0 0,1-1-1 0 0,0 1 0 0 0,0 0 0 0 0,0-1 0 0 0,0 1 0 0 0,0-1 1 0 0,0 1-1 0 0,0-1 0 0 0,0 0 0 0 0,0 1 0 0 0,0-1 0 0 0,1 0 0 0 0,1 1-2159 0 0,11 0-3521 0 0,1-3 4104 0 0,0-3 1233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14 136 568 0 0,'0'-9'292'0'0,"0"-2"3466"0"0,0-9 11320 0 0,-3 33-14321 0 0,-3 12-1410 0 0,1 100 274 0 0,9-41 541 0 0,-2-79-135 0 0,0-6-5 0 0,4-11 23 0 0,4-20 142 0 0,15-110 1613 0 0,-17 46 384 0 0,-8 89-2036 0 0,0-1-1 0 0,1 1 1 0 0,2-7 0 0 0,-3 12-198 0 0,0 1 1 0 0,1 0-1 0 0,-1-1 0 0 0,1 1 1 0 0,-1-1-1 0 0,1 1 0 0 0,-1 0 0 0 0,1 0 1 0 0,0-1-1 0 0,0 1 0 0 0,-1 0 0 0 0,1 0 1 0 0,0 0-1 0 0,0 0 0 0 0,0 0 1 0 0,0 0-1 0 0,0 0 0 0 0,1 0 0 0 0,-1 1 1 0 0,0-1-1 0 0,0 0 0 0 0,3 0 1 0 0,0 0-516 0 0,1 0 0 0 0,0 1 0 0 0,0-1 0 0 0,-1 1 0 0 0,1 0 0 0 0,8 2 0 0 0,3-1-1980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4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1064 0 0,'-5'6'16641'0'0,"0"10"-15569"0"0,2-4-50 0 0,-7 16 103 0 0,5-13-573 0 0,0 1 0 0 0,-13 22 1 0 0,-3 1-192 0 0,12-19-335 0 0,-8 22 0 0 0,13-26-1337 0 0,-1 0 0 0 0,-2 26 0 0 0,6-38 928 0 0,1 0-1 0 0,0 0 0 0 0,0 1 0 0 0,0-1 0 0 0,1 0 1 0 0,-1 0-1 0 0,1 1 0 0 0,1 3 0 0 0,4-2-3188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0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204 447 0 0 0,'51'-125'2498'0'0,"-47"115"-649"0"0,0 1 1 0 0,-1 0-1 0 0,0-1 1 0 0,2-10-1 0 0,-2 4-95 0 0,0-24 0 0 0,-2 3-375 0 0,-1 25-1045 0 0,-1 1 1 0 0,0-1 0 0 0,-1 0 0 0 0,0 1 0 0 0,-1-1 0 0 0,-4-11 0 0 0,4 16-243 0 0,1 0 39 0 0,0 1 0 0 0,-1 0 0 0 0,0 0 0 0 0,0-1-1 0 0,0 2 1 0 0,-1-1 0 0 0,0 0 0 0 0,-7-7 0 0 0,10 12-115 0 0,1 0 1 0 0,-1 0 0 0 0,0 1 0 0 0,0-1-1 0 0,0 0 1 0 0,0 1 0 0 0,0-1 0 0 0,0 1-1 0 0,0-1 1 0 0,0 1 0 0 0,0-1-1 0 0,0 1 1 0 0,0 0 0 0 0,0 0 0 0 0,0-1-1 0 0,0 1 1 0 0,0 0 0 0 0,0 0 0 0 0,0 0-1 0 0,0 0 1 0 0,0 0 0 0 0,0 0 0 0 0,0 1-1 0 0,-2-1 1 0 0,1 1 3 0 0,0 0 1 0 0,0 0-1 0 0,0 1 0 0 0,0-1 1 0 0,0 0-1 0 0,0 1 0 0 0,1-1 1 0 0,-1 1-1 0 0,0 0 0 0 0,-2 3 1 0 0,-2 3 27 0 0,1 1 1 0 0,0 0 0 0 0,0 0 0 0 0,-4 14-1 0 0,-3 12 93 0 0,2 0 1 0 0,1 1-1 0 0,-3 37 0 0 0,-5 112 121 0 0,16-172-257 0 0,-7 104-171 0 0,0 61-324 0 0,17 116-5190 0 0,-8-282 3831 0 0,-6-32-9380 0 0,3 11 11035 0 0,-26-145-729 0 0,-3-16 9355 0 0,24 119-3670 0 0,0-69 0 0 0,7 116-4569 0 0,0-1 0 0 0,0 1 0 0 0,0 0 0 0 0,1 0 0 0 0,0 0 0 0 0,-1 0 0 0 0,1 0 0 0 0,1 0 0 0 0,-1 1 0 0 0,1-1 0 0 0,-1 0 0 0 0,1 1 0 0 0,0-1 0 0 0,0 1 0 0 0,1-1 0 0 0,3-4 0 0 0,-3 7-91 0 0,-1 0-1 0 0,1 0 1 0 0,-1 0 0 0 0,1 0-1 0 0,0 0 1 0 0,0 1 0 0 0,-1-1-1 0 0,1 1 1 0 0,0 0 0 0 0,5 0-1 0 0,3-1 118 0 0,-7 0-173 0 0,0 1 0 0 0,1 0-1 0 0,-1 0 1 0 0,1 1-1 0 0,-1-1 1 0 0,0 1-1 0 0,0 0 1 0 0,1 0-1 0 0,4 3 1 0 0,39 19-93 0 0,-6-2-160 0 0,-32-17 114 0 0,0-1 1 0 0,1 0-1 0 0,-1-1 0 0 0,1 0 1 0 0,-1-1-1 0 0,17 1 1 0 0,-20-2 40 0 0,1-1 0 0 0,-1 1 0 0 0,0-1 1 0 0,0-1-1 0 0,0 1 0 0 0,0-1 0 0 0,0 0 1 0 0,0-1-1 0 0,-1 0 0 0 0,11-6 0 0 0,1 1-32 0 0,-15 6 110 0 0,1 1-1 0 0,-1-1 0 0 0,0 0 1 0 0,0 0-1 0 0,0 0 0 0 0,4-3 1 0 0,-5 13 340 0 0,-1 11-16 0 0,-3 26 264 0 0,-9 53 1 0 0,7-74-540 0 0,4-16-65 0 0,-1 0 0 0 0,1 0 0 0 0,0 1 0 0 0,2 7 0 0 0,0 21-485 0 0,1-18-354 0 0,1-12-1016 0 0,14-30-9992 0 0,-7 5 3757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 1704 0 0,'-7'-12'14515'0'0,"1"9"-11370"0"0,1 0-1873 0 0,0 2-767 0 0,1 5-41 0 0,4-7-248 0 0,-1 5-176 0 0,1 0-200 0 0,-2 3-240 0 0,4 3-585 0 0,1-1-703 0 0,-2 3-865 0 0,5-2-1439 0 0,0 5 2303 0 0,1 2-6449 0 0,0 2 7370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1120 0 0,'-9'-14'16781'0'0,"9"15"-16659"0"0,-1-1-1 0 0,1 0 1 0 0,-1 0 0 0 0,1 1 0 0 0,-1-1 0 0 0,1 0 0 0 0,-1 1 0 0 0,1-1 0 0 0,0 1 0 0 0,-1-1-1 0 0,1 0 1 0 0,0 1 0 0 0,-1-1 0 0 0,1 1 0 0 0,0-1 0 0 0,0 1 0 0 0,-1-1 0 0 0,1 1-1 0 0,0-1 1 0 0,0 1 0 0 0,0-1 0 0 0,0 1 0 0 0,-1 0 0 0 0,1-1 0 0 0,0 1 0 0 0,0-1-1 0 0,0 1 1 0 0,0 0 0 0 0,-16 107 2056 0 0,9-74-1847 0 0,1 0-1 0 0,-1 68 1 0 0,7-97-324 0 0,1 0 0 0 0,-1 0-1 0 0,3 11 1 0 0,-3-15-19 0 0,0 0-1 0 0,1-1 1 0 0,-1 1 0 0 0,0 0 0 0 0,0 0-1 0 0,1 0 1 0 0,-1-1 0 0 0,1 1-1 0 0,-1 0 1 0 0,1 0 0 0 0,-1-1-1 0 0,1 1 1 0 0,-1 0 0 0 0,1-1 0 0 0,-1 1-1 0 0,1-1 1 0 0,0 1 0 0 0,0-1-1 0 0,-1 1 1 0 0,1-1 0 0 0,0 1 0 0 0,0-1-1 0 0,-1 0 1 0 0,1 1 0 0 0,0-1-1 0 0,0 0 1 0 0,0 0 0 0 0,-1 1-1 0 0,1-1 1 0 0,0 0 0 0 0,1 0 0 0 0,2-1-82 0 0,-1 1 1 0 0,0-1 0 0 0,1 0 0 0 0,-1 0 0 0 0,0 0 0 0 0,0 0 0 0 0,0-1-1 0 0,0 1 1 0 0,0-1 0 0 0,0 0 0 0 0,0 0 0 0 0,2-2 0 0 0,5-5-309 0 0,15-18 0 0 0,-5 5-12 0 0,34-37-432 0 0,24-23 706 0 0,-70 71 747 0 0,-8 9 156 0 0,-2 8-225 0 0,-21 53 890 0 0,0-3-1091 0 0,22-51-343 0 0,-1 0-1 0 0,1 1 1 0 0,0-1 0 0 0,1 0-1 0 0,-1 1 1 0 0,1-1 0 0 0,0 1-1 0 0,2 8 1 0 0,-2-13-22 0 0,0 0 1 0 0,1 0-1 0 0,-1 0 1 0 0,1 0-1 0 0,0 0 0 0 0,-1 0 1 0 0,1 0-1 0 0,0 0 1 0 0,-1 0-1 0 0,1 0 1 0 0,0 0-1 0 0,0 0 0 0 0,0-1 1 0 0,0 1-1 0 0,0 0 1 0 0,1 0-1 0 0,9 10-521 0 0,-9-10 163 0 0,-1 1 0 0 0,1 0 0 0 0,-1-1 0 0 0,1 1 0 0 0,0-1 0 0 0,-1 0 0 0 0,1 1 0 0 0,0-1 0 0 0,0 0 0 0 0,0 0 0 0 0,0 0 0 0 0,0-1 0 0 0,0 1 0 0 0,0 0 0 0 0,0-1 0 0 0,0 1 0 0 0,1-1 0 0 0,-1 0 0 0 0,0 1 0 0 0,0-1 0 0 0,0 0 0 0 0,0-1 0 0 0,3 1 0 0 0,4-2-3606 0 0,6-3-3910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0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168 114 760 0 0,'1'-3'1611'0'0,"0"0"0"0"0,0-1 0 0 0,0 1 0 0 0,1 0 0 0 0,2-5 0 0 0,4-9 4310 0 0,-6 6-5020 0 0,1-2 1409 0 0,-3 12-2182 0 0,1 0 1 0 0,-1 0 0 0 0,0 0 0 0 0,1-1 0 0 0,-1 1 0 0 0,0 0-1 0 0,0 0 1 0 0,0 0 0 0 0,0 0 0 0 0,0 0 0 0 0,0-1 0 0 0,0 1-1 0 0,0 0 1 0 0,0 0 0 0 0,0 0 0 0 0,-1 0 0 0 0,1 0-1 0 0,0-1 1 0 0,-1 1 0 0 0,1 0 0 0 0,-1 0 0 0 0,1 0 0 0 0,-1 0-1 0 0,0 0 1 0 0,1 0 0 0 0,-1 1 0 0 0,0-1 0 0 0,0 0 0 0 0,1 0-1 0 0,-1 0 1 0 0,0 1 0 0 0,0-1 0 0 0,0 0 0 0 0,-2 0-1 0 0,1-1-53 0 0,-1 1-1 0 0,0-1 0 0 0,0 1 1 0 0,1 0-1 0 0,-1-1 0 0 0,0 2 1 0 0,0-1-1 0 0,0 0 0 0 0,0 0 0 0 0,0 1 1 0 0,-1 0-1 0 0,1 0 0 0 0,0 0 1 0 0,0 0-1 0 0,0 0 0 0 0,0 0 1 0 0,0 1-1 0 0,0-1 0 0 0,0 1 1 0 0,0 0-1 0 0,0 0 0 0 0,0 0 0 0 0,0 1 1 0 0,1-1-1 0 0,-1 1 0 0 0,0-1 1 0 0,-4 5-1 0 0,-2 2-62 0 0,0 0 1 0 0,1 1 0 0 0,0 0-1 0 0,0 0 1 0 0,-11 20-1 0 0,13-20-20 0 0,2 1 1 0 0,-1-1-1 0 0,1 0 0 0 0,-3 11 0 0 0,6-14-9 0 0,0-1 0 0 0,0 1 0 0 0,0-1 0 0 0,1 1 0 0 0,-1 0-1 0 0,1-1 1 0 0,1 1 0 0 0,1 10 0 0 0,-2-15-8 0 0,0 1-1 0 0,1-1 1 0 0,-1 1 0 0 0,1-1-1 0 0,-1 0 1 0 0,1 1-1 0 0,-1-1 1 0 0,1 0 0 0 0,0 1-1 0 0,0-1 1 0 0,0 0-1 0 0,0 0 1 0 0,0 0 0 0 0,0 0-1 0 0,0 0 1 0 0,0 0-1 0 0,0 0 1 0 0,0 0 0 0 0,1 0-1 0 0,-1 0 1 0 0,0-1-1 0 0,0 1 1 0 0,1 0 0 0 0,-1-1-1 0 0,1 1 1 0 0,-1-1-1 0 0,1 0 1 0 0,-1 1 0 0 0,0-1-1 0 0,1 0 1 0 0,-1 0-1 0 0,1 0 1 0 0,-1 0 0 0 0,1 0-1 0 0,-1 0 1 0 0,1 0-1 0 0,-1-1 1 0 0,3 0 0 0 0,0 0-58 0 0,1-1-1 0 0,-1 0 1 0 0,1 0 0 0 0,-1 0 0 0 0,0 0 0 0 0,1-1-1 0 0,-1 1 1 0 0,0-1 0 0 0,-1 0 0 0 0,1-1 0 0 0,-1 1 0 0 0,1-1-1 0 0,3-4 1 0 0,5-8-213 0 0,18-32 1 0 0,-25 40 254 0 0,18-36-77 0 0,-13 25 606 0 0,15-24 0 0 0,-23 39-402 0 0,2-1 719 0 0,-4 5-790 0 0,1 0 1 0 0,-1 0-1 0 0,0 0 1 0 0,0 0-1 0 0,0 0 1 0 0,0 0-1 0 0,0 0 1 0 0,0 0-1 0 0,1 0 1 0 0,-1 0-1 0 0,0 0 1 0 0,0 1-1 0 0,0-1 1 0 0,0 0-1 0 0,0 0 1 0 0,1 0-1 0 0,-1 0 1 0 0,0 0-1 0 0,0 0 1 0 0,0 0-1 0 0,0 0 1 0 0,0 0-1 0 0,0 0 1 0 0,0 1-1 0 0,0-1 1 0 0,0 0-1 0 0,1 0 1 0 0,-1 0-1 0 0,0 0 1 0 0,0 0-1 0 0,0 0 1 0 0,0 1-1 0 0,0-1 1 0 0,0 0-1 0 0,0 0 1 0 0,0 0-1 0 0,0 0 1 0 0,0 0-1 0 0,0 1 1 0 0,0-1-1 0 0,0 0 1 0 0,0 0-1 0 0,0 2 51 0 0,0 0 0 0 0,0 0 0 0 0,0 0-1 0 0,-1-1 1 0 0,1 1 0 0 0,0 0-1 0 0,-1 0 1 0 0,1-1 0 0 0,-2 3-1 0 0,-1 8 99 0 0,-9 66 251 0 0,-8 67-301 0 0,17-112-127 0 0,-8 73-125 0 0,-14 51-40 0 0,19-131 184 0 0,-4 20 56 0 0,-20 53-1 0 0,30-97-53 0 0,-1 0-1 0 0,1-1 1 0 0,-1 1-1 0 0,0-1 1 0 0,0 1-1 0 0,0-1 1 0 0,0 0-1 0 0,0 1 1 0 0,0-1-1 0 0,0 0 1 0 0,0 0-1 0 0,0 1 1 0 0,-1-1-1 0 0,1 0 1 0 0,0 0-1 0 0,-1-1 1 0 0,1 1-1 0 0,-1 0 1 0 0,1 0-1 0 0,-1-1 1 0 0,0 1-1 0 0,1-1 1 0 0,-1 1-1 0 0,1-1 1 0 0,-1 0-1 0 0,0 0 1 0 0,0 1-1 0 0,1-1 1 0 0,-1 0-1 0 0,0 0 1 0 0,-2-1-1 0 0,2 0 0 0 0,1 0 0 0 0,0 0 1 0 0,-1 0-1 0 0,1-1 0 0 0,0 1 0 0 0,0 0 0 0 0,0-1 0 0 0,0 1 0 0 0,0-1 1 0 0,0 1-1 0 0,0-1 0 0 0,0 1 0 0 0,0-1 0 0 0,1 1 0 0 0,-2-4 0 0 0,-6-29-154 0 0,7 22-109 0 0,0-1-1 0 0,1 1 1 0 0,0 0 0 0 0,1 0 0 0 0,4-24-1 0 0,1 13-325 0 0,0 0-1 0 0,11-25 0 0 0,1 8-596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10 400 0 0,'-4'-9'6629'0'0,"13"9"1046"0"0,-3 0-8775 0 0,5 1 1687 0 0,1 1 0 0 0,-1 0 0 0 0,0 1 0 0 0,0 0 0 0 0,12 5 1 0 0,50 26 301 0 0,-32-14-644 0 0,78 47-72 0 0,-81-45-159 0 0,25 18-257 0 0,59 48-1 0 0,-95-67-109 0 0,-3-3-1232 0 0,-1 0-1 0 0,34 36 1 0 0,-54-50 349 0 0,-1 0 0 0 0,0 0 0 0 0,1 0 0 0 0,-2 0 0 0 0,1 0 0 0 0,0 0 0 0 0,-1 0 0 0 0,2 5 0 0 0,-3-2 948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100 203 0 0 0,'-4'5'166'0'0,"0"0"-1"0"0,0 0 1 0 0,0 1-1 0 0,-6 10 1 0 0,7-10 32 0 0,-1 0 1 0 0,0 0-1 0 0,-9 10 1 0 0,4-4 364 0 0,-4 2 3888 0 0,10-12-2241 0 0,-15 10 2158 0 0,18-11-4233 0 0,-1-1 1 0 0,1 1-1 0 0,-1-1 1 0 0,1 1-1 0 0,-1 0 1 0 0,1-1-1 0 0,-1 1 1 0 0,1 0-1 0 0,-1-1 1 0 0,1 1-1 0 0,0 0 1 0 0,-1-1-1 0 0,1 1 1 0 0,0 0-1 0 0,0 0 1 0 0,0-1-1 0 0,-1 1 1 0 0,1 0-1 0 0,0 0 1 0 0,0-1-1 0 0,0 1 1 0 0,0 1-1 0 0,1-2-69 0 0,-1 1-1 0 0,1-1 1 0 0,-1 1 0 0 0,0 0-1 0 0,1-1 1 0 0,0 1 0 0 0,-1-1-1 0 0,1 0 1 0 0,-1 1 0 0 0,1-1-1 0 0,-1 1 1 0 0,1-1 0 0 0,0 0-1 0 0,-1 1 1 0 0,1-1 0 0 0,0 0-1 0 0,0 0 1 0 0,-1 0 0 0 0,1 1-1 0 0,0-1 1 0 0,-1 0-1 0 0,1 0 1 0 0,0 0 0 0 0,0 0-1 0 0,-1 0 1 0 0,1 0 0 0 0,0-1-1 0 0,-1 1 1 0 0,1 0 0 0 0,0 0-1 0 0,0-1 1 0 0,26-6 924 0 0,-24 5-934 0 0,1 1 0 0 0,-1-1 0 0 0,0 0 0 0 0,0 0 0 0 0,0 0-1 0 0,0 0 1 0 0,4-5 0 0 0,-4 3-23 0 0,1 1-1 0 0,0 0 1 0 0,0 0-1 0 0,8-4 1 0 0,0-1-51 0 0,0 0 0 0 0,-1-1-1 0 0,0 0 1 0 0,0-1 0 0 0,12-15 0 0 0,-3 5-129 0 0,-13 12 82 0 0,1-1 0 0 0,-2 1 0 0 0,1-2 0 0 0,6-12 0 0 0,-7 11 7 0 0,-1 0 0 0 0,0 0 0 0 0,0-1 0 0 0,-2 1 0 0 0,1-1 0 0 0,-2 0 0 0 0,3-13-1 0 0,-5 24 65 0 0,0-1 0 0 0,0 0 0 0 0,0 0 0 0 0,0 0 0 0 0,0 1 0 0 0,0-1 0 0 0,-1 0 0 0 0,1 0 0 0 0,-1 0 0 0 0,1 1 0 0 0,-1-1 0 0 0,0 0 0 0 0,-1-3 0 0 0,1 5 7 0 0,1-1 0 0 0,-1 0 0 0 0,0 0 0 0 0,0 0 0 0 0,0 0 1 0 0,0 1-1 0 0,0-1 0 0 0,0 0 0 0 0,0 1 0 0 0,0-1 0 0 0,0 1 0 0 0,0-1 1 0 0,0 1-1 0 0,0-1 0 0 0,0 1 0 0 0,-3-1 0 0 0,1 1 24 0 0,0 0 1 0 0,-1 0-1 0 0,1 1 0 0 0,-1-1 1 0 0,1 1-1 0 0,0-1 1 0 0,-1 1-1 0 0,1 0 0 0 0,0 0 1 0 0,0 1-1 0 0,-1-1 0 0 0,1 0 1 0 0,-4 4-1 0 0,-2 1 45 0 0,1 1 0 0 0,1-1 1 0 0,-1 1-1 0 0,1 0 0 0 0,1 1 0 0 0,-1 0 1 0 0,-6 10-1 0 0,1 2 151 0 0,-20 43 0 0 0,24-46-140 0 0,1 1 0 0 0,1 0-1 0 0,0 0 1 0 0,2 1 0 0 0,0 0 0 0 0,-2 28 0 0 0,6-44-104 0 0,-1 1 1 0 0,2-1-1 0 0,-1 0 1 0 0,0 1-1 0 0,1-1 1 0 0,-1 0-1 0 0,1 0 1 0 0,0 1-1 0 0,0-1 0 0 0,0 0 1 0 0,1 0-1 0 0,-1 0 1 0 0,1 0-1 0 0,0 0 1 0 0,0 0-1 0 0,0-1 1 0 0,0 1-1 0 0,0-1 1 0 0,5 5-1 0 0,-3-4-184 0 0,0-1-1 0 0,0 1 1 0 0,0-1-1 0 0,1 0 1 0 0,-1 0-1 0 0,1 0 0 0 0,0-1 1 0 0,-1 0-1 0 0,1 0 1 0 0,0 0-1 0 0,0 0 1 0 0,9-1-1 0 0,-7 0-893 0 0,0 0 0 0 0,0-1 0 0 0,0-1 0 0 0,0 1 0 0 0,0-1 0 0 0,-1 0 0 0 0,1 0 0 0 0,-1-1 0 0 0,1 0 0 0 0,-1 0 0 0 0,0 0 0 0 0,0-1 0 0 0,5-4 0 0 0,14-7-1117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0 0 0,'7'-12'577'0'0,"-6"10"-449"0"0,0 0 0 0 0,0 0 1 0 0,0 1-1 0 0,1-1 1 0 0,-1 0-1 0 0,0 0 1 0 0,5-8 8389 0 0,-6 10-8385 0 0,-12-2 3950 0 0,-15 5-1520 0 0,-9 13-442 0 0,27-11-1764 0 0,1-1 0 0 0,-1-1 0 0 0,-19 6 0 0 0,21-7-293 0 0,0 0 1 0 0,0 0 0 0 0,1 1-1 0 0,-1 0 1 0 0,0 1 0 0 0,1 0-1 0 0,0 0 1 0 0,0 0 0 0 0,0 0-1 0 0,0 1 1 0 0,1 0 0 0 0,0 0 0 0 0,0 1-1 0 0,0-1 1 0 0,1 1 0 0 0,0 0-1 0 0,-6 10 1 0 0,9-13-70 0 0,0 0 1 0 0,1 0-1 0 0,-1-1 1 0 0,1 1 0 0 0,-1 0-1 0 0,1 0 1 0 0,0 0-1 0 0,0 0 1 0 0,0 0-1 0 0,0 0 1 0 0,1 0-1 0 0,-1 0 1 0 0,1 0-1 0 0,-1 0 1 0 0,1 0-1 0 0,0 0 1 0 0,1 0-1 0 0,-1-1 1 0 0,0 1-1 0 0,1 0 1 0 0,-1-1-1 0 0,1 1 1 0 0,0-1-1 0 0,4 4 1 0 0,0 2-105 0 0,1-2 0 0 0,0 1 1 0 0,1-1-1 0 0,0 0 0 0 0,0 0 0 0 0,12 6 0 0 0,-2-6-118 0 0,-16-5 190 0 0,1-1-1 0 0,-1 1 0 0 0,1 0 1 0 0,-1 0-1 0 0,1 0 0 0 0,-1 0 0 0 0,0 1 1 0 0,1-1-1 0 0,2 3 0 0 0,0 1-30 0 0,0 0-1 0 0,0 1 0 0 0,0-1 1 0 0,-1 1-1 0 0,8 12 1 0 0,-11-16 70 0 0,0 0 0 0 0,0 1 0 0 0,0-1 1 0 0,0 1-1 0 0,0-1 0 0 0,-1 1 0 0 0,1-1 1 0 0,-1 1-1 0 0,1 0 0 0 0,-1-1 1 0 0,0 1-1 0 0,0-1 0 0 0,0 1 0 0 0,-1 0 1 0 0,1-1-1 0 0,0 1 0 0 0,-1-1 0 0 0,0 1 1 0 0,0-1-1 0 0,-1 4 0 0 0,1-4 32 0 0,0 0-1 0 0,-1 0 1 0 0,1-1-1 0 0,-1 1 1 0 0,0 0-1 0 0,0-1 1 0 0,1 1-1 0 0,-1-1 1 0 0,0 0-1 0 0,0 0 1 0 0,-2 2-1 0 0,-26 10 468 0 0,23-10-388 0 0,-3 0 72 0 0,1 1-1 0 0,0-2 0 0 0,-13 3 0 0 0,18-4-363 0 0,1-1-1 0 0,-1 1 1 0 0,1-1-1 0 0,0 0 1 0 0,-1 0-1 0 0,1 0 1 0 0,-1 0-1 0 0,1-1 1 0 0,-1 0 0 0 0,1 1-1 0 0,0-1 1 0 0,-7-3-1 0 0,9 3 14 0 0,0 0 0 0 0,0 0 0 0 0,0 0-1 0 0,-1-1 1 0 0,1 1 0 0 0,1 0 0 0 0,-1-1 0 0 0,0 1 0 0 0,0-1 0 0 0,0 1-1 0 0,0-3 1 0 0,-3-5-1565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97 0 0 0,'1'-2'196'0'0,"0"1"0"0"0,1-1 0 0 0,-1 0 0 0 0,0 1 1 0 0,0-1-1 0 0,-1 0 0 0 0,1 1 0 0 0,0-1 0 0 0,-1 0 0 0 0,1 0 0 0 0,-1 0 0 0 0,1 0 0 0 0,-1 0 1 0 0,0 1-1 0 0,0-1 0 0 0,0-3 0 0 0,0 1 666 0 0,0 1 0 0 0,-1 0 0 0 0,1-1 0 0 0,-1 1 0 0 0,0 0 0 0 0,0-1 0 0 0,0 1 1 0 0,0 0-1 0 0,-3-4 0 0 0,3 5-317 0 0,-1 0 0 0 0,1 0 0 0 0,0 0 0 0 0,-1 0 0 0 0,0 0 0 0 0,1 1 0 0 0,-1-1 0 0 0,0 0 0 0 0,0 1 0 0 0,1 0 0 0 0,-1-1 0 0 0,0 1 0 0 0,-4-1 0 0 0,5 1-531 0 0,-1 1 0 0 0,1-1 0 0 0,-1 1 0 0 0,1 0 0 0 0,-1 0-1 0 0,0-1 1 0 0,1 1 0 0 0,-1 0 0 0 0,1 1 0 0 0,-1-1-1 0 0,0 0 1 0 0,1 0 0 0 0,-1 1 0 0 0,1-1 0 0 0,-1 1 0 0 0,1-1-1 0 0,-1 1 1 0 0,1 0 0 0 0,-1 0 0 0 0,1-1 0 0 0,-2 3 0 0 0,-4 2 20 0 0,0 1 0 0 0,0 1 0 0 0,0-1 0 0 0,1 1 0 0 0,0 0 0 0 0,1 1 0 0 0,-6 7 0 0 0,-27 60-32 0 0,27-53 10 0 0,3-2-5 0 0,0-1 0 0 0,1 1 0 0 0,-8 40 0 0 0,13-49-32 0 0,1 0-1 0 0,0 1 0 0 0,1-1 1 0 0,1 13-1 0 0,0-19 6 0 0,0 0 0 0 0,0 1 0 0 0,0-1 1 0 0,0 1-1 0 0,1-1 0 0 0,0 0 0 0 0,0 0 0 0 0,0 0 0 0 0,7 9 1 0 0,-9-13-6 0 0,1 0 1 0 0,0-1 0 0 0,0 1 0 0 0,0-1 0 0 0,0 1 0 0 0,0-1 0 0 0,0 1 0 0 0,0-1-1 0 0,0 1 1 0 0,0-1 0 0 0,0 0 0 0 0,0 0 0 0 0,1 0 0 0 0,-1 1 0 0 0,0-1 0 0 0,0 0-1 0 0,0 0 1 0 0,2-1 0 0 0,-1 1-38 0 0,0 0-1 0 0,0 0 1 0 0,0-1-1 0 0,0 1 1 0 0,0-1-1 0 0,0 1 1 0 0,0-1 0 0 0,0 0-1 0 0,2-1 1 0 0,3-4-224 0 0,-1 0 0 0 0,0 0 0 0 0,0-1 1 0 0,-1 1-1 0 0,7-12 0 0 0,1-1-284 0 0,4-5-115 0 0,-2-1 0 0 0,14-33 0 0 0,11-17-162 0 0,-12 24 950 0 0,-26 46 101 0 0,0 0 1 0 0,0 0-1 0 0,0-1 0 0 0,-1 1 0 0 0,0 0 0 0 0,0-1 0 0 0,0 1 1 0 0,0-9-1 0 0,-1 13-131 0 0,0 0 1 0 0,0 0-1 0 0,0 0 1 0 0,-1 0 0 0 0,1 0-1 0 0,0 0 1 0 0,0 0-1 0 0,-1 0 1 0 0,1 0 0 0 0,0 1-1 0 0,-1-1 1 0 0,1 0-1 0 0,-2-2 1 0 0,2 3-19 0 0,-1 0 0 0 0,1 0-1 0 0,0-1 1 0 0,-1 1 0 0 0,1 0 0 0 0,0 0 0 0 0,-1-1-1 0 0,1 1 1 0 0,0 0 0 0 0,-1 0 0 0 0,1 0 0 0 0,-1 0-1 0 0,1 0 1 0 0,0 0 0 0 0,-1 0 0 0 0,1 0 0 0 0,-1 0-1 0 0,1 0 1 0 0,-1 0 0 0 0,1 0 0 0 0,0 0 0 0 0,-2 0-1 0 0,1 1 20 0 0,-1-1-1 0 0,1 1 0 0 0,-1 0 0 0 0,1 0 0 0 0,-1 0 1 0 0,1 0-1 0 0,-1 0 0 0 0,1 0 0 0 0,0 0 0 0 0,-1 0 0 0 0,1 1 1 0 0,0-1-1 0 0,-2 3 0 0 0,-6 12-22 0 0,0 1 0 0 0,1 0-1 0 0,1 1 1 0 0,0-1 0 0 0,2 1 0 0 0,0 1 0 0 0,1-1-1 0 0,0 1 1 0 0,2-1 0 0 0,-1 29 0 0 0,3-40-47 0 0,0 0-1 0 0,1 0 1 0 0,0-1 0 0 0,0 1 0 0 0,1 0-1 0 0,2 7 1 0 0,-4-13-16 0 0,1 0-1 0 0,-1 0 1 0 0,0 0-1 0 0,1 0 1 0 0,-1 0-1 0 0,1 0 1 0 0,-1 0-1 0 0,1 0 1 0 0,0 0 0 0 0,-1 0-1 0 0,1 0 1 0 0,0 0-1 0 0,0 0 1 0 0,-1-1-1 0 0,1 1 1 0 0,0 0-1 0 0,0-1 1 0 0,0 1-1 0 0,0 0 1 0 0,0-1-1 0 0,0 1 1 0 0,0-1-1 0 0,0 0 1 0 0,0 1-1 0 0,0-1 1 0 0,1 0 0 0 0,-1 0-1 0 0,0 1 1 0 0,0-1-1 0 0,0 0 1 0 0,0 0-1 0 0,0 0 1 0 0,0 0-1 0 0,1-1 1 0 0,-1 1-1 0 0,0 0 1 0 0,0 0-1 0 0,0-1 1 0 0,0 1-1 0 0,0-1 1 0 0,0 1-1 0 0,0-1 1 0 0,0 1 0 0 0,2-2-1 0 0,33-24-1093 0 0,-20 16 424 0 0,-1-1 0 0 0,0 0-1 0 0,19-19 1 0 0,-2 1-755 0 0,-16 15 983 0 0,-1-2 0 0 0,0 0 0 0 0,-1 0 0 0 0,14-24 0 0 0,-4-7 1517 0 0,-12 24 1489 0 0,-12 22-2419 0 0,0 1 0 0 0,1-1 0 0 0,-1 0 0 0 0,0 1 0 0 0,1-1 1 0 0,-1 0-1 0 0,0 1 0 0 0,0-1 0 0 0,0 0 0 0 0,1 1 1 0 0,-1-1-1 0 0,0 0 0 0 0,0 0 0 0 0,0 1 0 0 0,0-1 1 0 0,0 0-1 0 0,0 1 0 0 0,-1-1 0 0 0,1 0 0 0 0,0 1 1 0 0,0-1-1 0 0,0 0 0 0 0,-1-1 0 0 0,0 2-63 0 0,1 0 1 0 0,-1 0-1 0 0,1 0 0 0 0,-1 0 1 0 0,1 0-1 0 0,-1-1 0 0 0,1 1 1 0 0,-1 0-1 0 0,1 0 0 0 0,-1 0 1 0 0,1 0-1 0 0,-1 0 0 0 0,1 0 1 0 0,-1 1-1 0 0,1-1 0 0 0,-1 0 1 0 0,1 0-1 0 0,-1 0 0 0 0,1 0 1 0 0,0 1-1 0 0,-1-1 0 0 0,1 0 1 0 0,-1 0-1 0 0,1 1 0 0 0,-1-1 1 0 0,1 0-1 0 0,0 1 0 0 0,-1-1 1 0 0,1 0-1 0 0,0 1 0 0 0,-1-1 1 0 0,1 1-1 0 0,-1 0 0 0 0,-2 3 1 0 0,-1 1 0 0 0,1 0 0 0 0,-1 0 0 0 0,1 0 0 0 0,1 1-1 0 0,-1-1 1 0 0,1 1 0 0 0,0-1 0 0 0,0 1 0 0 0,-1 10 0 0 0,-1 3-58 0 0,-1 38 0 0 0,5-53-8 0 0,0 0 0 0 0,1 0 0 0 0,-1 0-1 0 0,0 0 1 0 0,3 6 0 0 0,-3-9-5 0 0,0 0-1 0 0,0 0 0 0 0,1 0 1 0 0,-1-1-1 0 0,0 1 0 0 0,1 0 0 0 0,-1 0 1 0 0,0 0-1 0 0,1-1 0 0 0,-1 1 1 0 0,1 0-1 0 0,0-1 0 0 0,-1 1 1 0 0,1 0-1 0 0,-1-1 0 0 0,1 1 1 0 0,0-1-1 0 0,-1 1 0 0 0,1-1 0 0 0,0 1 1 0 0,0-1-1 0 0,-1 0 0 0 0,1 1 1 0 0,0-1-1 0 0,0 0 0 0 0,0 0 1 0 0,0 1-1 0 0,-1-1 0 0 0,1 0 1 0 0,1 0-1 0 0,-1 0-6 0 0,2 0-23 0 0,0 0 0 0 0,0 0 0 0 0,-1 0 1 0 0,1 0-1 0 0,0-1 0 0 0,0 1 0 0 0,-1-1 0 0 0,1 0 0 0 0,0 0 0 0 0,-1 0 0 0 0,1 0 0 0 0,-1 0 0 0 0,1 0 0 0 0,-1-1 0 0 0,0 1 0 0 0,4-4 0 0 0,6-5-153 0 0,-6 5 92 0 0,0 0 0 0 0,0 0 0 0 0,-1 0 0 0 0,0-1 0 0 0,0 1 0 0 0,0-1 0 0 0,-1-1 0 0 0,8-12 0 0 0,4-17-81 0 0,23-36 0 0 0,-22 51 692 0 0,-21 28-145 0 0,1-1 1 0 0,-1 1-1 0 0,-3 9 0 0 0,3-2-173 0 0,0-1 0 0 0,-3 24 0 0 0,0 72-348 0 0,7-101 218 0 0,-1-4-97 0 0,1 0 0 0 0,1 0 1 0 0,-1 0-1 0 0,0 0 0 0 0,1 0 1 0 0,0 0-1 0 0,0 0 0 0 0,3 6 1 0 0,-4-9-37 0 0,1 0 0 0 0,-1 0 1 0 0,1 0-1 0 0,0 0 0 0 0,-1 0 0 0 0,1 0 1 0 0,0 0-1 0 0,0 0 0 0 0,0 0 1 0 0,-1-1-1 0 0,1 1 0 0 0,0 0 1 0 0,0-1-1 0 0,0 1 0 0 0,0 0 0 0 0,0-1 1 0 0,0 0-1 0 0,0 1 0 0 0,1-1 1 0 0,-1 0-1 0 0,0 1 0 0 0,0-1 1 0 0,0 0-1 0 0,0 0 0 0 0,0 0 0 0 0,1 0 1 0 0,-1 0-1 0 0,0 0 0 0 0,0 0 1 0 0,0 0-1 0 0,0 0 0 0 0,0-1 1 0 0,2 0-1 0 0,21-7-672 0 0,11-10-7014 0 0,-1 2-388 0 0,-11 7 6169 0 0,-12 6 1492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43 536 0 0,'0'-2'-74'0'0,"0"-10"1804"0"0,-3-7 6045 0 0,3 19-7471 0 0,-1-1-1 0 0,1 1 1 0 0,0-1 0 0 0,0 0 0 0 0,-1 1-1 0 0,1-1 1 0 0,0 1 0 0 0,-1-1 0 0 0,1 1-1 0 0,0 0 1 0 0,-1-1 0 0 0,1 1-1 0 0,-1-1 1 0 0,1 1 0 0 0,0 0 0 0 0,-1-1-1 0 0,1 1 1 0 0,-1 0 0 0 0,0 0 0 0 0,1-1-1 0 0,-1 1 1 0 0,1 0 0 0 0,-2 0 0 0 0,-11 2 564 0 0,-5 7 582 0 0,6-5-1134 0 0,0 2 1 0 0,0 0-1 0 0,1 0 1 0 0,0 1-1 0 0,0 0 0 0 0,0 1 1 0 0,-14 14-1 0 0,21-18-280 0 0,-1 1-12 0 0,0 0 1 0 0,1 0 0 0 0,-4 7-1 0 0,7-12-23 0 0,1 1 0 0 0,-1-1 0 0 0,1 1 0 0 0,0-1 0 0 0,-1 0 0 0 0,1 1 0 0 0,0-1 0 0 0,0 1-1 0 0,-1-1 1 0 0,1 1 0 0 0,0-1 0 0 0,0 1 0 0 0,0-1 0 0 0,0 1 0 0 0,-1-1 0 0 0,1 1 0 0 0,0-1 0 0 0,0 1-1 0 0,0-1 1 0 0,0 1 0 0 0,0 0 0 0 0,0-1 0 0 0,1 1 0 0 0,-1-1 0 0 0,0 1 0 0 0,0-1 0 0 0,0 1-1 0 0,0-1 1 0 0,1 1 0 0 0,-1-1 0 0 0,0 1 0 0 0,0-1 0 0 0,1 0 0 0 0,-1 1 0 0 0,0-1 0 0 0,1 1 0 0 0,-1-1-1 0 0,0 0 1 0 0,1 1 0 0 0,-1-1 0 0 0,1 0 0 0 0,-1 1 0 0 0,1-1 0 0 0,-1 0 0 0 0,1 0 0 0 0,-1 1 0 0 0,1-1-1 0 0,-1 0 1 0 0,1 0 0 0 0,0 0 0 0 0,29 7-22 0 0,-20-5-18 0 0,1 0 0 0 0,-1 1 0 0 0,1 0 0 0 0,-1 0 0 0 0,19 11 0 0 0,-20-9 6 0 0,-5-3-4 0 0,0 0 1 0 0,-1 0-1 0 0,1 1 0 0 0,-1-1 1 0 0,0 1-1 0 0,0 0 0 0 0,5 5 1 0 0,-6-6 34 0 0,0 0 1 0 0,-1 0 0 0 0,0 0-1 0 0,1-1 1 0 0,-1 1 0 0 0,0 0-1 0 0,0 1 1 0 0,0-1 0 0 0,0 0-1 0 0,-1 0 1 0 0,1 0 0 0 0,-1 0-1 0 0,1 1 1 0 0,-1-1 0 0 0,0 0-1 0 0,1 0 1 0 0,-1 1 0 0 0,0-1-1 0 0,-1 0 1 0 0,1 1 0 0 0,0-1-1 0 0,-1 0 1 0 0,1 0 0 0 0,-1 1-1 0 0,0-1 1 0 0,1 0 0 0 0,-1 0-1 0 0,0 0 1 0 0,-1 0 0 0 0,0 2-1 0 0,-6 8 112 0 0,-1-1 0 0 0,0-1 0 0 0,-1 1 0 0 0,0-2 0 0 0,0 1-1 0 0,-1-1 1 0 0,-13 7 0 0 0,23-15-133 0 0,0 0 0 0 0,0 0 0 0 0,0 0 1 0 0,-1-1-1 0 0,1 1 0 0 0,0 0 0 0 0,-1-1 0 0 0,1 1 0 0 0,-1-1 0 0 0,1 1 0 0 0,0-1 0 0 0,-1 0 1 0 0,1 0-1 0 0,-1 0 0 0 0,1 0 0 0 0,-1 0 0 0 0,1 0 0 0 0,-1 0 0 0 0,1 0 0 0 0,-1 0 1 0 0,1-1-1 0 0,-1 1 0 0 0,1-1 0 0 0,0 1 0 0 0,-1-1 0 0 0,1 1 0 0 0,0-1 0 0 0,-1 0 0 0 0,1 0 1 0 0,0 1-1 0 0,0-1 0 0 0,0 0 0 0 0,0 0 0 0 0,-1 0 0 0 0,2 0 0 0 0,-3-3 0 0 0,1 0-252 0 0,-1 0-1 0 0,1 0 0 0 0,0-1 1 0 0,0 1-1 0 0,1-1 0 0 0,-1 1 0 0 0,1-1 1 0 0,0 0-1 0 0,0 0 0 0 0,0-6 1 0 0,3-16-2000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155 204 88 0 0,'9'-39'754'0'0,"-3"14"1499"0"0,-2 9 3695 0 0,-3 14-5431 0 0,-1 0 0 0 0,1 0 0 0 0,-1 0-1 0 0,0 0 1 0 0,0 0 0 0 0,1 0 0 0 0,-1-1-1 0 0,-1 1 1 0 0,1 0 0 0 0,0 0 0 0 0,-1-3 0 0 0,0 3-371 0 0,1 1 1 0 0,-1 0 0 0 0,0-1-1 0 0,1 1 1 0 0,-1-1 0 0 0,0 1-1 0 0,0 0 1 0 0,0 0 0 0 0,0 0 0 0 0,0-1-1 0 0,0 1 1 0 0,0 0 0 0 0,0 0-1 0 0,-1 1 1 0 0,1-1 0 0 0,0 0-1 0 0,-1 0 1 0 0,1 0 0 0 0,-1 1 0 0 0,1-1-1 0 0,0 1 1 0 0,-1-1 0 0 0,1 1-1 0 0,-3-1 1 0 0,1 1-35 0 0,0-1-52 0 0,1 1-1 0 0,-1-1 0 0 0,1 1 1 0 0,-1-1-1 0 0,0 1 0 0 0,1 0 1 0 0,-1 0-1 0 0,1 0 0 0 0,-1 1 1 0 0,1-1-1 0 0,-1 1 0 0 0,1-1 1 0 0,-1 1-1 0 0,1 0 0 0 0,-4 1 1 0 0,-3 3 52 0 0,6-4-83 0 0,0 0-1 0 0,1 1 1 0 0,-1-1-1 0 0,1 1 1 0 0,-1 0-1 0 0,1 0 1 0 0,-1 0-1 0 0,1 0 1 0 0,-4 4-1 0 0,-2 5 40 0 0,1 0 0 0 0,0 0-1 0 0,-10 23 1 0 0,14-28-71 0 0,1-1-1 0 0,0 1 1 0 0,1 0 0 0 0,-1 0-1 0 0,1-1 1 0 0,0 1 0 0 0,1 0-1 0 0,0 0 1 0 0,-1 0-1 0 0,2 0 1 0 0,0 7 0 0 0,-1-11-45 0 0,0-1 0 0 0,1 1 0 0 0,-1-1 0 0 0,0 1 0 0 0,1-1 1 0 0,-1 1-1 0 0,1-1 0 0 0,-1 0 0 0 0,1 1 0 0 0,0-1 0 0 0,0 0 0 0 0,0 0 1 0 0,-1 0-1 0 0,1 1 0 0 0,0-1 0 0 0,0 0 0 0 0,0 0 0 0 0,1 0 1 0 0,-1 0-1 0 0,0-1 0 0 0,0 1 0 0 0,1 0 0 0 0,-1 0 0 0 0,0-1 0 0 0,1 1 1 0 0,-1-1-1 0 0,0 1 0 0 0,1-1 0 0 0,-1 0 0 0 0,1 1 0 0 0,-1-1 0 0 0,1 0 1 0 0,-1 0-1 0 0,1 0 0 0 0,-1 0 0 0 0,0 0 0 0 0,1 0 0 0 0,-1 0 0 0 0,1-1 1 0 0,-1 1-1 0 0,1-1 0 0 0,1 0 0 0 0,5-2-263 0 0,-1 0-1 0 0,1 0 1 0 0,-1-1 0 0 0,0 0-1 0 0,0 0 1 0 0,8-8 0 0 0,-10 8 229 0 0,0 0-1 0 0,0 0 1 0 0,-1-1 0 0 0,0 0 0 0 0,0 0 0 0 0,0 0-1 0 0,0 0 1 0 0,-1-1 0 0 0,0 1 0 0 0,4-9 0 0 0,-1 1 45 0 0,-1 4 274 0 0,-1-1 0 0 0,0 1 1 0 0,-1-1-1 0 0,0 0 0 0 0,3-15 1 0 0,-6 22 172 0 0,1-12 1749 0 0,-5 12-1156 0 0,-5 7-439 0 0,5 0-505 0 0,1-1 0 0 0,-1 1-1 0 0,0-1 1 0 0,1 1-1 0 0,0 0 1 0 0,0 1 0 0 0,0-1-1 0 0,1 0 1 0 0,-1 1-1 0 0,1 0 1 0 0,0-1-1 0 0,0 1 1 0 0,1 0 0 0 0,-1 0-1 0 0,1 0 1 0 0,0 0-1 0 0,1 0 1 0 0,-1 7-1 0 0,0 11-60 0 0,2-1 0 0 0,6 45-1 0 0,-3-42 100 0 0,2 37-65 0 0,-4 115 0 0 0,-3-166-25 0 0,-1 0 0 0 0,0 0 0 0 0,0 0-1 0 0,-1 0 1 0 0,-1-1 0 0 0,1 0-1 0 0,-2 1 1 0 0,-7 13 0 0 0,8-17 12 0 0,0 0 0 0 0,-1-1 1 0 0,0 1-1 0 0,0-1 0 0 0,0 0 0 0 0,-1 0 1 0 0,0-1-1 0 0,0 0 0 0 0,0 0 0 0 0,0 0 1 0 0,-1-1-1 0 0,-10 5 0 0 0,16-8-15 0 0,0-1 1 0 0,0 1-1 0 0,0-1 0 0 0,0 0 0 0 0,0 1 0 0 0,0-1 1 0 0,0 0-1 0 0,0 0 0 0 0,0 0 0 0 0,0 0 1 0 0,0 0-1 0 0,0 0 0 0 0,-1 0 0 0 0,1 0 0 0 0,0 0 1 0 0,0 0-1 0 0,0-1 0 0 0,0 1 0 0 0,0 0 0 0 0,0-1 1 0 0,0 1-1 0 0,0-1 0 0 0,0 1 0 0 0,0-1 1 0 0,0 0-1 0 0,0 1 0 0 0,1-1 0 0 0,-1 0 0 0 0,0 1 1 0 0,0-1-1 0 0,1 0 0 0 0,-1 0 0 0 0,0 0 1 0 0,1 0-1 0 0,-1 0 0 0 0,1 0 0 0 0,-1 0 0 0 0,1 0 1 0 0,-1 0-1 0 0,1 0 0 0 0,0 0 0 0 0,-1-2 0 0 0,0-3 4 0 0,-1 0-1 0 0,1-1 1 0 0,0 1-1 0 0,1-1 0 0 0,0-12 1 0 0,1 9-19 0 0,0 0 1 0 0,1 0-1 0 0,0 0 1 0 0,1 0-1 0 0,0 0 1 0 0,1 0-1 0 0,0 1 1 0 0,0 0-1 0 0,1 0 1 0 0,0 0-1 0 0,1 0 1 0 0,7-9 0 0 0,8-10-94 0 0,0 1 1 0 0,48-46 0 0 0,-50 56 9 0 0,32-29-215 0 0,-26 22-55 0 0,34-25-1 0 0,-38 32 20 0 0,0 0 0 0 0,-1-2 0 0 0,23-26 0 0 0,-20 17 36 0 0,-12 16 128 0 0,0-1 0 0 0,-1 0 0 0 0,13-25 0 0 0,-21 35 181 0 0,0-2 40 0 0,0 0 0 0 0,1 0 0 0 0,-2 0 0 0 0,3-9 0 0 0,-4 14-6 0 0,1-1 0 0 0,-1 0 0 0 0,0 0-1 0 0,0 1 1 0 0,0-1 0 0 0,0 0 0 0 0,0 0-1 0 0,0 0 1 0 0,0 1 0 0 0,0-1 0 0 0,0 0 0 0 0,0 0-1 0 0,-1 1 1 0 0,1-1 0 0 0,0 0 0 0 0,0 0-1 0 0,-1 1 1 0 0,1-1 0 0 0,-1 0 0 0 0,1 0 0 0 0,0 1-1 0 0,-1-1 1 0 0,1 1 0 0 0,-1-1 0 0 0,0 0-1 0 0,1 1 1 0 0,-1-1 0 0 0,1 1 0 0 0,-1-1 0 0 0,0 1-1 0 0,1 0 1 0 0,-1-1 0 0 0,0 1 0 0 0,0 0-1 0 0,1-1 1 0 0,-1 1 0 0 0,0 0 0 0 0,0 0 0 0 0,-1-1-1 0 0,1 1 47 0 0,-1 0-1 0 0,1 0 0 0 0,-1 0 0 0 0,0 0 0 0 0,1 1 1 0 0,-1-1-1 0 0,1 0 0 0 0,-1 1 0 0 0,1-1 0 0 0,-1 1 1 0 0,1-1-1 0 0,-1 1 0 0 0,1 0 0 0 0,0 0 0 0 0,-1-1 1 0 0,1 1-1 0 0,0 0 0 0 0,-2 2 0 0 0,-21 24 494 0 0,15-15-489 0 0,3-4-63 0 0,0 0-1 0 0,0 1 0 0 0,1 0 1 0 0,0 0-1 0 0,1 0 0 0 0,0 0 1 0 0,-5 19-1 0 0,5-14 3 0 0,1 0-1 0 0,1 1 1 0 0,0-1 0 0 0,0 28-1 0 0,2-39-101 0 0,1 0 0 0 0,-1 0-1 0 0,0 0 1 0 0,1 0 0 0 0,-1 0-1 0 0,1 0 1 0 0,0-1 0 0 0,0 1 0 0 0,0 0-1 0 0,0 0 1 0 0,0-1 0 0 0,1 1 0 0 0,-1-1-1 0 0,4 5 1 0 0,-3-6-6 0 0,0 1 0 0 0,0-1 0 0 0,0 1 0 0 0,0-1 0 0 0,0 0 0 0 0,0 0 0 0 0,0 0 0 0 0,0 0 0 0 0,1 0 0 0 0,-1 0 0 0 0,0 0 0 0 0,1-1 0 0 0,-1 0 0 0 0,0 1 0 0 0,1-1 0 0 0,-1 0 0 0 0,1 0 0 0 0,3 0 0 0 0,28-7-1780 0 0,-17 1 216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40 104 712 0 0,'-2'0'616'0'0,"1"0"-1"0"0,0 0 1 0 0,0 0 0 0 0,0 0-1 0 0,-1 0 1 0 0,1 1-1 0 0,0-1 1 0 0,0 0 0 0 0,0 1-1 0 0,0-1 1 0 0,0 1-1 0 0,-1-1 1 0 0,1 1-1 0 0,0 0 1 0 0,0-1 0 0 0,0 1-1 0 0,1 0 1 0 0,-1 0-1 0 0,0 0 1 0 0,0 0 0 0 0,-1 1-1 0 0,1 0-203 0 0,0 1-1 0 0,-1-1 1 0 0,1 1-1 0 0,0-1 1 0 0,1 1-1 0 0,-1 0 0 0 0,0 0 1 0 0,1-1-1 0 0,-1 4 1 0 0,1 3-331 0 0,-1 0 1 0 0,2 0-1 0 0,0 0 1 0 0,0 0-1 0 0,2 10 1 0 0,-1-13-40 0 0,-2 1 1 0 0,1-1-1 0 0,-1 0 1 0 0,0 0-1 0 0,-1 11 0 0 0,-2-29 262 0 0,3-1 29 0 0,-1-1-1 0 0,-3-20 1 0 0,2 20-133 0 0,0 0 1 0 0,1-1-1 0 0,1-22 1 0 0,1 33-192 0 0,-1 0 1 0 0,1 1-1 0 0,-1-1 1 0 0,1 1-1 0 0,0-1 0 0 0,1 1 1 0 0,-1 0-1 0 0,0-1 1 0 0,1 1-1 0 0,0 0 1 0 0,0 0-1 0 0,0 0 1 0 0,0 0-1 0 0,0 0 1 0 0,1 1-1 0 0,-1-1 1 0 0,1 1-1 0 0,0-1 0 0 0,3-1 1 0 0,1-1-441 0 0,1 1 1 0 0,0 0-1 0 0,0 0 0 0 0,1 1 1 0 0,14-4-1 0 0,-4 3-2971 0 0,31-2-1 0 0,-20 3-5725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21 228 232 0 0,'-17'-9'11893'0'0,"25"1"-8139"0"0,3-2-3610 0 0,0-1 0 0 0,-1 0-1 0 0,-1-1 1 0 0,0 0 0 0 0,0 0-1 0 0,7-15 1 0 0,4-5 17 0 0,-14 21-103 0 0,0 0 0 0 0,0 0 0 0 0,8-23 0 0 0,-14 33-35 0 0,0 1-1 0 0,0-1 1 0 0,1 1-1 0 0,-1 0 1 0 0,0-1-1 0 0,0 1 1 0 0,0-1-1 0 0,0 1 1 0 0,0-1-1 0 0,0 1 1 0 0,0-1-1 0 0,0 1 1 0 0,0-1-1 0 0,0 1 1 0 0,0-1-1 0 0,-1 1 1 0 0,1 0-1 0 0,0-1 1 0 0,0 1-1 0 0,0-1 1 0 0,0 1-1 0 0,-1 0 1 0 0,1-1-1 0 0,0 1 1 0 0,0-1-1 0 0,-1 1 0 0 0,1 0 1 0 0,0-1-1 0 0,-1 1 1 0 0,-1-1 52 0 0,1 1 0 0 0,0-1 0 0 0,0 1-1 0 0,0-1 1 0 0,0 1 0 0 0,0 0 0 0 0,-1 0 0 0 0,1-1 0 0 0,0 1 0 0 0,0 0-1 0 0,-2 0 1 0 0,0 1 36 0 0,0-1 0 0 0,0 0 0 0 0,0 1 0 0 0,0-1 0 0 0,1 1 0 0 0,-1 0 0 0 0,0 0 0 0 0,1 0 0 0 0,-1 0 0 0 0,-3 2 0 0 0,-1 4 25 0 0,1 0 0 0 0,-1 0 0 0 0,1 0 0 0 0,0 1 0 0 0,1 0 0 0 0,0 0 0 0 0,-4 10 0 0 0,0 1-61 0 0,1 1 0 0 0,-7 24 0 0 0,15-41-74 0 0,-1 0 0 0 0,0 0 0 0 0,1 0 0 0 0,-1 0 0 0 0,1 0 0 0 0,0 0 0 0 0,0 0 0 0 0,0 0 0 0 0,1 0 0 0 0,-1 0 0 0 0,1 0 0 0 0,-1 0 0 0 0,3 4 0 0 0,-3-6-77 0 0,1 1 0 0 0,0 0 0 0 0,0-1 0 0 0,0 1 0 0 0,0-1 0 0 0,0 1 0 0 0,1-1 0 0 0,-1 1 0 0 0,0-1 0 0 0,1 0-1 0 0,-1 0 1 0 0,1 1 0 0 0,-1-1 0 0 0,1 0 0 0 0,0 0 0 0 0,-1-1 0 0 0,1 1 0 0 0,0 0 0 0 0,-1-1 0 0 0,1 1 0 0 0,0-1 0 0 0,3 1 0 0 0,2 0-747 0 0,-1-1 1 0 0,1 0-1 0 0,-1 0 1 0 0,1-1-1 0 0,-1 0 1 0 0,1 0 0 0 0,-1-1-1 0 0,0 1 1 0 0,12-6-1 0 0,-11 5-293 0 0,14-5-5936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156 222 360 0 0,'-13'-10'1747'0'0,"12"9"-887"0"0,-1 0-1 0 0,0 0 0 0 0,0 1 0 0 0,1-1 1 0 0,-1 1-1 0 0,0-1 0 0 0,0 1 1 0 0,0 0-1 0 0,0 0 0 0 0,0 0 0 0 0,-2 0 1 0 0,2 0-576 0 0,0 1 0 0 0,1-1 0 0 0,-1 1 0 0 0,0-1 0 0 0,0 1-1 0 0,0 0 1 0 0,0 0 0 0 0,1 0 0 0 0,-1 0 0 0 0,0 0 0 0 0,1 0 0 0 0,-1 0 0 0 0,-1 2 0 0 0,-21 21 1770 0 0,17-16-1577 0 0,0 0-13 0 0,1 1-1 0 0,-10 15 1 0 0,5-7-144 0 0,7-12-247 0 0,1 0-1 0 0,1 0 1 0 0,-1 1-1 0 0,1-1 1 0 0,-3 8-1 0 0,4-11-61 0 0,1 1-1 0 0,-1-1 1 0 0,1 1 0 0 0,-1 0-1 0 0,1-1 1 0 0,0 1 0 0 0,0 0-1 0 0,0-1 1 0 0,1 1 0 0 0,-1-1 0 0 0,0 1-1 0 0,1 0 1 0 0,0-1 0 0 0,1 4-1 0 0,-2-5-19 0 0,1 0 0 0 0,0 1 0 0 0,0-1 0 0 0,-1 0-1 0 0,1 0 1 0 0,0 0 0 0 0,0 0 0 0 0,0 0 0 0 0,0 0 0 0 0,0 0-1 0 0,0-1 1 0 0,1 1 0 0 0,-1 0 0 0 0,0 0 0 0 0,0-1 0 0 0,1 1-1 0 0,-1-1 1 0 0,0 1 0 0 0,1-1 0 0 0,-1 0 0 0 0,0 1 0 0 0,1-1-1 0 0,-1 0 1 0 0,1 0 0 0 0,-1 0 0 0 0,0 0 0 0 0,1 0 0 0 0,-1 0-1 0 0,0-1 1 0 0,1 1 0 0 0,-1 0 0 0 0,2-1 0 0 0,2-1-141 0 0,-1 1-1 0 0,1-1 1 0 0,-1 0 0 0 0,0 0 0 0 0,1-1 0 0 0,-1 1 0 0 0,-1-1 0 0 0,8-5 0 0 0,11-16-2689 0 0,-1-1 1 0 0,31-45 0 0 0,3-5-5913 0 0,-27 42 9437 0 0,39-64-1 0 0,-65 93 684 0 0,0-1 0 0 0,0 1 0 0 0,0 0 0 0 0,-1-1 0 0 0,1 1 0 0 0,-1-1 0 0 0,0 0 0 0 0,0-8-1 0 0,-1 13-1259 0 0,0-1-1 0 0,0 1 0 0 0,0 0 0 0 0,0 0 1 0 0,0-1-1 0 0,0 1 0 0 0,0 0 1 0 0,0-1-1 0 0,0 1 0 0 0,0 0 0 0 0,0-1 1 0 0,0 1-1 0 0,0 0 0 0 0,0 0 0 0 0,-1-1 1 0 0,1 1-1 0 0,0 0 0 0 0,0-1 0 0 0,0 1 1 0 0,0 0-1 0 0,-1 0 0 0 0,1-1 1 0 0,0 1-1 0 0,0 0 0 0 0,0 0 0 0 0,-1 0 1 0 0,1-1-1 0 0,0 1 0 0 0,0 0 0 0 0,-1 0 1 0 0,1 0-1 0 0,0 0 0 0 0,-1-1 0 0 0,-10 5 1508 0 0,-7 11-594 0 0,9-5-873 0 0,2 0 0 0 0,-1 1-1 0 0,2 0 1 0 0,-1 0 0 0 0,-5 14 0 0 0,2 1-31 0 0,-10 35 1 0 0,14-38-3 0 0,1 0 0 0 0,-3 28 0 0 0,7-39-111 0 0,1-1-1 0 0,0 1 1 0 0,0 0 0 0 0,1-1 0 0 0,1 0-1 0 0,4 18 1 0 0,-6-27-22 0 0,1 0-1 0 0,-1 0 1 0 0,1 0-1 0 0,0 0 1 0 0,0-1-1 0 0,0 1 1 0 0,0 0 0 0 0,0-1-1 0 0,0 1 1 0 0,0 0-1 0 0,0-1 1 0 0,1 0-1 0 0,-1 1 1 0 0,1-1-1 0 0,-1 0 1 0 0,1 1 0 0 0,-1-1-1 0 0,1 0 1 0 0,0 0-1 0 0,0-1 1 0 0,3 3-1 0 0,-2-3-60 0 0,0 1-1 0 0,0-1 1 0 0,0 0 0 0 0,0 0-1 0 0,0 0 1 0 0,0 0-1 0 0,0-1 1 0 0,0 1-1 0 0,0-1 1 0 0,0 1 0 0 0,-1-1-1 0 0,1 0 1 0 0,0 0-1 0 0,3-2 1 0 0,1-1-168 0 0,-1 0 0 0 0,0 0 0 0 0,1 0 0 0 0,9-10 0 0 0,-5 4-122 0 0,12-14-272 0 0,-20 19 523 0 0,1 1-1 0 0,1-1 1 0 0,-1 1 0 0 0,6-5-1 0 0,14-6-255 0 0,-16 10 283 0 0,-1 1-1 0 0,14-12 1 0 0,-20 15 107 0 0,0 0 5 0 0,-1 0 0 0 0,1 1-1 0 0,0-1 1 0 0,-1 0 0 0 0,1 1 0 0 0,0-1 0 0 0,0 1-1 0 0,0-1 1 0 0,-1 1 0 0 0,1 0 0 0 0,0-1 0 0 0,0 1-1 0 0,0 0 1 0 0,0-1 0 0 0,0 1 0 0 0,0 0 0 0 0,0 0-1 0 0,0 0 1 0 0,0 0 0 0 0,1 0 0 0 0,-2 0-4 0 0,0 0 0 0 0,0 0 0 0 0,0 0 0 0 0,0 0 0 0 0,0 0 0 0 0,1 0 0 0 0,-1 0 0 0 0,0 0 0 0 0,0 0 1 0 0,0 0-1 0 0,0 0 0 0 0,0 0 0 0 0,0 0 0 0 0,0 0 0 0 0,0 0 0 0 0,0 0 0 0 0,0 0 0 0 0,0 0 0 0 0,0 0 0 0 0,0 0 0 0 0,0 0 0 0 0,1 0 0 0 0,-1 0 1 0 0,0 0-1 0 0,0 0 0 0 0,0 0 0 0 0,0 0 0 0 0,0 0 0 0 0,0 0 0 0 0,0 0 0 0 0,0-1 0 0 0,0 1 0 0 0,0 0 0 0 0,0 0 0 0 0,0 0 0 0 0,0 0 1 0 0,0 0-1 0 0,0 0 0 0 0,0 0 0 0 0,0 0 0 0 0,0 0 0 0 0,0 0 0 0 0,0 0 0 0 0,0 0 0 0 0,0 0 0 0 0,0 0 0 0 0,0 0 0 0 0,0-1 0 0 0,0 1 0 0 0,0 0 1 0 0,0 0-1 0 0,0 0 0 0 0,0 0 0 0 0,0 0 0 0 0,0 0 0 0 0,0 0 0 0 0,0 0 0 0 0,0 0 0 0 0,0 0 0 0 0,0 0 0 0 0,0 0 0 0 0,0 0 12 0 0,-1 0-1 0 0,1 0 1 0 0,0 0-1 0 0,-1 0 1 0 0,1 0-1 0 0,-1 0 0 0 0,1 0 1 0 0,0 0-1 0 0,-1 0 1 0 0,1 0-1 0 0,0 0 1 0 0,-1 1-1 0 0,1-1 1 0 0,0 0-1 0 0,-1 0 0 0 0,1 0 1 0 0,0 1-1 0 0,0-1 1 0 0,-1 0-1 0 0,1 0 1 0 0,0 1-1 0 0,-1-1 1 0 0,-2 4 136 0 0,0-1 1 0 0,1 1 0 0 0,-1 0 0 0 0,1 0 0 0 0,-3 4-1 0 0,-4 8 212 0 0,2-6-300 0 0,-1 3 122 0 0,-11 20-1 0 0,17-28-461 0 0,0-1 0 0 0,0 1-1 0 0,1 0 1 0 0,-1-1 0 0 0,1 1-1 0 0,0 0 1 0 0,1 0-1 0 0,-1 9 1 0 0,1-12 22 0 0,1 0 1 0 0,-1 1-1 0 0,1-1 0 0 0,-1 0 1 0 0,1 0-1 0 0,0 0 0 0 0,0-1 1 0 0,0 1-1 0 0,0 0 1 0 0,0 0-1 0 0,0 0 0 0 0,1-1 1 0 0,-1 1-1 0 0,2 1 0 0 0,25 21-2538 0 0,-22-19 1995 0 0,20 13-2726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27 544 0 0,'-1'-7'349'0'0,"1"-13"14388"0"0,-4 29-10883 0 0,-2 13-2665 0 0,-11 34 65 0 0,-11 24-993 0 0,25-70-238 0 0,1 0 0 0 0,0 0 0 0 0,1 0 0 0 0,0 1 0 0 0,1-1 0 0 0,1 15 0 0 0,-1-24-38 0 0,0 1 1 0 0,0-1 0 0 0,0 1-1 0 0,1-1 1 0 0,-1 1-1 0 0,1-1 1 0 0,-1 1 0 0 0,1-1-1 0 0,0 0 1 0 0,-1 1 0 0 0,1-1-1 0 0,0 0 1 0 0,2 3-1 0 0,-3-3-9 0 0,1-1-1 0 0,0 1 0 0 0,0-1 1 0 0,-1 1-1 0 0,1-1 0 0 0,0 0 1 0 0,0 1-1 0 0,-1-1 0 0 0,1 0 1 0 0,0 0-1 0 0,0 1 1 0 0,0-1-1 0 0,0 0 0 0 0,0 0 1 0 0,-1 0-1 0 0,1 0 0 0 0,0 0 1 0 0,1 0-1 0 0,1-1-41 0 0,0 1 0 0 0,0-1 0 0 0,-1 0 0 0 0,1 0 0 0 0,-1-1 0 0 0,1 1 0 0 0,-1 0 0 0 0,1-1 0 0 0,-1 0 0 0 0,0 1 0 0 0,1-1 0 0 0,-1 0 0 0 0,2-2 0 0 0,16-18-718 0 0,40-47-1059 0 0,-38 43 1412 0 0,28-29 0 0 0,-19 22 679 0 0,-29 32-207 0 0,0-1 0 0 0,0 0 0 0 0,0 1-1 0 0,0 0 1 0 0,0-1 0 0 0,0 1 0 0 0,0 0 0 0 0,1 0-1 0 0,1-1 1 0 0,3-1 400 0 0,-3 2 1317 0 0,-9 8-738 0 0,-10 10-547 0 0,2 1 0 0 0,0 0 1 0 0,-14 26-1 0 0,23-37-632 0 0,1-1 0 0 0,0 1 0 0 0,0 0 0 0 0,1 0 0 0 0,0 0 0 0 0,0 1 0 0 0,0-1 0 0 0,1 0 0 0 0,1 1 0 0 0,-1-1 0 0 0,1 0 0 0 0,0 1 0 0 0,2 14 0 0 0,-1-20-119 0 0,-1 0 0 0 0,1 0 0 0 0,0 0 0 0 0,0 0 0 0 0,0 0 0 0 0,0-1 0 0 0,0 1 0 0 0,0 0 0 0 0,1 0 0 0 0,-1-1 0 0 0,0 1 0 0 0,1 0 0 0 0,-1-1 0 0 0,1 0 0 0 0,0 1 0 0 0,2 0 0 0 0,3 2-1313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2 456 1000 0 0,'-2'-8'10862'0'0,"6"-1"-7259"0"0,6-6-2652 0 0,27-23-57 0 0,-25 26-812 0 0,24-20 0 0 0,-6 6-47 0 0,-20 17-29 0 0,-7 7-6 0 0,0-1 0 0 0,0 1 0 0 0,0-1-1 0 0,-1 0 1 0 0,1 0 0 0 0,-1 1 0 0 0,0-2 0 0 0,1 1 0 0 0,-1 0-1 0 0,-1 0 1 0 0,4-7 0 0 0,-5 9 14 0 0,0 1 0 0 0,0-1 0 0 0,0 1 0 0 0,0 0 0 0 0,0-1 0 0 0,0 1 0 0 0,0-1 0 0 0,0 1 1 0 0,0-1-1 0 0,-1 1 0 0 0,1-1 0 0 0,0 1 0 0 0,0 0 0 0 0,0-1 0 0 0,-1 1 0 0 0,1-1 0 0 0,0 1 0 0 0,0 0 0 0 0,-1-1 0 0 0,1 1 0 0 0,0 0 0 0 0,-1-1 0 0 0,1 1 0 0 0,0 0 0 0 0,-1 0 0 0 0,1-1 0 0 0,0 1 1 0 0,-1 0-1 0 0,1 0 0 0 0,-1 0 0 0 0,1-1 0 0 0,-1 1 0 0 0,1 0 0 0 0,0 0 0 0 0,-1 0 0 0 0,1 0 0 0 0,-1 0 0 0 0,1 0 0 0 0,-1 0 0 0 0,1 0 0 0 0,-1 0 0 0 0,1 0 0 0 0,0 0 0 0 0,-1 0 0 0 0,0 1 0 0 0,-22 3 928 0 0,17-2-729 0 0,1 0-1 0 0,0 1 1 0 0,-1-1 0 0 0,1 1-1 0 0,0 0 1 0 0,0 1-1 0 0,1-1 1 0 0,-1 1-1 0 0,1 0 1 0 0,0 1-1 0 0,0-1 1 0 0,0 0-1 0 0,0 1 1 0 0,-5 10-1 0 0,4-5-113 0 0,0 0 0 0 0,1 1-1 0 0,0 0 1 0 0,1-1-1 0 0,0 1 1 0 0,-2 23 0 0 0,4-28-113 0 0,1 0 1 0 0,0 0-1 0 0,0 0 1 0 0,0 1-1 0 0,1-1 0 0 0,0 0 1 0 0,0 0-1 0 0,1 0 1 0 0,0 0-1 0 0,3 8 1 0 0,-4-13-80 0 0,-1 1-1 0 0,1 0 1 0 0,0 0 0 0 0,0-1-1 0 0,0 1 1 0 0,1-1 0 0 0,-1 1-1 0 0,0-1 1 0 0,0 1 0 0 0,1-1-1 0 0,-1 0 1 0 0,1 0 0 0 0,-1 0-1 0 0,1 1 1 0 0,0-2 0 0 0,0 1-1 0 0,-1 0 1 0 0,1 0 0 0 0,0 0-1 0 0,0-1 1 0 0,0 1-1 0 0,-1-1 1 0 0,1 0 0 0 0,0 1-1 0 0,0-1 1 0 0,0 0 0 0 0,0 0-1 0 0,0 0 1 0 0,0 0 0 0 0,0-1-1 0 0,0 1 1 0 0,0 0 0 0 0,0-1-1 0 0,-1 1 1 0 0,5-3 0 0 0,-1 1-658 0 0,0 0 0 0 0,0-1 1 0 0,0 0-1 0 0,0 0 0 0 0,0-1 0 0 0,-1 1 0 0 0,8-8 1 0 0,24-32-8275 0 0,-19 23 6335 0 0,38-37 1604 0 0,-4 6 607 0 0,-29 27 384 0 0,-12 14 131 0 0,-1 0-1 0 0,11-16 0 0 0,-2-2 602 0 0,24-48 1 0 0,-37 64 3104 0 0,7-24 0 0 0,0 2 2948 0 0,-9 26-5429 0 0,0-1 0 0 0,0 1 0 0 0,-1-1 0 0 0,1-11 0 0 0,-3 20-1214 0 0,1 0 0 0 0,-1-1 0 0 0,0 1 0 0 0,0 0 0 0 0,0 0 0 0 0,0 0 1 0 0,0 0-1 0 0,0 0 0 0 0,0-1 0 0 0,0 1 0 0 0,0 0 0 0 0,0 0 0 0 0,0 0 0 0 0,-1 0 0 0 0,1 0 0 0 0,0-1 0 0 0,0 1 0 0 0,0 0 0 0 0,0 0 0 0 0,0 0 0 0 0,0 0 1 0 0,0 0-1 0 0,0 0 0 0 0,0-1 0 0 0,0 1 0 0 0,0 0 0 0 0,-1 0 0 0 0,1 0 0 0 0,0 0 0 0 0,0 0 0 0 0,0 0 0 0 0,0 0 0 0 0,0 0 0 0 0,0 0 0 0 0,-1-1 1 0 0,1 1-1 0 0,0 0 0 0 0,0 0 0 0 0,0 0 0 0 0,0 0 0 0 0,-1 0 0 0 0,-7 3 536 0 0,-7 8-377 0 0,11-4-171 0 0,-1-1 1 0 0,1 0-1 0 0,0 1 0 0 0,1 0 1 0 0,0 0-1 0 0,0 0 0 0 0,-3 10 1 0 0,1 5-7 0 0,-3 26 1 0 0,-2 5-41 0 0,4-19-284 0 0,-2 38 1 0 0,-2 11-1340 0 0,8-67-123 0 0,1 1 1 0 0,0 24-1 0 0,0 18-7717 0 0,-3-38 2978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16:3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78 0 0 0,'0'0'15'0'0,"1"-1"-1"0"0,-1 1 1 0 0,0-1 0 0 0,0 0-1 0 0,1 1 1 0 0,-1-1 0 0 0,0 1-1 0 0,1-1 1 0 0,-1 1 0 0 0,1-1-1 0 0,-1 1 1 0 0,1-1 0 0 0,-1 1-1 0 0,1-1 1 0 0,-1 1 0 0 0,1 0-1 0 0,-1-1 1 0 0,1 1 0 0 0,0 0-1 0 0,-1-1 1 0 0,1 1 0 0 0,0 0-1 0 0,-1 0 1 0 0,1 0 0 0 0,0 0-1 0 0,-1-1 1 0 0,1 1 0 0 0,0 0-1 0 0,0 0 1 0 0,0 0 16 0 0,1 0 0 0 0,-1 0-1 0 0,0 0 1 0 0,0-1 0 0 0,0 1 0 0 0,0 0-1 0 0,0-1 1 0 0,0 1 0 0 0,0-1 0 0 0,0 1 0 0 0,0-1-1 0 0,0 0 1 0 0,1-1 0 0 0,-1 1 9 0 0,0 0 0 0 0,0 0 1 0 0,0-1-1 0 0,-1 1 0 0 0,1 0 0 0 0,0 0 0 0 0,0 0 0 0 0,0 0 0 0 0,0 0 1 0 0,1 0-1 0 0,-1 1 0 0 0,0-1 0 0 0,0 0 0 0 0,1 1 0 0 0,-1-1 0 0 0,0 0 1 0 0,3 0-1 0 0,-33 2 606 0 0,28-1-629 0 0,0 0 0 0 0,0 0 0 0 0,0 0 0 0 0,0 0-1 0 0,0 0 1 0 0,0 0 0 0 0,0-1 0 0 0,0 1 0 0 0,1 0-1 0 0,-1-1 1 0 0,0 1 0 0 0,0-1 0 0 0,0 1 0 0 0,0-1-1 0 0,1 1 1 0 0,-1-1 0 0 0,0 1 0 0 0,0-1 0 0 0,1 0-1 0 0,-1 1 1 0 0,0-1 0 0 0,1 0 0 0 0,-1-1 0 0 0,0 2-13 0 0,1-1 1 0 0,0 1 0 0 0,0-1 0 0 0,0 1-1 0 0,0-1 1 0 0,-1 1 0 0 0,1-1 0 0 0,0 0 0 0 0,0 1-1 0 0,0-1 1 0 0,0 1 0 0 0,0-1 0 0 0,0 1-1 0 0,1-1 1 0 0,-1 1 0 0 0,0-1 0 0 0,0 0-1 0 0,0 1 1 0 0,0-1 0 0 0,1 1 0 0 0,-1-1 0 0 0,0 1-1 0 0,0-1 1 0 0,1 1 0 0 0,-1 0 0 0 0,0-1-1 0 0,1 1 1 0 0,-1-1 0 0 0,1 1 0 0 0,-1 0-1 0 0,0-1 1 0 0,1 1 0 0 0,-1 0 0 0 0,1-1 0 0 0,0 1-1 0 0,9-8 2606 0 0,-4 3 502 0 0,-6 5-3063 0 0,0 0-1 0 0,0 1 1 0 0,0-1-1 0 0,0 0 0 0 0,1 0 1 0 0,-1 0-1 0 0,0 1 0 0 0,0-1 1 0 0,0 0-1 0 0,0 0 0 0 0,0 0 1 0 0,1 1-1 0 0,-1-1 1 0 0,0 0-1 0 0,0 0 0 0 0,0 0 1 0 0,0 1-1 0 0,0-1 0 0 0,0 0 1 0 0,0 0-1 0 0,0 1 1 0 0,0-1-1 0 0,0 0 0 0 0,0 0 1 0 0,0 1-1 0 0,0-1 0 0 0,0 0 1 0 0,0 0-1 0 0,0 1 0 0 0,0-1 1 0 0,0 0 3 0 0,0-1 1 0 0,0 1-1 0 0,0 0 0 0 0,0 0 1 0 0,0-1-1 0 0,-1 1 1 0 0,1 0-1 0 0,0 0 0 0 0,0-1 1 0 0,0 1-1 0 0,0 0 1 0 0,0-1-1 0 0,0 1 1 0 0,0 0-1 0 0,-1 0 0 0 0,1-1 1 0 0,0 1-1 0 0,0 0 1 0 0,0 0-1 0 0,0 0 0 0 0,-1-1 1 0 0,1 1-1 0 0,0 0 1 0 0,0 0-1 0 0,-1 0 0 0 0,1 0 1 0 0,0 0-1 0 0,0-1 1 0 0,-1 1-1 0 0,1 0 1 0 0,0 0-1 0 0,0 0 0 0 0,-1 0 1 0 0,1 0-1 0 0,0 0 1 0 0,-1 0-1 0 0,1 0 0 0 0,0 0 1 0 0,0 0-1 0 0,-1 0 1 0 0,1 0-1 0 0,0 0 0 0 0,-1 0 1 0 0,1 0-1 0 0,0 0 1 0 0,0 0-1 0 0,-1 0 0 0 0,1 1 1 0 0,0-1-1 0 0,0 0 1 0 0,-1 0-1 0 0,1 0 1 0 0,0 0-1 0 0,0 1 0 0 0,-1-1 1 0 0,1 0-1 0 0,0 0 1 0 0,0 0-1 0 0,0 1 0 0 0,0-1 1 0 0,-1 0-1 0 0,1 0 1 0 0,0 1-1 0 0,0-1 0 0 0,0 0 1 0 0,0 1-1 0 0,0-1-31 0 0,0-1 0 0 0,0 1 0 0 0,0-1-1 0 0,0 1 1 0 0,0 0 0 0 0,1-1 0 0 0,-1 1 0 0 0,0-1-1 0 0,0 1 1 0 0,1 0 0 0 0,-1 0 0 0 0,0-1 0 0 0,0 1-1 0 0,1 0 1 0 0,-1-1 0 0 0,0 1 0 0 0,1 0 0 0 0,-1 0 0 0 0,0-1-1 0 0,1 1 1 0 0,-1 0 0 0 0,1 0 0 0 0,-1 0 0 0 0,0 0-1 0 0,1 0 1 0 0,-1-1 0 0 0,1 1 0 0 0,-1 0 75 0 0,0 11 0 0 0,-12 0 71 0 0,17-6 185 0 0,-14-6-108 0 0,0 0 1 0 0,1 1-1 0 0,-11 1 0 0 0,18-1-231 0 0,1 0 0 0 0,-1 0 0 0 0,0 0 0 0 0,1 0 0 0 0,-1 0 0 0 0,0 0 0 0 0,1 0 0 0 0,-1 0-1 0 0,0 1 1 0 0,1-1 0 0 0,-1 0 0 0 0,1 0 0 0 0,-1 1 0 0 0,0-1 0 0 0,1 1 0 0 0,-1-1 0 0 0,1 0-1 0 0,-1 1 1 0 0,1-1 0 0 0,-1 1 0 0 0,1-1 0 0 0,0 1 0 0 0,-1-1 0 0 0,1 1 0 0 0,-1-1 0 0 0,1 1-1 0 0,-1 1 1 0 0,1-1 9 0 0,0-1 0 0 0,-1 1-1 0 0,1 0 1 0 0,0 0 0 0 0,-1-1-1 0 0,1 1 1 0 0,-1-1-1 0 0,1 1 1 0 0,-1 0 0 0 0,0-1-1 0 0,1 1 1 0 0,-1-1 0 0 0,1 1-1 0 0,-1-1 1 0 0,0 1 0 0 0,0-1-1 0 0,1 0 1 0 0,-2 1 0 0 0,1-1 6 0 0,0 1 1 0 0,0-1 0 0 0,0 1 0 0 0,0-1 0 0 0,1 1 0 0 0,-1 0 0 0 0,0-1 0 0 0,0 1 0 0 0,1 0-1 0 0,-1-1 1 0 0,1 1 0 0 0,-1 0 0 0 0,0 0 0 0 0,1-1 0 0 0,0 1 0 0 0,-1 0 0 0 0,1 0 0 0 0,-1 0 0 0 0,1 0-1 0 0,-1 2 1 0 0,-4 9 241 0 0,1-9-183 0 0,1 0 0 0 0,-1-1 1 0 0,1 1-1 0 0,-1-1 1 0 0,0 1-1 0 0,0-1 0 0 0,0 0 1 0 0,0 0-1 0 0,0-1 0 0 0,-9 3 1 0 0,-13 6 315 0 0,-9 8 58 0 0,-17 9-22 0 0,38-21-314 0 0,2 1-1 0 0,-1 0 0 0 0,-21 18 1 0 0,-11 5 144 0 0,31-20-191 0 0,0 0 0 0 0,1 1-1 0 0,-23 23 1 0 0,21-18-5 0 0,-30 22 0 0 0,-15 13-19 0 0,41-34-44 0 0,0-1-1 0 0,-25 15 1 0 0,5-4 21 0 0,-40 35 0 0 0,61-48-13 0 0,-35 39-3 0 0,44-43-18 0 0,-13 18 0 0 0,15-18 0 0 0,-1 0 0 0 0,0-1 0 0 0,-10 9 1 0 0,7-7 7 0 0,0 1 0 0 0,-11 14 0 0 0,20-22-4 0 0,-16 13-2 0 0,15-15 2 0 0,1 0-1 0 0,-1 1 0 0 0,1-1 0 0 0,0 1 0 0 0,0-1 1 0 0,0 1-1 0 0,-3 5 0 0 0,2-3 15 0 0,1 0 0 0 0,-1 0 0 0 0,1 0-1 0 0,1 1 1 0 0,-1-1 0 0 0,1 1 0 0 0,0-1 0 0 0,0 1 0 0 0,0-1 0 0 0,1 9 0 0 0,3-19 53 0 0,-2 5-66 0 0,-1 0 0 0 0,0-1 1 0 0,1 1-1 0 0,-1 0 0 0 0,0 0 1 0 0,0 0-1 0 0,1-1 1 0 0,-1 1-1 0 0,0 0 0 0 0,0 0 1 0 0,1-1-1 0 0,-1 1 0 0 0,0 0 1 0 0,0-1-1 0 0,0 1 0 0 0,0 0 1 0 0,0 0-1 0 0,1-1 0 0 0,-1 1 1 0 0,0 0-1 0 0,0-1 0 0 0,0 1 1 0 0,0 0-1 0 0,0-1 1 0 0,0 1-1 0 0,0 0 0 0 0,0-1 1 0 0,0 0-1 0 0,0 1 2 0 0,-1-1 0 0 0,1 1 0 0 0,0-1 0 0 0,0 1 0 0 0,0-1 0 0 0,-1 0 0 0 0,1 1 0 0 0,0-1 0 0 0,0 1 0 0 0,0-1 0 0 0,0 1 0 0 0,0-1 1 0 0,0 0-1 0 0,0 1 0 0 0,1-1 0 0 0,-1 1 0 0 0,0-1 0 0 0,0 1 0 0 0,0-1 0 0 0,0 0 0 0 0,1 1 0 0 0,-1-1 0 0 0,0 1 0 0 0,1-1 0 0 0,-1 1 0 0 0,0-1 0 0 0,1 1 0 0 0,-1 0 0 0 0,1-1 0 0 0,0 0 0 0 0,0 1-1 0 0,0 0 0 0 0,0 0 0 0 0,0 0 0 0 0,0 0 0 0 0,0 1 0 0 0,0-1 0 0 0,0 0-1 0 0,0 0 1 0 0,0 1 0 0 0,-1-1 0 0 0,1 1 0 0 0,1 0 0 0 0,3 1 3 0 0,15-6 53 0 0,-13 5-48 0 0,-7-1-10 0 0,-4-7 10 0 0,2 0 13 0 0,4 11 46 0 0,-2-5-66 0 0,0 1 0 0 0,0-1-1 0 0,0 1 1 0 0,0-1-1 0 0,1 1 1 0 0,-1 0 0 0 0,0-1-1 0 0,1 1 1 0 0,-1-1 0 0 0,0 1-1 0 0,0 0 1 0 0,1-1-1 0 0,-1 1 1 0 0,1 0 0 0 0,-1-1-1 0 0,0 1 1 0 0,1 0-1 0 0,-1 0 1 0 0,1-1 0 0 0,-1 1-1 0 0,1 0 1 0 0,-1 0 0 0 0,0 0-1 0 0,1 0 1 0 0,-1 0-1 0 0,1-1 1 0 0,-1 1 0 0 0,1 0-1 0 0,-1 0 1 0 0,1 0 0 0 0,0 1-1 0 0,0-2 3 0 0,0 1 0 0 0,0 0 0 0 0,0 0 0 0 0,0 0 0 0 0,-1 0-1 0 0,1-1 1 0 0,0 1 0 0 0,0 0 0 0 0,0-1 0 0 0,0 1 0 0 0,-1-1 0 0 0,2 0-1 0 0,-1 0-1 0 0,1 0 0 0 0,-1 0 0 0 0,1 1 0 0 0,0-1 0 0 0,-1 0 0 0 0,1 1 0 0 0,0-1 0 0 0,-1 1 0 0 0,1 0 0 0 0,0-1 0 0 0,-1 1 0 0 0,4 0 0 0 0,17-4 32 0 0,49-23 26 0 0,-68 22-22 0 0,-3 4-35 0 0,1 0 0 0 0,-1 0 0 0 0,0 0 0 0 0,1 0 0 0 0,-1 0 0 0 0,1 0 0 0 0,-1 0 0 0 0,1 0 0 0 0,-1 0 0 0 0,1 1 1 0 0,0-1-1 0 0,-1 0 0 0 0,1 0 0 0 0,0 1 0 0 0,0-1 0 0 0,-1 1 0 0 0,1-1 0 0 0,0 0 0 0 0,0 1 0 0 0,0 0 0 0 0,0-1 0 0 0,0 1 0 0 0,2-1 0 0 0,-2 1 2 0 0,1-1-1 0 0,-1 1 0 0 0,1 0 1 0 0,-1-1-1 0 0,1 1 1 0 0,-1-1-1 0 0,1 0 1 0 0,-1 1-1 0 0,1-1 1 0 0,-1 0-1 0 0,0 0 1 0 0,1 0-1 0 0,-1 0 1 0 0,2-2-1 0 0,-2 2 2 0 0,1-1 0 0 0,-1 1 0 0 0,1 0 0 0 0,0 0 0 0 0,-1 0 0 0 0,1 0-1 0 0,0 0 1 0 0,0 0 0 0 0,3-1 0 0 0,35-11 35 0 0,-34 11-43 0 0,4 0-1 0 0,-1 0 1 0 0,1 0-1 0 0,13-1 0 0 0,-17 3 0 0 0,0 0 0 0 0,0 0 0 0 0,0-1-1 0 0,-1 0 1 0 0,1 0 0 0 0,0 0 0 0 0,0-1-1 0 0,-1 0 1 0 0,1 0 0 0 0,7-4 0 0 0,48-41 1 0 0,3-3 0 0 0,-59 47 0 0 0,0 1 0 0 0,-1 0 0 0 0,1 0 0 0 0,0 0 0 0 0,5-1 0 0 0,11-5 1 0 0,-7 2 3 0 0,-6 2 6 0 0,-1 1 1 0 0,1 0-1 0 0,8-2 0 0 0,59-18 161 0 0,-49 15-97 0 0,-17 4-29 0 0,1 1 0 0 0,-1 1 1 0 0,1 0-1 0 0,10-1 0 0 0,-11 2 5 0 0,0 0 0 0 0,15-3-1 0 0,11-2 57 0 0,-23 5-76 0 0,-1 0 1 0 0,14-4-1 0 0,18-2 12 0 0,-39 7-40 0 0,16-1 29 0 0,0-1-1 0 0,36-9 1 0 0,-47 7-5 0 0,-9 4-25 0 0,0-1 0 0 0,1 1 0 0 0,-1 0 0 0 0,0-1 0 0 0,1 1 0 0 0,-1 0-1 0 0,1-1 1 0 0,-1 1 0 0 0,1 0 0 0 0,-1 0 0 0 0,1 0 0 0 0,-1 0 0 0 0,1-1 0 0 0,-1 1 0 0 0,1 0-1 0 0,-1 0 1 0 0,1 0 0 0 0,-1 0 0 0 0,1 0 0 0 0,-1 0 0 0 0,1 0 0 0 0,-1 0 0 0 0,2 1 0 0 0,0 1 0 0 0,-1-2 3 0 0,-1-1-4 0 0,1 1 0 0 0,-1-1 0 0 0,0 1 0 0 0,0 0 0 0 0,1-1 1 0 0,-1 1-1 0 0,0 0 0 0 0,1 0 0 0 0,-1-1 0 0 0,0 1 0 0 0,1 0 1 0 0,-1 0-1 0 0,1-1 0 0 0,-1 1 0 0 0,0 0 0 0 0,1 0 0 0 0,-1 0 0 0 0,1-1 1 0 0,-1 1-1 0 0,0 0 0 0 0,1 0 0 0 0,-1 0 0 0 0,1 0 0 0 0,-1 0 0 0 0,1 0 1 0 0,-1 0-1 0 0,1 0 0 0 0,0 0 0 0 0,18 3-14 0 0,-18-3 15 0 0,-1 0-1 0 0,0 0 1 0 0,1 0-1 0 0,-1 0 1 0 0,1 0-1 0 0,-1 0 1 0 0,1 0-1 0 0,-1 1 0 0 0,0-1 1 0 0,1 0-1 0 0,-1 0 1 0 0,1 0-1 0 0,-1 0 1 0 0,0 1-1 0 0,1-1 1 0 0,-1 0-1 0 0,0 0 1 0 0,1 1-1 0 0,-1-1 1 0 0,0 0-1 0 0,1 0 1 0 0,-1 1-1 0 0,0-1 1 0 0,0 1-1 0 0,1-1 1 0 0,-1 0-1 0 0,0 1 1 0 0,0-1-1 0 0,0 0 1 0 0,1 1-1 0 0,-1-1 1 0 0,0 1-1 0 0,0-1 0 0 0,0 0 1 0 0,0 1-1 0 0,0-1 1 0 0,0 1-1 0 0,0-1 1 0 0,0 1-1 0 0,-1 0 4 0 0,1-1 0 0 0,-1 0 0 0 0,0 0 0 0 0,1 0 0 0 0,-1 0 0 0 0,1 0 0 0 0,-1 0 0 0 0,0 0 0 0 0,1 0 0 0 0,-1 0 0 0 0,0 0 0 0 0,1 0 0 0 0,-1 0 0 0 0,0-1-1 0 0,1 1 1 0 0,-1 0 0 0 0,1 0 0 0 0,-1-1 0 0 0,1 1 0 0 0,-1 0 0 0 0,0-1 0 0 0,1 1 0 0 0,-1-1 0 0 0,0 1 0 0 0,-8-4 27 0 0,6 8-23 0 0,0 0 1 0 0,0 0-1 0 0,0 0 1 0 0,0 0-1 0 0,-6 4 1 0 0,8-7-8 0 0,0 0 0 0 0,0-1 0 0 0,0 1 0 0 0,-1 0 1 0 0,1-1-1 0 0,0 1 0 0 0,0-1 0 0 0,0 1 0 0 0,0-1 0 0 0,0 1 0 0 0,-1-1 0 0 0,1 0 0 0 0,0 0 1 0 0,0 0-1 0 0,-1 0 0 0 0,1 0 0 0 0,0 0 0 0 0,0 0 0 0 0,-1 0 0 0 0,1 0 0 0 0,0 0 0 0 0,0-1 1 0 0,-1 1-1 0 0,1 0 0 0 0,0-1 0 0 0,-1 0 0 0 0,-25-14 68 0 0,25 16-59 0 0,-4-1 4 0 0,4-2-11 0 0,0 1 0 0 0,0-1 0 0 0,0 1 0 0 0,0-1-1 0 0,0 0 1 0 0,-3-3 0 0 0,-11-9 28 0 0,15 14-30 0 0,-1-1 0 0 0,1 0 0 0 0,0 0 0 0 0,-1-1 0 0 0,1 1 0 0 0,0 0 0 0 0,0 0 0 0 0,-1-1 0 0 0,1 1 0 0 0,0-1 0 0 0,0 1 0 0 0,0-1 0 0 0,-1-2-1 0 0,-1-2 4 0 0,-9-8 10 0 0,11 13-13 0 0,0 0-1 0 0,-1 0 1 0 0,1-1 0 0 0,0 1-1 0 0,0 0 1 0 0,0-1 0 0 0,0 1-1 0 0,0-1 1 0 0,0 0-1 0 0,0 1 1 0 0,1-1 0 0 0,-1 0-1 0 0,0 1 1 0 0,1-1 0 0 0,-1-2-1 0 0,3-8 8 0 0,-1 10-7 0 0,-1 0 1 0 0,1-1-1 0 0,-1 1 1 0 0,0 0-1 0 0,1 0 1 0 0,-1 0-1 0 0,0-1 1 0 0,0 1-1 0 0,-1 0 1 0 0,1 0-1 0 0,0 0 1 0 0,-1 0-1 0 0,0-3 0 0 0,-2-2 1 0 0,2 5-1 0 0,0 0-1 0 0,0-1 1 0 0,0 1 0 0 0,0 0 0 0 0,0-1-1 0 0,0 1 1 0 0,1-1 0 0 0,0 1-1 0 0,-1-1 1 0 0,1 1 0 0 0,0-1-1 0 0,0 1 1 0 0,0-1 0 0 0,1-3-1 0 0,1 2 5 0 0,-1 1-4 0 0,1 0 0 0 0,-1 0 1 0 0,0-1-1 0 0,-1 1 0 0 0,1 0 1 0 0,0 0-1 0 0,-1-5 0 0 0,1-1-1 0 0,0 8 0 0 0,-1 0 0 0 0,0-1 0 0 0,0 1 0 0 0,1 0 0 0 0,-1 0 0 0 0,0 0 0 0 0,0-1 0 0 0,0 1 0 0 0,-1 0 0 0 0,1 0 0 0 0,0 0 0 0 0,0-1 0 0 0,-1 1 0 0 0,1 0 0 0 0,0 0 0 0 0,-1 0 0 0 0,1 0 0 0 0,-1 0 0 0 0,-1-2 0 0 0,1 1 1 0 0,0 0 0 0 0,0 0-1 0 0,0 0 1 0 0,0 0 0 0 0,0-1-1 0 0,1 1 1 0 0,-1 0 0 0 0,1-1 0 0 0,-1 1-1 0 0,1 0 1 0 0,0-5 0 0 0,0 4 1 0 0,0 0 0 0 0,-1 0-1 0 0,1 0 1 0 0,-1 0 0 0 0,1 0 0 0 0,-1 0 0 0 0,-1-2 0 0 0,0-2 5 0 0,1 1-1 0 0,-1-1 1 0 0,1 1 0 0 0,1-1-1 0 0,-1 0 1 0 0,1 1 0 0 0,0-1-1 0 0,1 0 1 0 0,1-9 0 0 0,7-5-15 0 0,-1 1 0 0 0,-8 19 8 0 0,0 0-1 0 0,0 0 0 0 0,0 1 1 0 0,0-1-1 0 0,-1 0 1 0 0,1 0-1 0 0,0 0 1 0 0,0 0-1 0 0,0 1 0 0 0,-1-1 1 0 0,1 0-1 0 0,0 0 1 0 0,-1 1-1 0 0,1-1 1 0 0,-1 0-1 0 0,1 1 0 0 0,-1-1 1 0 0,1 0-1 0 0,-1 1 1 0 0,1-1-1 0 0,-1 0 1 0 0,0 1-1 0 0,-1-1 0 0 0,2-1-27 0 0,-1 0 0 0 0,0 0 0 0 0,1 1 0 0 0,-1-1 0 0 0,1 0 0 0 0,0 0 0 0 0,-1 1 0 0 0,1-1 0 0 0,0-3 0 0 0,0 5 16 0 0,0 0 0 0 0,1-1 0 0 0,-1 1 0 0 0,0 0-1 0 0,0 0 1 0 0,0 0 0 0 0,0 0 0 0 0,0 0-1 0 0,0-1 1 0 0,0 1 0 0 0,0 0 0 0 0,0 0-1 0 0,1 0 1 0 0,-1 0 0 0 0,0 0 0 0 0,0 0 0 0 0,0 0-1 0 0,0-1 1 0 0,0 1 0 0 0,0 0 0 0 0,1 0-1 0 0,-1 0 1 0 0,0 0 0 0 0,0 0 0 0 0,0 0-1 0 0,0 0 1 0 0,1 0 0 0 0,-1 0 0 0 0,0 0 0 0 0,0 0-1 0 0,0 0 1 0 0,0 0 0 0 0,1 0 0 0 0,-1 0-1 0 0,0 0 1 0 0,0 0 0 0 0,1 0 0 0 0,9 4-251 0 0,-9-4-44 0 0,0 1 0 0 0,0-1 0 0 0,1 1 0 0 0,-1-1 0 0 0,0 0 1 0 0,0 1-1 0 0,1-1 0 0 0,-1 0 0 0 0,0 0 0 0 0,1 0 0 0 0,-1 0 0 0 0,2 0 0 0 0,-1-1-22 0 0,-1 1-1 0 0,1-1 1 0 0,-1 1 0 0 0,1-1-1 0 0,0 1 1 0 0,-1 0-1 0 0,1 0 1 0 0,0 0-1 0 0,-1 0 1 0 0,1 0-1 0 0,0 0 1 0 0,2 0-1 0 0,8 5-4375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0 0 0,'0'-1'61'0'0,"1"0"1"0"0,0 0-1 0 0,-1 0 1 0 0,1 0-1 0 0,0 0 1 0 0,0 0-1 0 0,-1 0 1 0 0,1 0-1 0 0,0 1 1 0 0,0-1-1 0 0,0 0 1 0 0,0 1-1 0 0,0-1 1 0 0,0 1-1 0 0,2-2 1 0 0,8-5 177 0 0,-1-1 33 0 0,1 0 0 0 0,0 1-1 0 0,1 0 1 0 0,-1 1 0 0 0,17-6 0 0 0,-7 2 1280 0 0,34-15 4980 0 0,50-26-4012 0 0,233-173-1175 0 0,-158 107-1910 0 0,-179 116 559 0 0,88-49-3412 0 0,-80 44 596 0 0,0 1 0 0 0,18-9-1 0 0,-22 12 2629 0 0,0 1-1 0 0,1-1 1 0 0,-1 1-1 0 0,7-1 1 0 0,0 2-101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3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29 183 1368 0 0,'-7'-23'11459'0'0,"0"-5"-7578"0"0,-2 10-1241 0 0,5 3-944 0 0,3 2-271 0 0,4-1-929 0 0,3 4 168 0 0,5 3-144 0 0,8-2-160 0 0,5 2-288 0 0,2-5-1672 0 0,10 3 1400 0 0,3-4-768 0 0,-2 9-761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77 0 0 0,'3'-4'192'0'0,"1"1"1"0"0,0 0-1 0 0,-1 0 0 0 0,7-3 0 0 0,2-3 391 0 0,-4 1 384 0 0,-1-7 6738 0 0,-6 14-7252 0 0,-1 1 1 0 0,0-1-1 0 0,0 0 0 0 0,0 0 0 0 0,0 0 0 0 0,0 0 1 0 0,0 0-1 0 0,0 0 0 0 0,0 1 0 0 0,-1-1 1 0 0,1 0-1 0 0,0 0 0 0 0,0 0 0 0 0,-1 0 0 0 0,0-1 1 0 0,-7-6-293 0 0,6 8 1 0 0,1-1-1 0 0,-1 1 0 0 0,1 0 1 0 0,-1-1-1 0 0,0 1 1 0 0,1 0-1 0 0,-1 0 1 0 0,1 0-1 0 0,-1 0 0 0 0,1 0 1 0 0,-1 0-1 0 0,1 1 1 0 0,-1-1-1 0 0,0 0 1 0 0,-1 2-1 0 0,-22 9 629 0 0,16-6-692 0 0,1 0-1 0 0,1 1 1 0 0,-1 0 0 0 0,1 0-1 0 0,0 1 1 0 0,0 0 0 0 0,1 0 0 0 0,0 0-1 0 0,0 1 1 0 0,-7 13 0 0 0,5-5-105 0 0,1 0 1 0 0,-8 29 0 0 0,12-37-2 0 0,1 0 1 0 0,1 0-1 0 0,-1 1 1 0 0,1-1-1 0 0,1 1 1 0 0,0 0 0 0 0,1 12-1 0 0,0-19-8 0 0,-1 0-1 0 0,0 0 1 0 0,1 0-1 0 0,0 0 1 0 0,-1 0-1 0 0,1 0 1 0 0,0 0 0 0 0,0-1-1 0 0,0 1 1 0 0,0 0-1 0 0,1-1 1 0 0,-1 1-1 0 0,0 0 1 0 0,1-1 0 0 0,-1 0-1 0 0,3 2 1 0 0,-3-2-7 0 0,0 0 1 0 0,0-1-1 0 0,0 1 0 0 0,0-1 1 0 0,0 1-1 0 0,0-1 1 0 0,1 1-1 0 0,-1-1 1 0 0,0 0-1 0 0,0 0 1 0 0,0 0-1 0 0,0 1 0 0 0,1-1 1 0 0,-1 0-1 0 0,0 0 1 0 0,0-1-1 0 0,0 1 1 0 0,1 0-1 0 0,-1 0 1 0 0,0 0-1 0 0,0-1 0 0 0,0 1 1 0 0,0-1-1 0 0,1 1 1 0 0,-1-1-1 0 0,0 1 1 0 0,1-2-1 0 0,7-5-224 0 0,0 0-1 0 0,0-1 1 0 0,-1-1-1 0 0,12-14 1 0 0,26-43-636 0 0,-24 34 467 0 0,14-16 104 0 0,-21 31 850 0 0,22-37 0 0 0,-37 53-516 0 0,0 1 1 0 0,0 0-1 0 0,0 0 1 0 0,0-1-1 0 0,0 1 1 0 0,0 0-1 0 0,-1-1 1 0 0,1 1-1 0 0,0 0 1 0 0,0 0-1 0 0,0-1 1 0 0,0 1-1 0 0,0 0 1 0 0,0 0-1 0 0,-1-1 1 0 0,1 1-1 0 0,0 0 1 0 0,0 0-1 0 0,0-1 1 0 0,-1 1-1 0 0,1 0 1 0 0,0 0 0 0 0,0 0-1 0 0,-1 0 1 0 0,1-1-1 0 0,0 1 1 0 0,0 0-1 0 0,-1 0 1 0 0,1 0-1 0 0,0 0 1 0 0,0 0-1 0 0,-1 0 1 0 0,1 0-1 0 0,0 0 1 0 0,-1 0-1 0 0,1 0 1 0 0,0 0-1 0 0,0 0 1 0 0,-1 0-1 0 0,1 0 1 0 0,0 0-1 0 0,-1 0 1 0 0,1 0-1 0 0,-1 0 1 0 0,-15 1 652 0 0,11 2-599 0 0,0 0 0 0 0,1 0 0 0 0,-1 0 0 0 0,1 1 0 0 0,0-1 0 0 0,0 1 0 0 0,0 0 0 0 0,1 1 0 0 0,-1-1 0 0 0,1 0 0 0 0,0 1 0 0 0,-3 6 0 0 0,0 0-52 0 0,1 0 0 0 0,0 1 0 0 0,1-1 0 0 0,-4 16 0 0 0,6-21-17 0 0,1 0-1 0 0,0 0 0 0 0,1 0 0 0 0,0 0 0 0 0,0 0 0 0 0,0 0 0 0 0,0 0 0 0 0,1 0 1 0 0,0 0-1 0 0,3 9 0 0 0,-3-13-15 0 0,-1 0 0 0 0,1-1 0 0 0,0 1 0 0 0,0 0 0 0 0,0 0 0 0 0,0 0 0 0 0,0-1 1 0 0,1 1-1 0 0,-1-1 0 0 0,0 1 0 0 0,1-1 0 0 0,-1 1 0 0 0,1-1 0 0 0,0 0 0 0 0,-1 0 0 0 0,1 1 0 0 0,0-1 1 0 0,0-1-1 0 0,0 1 0 0 0,0 0 0 0 0,0 0 0 0 0,0-1 0 0 0,0 1 0 0 0,0-1 0 0 0,0 1 0 0 0,0-1 1 0 0,0 0-1 0 0,0 0 0 0 0,0 0 0 0 0,0 0 0 0 0,0 0 0 0 0,0-1 0 0 0,0 1 0 0 0,3-1 0 0 0,1-1-83 0 0,1-1 0 0 0,-1 1 0 0 0,0-1 0 0 0,0 0 0 0 0,-1-1 0 0 0,1 1 0 0 0,5-5 0 0 0,2-2-251 0 0,23-16-1062 0 0,-2-2-1 0 0,37-38 1 0 0,-62 58 1148 0 0,1-2 191 0 0,0 0 0 0 0,0-1 0 0 0,15-21 0 0 0,-21 23 1053 0 0,-5 6 1174 0 0,0 4-1995 0 0,0 0 1 0 0,0-1-1 0 0,1 1 1 0 0,-1 0-1 0 0,0-1 1 0 0,0 1-1 0 0,0 0 1 0 0,1 0-1 0 0,-1-1 1 0 0,0 1-1 0 0,0 2 1 0 0,-8 9-4 0 0,1 1 0 0 0,1 0 0 0 0,0 0 1 0 0,0 1-1 0 0,2 0 0 0 0,-9 29 0 0 0,14-40-163 0 0,0 0 0 0 0,0 0-1 0 0,0 0 1 0 0,1 0-1 0 0,-1 0 1 0 0,1 0 0 0 0,-1 0-1 0 0,1-1 1 0 0,0 1-1 0 0,0 0 1 0 0,1 0 0 0 0,-1 0-1 0 0,3 4 1 0 0,-3-6-7 0 0,-1 0 1 0 0,1 0 0 0 0,-1-1-1 0 0,1 1 1 0 0,0 0 0 0 0,-1 0-1 0 0,1-1 1 0 0,0 1-1 0 0,-1-1 1 0 0,1 1 0 0 0,0 0-1 0 0,0-1 1 0 0,0 0 0 0 0,-1 1-1 0 0,1-1 1 0 0,0 1-1 0 0,0-1 1 0 0,0 0 0 0 0,0 0-1 0 0,0 1 1 0 0,0-1 0 0 0,0 0-1 0 0,0 0 1 0 0,0 0 0 0 0,0 0-1 0 0,0 0 1 0 0,0 0-1 0 0,-1 0 1 0 0,1 0 0 0 0,0-1-1 0 0,0 1 1 0 0,0 0 0 0 0,0-1-1 0 0,0 1 1 0 0,0 0-1 0 0,0-1 1 0 0,-1 1 0 0 0,1-1-1 0 0,0 1 1 0 0,0-1 0 0 0,-1 0-1 0 0,1 1 1 0 0,0-1-1 0 0,-1 0 1 0 0,2-1 0 0 0,9-9-147 0 0,-3 3-44 0 0,0 0 0 0 0,9-13 0 0 0,-10 11 63 0 0,1 1 1 0 0,0 0 0 0 0,1 0-1 0 0,-1 1 1 0 0,13-9-1 0 0,11-9 4 0 0,-15 13 143 0 0,1-3 126 0 0,-2 6 573 0 0,-9 9-110 0 0,-7 1-574 0 0,0 1-1 0 0,0-1 1 0 0,0 0-1 0 0,0 0 1 0 0,0 1-1 0 0,0-1 0 0 0,0 0 1 0 0,0 0-1 0 0,0 1 1 0 0,0-1-1 0 0,0 0 1 0 0,0 1-1 0 0,0-1 0 0 0,0 0 1 0 0,0 0-1 0 0,0 1 1 0 0,0-1-1 0 0,-1 0 0 0 0,1 0 1 0 0,0 1-1 0 0,0-1 1 0 0,0 0-1 0 0,0 0 1 0 0,0 0-1 0 0,-1 1 0 0 0,1-1 1 0 0,-15 38 1540 0 0,11-28-1504 0 0,0 1-1 0 0,0 0 0 0 0,1 0 1 0 0,0 0-1 0 0,1 0 0 0 0,1 0 1 0 0,-1 1-1 0 0,2-1 0 0 0,0 0 1 0 0,0 1-1 0 0,1-1 0 0 0,0 0 1 0 0,6 21-1 0 0,-7-30-160 0 0,1 0-1 0 0,0 0 1 0 0,0-1 0 0 0,0 1 0 0 0,0 0-1 0 0,0-1 1 0 0,0 1 0 0 0,0-1-1 0 0,1 1 1 0 0,-1-1 0 0 0,1 1 0 0 0,-1-1-1 0 0,1 0 1 0 0,-1 0 0 0 0,1 0-1 0 0,0 0 1 0 0,-1 0 0 0 0,1 0 0 0 0,0 0-1 0 0,0-1 1 0 0,0 1 0 0 0,-1 0 0 0 0,1-1-1 0 0,3 1 1 0 0,2 0-440 0 0,1 0 1 0 0,0 0 0 0 0,0-1-1 0 0,14-1 1 0 0,4-3-838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29 113 0 0 0,'-7'-5'-324'0'0,"4"3"1835"0"0,1 0 1 0 0,0 1 0 0 0,0-1 0 0 0,0 0 0 0 0,0 0-1 0 0,0 0 1 0 0,-3-4 0 0 0,5 5-1202 0 0,0 1 0 0 0,0-1-1 0 0,0 1 1 0 0,-1-1 0 0 0,1 1 0 0 0,0-1 0 0 0,0 1-1 0 0,0-1 1 0 0,0 1 0 0 0,0-1 0 0 0,0 1-1 0 0,0-1 1 0 0,0 1 0 0 0,0-1 0 0 0,0 1-1 0 0,0-1 1 0 0,0 1 0 0 0,1-1 0 0 0,-1 0-1 0 0,1 0-227 0 0,-1 0-1 0 0,1 0 0 0 0,0 0 0 0 0,0 0 0 0 0,-1 0 0 0 0,1 0 0 0 0,0 1 0 0 0,0-1 0 0 0,0 0 0 0 0,0 0 1 0 0,2 0-1 0 0,3-3 411 0 0,-4 4-432 0 0,0-1 0 0 0,0 0 0 0 0,0 0 0 0 0,-1 0 0 0 0,1-1 0 0 0,-1 1 0 0 0,1 0 0 0 0,-1-1 0 0 0,1 1 0 0 0,-1-1 0 0 0,2-2 0 0 0,-1 2-42 0 0,0-1 1 0 0,0 0-1 0 0,0 0 0 0 0,0 1 1 0 0,0-1-1 0 0,0 1 1 0 0,1 0-1 0 0,0-1 0 0 0,-1 1 1 0 0,1 0-1 0 0,0 1 0 0 0,0-1 1 0 0,0 0-1 0 0,0 1 0 0 0,0 0 1 0 0,4-2-1 0 0,3 1-3 0 0,0 0 0 0 0,0 1 0 0 0,20-1 0 0 0,-4 1 40 0 0,-22 1-38 0 0,-1 0 1 0 0,0 0-1 0 0,0 0 1 0 0,0 1-1 0 0,0-1 1 0 0,6 2-1 0 0,-8-1 1 0 0,0-1 0 0 0,0 0 1 0 0,0 1-1 0 0,-1-1 0 0 0,1 0 0 0 0,0 1 0 0 0,0-1 0 0 0,0 1 1 0 0,0-1-1 0 0,-1 1 0 0 0,1 0 0 0 0,0-1 0 0 0,0 1 1 0 0,-1 0-1 0 0,1-1 0 0 0,-1 1 0 0 0,1 0 0 0 0,-1 0 0 0 0,1 0 1 0 0,-1-1-1 0 0,1 1 0 0 0,-1 0 0 0 0,1 0 0 0 0,-1 0 0 0 0,0 1 1 0 0,1 2 45 0 0,-1 0 0 0 0,0-1 1 0 0,0 1-1 0 0,0-1 1 0 0,-1 1-1 0 0,1-1 1 0 0,-1 1-1 0 0,0-1 1 0 0,0 1-1 0 0,0-1 1 0 0,0 0-1 0 0,-1 0 0 0 0,1 1 1 0 0,-1-1-1 0 0,0 0 1 0 0,0 0-1 0 0,-3 3 1 0 0,0 1 61 0 0,0 0-1 0 0,-7 13 1 0 0,-5 9 113 0 0,1-6-132 0 0,1 0 1 0 0,-12 29-1 0 0,20-38-104 0 0,1 0-1 0 0,1 1 1 0 0,1 0-1 0 0,0 0 1 0 0,-3 21-1 0 0,6-24-14 0 0,-4 43-92 0 0,5-52 24 0 0,0 1 0 0 0,0 0 0 0 0,1 0-1 0 0,-1 0 1 0 0,1 0 0 0 0,0 0 0 0 0,0-1 0 0 0,0 1 0 0 0,0 0 0 0 0,4 6 0 0 0,-4-10 42 0 0,-1 1 1 0 0,0-1 0 0 0,0 0-1 0 0,1 1 1 0 0,-1-1 0 0 0,1 0-1 0 0,-1 1 1 0 0,0-1 0 0 0,1 0-1 0 0,-1 0 1 0 0,1 0 0 0 0,-1 1-1 0 0,0-1 1 0 0,1 0 0 0 0,-1 0-1 0 0,1 0 1 0 0,-1 0-1 0 0,1 0 1 0 0,-1 0 0 0 0,1 0-1 0 0,-1 0 1 0 0,1 0 0 0 0,-1 0-1 0 0,1 0 1 0 0,-1 0 0 0 0,0 0-1 0 0,1 0 1 0 0,-1 0 0 0 0,1 0-1 0 0,-1-1 1 0 0,1 1 0 0 0,-1 0-1 0 0,0 0 1 0 0,1 0 0 0 0,-1-1-1 0 0,1 1 1 0 0,-1 0-1 0 0,0-1 1 0 0,1 1 0 0 0,13-15-1325 0 0,-13 15 1309 0 0,7-10-1262 0 0,0-1 0 0 0,-1-1 0 0 0,10-17 0 0 0,-14 21 643 0 0,1 1 0 0 0,-2 0 0 0 0,1-1 0 0 0,-1 0-1 0 0,0 0 1 0 0,-1 1 0 0 0,2-12 0 0 0,-4 13 896 0 0,1 1 1 0 0,-1 0-1 0 0,0 0 0 0 0,0 0 1 0 0,-1 1-1 0 0,1-1 0 0 0,-1 0 1 0 0,0 0-1 0 0,0 1 0 0 0,-1-1 0 0 0,-3-4 1 0 0,-4-7 2054 0 0,-21-21 0 0 0,26 31-1462 0 0,-1 1 0 0 0,0-1 0 0 0,1 1 0 0 0,-11-5 0 0 0,13 7-443 0 0,0 1 0 0 0,-1 1 0 0 0,1-1 0 0 0,-1 0 1 0 0,1 1-1 0 0,-1 0 0 0 0,0 0 0 0 0,1 0 0 0 0,-1 0 0 0 0,-6 0 0 0 0,16 0-367 0 0,0 0 0 0 0,-1 0 0 0 0,1-1-1 0 0,0 1 1 0 0,-1-2 0 0 0,0 1 0 0 0,11-6 0 0 0,18-8 33 0 0,3 4-34 0 0,-2 0-2 0 0,41-7 1 0 0,-16 2-4 0 0,-40 10-17 0 0,26-4 1 0 0,-5 0 2 0 0,-41 11 14 0 0,1 0 0 0 0,-1-1 0 0 0,1 1 0 0 0,-1 0 0 0 0,1 0-1 0 0,-1 0 1 0 0,1 0 0 0 0,-1 0 0 0 0,1 1 0 0 0,-1-1 0 0 0,1 0 0 0 0,-1 0 0 0 0,1 0 0 0 0,-1 0 0 0 0,1 1 0 0 0,-1-1 0 0 0,1 0 0 0 0,-1 0 0 0 0,1 1 0 0 0,-1-1-1 0 0,0 0 1 0 0,1 1 0 0 0,-1-1 0 0 0,1 0 0 0 0,-1 1 0 0 0,0-1 0 0 0,1 1 0 0 0,-1-1 0 0 0,0 0 0 0 0,0 1 0 0 0,1-1 0 0 0,-1 1 0 0 0,0-1 0 0 0,0 1 0 0 0,0-1-1 0 0,0 1 1 0 0,1-1 0 0 0,-1 1 0 0 0,0-1 0 0 0,0 1 0 0 0,0-1 0 0 0,0 1 0 0 0,0-1 0 0 0,0 1 0 0 0,-1 0 0 0 0,1 0 0 0 0,-1 4 32 0 0,0 0 0 0 0,0 0 0 0 0,-1 0 0 0 0,-2 6-1 0 0,1-4 11 0 0,-18 46 195 0 0,-15 42-19 0 0,32-82-212 0 0,2-6 4 0 0,0 1-1 0 0,0-1 0 0 0,-1 10 0 0 0,3-16-11 0 0,0 1 0 0 0,-1-1 0 0 0,1 1 0 0 0,0-1 0 0 0,1 1-1 0 0,-1 0 1 0 0,0-1 0 0 0,0 1 0 0 0,1-1 0 0 0,-1 1 0 0 0,1-1-1 0 0,-1 1 1 0 0,1-1 0 0 0,0 0 0 0 0,-1 1 0 0 0,1-1 0 0 0,0 0-1 0 0,0 1 1 0 0,0-1 0 0 0,0 0 0 0 0,1 1 0 0 0,-1-1-12 0 0,0-1 0 0 0,0 1 1 0 0,0-1-1 0 0,1 0 1 0 0,-1 1-1 0 0,0-1 0 0 0,0 0 1 0 0,0 0-1 0 0,0 0 1 0 0,0 0-1 0 0,0 0 0 0 0,1 0 1 0 0,-1 0-1 0 0,0 0 1 0 0,0 0-1 0 0,0 0 0 0 0,1-1 1 0 0,19-6-193 0 0,-16 4 138 0 0,-1 1 0 0 0,1-2 1 0 0,-1 1-1 0 0,0 0 0 0 0,0-1 1 0 0,0 0-1 0 0,-1 0 0 0 0,1 0 1 0 0,-1 0-1 0 0,6-10 0 0 0,7-8-178 0 0,-5 7 71 0 0,11-20 0 0 0,11-15 10 0 0,-27 41 178 0 0,5-7 48 0 0,-10 16-39 0 0,-1-1-1 0 0,0 1 0 0 0,1 0 0 0 0,-1-1 1 0 0,1 1-1 0 0,-1-1 0 0 0,0 1 1 0 0,1 0-1 0 0,-1-1 0 0 0,1 1 1 0 0,-1 0-1 0 0,1-1 0 0 0,-1 1 0 0 0,1 0 1 0 0,-1 0-1 0 0,1 0 0 0 0,-1 0 1 0 0,1-1-1 0 0,0 1 0 0 0,-1 0 0 0 0,1 0 1 0 0,0 0-1 0 0,-6 19 797 0 0,0-2-818 0 0,1 1 0 0 0,0-1 0 0 0,1 0 1 0 0,0 27-1 0 0,3-36-579 0 0,0-1 0 0 0,0 0 1 0 0,1 1-1 0 0,0-1 0 0 0,1 0 0 0 0,-1 0 0 0 0,1 0 1 0 0,1 0-1 0 0,-1 0 0 0 0,1 0 0 0 0,1-1 0 0 0,-1 1 1 0 0,7 8-1 0 0,-1-3-2572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0 0 0,'1'-7'3992'0'0,"0"17"1596"0"0,0 10-876 0 0,-1-10-5150 0 0,-7 187 3065 0 0,7-195-2627 0 0,0 14 19 0 0,-1 1-1 0 0,0-1 1 0 0,-1 0 0 0 0,-5 18-1 0 0,5-93 177 0 0,1 9-197 0 0,2-69 113 0 0,1 99 25 0 0,0 0 0 0 0,1 1 0 0 0,10-35 0 0 0,-11 46-45 0 0,1 1-1 0 0,0 0 1 0 0,0 0-1 0 0,1 0 1 0 0,5-8-1 0 0,-7 12-113 0 0,0 1 0 0 0,-1 0 0 0 0,1 0 0 0 0,0 0 0 0 0,0 1 1 0 0,0-1-1 0 0,0 0 0 0 0,0 1 0 0 0,1-1 0 0 0,-1 1 0 0 0,0 0 0 0 0,1-1 0 0 0,-1 1 0 0 0,1 0 0 0 0,-1 1 0 0 0,1-1 0 0 0,0 0 0 0 0,4 0 0 0 0,-6 2-150 0 0,1-1 1 0 0,-1 0-1 0 0,0 0 0 0 0,1 1 1 0 0,-1-1-1 0 0,1 1 1 0 0,-1-1-1 0 0,0 1 0 0 0,1 0 1 0 0,-1 0-1 0 0,0-1 0 0 0,0 1 1 0 0,2 2-1 0 0,9 4-1463 0 0,-8-4 1116 0 0,1-1 0 0 0,-1 1 0 0 0,1 0 0 0 0,-1 0-1 0 0,0 0 1 0 0,0 0 0 0 0,6 7 0 0 0,5 7-5646 0 0,-3-2 3449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30 218 1232 0 0,'-5'1'14942'0'0,"17"-7"-13636"0"0,13-13-875 0 0,-1 0 0 0 0,29-31 1 0 0,-25 23-399 0 0,-19 19-28 0 0,-2-1 1 0 0,1 0-1 0 0,-1 0 1 0 0,-1-1-1 0 0,1 1 1 0 0,7-19-1 0 0,-14 28-3 0 0,1-1-1 0 0,-1 1 1 0 0,0-1-1 0 0,0 1 0 0 0,1 0 1 0 0,-1-1-1 0 0,0 1 1 0 0,0-1-1 0 0,0 1 1 0 0,0-1-1 0 0,0 1 0 0 0,1-1 1 0 0,-1 1-1 0 0,0 0 1 0 0,0-1-1 0 0,0 1 1 0 0,0-1-1 0 0,0 1 0 0 0,-1-1 1 0 0,1 1-1 0 0,0-1 1 0 0,0 1-1 0 0,0-1 0 0 0,0 1 1 0 0,0-1-1 0 0,-1 1 1 0 0,1 0-1 0 0,0-1 1 0 0,-1 0-1 0 0,1 1 9 0 0,-1 0 0 0 0,0 0-1 0 0,1-1 1 0 0,-1 1 0 0 0,0 0 0 0 0,0 0-1 0 0,1 0 1 0 0,-1 0 0 0 0,0 0 0 0 0,0 0-1 0 0,1 0 1 0 0,-1 0 0 0 0,0 0 0 0 0,0 0-1 0 0,-1 0 1 0 0,-2 2 68 0 0,-1-1 0 0 0,0 1 0 0 0,1-1 0 0 0,-7 5-1 0 0,-12 10 382 0 0,2 1 0 0 0,0 1-1 0 0,0 1 1 0 0,2 1-1 0 0,-33 42 1 0 0,49-57-423 0 0,0 1 1 0 0,0-1 0 0 0,0 0-1 0 0,0 1 1 0 0,1 0-1 0 0,0 0 1 0 0,0 0 0 0 0,1 0-1 0 0,-1 0 1 0 0,1 0-1 0 0,1 0 1 0 0,-1 0 0 0 0,1 0-1 0 0,0 0 1 0 0,1 0-1 0 0,-1 1 1 0 0,3 7 0 0 0,-3-12-36 0 0,1 1 0 0 0,-1-1 0 0 0,1 0 0 0 0,0 1 0 0 0,0-1 0 0 0,0 0 0 0 0,1 0 0 0 0,-1 0 0 0 0,0 0 0 0 0,1 0 0 0 0,-1 0 0 0 0,1 0 0 0 0,0 0 0 0 0,-1-1 1 0 0,1 1-1 0 0,4 2 0 0 0,-3-2-178 0 0,1 0 1 0 0,0 0-1 0 0,0-1 1 0 0,0 1-1 0 0,1-1 0 0 0,-1 0 1 0 0,0 0-1 0 0,8 1 1 0 0,4-2-683 0 0,-1 0 1 0 0,1-1 0 0 0,-1-1-1 0 0,20-4 1 0 0,0-4-1134 0 0,-2-6-946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159 124 0 0 0,'9'-10'732'0'0,"3"-14"5020"0"0,-6 10-1200 0 0,-4 10-3850 0 0,0 0 1 0 0,0-1 0 0 0,-1 0-1 0 0,0 1 1 0 0,0-1 0 0 0,0 0-1 0 0,0 0 1 0 0,0 1 0 0 0,-1-10 0 0 0,0 13-602 0 0,-1 0 0 0 0,1 0 1 0 0,0 0-1 0 0,0 1 1 0 0,-1-1-1 0 0,1 0 0 0 0,0 0 1 0 0,-1 0-1 0 0,1 0 1 0 0,-1 1-1 0 0,1-1 0 0 0,-1 0 1 0 0,0 0-1 0 0,1 1 1 0 0,-1-1-1 0 0,0 0 0 0 0,1 1 1 0 0,-1-1-1 0 0,0 1 1 0 0,0-1-1 0 0,1 1 1 0 0,-1-1-1 0 0,0 1 0 0 0,0-1 1 0 0,0 1-1 0 0,0 0 1 0 0,-2-1-1 0 0,0 1 84 0 0,0-1 0 0 0,0 1 0 0 0,-1 0 1 0 0,1 0-1 0 0,0 0 0 0 0,-4 0 0 0 0,3 1-106 0 0,0-1 0 0 0,0 1 0 0 0,0 0 0 0 0,1 0 0 0 0,-1 0 0 0 0,1 0 0 0 0,-1 1-1 0 0,1 0 1 0 0,-1 0 0 0 0,1-1 0 0 0,0 2 0 0 0,0-1 0 0 0,0 0 0 0 0,0 1 0 0 0,0-1 0 0 0,0 1 0 0 0,1 0 0 0 0,-1 0 0 0 0,1 0 0 0 0,0 0 0 0 0,-3 7-1 0 0,-4 5 39 0 0,2-2-61 0 0,0 0 0 0 0,1 0 0 0 0,1 0 0 0 0,-6 20 0 0 0,6-15-58 0 0,-3 25 27 0 0,7-40-32 0 0,1 0-1 0 0,0-1 1 0 0,0 1 0 0 0,0 0-1 0 0,1 0 1 0 0,-1 0 0 0 0,1-1-1 0 0,-1 1 1 0 0,1 0 0 0 0,0-1-1 0 0,0 1 1 0 0,2 4 0 0 0,-2-7-21 0 0,0 1 1 0 0,-1 0 0 0 0,1 0 0 0 0,0 0 0 0 0,0-1 0 0 0,0 1-1 0 0,-1 0 1 0 0,1-1 0 0 0,0 1 0 0 0,0-1 0 0 0,0 1 0 0 0,0-1-1 0 0,0 1 1 0 0,0-1 0 0 0,0 0 0 0 0,0 1 0 0 0,0-1 0 0 0,1 0 0 0 0,-1 0-1 0 0,0 0 1 0 0,0 0 0 0 0,0 0 0 0 0,0 0 0 0 0,0 0 0 0 0,0 0-1 0 0,0 0 1 0 0,0-1 0 0 0,0 1 0 0 0,1 0 0 0 0,-1-1 0 0 0,0 1 0 0 0,0-1-1 0 0,1 0 1 0 0,1 0-107 0 0,1-1 0 0 0,-1 0 0 0 0,0 0 0 0 0,0 0 0 0 0,0 0-1 0 0,0-1 1 0 0,4-4 0 0 0,20-24-980 0 0,-19 23 916 0 0,-1 0 0 0 0,1-1 0 0 0,-1 0 0 0 0,-1 0 0 0 0,0-1 1 0 0,0 0-1 0 0,-1 0 0 0 0,6-17 0 0 0,-5 7 238 0 0,-4 13 317 0 0,1-1-1 0 0,-2 1 0 0 0,3-15 0 0 0,-4 19-298 0 0,0-3 756 0 0,-2 9 269 0 0,-2 5-616 0 0,-2 4-251 0 0,0 0 1 0 0,1 0-1 0 0,0 1 0 0 0,1 0 0 0 0,1 0 0 0 0,-3 15 0 0 0,-2 6-58 0 0,3-7-142 0 0,2 0-1 0 0,0 1 0 0 0,3 53 1 0 0,1-52-10 0 0,-2 0 1 0 0,0 0 0 0 0,-8 41-1 0 0,0-35-24 0 0,-1 0 0 0 0,-2-1-1 0 0,-23 49 1 0 0,31-72-2 0 0,3-8 14 0 0,0-1 1 0 0,-1 1-1 0 0,1 0 1 0 0,0 0-1 0 0,-1-1 1 0 0,-1 3-1 0 0,2-4 4 0 0,1-1 0 0 0,-1 1 1 0 0,0-1-1 0 0,1 1 0 0 0,-1-1 0 0 0,1 1 0 0 0,-1-1 0 0 0,0 1 0 0 0,0-1 0 0 0,1 0 0 0 0,-1 0 1 0 0,0 1-1 0 0,1-1 0 0 0,-1 0 0 0 0,0 0 0 0 0,0 0 0 0 0,1 0 0 0 0,-1 0 0 0 0,0 0 1 0 0,0 0-1 0 0,0 0 0 0 0,1 0 0 0 0,-1 0 0 0 0,0 0 0 0 0,0 0 0 0 0,1-1 0 0 0,-1 1 1 0 0,-1-1-1 0 0,1 0-6 0 0,-1 0 0 0 0,1 0 0 0 0,0 0 0 0 0,0 0-1 0 0,0-1 1 0 0,0 1 0 0 0,0 0 0 0 0,0-1 0 0 0,1 1 0 0 0,-1 0 0 0 0,0-1 0 0 0,1 1 0 0 0,-1-1 0 0 0,0-2 0 0 0,-3-6-43 0 0,2 5-43 0 0,0 0 1 0 0,1 0-1 0 0,0 0 1 0 0,0 0-1 0 0,0-1 1 0 0,0 1-1 0 0,1 0 1 0 0,0 0-1 0 0,0 0 1 0 0,0-1-1 0 0,1 1 1 0 0,1-9-1 0 0,2-4-798 0 0,1 1-1 0 0,10-23 1 0 0,-6 19-165 0 0,13-22 0 0 0,-3 13-779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36 568 0 0,'1'-10'1071'0'0,"-1"7"1198"0"0,0-1-1 0 0,0 1 0 0 0,0 0 0 0 0,0-1 0 0 0,-1-5 1 0 0,-9 27 2309 0 0,2 3-3819 0 0,1 0 0 0 0,0 0-1 0 0,-6 45 1 0 0,6-28-605 0 0,7-34-178 0 0,0 0 0 0 0,0 0 1 0 0,0 0-1 0 0,0 0 1 0 0,1 0-1 0 0,-1 0 1 0 0,1 0-1 0 0,0 0 1 0 0,1 0-1 0 0,-1 0 0 0 0,0 0 1 0 0,1-1-1 0 0,0 1 1 0 0,0-1-1 0 0,0 1 1 0 0,0-1-1 0 0,1 0 0 0 0,-1 0 1 0 0,1 0-1 0 0,5 5 1 0 0,-7-8 4 0 0,-1 1 0 0 0,1-1 1 0 0,-1 1-1 0 0,1-1 0 0 0,-1 1 0 0 0,1-1 1 0 0,-1 1-1 0 0,1-1 0 0 0,0 0 0 0 0,-1 0 1 0 0,1 1-1 0 0,0-1 0 0 0,-1 0 0 0 0,1 0 0 0 0,0 0 1 0 0,-1 1-1 0 0,1-1 0 0 0,0 0 0 0 0,-1 0 1 0 0,1 0-1 0 0,0 0 0 0 0,0 0 0 0 0,-1 0 1 0 0,1-1-1 0 0,0 1 0 0 0,-1 0 0 0 0,1 0 1 0 0,0 0-1 0 0,-1-1 0 0 0,1 1 0 0 0,-1 0 1 0 0,2-1-1 0 0,1-1-69 0 0,-1 0 0 0 0,1-1 0 0 0,-1 1-1 0 0,0 0 1 0 0,3-5 0 0 0,-2 4-14 0 0,4-6-320 0 0,10-20 1 0 0,2-2-24 0 0,-13 21 280 0 0,11-23 0 0 0,-13 23 315 0 0,1 1 0 0 0,0 0 0 0 0,9-13 1 0 0,-14 22-125 0 0,0 0 1 0 0,0-1-1 0 0,0 1 1 0 0,0 0 0 0 0,1 0-1 0 0,-1 0 1 0 0,0 0-1 0 0,0-1 1 0 0,0 1 0 0 0,0 0-1 0 0,0 0 1 0 0,0 0-1 0 0,0 0 1 0 0,1-1 0 0 0,-1 1-1 0 0,0 0 1 0 0,0 0-1 0 0,0 0 1 0 0,1 0 0 0 0,-1 0-1 0 0,0 0 1 0 0,0 0-1 0 0,0 0 1 0 0,0-1 0 0 0,1 1-1 0 0,-1 0 1 0 0,0 0-1 0 0,0 0 1 0 0,0 0 0 0 0,1 0-1 0 0,-1 0 1 0 0,0 0-1 0 0,0 0 1 0 0,1 0-1 0 0,-1 0 1 0 0,0 0 0 0 0,0 0-1 0 0,1 1 1 0 0,0 7 510 0 0,-4 15-38 0 0,-5 7-297 0 0,-5 28 51 0 0,12-52-531 0 0,1 0 0 0 0,-1-1 0 0 0,1 1 0 0 0,0 0 0 0 0,1 0 0 0 0,-1 0 0 0 0,3 8 0 0 0,5 4-2871 0 0,-8-17 2984 0 0,0 0 1 0 0,1-1-1 0 0,-1 1 1 0 0,0 0-1 0 0,1-1 1 0 0,-1 1 0 0 0,1-1-1 0 0,-1 1 1 0 0,1-1-1 0 0,0 1 1 0 0,-1-1-1 0 0,1 1 1 0 0,-1-1-1 0 0,1 1 1 0 0,0-1 0 0 0,-1 0-1 0 0,1 1 1 0 0,0-1-1 0 0,0 0 1 0 0,-1 0-1 0 0,2 1 1 0 0,8-5-2953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21 179 776 0 0,'7'-6'14290'0'0,"-4"4"-13539"0"0,1 0 0 0 0,-1 0 0 0 0,0 0 0 0 0,1 1 0 0 0,-1 0 0 0 0,6-2 0 0 0,-4 1-674 0 0,-1 0-1 0 0,1 0 1 0 0,-1 0 0 0 0,1 0-1 0 0,-1-1 1 0 0,0 0 0 0 0,6-4-1 0 0,2-1-20 0 0,-7 3-66 0 0,1 0 0 0 0,-1 0-1 0 0,0-1 1 0 0,-1 1-1 0 0,1-1 1 0 0,-1 0-1 0 0,0 0 1 0 0,-1 0-1 0 0,1-1 1 0 0,-1 1-1 0 0,0-1 1 0 0,-1 0-1 0 0,3-9 1 0 0,-5 15 4 0 0,0 0-1 0 0,1-1 1 0 0,-1 1 0 0 0,0-1 0 0 0,0 1 0 0 0,0-1 0 0 0,0 1 0 0 0,0-1-1 0 0,0 1 1 0 0,0 0 0 0 0,-1-1 0 0 0,1 1 0 0 0,0-1 0 0 0,-1 1-1 0 0,1 0 1 0 0,-1-1 0 0 0,0 1 0 0 0,1 0 0 0 0,-1-1 0 0 0,0 1-1 0 0,-2-2 1 0 0,3 2 13 0 0,-1 1-1 0 0,0-1 1 0 0,0 1 0 0 0,0 0-1 0 0,0-1 1 0 0,0 1-1 0 0,0 0 1 0 0,0 0-1 0 0,0-1 1 0 0,0 1 0 0 0,0 0-1 0 0,0 0 1 0 0,0 0-1 0 0,0 0 1 0 0,0 0-1 0 0,0 0 1 0 0,0 1 0 0 0,1-1-1 0 0,-1 0 1 0 0,0 0-1 0 0,0 1 1 0 0,0-1-1 0 0,0 0 1 0 0,0 1 0 0 0,0-1-1 0 0,0 1 1 0 0,1-1-1 0 0,-1 1 1 0 0,0 0-1 0 0,0-1 1 0 0,1 1 0 0 0,-2 1-1 0 0,-12 10 282 0 0,1 1 1 0 0,-18 24-1 0 0,17-18-25 0 0,1 1-1 0 0,0 0 1 0 0,-12 30-1 0 0,24-46-251 0 0,-1-1 0 0 0,1 1 0 0 0,1-1-1 0 0,-1 1 1 0 0,0-1 0 0 0,1 1 0 0 0,0 0 0 0 0,0 0-1 0 0,0-1 1 0 0,0 1 0 0 0,2 5 0 0 0,0 0-9 0 0,0 0 1 0 0,0-1 0 0 0,6 12-1 0 0,-7-19-6 0 0,-1 1 0 0 0,0-1-1 0 0,1 0 1 0 0,-1 0 0 0 0,1 0-1 0 0,0 0 1 0 0,-1 1-1 0 0,1-1 1 0 0,0 0 0 0 0,0 0-1 0 0,0 0 1 0 0,0 0 0 0 0,-1-1-1 0 0,1 1 1 0 0,0 0 0 0 0,1 0-1 0 0,-1 0 1 0 0,0-1 0 0 0,0 1-1 0 0,0-1 1 0 0,0 1 0 0 0,1-1-1 0 0,-1 1 1 0 0,0-1 0 0 0,0 0-1 0 0,1 1 1 0 0,-1-1 0 0 0,0 0-1 0 0,0 0 1 0 0,1 0-1 0 0,-1 0 1 0 0,0 0 0 0 0,1 0-1 0 0,-1-1 1 0 0,0 1 0 0 0,3-1-1 0 0,2-2-87 0 0,0 0 0 0 0,0 0 0 0 0,0-1-1 0 0,0 1 1 0 0,9-9 0 0 0,-3 2-117 0 0,75-60-1420 0 0,-76 59 1354 0 0,-1 0 0 0 0,17-24-1 0 0,-8 9 92 0 0,-8 15 490 0 0,-11 11-289 0 0,0 0 1 0 0,0 0 0 0 0,0 0 0 0 0,0 0 0 0 0,1 0 0 0 0,-1 1 0 0 0,0-1 0 0 0,0 0 0 0 0,0 0 0 0 0,0 0 0 0 0,0 0 0 0 0,0 0 0 0 0,0 1 0 0 0,0-1-1 0 0,0 0 1 0 0,1 0 0 0 0,-1 0 0 0 0,0 0 0 0 0,0 1 0 0 0,0-1 0 0 0,0 0 0 0 0,0 0 0 0 0,0 0 0 0 0,0 0 0 0 0,0 1 0 0 0,0-1 0 0 0,0 0 0 0 0,0 0 0 0 0,0 0-1 0 0,-1 0 1 0 0,1 1 0 0 0,0-1 0 0 0,0 0 0 0 0,0 0 0 0 0,0 0 0 0 0,0 0 0 0 0,0 0 0 0 0,0 1 0 0 0,-1-1 0 0 0,-10 31 1457 0 0,8-25-1306 0 0,-2 6-69 0 0,0 0-1 0 0,1 0 0 0 0,0 1 1 0 0,1-1-1 0 0,0 1 0 0 0,1-1 0 0 0,0 1 1 0 0,1 21-1 0 0,1-34-103 0 0,0 1 1 0 0,0-1-1 0 0,0 1 1 0 0,0 0 0 0 0,0-1-1 0 0,0 1 1 0 0,0 0-1 0 0,1-1 1 0 0,-1 1-1 0 0,0-1 1 0 0,0 1-1 0 0,1-1 1 0 0,-1 1-1 0 0,0 0 1 0 0,1-1-1 0 0,-1 1 1 0 0,0-1-1 0 0,1 1 1 0 0,-1-1-1 0 0,1 0 1 0 0,-1 1-1 0 0,1-1 1 0 0,-1 1-1 0 0,1-1 1 0 0,0 1 0 0 0,0-1-15 0 0,0 0 1 0 0,0 0 0 0 0,0 0-1 0 0,0 0 1 0 0,0 0 0 0 0,0 0 0 0 0,0 0-1 0 0,0 0 1 0 0,0 0 0 0 0,0-1 0 0 0,0 1-1 0 0,0 0 1 0 0,0 0 0 0 0,1-2 0 0 0,4-1-140 0 0,-1 0 1 0 0,0 0 0 0 0,0-1-1 0 0,8-7 1 0 0,153-134-2473 0 0,-160 140 2855 0 0,0 0-1 0 0,1 0 1 0 0,-1 1-1 0 0,1 0 0 0 0,0 1 1 0 0,1-1-1 0 0,-1 1 0 0 0,0 1 1 0 0,9-3-1 0 0,-15 5-167 0 0,0 0 0 0 0,-1 0 0 0 0,1 0 1 0 0,0 0-1 0 0,-1 0 0 0 0,1 0 0 0 0,0 0 0 0 0,0 0 0 0 0,-1 0 0 0 0,1 1 0 0 0,0-1 0 0 0,-1 0 0 0 0,1 0 0 0 0,-1 1 0 0 0,1-1 0 0 0,0 0 0 0 0,-1 1 1 0 0,1-1-1 0 0,-1 1 0 0 0,1-1 0 0 0,-1 1 0 0 0,1-1 0 0 0,-1 1 0 0 0,1-1 0 0 0,-1 1 0 0 0,0-1 0 0 0,1 1 0 0 0,-1-1 0 0 0,0 1 0 0 0,1 0 0 0 0,-1-1 1 0 0,0 1-1 0 0,0 0 0 0 0,1-1 0 0 0,-1 1 0 0 0,0 0 0 0 0,0-1 0 0 0,0 2 0 0 0,1 4 150 0 0,-1 0 0 0 0,1 1 0 0 0,-2 8 0 0 0,1-4 36 0 0,1-1-182 0 0,-1-1-1 0 0,0 1 1 0 0,-3 15 0 0 0,3-23-205 0 0,0 1 0 0 0,0-1 0 0 0,0 0 0 0 0,1 0 0 0 0,-1 0 0 0 0,1 1 0 0 0,-1-1 0 0 0,2 3 1 0 0,2 10-1829 0 0,-3-12 1160 0 0,-1 0 1 0 0,1 0-1 0 0,-1 0 0 0 0,1 0 0 0 0,0 0 1 0 0,0 0-1 0 0,0 0 0 0 0,1 0 1 0 0,-1-1-1 0 0,4 6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 1168 0 0,'-9'-10'15179'0'0,"3"17"-13898"0"0,5-3-177 0 0,0 3-320 0 0,0 3-256 0 0,-2 1-112 0 0,-1-1-40 0 0,-3 11-176 0 0,3-3-240 0 0,0 5-112 0 0,-2 2-320 0 0,-5-2-1656 0 0,1 8 1688 0 0,6-4-1121 0 0,2 1-1247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4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88 0 0 0,'2'-11'835'0'0,"0"1"1"0"0,-1-14-1 0 0,-3 5 12733 0 0,1 25-12147 0 0,-3 12-713 0 0,3-11-276 0 0,-9 59 720 0 0,-3 13-340 0 0,4-44-573 0 0,-6 20-6 0 0,14-50-238 0 0,1 0-1 0 0,-1 0 0 0 0,1 0 1 0 0,0 0-1 0 0,0 0 0 0 0,0 0 1 0 0,1 0-1 0 0,2 8 1 0 0,-3-13 4 0 0,0 1 1 0 0,0-1-1 0 0,0 1 1 0 0,1-1-1 0 0,-1 1 1 0 0,0-1-1 0 0,0 0 1 0 0,1 1-1 0 0,-1-1 1 0 0,0 1-1 0 0,1-1 1 0 0,-1 0-1 0 0,1 1 1 0 0,-1-1-1 0 0,0 0 1 0 0,1 1-1 0 0,-1-1 1 0 0,1 0-1 0 0,-1 0 1 0 0,1 1-1 0 0,-1-1 1 0 0,1 0-1 0 0,-1 0 1 0 0,1 0 0 0 0,0 0-1 0 0,16-1-107 0 0,-13-1 38 0 0,1 1-1 0 0,-1-1 0 0 0,1 0 1 0 0,6-5-1 0 0,-2-1-92 0 0,-1 0 0 0 0,-1 0-1 0 0,1-1 1 0 0,-1 0 0 0 0,-1 0-1 0 0,0 0 1 0 0,8-16 0 0 0,7-12-183 0 0,-17 32 318 0 0,1-2 32 0 0,0-1 0 0 0,0-1 1 0 0,0 1-1 0 0,-1-1 0 0 0,3-9 0 0 0,-10 47 296 0 0,2 0-1 0 0,0 0 1 0 0,6 45 0 0 0,-4-69-298 0 0,-1-1 0 0 0,1 1 0 0 0,0-1 0 0 0,1 1 0 0 0,-1-1 0 0 0,4 8 0 0 0,-4-11-2 0 0,-1 0 1 0 0,1 0 0 0 0,-1-1-1 0 0,1 1 1 0 0,-1 0-1 0 0,1-1 1 0 0,-1 1 0 0 0,1 0-1 0 0,0-1 1 0 0,-1 1 0 0 0,1-1-1 0 0,0 1 1 0 0,-1-1-1 0 0,1 0 1 0 0,0 1 0 0 0,0-1-1 0 0,1 1 1 0 0,-1-1 0 0 0,0 0-1 0 0,0 0 1 0 0,1 0 0 0 0,-1 0-1 0 0,0-1 1 0 0,0 1-1 0 0,0 0 1 0 0,0 0 0 0 0,0-1-1 0 0,0 1 1 0 0,0-1 0 0 0,0 1-1 0 0,0-1 1 0 0,0 1 0 0 0,0-1-1 0 0,-1 0 1 0 0,1 1 0 0 0,1-2-1 0 0,4-3 9 0 0,-1-1-1 0 0,0 0 0 0 0,0 1 1 0 0,0-2-1 0 0,-1 1 0 0 0,7-12 0 0 0,16-45 80 0 0,-17 40-38 0 0,-8 17-18 0 0,-1-1-1 0 0,1 0 0 0 0,-1 1 1 0 0,0-1-1 0 0,0 0 1 0 0,-1-10-1 0 0,2-19 145 0 0,-1 25-141 0 0,0-1 0 0 0,-2 0 0 0 0,1 0 0 0 0,-2 0-1 0 0,1 0 1 0 0,-5-14 0 0 0,5 22-79 0 0,-3-9-557 0 0,2 6-3955 0 0,6 14 382 0 0,-2-2 1235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6 117 288 0 0,'-2'-13'948'0'0,"1"11"-842"0"0,1 1 0 0 0,-1-1 0 0 0,1 1 0 0 0,-1-1 0 0 0,1 1 1 0 0,0-1-1 0 0,0 1 0 0 0,0-1 0 0 0,0 0 0 0 0,0 1 0 0 0,0-1 0 0 0,0 1 0 0 0,0-1 0 0 0,1 1 0 0 0,-1-1 0 0 0,0 1 1 0 0,1-1-1 0 0,0 1 0 0 0,-1-1 0 0 0,1 1 0 0 0,0-1 0 0 0,-1 1 0 0 0,3-2 0 0 0,5-7 4194 0 0,9-8-1966 0 0,-11 14-1999 0 0,-4 2-256 0 0,0 0 0 0 0,0 1 0 0 0,1-1-1 0 0,-1 1 1 0 0,0 0 0 0 0,1 0 0 0 0,-1 0 0 0 0,1 0 0 0 0,-1 0 0 0 0,4-1-1 0 0,28-5 76 0 0,-23 4-140 0 0,1 1-1 0 0,-1 0 1 0 0,0 0-1 0 0,22 1 1 0 0,18 0-22 0 0,-39 0-44 0 0,0 1-1 0 0,0 0 1 0 0,12 2-1 0 0,-22-2 44 0 0,0 1 0 0 0,-1 0-1 0 0,1 0 1 0 0,0-1 0 0 0,-1 1-1 0 0,1 0 1 0 0,-1 0 0 0 0,1 0 0 0 0,-1 1-1 0 0,0-1 1 0 0,1 0 0 0 0,-1 0-1 0 0,0 1 1 0 0,0-1 0 0 0,0 1-1 0 0,0-1 1 0 0,0 1 0 0 0,0-1-1 0 0,-1 1 1 0 0,1 0 0 0 0,1 3-1 0 0,-2-4 22 0 0,1 1 0 0 0,0 0 0 0 0,-1 0 0 0 0,0 0 0 0 0,1-1 0 0 0,-1 1 0 0 0,0 0 0 0 0,0 0 0 0 0,0 0 0 0 0,0 0-1 0 0,0 0 1 0 0,0 0 0 0 0,-1 0 0 0 0,1-1 0 0 0,0 1 0 0 0,-1 0 0 0 0,0 0 0 0 0,1 0 0 0 0,-3 2 0 0 0,-3 2 41 0 0,0 0 0 0 0,0-1 0 0 0,-1 0 1 0 0,1 0-1 0 0,-1-1 0 0 0,0 0 0 0 0,-1 0 0 0 0,1-1 1 0 0,-1 0-1 0 0,-12 4 0 0 0,14-5-41 0 0,-6 3-448 0 0,1 0 0 0 0,0 1 0 0 0,0 0 0 0 0,-12 11-1 0 0,21-16 207 0 0,-8 8-2614 0 0,9-7 2358 0 0,0-1-1 0 0,0 1 1 0 0,-1-1 0 0 0,1 0 0 0 0,0 0 0 0 0,-1 0 0 0 0,1 0 0 0 0,-1 0 0 0 0,-2 1-1 0 0,1-1 393 0 0,3-1 76 0 0,-1 0 1 0 0,1 0-1 0 0,0 0 1 0 0,-1 0-1 0 0,1 1 1 0 0,-1-1-1 0 0,1 0 1 0 0,-1 0-1 0 0,1 0 1 0 0,0 1-1 0 0,-1-1 1 0 0,1 0-1 0 0,-1 0 1 0 0,1 1-1 0 0,0-1 1 0 0,-1 0-1 0 0,1 1 1 0 0,0-1-1 0 0,-1 1 1 0 0,1-1-1 0 0,0 0 1 0 0,-1 2-1 0 0,0 6-197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85 248 0 0,'2'-16'-259'0'0,"0"10"2514"0"0,-1-1 1 0 0,-1 1 0 0 0,1 0 0 0 0,-1-1 0 0 0,0 1-1 0 0,-2-12 1 0 0,2 17-2152 0 0,0 1-1 0 0,0-1 0 0 0,-1 0 1 0 0,1 1-1 0 0,0-1 0 0 0,0 1 1 0 0,0-1-1 0 0,-1 1 1 0 0,1-1-1 0 0,0 1 0 0 0,-1-1 1 0 0,1 1-1 0 0,0-1 0 0 0,-1 1 1 0 0,1-1-1 0 0,-1 1 0 0 0,1-1 1 0 0,-1 1-1 0 0,1 0 0 0 0,-1-1 1 0 0,1 1-1 0 0,-1 0 0 0 0,1-1 1 0 0,-1 1-1 0 0,1 0 1 0 0,-1 0-1 0 0,1 0 0 0 0,-2-1 1 0 0,1 1-19 0 0,0 1 0 0 0,-1-1 0 0 0,1 0 0 0 0,0 0 0 0 0,-1 1 0 0 0,1-1 1 0 0,0 1-1 0 0,0-1 0 0 0,0 1 0 0 0,0-1 0 0 0,-1 1 0 0 0,0 1 0 0 0,-4 3 26 0 0,0 0 0 0 0,0 0-1 0 0,-6 8 1 0 0,-1 5-57 0 0,1 1 1 0 0,0 1 0 0 0,1-1 0 0 0,1 2 0 0 0,-9 28-1 0 0,18-47-50 0 0,-5 13-9 0 0,-4 26 0 0 0,3-14 8 0 0,6-25-3 0 0,1 0 1 0 0,-1 0-1 0 0,1 1 0 0 0,-1-1 0 0 0,1 0 1 0 0,0 0-1 0 0,0 1 0 0 0,0-1 1 0 0,0 0-1 0 0,1 0 0 0 0,-1 0 0 0 0,0 1 1 0 0,1-1-1 0 0,0 0 0 0 0,-1 0 1 0 0,1 0-1 0 0,0 0 0 0 0,0 0 0 0 0,0 0 1 0 0,0 0-1 0 0,2 2 0 0 0,-1-2-1 0 0,0 0 0 0 0,0-1 0 0 0,0 1-1 0 0,0-1 1 0 0,0 1 0 0 0,1-1 0 0 0,-1 0-1 0 0,0 0 1 0 0,1 0 0 0 0,-1 0 0 0 0,0 0-1 0 0,1-1 1 0 0,-1 1 0 0 0,1-1 0 0 0,0 0-1 0 0,-1 1 1 0 0,1-1 0 0 0,2 0 0 0 0,-4 0-1 0 0,3 0-6 0 0,0 0 0 0 0,0 0-1 0 0,0 0 1 0 0,0-1-1 0 0,-1 1 1 0 0,1-1 0 0 0,0 0-1 0 0,0 0 1 0 0,0 0-1 0 0,-1 0 1 0 0,1-1-1 0 0,0 0 1 0 0,-1 1 0 0 0,0-1-1 0 0,6-4 1 0 0,-1-3-8 0 0,0 0 0 0 0,0 0 0 0 0,-1-1 0 0 0,0 0 0 0 0,0 0 0 0 0,-1 0 0 0 0,-1-1 0 0 0,0 0 1 0 0,0 0-1 0 0,-1-1 0 0 0,-1 1 0 0 0,1-1 0 0 0,2-24 0 0 0,-6 33 1 0 0,-1-1 0 0 0,1 0 0 0 0,0 1 1 0 0,-1-1-1 0 0,0 0 0 0 0,0 1 0 0 0,0-1 0 0 0,0 1 0 0 0,0-1 1 0 0,-1 1-1 0 0,0 0 0 0 0,1 0 0 0 0,-1 0 0 0 0,0 0 0 0 0,-1 0 1 0 0,1 0-1 0 0,0 0 0 0 0,-1 0 0 0 0,0 1 0 0 0,1 0 0 0 0,-1-1 1 0 0,-4-1-1 0 0,5 2-774 0 0,-1 1 0 0 0,1 0 0 0 0,-1 0 1 0 0,0-1-1 0 0,1 2 0 0 0,-1-1 0 0 0,0 0 0 0 0,0 0 1 0 0,1 1-1 0 0,-7-1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 80 0 0,'1'-15'12368'0'0,"-6"23"-9287"0"0,-1 4-2519 0 0,1 0-1 0 0,1 0 1 0 0,0 1 0 0 0,0 0 0 0 0,1-1 0 0 0,-2 21 0 0 0,3-19-382 0 0,-5 27-186 0 0,-3 78 0 0 0,10-117-286 0 0,0 0 1 0 0,0 0 0 0 0,0 0-1 0 0,1 0 1 0 0,-1 0-1 0 0,1 0 1 0 0,1 3 0 0 0,-2-4 18 0 0,0-1 1 0 0,0 1-1 0 0,1-1 1 0 0,-1 1-1 0 0,0-1 1 0 0,0 0-1 0 0,1 1 1 0 0,-1-1-1 0 0,0 1 1 0 0,1-1-1 0 0,-1 0 1 0 0,1 1-1 0 0,-1-1 1 0 0,0 0-1 0 0,1 1 1 0 0,-1-1-1 0 0,1 0 1 0 0,-1 0-1 0 0,1 0 1 0 0,-1 1 0 0 0,1-1-1 0 0,-1 0 1 0 0,1 0-1 0 0,-1 0 1 0 0,1 0-1 0 0,-1 0 1 0 0,1 0-1 0 0,-1 0 1 0 0,1 0-1 0 0,-1 0 1 0 0,1 0-1 0 0,-1 0 1 0 0,1 0-1 0 0,0 0 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5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74 544 0 0,'-1'-3'723'0'0,"0"0"-1"0"0,-1 0 0 0 0,0 0 1 0 0,0 1-1 0 0,1-1 0 0 0,-5-4 1 0 0,3 5 771 0 0,1-1 0 0 0,0 0 1 0 0,0 1-1 0 0,0-1 0 0 0,-2-4 0 0 0,4 6-1326 0 0,-1 0 0 0 0,1 0-1 0 0,0-1 1 0 0,0 1-1 0 0,-1 0 1 0 0,1 0-1 0 0,0 0 1 0 0,0 0 0 0 0,0 0-1 0 0,0 0 1 0 0,0-1-1 0 0,1 0 1 0 0,-1 1-150 0 0,0 1 0 0 0,0-1 0 0 0,0 1 1 0 0,0-1-1 0 0,0 1 0 0 0,0-1 0 0 0,1 1 0 0 0,-1-1 0 0 0,0 0 0 0 0,0 1 1 0 0,1-1-1 0 0,-1 1 0 0 0,0-1 0 0 0,1 1 0 0 0,-1 0 0 0 0,0-1 0 0 0,1 1 1 0 0,-1-1-1 0 0,1 1 0 0 0,-1 0 0 0 0,1-1 0 0 0,-1 1 0 0 0,0 0 0 0 0,1-1 1 0 0,-1 1-1 0 0,1 0 0 0 0,0 0 0 0 0,-1-1 0 0 0,1 1 0 0 0,-1 0 1 0 0,1 0-1 0 0,-1 0 0 0 0,1 0 0 0 0,-1 0 0 0 0,1 0 0 0 0,0 0 0 0 0,-1 0 1 0 0,1 0-1 0 0,-1 0 0 0 0,1 0 0 0 0,-1 0 0 0 0,1 1 0 0 0,0-1 0 0 0,-1 0 1 0 0,1 0-1 0 0,-1 0 0 0 0,1 1 0 0 0,2 1-638 0 0,0-1-1 0 0,-1 1 1 0 0,1 0-1 0 0,-1 0 1 0 0,0 0-1 0 0,1 0 1 0 0,-1 0-1 0 0,2 3 1 0 0,2 4-3186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5:5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155 262 608 0 0,'-1'-11'2151'0'0,"-5"-3"8763"0"0,5 14-10573 0 0,1-1 0 0 0,0 1 0 0 0,-1 0 0 0 0,1 0 0 0 0,-1-1 0 0 0,1 1 0 0 0,-1 0 0 0 0,1 0 0 0 0,-1 0 1 0 0,1 0-1 0 0,-1 0 0 0 0,1 0 0 0 0,-1-1 0 0 0,1 1 0 0 0,-1 0 0 0 0,0 1 0 0 0,-10 2-1269 0 0,3 2 1061 0 0,0 0 0 0 0,0 1 1 0 0,0-1-1 0 0,1 2 1 0 0,0-1-1 0 0,0 1 1 0 0,1 0-1 0 0,-1 0 0 0 0,2 1 1 0 0,-1 0-1 0 0,1 0 1 0 0,0 0-1 0 0,1 0 1 0 0,0 1-1 0 0,0 0 0 0 0,1 0 1 0 0,0 0-1 0 0,0 0 1 0 0,-1 10-1 0 0,-1 10-46 0 0,1-14-50 0 0,2 0 0 0 0,-2 17 0 0 0,4-27-39 0 0,0 0 0 0 0,0-1 0 0 0,1 1 0 0 0,-1 0 0 0 0,1-1 0 0 0,0 1 0 0 0,0 0 1 0 0,1-1-1 0 0,-1 1 0 0 0,1-1 0 0 0,3 5 0 0 0,-4-7-10 0 0,0-1-1 0 0,0 0 1 0 0,0 1-1 0 0,0-1 1 0 0,0 0 0 0 0,0 0-1 0 0,1 0 1 0 0,-1 0-1 0 0,0 0 1 0 0,1 0 0 0 0,-1 0-1 0 0,1-1 1 0 0,-1 1-1 0 0,1 0 1 0 0,-1-1 0 0 0,1 1-1 0 0,0-1 1 0 0,-1 0-1 0 0,1 1 1 0 0,-1-1 0 0 0,1 0-1 0 0,0 0 1 0 0,-1 0-1 0 0,1 0 1 0 0,0 0 0 0 0,-1-1-1 0 0,1 1 1 0 0,2-1-1 0 0,1 0-98 0 0,0-1 0 0 0,0 0-1 0 0,-1 0 1 0 0,1 0 0 0 0,-1 0-1 0 0,1-1 1 0 0,-1 1 0 0 0,5-5-1 0 0,4-4-712 0 0,-1-1-1 0 0,0-1 1 0 0,18-25-1 0 0,25-47-2414 0 0,-26 38 1430 0 0,-1 0 683 0 0,60-83 692 0 0,-25 40 3981 0 0,-55 77-2733 0 0,-5 10-445 0 0,-1 0-1 0 0,0-1 1 0 0,0 1-1 0 0,0-1 0 0 0,-1 1 1 0 0,1-1-1 0 0,-1 0 1 0 0,0 0-1 0 0,2-7 1 0 0,-3 11-283 0 0,0-1 1 0 0,0 1-1 0 0,0-1 0 0 0,0 1 1 0 0,-1-1-1 0 0,1 1 0 0 0,0-1 1 0 0,0 1-1 0 0,0-1 1 0 0,-1 1-1 0 0,1-1 0 0 0,0 1 1 0 0,0 0-1 0 0,-1-1 0 0 0,1 1 1 0 0,0-1-1 0 0,-1 1 1 0 0,1 0-1 0 0,-1-1 0 0 0,1 1 1 0 0,0 0-1 0 0,-1-1 0 0 0,1 1 1 0 0,-1 0-1 0 0,1 0 1 0 0,-1-1-1 0 0,1 1 0 0 0,-1 0 1 0 0,1 0-1 0 0,-1 0 0 0 0,1 0 1 0 0,-1 0-1 0 0,0 0 0 0 0,-19-1 1387 0 0,18 2-1369 0 0,-1-1 0 0 0,0 1 0 0 0,0 0 1 0 0,0 1-1 0 0,1-1 0 0 0,-1 0 0 0 0,0 1 0 0 0,1-1 0 0 0,-1 1 1 0 0,1 0-1 0 0,0 0 0 0 0,-3 2 0 0 0,-24 28 340 0 0,16-13-397 0 0,1 0 1 0 0,0 0 0 0 0,2 1 0 0 0,0 1 0 0 0,1-1 0 0 0,1 2 0 0 0,1-1 0 0 0,1 1-1 0 0,-6 39 1 0 0,11-51-52 0 0,-1-1-1 0 0,2 1 1 0 0,0 0-1 0 0,0 0 1 0 0,0 0-1 0 0,1-1 1 0 0,5 20-1 0 0,-5-26-13 0 0,-1 0-1 0 0,1-1 0 0 0,0 1 0 0 0,1-1 0 0 0,-1 1 1 0 0,0-1-1 0 0,1 1 0 0 0,-1-1 0 0 0,1 0 0 0 0,0 0 1 0 0,0 0-1 0 0,-1 0 0 0 0,2 0 0 0 0,-1 0 0 0 0,0 0 1 0 0,0 0-1 0 0,0-1 0 0 0,1 1 0 0 0,-1-1 0 0 0,1 0 1 0 0,-1 0-1 0 0,1 0 0 0 0,0 0 0 0 0,-1 0 0 0 0,1-1 1 0 0,0 1-1 0 0,-1-1 0 0 0,1 1 0 0 0,0-1 0 0 0,0 0 1 0 0,5-1-1 0 0,-1 0-66 0 0,1 0 1 0 0,-1 0 0 0 0,0-1-1 0 0,0 0 1 0 0,1 0 0 0 0,9-6-1 0 0,36-23-323 0 0,-34 19 341 0 0,-18 11 84 0 0,1 1-1 0 0,-1-1 0 0 0,0 0 0 0 0,1 0 0 0 0,-1 1 1 0 0,0-1-1 0 0,1 1 0 0 0,-1-1 0 0 0,1 1 1 0 0,-1 0-1 0 0,0-1 0 0 0,1 1 0 0 0,-1 0 1 0 0,1 0-1 0 0,-1 0 0 0 0,1 0 0 0 0,-1 0 0 0 0,3 1 1 0 0,-3 0 20 0 0,0-1 1 0 0,0 1 0 0 0,0-1 0 0 0,0 1-1 0 0,0 0 1 0 0,-1 0 0 0 0,1-1 0 0 0,0 1-1 0 0,0 0 1 0 0,-1 0 0 0 0,1 0 0 0 0,-1 0-1 0 0,1 0 1 0 0,-1 0 0 0 0,1 0 0 0 0,-1 0-1 0 0,0 0 1 0 0,1 0 0 0 0,-1 0-1 0 0,0 0 1 0 0,0 0 0 0 0,0 0 0 0 0,0 0-1 0 0,0 0 1 0 0,0 1 0 0 0,0 30 302 0 0,0-20-299 0 0,0 0 0 0 0,3 23 0 0 0,-2-30-872 0 0,1 0-1 0 0,-1 0 0 0 0,1 0 0 0 0,0 0 0 0 0,4 8 0 0 0,-4-10 304 0 0,0-1 0 0 0,0 0 0 0 0,0 1 0 0 0,0-1 1 0 0,1 0-1 0 0,-1 0 0 0 0,4 2 0 0 0,-4-2-367 0 0,12 9-5645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127 341 0 0 0,'5'0'23'0'0,"-4"0"5"0"0,-1 0 0 0 0,1 1 0 0 0,0-1 0 0 0,0 0 0 0 0,-1 0 0 0 0,1 0-1 0 0,0 0 1 0 0,0 0 0 0 0,-1 0 0 0 0,1 0 0 0 0,0-1 0 0 0,0 1 0 0 0,-1 0 0 0 0,1 0 0 0 0,0-1 0 0 0,-1 1-1 0 0,1 0 1 0 0,0-1 0 0 0,-1 1 0 0 0,1 0 0 0 0,0-1 0 0 0,-1 1 0 0 0,1-1 0 0 0,-1 1 0 0 0,1-1-1 0 0,-1 1 1 0 0,1-1 0 0 0,0-1 0 0 0,12-18 546 0 0,-10 17 83 0 0,-1 0-1 0 0,1 0 1 0 0,-1 0 0 0 0,3-7 0 0 0,-5 9-114 0 0,1 0-1 0 0,-1 0 1 0 0,0 0-1 0 0,0 0 1 0 0,1 0-1 0 0,-1 0 1 0 0,0 0-1 0 0,0 0 1 0 0,0 0-1 0 0,0 0 1 0 0,0 0-1 0 0,-1 0 1 0 0,1-2-1 0 0,0 3-401 0 0,-1-1-1 0 0,1 1 1 0 0,-1-1 0 0 0,1 0-1 0 0,-1 1 1 0 0,1-1-1 0 0,-1 1 1 0 0,1-1 0 0 0,-1 1-1 0 0,1-1 1 0 0,-1 1-1 0 0,0 0 1 0 0,1-1-1 0 0,-1 1 1 0 0,0 0 0 0 0,1-1-1 0 0,-1 1 1 0 0,0 0-1 0 0,0 0 1 0 0,1-1 0 0 0,-1 1-1 0 0,-1 0 1 0 0,-19-1 690 0 0,19 1-601 0 0,-1 0-160 0 0,-1 1 1 0 0,1 0 0 0 0,0-1 0 0 0,0 1-1 0 0,0 0 1 0 0,0 1 0 0 0,0-1 0 0 0,0 0 0 0 0,0 1-1 0 0,0-1 1 0 0,0 1 0 0 0,1 0 0 0 0,-1 0 0 0 0,1 0-1 0 0,-1 1 1 0 0,-2 3 0 0 0,-5 5 116 0 0,0 2 0 0 0,-9 14 0 0 0,13-17-58 0 0,0 0-1 0 0,0 0 1 0 0,1 1-1 0 0,0-1 0 0 0,-7 22 0 0 0,9-20-83 0 0,0 1 0 0 0,0 1-1 0 0,2-1 1 0 0,0 0 0 0 0,0 0 0 0 0,1 1-1 0 0,2 14 1 0 0,-2-26-49 0 0,1 0 0 0 0,-1 0-1 0 0,0 0 1 0 0,1-1 0 0 0,-1 1 0 0 0,1 0-1 0 0,0 0 1 0 0,0-1 0 0 0,-1 1 0 0 0,1 0 0 0 0,2 2-1 0 0,-2-3-4 0 0,0-1 0 0 0,-1 1 0 0 0,1-1 0 0 0,0 1 0 0 0,-1-1-1 0 0,1 1 1 0 0,0-1 0 0 0,0 1 0 0 0,-1-1 0 0 0,1 0 0 0 0,0 0-1 0 0,0 1 1 0 0,0-1 0 0 0,-1 0 0 0 0,1 0 0 0 0,0 0 0 0 0,0 0-1 0 0,0 0 1 0 0,0 0 0 0 0,-1 0 0 0 0,1 0 0 0 0,0 0 0 0 0,0 0 0 0 0,0 0-1 0 0,0-1 1 0 0,-1 1 0 0 0,1 0 0 0 0,0-1 0 0 0,0 1 0 0 0,0-1-1 0 0,8-3-150 0 0,-1-2-1 0 0,0 1 0 0 0,0-1 0 0 0,-1 0 0 0 0,14-14 1 0 0,31-42-1134 0 0,-35 41 828 0 0,101-134-2438 0 0,-99 125 2705 0 0,0-1 0 0 0,-2 0 0 0 0,18-50 0 0 0,-30 71 771 0 0,-2 0 0 0 0,0-1-1 0 0,0 1 1 0 0,0 0-1 0 0,-2-1 1 0 0,1 0 0 0 0,-1-20-1 0 0,-1 31-504 0 0,0-1 1 0 0,0 1-1 0 0,0-1 0 0 0,0 1 0 0 0,0-1 0 0 0,0 1 0 0 0,0 0 0 0 0,0-1 0 0 0,0 1 0 0 0,-1-1 0 0 0,1 1 0 0 0,0-1 0 0 0,0 1 1 0 0,0 0-1 0 0,-1-1 0 0 0,1 1 0 0 0,0-1 0 0 0,-1 1 0 0 0,1 0 0 0 0,0-1 0 0 0,0 1 0 0 0,-1 0 0 0 0,1 0 0 0 0,-1-1 0 0 0,1 1 0 0 0,0 0 1 0 0,-1 0-1 0 0,1-1 0 0 0,-1 1 0 0 0,1 0 0 0 0,0 0 0 0 0,-2 0 0 0 0,1 0 19 0 0,0 0 1 0 0,0 0-1 0 0,0 1 1 0 0,-1-1-1 0 0,1 0 1 0 0,0 1-1 0 0,0-1 1 0 0,0 1-1 0 0,0-1 0 0 0,0 1 1 0 0,0-1-1 0 0,-1 2 1 0 0,-4 3 209 0 0,0 0-1 0 0,-10 11 1 0 0,7-6-112 0 0,0 2-1 0 0,1-1 1 0 0,0 1 0 0 0,-9 21-1 0 0,-19 55 236 0 0,32-76-389 0 0,1 1 0 0 0,1 0 1 0 0,-2 14-1 0 0,-1 6 18 0 0,2-16-160 0 0,1-1 0 0 0,0 1 0 0 0,1 0 0 0 0,1-1 0 0 0,0 1 0 0 0,1 0 0 0 0,1-1 0 0 0,1 1 0 0 0,0-1 0 0 0,11 31 0 0 0,-12-41-534 0 0,1-1 0 0 0,0 1 1 0 0,0-1-1 0 0,0 1 0 0 0,1-1 1 0 0,7 9-1 0 0,-8-12-180 0 0,-1 0-1 0 0,1 0 1 0 0,-1 0-1 0 0,1 0 1 0 0,0 0-1 0 0,0 0 1 0 0,0-1-1 0 0,0 1 1 0 0,3 0 0 0 0,7 3-5983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1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31 392 0 0,'4'-9'568'0'0,"-7"-11"15071"0"0,2 19-15331 0 0,-10 1 250 0 0,10 0-484 0 0,-1 1 0 0 0,1-1 0 0 0,-1 1 0 0 0,1 0 0 0 0,-1 0 0 0 0,1-1 0 0 0,0 1 0 0 0,-1 0 0 0 0,1 1 0 0 0,0-1 0 0 0,0 0 0 0 0,0 0 0 0 0,0 0 0 0 0,-2 3 0 0 0,-12 21 568 0 0,13-22-555 0 0,-13 26 820 0 0,-24 60 0 0 0,33-73-768 0 0,2 0-1 0 0,0 1 1 0 0,0-1 0 0 0,2 1-1 0 0,-1 27 1 0 0,3-40-140 0 0,0-1 0 0 0,0 1-1 0 0,1-1 1 0 0,-1 1 0 0 0,1-1 0 0 0,2 7 0 0 0,-3-9-7 0 0,1-1 1 0 0,-1 1 0 0 0,0 0 0 0 0,1 0-1 0 0,-1-1 1 0 0,0 1 0 0 0,1 0-1 0 0,-1-1 1 0 0,1 1 0 0 0,0 0 0 0 0,-1-1-1 0 0,1 1 1 0 0,-1-1 0 0 0,1 1-1 0 0,0-1 1 0 0,-1 1 0 0 0,1-1 0 0 0,0 0-1 0 0,0 1 1 0 0,-1-1 0 0 0,1 0-1 0 0,0 1 1 0 0,0-1 0 0 0,-1 0 0 0 0,1 0-1 0 0,0 0 1 0 0,0 0 0 0 0,0 0-1 0 0,0 0 1 0 0,-1 0 0 0 0,1 0 0 0 0,0 0-1 0 0,1 0 1 0 0,5-2-137 0 0,-1-1 0 0 0,1 1 1 0 0,-1-1-1 0 0,0-1 0 0 0,1 1 0 0 0,-2-1 0 0 0,1 0 1 0 0,6-5-1 0 0,41-43-902 0 0,-31 29 736 0 0,-8 9 80 0 0,0-1-1 0 0,22-31 1 0 0,-33 42 280 0 0,-1 0 0 0 0,1 0 1 0 0,-1-1-1 0 0,0 1 1 0 0,0-1-1 0 0,0 1 1 0 0,0-1-1 0 0,-1 0 0 0 0,0 0 1 0 0,0 0-1 0 0,0 1 1 0 0,-1-1-1 0 0,1 0 0 0 0,-1 0 1 0 0,0 0-1 0 0,-1 0 1 0 0,-1-7-1 0 0,2 11-5 0 0,0-1 0 0 0,-1 1 1 0 0,1 0-1 0 0,-1 0 0 0 0,0 0 0 0 0,1 0 0 0 0,-1 0 0 0 0,0 0 1 0 0,1 0-1 0 0,-1 1 0 0 0,0-1 0 0 0,0 0 0 0 0,0 0 0 0 0,0 1 0 0 0,0-1 1 0 0,0 0-1 0 0,-2 0 0 0 0,0 0 51 0 0,0 0 0 0 0,0 0 0 0 0,0 0 0 0 0,0 0 0 0 0,0 0 0 0 0,-5 0 0 0 0,1 1-5 0 0,0 0 0 0 0,0 0 0 0 0,0 1 0 0 0,0 0 0 0 0,-12 3 0 0 0,13-2-146 0 0,0 0-1 0 0,1 0 1 0 0,-1 0 0 0 0,-8 6-1 0 0,0 5-2991 0 0,13-11 1968 0 0,0-1 0 0 0,1 1 0 0 0,-1 0 0 0 0,0-1 0 0 0,0 1 0 0 0,1 0 0 0 0,-1 0 0 0 0,0 3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1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132 268 920 0 0,'-7'-12'13923'0'0,"1"10"-12569"0"0,5 3-1251 0 0,0-1 1 0 0,-1 0 0 0 0,1 0-1 0 0,0 1 1 0 0,-1-1-1 0 0,1 1 1 0 0,0-1 0 0 0,0 1-1 0 0,0-1 1 0 0,-1 1 0 0 0,1 0-1 0 0,0-1 1 0 0,0 1-1 0 0,0 0 1 0 0,0 0 0 0 0,0 0-1 0 0,0 0 1 0 0,1 0-1 0 0,-1 0 1 0 0,0 0 0 0 0,-1 2-1 0 0,-14 26 883 0 0,15-28-938 0 0,-5 11 249 0 0,-36 78 1073 0 0,35-73-1220 0 0,1 0 0 0 0,1 0 0 0 0,-5 26 0 0 0,10-41-162 0 0,-1 1 1 0 0,1-1 0 0 0,0 0-1 0 0,0 1 1 0 0,0-1-1 0 0,0 1 1 0 0,1-1 0 0 0,-1 0-1 0 0,1 1 1 0 0,-1-1 0 0 0,1 0-1 0 0,0 0 1 0 0,0 1 0 0 0,0-1-1 0 0,0 0 1 0 0,0 0 0 0 0,0 0-1 0 0,1 0 1 0 0,-1 0-1 0 0,0-1 1 0 0,1 1 0 0 0,2 2-1 0 0,-3-3-43 0 0,1 0-1 0 0,-1 0 0 0 0,1 0 1 0 0,0-1-1 0 0,-1 1 0 0 0,1 0 1 0 0,0-1-1 0 0,0 1 0 0 0,0-1 1 0 0,-1 1-1 0 0,1-1 0 0 0,0 0 0 0 0,0 0 1 0 0,0 0-1 0 0,0 0 0 0 0,0 0 1 0 0,-1 0-1 0 0,1 0 0 0 0,0-1 1 0 0,0 1-1 0 0,0-1 0 0 0,-1 0 1 0 0,1 1-1 0 0,0-1 0 0 0,-1 0 1 0 0,1 0-1 0 0,3-2 0 0 0,1-2-306 0 0,1 0 0 0 0,-1-1 0 0 0,0 1-1 0 0,0-2 1 0 0,0 1 0 0 0,8-13 0 0 0,24-46-1437 0 0,-21 34 1099 0 0,20-40-350 0 0,40-107-1 0 0,-73 168 1286 0 0,13-25 2098 0 0,8-48 2116 0 0,-20 69-3656 0 0,-5 14-754 0 0,0 0 1 0 0,1-1-1 0 0,-1 1 0 0 0,0 0 0 0 0,0 0 1 0 0,0 0-1 0 0,0 0 0 0 0,0-1 0 0 0,1 1 1 0 0,-1 0-1 0 0,0 0 0 0 0,0-1 0 0 0,0 1 0 0 0,0 0 1 0 0,0 0-1 0 0,0 0 0 0 0,0-1 0 0 0,0 1 1 0 0,0 0-1 0 0,0 0 0 0 0,0-1 0 0 0,0 1 1 0 0,0 0-1 0 0,0 0 0 0 0,0-1 0 0 0,0 1 1 0 0,0 0-1 0 0,0 0 0 0 0,0 0 0 0 0,-1-1 1 0 0,1 1-1 0 0,-15 3 1268 0 0,13-2-1210 0 0,1 0-1 0 0,-1 0 1 0 0,0 0-1 0 0,1 0 1 0 0,-1 0-1 0 0,1 0 1 0 0,0 0-1 0 0,-1 1 1 0 0,1-1-1 0 0,0 0 1 0 0,0 1-1 0 0,0-1 1 0 0,-2 3-1 0 0,-11 24 360 0 0,8-16-292 0 0,-2 8-54 0 0,1 1 0 0 0,1 0-1 0 0,0 1 1 0 0,2-1 0 0 0,-3 25-1 0 0,6-40-96 0 0,-3 24 4 0 0,1 0-1 0 0,2 1 0 0 0,2 36 1 0 0,0-58-101 0 0,0 0 1 0 0,1 0-1 0 0,0 0 1 0 0,0 0 0 0 0,6 15-1 0 0,-7-22 28 0 0,0 0 0 0 0,0 0 0 0 0,0 0 0 0 0,0 0 1 0 0,0-1-1 0 0,0 1 0 0 0,1 0 0 0 0,-1-1 0 0 0,0 1 0 0 0,1-1 0 0 0,-1 1 0 0 0,1-1 0 0 0,0 1 0 0 0,0-1 0 0 0,-1 0 0 0 0,1 0 1 0 0,0 0-1 0 0,0 0 0 0 0,0 0 0 0 0,0-1 0 0 0,0 1 0 0 0,0-1 0 0 0,0 1 0 0 0,0-1 0 0 0,0 0 0 0 0,1 1 0 0 0,-1-1 0 0 0,0 0 1 0 0,0 0-1 0 0,3-1 0 0 0,-1 0-26 0 0,-1 1-1 0 0,1-1 1 0 0,0 0 0 0 0,-1 0 0 0 0,0 0 0 0 0,1-1-1 0 0,-1 1 1 0 0,0-1 0 0 0,1 0 0 0 0,-1 0 0 0 0,0 0 0 0 0,0 0-1 0 0,-1 0 1 0 0,1-1 0 0 0,2-2 0 0 0,6-6 43 0 0,0 1 0 0 0,0 1 1 0 0,0-1-1 0 0,18-9 0 0 0,-28 19 71 0 0,0-1 1 0 0,0 1-1 0 0,0-1 0 0 0,0 1 0 0 0,0 0 0 0 0,-1-1 0 0 0,1 1 0 0 0,0 0 0 0 0,0 0 0 0 0,0 0 0 0 0,0-1 0 0 0,0 1 0 0 0,0 0 0 0 0,0 0 0 0 0,0 1 0 0 0,0-1 0 0 0,0 0 0 0 0,0 0 0 0 0,0 0 0 0 0,0 1 0 0 0,0-1 0 0 0,0 0 1 0 0,0 1-1 0 0,0-1 0 0 0,0 1 0 0 0,-1-1 0 0 0,1 1 0 0 0,0 0 0 0 0,0-1 0 0 0,0 1 0 0 0,-1 0 0 0 0,1-1 0 0 0,0 1 0 0 0,-1 0 0 0 0,1 0 0 0 0,-1 0 0 0 0,1-1 0 0 0,-1 1 0 0 0,1 0 0 0 0,-1 0 0 0 0,0 0 0 0 0,1 0 0 0 0,-1 2 1 0 0,2 1 88 0 0,-1 1 0 0 0,0 0 1 0 0,0 0-1 0 0,0 0 1 0 0,-1-1-1 0 0,0 1 1 0 0,0 9-1 0 0,-2-4-293 0 0,0 0 0 0 0,-5 13 0 0 0,-4 18-2055 0 0,12-22 1044 0 0,0-4-700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2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88 0 0 0,'0'-6'105'0'0,"1"0"-1"0"0,-1 0 1 0 0,2 1-1 0 0,1-9 1 0 0,2-8 1047 0 0,-3 4 6452 0 0,2 7-1528 0 0,-4 15-5770 0 0,0 0 0 0 0,0 0 0 0 0,-1 0 0 0 0,1 0-1 0 0,-3 7 1 0 0,1-2 21 0 0,-17 87 1691 0 0,-7 45-1403 0 0,17-57-677 0 0,9-28 154 0 0,0-52-93 0 0,3 35-41 0 0,-2-36 13 0 0,-1 0-1 0 0,1 0 1 0 0,0 0-1 0 0,0-1 1 0 0,0 1 0 0 0,0-1-1 0 0,0 1 1 0 0,0 0-1 0 0,1-1 1 0 0,3 4 0 0 0,-5-5 13 0 0,0-1 0 0 0,1 1 0 0 0,-1-1 0 0 0,1 1 1 0 0,-1-1-1 0 0,0 0 0 0 0,1 1 0 0 0,-1-1 0 0 0,1 0 1 0 0,-1 1-1 0 0,1-1 0 0 0,-1 0 0 0 0,1 0 0 0 0,0 1 1 0 0,-1-1-1 0 0,1 0 0 0 0,-1 0 0 0 0,1 0 1 0 0,-1 0-1 0 0,1 0 0 0 0,0 0 0 0 0,-1 0 0 0 0,1 0 1 0 0,-1 0-1 0 0,1 0 0 0 0,-1 0 0 0 0,1 0 0 0 0,0 0 1 0 0,-1-1-1 0 0,1 1 0 0 0,-1 0 0 0 0,1 0 0 0 0,-1-1 1 0 0,1 1-1 0 0,-1 0 0 0 0,1-1 0 0 0,-1 1 0 0 0,1 0 1 0 0,-1-1-1 0 0,3-2-75 0 0,0 0 1 0 0,0-1 0 0 0,-1 1-1 0 0,4-7 1 0 0,0 1-123 0 0,9-15-219 0 0,0-1 1 0 0,19-47-1 0 0,2-6 128 0 0,5-1 1075 0 0,-40 77-654 0 0,1 0 0 0 0,-1 0 0 0 0,1 0 1 0 0,-1 1-1 0 0,1-1 0 0 0,0 0 0 0 0,0 1 0 0 0,-1-1 0 0 0,1 1 0 0 0,0 0 0 0 0,0-1 1 0 0,1 1-1 0 0,-1 0 0 0 0,3-1 0 0 0,-4 2-83 0 0,-1 0 1 0 0,1 0-1 0 0,-1 0 1 0 0,1 0-1 0 0,0-1 1 0 0,-1 1-1 0 0,1 0 1 0 0,-1 0-1 0 0,1 0 0 0 0,0 1 1 0 0,-1-1-1 0 0,1 0 1 0 0,0 0-1 0 0,-1 0 1 0 0,1 0-1 0 0,-1 0 1 0 0,1 1-1 0 0,-1-1 1 0 0,1 0-1 0 0,0 1 0 0 0,-1-1 1 0 0,1 0-1 0 0,-1 1 1 0 0,1-1-1 0 0,-1 0 1 0 0,0 1-1 0 0,1-1 1 0 0,-1 1-1 0 0,1-1 1 0 0,-1 1-1 0 0,0-1 1 0 0,1 1-1 0 0,-1-1 0 0 0,0 1 1 0 0,0 0-1 0 0,1-1 1 0 0,-1 1-1 0 0,0-1 1 0 0,0 1-1 0 0,0 0 1 0 0,0-1-1 0 0,0 1 1 0 0,0-1-1 0 0,0 1 0 0 0,0 0 1 0 0,0-1-1 0 0,0 1 1 0 0,0 0-1 0 0,0-1 1 0 0,-1 2-1 0 0,-2 31 341 0 0,-12 47 0 0 0,-1 7-503 0 0,15-73-201 0 0,0 0 1 0 0,0 1-1 0 0,1-1 0 0 0,3 16 1 0 0,-2-22-260 0 0,1 0 1 0 0,-1-1-1 0 0,1 1 1 0 0,1-1 0 0 0,0 1-1 0 0,0-1 1 0 0,0 0 0 0 0,7 10-1 0 0,0-6-1704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2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 0 0 0,'0'0'51'0'0,"0"1"0"0"0,0-1 0 0 0,0 0 0 0 0,-1 0 0 0 0,1 1 0 0 0,0-1 0 0 0,0 0 0 0 0,0 1 0 0 0,0-1 0 0 0,0 0 1 0 0,0 1-1 0 0,0-1 0 0 0,0 0 0 0 0,0 1 0 0 0,0-1 0 0 0,0 0 0 0 0,0 1 0 0 0,1-1 0 0 0,-1 0 0 0 0,0 1 0 0 0,0-1 0 0 0,0 0 0 0 0,0 1 0 0 0,0-1 0 0 0,1 0 0 0 0,-1 1 0 0 0,0-1 0 0 0,6 14 12573 0 0,-4-10-11307 0 0,-1-3-1040 0 0,0-1 1 0 0,0 1-1 0 0,1-1 1 0 0,-1 1-1 0 0,0-1 1 0 0,0 0-1 0 0,0 1 1 0 0,0-1-1 0 0,0 0 1 0 0,0 0-1 0 0,1 0 1 0 0,1 0-1 0 0,-2 0-197 0 0,0-1-1 0 0,-1 1 0 0 0,1-1 0 0 0,0 0 0 0 0,0 1 1 0 0,-1-1-1 0 0,1 0 0 0 0,0 0 0 0 0,-1 1 1 0 0,1-1-1 0 0,-1 0 0 0 0,1 0 0 0 0,-1 0 0 0 0,1-2 1 0 0,1 1-13 0 0,-1 0 1 0 0,1 0-1 0 0,0 0 1 0 0,0 0 0 0 0,-1 0-1 0 0,1 0 1 0 0,4-2-1 0 0,10-12 111 0 0,-8 1-123 0 0,0 0 0 0 0,0 0 0 0 0,7-25 0 0 0,0 3-89 0 0,-8 24-30 0 0,-5 9 61 0 0,0 0-1 0 0,0 0 0 0 0,0 0 1 0 0,0 0-1 0 0,2-9 1 0 0,-4 12 4 0 0,1 0 1 0 0,-1 1 0 0 0,0-1 0 0 0,0 0 0 0 0,0 0-1 0 0,0 1 1 0 0,-1-1 0 0 0,1 0 0 0 0,0 1 0 0 0,0-1-1 0 0,0 0 1 0 0,0 1 0 0 0,-1-1 0 0 0,1 0 0 0 0,0 1-1 0 0,-1-1 1 0 0,1 1 0 0 0,-1-2 0 0 0,0 1 1 0 0,0 1 1 0 0,0-1 0 0 0,0 0-1 0 0,1 1 1 0 0,-1-1-1 0 0,0 1 1 0 0,-1-1 0 0 0,1 1-1 0 0,0 0 1 0 0,0-1-1 0 0,0 1 1 0 0,0 0 0 0 0,0 0-1 0 0,0 0 1 0 0,-2-1 0 0 0,2 2 5 0 0,-1-1 1 0 0,1 0-1 0 0,-1 0 1 0 0,1 1-1 0 0,-1-1 1 0 0,0 1-1 0 0,1 0 1 0 0,0-1-1 0 0,-1 1 1 0 0,1 0-1 0 0,-1 0 1 0 0,-1 2-1 0 0,-16 14 93 0 0,8-3-30 0 0,1 0-1 0 0,1 0 1 0 0,1 1-1 0 0,0 1 1 0 0,0-1 0 0 0,-4 17-1 0 0,5-7 17 0 0,1 0 0 0 0,0 0 0 0 0,2 0 0 0 0,2 0 0 0 0,-1 45 0 0 0,4-62-73 0 0,-1 0 0 0 0,1-1 0 0 0,0 1-1 0 0,1 0 1 0 0,3 10 0 0 0,-5-17-16 0 0,0 1 1 0 0,1-1 0 0 0,-1 0-1 0 0,1 1 1 0 0,-1-1 0 0 0,1 1-1 0 0,0-1 1 0 0,0 0 0 0 0,0 0 0 0 0,0 1-1 0 0,-1-1 1 0 0,1 0 0 0 0,1 0-1 0 0,-1 0 1 0 0,0 0 0 0 0,0 0-1 0 0,0 0 1 0 0,1 0 0 0 0,-1-1-1 0 0,0 1 1 0 0,1 0 0 0 0,-1-1-1 0 0,0 1 1 0 0,1-1 0 0 0,-1 1 0 0 0,1-1-1 0 0,-1 0 1 0 0,1 1 0 0 0,-1-1-1 0 0,1 0 1 0 0,-1 0 0 0 0,1 0-1 0 0,-1 0 1 0 0,3-1 0 0 0,1 0-41 0 0,0-1 0 0 0,0 0 0 0 0,0 0 1 0 0,0 0-1 0 0,0-1 0 0 0,0 0 0 0 0,-1 0 0 0 0,1 0 0 0 0,-1 0 1 0 0,0-1-1 0 0,0 1 0 0 0,5-7 0 0 0,4-6-199 0 0,-1 0-1 0 0,10-19 0 0 0,-4 8-31 0 0,46-76-342 0 0,-9 5 1130 0 0,-48 86-239 0 0,-5 9 14 0 0,-3 7 39 0 0,-1 8 31 0 0,-8 32 175 0 0,7-34-514 0 0,0 0-1 0 0,1-1 1 0 0,1 1-1 0 0,-1 0 1 0 0,1 12-1 0 0,2-5-13 0 0,3 39 13 0 0,-3-51-18 0 0,0 1-1 0 0,1 0 1 0 0,-1-1-1 0 0,1 1 1 0 0,0-1-1 0 0,1 1 1 0 0,3 6 0 0 0,-5-11-19 0 0,-1 0 0 0 0,1 0 0 0 0,0-1 0 0 0,0 1 0 0 0,0 0 1 0 0,0 0-1 0 0,0-1 0 0 0,0 1 0 0 0,0 0 0 0 0,0-1 0 0 0,0 1 1 0 0,0-1-1 0 0,0 0 0 0 0,0 1 0 0 0,0-1 0 0 0,0 0 1 0 0,0 1-1 0 0,0-1 0 0 0,0 0 0 0 0,1 0 0 0 0,-1 0 0 0 0,0 0 1 0 0,0 0-1 0 0,0 0 0 0 0,0-1 0 0 0,1 1 0 0 0,1-1 0 0 0,0 0-49 0 0,-1 1 0 0 0,1-2 0 0 0,0 1 0 0 0,-1 0 0 0 0,1 0 0 0 0,-1-1 0 0 0,1 0 0 0 0,-1 1 0 0 0,1-1 0 0 0,2-3 0 0 0,6-7-332 0 0,-1 0 0 0 0,16-23 0 0 0,-11 9 158 0 0,1 1-1 0 0,28-31 1 0 0,-41 53 380 0 0,-1 0 0 0 0,1 0 0 0 0,-1 0-1 0 0,0 0 1 0 0,0 0 0 0 0,3-5 0 0 0,-6 8-127 0 0,1 0-1 0 0,0 0 1 0 0,0 0 0 0 0,0 0 0 0 0,0 0 0 0 0,0 0 0 0 0,0 0-1 0 0,0 0 1 0 0,0 0 0 0 0,0 0 0 0 0,0 0 0 0 0,0 0 0 0 0,0 0 0 0 0,0 0-1 0 0,0 0 1 0 0,0 0 0 0 0,-1 0 0 0 0,1 0 0 0 0,0 0 0 0 0,0 0-1 0 0,0 0 1 0 0,0 0 0 0 0,0 0 0 0 0,0 0 0 0 0,0 0 0 0 0,0 0-1 0 0,0 0 1 0 0,0 0 0 0 0,0 0 0 0 0,0 0 0 0 0,0 0 0 0 0,0 0-1 0 0,0-1 1 0 0,0 1 0 0 0,0 0 0 0 0,0 0 0 0 0,0 0 0 0 0,0 0-1 0 0,0 0 1 0 0,0 0 0 0 0,0 0 0 0 0,0 0 0 0 0,0 0 0 0 0,0 0 0 0 0,0 0-1 0 0,0 0 1 0 0,0 0 0 0 0,0 0 0 0 0,0 0 0 0 0,0 0 0 0 0,0-1-1 0 0,0 1 1 0 0,0 0 0 0 0,0 0 0 0 0,0 0 0 0 0,0 0 0 0 0,0 0-1 0 0,0 0 1 0 0,0 0 0 0 0,0 0 0 0 0,0 0 0 0 0,0 0 0 0 0,0 0-1 0 0,0 0 1 0 0,0 0 0 0 0,0 0 0 0 0,0 0 0 0 0,0 0 0 0 0,0 0 0 0 0,-4 5 485 0 0,-8 64 224 0 0,8-48-718 0 0,1 2-33 0 0,1 0 0 0 0,0 1 0 0 0,2-1 0 0 0,4 38 0 0 0,-4-60-55 0 0,0 1 1 0 0,0 0-1 0 0,1 0 0 0 0,-1 0 0 0 0,1-1 0 0 0,0 1 0 0 0,-1 0 0 0 0,1-1 1 0 0,0 1-1 0 0,0 0 0 0 0,0-1 0 0 0,2 3 0 0 0,-2-4 2 0 0,-1 1 0 0 0,1-1 0 0 0,-1 1 0 0 0,1-1 1 0 0,0 1-1 0 0,0-1 0 0 0,-1 0 0 0 0,1 1 0 0 0,0-1 0 0 0,0 0 0 0 0,0 1 0 0 0,-1-1 0 0 0,1 0 0 0 0,0 0 0 0 0,0 0 0 0 0,0 0 0 0 0,0 0 0 0 0,-1 0 0 0 0,1 0 0 0 0,0 0 0 0 0,0 0 1 0 0,0 0-1 0 0,-1-1 0 0 0,1 1 0 0 0,0 0 0 0 0,0 0 0 0 0,0-1 0 0 0,-1 1 0 0 0,1-1 0 0 0,1 0 0 0 0,7-6-1175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2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79 109 0 0 0,'2'-5'296'0'0,"-1"0"0"0"0,0-1 1 0 0,0 1-1 0 0,-1 0 0 0 0,1-1 0 0 0,-2-9 1 0 0,1 11 838 0 0,0 0 0 0 0,0-1 1 0 0,0 1-1 0 0,0 0 0 0 0,1-1 0 0 0,-1 1 1 0 0,1 0-1 0 0,0 0 0 0 0,1 0 1 0 0,2-7-1 0 0,3 3 2525 0 0,-7 8-3573 0 0,0 1 0 0 0,0-1 0 0 0,1 0 0 0 0,-1 1 0 0 0,0-1 0 0 0,0 0 0 0 0,0 1 0 0 0,0-1 0 0 0,0 1 0 0 0,-1-1 0 0 0,1 0 0 0 0,0 1 0 0 0,0-1 0 0 0,0 0 0 0 0,0 1 0 0 0,0-1 0 0 0,0 1 0 0 0,-1-1 0 0 0,1 0 0 0 0,0 1 0 0 0,0-1 0 0 0,-1 0 0 0 0,1 0 0 0 0,0 1 0 0 0,-1-1 0 0 0,-2 9 251 0 0,-1-1 0 0 0,1 1-1 0 0,0 0 1 0 0,-2 17 0 0 0,0-5-108 0 0,-15 53 160 0 0,-2 12-153 0 0,13-46-439 0 0,-6 51-1 0 0,8 26-2452 0 0,9-41-4706 0 0,1-65 3187 0 0,0-2-2253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1240 0 0,'-10'-2'11483'0'0,"4"4"-10491"0"0,2-2-16 0 0,2 0-344 0 0,1-1 232 0 0,-1 6-744 0 0,4-5-144 0 0,0-2-200 0 0,2 2-624 0 0,1 0-544 0 0,3 3-1193 0 0,12 4-6697 0 0,-12-7 8738 0 0,4 1 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2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27 150 1040 0 0,'-6'-7'6285'0'0,"-11"-16"5590"0"0,17 22-11661 0 0,-1 0 0 0 0,1 0 0 0 0,-1 0 0 0 0,1 0 0 0 0,0 0 0 0 0,-1 0 0 0 0,1 0-1 0 0,0 0 1 0 0,0 0 0 0 0,0 0 0 0 0,0-1 0 0 0,0 0 0 0 0,7 12 1335 0 0,9 11-850 0 0,-13-18-644 0 0,0 0 0 0 0,0 0 0 0 0,1-1 0 0 0,-1 1 0 0 0,1-1 1 0 0,-1 0-1 0 0,1 1 0 0 0,0-2 0 0 0,0 1 0 0 0,0 0 0 0 0,0-1 0 0 0,0 0 0 0 0,0 0 0 0 0,0 0 0 0 0,1 0 0 0 0,-1-1 0 0 0,0 1 0 0 0,0-1 0 0 0,1 0 0 0 0,7-1 0 0 0,7-2-78 0 0,-1 2-1 0 0,1 1 0 0 0,36 3 1 0 0,-13 0-260 0 0,-39-3 256 0 0,0 0-1 0 0,-1-1 1 0 0,1 1 0 0 0,-1-1-1 0 0,1 1 1 0 0,-1-1 0 0 0,1 0-1 0 0,-1 0 1 0 0,0 0 0 0 0,1 0-1 0 0,-1-1 1 0 0,0 1 0 0 0,0 0-1 0 0,3-4 1 0 0,14-6-295 0 0,-16 10 285 0 0,-1-1 0 0 0,0 1 0 0 0,0 0 0 0 0,0-1 0 0 0,0 1 0 0 0,0-1 0 0 0,3-2 0 0 0,-3 2-3 0 0,-1 0 1 0 0,1 0 0 0 0,0 1 0 0 0,0-1-1 0 0,1 1 1 0 0,-1 0 0 0 0,0-1 0 0 0,0 1-1 0 0,1 0 1 0 0,2-1 0 0 0,-2 1-15 0 0,1-1 1 0 0,-1 0-1 0 0,0 0 1 0 0,1 0 0 0 0,-1 0-1 0 0,0 0 1 0 0,0-1-1 0 0,3-3 1 0 0,-5 5 30 0 0,1-1 1 0 0,-1 1-1 0 0,1-1 1 0 0,-1 1-1 0 0,0-1 0 0 0,0 0 1 0 0,1 0-1 0 0,-1 0 1 0 0,0 0-1 0 0,-1 0 1 0 0,1 0-1 0 0,0 0 1 0 0,0 0-1 0 0,-1 0 1 0 0,1 0-1 0 0,-1 0 0 0 0,0-4 1 0 0,0-7 6 0 0,0 10 83 0 0,0 0 0 0 0,0 0 0 0 0,0 0 0 0 0,0 0 0 0 0,-1 0 0 0 0,1 0 0 0 0,-1 0 0 0 0,0 0 0 0 0,0 0 0 0 0,-1-3 0 0 0,1 6-32 0 0,1-1 0 0 0,-1 1 0 0 0,1 0-1 0 0,-1 0 1 0 0,1-1 0 0 0,-1 1 0 0 0,1 0 0 0 0,-1 0-1 0 0,1 0 1 0 0,-1 0 0 0 0,1 0 0 0 0,-1 0-1 0 0,1 0 1 0 0,-1 0 0 0 0,0 0 0 0 0,1 0-1 0 0,-1 0 1 0 0,1 0 0 0 0,-1 0 0 0 0,1 0 0 0 0,-1 0-1 0 0,1 0 1 0 0,-1 1 0 0 0,1-1 0 0 0,-1 0-1 0 0,1 0 1 0 0,-1 1 0 0 0,1-1 0 0 0,-1 0 0 0 0,1 1-1 0 0,0-1 1 0 0,-1 0 0 0 0,1 1 0 0 0,0-1-1 0 0,-1 1 1 0 0,-19 20 705 0 0,13-14-434 0 0,-2 0-31 0 0,7-5-218 0 0,0-1-1 0 0,0 1 0 0 0,0-1 1 0 0,0 1-1 0 0,1 0 0 0 0,-4 3 1 0 0,-2 8 57 0 0,0 0 0 0 0,0 1 0 0 0,1 0 0 0 0,1 0 0 0 0,0 1 1 0 0,1-1-1 0 0,0 1 0 0 0,2 0 0 0 0,-3 25 0 0 0,5-31-116 0 0,1 1 1 0 0,0-1-1 0 0,5 19 0 0 0,-5-21-60 0 0,0-3-130 0 0,0 0 1 0 0,0 0-1 0 0,1-1 1 0 0,-1 1-1 0 0,1 0 1 0 0,0-1-1 0 0,0 1 0 0 0,0-1 1 0 0,1 0-1 0 0,-1 1 1 0 0,1-1-1 0 0,0 0 1 0 0,0-1-1 0 0,0 1 1 0 0,0 0-1 0 0,0-1 0 0 0,6 4 1 0 0,-1-2-787 0 0,0-1 0 0 0,0 0 0 0 0,0 0 1 0 0,0 0-1 0 0,0-1 0 0 0,17 2 0 0 0,1-1-3236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58 0 0 0,'6'-19'13895'0'0,"-8"25"-11895"0"0,-3 13 1022 0 0,5-16-2911 0 0,0 0 0 0 0,-1-1-1 0 0,1 1 1 0 0,-1 0 0 0 0,0 0 0 0 0,0 0-1 0 0,0-1 1 0 0,0 1 0 0 0,-1-1-1 0 0,-2 5 1 0 0,2-3-69 0 0,0 1 0 0 0,0-1-1 0 0,1 0 1 0 0,0 1 0 0 0,-1-1 0 0 0,1 1 0 0 0,1-1-1 0 0,-1 1 1 0 0,1-1 0 0 0,0 8 0 0 0,-2 10 6 0 0,1-15-70 0 0,0 0 0 0 0,1-1-1 0 0,0 1 1 0 0,0 0 0 0 0,0 0 0 0 0,1-1-1 0 0,0 1 1 0 0,4 13 0 0 0,-5-20 1 0 0,0 1 0 0 0,1 0 0 0 0,-1-1 0 0 0,0 1 0 0 0,0-1 0 0 0,0 1 0 0 0,1-1 1 0 0,-1 1-1 0 0,0-1 0 0 0,1 1 0 0 0,-1-1 0 0 0,1 1 0 0 0,-1-1 0 0 0,0 1 0 0 0,1-1 0 0 0,-1 1 0 0 0,1-1 0 0 0,-1 0 0 0 0,1 1 0 0 0,0-1 0 0 0,-1 0 0 0 0,1 1 1 0 0,-1-1-1 0 0,1 0 0 0 0,-1 0 0 0 0,1 0 0 0 0,0 1 0 0 0,-1-1 0 0 0,1 0 0 0 0,0 0 0 0 0,1-1-44 0 0,-1 1 1 0 0,1 0-1 0 0,-1-1 1 0 0,0 0-1 0 0,1 1 0 0 0,-1-1 1 0 0,0 0-1 0 0,1 1 0 0 0,-1-1 1 0 0,0 0-1 0 0,0 0 1 0 0,2-2-1 0 0,2-2-166 0 0,0 0-1 0 0,-1-1 1 0 0,1 0 0 0 0,3-7-1 0 0,28-58-863 0 0,-22 40 1059 0 0,30-46 0 0 0,-39 69 198 0 0,8-12 375 0 0,-12 20-471 0 0,-1-1 0 0 0,1 0-1 0 0,-1 1 1 0 0,1-1 0 0 0,0 1-1 0 0,-1-1 1 0 0,1 0-1 0 0,0 1 1 0 0,0-1 0 0 0,-1 1-1 0 0,1 0 1 0 0,0-1 0 0 0,0 1-1 0 0,0 0 1 0 0,-1-1 0 0 0,1 1-1 0 0,0 0 1 0 0,0 0-1 0 0,0 0 1 0 0,0 0 0 0 0,1 0-1 0 0,3 3 714 0 0,-1 10-88 0 0,-5 8-40 0 0,-1-14-474 0 0,-1 0 1 0 0,1 0 0 0 0,-7 12 0 0 0,5-12-98 0 0,1 0 0 0 0,0 0 0 0 0,-4 13 0 0 0,6-14-60 0 0,-2 5-10 0 0,0 0 0 0 0,1 1 1 0 0,1-1-1 0 0,0 0 0 0 0,0 1 0 0 0,2 21 1 0 0,-1-33-20 0 0,0 1 1 0 0,0 0 0 0 0,1 0 0 0 0,-1-1 0 0 0,0 1-1 0 0,0 0 1 0 0,1 0 0 0 0,-1-1 0 0 0,1 1-1 0 0,-1 0 1 0 0,0-1 0 0 0,1 1 0 0 0,-1 0 0 0 0,1-1-1 0 0,-1 1 1 0 0,1-1 0 0 0,0 1 0 0 0,-1-1-1 0 0,1 1 1 0 0,0-1 0 0 0,-1 1 0 0 0,1-1 0 0 0,0 0-1 0 0,-1 1 1 0 0,1-1 0 0 0,0 0 0 0 0,0 0-1 0 0,-1 0 1 0 0,1 1 0 0 0,0-1 0 0 0,0 0 0 0 0,-1 0-1 0 0,1 0 1 0 0,0 0 0 0 0,0 0 0 0 0,0 0-1 0 0,-1 0 1 0 0,1-1 0 0 0,0 1 0 0 0,0 0-1 0 0,0-1 1 0 0,3 0-72 0 0,-1 0-1 0 0,0 0 1 0 0,0-1-1 0 0,1 0 1 0 0,-1 1-1 0 0,0-1 1 0 0,5-4-1 0 0,4-7-415 0 0,1 0 0 0 0,13-20 0 0 0,16-18-690 0 0,-25 34 879 0 0,-1 0 448 0 0,1 1-1 0 0,35-26 1 0 0,-51 41-22 0 0,0 0 0 0 0,1 1 0 0 0,-1-1-1 0 0,1 0 1 0 0,-1 1 0 0 0,1-1 0 0 0,0 1 0 0 0,-1 0 0 0 0,1 0 0 0 0,-1-1-1 0 0,1 1 1 0 0,0 0 0 0 0,-1 0 0 0 0,1 0 0 0 0,3 1 0 0 0,-5 0-79 0 0,1-1 1 0 0,-1 0 0 0 0,1 1 0 0 0,-1-1-1 0 0,1 1 1 0 0,-1-1 0 0 0,1 1-1 0 0,-1-1 1 0 0,0 1 0 0 0,1-1 0 0 0,-1 1-1 0 0,0 0 1 0 0,1-1 0 0 0,-1 1 0 0 0,0-1-1 0 0,0 1 1 0 0,0 0 0 0 0,0-1-1 0 0,1 1 1 0 0,-1 0 0 0 0,0-1 0 0 0,0 1-1 0 0,0 0 1 0 0,0-1 0 0 0,0 1-1 0 0,-1 0 1 0 0,1-1 0 0 0,0 1 0 0 0,0-1-1 0 0,0 1 1 0 0,-1 1 0 0 0,-8 20 584 0 0,5-15-534 0 0,0 0-1 0 0,1 0 1 0 0,-1 1 0 0 0,-2 10-1 0 0,-9 19-8 0 0,11-29-148 0 0,1 0 1 0 0,0 1-1 0 0,0-1 0 0 0,1 1 1 0 0,-1 11-1 0 0,-1 24-2031 0 0,4-42 1623 0 0,0 0-1 0 0,0 0 1 0 0,0 0 0 0 0,1 0 0 0 0,-1 0 0 0 0,1 0-1 0 0,0 0 1 0 0,1 2 0 0 0,6 8-5517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 1104 0 0,'-9'4'14384'0'0,"7"0"-12651"0"0,5-8-289 0 0,-1 4-517 0 0,-1 1-903 0 0,-1-1 1 0 0,0 0-1 0 0,1 0 1 0 0,-1 0-1 0 0,1 0 1 0 0,-1 0-1 0 0,0 0 1 0 0,1 0-1 0 0,-1 0 1 0 0,1 0 0 0 0,-1 0-1 0 0,1 0 1 0 0,-1 0-1 0 0,0 0 1 0 0,1 0-1 0 0,-1 0 1 0 0,0-1-1 0 0,1 1 1 0 0,-1 0-1 0 0,1 0 1 0 0,-1 0-1 0 0,0 0 1 0 0,1-1 0 0 0,-1 1-1 0 0,1-1 1 0 0,21-25 307 0 0,-5 8-260 0 0,1 2-46 0 0,-6 6-3 0 0,-5 0 18 0 0,-3 4 59 0 0,-6 5 89 0 0,-5 1-39 0 0,-11 2 12 0 0,-2 9 145 0 0,17-9-237 0 0,0 0-1 0 0,1 1 1 0 0,0-1-1 0 0,-1 1 0 0 0,1 0 1 0 0,0 0-1 0 0,-2 5 0 0 0,-7 11 326 0 0,0 11-13 0 0,10-26-329 0 0,-10 43 389 0 0,11-45-422 0 0,-1 1 0 0 0,1-1 0 0 0,0 0 0 0 0,0 1 0 0 0,0-1 0 0 0,0 1 0 0 0,0-1 0 0 0,0 1 0 0 0,1-1 0 0 0,-1 1 1 0 0,1-1-1 0 0,0 1 0 0 0,-1-1 0 0 0,1 0 0 0 0,2 3 0 0 0,-1-3-45 0 0,0 0-1 0 0,0 0 1 0 0,1 0 0 0 0,-1-1 0 0 0,0 1 0 0 0,1-1-1 0 0,-1 0 1 0 0,1 0 0 0 0,0 0 0 0 0,-1 0 0 0 0,1 0-1 0 0,0 0 1 0 0,-1-1 0 0 0,1 1 0 0 0,0-1 0 0 0,0 0-1 0 0,0 0 1 0 0,0 0 0 0 0,-1 0 0 0 0,1 0 0 0 0,0-1-1 0 0,0 1 1 0 0,4-2 0 0 0,-1 0-84 0 0,0 0-1 0 0,0 0 1 0 0,0 0 0 0 0,-1-1 0 0 0,1 1-1 0 0,-1-1 1 0 0,0 0 0 0 0,0-1-1 0 0,0 0 1 0 0,5-4 0 0 0,22-32-381 0 0,-27 33 459 0 0,0 0 0 0 0,0 1 0 0 0,0-1 0 0 0,1 1 0 0 0,0 0 0 0 0,1 1 0 0 0,-1-1 0 0 0,1 1 0 0 0,11-6 0 0 0,-6 3 111 0 0,-8 4 764 0 0,-4 4-799 0 0,0 0-23 0 0,0 0 0 0 0,0 0 0 0 0,0 0 0 0 0,0 0 0 0 0,0 0 0 0 0,0 0 1 0 0,0 0-1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0 0 0 0,0 0 0 0 0,0 1 0 0 0,0-1 0 0 0,0 0 0 0 0,0 0 0 0 0,0 0 0 0 0,0 0 0 0 0,0 0 0 0 0,0 0 0 0 0,0 0 0 0 0,0 1 0 0 0,-1-1 0 0 0,-2 12 122 0 0,0-3 73 0 0,-1 16-67 0 0,2-14-457 0 0,0 0-1 0 0,0 1 1 0 0,1 21 0 0 0,-2-10-2772 0 0,3-21 2549 0 0,-1 0-1 0 0,1 1 1 0 0,0-1-1 0 0,-1 0 0 0 0,1 0 1 0 0,0 1-1 0 0,0-1 1 0 0,0 0-1 0 0,2 5 0 0 0,4 3-4939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2224 0 0,'-14'2'16172'0'0,"-2"1"-13251"0"0,5-3-2113 0 0,-4-1 808 0 0,8 4-1144 0 0,-4-1-152 0 0,5 3-112 0 0,-1 0-88 0 0,10-2-424 0 0,-3 0 120 0 0,7 3-664 0 0,0 1-464 0 0,-6 0-2633 0 0,11-1 2921 0 0,-3 2-2329 0 0,8-8-8065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23 656 0 0,'-2'7'15465'0'0,"2"-6"-14996"0"0,6 12 6437 0 0,-2-4-6914 0 0,-2 0 153 0 0,-2-8-145 0 0,0 0-1 0 0,0-1 0 0 0,0 1 0 0 0,0-1 1 0 0,0 1-1 0 0,1 0 0 0 0,-1-1 0 0 0,0 1 1 0 0,0-1-1 0 0,1 1 0 0 0,-1-1 0 0 0,0 1 1 0 0,0-1-1 0 0,1 1 0 0 0,0 0 1 0 0,0-1-25 0 0,0 1 0 0 0,0-1 1 0 0,-1 0-1 0 0,1 0 1 0 0,0 0-1 0 0,0 1 1 0 0,0-1-1 0 0,0 0 1 0 0,0 0-1 0 0,0-1 1 0 0,0 1-1 0 0,0 0 1 0 0,0 0-1 0 0,-1 0 0 0 0,3-1 1 0 0,-1 0-95 0 0,1 0 0 0 0,-1 1 0 0 0,1-1 0 0 0,-1-1 0 0 0,1 1 0 0 0,3-3 0 0 0,21-21-1018 0 0,-23 21 1110 0 0,0 0 0 0 0,0 0 0 0 0,0 0 0 0 0,0 1 0 0 0,0-1 0 0 0,1 1 0 0 0,7-4 0 0 0,-10 6 59 0 0,-1 1 18 0 0,-1 0 0 0 0,1-1 0 0 0,-1 1 0 0 0,1 0 0 0 0,-1 0 0 0 0,1-1 0 0 0,-1 1 1 0 0,1 0-1 0 0,-1 0 0 0 0,1 0 0 0 0,-1 0 0 0 0,1 0 0 0 0,-1 0 0 0 0,1-1 0 0 0,-1 1 0 0 0,1 1 0 0 0,0-1 0 0 0,0 0 0 0 0,-1 15 1064 0 0,-1-9-888 0 0,-1-1 1 0 0,0 1-1 0 0,0 0 1 0 0,-5 8-1 0 0,-2 8 61 0 0,4-7-493 0 0,1 0 1 0 0,-3 17-1 0 0,6-27-629 0 0,1 1 0 0 0,0-1 0 0 0,0 1-1 0 0,0-1 1 0 0,2 8 0 0 0,-2-12 545 0 0,0 0 1 0 0,0-1 0 0 0,1 1 0 0 0,-1 0-1 0 0,0 0 1 0 0,1 0 0 0 0,-1-1-1 0 0,0 1 1 0 0,1 0 0 0 0,-1-1-1 0 0,1 1 1 0 0,-1 0 0 0 0,1-1 0 0 0,-1 1-1 0 0,1 0 1 0 0,0 0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1304 0 0,'-11'4'15710'0'0,"11"-3"-15619"0"0,1-1-1 0 0,-1 0 1 0 0,1 1-1 0 0,-1-1 1 0 0,0 0-1 0 0,1 1 1 0 0,-1-1-1 0 0,1 0 1 0 0,-1 0-1 0 0,1 1 1 0 0,-1-1-1 0 0,1 0 1 0 0,-1 0 0 0 0,1 0-1 0 0,-1 0 1 0 0,1 0-1 0 0,-1 1 1 0 0,1-1-1 0 0,-1 0 1 0 0,1 0-1 0 0,0 0 1 0 0,-1 0-1 0 0,1-1 1 0 0,0 1-1 0 0,3 0-50 0 0,0 0-1 0 0,-1-1 0 0 0,1 0 0 0 0,0 1 0 0 0,-1-1 0 0 0,1-1 0 0 0,-1 1 1 0 0,1 0-1 0 0,4-4 0 0 0,29-20-56 0 0,-33 22 0 0 0,39-27 22 0 0,-36 24 5 0 0,-6 5-6 0 0,1 0 1 0 0,0-1-1 0 0,0 1 1 0 0,-1-1-1 0 0,1 1 1 0 0,-1-1-1 0 0,2-2 1 0 0,-3 3-2 0 0,0 1 0 0 0,1-1 0 0 0,-1 1-1 0 0,0-1 1 0 0,0 0 0 0 0,0 1 0 0 0,1-1 0 0 0,-1 0 0 0 0,0 1 0 0 0,0-1-1 0 0,0 0 1 0 0,0 1 0 0 0,0-1 0 0 0,0 0 0 0 0,0 1 0 0 0,-1-1 0 0 0,1-1 0 0 0,-4 0 248 0 0,-7 2 138 0 0,-6 4 263 0 0,12-1-416 0 0,0 1 1 0 0,1-1-1 0 0,-1 1 1 0 0,1 0-1 0 0,0 0 1 0 0,-6 8-1 0 0,-21 31 909 0 0,28-38-1026 0 0,-10 16 152 0 0,8-13-175 0 0,1 1-1 0 0,-5 13 1 0 0,7-20-104 0 0,1 0 1 0 0,1 1-1 0 0,-1-1 0 0 0,0 1 1 0 0,1-1-1 0 0,-1 1 0 0 0,1-1 1 0 0,0 1-1 0 0,-1-1 0 0 0,1 1 0 0 0,0-1 1 0 0,1 1-1 0 0,-1-1 0 0 0,0 1 1 0 0,1-1-1 0 0,0 1 0 0 0,-1-1 1 0 0,1 1-1 0 0,0-1 0 0 0,0 0 1 0 0,0 1-1 0 0,1-1 0 0 0,2 4 1 0 0,-2-4-71 0 0,0-1 1 0 0,0 0 0 0 0,-1 0 0 0 0,1 1 0 0 0,0-1 0 0 0,1-1-1 0 0,-1 1 1 0 0,0 0 0 0 0,0 0 0 0 0,0-1 0 0 0,0 1-1 0 0,1-1 1 0 0,-1 0 0 0 0,0 0 0 0 0,1 1 0 0 0,-1-2 0 0 0,0 1-1 0 0,3 0 1 0 0,2-1-378 0 0,-1-1-1 0 0,1 1 0 0 0,0-1 0 0 0,11-5 1 0 0,-12 4 114 0 0,-1-1 0 0 0,0 0 1 0 0,0-1-1 0 0,0 1 0 0 0,0-1 1 0 0,-1 0-1 0 0,0 0 0 0 0,0 0 1 0 0,0-1-1 0 0,4-7 0 0 0,7-9-794 0 0,-8 13 1054 0 0,-1 1 0 0 0,13-11 0 0 0,7-1 3401 0 0,-27 26 509 0 0,-6 3-2457 0 0,4-8-1344 0 0,1 1-1 0 0,0 0 1 0 0,0-1-1 0 0,0 1 1 0 0,0 0 0 0 0,0 1-1 0 0,0-1 1 0 0,1 0-1 0 0,-1 0 1 0 0,1 1 0 0 0,-1-1-1 0 0,1 1 1 0 0,0-1-1 0 0,0 1 1 0 0,0 0 0 0 0,0-1-1 0 0,1 1 1 0 0,-1 0-1 0 0,1 0 1 0 0,0-1 0 0 0,-1 1-1 0 0,1 0 1 0 0,0 0-1 0 0,1 0 1 0 0,-1-1 0 0 0,0 1-1 0 0,1 0 1 0 0,1 4-1 0 0,-2-7-52 0 0,0 0 0 0 0,1 0 0 0 0,-1 0 0 0 0,1 1 0 0 0,-1-1 0 0 0,0 0-1 0 0,1 0 1 0 0,-1 0 0 0 0,0 0 0 0 0,1 0 0 0 0,-1 0 0 0 0,1 0 0 0 0,-1 0 0 0 0,0 0-1 0 0,1 0 1 0 0,-1 0 0 0 0,0 0 0 0 0,1 0 0 0 0,-1 0 0 0 0,1 0 0 0 0,-1 0 0 0 0,0 0 0 0 0,1 0-1 0 0,-1 0 1 0 0,0-1 0 0 0,1 1 0 0 0,-1 0 0 0 0,0 0 0 0 0,1 0 0 0 0,-1-1 0 0 0,0 1-1 0 0,1 0 1 0 0,-1 0 0 0 0,0-1 0 0 0,0 1 0 0 0,1 0 0 0 0,-1-1 0 0 0,0 0 0 0 0,13-12-1200 0 0,20-24-1945 0 0,-29 33 2947 0 0,-1 1-1 0 0,2 0 1 0 0,-1 0 0 0 0,0 1 0 0 0,1-1 0 0 0,-1 1 0 0 0,1 0 0 0 0,9-3-1 0 0,-13 5 324 0 0,0 0 0 0 0,0-1 0 0 0,0 1 0 0 0,1 0-1 0 0,-1 0 1 0 0,0 0 0 0 0,0 1 0 0 0,1-1 0 0 0,-1 0-1 0 0,0 0 1 0 0,0 1 0 0 0,0-1 0 0 0,0 0 0 0 0,1 1-1 0 0,-1-1 1 0 0,0 1 0 0 0,0 0 0 0 0,0-1 0 0 0,0 1-1 0 0,0 0 1 0 0,0 0 0 0 0,0-1 0 0 0,-1 1 0 0 0,1 0-1 0 0,0 0 1 0 0,0 0 0 0 0,-1 0 0 0 0,1 0 0 0 0,0 0-1 0 0,-1 0 1 0 0,1 0 0 0 0,-1 1 0 0 0,0-1 0 0 0,1 0-1 0 0,-1 0 1 0 0,0 0 0 0 0,1 0 0 0 0,-1 1 0 0 0,0-1-1 0 0,0 0 1 0 0,0 2 0 0 0,-1 111 3161 0 0,5-97-3754 0 0,-3-16 424 0 0,-1 0 0 0 0,1 1-1 0 0,-1-1 1 0 0,0 0 0 0 0,1 1-1 0 0,-1-1 1 0 0,0 0 0 0 0,0 1-1 0 0,0-1 1 0 0,0 2 0 0 0,2-6-474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 0 0 0,'7'-9'994'0'0,"-7"-15"10851"0"0,-1 23-11587 0 0,0 1 0 0 0,0-1 0 0 0,-1 1-1 0 0,1-1 1 0 0,0 1 0 0 0,0 0 0 0 0,-1-1 0 0 0,1 1 0 0 0,0 0 0 0 0,-1 0 0 0 0,1 0 0 0 0,0 0 0 0 0,-1 0 0 0 0,1 0 0 0 0,0 0 0 0 0,-1 1 0 0 0,1-1 0 0 0,0 0-1 0 0,0 1 1 0 0,-1-1 0 0 0,1 1 0 0 0,0-1 0 0 0,-2 2 0 0 0,1-1-107 0 0,0 0 1 0 0,-1 0-1 0 0,1 0 0 0 0,-1 0 1 0 0,1-1-1 0 0,-5 1 0 0 0,5 0-65 0 0,-1-1 0 0 0,1 1-1 0 0,0 0 1 0 0,-1-1 0 0 0,1 1 0 0 0,0 0-1 0 0,0 1 1 0 0,0-1 0 0 0,-4 3 0 0 0,-8 4 175 0 0,12-7-238 0 0,0 0-1 0 0,0 1 1 0 0,0 0-1 0 0,1-1 0 0 0,-1 1 1 0 0,0 0-1 0 0,1 0 1 0 0,-1 0-1 0 0,1 0 1 0 0,0 0-1 0 0,0 0 0 0 0,-2 4 1 0 0,1-3-18 0 0,1 0 1 0 0,0 1-1 0 0,0-1 1 0 0,0 0 0 0 0,0 1-1 0 0,0-1 1 0 0,1 1-1 0 0,-1 4 1 0 0,1-8-10 0 0,1 1 1 0 0,-1 0 0 0 0,0 0-1 0 0,0 0 1 0 0,1 0 0 0 0,-1-1 0 0 0,0 1-1 0 0,1 0 1 0 0,-1 0 0 0 0,1-1-1 0 0,-1 1 1 0 0,1 0 0 0 0,-1-1 0 0 0,1 1-1 0 0,-1 0 1 0 0,1-1 0 0 0,0 1-1 0 0,-1-1 1 0 0,1 1 0 0 0,0-1 0 0 0,0 1-1 0 0,-1-1 1 0 0,2 1 0 0 0,21 6-92 0 0,-8-3 3 0 0,-3 0-13 0 0,-9-3 69 0 0,-1-1 0 0 0,1 1 0 0 0,-1 0-1 0 0,1 1 1 0 0,-1-1 0 0 0,0 0 0 0 0,4 4-1 0 0,6 3-106 0 0,-11-7 116 0 0,1 0-1 0 0,0 1 1 0 0,0-1-1 0 0,0 1 1 0 0,-1-1-1 0 0,1 1 1 0 0,1 1 0 0 0,-2-1 27 0 0,-1-1-1 0 0,1 0 1 0 0,-1 0 0 0 0,1 0 0 0 0,-1 0 0 0 0,1 1 0 0 0,-1-1 0 0 0,0 0 0 0 0,0 3-1 0 0,1 1 40 0 0,-1 1 0 0 0,-1-1 0 0 0,1 0 0 0 0,-1 1 0 0 0,0-1 0 0 0,0 0 0 0 0,0 0 0 0 0,-1 0 0 0 0,0 0-1 0 0,0 0 1 0 0,0 0 0 0 0,-5 8 0 0 0,5-10-93 0 0,0 0-1 0 0,0-1 1 0 0,-1 1 0 0 0,1-1 0 0 0,0 1-1 0 0,-1-1 1 0 0,0 0 0 0 0,1 0-1 0 0,-1 0 1 0 0,0 0 0 0 0,0 0-1 0 0,0-1 1 0 0,0 1 0 0 0,-1-1-1 0 0,1 0 1 0 0,0 0 0 0 0,0 0-1 0 0,-1 0 1 0 0,1-1 0 0 0,-1 1-1 0 0,-3-1 1 0 0,7 0-173 0 0,-1 0 0 0 0,0 0 1 0 0,1-1-1 0 0,-1 1 0 0 0,1 0 0 0 0,-1-1 1 0 0,1 1-1 0 0,-1 0 0 0 0,0-1 0 0 0,1 1 1 0 0,-1 0-1 0 0,1-1 0 0 0,0 1 0 0 0,-1-1 1 0 0,1 1-1 0 0,-1-1 0 0 0,1 1 0 0 0,0-1 1 0 0,-1 0-1 0 0,1 1 0 0 0,0-1 0 0 0,0 1 1 0 0,-1-1-1 0 0,1 1 0 0 0,0-1 0 0 0,0 0 1 0 0,0 1-1 0 0,0-1 0 0 0,0 0 0 0 0,0 1 1 0 0,0-1-1 0 0,0 0 0 0 0,0 1 0 0 0,0-1 1 0 0,5-6-3239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120 154 272 0 0,'-18'-25'14502'0'0,"18"25"-14434"0"0,1 1 0 0 0,-1-1 1 0 0,0 1-1 0 0,0-1 0 0 0,0 1 0 0 0,0-1 1 0 0,0 1-1 0 0,0-1 0 0 0,0 1 0 0 0,0-1 1 0 0,0 1-1 0 0,0-1 0 0 0,0 1 0 0 0,0 0 0 0 0,0-1 1 0 0,0 1-1 0 0,0-1 0 0 0,0 1 0 0 0,0-1 1 0 0,-1 1-1 0 0,1-1 0 0 0,0 1 0 0 0,0-1 1 0 0,-1 0-1 0 0,1 1 0 0 0,0-1 0 0 0,-1 1 1 0 0,1-1-1 0 0,0 0 0 0 0,-1 1 0 0 0,0 0 1 0 0,-18 12 888 0 0,5-4-399 0 0,10-5-367 0 0,-2 1 64 0 0,0 0-1 0 0,1 1 0 0 0,0-1 1 0 0,-1 2-1 0 0,2-1 1 0 0,-1 0-1 0 0,1 1 0 0 0,-6 11 1 0 0,9-14-200 0 0,-1 0 0 0 0,1 0 0 0 0,-1 0-1 0 0,1 0 1 0 0,0 1 0 0 0,1-1 0 0 0,-1 0 0 0 0,1 1 0 0 0,0-1 0 0 0,0 0 0 0 0,1 6 0 0 0,-1-10-58 0 0,0 1-1 0 0,0-1 1 0 0,0 1 0 0 0,1-1 0 0 0,-1 1 0 0 0,0-1 0 0 0,1 1 0 0 0,-1-1 0 0 0,0 0 0 0 0,1 1 0 0 0,-1-1 0 0 0,0 1 0 0 0,1-1-1 0 0,-1 0 1 0 0,1 1 0 0 0,-1-1 0 0 0,1 0 0 0 0,1 1-18 0 0,-1-1-1 0 0,0 1 1 0 0,1-1-1 0 0,-1 0 1 0 0,1 1-1 0 0,-1-1 0 0 0,1 0 1 0 0,-1 0-1 0 0,1 0 1 0 0,1-1-1 0 0,2 1-98 0 0,-1-1 0 0 0,0 0 0 0 0,0 0 0 0 0,0-1 0 0 0,7-2 0 0 0,16-13-1195 0 0,-1-1 0 0 0,-1-1 0 0 0,33-30-1 0 0,-3 1-926 0 0,-43 37 1892 0 0,-1 0-1 0 0,0-1 1 0 0,-1-1-1 0 0,15-22 1 0 0,11-13 4331 0 0,-36 47-3878 0 0,1 1-1 0 0,-1 0 1 0 0,0 0 0 0 0,0-1-1 0 0,1 1 1 0 0,-1 0 0 0 0,0-1-1 0 0,0 1 1 0 0,0 0 0 0 0,1-1 0 0 0,-1 1-1 0 0,0 0 1 0 0,0-1 0 0 0,0 1-1 0 0,0 0 1 0 0,0-1 0 0 0,0 1-1 0 0,0-1 1 0 0,0 1 0 0 0,0 0 0 0 0,0-1-1 0 0,-6-1 2699 0 0,-5 5-233 0 0,5 0-2194 0 0,2 0-190 0 0,1 1-1 0 0,0 0 1 0 0,-1 0 0 0 0,2 0 0 0 0,-1 0 0 0 0,0 1 0 0 0,1-1 0 0 0,0 1 0 0 0,-2 4 0 0 0,-3 7 76 0 0,2-5-197 0 0,0 1 0 0 0,0-1 1 0 0,1 1-1 0 0,1 0 0 0 0,0 1 0 0 0,-2 17 1 0 0,5-29-70 0 0,0-1 0 0 0,0 1-1 0 0,0 0 1 0 0,0 0 0 0 0,0-1 0 0 0,0 1 0 0 0,0 0 0 0 0,0-1 0 0 0,1 1 0 0 0,-1 0 0 0 0,0 0 0 0 0,0-1 0 0 0,1 1 0 0 0,-1 0 0 0 0,0-1 0 0 0,1 2 0 0 0,0-1-35 0 0,0 0-1 0 0,0-1 0 0 0,0 1 1 0 0,0 0-1 0 0,0-1 0 0 0,0 1 1 0 0,0 0-1 0 0,0-1 1 0 0,0 0-1 0 0,0 1 0 0 0,0-1 1 0 0,0 1-1 0 0,0-1 0 0 0,0 0 1 0 0,2 0-1 0 0,20 0-939 0 0,-12-2 319 0 0,-3-1 347 0 0,0-1 0 0 0,-1 0 0 0 0,1-1-1 0 0,-1 1 1 0 0,0-1 0 0 0,-1-1 0 0 0,1 0-1 0 0,6-6 1 0 0,-11 9 257 0 0,14-10-94 0 0,-15 12 218 0 0,0 1-1 0 0,0-1 1 0 0,0 0 0 0 0,0 1 0 0 0,0-1 0 0 0,0 1 0 0 0,0-1 0 0 0,1 1-1 0 0,-1 0 1 0 0,0-1 0 0 0,0 1 0 0 0,0 0 0 0 0,0 0 0 0 0,0 0 0 0 0,2 0 0 0 0,-3 0-26 0 0,1 0 1 0 0,-1 0-1 0 0,0 0 1 0 0,0 1 0 0 0,0-1-1 0 0,1 0 1 0 0,-1 0 0 0 0,0 1-1 0 0,0-1 1 0 0,0 0 0 0 0,0 1-1 0 0,1-1 1 0 0,-1 0-1 0 0,0 0 1 0 0,0 1 0 0 0,0-1-1 0 0,0 0 1 0 0,0 1 0 0 0,0-1-1 0 0,0 0 1 0 0,0 1 0 0 0,0-1-1 0 0,0 0 1 0 0,0 1-1 0 0,0-1 1 0 0,0 0 0 0 0,0 0-1 0 0,0 1 1 0 0,-1-1 0 0 0,1 1-1 0 0,-4 13 707 0 0,3-11-632 0 0,-4 20-2229 0 0,6 0-7157 0 0,0-11-217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1 752 0 0,'-18'5'15197'0'0,"19"-5"-15087"0"0,-1 0 0 0 0,0 0 0 0 0,0 0 0 0 0,1 1 0 0 0,-1-1 0 0 0,0 0-1 0 0,0 0 1 0 0,1 1 0 0 0,-1-1 0 0 0,0 0 0 0 0,0 0 0 0 0,0 1 0 0 0,0-1 0 0 0,1 0 0 0 0,-1 1 0 0 0,0-1 0 0 0,0 0 0 0 0,0 1 0 0 0,0-1 0 0 0,0 0 0 0 0,0 1 0 0 0,0-1 0 0 0,0 1-20 0 0,0-1-1 0 0,0 1 1 0 0,0-1 0 0 0,0 1 0 0 0,0-1 0 0 0,0 1-1 0 0,0-1 1 0 0,0 0 0 0 0,0 1 0 0 0,-1-1-1 0 0,1 1 1 0 0,0-1 0 0 0,0 1 0 0 0,0-1 0 0 0,-1 0-1 0 0,1 1 1 0 0,0-1 0 0 0,-1 0 0 0 0,1 1-1 0 0,0-1 1 0 0,-1 0 0 0 0,1 1 0 0 0,0-1-1 0 0,-1 0 1 0 0,1 1 0 0 0,-1-1 0 0 0,0 1 4 0 0,0-1 0 0 0,0 1 0 0 0,0-1 0 0 0,0 1 0 0 0,0 0 0 0 0,0 0 0 0 0,1 0 0 0 0,-1-1 0 0 0,0 1 0 0 0,1 0 0 0 0,-1 0 0 0 0,0 0 0 0 0,1 0 0 0 0,-1 0 0 0 0,1 0 0 0 0,0 0 0 0 0,-1 1 0 0 0,1-1 0 0 0,-1 1 0 0 0,-1 22 190 0 0,3 36-3322 0 0,0-57 2161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1688 0 0,'-9'-3'17092'0'0,"10"3"-17092"0"0,8 8-784 0 0,-9-5-432 0 0,3 2 1032 0 0,3 3-425 0 0,3 3 9 0 0,5-11-2064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 0 0 0,'2'-12'463'0'0,"-1"11"-398"0"0,-1 0 0 0 0,0 0 0 0 0,1-1 0 0 0,-1 1-1 0 0,0-1 1 0 0,0 1 0 0 0,0 0 0 0 0,0-1 0 0 0,0 1-1 0 0,-1-2 1 0 0,2 3 22 0 0,-1-1 0 0 0,0 1 0 0 0,0 0 0 0 0,0 0 1 0 0,0-1-1 0 0,1 1 0 0 0,-1 0 0 0 0,0 0 0 0 0,0-1 0 0 0,1 1 0 0 0,-1 0 0 0 0,0 0 0 0 0,0 0 0 0 0,1 0 0 0 0,-1-1 0 0 0,0 1 0 0 0,0 0 0 0 0,1 0 0 0 0,-1 0 0 0 0,0 0 0 0 0,1 0 0 0 0,-1 0 1 0 0,0 0-1 0 0,1 0 0 0 0,-1 0 0 0 0,0 0 0 0 0,0 0 0 0 0,1 0 0 0 0,-1 0 0 0 0,0 0 0 0 0,1 0 0 0 0,-1 0 0 0 0,0 0 0 0 0,1 0 0 0 0,-1 1 0 0 0,-1 39 7336 0 0,-2 1-5631 0 0,-1 42-1838 0 0,-2 69-1290 0 0,6-133-809 0 0,-1-1 1 0 0,-1 1 0 0 0,-1 0-1 0 0,-8 31 1 0 0,-8 2 1765 0 0,14-40 220 0 0,1-4-4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77 736 0 0,'0'0'377'0'0,"-1"0"-1"0"0,-5 4 5270 0 0,5-3-5270 0 0,1-1 1 0 0,0 1-1 0 0,-1-1 0 0 0,1 1 1 0 0,0-1-1 0 0,0 1 0 0 0,0-1 1 0 0,-1 1-1 0 0,1-1 1 0 0,0 1-1 0 0,0-1 0 0 0,0 1 1 0 0,0-1-1 0 0,0 1 1 0 0,0 0-1 0 0,-2 6 2085 0 0,1-4-1931 0 0,0-1 0 0 0,0 1 0 0 0,0-1 0 0 0,0 1 0 0 0,1-1 0 0 0,-1 1 0 0 0,1 0 0 0 0,-1 4 0 0 0,-1 26 166 0 0,2-32-633 0 0,1 33 347 0 0,2-20-400 0 0,-1-10 9 0 0,-2-7-16 0 0,0 1 1 0 0,0 0-1 0 0,0 0 1 0 0,0-1-1 0 0,1 1 1 0 0,-1 0-1 0 0,2-4 1 0 0,1-8 43 0 0,-1-4 714 0 0,0 0 0 0 0,-1-1 0 0 0,-1 1-1 0 0,-2-19 1 0 0,2 35-766 0 0,-1 0-1 0 0,1 0 0 0 0,0-1 0 0 0,0 1 0 0 0,0 0 0 0 0,0 0 0 0 0,1-1 0 0 0,-1 1 0 0 0,0 0 0 0 0,1 0 0 0 0,0 0 1 0 0,-1 0-1 0 0,1 0 0 0 0,0 0 0 0 0,0 0 0 0 0,0 0 0 0 0,0 0 0 0 0,1 0 0 0 0,1-3 0 0 0,0 3-282 0 0,-1 0 1 0 0,1 0-1 0 0,0 1 0 0 0,0-1 0 0 0,0 1 0 0 0,0-1 0 0 0,0 1 0 0 0,0 0 0 0 0,0 0 0 0 0,0 0 0 0 0,0 1 1 0 0,5-1-1 0 0,23 0-1754 0 0,-15 0 1123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 0 0 0,'10'-8'17296'0'0,"-8"8"-16455"0"0,-7 8 2530 0 0,-4 18-2867 0 0,7-19-171 0 0,1-4-320 0 0,-11 38 255 0 0,10-18-118 0 0,7-13-113 0 0,-2-5-55 0 0,5 4-52 0 0,-8-9 68 0 0,0 0 0 0 0,1 0-1 0 0,-1 1 1 0 0,1-1-1 0 0,-1 0 1 0 0,0 0-1 0 0,1 0 1 0 0,-1 0 0 0 0,0 0-1 0 0,1 0 1 0 0,-1 0-1 0 0,1 0 1 0 0,-1 0-1 0 0,0 0 1 0 0,1 0 0 0 0,-1 0-1 0 0,0 0 1 0 0,1 0-1 0 0,-1 0 1 0 0,1 0-1 0 0,-1 0 1 0 0,0-1-1 0 0,1 1 1 0 0,-1 0 0 0 0,0 0-1 0 0,1 0 1 0 0,-1-1-1 0 0,0 1 1 0 0,1 0-1 0 0,-1 0 1 0 0,0-1 0 0 0,20-14-342 0 0,12-12-555 0 0,-23 19 558 0 0,0 0 0 0 0,0 1 1 0 0,18-10-1 0 0,3-3-585 0 0,-14 8 533 0 0,25-23 1 0 0,-30 31 1067 0 0,-8 4 317 0 0,-5 4-394 0 0,2-4-515 0 0,0 1-1 0 0,-1 0 1 0 0,1 0 0 0 0,-1 0 0 0 0,1-1 0 0 0,0 1 0 0 0,-1 0 0 0 0,1 0-1 0 0,-1-1 1 0 0,1 1 0 0 0,-1-1 0 0 0,0 1 0 0 0,1 0 0 0 0,-1-1 0 0 0,0 1-1 0 0,1-1 1 0 0,-1 1 0 0 0,0-1 0 0 0,-1 1 0 0 0,1 0-5 0 0,-1 1 1 0 0,1 0-1 0 0,-1 0 1 0 0,1 0-1 0 0,0 0 1 0 0,0 0-1 0 0,0 0 1 0 0,0 0-1 0 0,0 0 1 0 0,0 0-1 0 0,-1 5 1 0 0,-5 11-29 0 0,6-17-45 0 0,1-1 0 0 0,-1 1-1 0 0,1 0 1 0 0,-1 0 0 0 0,1 0 0 0 0,-1 0-1 0 0,1 0 1 0 0,0 0 0 0 0,-1 0 0 0 0,1 0 0 0 0,0 0-1 0 0,0 0 1 0 0,0 0 0 0 0,0 1 0 0 0,0-1-14 0 0,0-1 1 0 0,0 1-1 0 0,0-1 0 0 0,0 0 1 0 0,0 1-1 0 0,0-1 1 0 0,1 1-1 0 0,-1-1 1 0 0,0 0-1 0 0,0 1 1 0 0,1-1-1 0 0,-1 0 0 0 0,0 1 1 0 0,0-1-1 0 0,1 0 1 0 0,-1 1-1 0 0,0-1 1 0 0,1 0-1 0 0,-1 0 1 0 0,0 0-1 0 0,1 1 0 0 0,-1-1 1 0 0,1 0-1 0 0,0 1-24 0 0,0-1 1 0 0,0 0-1 0 0,0 0 0 0 0,0 0 0 0 0,0 0 0 0 0,0 0 0 0 0,0 0 0 0 0,0 0 0 0 0,0 0 0 0 0,0 0 1 0 0,0 0-1 0 0,0 0 0 0 0,2-1 0 0 0,7-5-317 0 0,4-4-201 0 0,10 0-50 0 0,3-2 116 0 0,-21 7 409 0 0,0 1-1 0 0,-1-1 1 0 0,1 0-1 0 0,6-9 1 0 0,9-7 577 0 0,-21 21-474 0 0,0 0-1 0 0,0 0 1 0 0,0-1-1 0 0,0 1 1 0 0,0 0-1 0 0,0 0 1 0 0,1 0-1 0 0,-1 0 1 0 0,0 0-1 0 0,0 0 1 0 0,0-1-1 0 0,0 1 1 0 0,0 0-1 0 0,1 0 1 0 0,-1 0 0 0 0,0 0-1 0 0,0 0 1 0 0,0 0-1 0 0,0 0 1 0 0,1 0-1 0 0,-1 0 1 0 0,0 0-1 0 0,0 0 1 0 0,0 0-1 0 0,0 0 1 0 0,1 0-1 0 0,-1 0 1 0 0,0 0-1 0 0,0 0 1 0 0,0 0-1 0 0,0 0 1 0 0,1 0-1 0 0,-1 0 1 0 0,0 0-1 0 0,0 0 1 0 0,0 0 0 0 0,0 0-1 0 0,1 0 1 0 0,-1 1-1 0 0,0-1 1 0 0,0 0-1 0 0,0 0 1 0 0,0 0-1 0 0,0 0 1 0 0,0 0-1 0 0,1 0 1 0 0,-1 1-1 0 0,2 11 695 0 0,-5 14 27 0 0,0-13-558 0 0,-6 22 348 0 0,10-15-1114 0 0,4-11-580 0 0,-1-6-1988 0 0,5-2 793 0 0,1-2 64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1584 0 0,'-7'2'17972'0'0,"4"-2"-16147"0"0,-4 1-945 0 0,5 9-616 0 0,1-3 136 0 0,-1 0-160 0 0,5-7-160 0 0,-1-3-160 0 0,-1 6-72 0 0,6-8-632 0 0,-1 2-441 0 0,0-4-287 0 0,3-2-352 0 0,-3 6 1056 0 0,6 1-1073 0 0,-3 2-1007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1512 0 0,'-9'1'17112'0'0,"14"2"-13685"0"0,-2-2-3684 0 0,-1-1 0 0 0,0 1 0 0 0,0-1 1 0 0,0 0-1 0 0,0 0 0 0 0,1 0 0 0 0,2 0 0 0 0,10-2-5621 0 0,1 5-6408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07:26:4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1232 0 0,'-6'3'14763'0'0,"5"1"-12042"0"0,-3-2-921 0 0,2 0-1352 0 0,0 0 249 0 0,-1-1 111 0 0,0 2-808 0 0,2-1-1112 0 0,5-2-1641 0 0,0 1 2201 0 0,-4 8-2073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2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0 0 0,'-13'23'1438'0'0,"12"-17"-1346"0"0,1 1 0 0 0,-1-1 0 0 0,1 1 1 0 0,0-1-1 0 0,0 0 0 0 0,1 1 0 0 0,0-1 1 0 0,0 0-1 0 0,0 0 0 0 0,4 8 1 0 0,-5-12 73 0 0,1 0 1 0 0,0 0 0 0 0,0-1 0 0 0,0 1 0 0 0,0-1 0 0 0,0 1 0 0 0,0-1 0 0 0,0 1 0 0 0,0-1 0 0 0,1 0-1 0 0,-1 0 1 0 0,0 1 0 0 0,1-1 0 0 0,-1 0 0 0 0,1 0 0 0 0,0 0 0 0 0,-1-1 0 0 0,1 1 0 0 0,0 0 0 0 0,-1 0 0 0 0,1-1-1 0 0,0 1 1 0 0,0-1 0 0 0,0 0 0 0 0,-1 0 0 0 0,1 1 0 0 0,0-1 0 0 0,2-1 0 0 0,0 1 292 0 0,0 0 1 0 0,0 0-1 0 0,0-1 1 0 0,0 0-1 0 0,0 0 1 0 0,7-2-1 0 0,7-7-1389 0 0,8-10 693 0 0,-1 1-981 0 0,-9 5-3057 0 0,-11 10 3864 0 0,0 0 0 0 0,1 0 0 0 0,0 1 0 0 0,0-1 0 0 0,0 1 0 0 0,9-3 0 0 0,-7 2 103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74 152 0 0,'-14'-3'494'0'0,"11"3"-410"0"0,1 0 0 0 0,0-1 1 0 0,-1 1-1 0 0,1-1 0 0 0,0 1 1 0 0,0-1-1 0 0,-4-2 0 0 0,6 3-79 0 0,0 0-1 0 0,-1 0 1 0 0,1 0 0 0 0,0 0-1 0 0,0-1 1 0 0,0 1-1 0 0,0 0 1 0 0,0 0-1 0 0,0 0 1 0 0,0 0 0 0 0,0 0-1 0 0,0 0 1 0 0,0-1-1 0 0,0 1 1 0 0,0 0-1 0 0,0 0 1 0 0,0 0 0 0 0,0 0-1 0 0,0 0 1 0 0,0-1-1 0 0,0 1 1 0 0,0 0-1 0 0,0 0 1 0 0,0 0 0 0 0,0 0-1 0 0,0 0 1 0 0,0 0-1 0 0,0-1 1 0 0,0 1-1 0 0,0 0 1 0 0,1 0 0 0 0,-1 0-1 0 0,0 0 1 0 0,0 0-1 0 0,0 0 1 0 0,0 0-1 0 0,0 0 1 0 0,0-1-1 0 0,0 1 1 0 0,0 0 0 0 0,1 0-1 0 0,-1 0 1 0 0,0 0-1 0 0,0 0 1 0 0,0 0-1 0 0,0 0 1 0 0,0 0 0 0 0,0 0-1 0 0,1 0 1 0 0,-1 0-1 0 0,0 0 1 0 0,0 0-1 0 0,0 0 1 0 0,0 0 0 0 0,0 0-1 0 0,1 0 1 0 0,-1 0-1 0 0,0 0 1 0 0,8-2 127 0 0,43-8 1940 0 0,33 4 4694 0 0,0 2-3742 0 0,170-1-2431 0 0,-222 5-126 0 0,37-1-361 0 0,124-2 166 0 0,-41-3-199 0 0,104-5-25 0 0,54 0-1760 0 0,-302 11 1568 0 0,87 2-4108 0 0,-14 1-3265 0 0,-59-2 6965 0 0,-13-1 186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19 248 0 0,'-3'-2'258'0'0,"2"1"-186"0"0,0 0 0 0 0,0 0-1 0 0,0 0 1 0 0,0 0 0 0 0,0 0 0 0 0,1 0-1 0 0,-1 0 1 0 0,0 0 0 0 0,0 0 0 0 0,1-1-1 0 0,-1 1 1 0 0,0-3 0 0 0,2 9 439 0 0,0-4 0 0 0,0 0 0 0 0,-1 0 0 0 0,0 1 0 0 0,1-1 0 0 0,-1 0 0 0 0,0 0 0 0 0,1 0 0 0 0,-1 0 0 0 0,0 0 0 0 0,0 0 0 0 0,0 0 0 0 0,0 1 0 0 0,0-1 0 0 0,0 0 0 0 0,0 0 0 0 0,-1 2 0 0 0,0 1-135 0 0,0 1 0 0 0,0 0 1 0 0,0-1-1 0 0,1 1 0 0 0,-1 0 0 0 0,1 0 0 0 0,0-1 0 0 0,1 1 1 0 0,0 5-1 0 0,0 18 191 0 0,4-1-277 0 0,-1-3-193 0 0,-3 16-47 0 0,1-13-69 0 0,-1-1-1 0 0,-2 1 1 0 0,-1-1-1 0 0,-5 31 1 0 0,-30 89-1523 0 0,23-110 355 0 0,10-27 609 0 0,1 0 0 0 0,-5 14-1 0 0,5-11-968 0 0,-1-1-1 0 0,0 1 1 0 0,-1-1 0 0 0,-1 1-1 0 0,-8 12 1 0 0,-5 10 1369 0 0,13-20-42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24 160 0 0,'-3'-9'483'0'0,"3"8"-468"0"0,0 1 0 0 0,0-1 1 0 0,-1 1-1 0 0,1-1 0 0 0,0 0 1 0 0,0 1-1 0 0,0-1 0 0 0,0 0 0 0 0,-1 1 1 0 0,1-1-1 0 0,0 1 0 0 0,-1-1 1 0 0,1 1-1 0 0,0-1 0 0 0,-1 1 0 0 0,1-1 1 0 0,-1 1-1 0 0,1-1 0 0 0,-1 1 1 0 0,1-1-1 0 0,-1 1 0 0 0,1 0 0 0 0,-1-1 1 0 0,1 1-1 0 0,-1 0 0 0 0,1-1 1 0 0,-1 1-1 0 0,0 0 0 0 0,1 0 0 0 0,-1 0 1 0 0,1 0-1 0 0,-1-1 0 0 0,0 1 1 0 0,1 0-1 0 0,-1 0 0 0 0,0 0 0 0 0,1 0 1 0 0,-2 1-1 0 0,-3-1 80 0 0,4 0-72 0 0,0 0 0 0 0,0 0 0 0 0,0 0 0 0 0,1 0 0 0 0,-1 0 0 0 0,0 0 0 0 0,0 1 0 0 0,0-1-1 0 0,1 0 1 0 0,-1 0 0 0 0,0 1 0 0 0,0-1 0 0 0,1 0 0 0 0,-1 1 0 0 0,0-1 0 0 0,1 0 0 0 0,-1 1 0 0 0,0-1-1 0 0,1 1 1 0 0,-1 0 0 0 0,0-1 0 0 0,1 1 0 0 0,-1-1 0 0 0,1 1 0 0 0,0 0 0 0 0,-1-1 0 0 0,1 1 0 0 0,-1 0-1 0 0,1 0 1 0 0,0-1 0 0 0,0 1 0 0 0,-1 0 0 0 0,1 0 0 0 0,0 0 0 0 0,0-1 0 0 0,0 1 0 0 0,0 1-1 0 0,-10 79 8936 0 0,8-46-7649 0 0,5 53 0 0 0,8 119-1052 0 0,-11-68-3421 0 0,-3-109 147 0 0,-2 8-2685 0 0,6-36 5563 0 0,-1 1-1 0 0,0-1 0 0 0,0 1 0 0 0,1-1 1 0 0,-1 1-1 0 0,3 4 0 0 0,2-1-212 0 0,-3-2 136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13 226 200 0 0,'-5'-1'367'0'0,"-3"-1"269"0"0,8 0-349 0 0,5 1-78 0 0,78-9 7161 0 0,19-4-1973 0 0,123-24-2028 0 0,-99 17-2517 0 0,68-6-277 0 0,-114 17-446 0 0,-28 3-67 0 0,100-10 36 0 0,-151 17-98 0 0,238-26-335 0 0,-30-10-2535 0 0,-171 30-67 0 0,1 0-8265 0 0,-31 5 10706 0 0,0 1 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24 112 0 0,'-1'-9'658'0'0,"1"8"-528"0"0,0 0 0 0 0,0-1 0 0 0,4-9 8994 0 0,-1 27-8248 0 0,-3-2-479 0 0,0 0 1 0 0,-4 21-1 0 0,-8 30-6269 0 0,6-38 904 0 0,3-15 4712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0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0 0 0,'1'0'34'0'0,"-1"-1"0"0"0,0 1-1 0 0,1 0 1 0 0,-1-1 0 0 0,1 1 0 0 0,-1 0-1 0 0,1-1 1 0 0,-1 1 0 0 0,1 0 0 0 0,0 0-1 0 0,-1 0 1 0 0,1-1 0 0 0,-1 1 0 0 0,1 0-1 0 0,-1 0 1 0 0,1 0 0 0 0,0 0 0 0 0,-1 0-1 0 0,1 0 1 0 0,-1 0 0 0 0,2 0 0 0 0,18 0 195 0 0,-16 0-138 0 0,95-4 658 0 0,-12 1-96 0 0,119-8 7619 0 0,721-17-4785 0 0,-708 20-5671 0 0,-146 3-1273 0 0,0 0-3444 0 0,-36 4 6385 0 0,-22 0 150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28 736 0 0,'-1'-6'928'0'0,"0"2"-408"0"0,2-2 65 0 0,-6 3-593 0 0,3 2-465 0 0,1-3 193 0 0,4 2-152 0 0,-2 0 104 0 0,3 3-24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16 0 0,'6'0'1146'0'0,"-6"0"-1139"0"0,0-1 1 0 0,0 1 0 0 0,0 0 0 0 0,0 0-1 0 0,0 0 1 0 0,0 0 0 0 0,0 0 0 0 0,0 0 0 0 0,0 0-1 0 0,0 0 1 0 0,0 0 0 0 0,0 0 0 0 0,0 0-1 0 0,0-1 1 0 0,0 1 0 0 0,0 0 0 0 0,0 0-1 0 0,0 0 1 0 0,0 0 0 0 0,0 0 0 0 0,0 0 0 0 0,0 0-1 0 0,0 0 1 0 0,0 0 0 0 0,0 0 0 0 0,0 0-1 0 0,0 0 1 0 0,1 0 0 0 0,-1-1 0 0 0,0 1 0 0 0,0 0-1 0 0,0 0 1 0 0,0 0 0 0 0,0 0 0 0 0,0 0-1 0 0,0 0 1 0 0,0 0 0 0 0,0 0 0 0 0,0 0-1 0 0,0 0 1 0 0,1 0 0 0 0,-1 0 0 0 0,0 0 0 0 0,0 0-1 0 0,0 0 1 0 0,0 0 0 0 0,0 0 0 0 0,0 0-1 0 0,0 0 1 0 0,0 0 0 0 0,0 0 0 0 0,0 0-1 0 0,0 0 1 0 0,1 0 0 0 0,-1 0 0 0 0,0 0 0 0 0,0 1-1 0 0,0-1 1 0 0,0 0 0 0 0,0 0 0 0 0,0 0-1 0 0,0 0 1 0 0,0 0 0 0 0,0 0 0 0 0,6 8 271 0 0,4 17 5771 0 0,-8-17-4474 0 0,7 44 1707 0 0,-8-24-2959 0 0,-1 34-1 0 0,-14 72-394 0 0,5-67-788 0 0,3-23-821 0 0,2-24-2642 0 0,-1 25 0 0 0,3-17 3809 0 0,0-19 274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0 0 0,'4'2'135'0'0,"0"-1"0"0"0,0 1 1 0 0,0-1-1 0 0,0 0 0 0 0,0 0 0 0 0,0-1 0 0 0,0 1 1 0 0,1-1-1 0 0,-1 0 0 0 0,0 0 0 0 0,6-1 0 0 0,7-2 0 0 0,26-8-1 0 0,-29 7 1774 0 0,1 1-1 0 0,21-3 1 0 0,113 4 3874 0 0,18-8-3574 0 0,133 0-1244 0 0,104 34-1684 0 0,-135 2-7692 0 0,-210-20 4161 0 0,1-2 2794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43 0 0 0,'8'-42'808'0'0,"-10"47"-542"0"0,0 0-1 0 0,0 0 1 0 0,1 0 0 0 0,-1 0-1 0 0,0 6 1 0 0,-2 65 5911 0 0,1-1-3417 0 0,8 152-1515 0 0,1-93-1078 0 0,-6 407 190 0 0,-10-319-227 0 0,-21 109-129 0 0,9-111-597 0 0,5 54-2192 0 0,20 1-4759 0 0,2-226 7340 0 0,3 0 0 0 0,15 54-1 0 0,-11-57-156 0 0,-2 1 1 0 0,6 72-1 0 0,-14-83 156 0 0,-1-4-43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19 328 0 0 0,'-11'-1'165'0'0,"5"2"264"0"0,6-1-420 0 0,-1 0 0 0 0,1 0-1 0 0,0 0 1 0 0,0 0 0 0 0,0 0-1 0 0,0 0 1 0 0,0 0 0 0 0,0 1-1 0 0,0-1 1 0 0,0 0 0 0 0,0 0-1 0 0,0 0 1 0 0,0 0 0 0 0,0 0-1 0 0,0 0 1 0 0,0 0 0 0 0,0 0-1 0 0,0 0 1 0 0,0 1 0 0 0,-1-1-1 0 0,1 0 1 0 0,0 0 0 0 0,0 0 0 0 0,0 0-1 0 0,0 0 1 0 0,0 0 0 0 0,1 0-1 0 0,-1 0 1 0 0,0 1 0 0 0,0-1-1 0 0,0 0 1 0 0,0 0 0 0 0,0 0-1 0 0,0 0 1 0 0,0 0 0 0 0,0 0-1 0 0,0 0 1 0 0,0 0 0 0 0,0 0-1 0 0,0 0 1 0 0,0 1 0 0 0,0-1-1 0 0,0 0 1 0 0,0 0 0 0 0,0 0-1 0 0,1 0 1 0 0,-1 0 0 0 0,0 0 0 0 0,0 0-1 0 0,5 3 301 0 0,-2-6-65 0 0,2-5-81 0 0,1 1-21 0 0,-6 6-137 0 0,0 1-1 0 0,1-1 0 0 0,-1 0 1 0 0,0 1-1 0 0,1-1 0 0 0,-1 1 0 0 0,0-1 1 0 0,1 1-1 0 0,-1-1 0 0 0,1 1 0 0 0,-1-1 1 0 0,1 1-1 0 0,-1 0 0 0 0,1-1 1 0 0,-1 1-1 0 0,2-1 0 0 0,10-5 132 0 0,24-8 1 0 0,9-4 180 0 0,-30 12 145 0 0,0 1 0 0 0,0 1 0 0 0,1 0 0 0 0,24-2 0 0 0,22-6 3602 0 0,258-73 620 0 0,-80 33-3568 0 0,-90 25-857 0 0,-25 4-130 0 0,-58 12-94 0 0,45-7-162 0 0,3 10-978 0 0,-78 5 1039 0 0,69-2-11406 0 0,-61 5 10304 0 0,-27-1 816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3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0 0 0,'0'-1'36'0'0,"0"1"-1"0"0,0-1 1 0 0,0 1 0 0 0,0-1-1 0 0,0 1 1 0 0,0-1 0 0 0,0 0-1 0 0,0 1 1 0 0,0-1 0 0 0,1 1-1 0 0,-1-1 1 0 0,0 1 0 0 0,0-1-1 0 0,1 1 1 0 0,-1 0-1 0 0,0-1 1 0 0,1 1 0 0 0,-1-1-1 0 0,1 1 1 0 0,-1 0 0 0 0,0-1-1 0 0,1 1 1 0 0,-1 0 0 0 0,1-1-1 0 0,-1 1 1 0 0,2-1 0 0 0,16-3 260 0 0,-2 1 0 0 0,4-2-102 0 0,32-6 0 0 0,-23 6-129 0 0,-20 4-23 0 0,1 0-1 0 0,15 0 0 0 0,15-1 133 0 0,-32 1-63 0 0,0 0 0 0 0,-1 1 0 0 0,1-1 0 0 0,14 3 0 0 0,-1 2 3367 0 0,-21-4-3418 0 0,0 0 1 0 0,0 0-1 0 0,1 0 1 0 0,-1 0-1 0 0,0 1 1 0 0,0-1-1 0 0,0 0 1 0 0,0 0 0 0 0,0 0-1 0 0,0 0 1 0 0,0 0-1 0 0,0 0 1 0 0,0 0 60 0 0,0 0-61 0 0,1 0 1 0 0,-1 0-1 0 0,0 0 1 0 0,0 0-1 0 0,0 0 1 0 0,0 1 0 0 0,0-1-1 0 0,0 0 1 0 0,0 0-1 0 0,0 0 1 0 0,0 0-1 0 0,0 0 1 0 0,0 0-1 0 0,0 0 1 0 0,0 0-1 0 0,0 0 1 0 0,0 1-1 0 0,0-1 1 0 0,0 0 0 0 0,0 0-1 0 0,0 0 1 0 0,0 0-1 0 0,0 0 1 0 0,0 0-1 0 0,0 0 1 0 0,0 0-1 0 0,0 1 1 0 0,0-1-1 0 0,0 0 1 0 0,0 0 0 0 0,0 0-1 0 0,0 0 1 0 0,0 0-1 0 0,-1 0 1 0 0,1 0-1 0 0,0 0 1 0 0,0 0-1 0 0,0 0 1 0 0,0 0-1 0 0,0 0 1 0 0,0 1-1 0 0,0-1 1 0 0,0 0 0 0 0,-10 6 1217 0 0,-19 9-1287 0 0,22-12 374 0 0,-10 4 735 0 0,12-5-1974 0 0,1 0 1 0 0,-1 0-1 0 0,0 0 1 0 0,1 0-1 0 0,0 1 1 0 0,-1-1-1 0 0,1 1 1 0 0,0 1-1 0 0,0-1 1 0 0,1 0 0 0 0,-6 7-1 0 0,6-3 463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4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0 0 0,'12'-7'767'0'0,"50"-9"8"0"0,27-6-321 0 0,-28 15-369 0 0,0 2 0 0 0,65 4-1 0 0,21-1-96 0 0,174-1-914 0 0,-316 3 845 0 0,0 1 0 0 0,0-1 0 0 0,0 1 0 0 0,0 0 0 0 0,0 0 0 0 0,0 1 0 0 0,9 3 0 0 0,-5 0-119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4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23 32 0 0,'-1'0'25'0'0,"1"0"-1"0"0,0 0 1 0 0,0 0 0 0 0,-1 0-1 0 0,1-1 1 0 0,0 1 0 0 0,0 0 0 0 0,-1 0-1 0 0,1 0 1 0 0,0-1 0 0 0,0 1-1 0 0,-1 0 1 0 0,1 0 0 0 0,0-1-1 0 0,0 1 1 0 0,0 0 0 0 0,0-1-1 0 0,0 1 1 0 0,-1 0 0 0 0,1-1-1 0 0,0 1 1 0 0,0 0 0 0 0,0 0-1 0 0,0-1 1 0 0,0 1 0 0 0,0 0 0 0 0,0-1-1 0 0,0 1 1 0 0,0 0 0 0 0,0-1-1 0 0,0 1 1 0 0,0 0 0 0 0,0-1-1 0 0,1 1 1 0 0,-1 0 0 0 0,0-1-1 0 0,0 1 1 0 0,0 0 0 0 0,0 0-1 0 0,0-1 1 0 0,1 1 0 0 0,-1 0 0 0 0,0 0-1 0 0,0-1 1 0 0,0 1 0 0 0,1 0-1 0 0,-1 0 1 0 0,0 0 0 0 0,0-1-1 0 0,1 1 1 0 0,-1 0 0 0 0,0 0-1 0 0,1 0 1 0 0,-1-1-1 0 0,1 1-1 0 0,-1 0 1 0 0,1-1 0 0 0,-1 1-1 0 0,0 0 1 0 0,1-1 0 0 0,-1 1-1 0 0,1 0 1 0 0,-1-1 0 0 0,0 1-1 0 0,0-1 1 0 0,1 1 0 0 0,-1 0-1 0 0,0-1 1 0 0,0 1-1 0 0,1-1 1 0 0,-1 1 0 0 0,0-1-1 0 0,0 1 1 0 0,0-2 0 0 0,4 30 8115 0 0,0 4-6221 0 0,-4-9-1056 0 0,-5 29 0 0 0,1 9-59 0 0,-15 238 466 0 0,4-119-1113 0 0,-49 727 471 0 0,7-259 717 0 0,44-506-1126 0 0,-30 447 95 0 0,45-320-438 0 0,19-91-1179 0 0,-20-170 757 0 0,6 26-741 0 0,1-17-4988 0 0,1-20-1069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55 0 0 0,'-8'1'118'0'0,"0"-1"0"0"0,0 0 0 0 0,1 0 1 0 0,-11-2-1 0 0,5 1 115 0 0,11 1-178 0 0,1 0 1 0 0,-1 0 0 0 0,0-1 0 0 0,0 1-1 0 0,1 0 1 0 0,-1-1 0 0 0,0 1 0 0 0,1-1-1 0 0,-1 1 1 0 0,0-1 0 0 0,1 0 0 0 0,-1 0-1 0 0,1 0 1 0 0,-1 0 0 0 0,1 0 0 0 0,-1 0 0 0 0,1 0-1 0 0,-2-3 1 0 0,4 12 1474 0 0,-1-8-1424 0 0,0 0 0 0 0,0 1 0 0 0,0-1 0 0 0,1 0 0 0 0,-1 1 0 0 0,0-1 0 0 0,1 0 0 0 0,-1 0-1 0 0,0 1 1 0 0,0-1 0 0 0,1 0 0 0 0,-1 0 0 0 0,0 1 0 0 0,1-1 0 0 0,-1 0 0 0 0,1 0 0 0 0,-1 0 0 0 0,0 0 0 0 0,1 0 0 0 0,-1 0 0 0 0,1 0 0 0 0,-1 0 0 0 0,0 1 0 0 0,1-1 0 0 0,-1 0 0 0 0,1-1 0 0 0,-1 1 0 0 0,0 0 0 0 0,1 0 0 0 0,-1 0-1 0 0,0 0 1 0 0,1 0 0 0 0,-1 0 0 0 0,1 0 0 0 0,-1-1 0 0 0,0 1 0 0 0,1 0 0 0 0,-1 0 0 0 0,0 0 0 0 0,1-1 0 0 0,-1 1 0 0 0,4-2 243 0 0,0 0 0 0 0,0 0 1 0 0,0 0-1 0 0,8-1 0 0 0,10-5 514 0 0,-15 5-757 0 0,0 0 1 0 0,0 1 0 0 0,0-1-1 0 0,0 1 1 0 0,1 1 0 0 0,-1 0-1 0 0,0 0 1 0 0,1 0 0 0 0,-1 1-1 0 0,14 1 1 0 0,-8-1 28 0 0,0-1 1 0 0,21-2-1 0 0,8-1 154 0 0,30 3 109 0 0,50-2 263 0 0,70 4 190 0 0,-104 2-606 0 0,278 28 133 0 0,-288-20-376 0 0,47 3-115 0 0,-18-2-1737 0 0,-50-4-1420 0 0,-5 0-3327 0 0,-18-7 5472 0 0,-15-4 749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0 0 0,'0'-4'17'0'0,"0"3"-8"0"0,0 1 0 0 0,0-1-1 0 0,0 1 1 0 0,0-1 0 0 0,0 1 0 0 0,-1-1-1 0 0,1 1 1 0 0,0-1 0 0 0,1 1 0 0 0,-1-1 0 0 0,0 1-1 0 0,0-1 1 0 0,0 1 0 0 0,0-1 0 0 0,0 1-1 0 0,0-1 1 0 0,1 1 0 0 0,-1-1 0 0 0,0 1-1 0 0,0-1 1 0 0,1 1 0 0 0,0-1 0 0 0,-1 0 39 0 0,1 0-1 0 0,0 1 1 0 0,-1-1 0 0 0,1 0 0 0 0,-1 1 0 0 0,1-1-1 0 0,-1 0 1 0 0,1 1 0 0 0,-1-1 0 0 0,1 0 0 0 0,-1 0 0 0 0,0 0-1 0 0,0 1 1 0 0,1-1 0 0 0,-1 0 0 0 0,0-2 0 0 0,0 2 34 0 0,1 0 0 0 0,-1-1-1 0 0,1 1 1 0 0,-1 0 0 0 0,1-1 0 0 0,-1 1 0 0 0,1 0 0 0 0,0 0 0 0 0,0-1 0 0 0,-1 1 0 0 0,3-2 0 0 0,0 4-643 0 0,1 6 4007 0 0,-1 4 1939 0 0,-2-7-4800 0 0,-1 0 0 0 0,-1-1 0 0 0,1 1 1 0 0,0 0-1 0 0,-2 4 0 0 0,0 8 526 0 0,-1 5-292 0 0,-6 24-1 0 0,5-27-709 0 0,0 1 0 0 0,0 21 1 0 0,1 172-121 0 0,1-26-2431 0 0,1-151 632 0 0,0 48-8259 0 0,3-33 8729 0 0,-2-38 300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0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24 336 0 0,'-4'-3'363'0'0,"-3"-7"135"0"0,7 9-492 0 0,0 1 0 0 0,0 0 1 0 0,0 0-1 0 0,0-1 0 0 0,0 1 0 0 0,0 0 1 0 0,0-1-1 0 0,0 1 0 0 0,0 0 1 0 0,1 0-1 0 0,-1-1 0 0 0,0 1 0 0 0,0 0 1 0 0,0 0-1 0 0,0 0 0 0 0,0-1 0 0 0,0 1 1 0 0,1 0-1 0 0,-1 0 0 0 0,0 0 0 0 0,0-1 1 0 0,0 1-1 0 0,0 0 0 0 0,1 0 1 0 0,-1 0-1 0 0,0 0 0 0 0,0-1 0 0 0,1 1 1 0 0,-1 0-1 0 0,0 0 0 0 0,0 0 0 0 0,1 0 1 0 0,-1 0-1 0 0,0 0 0 0 0,0 0 1 0 0,1 0-1 0 0,-1 0 0 0 0,0 0 0 0 0,0 0 1 0 0,1 0-1 0 0,-1 0 0 0 0,0 0 0 0 0,0 0 1 0 0,1 0-1 0 0,24-2 699 0 0,43 0 1 0 0,-40 4 862 0 0,0 1-1 0 0,0 1 1 0 0,0 2 0 0 0,0 1-1 0 0,45 17 1 0 0,-2 9-1579 0 0,-36-16 250 0 0,-22-12-204 0 0,0 2 0 0 0,-1-1-1 0 0,0 2 1 0 0,12 8-1 0 0,-7-3-21 0 0,-1 1-1 0 0,-1 1 0 0 0,0 0 0 0 0,-1 1 0 0 0,-1 1 0 0 0,0 0 0 0 0,-1 1 0 0 0,-1 0 1 0 0,16 37-1 0 0,-21-40 44 0 0,-1 0 1 0 0,0 0-1 0 0,-2 0 0 0 0,1 1 1 0 0,-2 0-1 0 0,0-1 1 0 0,-1 22-1 0 0,-1-26 59 0 0,-1-1 0 0 0,0 1-1 0 0,-1-1 1 0 0,0 0 0 0 0,-1 0 0 0 0,0 0-1 0 0,-1 0 1 0 0,0 0 0 0 0,0-1 0 0 0,-1 1-1 0 0,0-1 1 0 0,-7 9 0 0 0,6-10-69 0 0,-1-2-1 0 0,1 1 1 0 0,-11 8 0 0 0,-12 12-78 0 0,16-14-272 0 0,0-1 1 0 0,-24 16 0 0 0,20-15-1330 0 0,-20 19 0 0 0,2 0-5605 0 0,-2-3 5427 0 0,19-16 1467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15 168 0 0,'0'-1'55'0'0,"0"1"0"0"0,0-1-1 0 0,0 0 1 0 0,-1 0 0 0 0,1 0 0 0 0,0 1-1 0 0,-1-1 1 0 0,1 0 0 0 0,-1 1 0 0 0,1-1 0 0 0,-1 0-1 0 0,1 1 1 0 0,-1-1 0 0 0,1 1 0 0 0,-1-1-1 0 0,0 0 1 0 0,0 1-44 0 0,1 0-1 0 0,0-1 1 0 0,0 1-1 0 0,0 0 0 0 0,-1 0 1 0 0,1 0-1 0 0,0-1 1 0 0,0 1-1 0 0,-1 0 1 0 0,1 0-1 0 0,0 0 0 0 0,0 0 1 0 0,-1 0-1 0 0,1 0 1 0 0,0-1-1 0 0,0 1 1 0 0,-1 0-1 0 0,1 0 1 0 0,0 0-1 0 0,-1 0 0 0 0,1 0 1 0 0,0 0-1 0 0,0 0 1 0 0,-1 0-1 0 0,1 0 1 0 0,0 0-1 0 0,-1 0 1 0 0,1 0-1 0 0,0 1 0 0 0,0-1 1 0 0,-1 0-1 0 0,1 0 1 0 0,0 0-1 0 0,0 0 1 0 0,-1 0-1 0 0,1 1 0 0 0,0-1 1 0 0,0 0-1 0 0,-1 0 1 0 0,1 0-1 0 0,0 1 1 0 0,4 4 2091 0 0,-2 3 3512 0 0,-2 25-2505 0 0,-1-32-3058 0 0,1 0 1 0 0,0 0 0 0 0,0 0-1 0 0,1 0 1 0 0,-1 0-1 0 0,0 0 1 0 0,0 0 0 0 0,0 0-1 0 0,1 0 1 0 0,-1 0 0 0 0,0 0-1 0 0,1 0 1 0 0,-1 0-1 0 0,1 0 1 0 0,-1 0 0 0 0,1 0-1 0 0,0-1 1 0 0,-1 1 0 0 0,1 0-1 0 0,0 0 1 0 0,1 0-1 0 0,6 9 407 0 0,-5-3-259 0 0,-2-5-157 0 0,0-1 0 0 0,0 1 0 0 0,0 0 0 0 0,0-1 1 0 0,0 1-1 0 0,0-1 0 0 0,0 0 0 0 0,0 1 0 0 0,1-1 0 0 0,-1 0 0 0 0,1 1 1 0 0,-1-1-1 0 0,1 0 0 0 0,2 1 0 0 0,22 14 430 0 0,-22-13-387 0 0,1 0 0 0 0,0 0 0 0 0,0 0 0 0 0,0-1 0 0 0,0 0 0 0 0,10 4 0 0 0,-5-5-119 0 0,0 0-1 0 0,0 0 1 0 0,0-1-1 0 0,0 0 1 0 0,0-1 0 0 0,0 0-1 0 0,-1-1 1 0 0,1 0-1 0 0,0 0 1 0 0,0-1 0 0 0,-1 0-1 0 0,0-1 1 0 0,0 0-1 0 0,15-9 1 0 0,10-2-1727 0 0,5-4-8035 0 0,-17 1 7601 0 0,-15 10 1913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32 0 0,'5'-3'97'0'0,"0"0"1"0"0,-1 0-1 0 0,1 0 0 0 0,0 0 1 0 0,1 1-1 0 0,-1 0 1 0 0,0 0-1 0 0,8-2 0 0 0,7 0 1 0 0,21-1-1 0 0,-23 3 69 0 0,23-6 0 0 0,55-15 655 0 0,128-15 7587 0 0,-142 29-8234 0 0,-73 9-208 0 0,315-24 708 0 0,2 19-5924 0 0,-286 6 3165 0 0,256 19-911 0 0,-263-15 2817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64 0 0,'31'-2'593'0'0,"0"-2"1"0"0,34-7-1 0 0,-5 2-188 0 0,30 3 4926 0 0,26-3-531 0 0,98-12-1951 0 0,-105 13-2288 0 0,87-5-958 0 0,266 16 1 0 0,-238 16-2432 0 0,-78 5-7130 0 0,-43-4 8846 0 0,-71-13 781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 0 0 0,'-24'-41'1910'0'0,"24"41"-1858"0"0,0 0 0 0 0,0 0 0 0 0,0 0 1 0 0,0 0-1 0 0,0-1 0 0 0,0 1 0 0 0,0 0 1 0 0,0 0-1 0 0,0 0 0 0 0,0 0 0 0 0,0 0 0 0 0,0 0 1 0 0,0-1-1 0 0,0 1 0 0 0,0 0 0 0 0,0 0 1 0 0,0 0-1 0 0,0 0 0 0 0,1 0 0 0 0,-1 0 0 0 0,0 0 1 0 0,0 0-1 0 0,0-1 0 0 0,0 1 0 0 0,0 0 0 0 0,0 0 1 0 0,0 0-1 0 0,0 0 0 0 0,0 0 0 0 0,0 0 1 0 0,0 0-1 0 0,1 0 0 0 0,-1 0 0 0 0,0 0 0 0 0,0 0 1 0 0,0 0-1 0 0,0 0 0 0 0,0 0 0 0 0,0 0 1 0 0,0 0-1 0 0,1 0 0 0 0,-1-1 0 0 0,0 2 0 0 0,10-3 3767 0 0,10 1-207 0 0,-11 2-2823 0 0,-5-1-530 0 0,0 0-1 0 0,-1 0 0 0 0,1 0 0 0 0,-1 1 1 0 0,0 0-1 0 0,1-1 0 0 0,5 3 1 0 0,-1 1-19 0 0,9 4 13 0 0,0 0 1 0 0,-1 1 0 0 0,0 1-1 0 0,0 0 1 0 0,22 20-1 0 0,-9-2-147 0 0,49 42 37 0 0,-72-65-128 0 0,-1 1 0 0 0,1 0 1 0 0,-1 0-1 0 0,0 1 1 0 0,-1-1-1 0 0,1 1 0 0 0,-1 0 1 0 0,-1 0-1 0 0,1 1 1 0 0,-1-1-1 0 0,-1 1 1 0 0,1-1-1 0 0,-1 1 0 0 0,0 0 1 0 0,-1 0-1 0 0,0 0 1 0 0,0 0-1 0 0,-1 0 0 0 0,0 0 1 0 0,0 0-1 0 0,-1 0 1 0 0,0 0-1 0 0,-1 0 1 0 0,-2 9-1 0 0,-1-7 40 0 0,0 0 1 0 0,0-1-1 0 0,-1 0 1 0 0,0 0-1 0 0,-1-1 1 0 0,-15 16-1 0 0,5-10-17 0 0,-1 0 0 0 0,0-1 0 0 0,-1-1 1 0 0,-20 10-1 0 0,18-12-687 0 0,-1-1 0 0 0,0 0 0 0 0,0-2 0 0 0,-41 8 0 0 0,56-13 281 0 0,-29 3-10912 0 0,21-6 10131 0 0,6-1 715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5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61 0 0 0,'11'-38'529'0'0,"0"31"-340"0"0,2-1 177 0 0,-13 8-354 0 0,0 0 0 0 0,0 0 1 0 0,0 0-1 0 0,1 0 0 0 0,-1 0 1 0 0,0 0-1 0 0,0 0 0 0 0,0 0 1 0 0,0-1-1 0 0,0 1 0 0 0,1 0 1 0 0,-1 0-1 0 0,0 0 0 0 0,0 0 1 0 0,0 0-1 0 0,0 0 0 0 0,0 0 1 0 0,0 0-1 0 0,0-1 0 0 0,1 1 1 0 0,-1 0-1 0 0,0 0 0 0 0,0 0 1 0 0,0 0-1 0 0,0 0 0 0 0,0 0 1 0 0,0-1-1 0 0,0 1 0 0 0,0 0 1 0 0,0 0-1 0 0,0 0 0 0 0,0 0 1 0 0,0-1-1 0 0,0 1 0 0 0,0 0 1 0 0,0 0-1 0 0,0 0 0 0 0,0 0 1 0 0,0 0-1 0 0,0-1 0 0 0,0 1 1 0 0,0 0-1 0 0,0 0 0 0 0,0 0 1 0 0,0 0-1 0 0,0 0 0 0 0,0-1 1 0 0,-1 1-1 0 0,1 0 0 0 0,0 0 1 0 0,0 0-1 0 0,0 0 0 0 0,0 0 1 0 0,-1-1 161 0 0,-1 1 1 0 0,1 0-1 0 0,0 0 1 0 0,-1 0 0 0 0,1 0-1 0 0,0 0 1 0 0,-1 0-1 0 0,1 0 1 0 0,0 0 0 0 0,-1 0-1 0 0,1 1 1 0 0,0-1-1 0 0,-3 1 1 0 0,-18 8 5411 0 0,20-8-5142 0 0,-72 38 3447 0 0,45-22-3100 0 0,11-6-26 0 0,-28 21 0 0 0,34-23-485 0 0,1 1 1 0 0,0 0-1 0 0,0 1 1 0 0,1 0-1 0 0,-15 22 1 0 0,10-10-2 0 0,9-15-183 0 0,0 2 0 0 0,1-1-1 0 0,-8 16 1 0 0,12-21-90 0 0,0-1-1 0 0,0 0 1 0 0,1 0-1 0 0,-1 1 1 0 0,0-1 0 0 0,1 1-1 0 0,0-1 1 0 0,0 0-1 0 0,0 1 1 0 0,0-1 0 0 0,1 1-1 0 0,-1-1 1 0 0,1 0 0 0 0,0 0-1 0 0,2 7 1 0 0,0-4-176 0 0,0 0 1 0 0,1 0-1 0 0,0 0 1 0 0,0 0-1 0 0,0-1 1 0 0,0 1 0 0 0,1-1-1 0 0,0 0 1 0 0,0-1-1 0 0,0 1 1 0 0,1-1-1 0 0,-1 0 1 0 0,1 0-1 0 0,0-1 1 0 0,0 0 0 0 0,1 0-1 0 0,7 3 1 0 0,5 0-1908 0 0,-1-2 1 0 0,1 0-1 0 0,0-1 1 0 0,0 0-1 0 0,22-1 1 0 0,10-3 218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8:45.92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 3198 272 0 0,'-5'-133'16941'0'0,"14"149"-16384"0"0,-1 0-1 0 0,8 23 1 0 0,-9-20-217 0 0,15 25 0 0 0,9 15 152 0 0,-17-32-277 0 0,0 0 0 0 0,2-1 0 0 0,20 24 0 0 0,5-6 50 0 0,-15-19-138 0 0,-9-7-35 0 0,90 89 378 0 0,-35-36-88 0 0,116 143 0 0 0,-12 37-140 0 0,-125-172-183 0 0,-2-10 13 0 0,70 76 1 0 0,67 48 25 0 0,-149-160-73 0 0,54 39 1 0 0,45 18 8 0 0,-120-79-30 0 0,58 33 8 0 0,11 9 19 0 0,54 35 50 0 0,-134-84-62 0 0,0-1-1 0 0,0 1 0 0 0,0 1 1 0 0,-1-1-1 0 0,0 1 0 0 0,0-1 0 0 0,0 1 1 0 0,0 0-1 0 0,-1 1 0 0 0,0-1 1 0 0,0 0-1 0 0,0 1 0 0 0,-1 0 1 0 0,1 0-1 0 0,-1 0 0 0 0,-1 0 0 0 0,2 10 1 0 0,-3-16-11 0 0,1 1 0 0 0,-1 0 0 0 0,0 0 0 0 0,0 0 0 0 0,-1-1 0 0 0,1 1 0 0 0,0 0-1 0 0,0 0 1 0 0,0-1 0 0 0,0 1 0 0 0,-1 0 0 0 0,1 0 0 0 0,0-1 0 0 0,-1 1 0 0 0,1 0 0 0 0,-1-1 0 0 0,1 1 0 0 0,-1 0 0 0 0,1-1 0 0 0,-1 1 0 0 0,1-1 0 0 0,-1 1 0 0 0,-8 10 121 0 0,8-8-79 0 0,-1 0 0 0 0,0 0 0 0 0,0 0 0 0 0,0-1 0 0 0,0 1-1 0 0,-4 2 1 0 0,3-3-8 0 0,1 0-1 0 0,0 0 0 0 0,0 0 1 0 0,0 1-1 0 0,1-1 0 0 0,-1 0 1 0 0,0 1-1 0 0,-1 3 0 0 0,0 5 37 0 0,2-8-51 0 0,0 0-1 0 0,0 0 1 0 0,0-1-1 0 0,0 1 1 0 0,0 0-1 0 0,-1-1 1 0 0,1 1-1 0 0,-1-1 1 0 0,-2 3-1 0 0,-5 8 92 0 0,8-11-100 0 0,-1 0 0 0 0,1 0 0 0 0,0 0 0 0 0,-1-1 0 0 0,1 1 0 0 0,-1 0 0 0 0,1-1 0 0 0,-1 1 0 0 0,0-1 0 0 0,1 0-1 0 0,-4 2 1 0 0,-2 0 89 0 0,-10 3 187 0 0,16-6-286 0 0,1 0 0 0 0,-1 0 0 0 0,0 0 0 0 0,1 0 1 0 0,-1 0-1 0 0,1 0 0 0 0,-1 0 0 0 0,1-1 0 0 0,-1 1 1 0 0,1 0-1 0 0,0 0 0 0 0,-1-1 0 0 0,1 1 0 0 0,-1 0 1 0 0,1 0-1 0 0,-1-1 0 0 0,1 1 0 0 0,0-1 0 0 0,-1 1 0 0 0,1 0 1 0 0,0-1-1 0 0,-1 1 0 0 0,1-1 0 0 0,0 1 0 0 0,0-1 1 0 0,-1 1-1 0 0,1-1 0 0 0,0 1 0 0 0,0-1 0 0 0,0 1 1 0 0,0-1-1 0 0,-1 1 0 0 0,1-1 0 0 0,-2-8 87 0 0,1 5-74 0 0,0 1 0 0 0,0-1 0 0 0,0 1 0 0 0,0-1-1 0 0,1 1 1 0 0,-1-1 0 0 0,1 1 0 0 0,0-1 0 0 0,0 1 0 0 0,0-1 0 0 0,1 0-1 0 0,-1 1 1 0 0,1-1 0 0 0,0 1 0 0 0,0-1 0 0 0,3-5 0 0 0,7-9 65 0 0,1 0 1 0 0,26-30-1 0 0,-20 25-36 0 0,302-352 393 0 0,-95 117-240 0 0,53-55 39 0 0,-116 142-124 0 0,206-229 94 0 0,-249 272-163 0 0,171-176 48 0 0,-63 84-59 0 0,500-459 15 0 0,-509 489-56 0 0,-75 81 3 0 0,-76 59 2 0 0,603-485 38 0 0,-266 208-36 0 0,-247 198-15 0 0,103-78-53 0 0,-21 39-85 0 0,-138 100-76 0 0,-51 36-213 0 0,68-57 0 0 0,-90 65 21 0 0,35-33-644 0 0,-56 49 810 0 0,0 0 1 0 0,-1 0 0 0 0,0-1 0 0 0,0 0 0 0 0,-1-1 0 0 0,5-10-1 0 0,-4 7-422 0 0,-1-1-1 0 0,0-1 1 0 0,-1 1 0 0 0,0-1-1 0 0,-1 1 1 0 0,1-24-1 0 0,-5 7-1650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1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43 0 0 0,'-16'0'-20'0'0,"7"0"237"0"0,0 0 1 0 0,-1 0 0 0 0,-13 3 0 0 0,20-3-155 0 0,0 1-1 0 0,0-1 1 0 0,-1 0 0 0 0,1 0 0 0 0,0-1 0 0 0,0 1-1 0 0,0 0 1 0 0,0-1 0 0 0,0 0 0 0 0,0 0 0 0 0,0 0-1 0 0,1 0 1 0 0,-5-2 0 0 0,-14-5 929 0 0,20 8-503 0 0,1 0 1 0 0,-1 0 0 0 0,0 0-1 0 0,0 0 1 0 0,0 0-1 0 0,0 1 1 0 0,0-1 0 0 0,0 0-1 0 0,0 0 1 0 0,0 1-1 0 0,0-1 1 0 0,0 1-1 0 0,0-1 1 0 0,1 1 0 0 0,-1-1-1 0 0,-1 2 1 0 0,-2 3 1194 0 0,4-5-1641 0 0,0 0-1 0 0,0 0 1 0 0,0 1-1 0 0,0-1 0 0 0,0 0 1 0 0,0 0-1 0 0,0 0 0 0 0,0 0 1 0 0,0 0-1 0 0,1 0 1 0 0,-1 0-1 0 0,0 0 0 0 0,0 1 1 0 0,0-1-1 0 0,0 0 1 0 0,0 0-1 0 0,0 0 0 0 0,0 0 1 0 0,0 0-1 0 0,0 0 1 0 0,1 0-1 0 0,-1 0 0 0 0,0 0 1 0 0,0 0-1 0 0,0 0 1 0 0,0 0-1 0 0,0 0 0 0 0,0 0 1 0 0,1 0-1 0 0,-1 0 1 0 0,0 0-1 0 0,0 0 0 0 0,0 0 1 0 0,0 0-1 0 0,0 0 1 0 0,0 0-1 0 0,1 0 0 0 0,-1 0 1 0 0,0 0-1 0 0,0 0 1 0 0,0 0-1 0 0,0 0 0 0 0,7 0 342 0 0,0 0 0 0 0,0 0 0 0 0,9 2 0 0 0,-8-1-161 0 0,-1 0 1 0 0,1-1-1 0 0,11 0 0 0 0,-2-2 43 0 0,114-15 1166 0 0,-81 10-967 0 0,91 0 0 0 0,-40 3-219 0 0,126-6 102 0 0,126 20-167 0 0,-263-7-195 0 0,212 5-285 0 0,-113-2-270 0 0,-61 3-322 0 0,-111-9 494 0 0,32-5 1 0 0,-16 2-46 0 0,25-3-644 0 0,3 1-1485 0 0,-21 4-4056 0 0,-27-1 1736 0 0,-2 1 3889 0 0,-8 1 571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62 0 0 0,'0'-1'21'0'0,"-1"1"0"0"0,1 0 0 0 0,0 0 0 0 0,0-1 0 0 0,0 1 0 0 0,0 0 0 0 0,0 0 0 0 0,0-1 0 0 0,0 1 0 0 0,0 0 0 0 0,0 0 0 0 0,0-1 0 0 0,0 1 0 0 0,0 0 0 0 0,0 0 0 0 0,0-1 0 0 0,0 1 0 0 0,0 0 0 0 0,0 0 0 0 0,0-1 0 0 0,0 1 0 0 0,0 0 0 0 0,0 0 0 0 0,0-1 0 0 0,0 1 0 0 0,0 0-1 0 0,1 0 1 0 0,-1 0 0 0 0,0-1 0 0 0,0 1 0 0 0,0 0 0 0 0,1 0 0 0 0,10-7 389 0 0,16 0 142 0 0,-27 7-531 0 0,1-1 0 0 0,-1 1 0 0 0,1 0 0 0 0,0 0 1 0 0,-1-1-1 0 0,1 1 0 0 0,-1 0 0 0 0,1 0 0 0 0,-1-1 0 0 0,1 1 1 0 0,-1-1-1 0 0,1 1 0 0 0,-1 0 0 0 0,1-1 0 0 0,-1 1 0 0 0,0-1 0 0 0,1 0 1 0 0,-1 0 23 0 0,0 1 1 0 0,1 0 0 0 0,-1 0 0 0 0,0-1-1 0 0,0 1 1 0 0,0 0 0 0 0,0 0-1 0 0,1 0 1 0 0,-1-1 0 0 0,0 1 0 0 0,0 0-1 0 0,0 0 1 0 0,1 0 0 0 0,-1 0 0 0 0,0-1-1 0 0,0 1 1 0 0,1 0 0 0 0,-1 0-1 0 0,0 0 1 0 0,0 0 0 0 0,1 0 0 0 0,-1 0-1 0 0,0 0 1 0 0,0 0 0 0 0,1 0 0 0 0,-1 0-1 0 0,0 0 1 0 0,1 0 0 0 0,-1 0-1 0 0,0 0 1 0 0,0 0 0 0 0,1 0 0 0 0,-1 0-1 0 0,0 0 1 0 0,0 0 0 0 0,1 0-1 0 0,-1 0 1 0 0,0 0 0 0 0,0 1 0 0 0,1-1-1 0 0,-1 0 1 0 0,0 0 0 0 0,0 0 0 0 0,1 0-1 0 0,-1 1 1 0 0,0-1 0 0 0,0 0-1 0 0,0 0 1 0 0,1 1 0 0 0,8 3 6805 0 0,7-4-5207 0 0,-5 0-578 0 0,-2 0-649 0 0,0-1 1 0 0,-1 1-1 0 0,1-2 1 0 0,9-1 0 0 0,8-2 200 0 0,-17 3-347 0 0,0 0 1 0 0,0 0 0 0 0,10-4-1 0 0,-14 3-177 0 0,0 1-1 0 0,0 1 0 0 0,0-1 1 0 0,1 1-1 0 0,-1 0 0 0 0,0 0 1 0 0,1 0-1 0 0,-1 1 1 0 0,1 0-1 0 0,-1 0 0 0 0,8 1 1 0 0,0 2-19 0 0,0-1 1 0 0,0 2-1 0 0,-1 0 0 0 0,1 0 1 0 0,-1 1-1 0 0,14 8 1 0 0,-9-2-64 0 0,-9-6-4 0 0,0 0 0 0 0,-1 0 0 0 0,0 0 0 0 0,7 8 0 0 0,0 1 0 0 0,0 0-1 0 0,-2 1 1 0 0,0 1 0 0 0,14 23-1 0 0,-12-13 6 0 0,-1 0-1 0 0,16 46 0 0 0,-26-61-7 0 0,0 1-1 0 0,0 0 0 0 0,-1 0 0 0 0,0 0 0 0 0,-1 0 0 0 0,-1 0 1 0 0,0 0-1 0 0,0 0 0 0 0,-4 16 0 0 0,-27 115 46 0 0,21-108-56 0 0,-1 0 0 0 0,-18 35 0 0 0,22-55-51 0 0,0-1-1 0 0,0-1 0 0 0,-2 1 1 0 0,1-1-1 0 0,-15 15 1 0 0,19-24 9 0 0,-47 48-1407 0 0,44-47 859 0 0,1 0-1 0 0,-1 0 1 0 0,0 0 0 0 0,0-1 0 0 0,0 0 0 0 0,-13 5 0 0 0,8-5-1000 0 0,0 1 1 0 0,-14 7 0 0 0,0 3-4777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62 0 0 0,'2'-2'18'0'0,"-1"0"-1"0"0,0 0 1 0 0,1 0 0 0 0,-1 1-1 0 0,1-1 1 0 0,-1 1-1 0 0,3-3 1 0 0,-2 4 21 0 0,-1-1 0 0 0,0 0 0 0 0,0 0 0 0 0,0 0 1 0 0,0 0-1 0 0,0 0 0 0 0,0 0 0 0 0,0 0 0 0 0,0-1 0 0 0,0 1 0 0 0,0 0 0 0 0,-1 0 0 0 0,1-1 0 0 0,0 1 0 0 0,-1-1 1 0 0,1 1-1 0 0,-1 0 0 0 0,0-1 0 0 0,1-1 0 0 0,-1 2-16 0 0,0 1 1 0 0,0-1-1 0 0,0 0 0 0 0,0 0 1 0 0,-1 1-1 0 0,1-1 0 0 0,0 0 1 0 0,0 0-1 0 0,0 1 0 0 0,-1-1 1 0 0,1 0-1 0 0,0 1 0 0 0,-1-1 1 0 0,1 0-1 0 0,-1 1 0 0 0,1-1 1 0 0,-1 1-1 0 0,1-1 0 0 0,-1 1 0 0 0,1-1 1 0 0,-1 1-1 0 0,1-1 0 0 0,-2 0 1 0 0,1 0 113 0 0,-1 1-1 0 0,1-1 1 0 0,-1 1 0 0 0,0-1 0 0 0,1 1 0 0 0,-1 0 0 0 0,1-1-1 0 0,-1 1 1 0 0,0 0 0 0 0,-2 0 0 0 0,0 0 532 0 0,0 1 0 0 0,0-1 0 0 0,0 1 0 0 0,0 0 0 0 0,0 0 0 0 0,0 0 0 0 0,0 0 0 0 0,-4 3 0 0 0,4-2-404 0 0,0 0 0 0 0,-1-1 0 0 0,1 0 0 0 0,0 0 0 0 0,0 0 0 0 0,-1 0 0 0 0,-5 0 0 0 0,6-1-126 0 0,0 0 0 0 0,-1 1 0 0 0,1 0 0 0 0,0 0 0 0 0,0 0 0 0 0,-5 2 1 0 0,-4 4 773 0 0,-23 6 1 0 0,23-8-329 0 0,-23 11-1 0 0,13-4-61 0 0,-72 43 1499 0 0,88-50-1864 0 0,0 1 1 0 0,1 0-1 0 0,0 0 1 0 0,0 1-1 0 0,-10 12 1 0 0,-19 39 331 0 0,33-52-461 0 0,-1 1 0 0 0,0-1 0 0 0,1 1-1 0 0,0-1 1 0 0,1 1 0 0 0,-2 12-1 0 0,1 40-10 0 0,2-53-15 0 0,0 10-108 0 0,2 0 1 0 0,0 0-1 0 0,0 0 1 0 0,10 27-1 0 0,-3-15-926 0 0,23 46-1 0 0,-23-59 640 0 0,0 1 1 0 0,1-1-1 0 0,1 0 1 0 0,0-1-1 0 0,1-1 0 0 0,1 0 1 0 0,16 14-1 0 0,18 8-1473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66 0 0 0,'-9'-1'176'0'0,"1"1"-1"0"0,-1-2 1 0 0,-9-1 0 0 0,-2 2 334 0 0,17 1 131 0 0,10-1 855 0 0,29-4 7163 0 0,20 3-4697 0 0,18-2-2476 0 0,462-33 1894 0 0,3 28-3146 0 0,-481 8-179 0 0,379 10-1359 0 0,-147 5-4482 0 0,-287-13 5696 0 0,77 1-6342 0 0,4 1 380 0 0,-28 2 6012 0 0,-4 1-478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30 0 0 0,'1'-1'54'0'0,"-1"0"-1"0"0,1 0 1 0 0,0 0 0 0 0,0 0 0 0 0,0 0-1 0 0,0 0 1 0 0,0 1 0 0 0,0-1 0 0 0,0 0-1 0 0,0 1 1 0 0,0-1 0 0 0,2 0 0 0 0,-2 0 4 0 0,1 1 0 0 0,-1-1 0 0 0,0 1 1 0 0,0-1-1 0 0,0 0 0 0 0,0 1 0 0 0,0-1 1 0 0,0 0-1 0 0,0 0 0 0 0,0 0 0 0 0,1-1 1 0 0,-2 2-52 0 0,0-1 1 0 0,0 1-1 0 0,0 0 1 0 0,0 0-1 0 0,0 0 1 0 0,0-1-1 0 0,0 1 1 0 0,0 0-1 0 0,0 0 1 0 0,0-1-1 0 0,0 1 1 0 0,0 0-1 0 0,0 0 1 0 0,0 0-1 0 0,0-1 1 0 0,0 1-1 0 0,0 0 1 0 0,0 0-1 0 0,-1 0 1 0 0,1-1-1 0 0,0 1 1 0 0,0 0-1 0 0,0 0 1 0 0,0 0-1 0 0,0 0 1 0 0,0-1-1 0 0,-1 1 1 0 0,1 0-1 0 0,0 0 1 0 0,0 0-1 0 0,0 0 1 0 0,-1 0-1 0 0,1 0 1 0 0,0 0-1 0 0,0-1 1 0 0,0 1-1 0 0,-1 0 1 0 0,1 0-1 0 0,0 0 1 0 0,0 0-1 0 0,0 0 1 0 0,-1 0-1 0 0,1 0 1 0 0,0 0 0 0 0,-12-2 279 0 0,8 3-116 0 0,0 0 0 0 0,0-1 0 0 0,-1 1 1 0 0,1 1-1 0 0,0-1 0 0 0,-7 4 0 0 0,-4 5 4015 0 0,2-1-2728 0 0,0-1 1 0 0,-26 12-1 0 0,21-11-653 0 0,-22 15-1 0 0,15-7-106 0 0,0 2-1 0 0,-26 27 1 0 0,42-38-577 0 0,1 1 0 0 0,0 1 0 0 0,1 0-1 0 0,0 0 1 0 0,0 1 0 0 0,1-1 0 0 0,1 1 0 0 0,-7 18 0 0 0,7-15-28 0 0,1 1 0 0 0,-4 25 0 0 0,7-35-80 0 0,1 1-1 0 0,-1-1 1 0 0,1 1 0 0 0,1-1 0 0 0,-1 1 0 0 0,1-1-1 0 0,0 1 1 0 0,0-1 0 0 0,1 1 0 0 0,3 9 0 0 0,-1-5-199 0 0,1-1 0 0 0,0 1 0 0 0,1-1 0 0 0,0 0 0 0 0,0-1 0 0 0,1 1 0 0 0,0-1 0 0 0,0 0 0 0 0,1-1 0 0 0,0 0 0 0 0,15 10 0 0 0,-1-3-1717 0 0,-7-4-1016 0 0,0-1 0 0 0,32 13 0 0 0,-12-11 691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0 0 0,'1'-3'101'0'0,"-1"0"1"0"0,1 0-1 0 0,-1 0 0 0 0,1 0 0 0 0,0 0 1 0 0,0 0-1 0 0,0 0 0 0 0,1 0 1 0 0,2-4-1 0 0,4-11 414 0 0,8-15 574 0 0,-6 15 7852 0 0,-6 0-4575 0 0,-2 13-1632 0 0,-2 17-1676 0 0,-9 104 1353 0 0,-2 365-1447 0 0,1-122-1047 0 0,10-225-107 0 0,-1 1-1019 0 0,-2-45-2682 0 0,3-83 2453 0 0,-1-1-554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0 768 0 0,'-4'10'11421'0'0,"4"-8"-11098"0"0,0-1 1 0 0,1 1-1 0 0,-1-1 0 0 0,1 1 0 0 0,0-1 0 0 0,-1 1 0 0 0,1-1 1 0 0,0 0-1 0 0,0 1 0 0 0,1 0 0 0 0,9 18 782 0 0,-7-5-736 0 0,-1 0 1 0 0,-1 1-1 0 0,0-1 0 0 0,-1 0 1 0 0,-2 19-1 0 0,1-20-240 0 0,0 1-1 0 0,1 0 1 0 0,0 0 0 0 0,1 0 0 0 0,7 22 0 0 0,-9-35-108 0 0,1-1 0 0 0,0 0 1 0 0,-1 0-1 0 0,1 0 0 0 0,0 0 1 0 0,0 0-1 0 0,0 0 0 0 0,0 0 1 0 0,0 0-1 0 0,0 0 0 0 0,0 0 1 0 0,0 0-1 0 0,1 0 0 0 0,-1-1 0 0 0,0 1 1 0 0,0-1-1 0 0,1 1 0 0 0,-1-1 1 0 0,0 1-1 0 0,1-1 0 0 0,-1 0 1 0 0,0 1-1 0 0,1-1 0 0 0,-1 0 1 0 0,0 0-1 0 0,1 0 0 0 0,-1 0 1 0 0,1 0-1 0 0,1-1 0 0 0,1 0 12 0 0,1 1 0 0 0,0-1 0 0 0,-1 0-1 0 0,0-1 1 0 0,1 1 0 0 0,-1-1-1 0 0,8-4 1 0 0,28-22-279 0 0,58-49 0 0 0,-69 48-261 0 0,-21 20-132 0 0,1 1 1 0 0,0 0 0 0 0,16-11-1 0 0,66-33-6928 0 0,-62 32 140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2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88 0 0 0,'-22'-8'511'0'0,"48"8"-307"0"0,-8-1-131 0 0,25 3 1 0 0,32 3-36 0 0,-55 0-15 0 0,-18-4-19 0 0,-1 0-1 0 0,1-1 1 0 0,-1 1-1 0 0,1-1 0 0 0,0 1 1 0 0,0-1-1 0 0,-1 0 0 0 0,1 0 1 0 0,0 0-1 0 0,-1 0 1 0 0,1 0-1 0 0,0 0 0 0 0,3-1 1 0 0,3 0 41 0 0,0 0 1 0 0,0 1-1 0 0,13 0 0 0 0,-14 0 28 0 0,1 0-1 0 0,0 0 1 0 0,-1-1-1 0 0,1 0 1 0 0,9-2-1 0 0,-8 0 85 0 0,1 2 0 0 0,0-1-1 0 0,15 1 1 0 0,10-2 1555 0 0,25-6 5226 0 0,41-5-3959 0 0,136-3-27 0 0,-65 8-1758 0 0,239-15 401 0 0,1 21-1078 0 0,-352 3-468 0 0,52-1-37 0 0,225 11-414 0 0,-234 0-753 0 0,105-3-1 0 0,-10-7-2715 0 0,-191 0 31 0 0,-20 2-6420 0 0,7 0 11726 0 0,-4 2-1850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2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95 0 0 0,'-1'-3'109'0'0,"1"-1"0"0"0,0 1 1 0 0,0-1-1 0 0,1 1 0 0 0,-1-1 0 0 0,1 1 1 0 0,-1-1-1 0 0,1 1 0 0 0,0-1 0 0 0,1 1 0 0 0,-1 0 1 0 0,1 0-1 0 0,-1 0 0 0 0,1-1 0 0 0,0 1 0 0 0,0 1 1 0 0,0-1-1 0 0,3-3 0 0 0,2-6 3039 0 0,-6 10-2066 0 0,0 0 0 0 0,0 0 0 0 0,0 0-1 0 0,0 1 1 0 0,0-1 0 0 0,0 0 0 0 0,2-2 0 0 0,-2 4-1021 0 0,-1 0 1 0 0,0 0-1 0 0,1 0 0 0 0,-1-1 1 0 0,1 1-1 0 0,-1 0 1 0 0,1 0-1 0 0,-1 0 0 0 0,0 0 1 0 0,1 0-1 0 0,-1 0 1 0 0,1 0-1 0 0,-1 0 0 0 0,1 0 1 0 0,-1 0-1 0 0,0 0 1 0 0,1 1-1 0 0,-1-1 0 0 0,1 0 1 0 0,-1 0-1 0 0,0 0 1 0 0,1 0-1 0 0,-1 1 1 0 0,1-1-1 0 0,-1 0 0 0 0,0 0 1 0 0,1 1-1 0 0,-1-1 1 0 0,0 0-1 0 0,1 1 0 0 0,-1-1 1 0 0,0 0-1 0 0,0 1 1 0 0,1-1-1 0 0,-1 0 0 0 0,0 1 1 0 0,0-1-1 0 0,0 1 1 0 0,1-1-1 0 0,-1 1 1 0 0,1 3 141 0 0,1 0 0 0 0,-1 0 0 0 0,0-1 0 0 0,0 1 0 0 0,-1 0 1 0 0,1 0-1 0 0,-1 0 0 0 0,0 0 0 0 0,0 0 0 0 0,0 5 0 0 0,-1 0 75 0 0,-8 152 1655 0 0,5-115-1668 0 0,-22 117 113 0 0,20-128-351 0 0,-65 325-1170 0 0,58-258-2929 0 0,12-68-408 0 0,2 1-3722 0 0,-1-21 6180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0 0 0,'1'-3'62'0'0,"0"0"1"0"0,0 1-1 0 0,1-1 0 0 0,-1 0 0 0 0,4-4 1 0 0,4-10 370 0 0,-5 10-303 0 0,0 1 1 0 0,-1 0-1 0 0,2-1 1 0 0,4-4-1 0 0,6-9 213 0 0,-12 16-104 0 0,0 0 0 0 0,0 0 0 0 0,1 1 0 0 0,6-6 0 0 0,2 3 6421 0 0,-4 9-2583 0 0,-8-3-4039 0 0,0 0 0 0 0,1 0 1 0 0,-1 0-1 0 0,0 0 1 0 0,0 0-1 0 0,0 0 0 0 0,0 1 1 0 0,1-1-1 0 0,-1 0 0 0 0,0 0 1 0 0,0 0-1 0 0,0 0 1 0 0,0 1-1 0 0,0-1 0 0 0,1 0 1 0 0,-1 0-1 0 0,0 0 1 0 0,0 1-1 0 0,0-1 0 0 0,0 0 1 0 0,0 0-1 0 0,0 0 1 0 0,0 1-1 0 0,0-1 0 0 0,0 0 1 0 0,0 0-1 0 0,0 0 1 0 0,0 1-1 0 0,0-1 0 0 0,0 0 1 0 0,0 0-1 0 0,0 1 0 0 0,0-1 1 0 0,0 0-1 0 0,0 0 1 0 0,0 0-1 0 0,0 1 0 0 0,0-1 1 0 0,-1 0-1 0 0,1 0 1 0 0,0 0-1 0 0,0 1 0 0 0,0-1 1 0 0,0 0-1 0 0,0 0 1 0 0,-1 0-1 0 0,0 2 100 0 0,0 0 0 0 0,0 0 1 0 0,0 1-1 0 0,0-1 0 0 0,0 0 0 0 0,0 0 1 0 0,0 1-1 0 0,1-1 0 0 0,-1 0 0 0 0,1 4 1 0 0,-1-3 26 0 0,0 1 0 0 0,1 0 0 0 0,-2 0 0 0 0,-2 6 0 0 0,0-2 23 0 0,2-5-118 0 0,1-1 0 0 0,0 1-1 0 0,-1-1 1 0 0,1 1-1 0 0,0-1 1 0 0,0 1-1 0 0,1-1 1 0 0,-1 1-1 0 0,0 0 1 0 0,0 4-1 0 0,-11 81 1005 0 0,6-47-777 0 0,3-23-172 0 0,1-1 0 0 0,-1 23 0 0 0,-8 234 387 0 0,5-154-446 0 0,5-104-54 0 0,-4 26 1 0 0,2-28-70 0 0,1 1 1 0 0,1 28-1 0 0,3-12-866 0 0,1 0-1 0 0,9 36 0 0 0,-10-59 15 0 0,0-1-1 0 0,0 0 1 0 0,1 0 0 0 0,-1 0-1 0 0,2 0 1 0 0,-1-1 0 0 0,1 1-1 0 0,5 7 1 0 0,9-1-6976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2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19 165 128 0 0,'-4'3'512'0'0,"3"-3"-472"0"0,1 1-1 0 0,-1-1 1 0 0,0 0 0 0 0,1 1-1 0 0,-1-1 1 0 0,0 0 0 0 0,1 1-1 0 0,-1-1 1 0 0,0 0 0 0 0,1 0-1 0 0,-1 0 1 0 0,0 0-1 0 0,0 0 1 0 0,1 0 0 0 0,-1 1-1 0 0,0-2 1 0 0,0 1 0 0 0,0 0-29 0 0,1 0 0 0 0,0 0 1 0 0,0 0-1 0 0,0 0 1 0 0,0 0-1 0 0,0 0 0 0 0,0 0 1 0 0,0 0-1 0 0,0-1 0 0 0,0 1 1 0 0,0 0-1 0 0,0 0 1 0 0,0 0-1 0 0,0 0 0 0 0,0 0 1 0 0,0 0-1 0 0,0 0 0 0 0,0-1 1 0 0,0 1-1 0 0,0 0 1 0 0,0 0-1 0 0,0 0 0 0 0,0 0 1 0 0,0 0-1 0 0,0 0 0 0 0,0-1 1 0 0,0 1-1 0 0,0 0 1 0 0,0 0-1 0 0,0 0 0 0 0,0 0 1 0 0,0 0-1 0 0,0 0 0 0 0,0 0 1 0 0,0 0-1 0 0,0-1 1 0 0,0 1-1 0 0,0 0 0 0 0,0 0 1 0 0,1 0-1 0 0,-1 0 1 0 0,0 0-1 0 0,0 0 0 0 0,0 0 1 0 0,0 0-1 0 0,0 0 0 0 0,8-7 3052 0 0,21-13 3220 0 0,-8 6-4930 0 0,-17 11-1106 0 0,0 1 0 0 0,0-1 1 0 0,0 1-1 0 0,1 0 0 0 0,-1 0 0 0 0,1 0 1 0 0,0 1-1 0 0,-1-1 0 0 0,1 1 1 0 0,6-1-1 0 0,5-1 172 0 0,22-5 557 0 0,74-13 1215 0 0,5 4-981 0 0,5 0-474 0 0,180-11 30 0 0,-219 22-681 0 0,0 3-1 0 0,144 14 1 0 0,-20 2-46 0 0,-142-11-44 0 0,179-1-245 0 0,-41-1-341 0 0,-55-8-992 0 0,-54 2-768 0 0,-56 6 344 0 0,-23 0 837 0 0,1 0 0 0 0,18-3 0 0 0,4-3-2131 0 0,-4 2-2614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2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0 0 0,'11'-12'13581'0'0,"-11"13"-13421"0"0,0-1 0 0 0,0 0 0 0 0,0 1 0 0 0,0-1 0 0 0,0 0 0 0 0,0 1 0 0 0,0-1 0 0 0,0 0 0 0 0,0 1 0 0 0,0-1 0 0 0,0 0 0 0 0,0 1 0 0 0,1-1 0 0 0,-1 0 0 0 0,0 1 0 0 0,0-1 0 0 0,0 0 0 0 0,0 0 0 0 0,1 1 0 0 0,-1-1 0 0 0,0 0 0 0 0,0 0 0 0 0,1 1 0 0 0,-1-1 0 0 0,1 0 0 0 0,-1 1 3 0 0,0 0 1 0 0,1 0-1 0 0,-1 0 0 0 0,0 0 0 0 0,0 0 1 0 0,0 0-1 0 0,0 0 0 0 0,0 0 0 0 0,0 0 1 0 0,0 0-1 0 0,0 0 0 0 0,0 0 0 0 0,0 0 0 0 0,-1 0 1 0 0,1 1-1 0 0,-1 3 292 0 0,-2 92 792 0 0,3-75-1139 0 0,0 153-1090 0 0,0-168 124 0 0,1 1 0 0 0,0-1 1 0 0,0 0-1 0 0,3 7 1 0 0,2 15-8357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2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1360 0 0,'-1'-12'12699'0'0,"1"3"-11947"0"0,-2 3 88 0 0,2 3-208 0 0,2 0-479 0 0,-1 3-290 0 0,1 1-463 0 0,-2 1-648 0 0,6 4 808 0 0,-2-2-952 0 0,1 4-481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3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1323 39 0 0 0,'1'0'31'0'0,"1"-1"1"0"0,0 0-1 0 0,-1 1 0 0 0,1-1 1 0 0,-1 0-1 0 0,1 0 0 0 0,-1 0 1 0 0,1 0-1 0 0,-1 0 0 0 0,0 0 1 0 0,1 0-1 0 0,-1 0 0 0 0,0 0 0 0 0,2-3 1 0 0,5-4 446 0 0,-7 9-464 0 0,-1-1-1 0 0,0 0 0 0 0,0 0 1 0 0,1 0-1 0 0,-1 1 1 0 0,0-1-1 0 0,0 0 1 0 0,0 0-1 0 0,0 0 0 0 0,1 1 1 0 0,-1-1-1 0 0,0 0 1 0 0,0 1-1 0 0,0-1 1 0 0,0 0-1 0 0,0 0 0 0 0,0 1 1 0 0,0-1-1 0 0,0 0 1 0 0,0 1-1 0 0,0-1 1 0 0,0 0-1 0 0,0 0 0 0 0,0 1 1 0 0,0-1-1 0 0,0 0 1 0 0,0 1-1 0 0,0-1 1 0 0,-5 8 6582 0 0,9-13-3597 0 0,-4 5-2975 0 0,0 0 0 0 0,1 0-1 0 0,-1-1 1 0 0,0 1 0 0 0,0 0-1 0 0,0 0 1 0 0,0 0-1 0 0,0 0 1 0 0,0 0 0 0 0,0 0-1 0 0,0-1 1 0 0,0 1 0 0 0,-1 0-1 0 0,1 0 1 0 0,0 0 0 0 0,0 0-1 0 0,0 0 1 0 0,0 0-1 0 0,0-1 1 0 0,0 1 0 0 0,0 0-1 0 0,0 0 1 0 0,0 0 0 0 0,0 0-1 0 0,0 0 1 0 0,0 0-1 0 0,-1 0 1 0 0,1 0 0 0 0,0-1-1 0 0,0 1 1 0 0,0 0 0 0 0,0 0-1 0 0,0 0 1 0 0,0 0 0 0 0,0 0-1 0 0,-1 0 1 0 0,1 0-1 0 0,0 0 1 0 0,0 0 0 0 0,0 0-1 0 0,0 0 1 0 0,0 0 0 0 0,-1 0-1 0 0,-12-5 2107 0 0,8 3-1904 0 0,0 0 1 0 0,-1 0-1 0 0,1 1 1 0 0,0 0-1 0 0,-9-1 1 0 0,-31-1 630 0 0,-44-1 281 0 0,21 9-488 0 0,-81 14-1 0 0,-101 25-90 0 0,220-41-517 0 0,-37-1 1 0 0,37-1-80 0 0,-43 5 1 0 0,59-4-12 0 0,-6 2-173 0 0,-29 0-1 0 0,14-1-414 0 0,0 1 1 0 0,-37 9-1 0 0,33-5-2069 0 0,-47 3-1 0 0,23-5-5441 0 0,10-1 6662 0 0,20-1 927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3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25 0 0 0,'0'-1'10'0'0,"0"0"0"0"0,1 1-1 0 0,-1-1 1 0 0,0 1 0 0 0,1-1 0 0 0,-1 0 0 0 0,1 1 0 0 0,-1-1-1 0 0,1 1 1 0 0,-1-1 0 0 0,1 1 0 0 0,-1-1 0 0 0,1 1 0 0 0,0 0-1 0 0,0-1 1 0 0,0 1 10 0 0,-1 0 0 0 0,0-1-1 0 0,1 1 1 0 0,-1 0 0 0 0,1 0-1 0 0,-1-1 1 0 0,0 1 0 0 0,1 0-1 0 0,-1-1 1 0 0,0 1 0 0 0,1 0 0 0 0,-1-1-1 0 0,0 1 1 0 0,0 0 0 0 0,1-1-1 0 0,-1 1 1 0 0,0-1 0 0 0,0 1-1 0 0,0 0 1 0 0,1-1 0 0 0,-1 1-1 0 0,0-1 1 0 0,0 1 0 0 0,0-1-1 0 0,4-5 502 0 0,-6 5-97 0 0,-2 1-286 0 0,3 0-114 0 0,1 0-1 0 0,-1 0 0 0 0,0 0 0 0 0,1 0 1 0 0,-1 0-1 0 0,1 0 0 0 0,-1 0 0 0 0,0 0 1 0 0,1 1-1 0 0,-1-1 0 0 0,1 0 0 0 0,-1 0 1 0 0,1 0-1 0 0,-1 1 0 0 0,0-1 0 0 0,1 0 1 0 0,-1 1-1 0 0,1 4-270 0 0,1-2 1402 0 0,-6-3 2593 0 0,-10 1-723 0 0,0 1-658 0 0,-4 0-1549 0 0,5-2-327 0 0,0 1 1 0 0,1 0-1 0 0,-1 2 0 0 0,1-1 1 0 0,-1 2-1 0 0,-14 5 1 0 0,23-7-347 0 0,2-1-44 0 0,1 0-1 0 0,-1 1 1 0 0,0-1 0 0 0,1 1 0 0 0,-1-1 0 0 0,1 1 0 0 0,0 0 0 0 0,0 0 0 0 0,-1 0 0 0 0,-1 3 0 0 0,-24 27 888 0 0,26-30-928 0 0,1 1-1 0 0,-1 0 1 0 0,1 0-1 0 0,0 0 1 0 0,0 0-1 0 0,0 0 1 0 0,1 0-1 0 0,-1 0 0 0 0,1 0 1 0 0,-1 1-1 0 0,1-1 1 0 0,0 0-1 0 0,1 0 1 0 0,-1 4-1 0 0,1-3-30 0 0,1-1 0 0 0,-1 1 0 0 0,0-1 0 0 0,1 0 0 0 0,0 1 0 0 0,0-1 0 0 0,0 0 0 0 0,0 0-1 0 0,0-1 1 0 0,1 1 0 0 0,-1 0 0 0 0,4 2 0 0 0,5 4 16 0 0,22 13-1 0 0,-23-16-54 0 0,2 1-556 0 0,0-1 0 0 0,1-1 0 0 0,0 0 0 0 0,0-1 1 0 0,1-1-1 0 0,22 4 0 0 0,10 3-1264 0 0,-12-2-1586 0 0,0-5-4665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32 0 0,'-1'-2'135'0'0,"-1"0"1"0"0,1-1-1 0 0,0 1 1 0 0,-1 0-1 0 0,1 0 1 0 0,-3-3-1 0 0,-3-3 189 0 0,8 9-258 0 0,1 0-1 0 0,-1-1 1 0 0,1 1 0 0 0,-1 0-1 0 0,1 0 1 0 0,0-1-1 0 0,-1 1 1 0 0,1-1 0 0 0,0 1-1 0 0,-1-1 1 0 0,1 0-1 0 0,3 1 1 0 0,25 1 623 0 0,143-2 7004 0 0,87-10-5560 0 0,31-1-1932 0 0,-43 12-138 0 0,-63 2-26 0 0,209-8-117 0 0,-287 5 910 0 0,52 4-6622 0 0,-16 1 11 0 0,-49-5 4949 0 0,-46 0 450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5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96 0 0 0,'1'0'19'0'0,"0"0"0"0"0,-1-1 0 0 0,1 1 0 0 0,0-1 0 0 0,-1 1 0 0 0,1-1 0 0 0,0 1 0 0 0,-1-1-1 0 0,1 0 1 0 0,-1 1 0 0 0,1-1 0 0 0,-1 0 0 0 0,1 1 0 0 0,-1-1 0 0 0,0 0 0 0 0,1-1 0 0 0,-1 2 5 0 0,1-1 1 0 0,-1 0-1 0 0,1 0 1 0 0,-1 0-1 0 0,1 1 1 0 0,-1-1-1 0 0,1 0 1 0 0,-1 0-1 0 0,1 1 1 0 0,0-1-1 0 0,-1 0 1 0 0,1 1-1 0 0,0-1 1 0 0,1 0-1 0 0,-1 0-3 0 0,0 0-1 0 0,0 0 0 0 0,0 0 1 0 0,0 0-1 0 0,0 0 1 0 0,-1 0-1 0 0,1 0 0 0 0,0 0 1 0 0,0 0-1 0 0,-1 0 0 0 0,1-1 1 0 0,-1 1-1 0 0,1 0 0 0 0,-1-1 1 0 0,0 1-1 0 0,1 0 0 0 0,-1-1 1 0 0,0 1-1 0 0,0 0 0 0 0,0-1 1 0 0,0 1-1 0 0,0 0 0 0 0,0-1 1 0 0,0 1-1 0 0,-1 0 0 0 0,1-1 1 0 0,-1-1-1 0 0,1 2 1 0 0,0 0 1 0 0,-1 0-1 0 0,1 1 1 0 0,0-1-1 0 0,0 0 0 0 0,0 0 1 0 0,0 0-1 0 0,0 0 0 0 0,0 0 1 0 0,0 0-1 0 0,0 0 1 0 0,0 0-1 0 0,0 0 0 0 0,1 1 1 0 0,-1-1-1 0 0,0 0 1 0 0,1 0-1 0 0,-1 0 0 0 0,1 0 1 0 0,-1 1-1 0 0,1-1 1 0 0,-1 0-1 0 0,1 0 0 0 0,-1 1 1 0 0,1-1-1 0 0,-1 0 1 0 0,1 1-1 0 0,0-1 0 0 0,0 1 1 0 0,-1-1-1 0 0,1 1 0 0 0,0-1 1 0 0,0 1-1 0 0,0-1 1 0 0,-1 1-1 0 0,1 0 0 0 0,0-1 1 0 0,0 1-1 0 0,0 0 1 0 0,0 0-1 0 0,0 0 0 0 0,0 0 1 0 0,0 0-1 0 0,0 0 1 0 0,0 0-1 0 0,-1 0 0 0 0,1 0 1 0 0,2 0-1 0 0,11-3 9442 0 0,-13 2-9125 0 0,-2 1-282 0 0,1 0 0 0 0,0 0 1 0 0,0-1-1 0 0,0 1 0 0 0,0 0 0 0 0,0 0 1 0 0,0 0-1 0 0,0-1 0 0 0,0 1 1 0 0,0 0-1 0 0,0 0 0 0 0,0 0 0 0 0,0-1 1 0 0,0 1-1 0 0,0 0 0 0 0,0 0 0 0 0,0 0 1 0 0,0 0-1 0 0,0-1 0 0 0,0 1 0 0 0,0 0 1 0 0,1 0-1 0 0,-1 0 0 0 0,0-1 0 0 0,0 1 1 0 0,0 0-1 0 0,0 0 0 0 0,0 0 0 0 0,0 0 1 0 0,1 0-1 0 0,-1-1 0 0 0,0 1 0 0 0,-8 6 1025 0 0,-2 0-725 0 0,1 0 1 0 0,0 1 0 0 0,0 0 0 0 0,-10 11-1 0 0,-11 8 185 0 0,-64 50 642 0 0,28-22-622 0 0,-91 58 1 0 0,68-56-421 0 0,-53 31 1 0 0,56-34-54 0 0,-96 77 0 0 0,177-127-86 0 0,-105 88 28 0 0,69-55-48 0 0,30-28-218 0 0,0 2 0 0 0,0-1 0 0 0,1 1 0 0 0,0 1 0 0 0,-15 21 0 0 0,22-28-36 0 0,-4 7-1206 0 0,7-11 1399 0 0,0 0 1 0 0,0 1 0 0 0,0-1 0 0 0,-1 0-1 0 0,1 0 1 0 0,0 0 0 0 0,0 0 0 0 0,0 0-1 0 0,0 1 1 0 0,0-1 0 0 0,0 0-1 0 0,0 0 1 0 0,0 0 0 0 0,0 1 0 0 0,0-1-1 0 0,0 0 1 0 0,0 0 0 0 0,0 0-1 0 0,0 1 1 0 0,0-1 0 0 0,0 0 0 0 0,0 0-1 0 0,0 0 1 0 0,0 0 0 0 0,0 1-1 0 0,0-1 1 0 0,0 0 0 0 0,0 0 0 0 0,1 0-1 0 0,-1 0 1 0 0,0 1 0 0 0,0-1-1 0 0,0 0 1 0 0,0 0 0 0 0,0 0 0 0 0,0 0-1 0 0,1 0 1 0 0,-1 0 0 0 0,0 1-1 0 0,0-1 1 0 0,0 0 0 0 0,0 0 0 0 0,0 0-1 0 0,1 0 1 0 0,-1 0 0 0 0,0 0-1 0 0,0 0 1 0 0,1 0-250 0 0,-1 0 0 0 0,1 0 0 0 0,-1 0 0 0 0,1 0-1 0 0,-1 0 1 0 0,1 0 0 0 0,-1 0 0 0 0,1 0 0 0 0,-1-1 0 0 0,1 1-1 0 0,-1 0 1 0 0,1 0 0 0 0,-1-1 0 0 0,0 1 0 0 0,1 0 0 0 0,-1 0-1 0 0,2-3-1311 0 0,7-9-1819 0 0,-6 7 3041 0 0,1 1 278 0 0,0 0 0 0 0,0 0-1 0 0,0 1 1 0 0,0 0-1 0 0,6-4 1 0 0,10-6-218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6:5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96 184 0 0,'7'-62'1783'0'0,"-7"61"-1417"0"0,0-1-1 0 0,0 1 1 0 0,0 0-1 0 0,0-1 1 0 0,1 1-1 0 0,-1 0 1 0 0,0-1-1 0 0,1 1 0 0 0,-1 0 1 0 0,1 0-1 0 0,0-1 1 0 0,-1 1-1 0 0,1 0 1 0 0,0 0-1 0 0,0 0 1 0 0,0 0-1 0 0,0 0 1 0 0,0 0-1 0 0,0 0 1 0 0,0 0-1 0 0,0 0 1 0 0,0 1-1 0 0,0-1 1 0 0,0 0-1 0 0,0 1 1 0 0,1-1-1 0 0,-1 1 1 0 0,0-1-1 0 0,1 1 1 0 0,-1-1-1 0 0,0 1 1 0 0,1 0-1 0 0,1 0 1 0 0,7-1 1169 0 0,-10 1-1481 0 0,1 0 0 0 0,-1-1-1 0 0,0 1 1 0 0,1 0 0 0 0,-1 0 0 0 0,0 0-1 0 0,1 0 1 0 0,-1 0 0 0 0,1 0-1 0 0,-1 0 1 0 0,0 0 0 0 0,1 0 0 0 0,-1 0-1 0 0,0 0 1 0 0,1 0 0 0 0,-1 0-1 0 0,1 0 1 0 0,-1 0 0 0 0,0 0 0 0 0,1 0-1 0 0,-1 1 1 0 0,0-1 0 0 0,1 0-1 0 0,-1 0 1 0 0,0 0 0 0 0,1 1 0 0 0,-1-1-1 0 0,0 0 1 0 0,1 0 0 0 0,-1 1-1 0 0,0-1 1 0 0,0 0 0 0 0,1 0 0 0 0,-1 1-1 0 0,0-1 1 0 0,0 0 0 0 0,0 1-1 0 0,0-1 1 0 0,1 0 0 0 0,-1 1 0 0 0,0-1-1 0 0,0 1 1 0 0,0-1 0 0 0,0 0-1 0 0,0 1 1 0 0,0-1 0 0 0,0 0 0 0 0,0 1-1 0 0,2 2 133 0 0,0-1 0 0 0,0 0 0 0 0,0 0 0 0 0,0 0 0 0 0,1 0 0 0 0,-1 0 0 0 0,0 0 0 0 0,5 2 0 0 0,-2-1 37 0 0,44 21 968 0 0,157 114 641 0 0,-136-97-1680 0 0,-2-2-80 0 0,-3 9-294 0 0,-1 2 0 0 0,66 69-1 0 0,6 1-2748 0 0,-40-38-1171 0 0,-57-47 1485 0 0,-1-4-1665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942 30 0 0 0,'0'-1'0'0'0,"1"0"0"0"0,0 0 0 0 0,-1 1 0 0 0,1-1 0 0 0,0 0 0 0 0,0 0 0 0 0,-1 0 0 0 0,1 1 0 0 0,0-1 0 0 0,0 0 0 0 0,0 1-1 0 0,0-1 1 0 0,0 0 0 0 0,0 1 0 0 0,1-1 0 0 0,22-8 7 0 0,-9 4 139 0 0,-4 6 18 0 0,-10-1-154 0 0,-1 1 0 0 0,1-1 0 0 0,-1 0-1 0 0,1 0 1 0 0,-1 0 0 0 0,1 0 0 0 0,-1 0 0 0 0,1 0-1 0 0,-1 1 1 0 0,1-1 0 0 0,-1 0 0 0 0,0 0 0 0 0,1-1-1 0 0,-1 1 1 0 0,1 0 0 0 0,-1 0 0 0 0,1 0 0 0 0,-1 0-1 0 0,2-1 1 0 0,-2 1 12 0 0,1-1-1 0 0,0 1 0 0 0,-1-1 1 0 0,1 1-1 0 0,0 0 0 0 0,0-1 1 0 0,0 1-1 0 0,-1 0 1 0 0,1-1-1 0 0,0 1 0 0 0,0 0 1 0 0,0 0-1 0 0,0 0 1 0 0,-1 0-1 0 0,2 0 0 0 0,-1 0-3 0 0,-1 0 0 0 0,0 0-1 0 0,1 0 1 0 0,-1 0 0 0 0,0 0-1 0 0,1 0 1 0 0,-1 0 0 0 0,0 0-1 0 0,1 0 1 0 0,-1 0 0 0 0,0 0-1 0 0,1 0 1 0 0,-1 0 0 0 0,0 0-1 0 0,1 1 1 0 0,-1-1 0 0 0,0 0-1 0 0,0 0 1 0 0,1 0 0 0 0,-1 0-1 0 0,0 1 1 0 0,1-1 0 0 0,-1 0-1 0 0,0 0 1 0 0,0 1 0 0 0,0-1-1 0 0,1 0 1 0 0,-1 1 0 0 0,0-1-1 0 0,0 0 1 0 0,0 0 0 0 0,0 1-1 0 0,0-1 1 0 0,0 1-7 0 0,0-1 0 0 0,0 1 0 0 0,0-1 0 0 0,0 0 0 0 0,0 1-1 0 0,0-1 1 0 0,0 1 0 0 0,0-1 0 0 0,1 0 0 0 0,-1 1 0 0 0,0-1 0 0 0,0 0 0 0 0,0 1 0 0 0,0-1 0 0 0,0 0-1 0 0,1 1 1 0 0,-1-1 0 0 0,0 0 0 0 0,0 1 0 0 0,0-1 0 0 0,1 0 0 0 0,-1 1 0 0 0,0-1 0 0 0,1 0 0 0 0,-1 0 0 0 0,0 0-1 0 0,0 1 1 0 0,1-1 0 0 0,-1 0 0 0 0,0 0 0 0 0,1 0 0 0 0,0 1 0 0 0,0-1 1 0 0,0 0 1 0 0,0 0-1 0 0,0 0 0 0 0,0 0 1 0 0,0-1-1 0 0,0 1 0 0 0,0 0 1 0 0,0 0-1 0 0,0-1 0 0 0,0 1 1 0 0,0 0-1 0 0,1-1 0 0 0,1-1 94 0 0,-1 1 0 0 0,1-1 0 0 0,0 0 0 0 0,-1 0 0 0 0,8-2 6116 0 0,-13 14-4413 0 0,2-4-1674 0 0,4-15 746 0 0,-3 9-844 0 0,0 0 1 0 0,0 0-1 0 0,0 0 1 0 0,0 0 0 0 0,0-1-1 0 0,0 1 1 0 0,0 0-1 0 0,0 0 1 0 0,0 0-1 0 0,0 0 1 0 0,0-1 0 0 0,0 1-1 0 0,0 0 1 0 0,0 0-1 0 0,0 0 1 0 0,0 0-1 0 0,0 0 1 0 0,0-1-1 0 0,1 1 1 0 0,-1 0 0 0 0,0 0-1 0 0,0 0 1 0 0,0 0-1 0 0,0 0 1 0 0,0 0-1 0 0,0 0 1 0 0,0-1 0 0 0,0 1-1 0 0,0 0 1 0 0,1 0-1 0 0,-1 0 1 0 0,0 0-1 0 0,0 0 1 0 0,0 0-1 0 0,0 0 1 0 0,0 0 0 0 0,1 0-1 0 0,-1 0 1 0 0,0 0-1 0 0,0 0 1 0 0,0 0-1 0 0,0 0 1 0 0,0 0 0 0 0,1 0-1 0 0,-1 0 1 0 0,0 0-1 0 0,-1-3 1080 0 0,-9 5 291 0 0,-5 24-218 0 0,14-26-1175 0 0,1 0-1 0 0,0 1 1 0 0,-1-1 0 0 0,1 0 0 0 0,-1 0 0 0 0,1 1 0 0 0,0-1 0 0 0,-1 0 0 0 0,1 0 0 0 0,0 0 0 0 0,-1 0-1 0 0,1 0 1 0 0,-1 0 0 0 0,1 1 0 0 0,0-1 0 0 0,-1 0 0 0 0,1 0 0 0 0,-1 0 0 0 0,1 0 0 0 0,-1 0 0 0 0,1-1 0 0 0,0 1-1 0 0,-1 0 1 0 0,1 0 0 0 0,-1 0 0 0 0,1 0 0 0 0,0 0 0 0 0,-2-1 0 0 0,2 1-5 0 0,0 0 1 0 0,0 0-1 0 0,-1-1 0 0 0,1 1 1 0 0,0 0-1 0 0,0 0 1 0 0,-1 0-1 0 0,1 0 1 0 0,0 0-1 0 0,-1 0 0 0 0,1 0 1 0 0,0 0-1 0 0,-1 0 1 0 0,1 0-1 0 0,0 0 0 0 0,-1 0 1 0 0,1 0-1 0 0,0 0 1 0 0,-1 0-1 0 0,1 0 0 0 0,0 0 1 0 0,0 0-1 0 0,-1 1 1 0 0,1-1-1 0 0,-1 0 0 0 0,-7 8 302 0 0,-5 6 157 0 0,7-6-291 0 0,0 0 0 0 0,-1 0 0 0 0,0 0 0 0 0,-12 11 0 0 0,-5 4 0 0 0,16-15-125 0 0,0 0 0 0 0,-1-1 0 0 0,1 0 0 0 0,-1 0 0 0 0,0-1 0 0 0,-12 6 0 0 0,-57 36 195 0 0,10-4-107 0 0,35-24-99 0 0,0 2 0 0 0,2 1 0 0 0,0 1 0 0 0,2 2 0 0 0,-39 44 0 0 0,-6 1-11 0 0,11-11-26 0 0,21-19-510 0 0,-3-1-1 0 0,-86 58 1 0 0,80-59-1428 0 0,8-4-2524 0 0,1 4-6004 0 0,28-27 9781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93 0 0 0,'-14'-24'133'0'0,"11"16"95"0"0,-1 1 1 0 0,-1-1 0 0 0,1 1 0 0 0,-10-11-1 0 0,-4 4 11315 0 0,17 11-9387 0 0,1 3-1922 0 0,1-1 0 0 0,-1 1 0 0 0,1 0 0 0 0,0-1 0 0 0,-1 1 0 0 0,1 0 0 0 0,0-1 0 0 0,-1 1-1 0 0,1 0 1 0 0,-1 0 0 0 0,1 0 0 0 0,0 0 0 0 0,-1 0 0 0 0,1 0 0 0 0,0 0 0 0 0,-1 0 0 0 0,1 0 0 0 0,0 0 0 0 0,-1 0 0 0 0,1 0 0 0 0,0 0-1 0 0,0 1 1 0 0,26 5 174 0 0,-16-4 211 0 0,4 3-302 0 0,-1 0 1 0 0,1 0-1 0 0,13 8 1 0 0,4 2-30 0 0,-5-2-71 0 0,-1 1 0 0 0,25 17 1 0 0,-11-5-104 0 0,361 225 201 0 0,-216-139-439 0 0,-97-62 54 0 0,-43-24-601 0 0,48 33 1 0 0,-33-13-1784 0 0,69 49-5467 0 0,-86-66-1733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42 199 0 0 0,'1'0'1'0'0,"-1"0"1"0"0,0 1-1 0 0,0-1 1 0 0,0 0-1 0 0,0 0 1 0 0,0 1-1 0 0,0-1 1 0 0,0 0-1 0 0,0 1 1 0 0,0-1-1 0 0,0 0 1 0 0,0 1-1 0 0,0-1 0 0 0,0 0 1 0 0,0 1-1 0 0,0-1 1 0 0,0 0-1 0 0,0 1 1 0 0,0-1-1 0 0,-1 0 1 0 0,1 0-1 0 0,0 1 1 0 0,0-1-1 0 0,0 0 1 0 0,0 0-1 0 0,-1 1 1 0 0,1-1-1 0 0,0 0 0 0 0,0 0 1 0 0,-1 1-1 0 0,1-1 1 0 0,0 0-1 0 0,0 0 1 0 0,-1 0-1 0 0,1 0 1 0 0,0 1-1 0 0,-1-1 1 0 0,1 0-1 0 0,0 0 1 0 0,-1 0-1 0 0,0 2 315 0 0,1-3-303 0 0,0 1 0 0 0,0 0 0 0 0,0 0 0 0 0,0 0 0 0 0,0 0 0 0 0,0 0 0 0 0,0 0 0 0 0,0 0 1 0 0,0 0-1 0 0,0 0 0 0 0,0 0 0 0 0,0-1 0 0 0,0 1 0 0 0,0 0 0 0 0,0 0 0 0 0,0 0 0 0 0,0 0 0 0 0,0 0 0 0 0,0 0 0 0 0,0 0 0 0 0,0 0 0 0 0,0 0 0 0 0,0 0 0 0 0,0 0 0 0 0,0 0 0 0 0,0 0 0 0 0,1 0 0 0 0,-1 0 1 0 0,0 0-1 0 0,0-1 0 0 0,0 1 0 0 0,0 0 0 0 0,0 0 0 0 0,0 0 0 0 0,0 0 0 0 0,0 0 0 0 0,0 0 0 0 0,0 0 0 0 0,0 0 0 0 0,1 0 0 0 0,-1 0 0 0 0,-5-11 541 0 0,4 12 561 0 0,-12 6 6688 0 0,13-7-7666 0 0,-1 1 0 0 0,1-1 0 0 0,0 0 1 0 0,-1 0-1 0 0,1 0 0 0 0,0 0 0 0 0,-1 0 1 0 0,1 1-1 0 0,-1-1 0 0 0,1 0 0 0 0,-1 0 1 0 0,1 0-1 0 0,0 0 0 0 0,-1 0 0 0 0,1 0 1 0 0,-1-1-1 0 0,1 1 0 0 0,0 0 0 0 0,-1 0 0 0 0,1 0 1 0 0,-1 0-1 0 0,1 0 0 0 0,0-1 0 0 0,-1 1 1 0 0,1 0-1 0 0,0 0 0 0 0,-1-1 0 0 0,1 1 1 0 0,0 0-1 0 0,-1 0 0 0 0,1-1 0 0 0,-1 0 1 0 0,0-1 81 0 0,0-1 1 0 0,0 0 0 0 0,1 0 0 0 0,-1 0 0 0 0,1 1 0 0 0,-1-1 0 0 0,1 0 0 0 0,0 0 0 0 0,0 0 0 0 0,0 0 0 0 0,1-5 0 0 0,0 3 51 0 0,0-1 0 0 0,0 0 0 0 0,1 1 0 0 0,-1-1 0 0 0,4-6-1 0 0,1 5 138 0 0,0-2-193 0 0,-5 6-187 0 0,0 0 0 0 0,1 0 0 0 0,-1 0 0 0 0,1 0-1 0 0,0 1 1 0 0,0-1 0 0 0,0 0 0 0 0,0 1 0 0 0,1 0-1 0 0,-1-1 1 0 0,1 1 0 0 0,-1 0 0 0 0,5-3 0 0 0,13-11 12 0 0,-15 11-38 0 0,1 0 0 0 0,0 0 0 0 0,0 1 1 0 0,0 0-1 0 0,0 0 0 0 0,1 1 1 0 0,-1 0-1 0 0,1 0 0 0 0,0 0 0 0 0,0 1 1 0 0,12-3-1 0 0,-8 3 0 0 0,0 0 0 0 0,1 1 1 0 0,-1 0-1 0 0,1 1 0 0 0,-1 1 0 0 0,20 2 0 0 0,-9 5-1 0 0,-8-3-6 0 0,-10-3 1 0 0,1 0-1 0 0,-1 0 0 0 0,0 0 1 0 0,1 1-1 0 0,-1-1 1 0 0,0 1-1 0 0,0 0 0 0 0,-1 1 1 0 0,1-1-1 0 0,-1 0 1 0 0,1 1-1 0 0,4 7 0 0 0,4 1 2 0 0,-10-10 2 0 0,0-1 0 0 0,-1 0 0 0 0,1 1 0 0 0,0-1 0 0 0,-1 1 0 0 0,1-1 0 0 0,-1 1 0 0 0,0 0 0 0 0,1 0 0 0 0,-1 0 0 0 0,0 0 0 0 0,0 0 0 0 0,0 0 0 0 0,-1 0 0 0 0,1 0 0 0 0,0 0 0 0 0,-1 0 0 0 0,1 0 0 0 0,-1 0 0 0 0,1 5 0 0 0,-2-3-1 0 0,-6 30-12 0 0,7-32 15 0 0,-1 0 0 0 0,0 1 0 0 0,0-1 0 0 0,-1 0 0 0 0,1 0 0 0 0,0 0 0 0 0,-1 0 0 0 0,1 0 0 0 0,-1 0 0 0 0,0-1 1 0 0,1 1-1 0 0,-4 2 0 0 0,0-1 0 0 0,1 1 1 0 0,0 0 0 0 0,-1 0 0 0 0,2 1-1 0 0,-4 4 1 0 0,3-5 4 0 0,1 0 0 0 0,-1 1 0 0 0,1-2 0 0 0,-1 1 0 0 0,-8 6 0 0 0,9-8-8 0 0,-11 6-18 0 0,1 1 1 0 0,0 1-1 0 0,0 0 1 0 0,1 1-1 0 0,-18 18 0 0 0,24-21-84 0 0,3-3-91 0 0,9 2-296 0 0,-6-7 456 0 0,2 5-857 0 0,-2-4 795 0 0,0-1 0 0 0,0 0 0 0 0,0 0 0 0 0,0 1 0 0 0,0-1 0 0 0,0 0 0 0 0,0 0 0 0 0,0 0 0 0 0,0 1 0 0 0,0-1 0 0 0,0 0 0 0 0,0 0 0 0 0,1 0 0 0 0,-1 1 0 0 0,0-1 0 0 0,0 0 0 0 0,0 0 0 0 0,0 0 0 0 0,0 1 0 0 0,1-1 0 0 0,-1 0 0 0 0,0 0 0 0 0,0 0 0 0 0,0 0 0 0 0,0 0 0 0 0,1 0 0 0 0,-1 1 0 0 0,7 0-2090 0 0,8 1-7036 0 0,-10-2 6762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1536 0 0,'-1'0'12227'0'0,"-7"-4"-6346"0"0,5 2-4993 0 0,3 4-1048 0 0,6 2 144 0 0,8 10-1488 0 0,-5-17 1256 0 0,13 11-728 0 0,0-7-545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64 0 0 0,'19'-13'41'0'0,"-14"10"86"0"0,-5 3-118 0 0,1 0 1 0 0,-1-1-1 0 0,0 1 0 0 0,1 0 0 0 0,-1-1 1 0 0,0 1-1 0 0,1 0 0 0 0,-1-1 0 0 0,0 1 1 0 0,0-1-1 0 0,0 1 0 0 0,1 0 0 0 0,-1-1 1 0 0,0 1-1 0 0,0-1 0 0 0,0 1 0 0 0,0-1 1 0 0,0 1-1 0 0,0-1 0 0 0,0 1 1 0 0,0 0-1 0 0,0-1 0 0 0,0 1 0 0 0,0-1 1 0 0,0 1-1 0 0,0-1 0 0 0,0 1 0 0 0,-1-1 1 0 0,2-6 234 0 0,-1 7-223 0 0,1-1-1 0 0,-1 0 0 0 0,1 1 0 0 0,-1-1 0 0 0,0 0 0 0 0,1 0 0 0 0,-1 1 0 0 0,1-1 0 0 0,-1 0 0 0 0,0 0 0 0 0,0 1 0 0 0,0-1 0 0 0,1 0 1 0 0,-1 0-1 0 0,0 0 0 0 0,0 0 0 0 0,0 1 0 0 0,-1-3 0 0 0,6-6 7747 0 0,-10 6-4006 0 0,9 4-2118 0 0,1 1-436 0 0,-4 8-689 0 0,-1-8-370 0 0,2 8 298 0 0,-1 1 0 0 0,-1 0 0 0 0,0 0-1 0 0,-1 0 1 0 0,0 0 0 0 0,0 0 0 0 0,-5 15 0 0 0,5-20-313 0 0,0 1 1 0 0,0-1 0 0 0,1 1 0 0 0,-1-1-1 0 0,2 13 1 0 0,0-10-4 0 0,-1-1 0 0 0,0 1-1 0 0,0-1 1 0 0,-3 12 0 0 0,-6 41 135 0 0,-4 18-193 0 0,-8 31-201 0 0,2-6-681 0 0,14-84-924 0 0,-11 26 1 0 0,13-35-2434 0 0,-4 8 780 0 0,-1-10-2876 0 0,2-8 4496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4 274 0 0 0,'-1'0'49'0'0,"1"-1"-1"0"0,0 1 1 0 0,0 0 0 0 0,-1-1 0 0 0,1 1-1 0 0,0 0 1 0 0,0-1 0 0 0,0 1-1 0 0,-1 0 1 0 0,1-1 0 0 0,0 1-1 0 0,0-1 1 0 0,0 1 0 0 0,0 0 0 0 0,0-1-1 0 0,0 1 1 0 0,0-1 0 0 0,0 1-1 0 0,0 0 1 0 0,0-1 0 0 0,0 1-1 0 0,0-1 1 0 0,0 1 0 0 0,0 0 0 0 0,1-1-1 0 0,-1 0-15 0 0,0 1-1 0 0,0 0 0 0 0,0-1 1 0 0,0 1-1 0 0,0 0 0 0 0,0-1 1 0 0,0 1-1 0 0,0 0 0 0 0,1-1 1 0 0,-1 1-1 0 0,0 0 0 0 0,0 0 1 0 0,0-1-1 0 0,1 1 0 0 0,-1 0 1 0 0,0 0-1 0 0,0-1 1 0 0,1 1-1 0 0,-1 0 0 0 0,0 0 1 0 0,1 0-1 0 0,-1-1 0 0 0,0 1 1 0 0,0 0-1 0 0,1 0 0 0 0,-1 0 1 0 0,0 0-1 0 0,1 0 0 0 0,-1 0 1 0 0,0 0-1 0 0,1 0 0 0 0,-1 0 1 0 0,1 0-1 0 0,-1 0 0 0 0,0 0 1 0 0,1 0-1 0 0,-1 0 0 0 0,0 0 1 0 0,1 0-1 0 0,-1 0 1 0 0,0 0-1 0 0,1 0 0 0 0,-1 0 1 0 0,1 1-1 0 0,-1-1 387 0 0,1 1 0 0 0,0-1 1 0 0,0 0-1 0 0,0 0 0 0 0,0 1 1 0 0,0-1-1 0 0,0 0 0 0 0,0 0 0 0 0,0 0 1 0 0,0 0-1 0 0,0 0 0 0 0,1 0 0 0 0,-1 0 1 0 0,0-1-1 0 0,0 1 0 0 0,-1 0 0 0 0,1 0 1 0 0,0-1-1 0 0,0 1 0 0 0,0-1 1 0 0,0 1-1 0 0,2-2 0 0 0,-1 0-20 0 0,1-1 1 0 0,0 0-1 0 0,-1 0 0 0 0,5-6 0 0 0,-5 6-197 0 0,1 0 0 0 0,-1 0-1 0 0,1 0 1 0 0,5-4 0 0 0,18-12 956 0 0,40-37 0 0 0,-51 42-863 0 0,21-13-1 0 0,-10 6-96 0 0,-3 6-1 0 0,0-1-11 0 0,8-13 136 0 0,-28 26-256 0 0,0 1-1 0 0,0 0 1 0 0,1 0-1 0 0,-1 0 0 0 0,0 0 1 0 0,1 1-1 0 0,-1-1 1 0 0,7-1-1 0 0,-9 3-52 0 0,0 0 1 0 0,0 0-1 0 0,0 0 0 0 0,0 0 1 0 0,0 0-1 0 0,0 0 1 0 0,0 1-1 0 0,0-1 0 0 0,0 0 1 0 0,0 0-1 0 0,0 1 1 0 0,0-1-1 0 0,0 0 0 0 0,-1 1 1 0 0,1-1-1 0 0,0 1 1 0 0,0 0-1 0 0,1 0 0 0 0,2 2 46 0 0,-1-2-26 0 0,-1-1-1 0 0,1 1 0 0 0,0 1 0 0 0,-1-1 0 0 0,1 0 1 0 0,-1 0-1 0 0,0 1 0 0 0,1 0 0 0 0,-1-1 0 0 0,0 1 1 0 0,0 0-1 0 0,0 0 0 0 0,0 0 0 0 0,-1 0 1 0 0,1 1-1 0 0,0-1 0 0 0,-1 0 0 0 0,3 5 0 0 0,5 7 127 0 0,-7-12-150 0 0,-1-1 1 0 0,0 0-1 0 0,0 0 1 0 0,0 1-1 0 0,0-1 1 0 0,0 1-1 0 0,-1-1 1 0 0,1 1 0 0 0,0-1-1 0 0,-1 1 1 0 0,1-1-1 0 0,-1 1 1 0 0,1 0-1 0 0,-1 2 1 0 0,1 1-3 0 0,-1 0-1 0 0,1-1 1 0 0,0 1 0 0 0,1 0-1 0 0,-1-1 1 0 0,1 1 0 0 0,0-1 0 0 0,0 0-1 0 0,0 0 1 0 0,5 7 0 0 0,-3-6-47 0 0,-4-4 64 0 0,5 7-676 0 0,0 0 1 0 0,-1 0-1 0 0,0 0 1 0 0,0 0-1 0 0,-1 1 1 0 0,4 16 0 0 0,-2-10-875 0 0,7 0-765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65 0 0 0,'-13'1'59'0'0,"-10"0"425"0"0,22-1-442 0 0,0 0-1 0 0,0 0 0 0 0,0 0 1 0 0,1 0-1 0 0,-1 0 0 0 0,0-1 1 0 0,0 1-1 0 0,0 0 0 0 0,0 0 1 0 0,1-1-1 0 0,-1 1 0 0 0,0 0 0 0 0,0-1 1 0 0,1 1-1 0 0,-1-1 0 0 0,0 1 1 0 0,0-1-1 0 0,0 0 0 0 0,1 1-19 0 0,0 0-1 0 0,0 0 0 0 0,0 0 1 0 0,0 0-1 0 0,0-1 0 0 0,0 1 0 0 0,0 0 1 0 0,0 0-1 0 0,0 0 0 0 0,0 0 1 0 0,0 0-1 0 0,0 0 0 0 0,-1 0 1 0 0,1-1-1 0 0,0 1 0 0 0,0 0 1 0 0,0 0-1 0 0,0 0 0 0 0,1 0 0 0 0,-1 0 1 0 0,0 0-1 0 0,0 0 0 0 0,0-1 1 0 0,0 1-1 0 0,0 0 0 0 0,0 0 1 0 0,0 0-1 0 0,0 0 0 0 0,0 0 1 0 0,0 0-1 0 0,0 0 0 0 0,0 0 0 0 0,0 0 1 0 0,0-1-1 0 0,0 1 0 0 0,0 0 1 0 0,0 0-1 0 0,1 0 0 0 0,-1 0 1 0 0,0 0-1 0 0,0 0 0 0 0,0 0 1 0 0,0 0-1 0 0,0 0 0 0 0,0 0 0 0 0,9-2 2832 0 0,11 2 1898 0 0,-19 0-4752 0 0,17 0 1292 0 0,0-1 0 0 0,0 0 0 0 0,20-6 0 0 0,-19 3-783 0 0,133-19 1809 0 0,93 13-842 0 0,-201 9-1334 0 0,398-7 607 0 0,28 11-618 0 0,-154 7-153 0 0,-117-3 44 0 0,28-4-78 0 0,62 3-905 0 0,-184-1-1826 0 0,-90-4-9 0 0,-35 5-10542 0 0,10-4 14656 0 0,2-2-1579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64 0 0 0,'2'-3'133'0'0,"0"0"-1"0"0,-1 0 1 0 0,1 1-1 0 0,0-1 1 0 0,1 0 0 0 0,-1 1-1 0 0,0-1 1 0 0,1 1 0 0 0,0 0-1 0 0,-1 0 1 0 0,6-3-1 0 0,3-4 435 0 0,-9 7 434 0 0,1 0 0 0 0,0 0 0 0 0,0 1 0 0 0,0-1 1 0 0,0 1-1 0 0,0 0 0 0 0,1 0 0 0 0,-1 0 0 0 0,6-1 1 0 0,14-5 1939 0 0,-22 7-2888 0 0,-1 0 0 0 0,1 1 0 0 0,-1-1 0 0 0,1 0 0 0 0,-1 0-1 0 0,1 0 1 0 0,-1 1 0 0 0,0-1 0 0 0,1 0 0 0 0,-1 1 0 0 0,1-1-1 0 0,-1 0 1 0 0,0 1 0 0 0,1-1 0 0 0,-1 0 0 0 0,0 1 0 0 0,1-1 0 0 0,-1 1-1 0 0,0-1 1 0 0,1 0 0 0 0,-1 1 0 0 0,0-1 0 0 0,0 1 0 0 0,0-1 0 0 0,1 1-1 0 0,-1-1 1 0 0,0 1 0 0 0,0-1 0 0 0,0 1 0 0 0,0-1 0 0 0,0 1 0 0 0,0-1-1 0 0,0 2 1 0 0,3 18 1086 0 0,-5 8-389 0 0,-1 1 1 0 0,-1-1-1 0 0,-9 29 1 0 0,0 8-289 0 0,-27 106-49 0 0,15-71-348 0 0,9-45-54 0 0,-2 0 0 0 0,-49 98 0 0 0,49-114-12 0 0,-12 17 8 0 0,19-40-109 0 0,2 1 0 0 0,-12 30 0 0 0,-6 20-337 0 0,18-46-166 0 0,0 0 0 0 0,2 0 1 0 0,0 1-1 0 0,1 0 0 0 0,-3 28 0 0 0,0 11-3031 0 0,2-23-652 0 0,1-14-1565 0 0,-6-2 3632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49 464 0 0,'0'-1'75'0'0,"0"0"1"0"0,0 0-1 0 0,0 0 0 0 0,0 0 0 0 0,1 0 0 0 0,-1 0 1 0 0,0 0-1 0 0,1 0 0 0 0,-1 0 0 0 0,0 0 0 0 0,1 0 1 0 0,0 0-1 0 0,-1 0 0 0 0,2-1 0 0 0,-3 1 1 0 0,0-3-22 0 0,-2-3-1 0 0,2 4 117 0 0,0-2-179 0 0,-1-3-13 0 0,1 5 276 0 0,-1 2 1197 0 0,-5 19 6845 0 0,2 10-5934 0 0,1 31-1758 0 0,-5 176 171 0 0,4-76-5190 0 0,5-110-3684 0 0,7 62 5676 0 0,-5-97 2120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0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48 0 0 0,'-1'-1'31'0'0,"1"0"0"0"0,0 0 0 0 0,-1 0 0 0 0,1 1 0 0 0,0-1 0 0 0,-1 0 0 0 0,1 0 0 0 0,0 0 0 0 0,0 0 0 0 0,0 0 0 0 0,0 0 0 0 0,0 1 0 0 0,0-1 0 0 0,0 0 0 0 0,0 0 0 0 0,1 0 0 0 0,-1 0 0 0 0,0 0 0 0 0,0 1 0 0 0,1-1 0 0 0,-1 0 0 0 0,1-1 0 0 0,0 1 0 0 0,-1 0 1 0 0,0 1-1 0 0,1-1 1 0 0,-1 0-1 0 0,0 1 0 0 0,0-1 1 0 0,1 0-1 0 0,-1 0 1 0 0,0 1-1 0 0,0-1 0 0 0,0 0 1 0 0,0 0-1 0 0,0 1 0 0 0,0-1 1 0 0,0 0-1 0 0,0 0 1 0 0,0 1-1 0 0,0-1 0 0 0,0 0 1 0 0,-1 1-1 0 0,1-1 1 0 0,0 0-1 0 0,-1 0 0 0 0,1 0 1 0 0,-7-5-295 0 0,7 5 470 0 0,-1 1 0 0 0,1 0 0 0 0,-1 0 0 0 0,1 0 0 0 0,-1 0 0 0 0,1-1 0 0 0,-1 1 0 0 0,1 0 0 0 0,-1 0 0 0 0,1 0-1 0 0,-1 0 1 0 0,0 0 0 0 0,1 0 0 0 0,-1 0 0 0 0,1 1 0 0 0,-1-1 0 0 0,0 0 0 0 0,0 1 166 0 0,0-1 0 0 0,0 1 0 0 0,0-1 1 0 0,0 1-1 0 0,0 0 0 0 0,0-1 0 0 0,0 1 0 0 0,1 0 0 0 0,-1 0 1 0 0,0 0-1 0 0,1 0 0 0 0,-1 0 0 0 0,0-1 0 0 0,1 1 0 0 0,-1 0 1 0 0,0 2-1 0 0,-1 1-66 0 0,0-1 0 0 0,0 1 0 0 0,0-1 0 0 0,-1 1 0 0 0,0-1 0 0 0,1 0 1 0 0,-1 0-1 0 0,-4 3 0 0 0,4-3-106 0 0,-1 0 1 0 0,1 0 0 0 0,1 0-1 0 0,-1 0 1 0 0,0 0-1 0 0,1 1 1 0 0,0-1-1 0 0,-1 1 1 0 0,-2 7-1 0 0,1 1 90 0 0,0 1 0 0 0,1 0 0 0 0,-2 25-1 0 0,-2 12 46 0 0,1 5-166 0 0,5-28-110 0 0,-7 135 151 0 0,4-122-220 0 0,-18 78 0 0 0,12-88-10 0 0,-1 0 0 0 0,-18 34-1 0 0,-7 19-78 0 0,30-69 52 0 0,-7 23-85 0 0,13-34 93 0 0,-1-1 1 0 0,1 1-1 0 0,0-1 0 0 0,0 1 0 0 0,0 0 0 0 0,0-1 1 0 0,0 1-1 0 0,0-1 0 0 0,1 1 0 0 0,-1-1 1 0 0,1 1-1 0 0,1 3 0 0 0,0-2-7 0 0,-1-1-146 0 0,0-1 0 0 0,0 1 0 0 0,1 0 0 0 0,0 0 0 0 0,3 3 0 0 0,-5-5 154 0 0,0-1 0 0 0,0 0 0 0 0,0 0 0 0 0,1 0 0 0 0,-1 1 0 0 0,0-1 0 0 0,0 0 0 0 0,1 0 0 0 0,-1 0 0 0 0,0 0 0 0 0,0 1 0 0 0,1-1 0 0 0,-1 0-1 0 0,0 0 1 0 0,1 0 0 0 0,-1 0 0 0 0,0 0 0 0 0,1 0 0 0 0,-1 0 0 0 0,0 0 0 0 0,1 0 0 0 0,-1 0 0 0 0,0 0 0 0 0,1 0 0 0 0,0-1-29 0 0,-1 1 0 0 0,1-1 0 0 0,0 1 0 0 0,-1-1 0 0 0,1 1 1 0 0,-1-1-1 0 0,1 1 0 0 0,-1-1 0 0 0,1 1 0 0 0,-1-1 0 0 0,1 0 0 0 0,-1 1 0 0 0,0-1 0 0 0,1-1 0 0 0,38-75-3141 0 0,-37 74 3117 0 0,-2 3 83 0 0,1 0 0 0 0,-1-1 0 0 0,0 1 0 0 0,1 0 1 0 0,-1-1-1 0 0,0 1 0 0 0,1-1 0 0 0,-1 1 0 0 0,0 0 0 0 0,0-1 1 0 0,1 1-1 0 0,-1-1 0 0 0,0 1 0 0 0,0-1 0 0 0,0 1 0 0 0,0-1 0 0 0,1 1 1 0 0,-1-1-1 0 0,0 1 0 0 0,0-1 0 0 0,0 1 0 0 0,0-1 0 0 0,0 1 1 0 0,0-1-1 0 0,-1 1 0 0 0,1-1 0 0 0,0 1 0 0 0,0-1 0 0 0,0 1 1 0 0,0-1-1 0 0,-1 1 0 0 0,1-1 0 0 0,0 1 0 0 0,0 0 0 0 0,-1-1 1 0 0,1 1-1 0 0,0-1 0 0 0,-1 1 0 0 0,1 0 0 0 0,0-1 0 0 0,-1 1 1 0 0,1 0-1 0 0,-1-1 0 0 0,-1-1 129 0 0,0 1 0 0 0,0-1 0 0 0,0 1 0 0 0,-1 0 0 0 0,1 0-1 0 0,-1-1 1 0 0,1 2 0 0 0,0-1 0 0 0,-1 0 0 0 0,0 0 0 0 0,1 1 0 0 0,-1-1 0 0 0,-4 1 0 0 0,7 0-85 0 0,0 0-1 0 0,0 0 1 0 0,0 0-1 0 0,0 0 1 0 0,-1 0 0 0 0,1 0-1 0 0,0 0 1 0 0,0 0-1 0 0,0 0 1 0 0,0-1 0 0 0,0 1-1 0 0,0 0 1 0 0,0 0-1 0 0,0 0 1 0 0,0 0 0 0 0,-1 0-1 0 0,1 0 1 0 0,0 0-1 0 0,0 0 1 0 0,0 0 0 0 0,0 0-1 0 0,0 0 1 0 0,0-1-1 0 0,0 1 1 0 0,0 0 0 0 0,0 0-1 0 0,0 0 1 0 0,0 0 0 0 0,0 0-1 0 0,0 0 1 0 0,0 0-1 0 0,0 0 1 0 0,0-1 0 0 0,0 1-1 0 0,0 0 1 0 0,0 0-1 0 0,0 0 1 0 0,0 0 0 0 0,0 0-1 0 0,0 0 1 0 0,0 0-1 0 0,0 0 1 0 0,0-1 0 0 0,0 1-1 0 0,0 0 1 0 0,0 0-1 0 0,0 0 1 0 0,0 0-19 0 0,0 0 1 0 0,1 0-1 0 0,-1-1 0 0 0,0 1 1 0 0,0 0-1 0 0,0 0 0 0 0,0 0 1 0 0,0 0-1 0 0,0-1 1 0 0,0 1-1 0 0,0 0 0 0 0,0 0 1 0 0,0 0-1 0 0,0-1 0 0 0,0 1 1 0 0,0 0-1 0 0,0 0 0 0 0,0 0 1 0 0,0 0-1 0 0,0-1 0 0 0,-1 1 1 0 0,1 0-1 0 0,0 0 0 0 0,0 0 1 0 0,0 0-1 0 0,0 0 0 0 0,0-1 1 0 0,0 1-1 0 0,0 0 1 0 0,0 0-1 0 0,-1 0 0 0 0,1 0 1 0 0,0 0-1 0 0,0 0 0 0 0,0 0 1 0 0,0 0-1 0 0,0-1 0 0 0,-1 1 1 0 0,1 0-1 0 0,0 0 0 0 0,0 0 1 0 0,0 0-1 0 0,0 0 0 0 0,-1 0 1 0 0,1 0-1 0 0,0 0 0 0 0,0 0 1 0 0,0 0-1 0 0,-1 0 1 0 0,1 0-1 0 0,0 0 0 0 0,0 0 140 0 0,0 1-77 0 0,1 1 0 0 0,0-1 0 0 0,-1 0 0 0 0,1 0 0 0 0,0 0 0 0 0,0 0 0 0 0,-1 0 0 0 0,1 0 0 0 0,0 0 0 0 0,0 0 0 0 0,0 0 0 0 0,1-1 0 0 0,-1 1 0 0 0,0 0 0 0 0,0-1 0 0 0,0 1 0 0 0,0 0 0 0 0,1-1 0 0 0,-1 0 0 0 0,0 1 0 0 0,1-1 1 0 0,-1 0-1 0 0,0 1 0 0 0,0-1 0 0 0,2 0 0 0 0,10 1 395 0 0,24-1-1 0 0,-7 0-69 0 0,117-4 635 0 0,-70 0-667 0 0,80-3 272 0 0,151-3 385 0 0,146 16-346 0 0,-313 1-629 0 0,-21 0-21 0 0,61 3-61 0 0,44 1-456 0 0,-73-5-1085 0 0,-52 2-891 0 0,-63-4 1218 0 0,-5 3-321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1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32 0 0,'0'-1'43'0'0,"0"1"1"0"0,1 0-1 0 0,-1 0 1 0 0,0-1-1 0 0,0 1 1 0 0,0 0-1 0 0,1 0 1 0 0,-1 0-1 0 0,0-1 1 0 0,0 1-1 0 0,1 0 1 0 0,-1 0-1 0 0,0 0 1 0 0,1 0-1 0 0,-1 0 1 0 0,0-1-1 0 0,0 1 1 0 0,1 0-1 0 0,-1 0 1 0 0,0 0-1 0 0,1 0 0 0 0,-1 0 1 0 0,0 0-1 0 0,1 0 1 0 0,-1 0-1 0 0,0 0 1 0 0,0 0-1 0 0,1 0 1 0 0,-1 0-1 0 0,0 0 1 0 0,1 0-1 0 0,-1 1 1 0 0,0-1-1 0 0,1 0 1 0 0,5 10 4876 0 0,-1-2 15 0 0,-5-6-4716 0 0,0-1 0 0 0,0 0 0 0 0,0 1-1 0 0,0-1 1 0 0,0 0 0 0 0,-1 1 0 0 0,1-1 0 0 0,-1 0 0 0 0,1 0-1 0 0,0 1 1 0 0,-1-1 0 0 0,0 0 0 0 0,1 0 0 0 0,-1 0 0 0 0,-1 2 0 0 0,-3 7 297 0 0,2 0-422 0 0,1 0 0 0 0,0 1 0 0 0,0-1 0 0 0,0 13 0 0 0,1-11-103 0 0,-1-1 0 0 0,-5 19 0 0 0,-1 8-1247 0 0,5-22 276 0 0,-4 42-10863 0 0,7-34 11715 0 0,1-13-303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7 984 0 0,'-2'-6'9618'0'0,"-2"6"-8153"0"0,2 6-513 0 0,4 0-760 0 0,1-6 328 0 0,-2 7-568 0 0,1-2-80 0 0,2 1-1496 0 0,1-4-761 0 0,2-4 1577 0 0,1 8-5762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2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2697 0 0,'-16'0'9157'0'0,"15"7"-6147"0"0,1 0-3251 0 0,0-2 496 0 0,-1 7 247 0 0,0-7-165 0 0,-1-5-34 0 0,2 0-289 0 0,0 0 0 0 0,-1 0 0 0 0,1-1 0 0 0,0 1 0 0 0,-1 0 0 0 0,1 0 0 0 0,0 0 0 0 0,0 0 0 0 0,-1 0 0 0 0,1 0 0 0 0,0 0 0 0 0,0 1 0 0 0,-1-1 0 0 0,1 0 0 0 0,0 0-1 0 0,-1 0 1 0 0,1 0 0 0 0,0 0 0 0 0,0 0 0 0 0,-1 0 0 0 0,1 1 0 0 0,0-1 0 0 0,0 0 0 0 0,0 0 0 0 0,-1 0 0 0 0,1 0 0 0 0,0 1 0 0 0,0-1 0 0 0,0 0 0 0 0,0 0 0 0 0,-1 1 0 0 0,1-1 0 0 0,0 0 0 0 0,0 0 0 0 0,0 1 0 0 0,0-1 0 0 0,0 0 0 0 0,0 0 0 0 0,0 1 0 0 0,0-1 0 0 0,0 0 0 0 0,0 1 0 0 0,0-1 0 0 0,0 0 0 0 0,-7 38 861 0 0,2-22-568 0 0,0 9 45 0 0,3-1-102 0 0,0 13 11 0 0,0 0-43 0 0,0 111 210 0 0,-3 35-275 0 0,-2-145-145 0 0,5-27-351 0 0,0 0 0 0 0,1 0 0 0 0,0-1 0 0 0,0 16 0 0 0,5-9-462 0 0,-3-15-443 0 0,0 0 0 0 0,1 0 0 0 0,-1 0 0 0 0,0 0 0 0 0,1 0 0 0 0,-1-1 0 0 0,1 1 0 0 0,-1 0 0 0 0,4 1 0 0 0,5 4-1374 0 0,2-2 1951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95 8 0 0,'-1'-3'89'0'0,"1"0"1"0"0,-1 1-1 0 0,1-1 1 0 0,0 0-1 0 0,0 1 1 0 0,0-1-1 0 0,0 1 1 0 0,0-1-1 0 0,1 0 1 0 0,-1 1-1 0 0,1-1 1 0 0,0 1-1 0 0,0-1 1 0 0,0 1-1 0 0,0-1 0 0 0,0 1 1 0 0,0 0-1 0 0,1-1 1 0 0,-1 1-1 0 0,1 0 1 0 0,-1 0-1 0 0,4-3 1 0 0,-4 4 184 0 0,-1 0 0 0 0,1 0 0 0 0,0 0 1 0 0,-1 0-1 0 0,1 0 0 0 0,-1 0 0 0 0,0 0 1 0 0,1 0-1 0 0,-1 0 0 0 0,0 0 0 0 0,1 0 0 0 0,-1 0 1 0 0,0 0-1 0 0,0-1 0 0 0,0 0 0 0 0,0 1-97 0 0,0 1 0 0 0,0-1 0 0 0,-1 1-1 0 0,1-1 1 0 0,0 1 0 0 0,0-1 0 0 0,0 0-1 0 0,0 1 1 0 0,1-1 0 0 0,-1 1 0 0 0,0-1-1 0 0,0 1 1 0 0,0-1 0 0 0,0 1 0 0 0,0-1-1 0 0,1 1 1 0 0,-1-1 0 0 0,0 1 0 0 0,1-1-1 0 0,-1 1 1 0 0,0-1 0 0 0,1 1 0 0 0,-1-1-1 0 0,0 1 1 0 0,1 0 0 0 0,-1-1 0 0 0,1 1-1 0 0,-1 0 1 0 0,1-1 0 0 0,-1 1 0 0 0,1 0-1 0 0,-1 0 1 0 0,1-1 0 0 0,-1 1 0 0 0,1 0-1 0 0,-1 0 1 0 0,1 0 0 0 0,-1 0 0 0 0,1 0-1 0 0,-1 0 1 0 0,1 0 0 0 0,0 0 0 0 0,0 0-100 0 0,-1 0-1 0 0,1 0 1 0 0,0 0 0 0 0,-1 0 0 0 0,1 1 0 0 0,-1-1 0 0 0,1 0 0 0 0,-1 0 0 0 0,1 1-1 0 0,-1-1 1 0 0,1 0 0 0 0,-1 1 0 0 0,1-1 0 0 0,-1 0 0 0 0,0 1 0 0 0,1-1 0 0 0,-1 1 0 0 0,0-1-1 0 0,1 1 1 0 0,-1-1 0 0 0,0 1 0 0 0,1-1 0 0 0,-1 1 0 0 0,0-1 0 0 0,0 1 0 0 0,0-1 0 0 0,1 1-1 0 0,-1 0 1 0 0,0-1 0 0 0,0 1 0 0 0,0 0 0 0 0,1 25 546 0 0,-1-17-82 0 0,-2 9-18 0 0,1-15-444 0 0,1 0-1 0 0,0 0 1 0 0,-1-1 0 0 0,1 1 0 0 0,0 0-1 0 0,1 3 1 0 0,2 18 309 0 0,-3-17-330 0 0,1-1 0 0 0,0 1 0 0 0,0 0-1 0 0,0-1 1 0 0,1 1 0 0 0,0-1 0 0 0,1 1-1 0 0,3 6 1 0 0,8 10 17 0 0,-5-8-43 0 0,1 1 0 0 0,16 18 0 0 0,-23-31-30 0 0,0 0 0 0 0,0 1 0 0 0,1-1 1 0 0,-1 0-1 0 0,1 0 0 0 0,0-1 0 0 0,0 1 0 0 0,0-1 0 0 0,0 0 0 0 0,0 0 0 0 0,0 0 1 0 0,1-1-1 0 0,-1 1 0 0 0,7 0 0 0 0,-1 0 15 0 0,-1-1 0 0 0,1-1 0 0 0,0 1 0 0 0,0-1 1 0 0,0-1-1 0 0,13-2 0 0 0,7-2 16 0 0,-25 5-48 0 0,1-1 0 0 0,-1 1 1 0 0,1-1-1 0 0,-1-1 1 0 0,1 1-1 0 0,-1-1 0 0 0,0 0 1 0 0,0 0-1 0 0,6-4 1 0 0,6-7-1020 0 0,0 0 0 0 0,-1-2 1 0 0,-1 0-1 0 0,16-19 1 0 0,-24 25-731 0 0,14-11-8369 0 0,-12 12 9395 0 0,3 0 175 0 0,-4 2-5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2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153 164 304 0 0,'-104'-26'1315'0'0,"100"25"-1333"0"0,-1-1 0 0 0,0 0-1 0 0,1 0 1 0 0,-9-5 0 0 0,1-4 1487 0 0,11 11-954 0 0,1-1-1 0 0,-1 0 0 0 0,1 1 1 0 0,-1-1-1 0 0,1 0 0 0 0,-1 0 1 0 0,1 1-1 0 0,0-1 0 0 0,0 0 1 0 0,-1 0-1 0 0,1 0 0 0 0,0 0 1 0 0,0-1-1 0 0,21-1 2675 0 0,77-1-1015 0 0,-26 2-1792 0 0,21-2-86 0 0,60-5 27 0 0,583-45 224 0 0,-634 49-505 0 0,148-5 12 0 0,-159 9-76 0 0,92-1-164 0 0,-7 3-284 0 0,-61-7-176 0 0,-111 5 578 0 0,0 1 0 0 0,0 0 0 0 0,0 0 0 0 0,0 0 0 0 0,0 0 0 0 0,0 1 0 0 0,0-1 0 0 0,0 1 0 0 0,0 0 0 0 0,4 2 0 0 0,-34 2-14484 0 0,20-5 14195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2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27 0 0 0,'10'-16'1323'0'0,"-2"6"7303"0"0,-7 16-6685 0 0,0 7-1340 0 0,-2 5 287 0 0,-2 0 0 0 0,1 0 0 0 0,-9 26 0 0 0,1-5-271 0 0,0 0-217 0 0,-16 42 0 0 0,-6 18-126 0 0,2 7-146 0 0,-16 62 35 0 0,3-11-5913 0 0,2-8-2104 0 0,34-127 5302 0 0,5-18 2419 0 0,0 0 0 0 0,1 0-1 0 0,-1 1 1 0 0,1-1 0 0 0,-1 7 0 0 0,3 7-289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2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33 528 0 0,'1'-11'584'0'0,"-1"10"-546"0"0,0-1 1 0 0,0 1-1 0 0,0-1 0 0 0,0 1 0 0 0,0 0 0 0 0,0-1 1 0 0,1 1-1 0 0,-1-1 0 0 0,0 1 0 0 0,1 0 0 0 0,-1-1 1 0 0,1 1-1 0 0,1-2 0 0 0,1 10 2423 0 0,-1 0-1 0 0,0 1 1 0 0,2 9-1 0 0,6 32 159 0 0,5 76-1 0 0,-7-44-2010 0 0,0 7-376 0 0,-4-10-106 0 0,-1-38-97 0 0,-2 1 1 0 0,-5 49-1 0 0,3-83-29 0 0,-14 84-18 0 0,-2-8-201 0 0,9-43-347 0 0,-14 47 1 0 0,11-58-251 0 0,-6 19-277 0 0,13-23-2373 0 0,7-1-3825 0 0,-3-11 5023 0 0,1-14 1602 0 0,2-3 445 0 0,-2 2 70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2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15 117 216 0 0,'-1'0'38'0'0,"1"0"0"0"0,-1 0 0 0 0,0 0-1 0 0,1-1 1 0 0,-1 1 0 0 0,1 0 0 0 0,-1 0 0 0 0,1 0 0 0 0,-1-1-1 0 0,0 1 1 0 0,1 0 0 0 0,-1 0 0 0 0,1-1 0 0 0,-1 1 0 0 0,1-1-1 0 0,-1 1 1 0 0,1 0 0 0 0,0-1 0 0 0,-1 1 0 0 0,1-1 0 0 0,-1 1-1 0 0,1-1 1 0 0,0 1 0 0 0,-1-1 0 0 0,1 1 0 0 0,0-1 0 0 0,0 0-1 0 0,-1 1 1 0 0,1-1 0 0 0,0 1 0 0 0,0-1 0 0 0,0 0 0 0 0,0 1-1 0 0,0-1 1 0 0,0 1 0 0 0,0-1 0 0 0,0 0 0 0 0,1 0 83 0 0,0 1-1 0 0,0-1 1 0 0,0 1 0 0 0,0-1 0 0 0,0 1 0 0 0,0 0 0 0 0,0 0 0 0 0,0 0-1 0 0,1-1 1 0 0,-1 1 0 0 0,0 0 0 0 0,0 0 0 0 0,0 1 0 0 0,2-1-1 0 0,4 1 4230 0 0,-3 0-3422 0 0,1-1 0 0 0,0 1 0 0 0,-1-1 0 0 0,10 0 0 0 0,0-2 52 0 0,21-6 1 0 0,10-1-149 0 0,23 6 15 0 0,-12 1-287 0 0,36-4 93 0 0,177-17 571 0 0,300-21-198 0 0,-313 41-873 0 0,-167 3-151 0 0,102 6-343 0 0,-41 1-1347 0 0,0-11-3452 0 0,-73 2-4833 0 0,-35 1 8723 0 0,-17 0 800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47 72 0 0,'-6'-15'819'0'0,"-1"-6"-348"0"0,5 11 7 0 0,2 10-473 0 0,1 0-1 0 0,6 1 6450 0 0,-15 36-416 0 0,3-23-5530 0 0,-10 26 1 0 0,4-13-364 0 0,7-18-136 0 0,1 0 1 0 0,-9 13-1 0 0,8-14-187 0 0,0 1 0 0 0,1-1 0 0 0,-1 1 0 0 0,-2 15 0 0 0,3-13-308 0 0,-2 5-770 0 0,-2 8-2249 0 0,7-5-2614 0 0,0-15 5904 0 0,1 0-1 0 0,-1 1 0 0 0,0-1 1 0 0,0 0-1 0 0,-1 1 0 0 0,0 5 1 0 0,-5-1-71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 0 0 0,'-2'-4'301'0'0,"1"3"-228"0"0,1 0 1 0 0,-1-1-1 0 0,0 1 1 0 0,1-1-1 0 0,-1 1 1 0 0,0-1-1 0 0,1 1 1 0 0,0-1-1 0 0,-1 1 0 0 0,1-1 1 0 0,0 1-1 0 0,0-1 1 0 0,0 1-1 0 0,0-1 1 0 0,0 1-1 0 0,0-3 1 0 0,13 21 652 0 0,-11-13-432 0 0,1-1 0 0 0,0 1 0 0 0,-1 0 0 0 0,0 0 0 0 0,0 0 0 0 0,2 4 0 0 0,6 12 3359 0 0,-5-10-3052 0 0,27 39 864 0 0,-28-43-1366 0 0,0-1 1 0 0,1 0-1 0 0,-1 0 1 0 0,1-1-1 0 0,0 1 0 0 0,9 5 1 0 0,-13-9-81 0 0,1-1-1 0 0,-1 1 1 0 0,1-1-1 0 0,0 0 1 0 0,-1 1 0 0 0,1-1-1 0 0,-1 0 1 0 0,1 0-1 0 0,0 0 1 0 0,-1 0 0 0 0,1 0-1 0 0,-1-1 1 0 0,1 1-1 0 0,-1 0 1 0 0,1-1 0 0 0,0 1-1 0 0,-1-1 1 0 0,2 0 0 0 0,29-16-236 0 0,-27 14-12 0 0,10-5-39 0 0,-2 1-2281 0 0,1-2 1 0 0,14-10 0 0 0,-7-2 1614 0 0,24-21 176 0 0,-28 30 498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3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3 552 0 0,'-12'-1'768'0'0,"1"1"-408"0"0,0-2-200 0 0,7 2 192 0 0,-5 3-272 0 0,5-3 1 0 0,0 2 31 0 0,4 2-305 0 0,1-1 17 0 0,2 1-176 0 0,10 5 272 0 0,-4-9-88 0 0,1 6 40 0 0,15-2 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0 0 0,'-4'-4'178'0'0,"-4"-7"494"0"0,7 10-662 0 0,1 1-1 0 0,0 0 1 0 0,0 0 0 0 0,0 0-1 0 0,0-1 1 0 0,0 1 0 0 0,0 0-1 0 0,0 0 1 0 0,0 0-1 0 0,0-1 1 0 0,0 1 0 0 0,0 0-1 0 0,0 0 1 0 0,0 0 0 0 0,0-1-1 0 0,0 1 1 0 0,0 0 0 0 0,0 0-1 0 0,0-1 1 0 0,0 1 0 0 0,0 0-1 0 0,0 0 1 0 0,0 0 0 0 0,0-1-1 0 0,1 1 1 0 0,-1 0-1 0 0,0 0 1 0 0,0 0 0 0 0,0 0-1 0 0,0-1 1 0 0,0 1 0 0 0,1 0-1 0 0,-1 0 1 0 0,0 0 0 0 0,0 0-1 0 0,0 0 1 0 0,0 0 0 0 0,1-1-1 0 0,-1 1 1 0 0,0 0 0 0 0,0 0-1 0 0,0 0 1 0 0,1 0-1 0 0,-1 0 1 0 0,0 0 0 0 0,0 0-1 0 0,1 0 1 0 0,-1 0 0 0 0,0 0-1 0 0,0 0 1 0 0,0 0 0 0 0,1 0-1 0 0,-1 0 1 0 0,30-4 605 0 0,-16 1-60 0 0,1 1 0 0 0,23 0 0 0 0,42 1 5815 0 0,1-1-4694 0 0,245-1 1346 0 0,-188-1-2971 0 0,-84 4-136 0 0,-1 1 1 0 0,59 11-1 0 0,72 6-2210 0 0,-133-13-1120 0 0,11-3-3178 0 0,3 0 5716 0 0,-40 0 517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 0 0 0,'-1'-1'56'0'0,"0"0"1"0"0,-1 1-1 0 0,1-1 1 0 0,0 0-1 0 0,0 0 0 0 0,-1 0 1 0 0,1 0-1 0 0,0 0 1 0 0,0 0-1 0 0,0 0 1 0 0,0 0-1 0 0,1 0 0 0 0,-1-1 1 0 0,0 1-1 0 0,0-2 1 0 0,-19-19 6804 0 0,29 25-1901 0 0,1-2-6040 0 0,30 0 2235 0 0,-26-2-957 0 0,1 1 0 0 0,-1 1 0 0 0,19 3 0 0 0,-3 3 83 0 0,20 4 175 0 0,52 18 0 0 0,-89-23-415 0 0,-1 0 0 0 0,0 1 0 0 0,-1 0 0 0 0,20 16 0 0 0,-28-19-33 0 0,1-1 1 0 0,-1 1-1 0 0,-1 0 1 0 0,1 0-1 0 0,-1 0 1 0 0,1 0-1 0 0,2 9 1 0 0,1-1 31 0 0,-5-11-34 0 0,-1 1 0 0 0,1 0 1 0 0,-1-1-1 0 0,0 1 1 0 0,1-1-1 0 0,-1 1 0 0 0,0 0 1 0 0,0-1-1 0 0,0 1 1 0 0,0-1-1 0 0,0 1 0 0 0,0 0 1 0 0,-1-1-1 0 0,1 1 1 0 0,-1 0-1 0 0,1-1 1 0 0,-1 1-1 0 0,1-1 0 0 0,-1 1 1 0 0,0-1-1 0 0,0 0 1 0 0,-1 3-1 0 0,-1 0 35 0 0,0 0 1 0 0,-1 0-1 0 0,1 0 1 0 0,-1 0-1 0 0,0-1 1 0 0,-6 4-1 0 0,-21 17 236 0 0,19-15-155 0 0,0 0-1 0 0,0 0 1 0 0,-1-1-1 0 0,0-1 1 0 0,0 0 0 0 0,-16 5-1 0 0,-89 30-433 0 0,116-41 161 0 0,0 0 0 0 0,0 0 0 0 0,0 0 0 0 0,0 0 0 0 0,0 1 1 0 0,0-1-1 0 0,0 1 0 0 0,1 0 0 0 0,-1-1 0 0 0,0 1 0 0 0,1 0 0 0 0,-1 0 0 0 0,-1 4 0 0 0,-3 3-1197 0 0,-1-5-275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17 100 0 0 0,'0'0'22'0'0,"0"0"-1"0"0,-1 0 1 0 0,1 0-1 0 0,-1 1 1 0 0,1-1-1 0 0,0 0 1 0 0,-1 0-1 0 0,1 0 1 0 0,-1-1-1 0 0,1 1 1 0 0,0 0 0 0 0,-1 0-1 0 0,1 0 1 0 0,-1 0-1 0 0,1 0 1 0 0,0 0-1 0 0,-1-1 1 0 0,1 1-1 0 0,0 0 1 0 0,-1 0-1 0 0,1 0 1 0 0,0-1-1 0 0,-1 1 1 0 0,1 0 0 0 0,0-1-1 0 0,-1 1 1 0 0,1 0-1 0 0,0-1 1 0 0,0 1-1 0 0,-1 0 1 0 0,1-1-1 0 0,0 1 1 0 0,0 0-1 0 0,0-1 1 0 0,0 1 0 0 0,0 0-1 0 0,-1-1 1 0 0,1 0-1 0 0,0 1-11 0 0,0 0 0 0 0,1-1 0 0 0,-1 1 0 0 0,0 0 0 0 0,0-1 1 0 0,0 1-1 0 0,0 0 0 0 0,0 0 0 0 0,0-1 0 0 0,0 1 0 0 0,0 0 0 0 0,0 0 0 0 0,0-1 0 0 0,0 1 0 0 0,0 0 0 0 0,0 0 0 0 0,0-1 0 0 0,0 1 0 0 0,0 0 0 0 0,-1-1 1 0 0,1 1-1 0 0,0 0 0 0 0,0 0 0 0 0,0 0 0 0 0,0-1 0 0 0,0 1 0 0 0,-1 0 0 0 0,1 0 0 0 0,0 0 0 0 0,0-1 0 0 0,0 1 0 0 0,-1 0 0 0 0,1 0 0 0 0,0 0 0 0 0,-1-1 0 0 0,0-2 474 0 0,27 7 1227 0 0,21-3 5656 0 0,-1 0-5747 0 0,82-11 628 0 0,126-6-621 0 0,-3 2-880 0 0,-43 1-376 0 0,-5 8-154 0 0,69-5-54 0 0,-108 9-106 0 0,-41 1-51 0 0,281 3-101 0 0,-148 8-538 0 0,-52-25-2325 0 0,-165 10 1603 0 0,-3 0-1569 0 0,13-1-4161 0 0,-19 4 6010 0 0,-15 0 911 0 0,-14 0 133 0 0,1 1 0 0 0,0 0 0 0 0,0-1 0 0 0,0 1 0 0 0,0 0 0 0 0,-1 1 0 0 0,1-1 0 0 0,2 0 0 0 0,9 8-237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63 136 0 0,'2'-9'238'0'0,"-2"5"66"0"0,1-1-1 0 0,0 0 0 0 0,0 1 0 0 0,0-1 1 0 0,1 0-1 0 0,2-6 0 0 0,-3 10 57 0 0,0 0-1 0 0,0 0 1 0 0,0 0-1 0 0,0 0 1 0 0,0 0-1 0 0,0 0 1 0 0,0 0-1 0 0,0 0 1 0 0,0 0-1 0 0,0 1 1 0 0,0-1-1 0 0,0 1 0 0 0,0-1 1 0 0,1 1-1 0 0,-1-1 1 0 0,0 1-1 0 0,0-1 1 0 0,1 1-1 0 0,-1 0 1 0 0,0 0-1 0 0,1 0 1 0 0,-1 0-1 0 0,0 0 1 0 0,1 0-1 0 0,-1 0 1 0 0,0 0-1 0 0,0 0 1 0 0,1 1-1 0 0,1 0 1 0 0,-3-1-260 0 0,1 0 1 0 0,0 0-1 0 0,0 0 1 0 0,-1 1 0 0 0,1-1-1 0 0,0 0 1 0 0,-1 1 0 0 0,1-1-1 0 0,0 1 1 0 0,-1-1 0 0 0,1 0-1 0 0,0 1 1 0 0,-1-1-1 0 0,1 1 1 0 0,-1 0 0 0 0,1-1-1 0 0,-1 1 1 0 0,0-1 0 0 0,1 1-1 0 0,0 1 1 0 0,3 15 817 0 0,-3-8-623 0 0,0 6 116 0 0,0 1 0 0 0,-1-1 0 0 0,-1 1 0 0 0,-1-1 0 0 0,-5 27 0 0 0,5-34-284 0 0,-4 19 233 0 0,-1-1 1 0 0,-13 29-1 0 0,4-10-36 0 0,0 2-74 0 0,-42 110 180 0 0,-115 221-386 0 0,96-211-499 0 0,65-143-455 0 0,-1-1-1 0 0,0-1 1 0 0,-2 0 0 0 0,-32 36-1 0 0,39-50-231 0 0,5-5-755 0 0,0-1 0 0 0,-1 0 1 0 0,1 0-1 0 0,-1 0 0 0 0,-5 3 0 0 0,-3-1-95 0 0,2-2 1304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1 600 0 0,'-3'0'231'0'0,"-1"0"0"0"0,0 0 1 0 0,0 1-1 0 0,1-1 0 0 0,-1 1 0 0 0,0 0 0 0 0,1 0 0 0 0,-1 0 0 0 0,0 0 0 0 0,1 1 1 0 0,0-1-1 0 0,-5 4 0 0 0,5-3 571 0 0,1 0-1 0 0,0 0 1 0 0,-1 0 0 0 0,1 0-1 0 0,-3 5 1 0 0,-3 6-59 0 0,1 0 0 0 0,0 0 1 0 0,1 0-1 0 0,0 1 0 0 0,1 0 0 0 0,1 0 0 0 0,-5 22 0 0 0,-6 109 956 0 0,12-99-1219 0 0,-10 51 1 0 0,9-69-383 0 0,1-1 1 0 0,2 1 0 0 0,1 0-1 0 0,6 54 1 0 0,-3-63-96 0 0,1-1 0 0 0,8 25 1 0 0,-8-28-152 0 0,1 1-1 0 0,-2-1 1 0 0,3 26 0 0 0,-1-4-567 0 0,-4-28 80 0 0,1 0 0 0 0,-2 1-1 0 0,1-1 1 0 0,-1 10 0 0 0,0 9-6150 0 0,0-8 1795 0 0,0-8 5201 0 0,-1 0-686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32 0 0 0,'0'-1'39'0'0,"0"1"0"0"0,0 0 1 0 0,-1-1-1 0 0,1 1 0 0 0,0 0 0 0 0,0 0 0 0 0,-1-1 1 0 0,1 1-1 0 0,0 0 0 0 0,0 0 0 0 0,-1-1 0 0 0,1 1 0 0 0,0 0 1 0 0,-1 0-1 0 0,1 0 0 0 0,0-1 0 0 0,-1 1 0 0 0,1 0 1 0 0,-1 0-1 0 0,1 0 0 0 0,-1 0-11 0 0,0 0 0 0 0,1-1 0 0 0,-1 1 1 0 0,0 0-1 0 0,1 0 0 0 0,-1-1 0 0 0,1 1 0 0 0,-1 0 0 0 0,1-1 0 0 0,-1 1 1 0 0,1 0-1 0 0,-1-1 0 0 0,1 1 0 0 0,-1-1 0 0 0,1 1 0 0 0,0-1 0 0 0,-1 1 0 0 0,1-1 1 0 0,-1 0-5 0 0,1 1 1 0 0,0 0-1 0 0,0 0 1 0 0,0-1 0 0 0,0 1-1 0 0,0 0 1 0 0,0-1 0 0 0,0 1-1 0 0,0 0 1 0 0,0 0-1 0 0,0-1 1 0 0,-1 1 0 0 0,1 0-1 0 0,1 0 1 0 0,-1-1-1 0 0,0 1 1 0 0,0 0 0 0 0,0-1-1 0 0,0 1 1 0 0,0 0 0 0 0,0 0-1 0 0,0-1 1 0 0,0 1-1 0 0,0 0 1 0 0,0 0 0 0 0,1-1-1 0 0,-1 1 1 0 0,0 0-1 0 0,0 0 1 0 0,0-1 0 0 0,1 1-1 0 0,-1 0 1 0 0,0 0 0 0 0,0 0-1 0 0,0 0 1 0 0,1-1-1 0 0,-1 1 1 0 0,0 0 0 0 0,0 0-1 0 0,1 0 1 0 0,-1 0-1 0 0,0 0 1 0 0,1 0 0 0 0,6-4 1988 0 0,4-1 3418 0 0,8 9-2845 0 0,-1 0-1399 0 0,52-1 1058 0 0,103 3-246 0 0,264-15-417 0 0,-55 0-1219 0 0,-97 18-244 0 0,-97 0-154 0 0,-68-3-104 0 0,72 0-876 0 0,-99-10-930 0 0,88 1-5949 0 0,-137 4 1212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 0 0 0,'0'0'9'0'0,"0"0"1"0"0,0-1-1 0 0,-1 1 1 0 0,1 0-1 0 0,0 0 1 0 0,0 0-1 0 0,0-1 1 0 0,0 1-1 0 0,0 0 1 0 0,0 0-1 0 0,0 0 1 0 0,0-1-1 0 0,1 1 1 0 0,-1 0-1 0 0,0 0 1 0 0,0 0-1 0 0,0-1 1 0 0,0 1-1 0 0,0 0 1 0 0,0 0-1 0 0,0 0 1 0 0,0 0-1 0 0,0-1 0 0 0,1 1 1 0 0,-1 0-1 0 0,0 0 1 0 0,0 0-1 0 0,0 0 1 0 0,0 0-1 0 0,0 0 1 0 0,1-1-1 0 0,-1 1 1 0 0,0 0-1 0 0,0 0 1 0 0,0 0-1 0 0,0 0 1 0 0,1 0-1 0 0,2-3 1317 0 0,-6 16 7069 0 0,1 5-4920 0 0,-5 29-1758 0 0,-17 77-140 0 0,13-61-2916 0 0,-3 0-4133 0 0,9-43-964 0 0,-3 14 4337 0 0,4-13 1579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2 472 0 0,'-7'-2'656'0'0,"-2"2"-544"0"0,6 3-352 0 0,-2 0 256 0 0,4 0-152 0 0,2 3-56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209 167 0 0 0,'2'-1'17'0'0,"-1"-1"0"0"0,-1 0 0 0 0,1 0 0 0 0,0 0 0 0 0,0 0 0 0 0,-1 0 0 0 0,1 0 0 0 0,-1 0 0 0 0,1 0 1 0 0,-1 0-1 0 0,0 0 0 0 0,0 0 0 0 0,0 0 0 0 0,0 0 0 0 0,0 0 0 0 0,-1 0 0 0 0,1 0 0 0 0,-1 0 0 0 0,0-2 0 0 0,-1-8 33 0 0,-11-58 142 0 0,12 64-169 0 0,0 6-17 0 0,1-1 1 0 0,0 1-1 0 0,-1-1 0 0 0,1 1 0 0 0,0-1 0 0 0,0 0 0 0 0,0 1 0 0 0,0-1 0 0 0,-1 1 0 0 0,1-1 0 0 0,0 1 0 0 0,0-1 0 0 0,0 0 0 0 0,0 1 0 0 0,0-1 0 0 0,0 1 0 0 0,1-1 0 0 0,-1 1 0 0 0,0-1 0 0 0,0 0 0 0 0,1 0 10 0 0,-1 1 0 0 0,1 0 0 0 0,0-1 0 0 0,-1 1 0 0 0,1 0 0 0 0,-1-1 0 0 0,0 1 0 0 0,1-1 0 0 0,-1 1 0 0 0,1-1 0 0 0,-1 1 0 0 0,0-1 0 0 0,1 1 0 0 0,-1-1 0 0 0,0 0 0 0 0,1 1 0 0 0,-1-1-1 0 0,0 1 1 0 0,0-1 0 0 0,0 0 0 0 0,1 1 0 0 0,-1-1 0 0 0,0 0 0 0 0,0 0 0 0 0,0-1 23 0 0,0 1-28 0 0,0 1 0 0 0,0 0 1 0 0,0-1-1 0 0,0 1 0 0 0,0 0 1 0 0,0 0-1 0 0,0-1 0 0 0,0 1 0 0 0,0 0 1 0 0,0-1-1 0 0,0 1 0 0 0,0 0 0 0 0,0-1 1 0 0,1 1-1 0 0,-1 0 0 0 0,0 0 0 0 0,0-1 1 0 0,0 1-1 0 0,0 0 0 0 0,0 0 1 0 0,1-1-1 0 0,-1 1 0 0 0,0 0 0 0 0,0 0 1 0 0,1 0-1 0 0,-1-1 0 0 0,0 1 0 0 0,0 0 1 0 0,1 0-1 0 0,-1 0 0 0 0,0 0 0 0 0,0-1 1 0 0,1 1-1 0 0,-1 0 0 0 0,0 0 1 0 0,1 0-1 0 0,-1 0 0 0 0,0 0 0 0 0,0 0 1 0 0,1 0-1 0 0,-1 0 0 0 0,0 0 0 0 0,1 0 1 0 0,-1 0-1 0 0,0 0 0 0 0,1 0 0 0 0,-1 0 1 0 0,1 1 32 0 0,0-1 0 0 0,-1 1 0 0 0,1-1 0 0 0,-1 1 0 0 0,1-1 0 0 0,-1 1-1 0 0,1-1 1 0 0,-1 1 0 0 0,1 0 0 0 0,-1-1 0 0 0,1 1 0 0 0,-1-1 0 0 0,0 1 0 0 0,1 0 0 0 0,-1 0 0 0 0,0 3 780 0 0,1 0 0 0 0,-2-1-1 0 0,1 1 1 0 0,0-1 0 0 0,-1 1 0 0 0,1-1-1 0 0,-1 1 1 0 0,0-1 0 0 0,-3 7 0 0 0,-4 6-12 0 0,5-10-499 0 0,0 1-1 0 0,0 0 0 0 0,1-1 1 0 0,0 1-1 0 0,-2 14 1 0 0,-3 7 354 0 0,-1 0-89 0 0,-30 127 1072 0 0,19-66-1167 0 0,2-17-216 0 0,-55 305-371 0 0,47-234-1633 0 0,22-82-4646 0 0,4-52 938 0 0,0-9 5321 0 0,-1 1 0 0 0,0 0 0 0 0,1-1 0 0 0,-1 1 0 0 0,0-1 0 0 0,1 1 0 0 0,-1 0 0 0 0,1-1 0 0 0,0 1 0 0 0,-1-1 0 0 0,1 1 0 0 0,-1-1 0 0 0,2 1 0 0 0,4 1-264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07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53 164 0 0 0,'-50'-14'824'0'0,"50"14"-817"0"0,0 0-1 0 0,0 0 1 0 0,0 0 0 0 0,-1 0-1 0 0,1 0 1 0 0,0 0-1 0 0,0-1 1 0 0,0 1 0 0 0,0 0-1 0 0,0 0 1 0 0,0 0-1 0 0,0 0 1 0 0,-1 0 0 0 0,1 0-1 0 0,0 0 1 0 0,0 0-1 0 0,0 0 1 0 0,0 0-1 0 0,0-1 1 0 0,0 1 0 0 0,0 0-1 0 0,0 0 1 0 0,0 0-1 0 0,0 0 1 0 0,-1 0 0 0 0,1 0-1 0 0,0 0 1 0 0,0-1-1 0 0,0 1 1 0 0,0 0 0 0 0,0 0-1 0 0,0 0 1 0 0,0 0-1 0 0,0 0 1 0 0,0-1 0 0 0,0 1-1 0 0,0 0 1 0 0,0 0-1 0 0,0 0 1 0 0,0 0 0 0 0,0 0-1 0 0,1 0 1 0 0,-1-1-1 0 0,0 1 1 0 0,0 0 0 0 0,0 0-1 0 0,0 0 1 0 0,0 0-1 0 0,8-5 230 0 0,12-1 64 0 0,60-5 1133 0 0,49-7 5924 0 0,86-3-4667 0 0,36-2-1362 0 0,-200 19-1212 0 0,474-8 211 0 0,-99 6-423 0 0,-329 3 67 0 0,71-5-853 0 0,-96 0-941 0 0,34-9-8542 0 0,-97 16 10070 0 0,-2-1-37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14 234 16 0 0,'-6'-19'549'0'0,"5"15"-422"0"0,-1-1 0 0 0,1 1 1 0 0,0-1-1 0 0,0 1 0 0 0,0-1 0 0 0,0-6 0 0 0,2 9-63 0 0,0 1-1 0 0,0-1 1 0 0,1 0-1 0 0,-1 1 1 0 0,0 0-1 0 0,1-1 1 0 0,-1 1-1 0 0,1 0 1 0 0,1-2-1 0 0,1 0 37 0 0,-2 1 230 0 0,1 0-1 0 0,0-1 1 0 0,0 1 0 0 0,0 1 0 0 0,0-1 0 0 0,1 0 0 0 0,-1 1 0 0 0,0 0-1 0 0,1-1 1 0 0,3 0 0 0 0,39-5 4455 0 0,-23 5-4459 0 0,172-37 3776 0 0,118-14-1671 0 0,740 17-1585 0 0,-942 40-1331 0 0,80 1-1388 0 0,-106-4-2 0 0,116 3-9926 0 0,-150-2 11183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38 0 0 0,'1'0'28'0'0,"-1"-1"0"0"0,1 0-1 0 0,-1 0 1 0 0,0 0 0 0 0,1 1 0 0 0,-1-1 0 0 0,1 0-1 0 0,-1 0 1 0 0,0 0 0 0 0,0 0 0 0 0,0 1-1 0 0,1-3 1 0 0,-1 2 23 0 0,0 0-1 0 0,0 0 1 0 0,0 0-1 0 0,0 0 1 0 0,1 0 0 0 0,-1 1-1 0 0,0-1 1 0 0,1 0-1 0 0,-1 0 1 0 0,1 0-1 0 0,-1 0 1 0 0,1 0-1 0 0,-1 1 1 0 0,1-1-1 0 0,-1 0 1 0 0,1 1-1 0 0,1-2 1 0 0,-1 1-350 0 0,0 0 555 0 0,0 0 0 0 0,1 0 0 0 0,-1 0 1 0 0,0 1-1 0 0,0-1 0 0 0,0 0 0 0 0,1 1 1 0 0,-1-1-1 0 0,3 0 0 0 0,-3 1 60 0 0,0 0 1 0 0,0 0-1 0 0,-1 0 0 0 0,1 0 0 0 0,0 1 0 0 0,0-1 0 0 0,0 0 1 0 0,-1 0-1 0 0,1 1 0 0 0,0-1 0 0 0,0 1 0 0 0,-1-1 0 0 0,1 1 1 0 0,0-1-1 0 0,-1 1 0 0 0,1-1 0 0 0,-1 1 0 0 0,1-1 1 0 0,-1 1-1 0 0,1 0 0 0 0,-1-1 0 0 0,1 1 0 0 0,0 1 0 0 0,2 4 226 0 0,1 1-1 0 0,-1 0 0 0 0,-1-1 1 0 0,1 1-1 0 0,-1 0 0 0 0,-1 1 1 0 0,2 8-1 0 0,4 16 288 0 0,-6-29-749 0 0,-1 0 1 0 0,1 0-1 0 0,-1-1 0 0 0,0 1 0 0 0,0 0 0 0 0,0 0 1 0 0,0 0-1 0 0,0 0 0 0 0,-2 4 0 0 0,0 17 438 0 0,2-15-403 0 0,0 0-1 0 0,0 0 1 0 0,-1 0-1 0 0,0 0 0 0 0,0-1 1 0 0,-1 1-1 0 0,0 0 1 0 0,-4 9-1 0 0,1-8-44 0 0,2-4-26 0 0,1 1 1 0 0,-1-1 0 0 0,1 1 0 0 0,-2 9-1 0 0,-12 51 92 0 0,-2-1-1 0 0,-38 90 1 0 0,21-64-77 0 0,-2 23-46 0 0,14-32-62 0 0,-5 14-990 0 0,23-81-150 0 0,1 0 1 0 0,-3 21-1 0 0,-6 20-11918 0 0,9-47 12624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31 0 0 0,'-31'-21'947'0'0,"31"20"-934"0"0,0 1-1 0 0,-1 0 1 0 0,1 0 0 0 0,0 0-1 0 0,0 0 1 0 0,0 0 0 0 0,0 0 0 0 0,0 0-1 0 0,0 0 1 0 0,0-1 0 0 0,-1 1-1 0 0,1 0 1 0 0,0 0 0 0 0,0 0 0 0 0,0 0-1 0 0,0 0 1 0 0,0-1 0 0 0,0 1-1 0 0,0 0 1 0 0,0 0 0 0 0,0 0 0 0 0,0 0-1 0 0,0 0 1 0 0,0-1 0 0 0,0 1-1 0 0,0 0 1 0 0,0 0 0 0 0,0 0 0 0 0,0 0-1 0 0,0-1 1 0 0,0 1 0 0 0,0 0-1 0 0,0 0 1 0 0,0 0 0 0 0,0 0-1 0 0,1 0 1 0 0,-1 0 0 0 0,0-1 0 0 0,0 1-1 0 0,0 0 1 0 0,0 0 0 0 0,0 0-1 0 0,0 0 1 0 0,0 0 0 0 0,0 0 0 0 0,1 0-1 0 0,-1-1 1 0 0,0 1 0 0 0,0 0-1 0 0,0 0 1 0 0,0 0 0 0 0,0 0 0 0 0,1 0-1 0 0,-1 0 1 0 0,0 0 0 0 0,0 0-1 0 0,0 0 1 0 0,0 0 0 0 0,0 0 0 0 0,1 0-1 0 0,9-2 382 0 0,141 3 10918 0 0,0 1-7062 0 0,219 0-2197 0 0,542 7-940 0 0,-681-4-2525 0 0,-107-4-810 0 0,-13 0-1421 0 0,53 1-6755 0 0,-115 1 8653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26 144 0 0,'3'-11'734'0'0,"-3"10"-704"0"0,0 0-1 0 0,0 1 1 0 0,0-1 0 0 0,0 1-1 0 0,0-1 1 0 0,0 0 0 0 0,0 1-1 0 0,0-1 1 0 0,0 0 0 0 0,0 1-1 0 0,1-1 1 0 0,-1 1 0 0 0,0-1-1 0 0,0 0 1 0 0,1 1 0 0 0,-1-1-1 0 0,0 1 1 0 0,1-1 0 0 0,-1 1-1 0 0,1-1 1 0 0,-1 1 0 0 0,7-2 5196 0 0,-4 10-2460 0 0,0-1-1970 0 0,-1 0 0 0 0,0 1-1 0 0,-1-1 1 0 0,0 1-1 0 0,0-1 1 0 0,-1 1-1 0 0,0 14 1 0 0,-3 0-969 0 0,-7 30 0 0 0,7-40 168 0 0,0 2-1071 0 0,-1 0 0 0 0,-5 15 0 0 0,-7 12-8979 0 0,6-13 8909 0 0,6-17 702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 0 0,'-6'6'728'0'0,"0"-6"-288"0"0,3 6-312 0 0,2 2-344 0 0,1-4 184 0 0,-5-1-112 0 0,11 0-72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0 116 544 0 0,'1'-5'121'0'0,"-1"0"0"0"0,1 1 0 0 0,0-1 0 0 0,0 0 0 0 0,0 1 0 0 0,0-1 0 0 0,1 1 0 0 0,0-1 0 0 0,0 1 0 0 0,0 0 0 0 0,0 0 0 0 0,1 0 0 0 0,0 0 0 0 0,4-6 0 0 0,-3 6 1187 0 0,0 0 0 0 0,1 0 1 0 0,8-6-1 0 0,-3 1 447 0 0,-9 8-1721 0 0,-1 0 0 0 0,1 0 1 0 0,0 0-1 0 0,0 0 1 0 0,0 0-1 0 0,0 1 1 0 0,0-1-1 0 0,0 0 1 0 0,0 1-1 0 0,0-1 1 0 0,0 1-1 0 0,0-1 1 0 0,0 1-1 0 0,2-1 0 0 0,0-1-2538 0 0,4 3-2613 0 0,-6 1 4819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6 130 48 0 0,'-1'-1'57'0'0,"0"0"0"0"0,1 0-1 0 0,-1 0 1 0 0,1 0 0 0 0,-1 0 0 0 0,1 0 0 0 0,0 0 0 0 0,-1-1-1 0 0,1 1 1 0 0,0 0 0 0 0,0 0 0 0 0,-1 0 0 0 0,1-1 0 0 0,0 1-1 0 0,0 0 1 0 0,0 0 0 0 0,1 0 0 0 0,-1-1 0 0 0,0 1 0 0 0,0 0-1 0 0,1 0 1 0 0,0-2 0 0 0,0 1-54 0 0,0 0 1 0 0,1 1-1 0 0,-1-1 0 0 0,0 1 1 0 0,1-1-1 0 0,-1 1 0 0 0,1 0 1 0 0,0-1-1 0 0,-1 1 0 0 0,1 0 1 0 0,0 0-1 0 0,3-1 0 0 0,1-1 423 0 0,1 1 0 0 0,0 0-1 0 0,13-2 1 0 0,3 1 3539 0 0,118-4 3003 0 0,71-6-5315 0 0,-106-3-1330 0 0,139-11 193 0 0,-220 25-488 0 0,283-1 128 0 0,-131 10-121 0 0,-131-4-142 0 0,58 11 0 0 0,-86-11 29 0 0,-4-1-193 0 0,0 0 0 0 0,0 1 0 0 0,0 1 0 0 0,0 0 0 0 0,-1 1 0 0 0,14 7 0 0 0,-26-12 213 0 0,-1 0-1 0 0,1 1 0 0 0,-1-1 0 0 0,1 0 0 0 0,-1 1 0 0 0,1-1 0 0 0,-1 0 1 0 0,1 1-1 0 0,-1-1 0 0 0,1 0 0 0 0,-1 1 0 0 0,0-1 0 0 0,1 1 0 0 0,-1-1 1 0 0,1 1-1 0 0,-1-1 0 0 0,0 1 0 0 0,0-1 0 0 0,1 1 0 0 0,-1 0 0 0 0,0-1 0 0 0,0 1 1 0 0,0 0-119 0 0,0-1 1 0 0,0 0 0 0 0,0 1 0 0 0,-1-1 0 0 0,1 1 0 0 0,0-1-1 0 0,-1 0 1 0 0,1 1 0 0 0,0-1 0 0 0,-1 0 0 0 0,1 0 0 0 0,0 1 0 0 0,-1-1-1 0 0,1 0 1 0 0,-1 0 0 0 0,1 0 0 0 0,0 1 0 0 0,-1-1 0 0 0,1 0-1 0 0,-1 0 1 0 0,0 0 0 0 0,-31 4-6731 0 0,30-4 6763 0 0,-85 9-1492 0 0,67-8 1340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63 0 0 0,'0'-3'135'0'0,"0"0"0"0"0,0 0 0 0 0,1-1 0 0 0,-1 1 0 0 0,1 0 0 0 0,0 0 0 0 0,0 0 0 0 0,0 0 0 0 0,0 0 0 0 0,0 1 0 0 0,1-1 0 0 0,2-4 0 0 0,-3 5 768 0 0,0 1-1 0 0,1-1 1 0 0,-1 1 0 0 0,0 0-1 0 0,1 0 1 0 0,-1 0 0 0 0,1 0 0 0 0,1-1-1 0 0,-1-2 1712 0 0,0 1 47 0 0,4 9-2129 0 0,-3 2-203 0 0,-1 0 1 0 0,1-1-1 0 0,-1 1 1 0 0,-1 0-1 0 0,1 0 1 0 0,0 14-1 0 0,-1-8-29 0 0,8 193 1519 0 0,-7-100-1375 0 0,-10 293 253 0 0,-27 1-517 0 0,6-92-91 0 0,0 12-50 0 0,-8 124 71 0 0,34-245-56 0 0,0 0-16 0 0,-2 24-354 0 0,6-207 119 0 0,0-1 1 0 0,5 18-1 0 0,-3-15-235 0 0,2 24 0 0 0,-5-28-328 0 0,0 0-1 0 0,-1 0 1 0 0,-1 0 0 0 0,-6 26-1 0 0,6-37 696 0 0,-4 19-3232 0 0,-4-1-4993 0 0,9-20 7845 0 0,0-1 218 0 0,-1 1 1 0 0,1 0 0 0 0,0 0 0 0 0,0 0 0 0 0,0-1 0 0 0,0 1 0 0 0,1 0-1 0 0,-1 0 1 0 0,0 3 0 0 0,0 4-285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7:5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3106 53 0 0 0,'1'-2'26'0'0,"0"1"-1"0"0,1-1 1 0 0,-1 1 0 0 0,1 0 0 0 0,-1-1-1 0 0,0 1 1 0 0,1 0 0 0 0,0 0 0 0 0,-1 0-1 0 0,1 0 1 0 0,0 0 0 0 0,0 0-1 0 0,-1 0 1 0 0,1 1 0 0 0,0-1 0 0 0,0 1-1 0 0,0-1 1 0 0,0 1 0 0 0,2 0 0 0 0,8-2 215 0 0,-1 1 0 0 0,13 0 1 0 0,-15 1 85 0 0,-1-1 1 0 0,1-1-1 0 0,13-3 1 0 0,-22 5-91 0 0,1-1 0 0 0,-1 1 0 0 0,1 0 1 0 0,-1-1-1 0 0,1 1 0 0 0,-1-1 1 0 0,1 1-1 0 0,-1-1 0 0 0,0 1 0 0 0,1-1 1 0 0,-1 1-1 0 0,0-1 0 0 0,1 1 1 0 0,-1-1-1 0 0,0 1 0 0 0,0-1 0 0 0,1 0 1 0 0,-1 1-1 0 0,0-1 0 0 0,0 1 1 0 0,0-1-1 0 0,0 0 0 0 0,0 1 0 0 0,0-1 1 0 0,0-1-1 0 0,0 2-181 0 0,0 0 0 0 0,0 0 1 0 0,0-1-1 0 0,0 1 0 0 0,0 0 0 0 0,0 0 1 0 0,0-1-1 0 0,0 1 0 0 0,0 0 0 0 0,0 0 1 0 0,0-1-1 0 0,0 1 0 0 0,0 0 0 0 0,-1 0 0 0 0,1-1 1 0 0,0 1-1 0 0,0 0 0 0 0,0 0 0 0 0,0-1 1 0 0,-1 1-1 0 0,1 0 0 0 0,0 0 0 0 0,0 0 0 0 0,0 0 1 0 0,-1-1-1 0 0,1 1 0 0 0,0 0 0 0 0,0 0 1 0 0,-1 0-1 0 0,1 0 0 0 0,0 0 0 0 0,0 0 1 0 0,-1 0-1 0 0,1 0 0 0 0,0 0 0 0 0,0 0 0 0 0,-1 0 1 0 0,1 0-1 0 0,0 0 0 0 0,0 0 0 0 0,-1 0 1 0 0,1 0-1 0 0,0 0 0 0 0,0 0 0 0 0,-1 0 1 0 0,1 0-1 0 0,0 0 0 0 0,0 0 0 0 0,-1 0 0 0 0,1 0 1 0 0,0 1-1 0 0,0-1 0 0 0,-1 0 0 0 0,1 0 1 0 0,0 0-1 0 0,0 0 0 0 0,0 1 0 0 0,0-1 0 0 0,-1 0 1 0 0,1 0-1 0 0,-19 6 1347 0 0,9-3-147 0 0,5-3-1039 0 0,0 0 1 0 0,0 1-1 0 0,0-2 0 0 0,0 1 0 0 0,0 0 0 0 0,0-1 0 0 0,-7-2 1 0 0,2 1 33 0 0,5 2-110 0 0,1 0 0 0 0,-1 0 0 0 0,1 0 1 0 0,-1 1-1 0 0,1-1 0 0 0,0 1 0 0 0,-1 0 1 0 0,-4 2-1 0 0,4-1-47 0 0,1-1 1 0 0,-1 0-1 0 0,0 0 0 0 0,-5 0 1 0 0,-73 3 851 0 0,24-1-557 0 0,10-4-297 0 0,-1 1 0 0 0,0 3 1 0 0,-49 10-1 0 0,-20-3-56 0 0,37-6-15 0 0,-163 5 74 0 0,167-8-72 0 0,-831-7 97 0 0,601-9-135 0 0,-146-5 16 0 0,329 23-1 0 0,29 0-29 0 0,-42 6-371 0 0,32-1-2094 0 0,90-4 359 0 0,11-1-2509 0 0,24 1-4575 0 0,8-8 8664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8T21:18:0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59 232 0 0,'-1'-6'259'0'0,"0"3"-172"0"0,0 0 1 0 0,1 0-1 0 0,-1 0 1 0 0,1 0-1 0 0,0 0 0 0 0,0 0 1 0 0,0 0-1 0 0,1-5 1 0 0,-1 0 81 0 0,0 8-140 0 0,0-1 0 0 0,0 1 0 0 0,0-1 0 0 0,0 0 0 0 0,0 1 0 0 0,0-1 0 0 0,0 0 0 0 0,0 1 0 0 0,0-1 0 0 0,0 0 0 0 0,0 1 0 0 0,0-1 0 0 0,0 0 0 0 0,1 1-1 0 0,-1-1 1 0 0,0 1 0 0 0,1-1 0 0 0,-1 1 0 0 0,0-1 0 0 0,6 1 4395 0 0,3 6 2235 0 0,-7 0-6045 0 0,-2-5-547 0 0,0 0-1 0 0,0 0 1 0 0,1 0 0 0 0,-1 0 0 0 0,0-1 0 0 0,0 1-1 0 0,0 0 1 0 0,1 0 0 0 0,-1 0 0 0 0,0 0-1 0 0,1-1 1 0 0,-1 1 0 0 0,1 0 0 0 0,-1 0-1 0 0,1 0 1 0 0,-1-1 0 0 0,1 1 0 0 0,0 1-1 0 0,0-2 9 0 0,0 1-1 0 0,0 0 1 0 0,-1 0-1 0 0,1 0 1 0 0,0 0-1 0 0,-1 0 0 0 0,1 0 1 0 0,-1 0-1 0 0,1 0 1 0 0,-1 0-1 0 0,0 0 0 0 0,1 0 1 0 0,-1 0-1 0 0,0 0 1 0 0,0 2-1 0 0,0 114 2815 0 0,1 13-1509 0 0,-15 67-362 0 0,-5-63-830 0 0,5-40-190 0 0,-18 95-176 0 0,24-147-155 0 0,-5 73 0 0 0,9-57-264 0 0,0 16-1013 0 0,1-40 173 0 0,-2 7-2981 0 0,0-25 160 0 0,4-14 3517 0 0,0 0 0 0 0,0 1 1 0 0,1-1-1 0 0,-1 0 0 0 0,0 1 0 0 0,1-1 1 0 0,0 0-1 0 0,-1 4 0 0 0,0-1 40 0 0,-5-3-318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eutsches_Institut_f%C3%BCr_Normu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Programmablaufpla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Keine Grauzone, vielleicht, jein, o.ä.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43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Eine Bedingungsprüfung ist eine Frage, welche eindeutig mit «wahr» oder «falsch» beantwortet werden kann.</a:t>
            </a:r>
          </a:p>
          <a:p>
            <a:pPr marL="228600" indent="-228600">
              <a:buAutoNum type="arabicParenBoth"/>
            </a:pPr>
            <a:r>
              <a:rPr lang="de-CH" dirty="0"/>
              <a:t>Mindestens einer der Pfade sollte eine Anweisung enthalten, damit sich die Pfade unterscheiden.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10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285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nämlich, wenn die Bedingungsprüfung direkt als falsch ausgewertet wird. Also wenn gar nie ein Kuchen vorhanden war. </a:t>
            </a:r>
            <a:r>
              <a:rPr lang="de-CH" dirty="0">
                <a:sym typeface="Wingdings" panose="05000000000000000000" pitchFamily="2" charset="2"/>
              </a:rPr>
              <a:t>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5647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Weil die Anweisung vor der Bedingungsprüfung steht. Das ist hier notwendig, weil ich ohne gezogene Karte nicht feststellen kann, welche es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2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durch 3 Dinge: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Setzen eines Startwertes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Erhöhen des Wertes bei jeder Iteration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Prüfen, ob der Wert den Endwert erreicht/überschritten hat</a:t>
            </a:r>
          </a:p>
          <a:p>
            <a:pPr marL="0" lvl="0" indent="0">
              <a:buFontTx/>
              <a:buNone/>
            </a:pPr>
            <a:r>
              <a:rPr lang="de-CH" dirty="0"/>
              <a:t>(2) Wiederholungen</a:t>
            </a:r>
          </a:p>
          <a:p>
            <a:pPr marL="628650" lvl="1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616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programmiertechnisch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726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mit Ausnahme der Rückführungs-Pfeile von </a:t>
            </a:r>
            <a:r>
              <a:rPr lang="de-CH" dirty="0" err="1"/>
              <a:t>Iterationenä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62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DIN: Deutsches Institut für Normung</a:t>
            </a:r>
            <a:r>
              <a:rPr lang="de-CH" dirty="0">
                <a:sym typeface="Wingdings" panose="05000000000000000000" pitchFamily="2" charset="2"/>
              </a:rPr>
              <a:t> Normierungsgremium Beispiel Papier: DIN A4: </a:t>
            </a:r>
            <a:r>
              <a:rPr lang="de-DE" dirty="0">
                <a:hlinkClick r:id="rId3"/>
              </a:rPr>
              <a:t>Deutsches Institut für Normung – Wikipedia</a:t>
            </a:r>
            <a:r>
              <a:rPr lang="de-DE" dirty="0"/>
              <a:t> / </a:t>
            </a:r>
            <a:r>
              <a:rPr lang="de-CH" dirty="0">
                <a:hlinkClick r:id="rId4"/>
              </a:rPr>
              <a:t>Programmablaufplan – Wikipedia</a:t>
            </a:r>
            <a:r>
              <a:rPr lang="de-CH" dirty="0"/>
              <a:t> </a:t>
            </a:r>
            <a:br>
              <a:rPr lang="de-CH" dirty="0">
                <a:sym typeface="Wingdings" panose="05000000000000000000" pitchFamily="2" charset="2"/>
              </a:rPr>
            </a:b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5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Quelle: https://commons.wikimedia.org/wiki/Flow_chart?uselang=de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050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1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96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Keine Grauzone, vielleicht, jein, o.ä.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29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Keine Grauzone, vielleicht, jein, o.ä.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5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Keine Grauzone, vielleicht, jein, o.ä.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92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programmiertechnisch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30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Algorithmen abbilden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Algorithmen abbilden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1.xml"/><Relationship Id="rId21" Type="http://schemas.openxmlformats.org/officeDocument/2006/relationships/customXml" Target="../ink/ink12.xml"/><Relationship Id="rId63" Type="http://schemas.openxmlformats.org/officeDocument/2006/relationships/customXml" Target="../ink/ink33.xml"/><Relationship Id="rId159" Type="http://schemas.openxmlformats.org/officeDocument/2006/relationships/customXml" Target="../ink/ink81.xml"/><Relationship Id="rId531" Type="http://schemas.openxmlformats.org/officeDocument/2006/relationships/customXml" Target="../ink/ink178.xml"/><Relationship Id="rId573" Type="http://schemas.openxmlformats.org/officeDocument/2006/relationships/customXml" Target="../ink/ink199.xml"/><Relationship Id="rId629" Type="http://schemas.openxmlformats.org/officeDocument/2006/relationships/customXml" Target="../ink/ink227.xml"/><Relationship Id="rId170" Type="http://schemas.openxmlformats.org/officeDocument/2006/relationships/image" Target="../media/image116.png"/><Relationship Id="rId226" Type="http://schemas.openxmlformats.org/officeDocument/2006/relationships/image" Target="../media/image144.png"/><Relationship Id="rId268" Type="http://schemas.openxmlformats.org/officeDocument/2006/relationships/image" Target="../media/image165.png"/><Relationship Id="rId640" Type="http://schemas.openxmlformats.org/officeDocument/2006/relationships/image" Target="../media/image260.png"/><Relationship Id="rId32" Type="http://schemas.openxmlformats.org/officeDocument/2006/relationships/image" Target="../media/image47.png"/><Relationship Id="rId74" Type="http://schemas.openxmlformats.org/officeDocument/2006/relationships/image" Target="../media/image68.png"/><Relationship Id="rId128" Type="http://schemas.openxmlformats.org/officeDocument/2006/relationships/image" Target="../media/image95.png"/><Relationship Id="rId500" Type="http://schemas.openxmlformats.org/officeDocument/2006/relationships/image" Target="../media/image190.png"/><Relationship Id="rId542" Type="http://schemas.openxmlformats.org/officeDocument/2006/relationships/image" Target="../media/image211.png"/><Relationship Id="rId584" Type="http://schemas.openxmlformats.org/officeDocument/2006/relationships/image" Target="../media/image232.png"/><Relationship Id="rId5" Type="http://schemas.openxmlformats.org/officeDocument/2006/relationships/customXml" Target="../ink/ink4.xml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279" Type="http://schemas.openxmlformats.org/officeDocument/2006/relationships/customXml" Target="../ink/ink141.xml"/><Relationship Id="rId486" Type="http://schemas.openxmlformats.org/officeDocument/2006/relationships/image" Target="../media/image183.png"/><Relationship Id="rId43" Type="http://schemas.openxmlformats.org/officeDocument/2006/relationships/customXml" Target="../ink/ink23.xml"/><Relationship Id="rId139" Type="http://schemas.openxmlformats.org/officeDocument/2006/relationships/customXml" Target="../ink/ink71.xml"/><Relationship Id="rId290" Type="http://schemas.openxmlformats.org/officeDocument/2006/relationships/image" Target="../media/image176.png"/><Relationship Id="rId511" Type="http://schemas.openxmlformats.org/officeDocument/2006/relationships/customXml" Target="../ink/ink168.xml"/><Relationship Id="rId553" Type="http://schemas.openxmlformats.org/officeDocument/2006/relationships/customXml" Target="../ink/ink189.xml"/><Relationship Id="rId609" Type="http://schemas.openxmlformats.org/officeDocument/2006/relationships/customXml" Target="../ink/ink217.xml"/><Relationship Id="rId85" Type="http://schemas.openxmlformats.org/officeDocument/2006/relationships/customXml" Target="../ink/ink44.xml"/><Relationship Id="rId150" Type="http://schemas.openxmlformats.org/officeDocument/2006/relationships/image" Target="../media/image106.png"/><Relationship Id="rId192" Type="http://schemas.openxmlformats.org/officeDocument/2006/relationships/image" Target="../media/image127.png"/><Relationship Id="rId206" Type="http://schemas.openxmlformats.org/officeDocument/2006/relationships/image" Target="../media/image134.png"/><Relationship Id="rId595" Type="http://schemas.openxmlformats.org/officeDocument/2006/relationships/customXml" Target="../ink/ink210.xml"/><Relationship Id="rId248" Type="http://schemas.openxmlformats.org/officeDocument/2006/relationships/image" Target="../media/image155.png"/><Relationship Id="rId497" Type="http://schemas.openxmlformats.org/officeDocument/2006/relationships/customXml" Target="../ink/ink161.xml"/><Relationship Id="rId620" Type="http://schemas.openxmlformats.org/officeDocument/2006/relationships/image" Target="../media/image250.png"/><Relationship Id="rId12" Type="http://schemas.openxmlformats.org/officeDocument/2006/relationships/image" Target="../media/image37.png"/><Relationship Id="rId108" Type="http://schemas.openxmlformats.org/officeDocument/2006/relationships/image" Target="../media/image85.png"/><Relationship Id="rId522" Type="http://schemas.openxmlformats.org/officeDocument/2006/relationships/image" Target="../media/image201.png"/><Relationship Id="rId54" Type="http://schemas.openxmlformats.org/officeDocument/2006/relationships/image" Target="../media/image58.png"/><Relationship Id="rId96" Type="http://schemas.openxmlformats.org/officeDocument/2006/relationships/image" Target="../media/image79.png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564" Type="http://schemas.openxmlformats.org/officeDocument/2006/relationships/image" Target="../media/image222.png"/><Relationship Id="rId259" Type="http://schemas.openxmlformats.org/officeDocument/2006/relationships/customXml" Target="../ink/ink131.xml"/><Relationship Id="rId631" Type="http://schemas.openxmlformats.org/officeDocument/2006/relationships/customXml" Target="../ink/ink228.xml"/><Relationship Id="rId23" Type="http://schemas.openxmlformats.org/officeDocument/2006/relationships/customXml" Target="../ink/ink13.xml"/><Relationship Id="rId119" Type="http://schemas.openxmlformats.org/officeDocument/2006/relationships/customXml" Target="../ink/ink61.xml"/><Relationship Id="rId270" Type="http://schemas.openxmlformats.org/officeDocument/2006/relationships/image" Target="../media/image166.png"/><Relationship Id="rId533" Type="http://schemas.openxmlformats.org/officeDocument/2006/relationships/customXml" Target="../ink/ink179.xml"/><Relationship Id="rId44" Type="http://schemas.openxmlformats.org/officeDocument/2006/relationships/image" Target="../media/image53.png"/><Relationship Id="rId65" Type="http://schemas.openxmlformats.org/officeDocument/2006/relationships/customXml" Target="../ink/ink34.xml"/><Relationship Id="rId86" Type="http://schemas.openxmlformats.org/officeDocument/2006/relationships/image" Target="../media/image74.png"/><Relationship Id="rId130" Type="http://schemas.openxmlformats.org/officeDocument/2006/relationships/image" Target="../media/image96.png"/><Relationship Id="rId151" Type="http://schemas.openxmlformats.org/officeDocument/2006/relationships/customXml" Target="../ink/ink77.xml"/><Relationship Id="rId554" Type="http://schemas.openxmlformats.org/officeDocument/2006/relationships/image" Target="../media/image217.png"/><Relationship Id="rId575" Type="http://schemas.openxmlformats.org/officeDocument/2006/relationships/customXml" Target="../ink/ink200.xml"/><Relationship Id="rId596" Type="http://schemas.openxmlformats.org/officeDocument/2006/relationships/image" Target="../media/image238.png"/><Relationship Id="rId172" Type="http://schemas.openxmlformats.org/officeDocument/2006/relationships/image" Target="../media/image117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45.png"/><Relationship Id="rId249" Type="http://schemas.openxmlformats.org/officeDocument/2006/relationships/customXml" Target="../ink/ink126.xml"/><Relationship Id="rId498" Type="http://schemas.openxmlformats.org/officeDocument/2006/relationships/image" Target="../media/image189.png"/><Relationship Id="rId600" Type="http://schemas.openxmlformats.org/officeDocument/2006/relationships/image" Target="../media/image240.png"/><Relationship Id="rId621" Type="http://schemas.openxmlformats.org/officeDocument/2006/relationships/customXml" Target="../ink/ink223.xml"/><Relationship Id="rId642" Type="http://schemas.openxmlformats.org/officeDocument/2006/relationships/image" Target="../media/image261.png"/><Relationship Id="rId13" Type="http://schemas.openxmlformats.org/officeDocument/2006/relationships/customXml" Target="../ink/ink8.xml"/><Relationship Id="rId109" Type="http://schemas.openxmlformats.org/officeDocument/2006/relationships/customXml" Target="../ink/ink56.xml"/><Relationship Id="rId260" Type="http://schemas.openxmlformats.org/officeDocument/2006/relationships/image" Target="../media/image161.png"/><Relationship Id="rId281" Type="http://schemas.openxmlformats.org/officeDocument/2006/relationships/customXml" Target="../ink/ink142.xml"/><Relationship Id="rId502" Type="http://schemas.openxmlformats.org/officeDocument/2006/relationships/image" Target="../media/image191.png"/><Relationship Id="rId523" Type="http://schemas.openxmlformats.org/officeDocument/2006/relationships/customXml" Target="../ink/ink174.xml"/><Relationship Id="rId34" Type="http://schemas.openxmlformats.org/officeDocument/2006/relationships/image" Target="../media/image48.png"/><Relationship Id="rId55" Type="http://schemas.openxmlformats.org/officeDocument/2006/relationships/customXml" Target="../ink/ink29.xml"/><Relationship Id="rId76" Type="http://schemas.openxmlformats.org/officeDocument/2006/relationships/image" Target="../media/image69.png"/><Relationship Id="rId97" Type="http://schemas.openxmlformats.org/officeDocument/2006/relationships/customXml" Target="../ink/ink50.xml"/><Relationship Id="rId120" Type="http://schemas.openxmlformats.org/officeDocument/2006/relationships/image" Target="../media/image91.png"/><Relationship Id="rId141" Type="http://schemas.openxmlformats.org/officeDocument/2006/relationships/customXml" Target="../ink/ink72.xml"/><Relationship Id="rId544" Type="http://schemas.openxmlformats.org/officeDocument/2006/relationships/image" Target="../media/image212.png"/><Relationship Id="rId565" Type="http://schemas.openxmlformats.org/officeDocument/2006/relationships/customXml" Target="../ink/ink195.xml"/><Relationship Id="rId586" Type="http://schemas.openxmlformats.org/officeDocument/2006/relationships/image" Target="../media/image233.png"/><Relationship Id="rId7" Type="http://schemas.openxmlformats.org/officeDocument/2006/relationships/customXml" Target="../ink/ink5.xml"/><Relationship Id="rId162" Type="http://schemas.openxmlformats.org/officeDocument/2006/relationships/image" Target="../media/image112.png"/><Relationship Id="rId183" Type="http://schemas.openxmlformats.org/officeDocument/2006/relationships/customXml" Target="../ink/ink93.xml"/><Relationship Id="rId218" Type="http://schemas.openxmlformats.org/officeDocument/2006/relationships/image" Target="../media/image140.png"/><Relationship Id="rId239" Type="http://schemas.openxmlformats.org/officeDocument/2006/relationships/customXml" Target="../ink/ink121.xml"/><Relationship Id="rId611" Type="http://schemas.openxmlformats.org/officeDocument/2006/relationships/customXml" Target="../ink/ink218.xml"/><Relationship Id="rId632" Type="http://schemas.openxmlformats.org/officeDocument/2006/relationships/image" Target="../media/image256.png"/><Relationship Id="rId250" Type="http://schemas.openxmlformats.org/officeDocument/2006/relationships/image" Target="../media/image156.png"/><Relationship Id="rId271" Type="http://schemas.openxmlformats.org/officeDocument/2006/relationships/customXml" Target="../ink/ink137.xml"/><Relationship Id="rId292" Type="http://schemas.openxmlformats.org/officeDocument/2006/relationships/image" Target="../media/image177.png"/><Relationship Id="rId488" Type="http://schemas.openxmlformats.org/officeDocument/2006/relationships/image" Target="../media/image184.png"/><Relationship Id="rId24" Type="http://schemas.openxmlformats.org/officeDocument/2006/relationships/image" Target="../media/image43.png"/><Relationship Id="rId45" Type="http://schemas.openxmlformats.org/officeDocument/2006/relationships/customXml" Target="../ink/ink24.xml"/><Relationship Id="rId66" Type="http://schemas.openxmlformats.org/officeDocument/2006/relationships/image" Target="../media/image64.png"/><Relationship Id="rId87" Type="http://schemas.openxmlformats.org/officeDocument/2006/relationships/customXml" Target="../ink/ink45.xml"/><Relationship Id="rId110" Type="http://schemas.openxmlformats.org/officeDocument/2006/relationships/image" Target="../media/image86.png"/><Relationship Id="rId131" Type="http://schemas.openxmlformats.org/officeDocument/2006/relationships/customXml" Target="../ink/ink67.xml"/><Relationship Id="rId513" Type="http://schemas.openxmlformats.org/officeDocument/2006/relationships/customXml" Target="../ink/ink169.xml"/><Relationship Id="rId534" Type="http://schemas.openxmlformats.org/officeDocument/2006/relationships/image" Target="../media/image207.png"/><Relationship Id="rId555" Type="http://schemas.openxmlformats.org/officeDocument/2006/relationships/customXml" Target="../ink/ink190.xml"/><Relationship Id="rId576" Type="http://schemas.openxmlformats.org/officeDocument/2006/relationships/image" Target="../media/image228.png"/><Relationship Id="rId597" Type="http://schemas.openxmlformats.org/officeDocument/2006/relationships/customXml" Target="../ink/ink211.xml"/><Relationship Id="rId152" Type="http://schemas.openxmlformats.org/officeDocument/2006/relationships/image" Target="../media/image107.png"/><Relationship Id="rId173" Type="http://schemas.openxmlformats.org/officeDocument/2006/relationships/customXml" Target="../ink/ink88.xml"/><Relationship Id="rId194" Type="http://schemas.openxmlformats.org/officeDocument/2006/relationships/image" Target="../media/image128.png"/><Relationship Id="rId208" Type="http://schemas.openxmlformats.org/officeDocument/2006/relationships/image" Target="../media/image135.png"/><Relationship Id="rId229" Type="http://schemas.openxmlformats.org/officeDocument/2006/relationships/customXml" Target="../ink/ink116.xml"/><Relationship Id="rId601" Type="http://schemas.openxmlformats.org/officeDocument/2006/relationships/customXml" Target="../ink/ink213.xml"/><Relationship Id="rId622" Type="http://schemas.openxmlformats.org/officeDocument/2006/relationships/image" Target="../media/image251.png"/><Relationship Id="rId643" Type="http://schemas.openxmlformats.org/officeDocument/2006/relationships/customXml" Target="../ink/ink234.xml"/><Relationship Id="rId240" Type="http://schemas.openxmlformats.org/officeDocument/2006/relationships/image" Target="../media/image151.png"/><Relationship Id="rId261" Type="http://schemas.openxmlformats.org/officeDocument/2006/relationships/customXml" Target="../ink/ink132.xml"/><Relationship Id="rId499" Type="http://schemas.openxmlformats.org/officeDocument/2006/relationships/customXml" Target="../ink/ink162.xml"/><Relationship Id="rId14" Type="http://schemas.openxmlformats.org/officeDocument/2006/relationships/image" Target="../media/image38.png"/><Relationship Id="rId35" Type="http://schemas.openxmlformats.org/officeDocument/2006/relationships/customXml" Target="../ink/ink19.xml"/><Relationship Id="rId56" Type="http://schemas.openxmlformats.org/officeDocument/2006/relationships/image" Target="../media/image59.png"/><Relationship Id="rId77" Type="http://schemas.openxmlformats.org/officeDocument/2006/relationships/customXml" Target="../ink/ink40.xml"/><Relationship Id="rId100" Type="http://schemas.openxmlformats.org/officeDocument/2006/relationships/image" Target="../media/image81.png"/><Relationship Id="rId282" Type="http://schemas.openxmlformats.org/officeDocument/2006/relationships/image" Target="../media/image172.png"/><Relationship Id="rId503" Type="http://schemas.openxmlformats.org/officeDocument/2006/relationships/customXml" Target="../ink/ink164.xml"/><Relationship Id="rId524" Type="http://schemas.openxmlformats.org/officeDocument/2006/relationships/image" Target="../media/image202.png"/><Relationship Id="rId545" Type="http://schemas.openxmlformats.org/officeDocument/2006/relationships/customXml" Target="../ink/ink185.xml"/><Relationship Id="rId566" Type="http://schemas.openxmlformats.org/officeDocument/2006/relationships/image" Target="../media/image223.png"/><Relationship Id="rId587" Type="http://schemas.openxmlformats.org/officeDocument/2006/relationships/customXml" Target="../ink/ink206.xml"/><Relationship Id="rId8" Type="http://schemas.openxmlformats.org/officeDocument/2006/relationships/image" Target="../media/image35.png"/><Relationship Id="rId98" Type="http://schemas.openxmlformats.org/officeDocument/2006/relationships/image" Target="../media/image80.png"/><Relationship Id="rId121" Type="http://schemas.openxmlformats.org/officeDocument/2006/relationships/customXml" Target="../ink/ink62.xml"/><Relationship Id="rId142" Type="http://schemas.openxmlformats.org/officeDocument/2006/relationships/image" Target="../media/image102.png"/><Relationship Id="rId163" Type="http://schemas.openxmlformats.org/officeDocument/2006/relationships/customXml" Target="../ink/ink83.xml"/><Relationship Id="rId184" Type="http://schemas.openxmlformats.org/officeDocument/2006/relationships/image" Target="../media/image123.png"/><Relationship Id="rId219" Type="http://schemas.openxmlformats.org/officeDocument/2006/relationships/customXml" Target="../ink/ink111.xml"/><Relationship Id="rId612" Type="http://schemas.openxmlformats.org/officeDocument/2006/relationships/image" Target="../media/image246.png"/><Relationship Id="rId633" Type="http://schemas.openxmlformats.org/officeDocument/2006/relationships/customXml" Target="../ink/ink229.xml"/><Relationship Id="rId230" Type="http://schemas.openxmlformats.org/officeDocument/2006/relationships/image" Target="../media/image146.png"/><Relationship Id="rId251" Type="http://schemas.openxmlformats.org/officeDocument/2006/relationships/customXml" Target="../ink/ink127.xml"/><Relationship Id="rId489" Type="http://schemas.openxmlformats.org/officeDocument/2006/relationships/customXml" Target="../ink/ink157.xml"/><Relationship Id="rId25" Type="http://schemas.openxmlformats.org/officeDocument/2006/relationships/customXml" Target="../ink/ink14.xml"/><Relationship Id="rId46" Type="http://schemas.openxmlformats.org/officeDocument/2006/relationships/image" Target="../media/image54.png"/><Relationship Id="rId67" Type="http://schemas.openxmlformats.org/officeDocument/2006/relationships/customXml" Target="../ink/ink35.xml"/><Relationship Id="rId272" Type="http://schemas.openxmlformats.org/officeDocument/2006/relationships/image" Target="../media/image167.png"/><Relationship Id="rId293" Type="http://schemas.openxmlformats.org/officeDocument/2006/relationships/customXml" Target="../ink/ink148.xml"/><Relationship Id="rId514" Type="http://schemas.openxmlformats.org/officeDocument/2006/relationships/image" Target="../media/image197.png"/><Relationship Id="rId535" Type="http://schemas.openxmlformats.org/officeDocument/2006/relationships/customXml" Target="../ink/ink180.xml"/><Relationship Id="rId556" Type="http://schemas.openxmlformats.org/officeDocument/2006/relationships/image" Target="../media/image218.png"/><Relationship Id="rId577" Type="http://schemas.openxmlformats.org/officeDocument/2006/relationships/customXml" Target="../ink/ink201.xml"/><Relationship Id="rId88" Type="http://schemas.openxmlformats.org/officeDocument/2006/relationships/image" Target="../media/image75.png"/><Relationship Id="rId111" Type="http://schemas.openxmlformats.org/officeDocument/2006/relationships/customXml" Target="../ink/ink57.xml"/><Relationship Id="rId132" Type="http://schemas.openxmlformats.org/officeDocument/2006/relationships/image" Target="../media/image97.png"/><Relationship Id="rId153" Type="http://schemas.openxmlformats.org/officeDocument/2006/relationships/customXml" Target="../ink/ink78.xml"/><Relationship Id="rId174" Type="http://schemas.openxmlformats.org/officeDocument/2006/relationships/image" Target="../media/image118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598" Type="http://schemas.openxmlformats.org/officeDocument/2006/relationships/image" Target="../media/image239.png"/><Relationship Id="rId602" Type="http://schemas.openxmlformats.org/officeDocument/2006/relationships/image" Target="../media/image241.png"/><Relationship Id="rId220" Type="http://schemas.openxmlformats.org/officeDocument/2006/relationships/image" Target="../media/image141.png"/><Relationship Id="rId241" Type="http://schemas.openxmlformats.org/officeDocument/2006/relationships/customXml" Target="../ink/ink122.xml"/><Relationship Id="rId623" Type="http://schemas.openxmlformats.org/officeDocument/2006/relationships/customXml" Target="../ink/ink224.xml"/><Relationship Id="rId644" Type="http://schemas.openxmlformats.org/officeDocument/2006/relationships/image" Target="../media/image262.png"/><Relationship Id="rId15" Type="http://schemas.openxmlformats.org/officeDocument/2006/relationships/customXml" Target="../ink/ink9.xml"/><Relationship Id="rId36" Type="http://schemas.openxmlformats.org/officeDocument/2006/relationships/image" Target="../media/image49.png"/><Relationship Id="rId57" Type="http://schemas.openxmlformats.org/officeDocument/2006/relationships/customXml" Target="../ink/ink30.xml"/><Relationship Id="rId262" Type="http://schemas.openxmlformats.org/officeDocument/2006/relationships/image" Target="../media/image162.png"/><Relationship Id="rId283" Type="http://schemas.openxmlformats.org/officeDocument/2006/relationships/customXml" Target="../ink/ink143.xml"/><Relationship Id="rId490" Type="http://schemas.openxmlformats.org/officeDocument/2006/relationships/image" Target="../media/image185.png"/><Relationship Id="rId504" Type="http://schemas.openxmlformats.org/officeDocument/2006/relationships/image" Target="../media/image192.png"/><Relationship Id="rId525" Type="http://schemas.openxmlformats.org/officeDocument/2006/relationships/customXml" Target="../ink/ink175.xml"/><Relationship Id="rId546" Type="http://schemas.openxmlformats.org/officeDocument/2006/relationships/image" Target="../media/image213.png"/><Relationship Id="rId567" Type="http://schemas.openxmlformats.org/officeDocument/2006/relationships/customXml" Target="../ink/ink196.xml"/><Relationship Id="rId78" Type="http://schemas.openxmlformats.org/officeDocument/2006/relationships/image" Target="../media/image70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92.png"/><Relationship Id="rId143" Type="http://schemas.openxmlformats.org/officeDocument/2006/relationships/customXml" Target="../ink/ink73.xml"/><Relationship Id="rId164" Type="http://schemas.openxmlformats.org/officeDocument/2006/relationships/image" Target="../media/image113.png"/><Relationship Id="rId185" Type="http://schemas.openxmlformats.org/officeDocument/2006/relationships/customXml" Target="../ink/ink94.xml"/><Relationship Id="rId588" Type="http://schemas.openxmlformats.org/officeDocument/2006/relationships/image" Target="../media/image234.png"/><Relationship Id="rId9" Type="http://schemas.openxmlformats.org/officeDocument/2006/relationships/customXml" Target="../ink/ink6.xml"/><Relationship Id="rId210" Type="http://schemas.openxmlformats.org/officeDocument/2006/relationships/image" Target="../media/image136.png"/><Relationship Id="rId613" Type="http://schemas.openxmlformats.org/officeDocument/2006/relationships/customXml" Target="../ink/ink219.xml"/><Relationship Id="rId634" Type="http://schemas.openxmlformats.org/officeDocument/2006/relationships/image" Target="../media/image257.png"/><Relationship Id="rId26" Type="http://schemas.openxmlformats.org/officeDocument/2006/relationships/image" Target="../media/image44.png"/><Relationship Id="rId231" Type="http://schemas.openxmlformats.org/officeDocument/2006/relationships/customXml" Target="../ink/ink117.xml"/><Relationship Id="rId252" Type="http://schemas.openxmlformats.org/officeDocument/2006/relationships/image" Target="../media/image157.png"/><Relationship Id="rId273" Type="http://schemas.openxmlformats.org/officeDocument/2006/relationships/customXml" Target="../ink/ink138.xml"/><Relationship Id="rId294" Type="http://schemas.openxmlformats.org/officeDocument/2006/relationships/image" Target="../media/image178.png"/><Relationship Id="rId480" Type="http://schemas.openxmlformats.org/officeDocument/2006/relationships/image" Target="../media/image271.png"/><Relationship Id="rId515" Type="http://schemas.openxmlformats.org/officeDocument/2006/relationships/customXml" Target="../ink/ink170.xml"/><Relationship Id="rId536" Type="http://schemas.openxmlformats.org/officeDocument/2006/relationships/image" Target="../media/image208.png"/><Relationship Id="rId47" Type="http://schemas.openxmlformats.org/officeDocument/2006/relationships/customXml" Target="../ink/ink25.xml"/><Relationship Id="rId68" Type="http://schemas.openxmlformats.org/officeDocument/2006/relationships/image" Target="../media/image65.png"/><Relationship Id="rId89" Type="http://schemas.openxmlformats.org/officeDocument/2006/relationships/customXml" Target="../ink/ink46.xml"/><Relationship Id="rId112" Type="http://schemas.openxmlformats.org/officeDocument/2006/relationships/image" Target="../media/image87.png"/><Relationship Id="rId133" Type="http://schemas.openxmlformats.org/officeDocument/2006/relationships/customXml" Target="../ink/ink68.xml"/><Relationship Id="rId154" Type="http://schemas.openxmlformats.org/officeDocument/2006/relationships/image" Target="../media/image108.png"/><Relationship Id="rId175" Type="http://schemas.openxmlformats.org/officeDocument/2006/relationships/customXml" Target="../ink/ink89.xml"/><Relationship Id="rId557" Type="http://schemas.openxmlformats.org/officeDocument/2006/relationships/customXml" Target="../ink/ink191.xml"/><Relationship Id="rId578" Type="http://schemas.openxmlformats.org/officeDocument/2006/relationships/image" Target="../media/image229.png"/><Relationship Id="rId599" Type="http://schemas.openxmlformats.org/officeDocument/2006/relationships/customXml" Target="../ink/ink212.xml"/><Relationship Id="rId196" Type="http://schemas.openxmlformats.org/officeDocument/2006/relationships/image" Target="../media/image129.png"/><Relationship Id="rId200" Type="http://schemas.openxmlformats.org/officeDocument/2006/relationships/image" Target="../media/image131.png"/><Relationship Id="rId603" Type="http://schemas.openxmlformats.org/officeDocument/2006/relationships/customXml" Target="../ink/ink214.xml"/><Relationship Id="rId624" Type="http://schemas.openxmlformats.org/officeDocument/2006/relationships/image" Target="../media/image252.png"/><Relationship Id="rId16" Type="http://schemas.openxmlformats.org/officeDocument/2006/relationships/image" Target="../media/image39.png"/><Relationship Id="rId221" Type="http://schemas.openxmlformats.org/officeDocument/2006/relationships/customXml" Target="../ink/ink112.xml"/><Relationship Id="rId242" Type="http://schemas.openxmlformats.org/officeDocument/2006/relationships/image" Target="../media/image152.png"/><Relationship Id="rId263" Type="http://schemas.openxmlformats.org/officeDocument/2006/relationships/customXml" Target="../ink/ink133.xml"/><Relationship Id="rId284" Type="http://schemas.openxmlformats.org/officeDocument/2006/relationships/image" Target="../media/image173.png"/><Relationship Id="rId491" Type="http://schemas.openxmlformats.org/officeDocument/2006/relationships/customXml" Target="../ink/ink158.xml"/><Relationship Id="rId505" Type="http://schemas.openxmlformats.org/officeDocument/2006/relationships/customXml" Target="../ink/ink165.xml"/><Relationship Id="rId526" Type="http://schemas.openxmlformats.org/officeDocument/2006/relationships/image" Target="../media/image203.png"/><Relationship Id="rId37" Type="http://schemas.openxmlformats.org/officeDocument/2006/relationships/customXml" Target="../ink/ink20.xml"/><Relationship Id="rId58" Type="http://schemas.openxmlformats.org/officeDocument/2006/relationships/image" Target="../media/image60.png"/><Relationship Id="rId79" Type="http://schemas.openxmlformats.org/officeDocument/2006/relationships/customXml" Target="../ink/ink41.xml"/><Relationship Id="rId102" Type="http://schemas.openxmlformats.org/officeDocument/2006/relationships/image" Target="../media/image82.png"/><Relationship Id="rId123" Type="http://schemas.openxmlformats.org/officeDocument/2006/relationships/customXml" Target="../ink/ink63.xml"/><Relationship Id="rId144" Type="http://schemas.openxmlformats.org/officeDocument/2006/relationships/image" Target="../media/image103.png"/><Relationship Id="rId547" Type="http://schemas.openxmlformats.org/officeDocument/2006/relationships/customXml" Target="../ink/ink186.xml"/><Relationship Id="rId568" Type="http://schemas.openxmlformats.org/officeDocument/2006/relationships/image" Target="../media/image224.png"/><Relationship Id="rId589" Type="http://schemas.openxmlformats.org/officeDocument/2006/relationships/customXml" Target="../ink/ink207.xml"/><Relationship Id="rId90" Type="http://schemas.openxmlformats.org/officeDocument/2006/relationships/image" Target="../media/image76.png"/><Relationship Id="rId165" Type="http://schemas.openxmlformats.org/officeDocument/2006/relationships/customXml" Target="../ink/ink84.xml"/><Relationship Id="rId186" Type="http://schemas.openxmlformats.org/officeDocument/2006/relationships/image" Target="../media/image124.png"/><Relationship Id="rId614" Type="http://schemas.openxmlformats.org/officeDocument/2006/relationships/image" Target="../media/image247.png"/><Relationship Id="rId635" Type="http://schemas.openxmlformats.org/officeDocument/2006/relationships/customXml" Target="../ink/ink230.xml"/><Relationship Id="rId211" Type="http://schemas.openxmlformats.org/officeDocument/2006/relationships/customXml" Target="../ink/ink107.xml"/><Relationship Id="rId232" Type="http://schemas.openxmlformats.org/officeDocument/2006/relationships/image" Target="../media/image147.png"/><Relationship Id="rId253" Type="http://schemas.openxmlformats.org/officeDocument/2006/relationships/customXml" Target="../ink/ink128.xml"/><Relationship Id="rId274" Type="http://schemas.openxmlformats.org/officeDocument/2006/relationships/image" Target="../media/image168.png"/><Relationship Id="rId295" Type="http://schemas.openxmlformats.org/officeDocument/2006/relationships/customXml" Target="../ink/ink149.xml"/><Relationship Id="rId481" Type="http://schemas.openxmlformats.org/officeDocument/2006/relationships/customXml" Target="../ink/ink153.xml"/><Relationship Id="rId516" Type="http://schemas.openxmlformats.org/officeDocument/2006/relationships/image" Target="../media/image198.png"/><Relationship Id="rId27" Type="http://schemas.openxmlformats.org/officeDocument/2006/relationships/customXml" Target="../ink/ink15.xml"/><Relationship Id="rId48" Type="http://schemas.openxmlformats.org/officeDocument/2006/relationships/image" Target="../media/image55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34" Type="http://schemas.openxmlformats.org/officeDocument/2006/relationships/image" Target="../media/image98.png"/><Relationship Id="rId537" Type="http://schemas.openxmlformats.org/officeDocument/2006/relationships/customXml" Target="../ink/ink181.xml"/><Relationship Id="rId558" Type="http://schemas.openxmlformats.org/officeDocument/2006/relationships/image" Target="../media/image219.png"/><Relationship Id="rId579" Type="http://schemas.openxmlformats.org/officeDocument/2006/relationships/customXml" Target="../ink/ink202.xml"/><Relationship Id="rId80" Type="http://schemas.openxmlformats.org/officeDocument/2006/relationships/image" Target="../media/image71.png"/><Relationship Id="rId155" Type="http://schemas.openxmlformats.org/officeDocument/2006/relationships/customXml" Target="../ink/ink79.xml"/><Relationship Id="rId176" Type="http://schemas.openxmlformats.org/officeDocument/2006/relationships/image" Target="../media/image119.png"/><Relationship Id="rId197" Type="http://schemas.openxmlformats.org/officeDocument/2006/relationships/customXml" Target="../ink/ink100.xml"/><Relationship Id="rId590" Type="http://schemas.openxmlformats.org/officeDocument/2006/relationships/image" Target="../media/image235.png"/><Relationship Id="rId604" Type="http://schemas.openxmlformats.org/officeDocument/2006/relationships/image" Target="../media/image242.png"/><Relationship Id="rId625" Type="http://schemas.openxmlformats.org/officeDocument/2006/relationships/customXml" Target="../ink/ink225.xml"/><Relationship Id="rId201" Type="http://schemas.openxmlformats.org/officeDocument/2006/relationships/customXml" Target="../ink/ink102.xml"/><Relationship Id="rId222" Type="http://schemas.openxmlformats.org/officeDocument/2006/relationships/image" Target="../media/image142.png"/><Relationship Id="rId243" Type="http://schemas.openxmlformats.org/officeDocument/2006/relationships/customXml" Target="../ink/ink123.xml"/><Relationship Id="rId264" Type="http://schemas.openxmlformats.org/officeDocument/2006/relationships/image" Target="../media/image163.png"/><Relationship Id="rId285" Type="http://schemas.openxmlformats.org/officeDocument/2006/relationships/customXml" Target="../ink/ink144.xml"/><Relationship Id="rId506" Type="http://schemas.openxmlformats.org/officeDocument/2006/relationships/image" Target="../media/image193.png"/><Relationship Id="rId17" Type="http://schemas.openxmlformats.org/officeDocument/2006/relationships/customXml" Target="../ink/ink10.xml"/><Relationship Id="rId38" Type="http://schemas.openxmlformats.org/officeDocument/2006/relationships/image" Target="../media/image50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24" Type="http://schemas.openxmlformats.org/officeDocument/2006/relationships/image" Target="../media/image93.png"/><Relationship Id="rId492" Type="http://schemas.openxmlformats.org/officeDocument/2006/relationships/image" Target="../media/image186.png"/><Relationship Id="rId527" Type="http://schemas.openxmlformats.org/officeDocument/2006/relationships/customXml" Target="../ink/ink176.xml"/><Relationship Id="rId548" Type="http://schemas.openxmlformats.org/officeDocument/2006/relationships/image" Target="../media/image214.png"/><Relationship Id="rId569" Type="http://schemas.openxmlformats.org/officeDocument/2006/relationships/customXml" Target="../ink/ink197.xml"/><Relationship Id="rId70" Type="http://schemas.openxmlformats.org/officeDocument/2006/relationships/image" Target="../media/image66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114.png"/><Relationship Id="rId187" Type="http://schemas.openxmlformats.org/officeDocument/2006/relationships/customXml" Target="../ink/ink95.xml"/><Relationship Id="rId580" Type="http://schemas.openxmlformats.org/officeDocument/2006/relationships/image" Target="../media/image230.png"/><Relationship Id="rId615" Type="http://schemas.openxmlformats.org/officeDocument/2006/relationships/customXml" Target="../ink/ink220.xml"/><Relationship Id="rId636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7.png"/><Relationship Id="rId233" Type="http://schemas.openxmlformats.org/officeDocument/2006/relationships/customXml" Target="../ink/ink118.xml"/><Relationship Id="rId254" Type="http://schemas.openxmlformats.org/officeDocument/2006/relationships/image" Target="../media/image158.png"/><Relationship Id="rId28" Type="http://schemas.openxmlformats.org/officeDocument/2006/relationships/image" Target="../media/image45.png"/><Relationship Id="rId49" Type="http://schemas.openxmlformats.org/officeDocument/2006/relationships/customXml" Target="../ink/ink26.xml"/><Relationship Id="rId114" Type="http://schemas.openxmlformats.org/officeDocument/2006/relationships/image" Target="../media/image88.png"/><Relationship Id="rId275" Type="http://schemas.openxmlformats.org/officeDocument/2006/relationships/customXml" Target="../ink/ink139.xml"/><Relationship Id="rId296" Type="http://schemas.openxmlformats.org/officeDocument/2006/relationships/image" Target="../media/image179.png"/><Relationship Id="rId300" Type="http://schemas.openxmlformats.org/officeDocument/2006/relationships/image" Target="../media/image181.png"/><Relationship Id="rId482" Type="http://schemas.openxmlformats.org/officeDocument/2006/relationships/image" Target="../media/image272.png"/><Relationship Id="rId517" Type="http://schemas.openxmlformats.org/officeDocument/2006/relationships/customXml" Target="../ink/ink171.xml"/><Relationship Id="rId538" Type="http://schemas.openxmlformats.org/officeDocument/2006/relationships/image" Target="../media/image209.png"/><Relationship Id="rId559" Type="http://schemas.openxmlformats.org/officeDocument/2006/relationships/customXml" Target="../ink/ink192.xml"/><Relationship Id="rId60" Type="http://schemas.openxmlformats.org/officeDocument/2006/relationships/image" Target="../media/image61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56" Type="http://schemas.openxmlformats.org/officeDocument/2006/relationships/image" Target="../media/image109.png"/><Relationship Id="rId177" Type="http://schemas.openxmlformats.org/officeDocument/2006/relationships/customXml" Target="../ink/ink90.xml"/><Relationship Id="rId198" Type="http://schemas.openxmlformats.org/officeDocument/2006/relationships/image" Target="../media/image130.png"/><Relationship Id="rId570" Type="http://schemas.openxmlformats.org/officeDocument/2006/relationships/image" Target="../media/image225.png"/><Relationship Id="rId591" Type="http://schemas.openxmlformats.org/officeDocument/2006/relationships/customXml" Target="../ink/ink208.xml"/><Relationship Id="rId605" Type="http://schemas.openxmlformats.org/officeDocument/2006/relationships/customXml" Target="../ink/ink215.xml"/><Relationship Id="rId626" Type="http://schemas.openxmlformats.org/officeDocument/2006/relationships/image" Target="../media/image253.png"/><Relationship Id="rId202" Type="http://schemas.openxmlformats.org/officeDocument/2006/relationships/image" Target="../media/image132.png"/><Relationship Id="rId223" Type="http://schemas.openxmlformats.org/officeDocument/2006/relationships/customXml" Target="../ink/ink113.xml"/><Relationship Id="rId244" Type="http://schemas.openxmlformats.org/officeDocument/2006/relationships/image" Target="../media/image153.png"/><Relationship Id="rId18" Type="http://schemas.openxmlformats.org/officeDocument/2006/relationships/image" Target="../media/image40.png"/><Relationship Id="rId39" Type="http://schemas.openxmlformats.org/officeDocument/2006/relationships/customXml" Target="../ink/ink21.xml"/><Relationship Id="rId265" Type="http://schemas.openxmlformats.org/officeDocument/2006/relationships/customXml" Target="../ink/ink134.xml"/><Relationship Id="rId286" Type="http://schemas.openxmlformats.org/officeDocument/2006/relationships/image" Target="../media/image174.png"/><Relationship Id="rId493" Type="http://schemas.openxmlformats.org/officeDocument/2006/relationships/customXml" Target="../ink/ink159.xml"/><Relationship Id="rId507" Type="http://schemas.openxmlformats.org/officeDocument/2006/relationships/customXml" Target="../ink/ink166.xml"/><Relationship Id="rId528" Type="http://schemas.openxmlformats.org/officeDocument/2006/relationships/image" Target="../media/image204.png"/><Relationship Id="rId549" Type="http://schemas.openxmlformats.org/officeDocument/2006/relationships/customXml" Target="../ink/ink187.xml"/><Relationship Id="rId50" Type="http://schemas.openxmlformats.org/officeDocument/2006/relationships/image" Target="../media/image56.png"/><Relationship Id="rId104" Type="http://schemas.openxmlformats.org/officeDocument/2006/relationships/image" Target="../media/image83.png"/><Relationship Id="rId125" Type="http://schemas.openxmlformats.org/officeDocument/2006/relationships/customXml" Target="../ink/ink64.xml"/><Relationship Id="rId146" Type="http://schemas.openxmlformats.org/officeDocument/2006/relationships/image" Target="../media/image104.png"/><Relationship Id="rId167" Type="http://schemas.openxmlformats.org/officeDocument/2006/relationships/customXml" Target="../ink/ink85.xml"/><Relationship Id="rId188" Type="http://schemas.openxmlformats.org/officeDocument/2006/relationships/image" Target="../media/image125.png"/><Relationship Id="rId560" Type="http://schemas.openxmlformats.org/officeDocument/2006/relationships/image" Target="../media/image220.png"/><Relationship Id="rId581" Type="http://schemas.openxmlformats.org/officeDocument/2006/relationships/customXml" Target="../ink/ink203.xml"/><Relationship Id="rId71" Type="http://schemas.openxmlformats.org/officeDocument/2006/relationships/customXml" Target="../ink/ink37.xml"/><Relationship Id="rId92" Type="http://schemas.openxmlformats.org/officeDocument/2006/relationships/image" Target="../media/image77.png"/><Relationship Id="rId213" Type="http://schemas.openxmlformats.org/officeDocument/2006/relationships/customXml" Target="../ink/ink108.xml"/><Relationship Id="rId234" Type="http://schemas.openxmlformats.org/officeDocument/2006/relationships/image" Target="../media/image148.png"/><Relationship Id="rId616" Type="http://schemas.openxmlformats.org/officeDocument/2006/relationships/image" Target="../media/image248.png"/><Relationship Id="rId637" Type="http://schemas.openxmlformats.org/officeDocument/2006/relationships/customXml" Target="../ink/ink231.xml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16.xml"/><Relationship Id="rId255" Type="http://schemas.openxmlformats.org/officeDocument/2006/relationships/customXml" Target="../ink/ink129.xml"/><Relationship Id="rId276" Type="http://schemas.openxmlformats.org/officeDocument/2006/relationships/image" Target="../media/image169.png"/><Relationship Id="rId297" Type="http://schemas.openxmlformats.org/officeDocument/2006/relationships/customXml" Target="../ink/ink150.xml"/><Relationship Id="rId483" Type="http://schemas.openxmlformats.org/officeDocument/2006/relationships/customXml" Target="../ink/ink154.xml"/><Relationship Id="rId518" Type="http://schemas.openxmlformats.org/officeDocument/2006/relationships/image" Target="../media/image199.png"/><Relationship Id="rId539" Type="http://schemas.openxmlformats.org/officeDocument/2006/relationships/customXml" Target="../ink/ink182.xml"/><Relationship Id="rId40" Type="http://schemas.openxmlformats.org/officeDocument/2006/relationships/image" Target="../media/image51.png"/><Relationship Id="rId115" Type="http://schemas.openxmlformats.org/officeDocument/2006/relationships/customXml" Target="../ink/ink59.xml"/><Relationship Id="rId136" Type="http://schemas.openxmlformats.org/officeDocument/2006/relationships/image" Target="../media/image99.png"/><Relationship Id="rId157" Type="http://schemas.openxmlformats.org/officeDocument/2006/relationships/customXml" Target="../ink/ink80.xml"/><Relationship Id="rId178" Type="http://schemas.openxmlformats.org/officeDocument/2006/relationships/image" Target="../media/image120.png"/><Relationship Id="rId301" Type="http://schemas.openxmlformats.org/officeDocument/2006/relationships/customXml" Target="../ink/ink152.xml"/><Relationship Id="rId550" Type="http://schemas.openxmlformats.org/officeDocument/2006/relationships/image" Target="../media/image215.png"/><Relationship Id="rId61" Type="http://schemas.openxmlformats.org/officeDocument/2006/relationships/customXml" Target="../ink/ink32.xml"/><Relationship Id="rId82" Type="http://schemas.openxmlformats.org/officeDocument/2006/relationships/image" Target="../media/image72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571" Type="http://schemas.openxmlformats.org/officeDocument/2006/relationships/customXml" Target="../ink/ink198.xml"/><Relationship Id="rId592" Type="http://schemas.openxmlformats.org/officeDocument/2006/relationships/image" Target="../media/image236.png"/><Relationship Id="rId606" Type="http://schemas.openxmlformats.org/officeDocument/2006/relationships/image" Target="../media/image243.png"/><Relationship Id="rId627" Type="http://schemas.openxmlformats.org/officeDocument/2006/relationships/customXml" Target="../ink/ink226.xml"/><Relationship Id="rId19" Type="http://schemas.openxmlformats.org/officeDocument/2006/relationships/customXml" Target="../ink/ink11.xml"/><Relationship Id="rId224" Type="http://schemas.openxmlformats.org/officeDocument/2006/relationships/image" Target="../media/image143.png"/><Relationship Id="rId245" Type="http://schemas.openxmlformats.org/officeDocument/2006/relationships/customXml" Target="../ink/ink124.xml"/><Relationship Id="rId266" Type="http://schemas.openxmlformats.org/officeDocument/2006/relationships/image" Target="../media/image164.png"/><Relationship Id="rId287" Type="http://schemas.openxmlformats.org/officeDocument/2006/relationships/customXml" Target="../ink/ink145.xml"/><Relationship Id="rId494" Type="http://schemas.openxmlformats.org/officeDocument/2006/relationships/image" Target="../media/image187.png"/><Relationship Id="rId508" Type="http://schemas.openxmlformats.org/officeDocument/2006/relationships/image" Target="../media/image194.png"/><Relationship Id="rId529" Type="http://schemas.openxmlformats.org/officeDocument/2006/relationships/customXml" Target="../ink/ink177.xml"/><Relationship Id="rId30" Type="http://schemas.openxmlformats.org/officeDocument/2006/relationships/image" Target="../media/image46.png"/><Relationship Id="rId105" Type="http://schemas.openxmlformats.org/officeDocument/2006/relationships/customXml" Target="../ink/ink54.xml"/><Relationship Id="rId126" Type="http://schemas.openxmlformats.org/officeDocument/2006/relationships/image" Target="../media/image94.png"/><Relationship Id="rId147" Type="http://schemas.openxmlformats.org/officeDocument/2006/relationships/customXml" Target="../ink/ink75.xml"/><Relationship Id="rId168" Type="http://schemas.openxmlformats.org/officeDocument/2006/relationships/image" Target="../media/image115.png"/><Relationship Id="rId540" Type="http://schemas.openxmlformats.org/officeDocument/2006/relationships/image" Target="../media/image210.png"/><Relationship Id="rId51" Type="http://schemas.openxmlformats.org/officeDocument/2006/relationships/customXml" Target="../ink/ink27.xml"/><Relationship Id="rId72" Type="http://schemas.openxmlformats.org/officeDocument/2006/relationships/image" Target="../media/image67.png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561" Type="http://schemas.openxmlformats.org/officeDocument/2006/relationships/customXml" Target="../ink/ink193.xml"/><Relationship Id="rId582" Type="http://schemas.openxmlformats.org/officeDocument/2006/relationships/image" Target="../media/image231.png"/><Relationship Id="rId617" Type="http://schemas.openxmlformats.org/officeDocument/2006/relationships/customXml" Target="../ink/ink221.xml"/><Relationship Id="rId638" Type="http://schemas.openxmlformats.org/officeDocument/2006/relationships/image" Target="../media/image259.png"/><Relationship Id="rId3" Type="http://schemas.openxmlformats.org/officeDocument/2006/relationships/customXml" Target="../ink/ink3.xml"/><Relationship Id="rId214" Type="http://schemas.openxmlformats.org/officeDocument/2006/relationships/image" Target="../media/image138.png"/><Relationship Id="rId235" Type="http://schemas.openxmlformats.org/officeDocument/2006/relationships/customXml" Target="../ink/ink119.xml"/><Relationship Id="rId256" Type="http://schemas.openxmlformats.org/officeDocument/2006/relationships/image" Target="../media/image159.png"/><Relationship Id="rId277" Type="http://schemas.openxmlformats.org/officeDocument/2006/relationships/customXml" Target="../ink/ink140.xml"/><Relationship Id="rId298" Type="http://schemas.openxmlformats.org/officeDocument/2006/relationships/image" Target="../media/image180.png"/><Relationship Id="rId484" Type="http://schemas.openxmlformats.org/officeDocument/2006/relationships/image" Target="../media/image182.png"/><Relationship Id="rId519" Type="http://schemas.openxmlformats.org/officeDocument/2006/relationships/customXml" Target="../ink/ink172.xml"/><Relationship Id="rId116" Type="http://schemas.openxmlformats.org/officeDocument/2006/relationships/image" Target="../media/image89.png"/><Relationship Id="rId137" Type="http://schemas.openxmlformats.org/officeDocument/2006/relationships/customXml" Target="../ink/ink70.xml"/><Relationship Id="rId158" Type="http://schemas.openxmlformats.org/officeDocument/2006/relationships/image" Target="../media/image110.png"/><Relationship Id="rId530" Type="http://schemas.openxmlformats.org/officeDocument/2006/relationships/image" Target="../media/image205.png"/><Relationship Id="rId20" Type="http://schemas.openxmlformats.org/officeDocument/2006/relationships/image" Target="../media/image41.png"/><Relationship Id="rId41" Type="http://schemas.openxmlformats.org/officeDocument/2006/relationships/customXml" Target="../ink/ink22.xml"/><Relationship Id="rId62" Type="http://schemas.openxmlformats.org/officeDocument/2006/relationships/image" Target="../media/image62.png"/><Relationship Id="rId83" Type="http://schemas.openxmlformats.org/officeDocument/2006/relationships/customXml" Target="../ink/ink43.xml"/><Relationship Id="rId179" Type="http://schemas.openxmlformats.org/officeDocument/2006/relationships/customXml" Target="../ink/ink91.xml"/><Relationship Id="rId551" Type="http://schemas.openxmlformats.org/officeDocument/2006/relationships/customXml" Target="../ink/ink188.xml"/><Relationship Id="rId572" Type="http://schemas.openxmlformats.org/officeDocument/2006/relationships/image" Target="../media/image226.png"/><Relationship Id="rId593" Type="http://schemas.openxmlformats.org/officeDocument/2006/relationships/customXml" Target="../ink/ink209.xml"/><Relationship Id="rId607" Type="http://schemas.openxmlformats.org/officeDocument/2006/relationships/customXml" Target="../ink/ink216.xml"/><Relationship Id="rId628" Type="http://schemas.openxmlformats.org/officeDocument/2006/relationships/image" Target="../media/image254.png"/><Relationship Id="rId190" Type="http://schemas.openxmlformats.org/officeDocument/2006/relationships/image" Target="../media/image126.png"/><Relationship Id="rId204" Type="http://schemas.openxmlformats.org/officeDocument/2006/relationships/image" Target="../media/image133.png"/><Relationship Id="rId225" Type="http://schemas.openxmlformats.org/officeDocument/2006/relationships/customXml" Target="../ink/ink114.xml"/><Relationship Id="rId246" Type="http://schemas.openxmlformats.org/officeDocument/2006/relationships/image" Target="../media/image154.png"/><Relationship Id="rId267" Type="http://schemas.openxmlformats.org/officeDocument/2006/relationships/customXml" Target="../ink/ink135.xml"/><Relationship Id="rId288" Type="http://schemas.openxmlformats.org/officeDocument/2006/relationships/image" Target="../media/image175.png"/><Relationship Id="rId509" Type="http://schemas.openxmlformats.org/officeDocument/2006/relationships/customXml" Target="../ink/ink167.xml"/><Relationship Id="rId106" Type="http://schemas.openxmlformats.org/officeDocument/2006/relationships/image" Target="../media/image84.png"/><Relationship Id="rId127" Type="http://schemas.openxmlformats.org/officeDocument/2006/relationships/customXml" Target="../ink/ink65.xml"/><Relationship Id="rId495" Type="http://schemas.openxmlformats.org/officeDocument/2006/relationships/customXml" Target="../ink/ink160.xml"/><Relationship Id="rId10" Type="http://schemas.openxmlformats.org/officeDocument/2006/relationships/image" Target="../media/image36.png"/><Relationship Id="rId31" Type="http://schemas.openxmlformats.org/officeDocument/2006/relationships/customXml" Target="../ink/ink17.xml"/><Relationship Id="rId52" Type="http://schemas.openxmlformats.org/officeDocument/2006/relationships/image" Target="../media/image57.png"/><Relationship Id="rId73" Type="http://schemas.openxmlformats.org/officeDocument/2006/relationships/customXml" Target="../ink/ink38.xml"/><Relationship Id="rId94" Type="http://schemas.openxmlformats.org/officeDocument/2006/relationships/image" Target="../media/image78.png"/><Relationship Id="rId148" Type="http://schemas.openxmlformats.org/officeDocument/2006/relationships/image" Target="../media/image105.png"/><Relationship Id="rId169" Type="http://schemas.openxmlformats.org/officeDocument/2006/relationships/customXml" Target="../ink/ink86.xml"/><Relationship Id="rId520" Type="http://schemas.openxmlformats.org/officeDocument/2006/relationships/image" Target="../media/image200.png"/><Relationship Id="rId541" Type="http://schemas.openxmlformats.org/officeDocument/2006/relationships/customXml" Target="../ink/ink183.xml"/><Relationship Id="rId562" Type="http://schemas.openxmlformats.org/officeDocument/2006/relationships/image" Target="../media/image221.png"/><Relationship Id="rId583" Type="http://schemas.openxmlformats.org/officeDocument/2006/relationships/customXml" Target="../ink/ink204.xml"/><Relationship Id="rId618" Type="http://schemas.openxmlformats.org/officeDocument/2006/relationships/image" Target="../media/image249.png"/><Relationship Id="rId639" Type="http://schemas.openxmlformats.org/officeDocument/2006/relationships/customXml" Target="../ink/ink232.xml"/><Relationship Id="rId4" Type="http://schemas.openxmlformats.org/officeDocument/2006/relationships/image" Target="../media/image33.png"/><Relationship Id="rId180" Type="http://schemas.openxmlformats.org/officeDocument/2006/relationships/image" Target="../media/image121.png"/><Relationship Id="rId215" Type="http://schemas.openxmlformats.org/officeDocument/2006/relationships/customXml" Target="../ink/ink109.xml"/><Relationship Id="rId236" Type="http://schemas.openxmlformats.org/officeDocument/2006/relationships/image" Target="../media/image149.png"/><Relationship Id="rId257" Type="http://schemas.openxmlformats.org/officeDocument/2006/relationships/customXml" Target="../ink/ink130.xml"/><Relationship Id="rId278" Type="http://schemas.openxmlformats.org/officeDocument/2006/relationships/image" Target="../media/image170.png"/><Relationship Id="rId485" Type="http://schemas.openxmlformats.org/officeDocument/2006/relationships/customXml" Target="../ink/ink155.xml"/><Relationship Id="rId42" Type="http://schemas.openxmlformats.org/officeDocument/2006/relationships/image" Target="../media/image52.png"/><Relationship Id="rId84" Type="http://schemas.openxmlformats.org/officeDocument/2006/relationships/image" Target="../media/image73.png"/><Relationship Id="rId138" Type="http://schemas.openxmlformats.org/officeDocument/2006/relationships/image" Target="../media/image100.png"/><Relationship Id="rId510" Type="http://schemas.openxmlformats.org/officeDocument/2006/relationships/image" Target="../media/image195.png"/><Relationship Id="rId552" Type="http://schemas.openxmlformats.org/officeDocument/2006/relationships/image" Target="../media/image216.png"/><Relationship Id="rId594" Type="http://schemas.openxmlformats.org/officeDocument/2006/relationships/image" Target="../media/image237.png"/><Relationship Id="rId608" Type="http://schemas.openxmlformats.org/officeDocument/2006/relationships/image" Target="../media/image244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customXml" Target="../ink/ink55.xml"/><Relationship Id="rId289" Type="http://schemas.openxmlformats.org/officeDocument/2006/relationships/customXml" Target="../ink/ink146.xml"/><Relationship Id="rId496" Type="http://schemas.openxmlformats.org/officeDocument/2006/relationships/image" Target="../media/image188.png"/><Relationship Id="rId11" Type="http://schemas.openxmlformats.org/officeDocument/2006/relationships/customXml" Target="../ink/ink7.xml"/><Relationship Id="rId53" Type="http://schemas.openxmlformats.org/officeDocument/2006/relationships/customXml" Target="../ink/ink28.xml"/><Relationship Id="rId149" Type="http://schemas.openxmlformats.org/officeDocument/2006/relationships/customXml" Target="../ink/ink76.xml"/><Relationship Id="rId521" Type="http://schemas.openxmlformats.org/officeDocument/2006/relationships/customXml" Target="../ink/ink173.xml"/><Relationship Id="rId563" Type="http://schemas.openxmlformats.org/officeDocument/2006/relationships/customXml" Target="../ink/ink194.xml"/><Relationship Id="rId619" Type="http://schemas.openxmlformats.org/officeDocument/2006/relationships/customXml" Target="../ink/ink222.xml"/><Relationship Id="rId95" Type="http://schemas.openxmlformats.org/officeDocument/2006/relationships/customXml" Target="../ink/ink49.xml"/><Relationship Id="rId160" Type="http://schemas.openxmlformats.org/officeDocument/2006/relationships/image" Target="../media/image111.png"/><Relationship Id="rId216" Type="http://schemas.openxmlformats.org/officeDocument/2006/relationships/image" Target="../media/image139.png"/><Relationship Id="rId258" Type="http://schemas.openxmlformats.org/officeDocument/2006/relationships/image" Target="../media/image160.png"/><Relationship Id="rId630" Type="http://schemas.openxmlformats.org/officeDocument/2006/relationships/image" Target="../media/image255.png"/><Relationship Id="rId22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90.png"/><Relationship Id="rId532" Type="http://schemas.openxmlformats.org/officeDocument/2006/relationships/image" Target="../media/image206.png"/><Relationship Id="rId574" Type="http://schemas.openxmlformats.org/officeDocument/2006/relationships/image" Target="../media/image227.png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641" Type="http://schemas.openxmlformats.org/officeDocument/2006/relationships/customXml" Target="../ink/ink233.xml"/><Relationship Id="rId33" Type="http://schemas.openxmlformats.org/officeDocument/2006/relationships/customXml" Target="../ink/ink18.xml"/><Relationship Id="rId129" Type="http://schemas.openxmlformats.org/officeDocument/2006/relationships/customXml" Target="../ink/ink66.xml"/><Relationship Id="rId280" Type="http://schemas.openxmlformats.org/officeDocument/2006/relationships/image" Target="../media/image171.png"/><Relationship Id="rId501" Type="http://schemas.openxmlformats.org/officeDocument/2006/relationships/customXml" Target="../ink/ink163.xml"/><Relationship Id="rId543" Type="http://schemas.openxmlformats.org/officeDocument/2006/relationships/customXml" Target="../ink/ink184.xml"/><Relationship Id="rId75" Type="http://schemas.openxmlformats.org/officeDocument/2006/relationships/customXml" Target="../ink/ink39.xml"/><Relationship Id="rId140" Type="http://schemas.openxmlformats.org/officeDocument/2006/relationships/image" Target="../media/image101.png"/><Relationship Id="rId182" Type="http://schemas.openxmlformats.org/officeDocument/2006/relationships/image" Target="../media/image122.png"/><Relationship Id="rId585" Type="http://schemas.openxmlformats.org/officeDocument/2006/relationships/customXml" Target="../ink/ink205.xml"/><Relationship Id="rId6" Type="http://schemas.openxmlformats.org/officeDocument/2006/relationships/image" Target="../media/image34.png"/><Relationship Id="rId238" Type="http://schemas.openxmlformats.org/officeDocument/2006/relationships/image" Target="../media/image150.png"/><Relationship Id="rId487" Type="http://schemas.openxmlformats.org/officeDocument/2006/relationships/customXml" Target="../ink/ink156.xml"/><Relationship Id="rId610" Type="http://schemas.openxmlformats.org/officeDocument/2006/relationships/image" Target="../media/image245.png"/><Relationship Id="rId291" Type="http://schemas.openxmlformats.org/officeDocument/2006/relationships/customXml" Target="../ink/ink147.xml"/><Relationship Id="rId512" Type="http://schemas.openxmlformats.org/officeDocument/2006/relationships/image" Target="../media/image19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iedrich-folkmann.de/papdesigner/Hauptseite.html" TargetMode="External"/><Relationship Id="rId4" Type="http://schemas.openxmlformats.org/officeDocument/2006/relationships/hyperlink" Target="https://de.wikipedia.org/wiki/Programmablaufpl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Algorithmen abbilden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Was muss ein Programm können? 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0686933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Die Ablaufelemente sind die feinste Stufe, auf welcher wir Aktionen eines Programms abbilden.</a:t>
            </a:r>
          </a:p>
          <a:p>
            <a:pPr marL="0" indent="0">
              <a:buNone/>
            </a:pPr>
            <a:r>
              <a:rPr lang="de-CH" sz="1800" dirty="0"/>
              <a:t>Schlussendlich wiederholen sich die Konstellationen, in welchen die einzelnen Elemente auftreten.</a:t>
            </a:r>
          </a:p>
          <a:p>
            <a:pPr marL="0" indent="0">
              <a:buNone/>
            </a:pPr>
            <a:r>
              <a:rPr lang="de-CH" sz="1800" dirty="0"/>
              <a:t>Zusammengefasst sind dies folgende: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Sequenzen: Es sollen verschiedene Aktionen nach und nach ausgeführt werden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Alternationen: Es soll die Möglichkeit geben, verschiedene Pfade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1800" dirty="0">
                <a:solidFill>
                  <a:srgbClr val="0070C0"/>
                </a:solidFill>
              </a:rPr>
              <a:t> einzuschlagen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Iterationen: Es soll etwas mehrfach ausgeführt werden können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05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de-CH" dirty="0"/>
              <a:t>Diese Konstellationen nennen wir </a:t>
            </a:r>
            <a:r>
              <a:rPr lang="de-CH" dirty="0">
                <a:solidFill>
                  <a:srgbClr val="00B050"/>
                </a:solidFill>
              </a:rPr>
              <a:t>Kontrollstrukturen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892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Sequenz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7230549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Verschiedene Anweisungen werden in Sequenz (also nacheinander) ausgeführt.</a:t>
            </a:r>
          </a:p>
          <a:p>
            <a:pPr marL="0" indent="0">
              <a:buNone/>
            </a:pPr>
            <a:r>
              <a:rPr lang="de-CH" sz="1800" dirty="0"/>
              <a:t>Hierbei spielt es keine Rolle, ob es sich um Operationen, eingaben oder Ausgaben handelt.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4C65AD-F688-4F17-9F71-C5E6B593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556792"/>
            <a:ext cx="2363907" cy="47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Alternation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5790389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Es wird aufgrund einer Bedingungsprüfung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1800" dirty="0"/>
              <a:t> entschieden, was ausgeführt werden soll.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Die Alternativen Pfade können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sym typeface="Wingdings" panose="05000000000000000000" pitchFamily="2" charset="2"/>
              </a:rPr>
              <a:t> </a:t>
            </a:r>
            <a:r>
              <a:rPr lang="de-CH" sz="1800" dirty="0"/>
              <a:t>Anweisungen enthalten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sym typeface="Wingdings" panose="05000000000000000000" pitchFamily="2" charset="2"/>
              </a:rPr>
              <a:t> </a:t>
            </a:r>
            <a:r>
              <a:rPr lang="de-CH" sz="1800" dirty="0"/>
              <a:t>oder auch nicht.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7D5E74-D073-4B39-B3AE-19E53357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819728"/>
            <a:ext cx="3626173" cy="187590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BBE32E9-FF14-4AE1-B66A-0D294829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4087567"/>
            <a:ext cx="2304256" cy="2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Iteration </a:t>
            </a:r>
            <a:r>
              <a:rPr lang="de-CH" sz="1800" i="1" dirty="0">
                <a:solidFill>
                  <a:schemeClr val="bg1">
                    <a:lumMod val="75000"/>
                  </a:schemeClr>
                </a:solidFill>
              </a:rPr>
              <a:t>(auch Schleife oder Loop)</a:t>
            </a:r>
            <a:endParaRPr lang="de-CH" sz="2200" i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190989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Bedingte Wiederholung = Etwas wird mehrfach ausgeführt und zwar so lange, wie die Bedingungsprüfung als «wahr» ausgewertet wird.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Hier gibt es verschiedene Möglichkeiten: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kopfgesteuerte Iteration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fussgesteuerte Iteration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Zählschleife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5F61071-36AE-4306-A8A2-4A8F26DB9353}"/>
              </a:ext>
            </a:extLst>
          </p:cNvPr>
          <p:cNvGrpSpPr/>
          <p:nvPr/>
        </p:nvGrpSpPr>
        <p:grpSpPr>
          <a:xfrm>
            <a:off x="6042952" y="3426464"/>
            <a:ext cx="3127680" cy="1633320"/>
            <a:chOff x="6042952" y="3426464"/>
            <a:chExt cx="3127680" cy="16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59067C55-EC00-4672-87FC-40E1CC1C24E7}"/>
                    </a:ext>
                  </a:extLst>
                </p14:cNvPr>
                <p14:cNvContentPartPr/>
                <p14:nvPr/>
              </p14:nvContentPartPr>
              <p14:xfrm>
                <a:off x="6042952" y="3426464"/>
                <a:ext cx="3127680" cy="16333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59067C55-EC00-4672-87FC-40E1CC1C24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33953" y="3417464"/>
                  <a:ext cx="3145318" cy="16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03E1FCF-4FB3-41ED-9263-5F95AE1F2EE6}"/>
                    </a:ext>
                  </a:extLst>
                </p14:cNvPr>
                <p14:cNvContentPartPr/>
                <p14:nvPr/>
              </p14:nvContentPartPr>
              <p14:xfrm>
                <a:off x="8162632" y="3473984"/>
                <a:ext cx="415440" cy="3135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03E1FCF-4FB3-41ED-9263-5F95AE1F2E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53632" y="3464984"/>
                  <a:ext cx="433080" cy="33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15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Kopfgesteuerte Iteration</a:t>
            </a: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5214325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Bei der kopfgesteuerten Iteration ist die Bedingungsprüfung am Anfang, also am </a:t>
            </a:r>
            <a:r>
              <a:rPr lang="de-CH" sz="1800" dirty="0">
                <a:solidFill>
                  <a:srgbClr val="0070C0"/>
                </a:solidFill>
              </a:rPr>
              <a:t>Kopf</a:t>
            </a:r>
            <a:r>
              <a:rPr lang="de-CH" sz="1800" dirty="0"/>
              <a:t>.</a:t>
            </a:r>
          </a:p>
          <a:p>
            <a:pPr marL="0" indent="0">
              <a:buNone/>
            </a:pPr>
            <a:r>
              <a:rPr lang="de-CH" sz="1800" dirty="0"/>
              <a:t>Dadurch kann es sein, dass die Anweisung nie ausgeführt wird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i="1" dirty="0">
                <a:solidFill>
                  <a:srgbClr val="0070C0"/>
                </a:solidFill>
              </a:rPr>
              <a:t>Beispiel:</a:t>
            </a:r>
          </a:p>
          <a:p>
            <a:pPr marL="0" indent="0">
              <a:buNone/>
            </a:pPr>
            <a:r>
              <a:rPr lang="de-CH" sz="1800" i="1" dirty="0">
                <a:solidFill>
                  <a:srgbClr val="0070C0"/>
                </a:solidFill>
              </a:rPr>
              <a:t>«Solange es noch Kuchen gibt, iss!»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E82830C-596D-46BE-924B-744B7576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819728"/>
            <a:ext cx="4169723" cy="39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Fussgesteuerte Iteration</a:t>
            </a: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5214325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Bei der fussgesteuerten Iteration ist die Bedingungsprüfung am Ende, also am </a:t>
            </a:r>
            <a:r>
              <a:rPr lang="de-CH" sz="1800" dirty="0">
                <a:solidFill>
                  <a:srgbClr val="0070C0"/>
                </a:solidFill>
              </a:rPr>
              <a:t>Fuss</a:t>
            </a:r>
            <a:r>
              <a:rPr lang="de-CH" sz="1800" dirty="0"/>
              <a:t>.</a:t>
            </a:r>
          </a:p>
          <a:p>
            <a:pPr marL="0" indent="0">
              <a:buNone/>
            </a:pPr>
            <a:r>
              <a:rPr lang="de-CH" sz="1800" dirty="0"/>
              <a:t>Das garantiert, dass die Anweisung mindestens einmal ausgeführt wird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i="1" dirty="0">
                <a:solidFill>
                  <a:srgbClr val="0070C0"/>
                </a:solidFill>
              </a:rPr>
              <a:t>Beispiel:</a:t>
            </a:r>
          </a:p>
          <a:p>
            <a:pPr marL="0" indent="0">
              <a:buNone/>
            </a:pPr>
            <a:r>
              <a:rPr lang="de-CH" sz="1800" i="1" dirty="0">
                <a:solidFill>
                  <a:srgbClr val="0070C0"/>
                </a:solidFill>
              </a:rPr>
              <a:t>«Zieh solange eine neue Spielkarte, wie das Herz-Ass noch im </a:t>
            </a:r>
            <a:r>
              <a:rPr lang="de-CH" sz="1800" i="1">
                <a:solidFill>
                  <a:srgbClr val="0070C0"/>
                </a:solidFill>
              </a:rPr>
              <a:t>Stapel ist</a:t>
            </a:r>
            <a:r>
              <a:rPr lang="de-CH" sz="1800" i="1" dirty="0">
                <a:solidFill>
                  <a:srgbClr val="0070C0"/>
                </a:solidFill>
              </a:rPr>
              <a:t>.»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E1B3-6352-43EF-B297-37B27B67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24" y="1988840"/>
            <a:ext cx="4165063" cy="36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Zählschleife</a:t>
            </a: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5214325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Bei Zählschleifen ist festgelegt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  <a:r>
              <a:rPr lang="de-CH" sz="1800" dirty="0"/>
              <a:t>, wie viele Iterationen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  <a:r>
              <a:rPr lang="de-CH" sz="1800" dirty="0"/>
              <a:t> die Schleife durchläuft.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i="1" dirty="0">
                <a:solidFill>
                  <a:srgbClr val="0070C0"/>
                </a:solidFill>
              </a:rPr>
              <a:t>Beispiel:</a:t>
            </a:r>
          </a:p>
          <a:p>
            <a:pPr marL="0" indent="0">
              <a:buNone/>
            </a:pPr>
            <a:r>
              <a:rPr lang="de-CH" sz="1800" i="1" dirty="0">
                <a:solidFill>
                  <a:srgbClr val="0070C0"/>
                </a:solidFill>
              </a:rPr>
              <a:t>«Ziehe 6 Lottozahlen und gib diese aus.»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DAFCAE-2F8D-4508-B30B-74BF1951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626" y="1495060"/>
            <a:ext cx="2689450" cy="5088302"/>
          </a:xfrm>
          <a:prstGeom prst="rect">
            <a:avLst/>
          </a:prstGeom>
        </p:spPr>
      </p:pic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FB4FE9DC-C1DE-4200-86C8-34D4CA8977E1}"/>
              </a:ext>
            </a:extLst>
          </p:cNvPr>
          <p:cNvSpPr/>
          <p:nvPr/>
        </p:nvSpPr>
        <p:spPr>
          <a:xfrm>
            <a:off x="4295800" y="5085184"/>
            <a:ext cx="2689450" cy="612648"/>
          </a:xfrm>
          <a:prstGeom prst="wedgeRectCallout">
            <a:avLst>
              <a:gd name="adj1" fmla="val 102236"/>
              <a:gd name="adj2" fmla="val 3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erhöhe i um 1</a:t>
            </a:r>
          </a:p>
        </p:txBody>
      </p:sp>
    </p:spTree>
    <p:extLst>
      <p:ext uri="{BB962C8B-B14F-4D97-AF65-F5344CB8AC3E}">
        <p14:creationId xmlns:p14="http://schemas.microsoft.com/office/powerpoint/2010/main" val="31816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Kontrollstrukturen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Wie arbeite ich damit? 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0686933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Kontrollstrukturen lassen sich beinahe beliebig verschachteln. Das heisst ich kann beispielsweise: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Eine Sequenz innerhalb einer Alternation platzieren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Eine Iteration innerhalb einer Iteration platzieren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Eine Iteration und eine Alternation innerhalb einer Iteration innerhalb einer weitern Iteration platzieren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etc.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262C650-40F0-4E36-A49D-B5F232300589}"/>
              </a:ext>
            </a:extLst>
          </p:cNvPr>
          <p:cNvSpPr txBox="1">
            <a:spLocks/>
          </p:cNvSpPr>
          <p:nvPr/>
        </p:nvSpPr>
        <p:spPr>
          <a:xfrm>
            <a:off x="413128" y="4464639"/>
            <a:ext cx="6186927" cy="27999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05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sz="2000" dirty="0">
                <a:solidFill>
                  <a:srgbClr val="FF0000"/>
                </a:solidFill>
              </a:rPr>
              <a:t>Achtung: Je tiefer der Grad der Verschachtelung, desto unübersichtlicher wird das Programm!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3F145F-0C60-40EC-B158-12E12D06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086110"/>
            <a:ext cx="1851328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Programmablaufpläne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Best Practice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endParaRPr lang="de-CH" sz="2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0686933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Programmablaufpläne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sind so einfach wie möglich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sind nur so komplex wie nötig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verlaufen von oben nach unten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weisen keine kreuzenden Verbindungen/Pfeile auf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haben Ablaufelemente, welche kurz und prägnant beschrieben sind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FBDD4E47-43D3-47F9-B768-26F72BAFFADF}"/>
              </a:ext>
            </a:extLst>
          </p:cNvPr>
          <p:cNvGrpSpPr/>
          <p:nvPr/>
        </p:nvGrpSpPr>
        <p:grpSpPr>
          <a:xfrm>
            <a:off x="8792793" y="2188564"/>
            <a:ext cx="1242360" cy="3123000"/>
            <a:chOff x="9213113" y="1728377"/>
            <a:chExt cx="1242360" cy="31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06B66C1A-C78C-42FE-A65C-BEFE2B891395}"/>
                    </a:ext>
                  </a:extLst>
                </p14:cNvPr>
                <p14:cNvContentPartPr/>
                <p14:nvPr/>
              </p14:nvContentPartPr>
              <p14:xfrm>
                <a:off x="9489233" y="1728377"/>
                <a:ext cx="638640" cy="2592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06B66C1A-C78C-42FE-A65C-BEFE2B8913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0233" y="1719737"/>
                  <a:ext cx="656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442E940D-0B19-4E2C-8981-064681CA6762}"/>
                    </a:ext>
                  </a:extLst>
                </p14:cNvPr>
                <p14:cNvContentPartPr/>
                <p14:nvPr/>
              </p14:nvContentPartPr>
              <p14:xfrm>
                <a:off x="10112393" y="1731617"/>
                <a:ext cx="243360" cy="30708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442E940D-0B19-4E2C-8981-064681CA67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03393" y="1722617"/>
                  <a:ext cx="261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71018DAB-8561-4FC0-B62C-422689F832C6}"/>
                    </a:ext>
                  </a:extLst>
                </p14:cNvPr>
                <p14:cNvContentPartPr/>
                <p14:nvPr/>
              </p14:nvContentPartPr>
              <p14:xfrm>
                <a:off x="9375113" y="1744937"/>
                <a:ext cx="137160" cy="21528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71018DAB-8561-4FC0-B62C-422689F832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66113" y="1735937"/>
                  <a:ext cx="154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D6E45D2E-C800-447D-A877-A1EC7A5E4F78}"/>
                    </a:ext>
                  </a:extLst>
                </p14:cNvPr>
                <p14:cNvContentPartPr/>
                <p14:nvPr/>
              </p14:nvContentPartPr>
              <p14:xfrm>
                <a:off x="9461513" y="1977137"/>
                <a:ext cx="776520" cy="144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D6E45D2E-C800-447D-A877-A1EC7A5E4F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52513" y="1968497"/>
                  <a:ext cx="79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B38100C8-2241-410D-A6A7-25296ACE88B7}"/>
                    </a:ext>
                  </a:extLst>
                </p14:cNvPr>
                <p14:cNvContentPartPr/>
                <p14:nvPr/>
              </p14:nvContentPartPr>
              <p14:xfrm>
                <a:off x="9861833" y="1990457"/>
                <a:ext cx="15480" cy="24300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B38100C8-2241-410D-A6A7-25296ACE88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53193" y="1981817"/>
                  <a:ext cx="33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0031B678-F031-4961-9418-7792741DEACB}"/>
                    </a:ext>
                  </a:extLst>
                </p14:cNvPr>
                <p14:cNvContentPartPr/>
                <p14:nvPr/>
              </p14:nvContentPartPr>
              <p14:xfrm>
                <a:off x="9813953" y="2206457"/>
                <a:ext cx="123120" cy="6156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0031B678-F031-4961-9418-7792741DEA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05313" y="2197817"/>
                  <a:ext cx="140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C569CD3-0642-4365-914B-07D4ECBC91B0}"/>
                    </a:ext>
                  </a:extLst>
                </p14:cNvPr>
                <p14:cNvContentPartPr/>
                <p14:nvPr/>
              </p14:nvContentPartPr>
              <p14:xfrm>
                <a:off x="9560873" y="2284217"/>
                <a:ext cx="779400" cy="5940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C569CD3-0642-4365-914B-07D4ECBC91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51873" y="2275217"/>
                  <a:ext cx="797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0878AECC-0445-408F-B961-19287FE4A83C}"/>
                    </a:ext>
                  </a:extLst>
                </p14:cNvPr>
                <p14:cNvContentPartPr/>
                <p14:nvPr/>
              </p14:nvContentPartPr>
              <p14:xfrm>
                <a:off x="10223993" y="2302937"/>
                <a:ext cx="53280" cy="277560"/>
              </p14:xfrm>
            </p:contentPart>
          </mc:Choice>
          <mc:Fallback xmlns=""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0878AECC-0445-408F-B961-19287FE4A8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14993" y="2294297"/>
                  <a:ext cx="7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0B6145D0-AE05-4AF5-941B-1AA2E43EA3E2}"/>
                    </a:ext>
                  </a:extLst>
                </p14:cNvPr>
                <p14:cNvContentPartPr/>
                <p14:nvPr/>
              </p14:nvContentPartPr>
              <p14:xfrm>
                <a:off x="9560153" y="2356577"/>
                <a:ext cx="31680" cy="26712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0B6145D0-AE05-4AF5-941B-1AA2E43EA3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51513" y="2347937"/>
                  <a:ext cx="49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79DC33D6-A99C-4088-AA84-2A44A17B2229}"/>
                    </a:ext>
                  </a:extLst>
                </p14:cNvPr>
                <p14:cNvContentPartPr/>
                <p14:nvPr/>
              </p14:nvContentPartPr>
              <p14:xfrm>
                <a:off x="9525953" y="2545577"/>
                <a:ext cx="722520" cy="8172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79DC33D6-A99C-4088-AA84-2A44A17B22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16953" y="2536577"/>
                  <a:ext cx="740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04E064E6-D3F7-4CEB-A9A0-6D0816375500}"/>
                    </a:ext>
                  </a:extLst>
                </p14:cNvPr>
                <p14:cNvContentPartPr/>
                <p14:nvPr/>
              </p14:nvContentPartPr>
              <p14:xfrm>
                <a:off x="9909713" y="2350817"/>
                <a:ext cx="8280" cy="9396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04E064E6-D3F7-4CEB-A9A0-6D08163755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01073" y="2341817"/>
                  <a:ext cx="25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AE8BFF79-225D-46CD-98F7-A2E4DED11D2E}"/>
                    </a:ext>
                  </a:extLst>
                </p14:cNvPr>
                <p14:cNvContentPartPr/>
                <p14:nvPr/>
              </p14:nvContentPartPr>
              <p14:xfrm>
                <a:off x="9897833" y="2488337"/>
                <a:ext cx="19800" cy="828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AE8BFF79-225D-46CD-98F7-A2E4DED11D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89193" y="2479337"/>
                  <a:ext cx="37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D750DD7E-8924-413B-ACB9-9725DC54FA97}"/>
                    </a:ext>
                  </a:extLst>
                </p14:cNvPr>
                <p14:cNvContentPartPr/>
                <p14:nvPr/>
              </p14:nvContentPartPr>
              <p14:xfrm>
                <a:off x="9875513" y="2573297"/>
                <a:ext cx="19440" cy="17028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D750DD7E-8924-413B-ACB9-9725DC54FA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66873" y="2564657"/>
                  <a:ext cx="3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8F4BA2A8-C347-4F67-B0F0-1839AFA7329A}"/>
                    </a:ext>
                  </a:extLst>
                </p14:cNvPr>
                <p14:cNvContentPartPr/>
                <p14:nvPr/>
              </p14:nvContentPartPr>
              <p14:xfrm>
                <a:off x="9838433" y="2752577"/>
                <a:ext cx="68760" cy="5184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8F4BA2A8-C347-4F67-B0F0-1839AFA732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29433" y="2743937"/>
                  <a:ext cx="86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C963DED6-EF1B-4FB2-BB22-4EC0DC42FADF}"/>
                    </a:ext>
                  </a:extLst>
                </p14:cNvPr>
                <p14:cNvContentPartPr/>
                <p14:nvPr/>
              </p14:nvContentPartPr>
              <p14:xfrm>
                <a:off x="9571313" y="2826737"/>
                <a:ext cx="297720" cy="26460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C963DED6-EF1B-4FB2-BB22-4EC0DC42FA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62673" y="2818097"/>
                  <a:ext cx="315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88C2B3A4-647F-41AC-A332-74633DFBE74C}"/>
                    </a:ext>
                  </a:extLst>
                </p14:cNvPr>
                <p14:cNvContentPartPr/>
                <p14:nvPr/>
              </p14:nvContentPartPr>
              <p14:xfrm>
                <a:off x="9860393" y="2839697"/>
                <a:ext cx="279720" cy="19980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88C2B3A4-647F-41AC-A332-74633DFBE7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51753" y="2831057"/>
                  <a:ext cx="297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9B2989FD-118C-4E65-A251-3C116D9C9725}"/>
                    </a:ext>
                  </a:extLst>
                </p14:cNvPr>
                <p14:cNvContentPartPr/>
                <p14:nvPr/>
              </p14:nvContentPartPr>
              <p14:xfrm>
                <a:off x="9601553" y="3087017"/>
                <a:ext cx="252720" cy="16200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9B2989FD-118C-4E65-A251-3C116D9C97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92913" y="3078377"/>
                  <a:ext cx="270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05A1B765-A0F2-4529-B218-40F4E0FFC31C}"/>
                    </a:ext>
                  </a:extLst>
                </p14:cNvPr>
                <p14:cNvContentPartPr/>
                <p14:nvPr/>
              </p14:nvContentPartPr>
              <p14:xfrm>
                <a:off x="9788753" y="3044177"/>
                <a:ext cx="356040" cy="20916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05A1B765-A0F2-4529-B218-40F4E0FFC3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80113" y="3035537"/>
                  <a:ext cx="373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2C7EE3E1-601F-4494-A62A-5AF6F4DF66B0}"/>
                    </a:ext>
                  </a:extLst>
                </p14:cNvPr>
                <p14:cNvContentPartPr/>
                <p14:nvPr/>
              </p14:nvContentPartPr>
              <p14:xfrm>
                <a:off x="9834833" y="2965337"/>
                <a:ext cx="117000" cy="7344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2C7EE3E1-601F-4494-A62A-5AF6F4DF66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26193" y="2956337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530EC54C-059D-40A0-956B-86B7731508E3}"/>
                    </a:ext>
                  </a:extLst>
                </p14:cNvPr>
                <p14:cNvContentPartPr/>
                <p14:nvPr/>
              </p14:nvContentPartPr>
              <p14:xfrm>
                <a:off x="9846353" y="3093137"/>
                <a:ext cx="22320" cy="576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530EC54C-059D-40A0-956B-86B7731508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37353" y="3084497"/>
                  <a:ext cx="39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E71AF7B7-7E1D-4A3E-B717-0FB9CC4796DE}"/>
                    </a:ext>
                  </a:extLst>
                </p14:cNvPr>
                <p14:cNvContentPartPr/>
                <p14:nvPr/>
              </p14:nvContentPartPr>
              <p14:xfrm>
                <a:off x="9823673" y="3243257"/>
                <a:ext cx="21600" cy="185400"/>
              </p14:xfrm>
            </p:contentPart>
          </mc:Choice>
          <mc:Fallback xmlns=""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E71AF7B7-7E1D-4A3E-B717-0FB9CC4796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14673" y="3234617"/>
                  <a:ext cx="39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CD46A2FA-D1EC-48C3-A9AC-278C13B41D25}"/>
                    </a:ext>
                  </a:extLst>
                </p14:cNvPr>
                <p14:cNvContentPartPr/>
                <p14:nvPr/>
              </p14:nvContentPartPr>
              <p14:xfrm>
                <a:off x="9791633" y="3429017"/>
                <a:ext cx="82800" cy="464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CD46A2FA-D1EC-48C3-A9AC-278C13B41D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82993" y="3420017"/>
                  <a:ext cx="100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61F42F18-D3D4-49F2-A870-1B7391B4CD32}"/>
                    </a:ext>
                  </a:extLst>
                </p14:cNvPr>
                <p14:cNvContentPartPr/>
                <p14:nvPr/>
              </p14:nvContentPartPr>
              <p14:xfrm>
                <a:off x="9596873" y="3475097"/>
                <a:ext cx="616680" cy="26640"/>
              </p14:xfrm>
            </p:contentPart>
          </mc:Choice>
          <mc:Fallback xmlns=""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61F42F18-D3D4-49F2-A870-1B7391B4CD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88233" y="3466457"/>
                  <a:ext cx="634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A1A10FA5-06E6-437C-B640-E42898463F45}"/>
                    </a:ext>
                  </a:extLst>
                </p14:cNvPr>
                <p14:cNvContentPartPr/>
                <p14:nvPr/>
              </p14:nvContentPartPr>
              <p14:xfrm>
                <a:off x="10091873" y="3468617"/>
                <a:ext cx="49680" cy="2570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A1A10FA5-06E6-437C-B640-E42898463F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082873" y="3459617"/>
                  <a:ext cx="67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67A84C9-3141-408A-8EF2-94102159E675}"/>
                    </a:ext>
                  </a:extLst>
                </p14:cNvPr>
                <p14:cNvContentPartPr/>
                <p14:nvPr/>
              </p14:nvContentPartPr>
              <p14:xfrm>
                <a:off x="9617753" y="3533777"/>
                <a:ext cx="21240" cy="24156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67A84C9-3141-408A-8EF2-94102159E67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08753" y="3524777"/>
                  <a:ext cx="38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3B3AE005-2FA2-4542-8DD7-1DAA28EB3B78}"/>
                    </a:ext>
                  </a:extLst>
                </p14:cNvPr>
                <p14:cNvContentPartPr/>
                <p14:nvPr/>
              </p14:nvContentPartPr>
              <p14:xfrm>
                <a:off x="9547193" y="3683177"/>
                <a:ext cx="562320" cy="81360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3B3AE005-2FA2-4542-8DD7-1DAA28EB3B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38193" y="3674537"/>
                  <a:ext cx="579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26126EAD-08EB-4C51-8A18-F5EEC95C24AA}"/>
                    </a:ext>
                  </a:extLst>
                </p14:cNvPr>
                <p14:cNvContentPartPr/>
                <p14:nvPr/>
              </p14:nvContentPartPr>
              <p14:xfrm>
                <a:off x="9878393" y="3536657"/>
                <a:ext cx="9360" cy="662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26126EAD-08EB-4C51-8A18-F5EEC95C24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69393" y="3527657"/>
                  <a:ext cx="27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17612056-32A6-4268-9643-DF374E28D222}"/>
                    </a:ext>
                  </a:extLst>
                </p14:cNvPr>
                <p14:cNvContentPartPr/>
                <p14:nvPr/>
              </p14:nvContentPartPr>
              <p14:xfrm>
                <a:off x="9878753" y="3624497"/>
                <a:ext cx="3960" cy="1044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17612056-32A6-4268-9643-DF374E28D2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70113" y="3615497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4" name="Freihand 223">
                  <a:extLst>
                    <a:ext uri="{FF2B5EF4-FFF2-40B4-BE49-F238E27FC236}">
                      <a16:creationId xmlns:a16="http://schemas.microsoft.com/office/drawing/2014/main" id="{C2C01454-4658-4B58-96BB-5F12B0533A80}"/>
                    </a:ext>
                  </a:extLst>
                </p14:cNvPr>
                <p14:cNvContentPartPr/>
                <p14:nvPr/>
              </p14:nvContentPartPr>
              <p14:xfrm>
                <a:off x="9858953" y="3717737"/>
                <a:ext cx="15480" cy="191520"/>
              </p14:xfrm>
            </p:contentPart>
          </mc:Choice>
          <mc:Fallback xmlns="">
            <p:pic>
              <p:nvPicPr>
                <p:cNvPr id="224" name="Freihand 223">
                  <a:extLst>
                    <a:ext uri="{FF2B5EF4-FFF2-40B4-BE49-F238E27FC236}">
                      <a16:creationId xmlns:a16="http://schemas.microsoft.com/office/drawing/2014/main" id="{C2C01454-4658-4B58-96BB-5F12B0533A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49953" y="3708737"/>
                  <a:ext cx="33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769B31D3-0DE6-45A4-9A2E-90DE15AB4F75}"/>
                    </a:ext>
                  </a:extLst>
                </p14:cNvPr>
                <p14:cNvContentPartPr/>
                <p14:nvPr/>
              </p14:nvContentPartPr>
              <p14:xfrm>
                <a:off x="9213113" y="3916457"/>
                <a:ext cx="572040" cy="219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769B31D3-0DE6-45A4-9A2E-90DE15AB4F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04473" y="3907457"/>
                  <a:ext cx="589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2CBE5204-94B5-4362-A397-86399000B102}"/>
                    </a:ext>
                  </a:extLst>
                </p14:cNvPr>
                <p14:cNvContentPartPr/>
                <p14:nvPr/>
              </p14:nvContentPartPr>
              <p14:xfrm>
                <a:off x="9242273" y="2866337"/>
                <a:ext cx="32040" cy="104148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2CBE5204-94B5-4362-A397-86399000B1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3633" y="2857697"/>
                  <a:ext cx="49680" cy="10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6B6D55C0-0DE6-49B9-B56C-977AFE2F21F1}"/>
                    </a:ext>
                  </a:extLst>
                </p14:cNvPr>
                <p14:cNvContentPartPr/>
                <p14:nvPr/>
              </p14:nvContentPartPr>
              <p14:xfrm>
                <a:off x="9238673" y="2716217"/>
                <a:ext cx="583560" cy="120960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6B6D55C0-0DE6-49B9-B56C-977AFE2F21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29673" y="2707217"/>
                  <a:ext cx="601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3202D866-A0E0-4540-8F3A-31C14723A10A}"/>
                    </a:ext>
                  </a:extLst>
                </p14:cNvPr>
                <p14:cNvContentPartPr/>
                <p14:nvPr/>
              </p14:nvContentPartPr>
              <p14:xfrm>
                <a:off x="9732593" y="2697857"/>
                <a:ext cx="109800" cy="313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3202D866-A0E0-4540-8F3A-31C14723A1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3953" y="2688857"/>
                  <a:ext cx="127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B7565B80-8CAE-4C17-BF27-732D4F37F562}"/>
                    </a:ext>
                  </a:extLst>
                </p14:cNvPr>
                <p14:cNvContentPartPr/>
                <p14:nvPr/>
              </p14:nvContentPartPr>
              <p14:xfrm>
                <a:off x="10117793" y="3044177"/>
                <a:ext cx="337680" cy="2304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B7565B80-8CAE-4C17-BF27-732D4F37F5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09153" y="3035177"/>
                  <a:ext cx="355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66B8083D-3F9B-400D-B8DC-F5077F2AB8E9}"/>
                    </a:ext>
                  </a:extLst>
                </p14:cNvPr>
                <p14:cNvContentPartPr/>
                <p14:nvPr/>
              </p14:nvContentPartPr>
              <p14:xfrm>
                <a:off x="10367273" y="3056057"/>
                <a:ext cx="79560" cy="124812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66B8083D-3F9B-400D-B8DC-F5077F2AB8E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58273" y="3047057"/>
                  <a:ext cx="9720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3D127C68-3B2E-4316-8703-0D4397ADCCBF}"/>
                    </a:ext>
                  </a:extLst>
                </p14:cNvPr>
                <p14:cNvContentPartPr/>
                <p14:nvPr/>
              </p14:nvContentPartPr>
              <p14:xfrm>
                <a:off x="9820073" y="4265297"/>
                <a:ext cx="566280" cy="3240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3D127C68-3B2E-4316-8703-0D4397ADCC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11433" y="4256657"/>
                  <a:ext cx="58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30681B44-FC5D-4C5B-8A76-FAA92CFFFAAB}"/>
                    </a:ext>
                  </a:extLst>
                </p14:cNvPr>
                <p14:cNvContentPartPr/>
                <p14:nvPr/>
              </p14:nvContentPartPr>
              <p14:xfrm>
                <a:off x="9811793" y="4272857"/>
                <a:ext cx="12960" cy="28188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30681B44-FC5D-4C5B-8A76-FAA92CFFFAA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02793" y="4263857"/>
                  <a:ext cx="30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9A2735FE-6601-4D19-965E-123EC73EBF4D}"/>
                    </a:ext>
                  </a:extLst>
                </p14:cNvPr>
                <p14:cNvContentPartPr/>
                <p14:nvPr/>
              </p14:nvContentPartPr>
              <p14:xfrm>
                <a:off x="9734393" y="4523417"/>
                <a:ext cx="136800" cy="5436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9A2735FE-6601-4D19-965E-123EC73EBF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25753" y="4514417"/>
                  <a:ext cx="154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88E53C50-135C-4343-BD96-EFC16C311C41}"/>
                    </a:ext>
                  </a:extLst>
                </p14:cNvPr>
                <p14:cNvContentPartPr/>
                <p14:nvPr/>
              </p14:nvContentPartPr>
              <p14:xfrm>
                <a:off x="9513353" y="4601537"/>
                <a:ext cx="577080" cy="5184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88E53C50-135C-4343-BD96-EFC16C311C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04353" y="4592897"/>
                  <a:ext cx="594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E962CEB9-FAB5-417B-A0EC-9E4EC61C2592}"/>
                    </a:ext>
                  </a:extLst>
                </p14:cNvPr>
                <p14:cNvContentPartPr/>
                <p14:nvPr/>
              </p14:nvContentPartPr>
              <p14:xfrm>
                <a:off x="9470513" y="4821137"/>
                <a:ext cx="676800" cy="3024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E962CEB9-FAB5-417B-A0EC-9E4EC61C259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61513" y="4812497"/>
                  <a:ext cx="694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3DC770D7-B67F-4C4B-9919-F86B1CBCC186}"/>
                    </a:ext>
                  </a:extLst>
                </p14:cNvPr>
                <p14:cNvContentPartPr/>
                <p14:nvPr/>
              </p14:nvContentPartPr>
              <p14:xfrm>
                <a:off x="10074233" y="4617017"/>
                <a:ext cx="141480" cy="21096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3DC770D7-B67F-4C4B-9919-F86B1CBCC1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65233" y="4608017"/>
                  <a:ext cx="159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0D9736BE-1B10-4CD2-97BD-4B52A8CB8133}"/>
                    </a:ext>
                  </a:extLst>
                </p14:cNvPr>
                <p14:cNvContentPartPr/>
                <p14:nvPr/>
              </p14:nvContentPartPr>
              <p14:xfrm>
                <a:off x="9406793" y="4646177"/>
                <a:ext cx="123840" cy="15840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0D9736BE-1B10-4CD2-97BD-4B52A8CB81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98153" y="4637537"/>
                  <a:ext cx="14148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7" name="Freihand 246">
                <a:extLst>
                  <a:ext uri="{FF2B5EF4-FFF2-40B4-BE49-F238E27FC236}">
                    <a16:creationId xmlns:a16="http://schemas.microsoft.com/office/drawing/2014/main" id="{2C60AE54-E530-40E7-A737-335E584C3AC8}"/>
                  </a:ext>
                </a:extLst>
              </p14:cNvPr>
              <p14:cNvContentPartPr/>
              <p14:nvPr/>
            </p14:nvContentPartPr>
            <p14:xfrm>
              <a:off x="8435890" y="2721522"/>
              <a:ext cx="2556720" cy="1891080"/>
            </p14:xfrm>
          </p:contentPart>
        </mc:Choice>
        <mc:Fallback xmlns="">
          <p:pic>
            <p:nvPicPr>
              <p:cNvPr id="247" name="Freihand 246">
                <a:extLst>
                  <a:ext uri="{FF2B5EF4-FFF2-40B4-BE49-F238E27FC236}">
                    <a16:creationId xmlns:a16="http://schemas.microsoft.com/office/drawing/2014/main" id="{2C60AE54-E530-40E7-A737-335E584C3AC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46250" y="2541522"/>
                <a:ext cx="2736360" cy="22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uppieren 522">
            <a:extLst>
              <a:ext uri="{FF2B5EF4-FFF2-40B4-BE49-F238E27FC236}">
                <a16:creationId xmlns:a16="http://schemas.microsoft.com/office/drawing/2014/main" id="{DB71FBF8-DDD3-4C87-9A14-98AB79500C2C}"/>
              </a:ext>
            </a:extLst>
          </p:cNvPr>
          <p:cNvGrpSpPr/>
          <p:nvPr/>
        </p:nvGrpSpPr>
        <p:grpSpPr>
          <a:xfrm>
            <a:off x="7909855" y="2301424"/>
            <a:ext cx="3545640" cy="3683880"/>
            <a:chOff x="8294764" y="1948726"/>
            <a:chExt cx="3545640" cy="36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02" name="Freihand 401">
                  <a:extLst>
                    <a:ext uri="{FF2B5EF4-FFF2-40B4-BE49-F238E27FC236}">
                      <a16:creationId xmlns:a16="http://schemas.microsoft.com/office/drawing/2014/main" id="{34DB1644-F5CF-4AD4-95B5-8918C3325AC3}"/>
                    </a:ext>
                  </a:extLst>
                </p14:cNvPr>
                <p14:cNvContentPartPr/>
                <p14:nvPr/>
              </p14:nvContentPartPr>
              <p14:xfrm>
                <a:off x="10419484" y="1948726"/>
                <a:ext cx="755280" cy="17280"/>
              </p14:xfrm>
            </p:contentPart>
          </mc:Choice>
          <mc:Fallback xmlns="">
            <p:pic>
              <p:nvPicPr>
                <p:cNvPr id="402" name="Freihand 401">
                  <a:extLst>
                    <a:ext uri="{FF2B5EF4-FFF2-40B4-BE49-F238E27FC236}">
                      <a16:creationId xmlns:a16="http://schemas.microsoft.com/office/drawing/2014/main" id="{34DB1644-F5CF-4AD4-95B5-8918C3325A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10844" y="1939726"/>
                  <a:ext cx="77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A41DCC48-2B1E-4455-BCC6-8F9269643388}"/>
                    </a:ext>
                  </a:extLst>
                </p14:cNvPr>
                <p14:cNvContentPartPr/>
                <p14:nvPr/>
              </p14:nvContentPartPr>
              <p14:xfrm>
                <a:off x="11124364" y="1950886"/>
                <a:ext cx="218160" cy="34092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A41DCC48-2B1E-4455-BCC6-8F92696433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15724" y="1942246"/>
                  <a:ext cx="235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04" name="Freihand 403">
                  <a:extLst>
                    <a:ext uri="{FF2B5EF4-FFF2-40B4-BE49-F238E27FC236}">
                      <a16:creationId xmlns:a16="http://schemas.microsoft.com/office/drawing/2014/main" id="{25A1B5CD-8210-40D3-AB68-A9C04A0011CB}"/>
                    </a:ext>
                  </a:extLst>
                </p14:cNvPr>
                <p14:cNvContentPartPr/>
                <p14:nvPr/>
              </p14:nvContentPartPr>
              <p14:xfrm>
                <a:off x="10280164" y="1988686"/>
                <a:ext cx="165960" cy="265680"/>
              </p14:xfrm>
            </p:contentPart>
          </mc:Choice>
          <mc:Fallback xmlns="">
            <p:pic>
              <p:nvPicPr>
                <p:cNvPr id="404" name="Freihand 403">
                  <a:extLst>
                    <a:ext uri="{FF2B5EF4-FFF2-40B4-BE49-F238E27FC236}">
                      <a16:creationId xmlns:a16="http://schemas.microsoft.com/office/drawing/2014/main" id="{25A1B5CD-8210-40D3-AB68-A9C04A0011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71524" y="1980046"/>
                  <a:ext cx="18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AE3B29B9-C862-4AFB-9787-6610C64B256E}"/>
                    </a:ext>
                  </a:extLst>
                </p14:cNvPr>
                <p14:cNvContentPartPr/>
                <p14:nvPr/>
              </p14:nvContentPartPr>
              <p14:xfrm>
                <a:off x="10345324" y="2281726"/>
                <a:ext cx="831240" cy="2376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AE3B29B9-C862-4AFB-9787-6610C64B25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36684" y="2272726"/>
                  <a:ext cx="84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08" name="Freihand 407">
                  <a:extLst>
                    <a:ext uri="{FF2B5EF4-FFF2-40B4-BE49-F238E27FC236}">
                      <a16:creationId xmlns:a16="http://schemas.microsoft.com/office/drawing/2014/main" id="{4EC64E49-0FDF-4DC9-84EE-54C1272DE9F1}"/>
                    </a:ext>
                  </a:extLst>
                </p14:cNvPr>
                <p14:cNvContentPartPr/>
                <p14:nvPr/>
              </p14:nvContentPartPr>
              <p14:xfrm>
                <a:off x="10751404" y="2288206"/>
                <a:ext cx="19080" cy="482760"/>
              </p14:xfrm>
            </p:contentPart>
          </mc:Choice>
          <mc:Fallback xmlns="">
            <p:pic>
              <p:nvPicPr>
                <p:cNvPr id="408" name="Freihand 407">
                  <a:extLst>
                    <a:ext uri="{FF2B5EF4-FFF2-40B4-BE49-F238E27FC236}">
                      <a16:creationId xmlns:a16="http://schemas.microsoft.com/office/drawing/2014/main" id="{4EC64E49-0FDF-4DC9-84EE-54C1272DE9F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42404" y="2279566"/>
                  <a:ext cx="36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4521EF46-43E2-4D7F-980D-8F518C13DADD}"/>
                    </a:ext>
                  </a:extLst>
                </p14:cNvPr>
                <p14:cNvContentPartPr/>
                <p14:nvPr/>
              </p14:nvContentPartPr>
              <p14:xfrm>
                <a:off x="10689844" y="2694646"/>
                <a:ext cx="165960" cy="10368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4521EF46-43E2-4D7F-980D-8F518C13DA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81204" y="2685646"/>
                  <a:ext cx="183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33D97763-84A3-4DC4-908D-6E38781D01ED}"/>
                    </a:ext>
                  </a:extLst>
                </p14:cNvPr>
                <p14:cNvContentPartPr/>
                <p14:nvPr/>
              </p14:nvContentPartPr>
              <p14:xfrm>
                <a:off x="10235524" y="2823166"/>
                <a:ext cx="1014480" cy="3456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33D97763-84A3-4DC4-908D-6E38781D01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26884" y="2814166"/>
                  <a:ext cx="1032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7" name="Freihand 416">
                  <a:extLst>
                    <a:ext uri="{FF2B5EF4-FFF2-40B4-BE49-F238E27FC236}">
                      <a16:creationId xmlns:a16="http://schemas.microsoft.com/office/drawing/2014/main" id="{75994766-73A3-4516-9F72-024B9A161744}"/>
                    </a:ext>
                  </a:extLst>
                </p14:cNvPr>
                <p14:cNvContentPartPr/>
                <p14:nvPr/>
              </p14:nvContentPartPr>
              <p14:xfrm>
                <a:off x="11178004" y="2826046"/>
                <a:ext cx="47880" cy="365760"/>
              </p14:xfrm>
            </p:contentPart>
          </mc:Choice>
          <mc:Fallback xmlns="">
            <p:pic>
              <p:nvPicPr>
                <p:cNvPr id="417" name="Freihand 416">
                  <a:extLst>
                    <a:ext uri="{FF2B5EF4-FFF2-40B4-BE49-F238E27FC236}">
                      <a16:creationId xmlns:a16="http://schemas.microsoft.com/office/drawing/2014/main" id="{75994766-73A3-4516-9F72-024B9A1617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69364" y="2817046"/>
                  <a:ext cx="65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CA9DD4DF-A39F-41DA-A33C-EA11EA656919}"/>
                    </a:ext>
                  </a:extLst>
                </p14:cNvPr>
                <p14:cNvContentPartPr/>
                <p14:nvPr/>
              </p14:nvContentPartPr>
              <p14:xfrm>
                <a:off x="10296004" y="2886166"/>
                <a:ext cx="38520" cy="37692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CA9DD4DF-A39F-41DA-A33C-EA11EA6569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87364" y="2877526"/>
                  <a:ext cx="56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DC370F78-55F3-4F1E-80D2-5F23FC5B17F5}"/>
                    </a:ext>
                  </a:extLst>
                </p14:cNvPr>
                <p14:cNvContentPartPr/>
                <p14:nvPr/>
              </p14:nvContentPartPr>
              <p14:xfrm>
                <a:off x="10259284" y="3190726"/>
                <a:ext cx="846720" cy="6192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DC370F78-55F3-4F1E-80D2-5F23FC5B17F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50644" y="3182086"/>
                  <a:ext cx="864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20" name="Freihand 419">
                  <a:extLst>
                    <a:ext uri="{FF2B5EF4-FFF2-40B4-BE49-F238E27FC236}">
                      <a16:creationId xmlns:a16="http://schemas.microsoft.com/office/drawing/2014/main" id="{C09DFAFB-C875-476C-9D33-EF82F770254B}"/>
                    </a:ext>
                  </a:extLst>
                </p14:cNvPr>
                <p14:cNvContentPartPr/>
                <p14:nvPr/>
              </p14:nvContentPartPr>
              <p14:xfrm>
                <a:off x="10775524" y="2882926"/>
                <a:ext cx="9000" cy="142920"/>
              </p14:xfrm>
            </p:contentPart>
          </mc:Choice>
          <mc:Fallback xmlns="">
            <p:pic>
              <p:nvPicPr>
                <p:cNvPr id="420" name="Freihand 419">
                  <a:extLst>
                    <a:ext uri="{FF2B5EF4-FFF2-40B4-BE49-F238E27FC236}">
                      <a16:creationId xmlns:a16="http://schemas.microsoft.com/office/drawing/2014/main" id="{C09DFAFB-C875-476C-9D33-EF82F770254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66524" y="2873926"/>
                  <a:ext cx="26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21" name="Freihand 420">
                  <a:extLst>
                    <a:ext uri="{FF2B5EF4-FFF2-40B4-BE49-F238E27FC236}">
                      <a16:creationId xmlns:a16="http://schemas.microsoft.com/office/drawing/2014/main" id="{C8AB3382-9601-4788-8B7F-41D3CFE388AB}"/>
                    </a:ext>
                  </a:extLst>
                </p14:cNvPr>
                <p14:cNvContentPartPr/>
                <p14:nvPr/>
              </p14:nvContentPartPr>
              <p14:xfrm>
                <a:off x="10758604" y="3091006"/>
                <a:ext cx="7560" cy="12600"/>
              </p14:xfrm>
            </p:contentPart>
          </mc:Choice>
          <mc:Fallback xmlns="">
            <p:pic>
              <p:nvPicPr>
                <p:cNvPr id="421" name="Freihand 420">
                  <a:extLst>
                    <a:ext uri="{FF2B5EF4-FFF2-40B4-BE49-F238E27FC236}">
                      <a16:creationId xmlns:a16="http://schemas.microsoft.com/office/drawing/2014/main" id="{C8AB3382-9601-4788-8B7F-41D3CFE388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49604" y="3082366"/>
                  <a:ext cx="25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25" name="Freihand 424">
                  <a:extLst>
                    <a:ext uri="{FF2B5EF4-FFF2-40B4-BE49-F238E27FC236}">
                      <a16:creationId xmlns:a16="http://schemas.microsoft.com/office/drawing/2014/main" id="{FD95562C-2103-468B-B95C-65368B1C8A08}"/>
                    </a:ext>
                  </a:extLst>
                </p14:cNvPr>
                <p14:cNvContentPartPr/>
                <p14:nvPr/>
              </p14:nvContentPartPr>
              <p14:xfrm>
                <a:off x="9779044" y="3036646"/>
                <a:ext cx="488880" cy="52200"/>
              </p14:xfrm>
            </p:contentPart>
          </mc:Choice>
          <mc:Fallback xmlns="">
            <p:pic>
              <p:nvPicPr>
                <p:cNvPr id="425" name="Freihand 424">
                  <a:extLst>
                    <a:ext uri="{FF2B5EF4-FFF2-40B4-BE49-F238E27FC236}">
                      <a16:creationId xmlns:a16="http://schemas.microsoft.com/office/drawing/2014/main" id="{FD95562C-2103-468B-B95C-65368B1C8A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70044" y="3027646"/>
                  <a:ext cx="506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54441BBF-C389-46EF-AEBE-17502707862D}"/>
                    </a:ext>
                  </a:extLst>
                </p14:cNvPr>
                <p14:cNvContentPartPr/>
                <p14:nvPr/>
              </p14:nvContentPartPr>
              <p14:xfrm>
                <a:off x="9739444" y="3038446"/>
                <a:ext cx="111960" cy="1000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54441BBF-C389-46EF-AEBE-1750270786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30444" y="3029446"/>
                  <a:ext cx="129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37" name="Freihand 436">
                  <a:extLst>
                    <a:ext uri="{FF2B5EF4-FFF2-40B4-BE49-F238E27FC236}">
                      <a16:creationId xmlns:a16="http://schemas.microsoft.com/office/drawing/2014/main" id="{C2F3D8BA-07A8-429B-B640-24365FDCFD01}"/>
                    </a:ext>
                  </a:extLst>
                </p14:cNvPr>
                <p14:cNvContentPartPr/>
                <p14:nvPr/>
              </p14:nvContentPartPr>
              <p14:xfrm>
                <a:off x="8833324" y="2747206"/>
                <a:ext cx="416160" cy="315720"/>
              </p14:xfrm>
            </p:contentPart>
          </mc:Choice>
          <mc:Fallback xmlns="">
            <p:pic>
              <p:nvPicPr>
                <p:cNvPr id="437" name="Freihand 436">
                  <a:extLst>
                    <a:ext uri="{FF2B5EF4-FFF2-40B4-BE49-F238E27FC236}">
                      <a16:creationId xmlns:a16="http://schemas.microsoft.com/office/drawing/2014/main" id="{C2F3D8BA-07A8-429B-B640-24365FDCFD0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24684" y="2738206"/>
                  <a:ext cx="433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8" name="Freihand 437">
                  <a:extLst>
                    <a:ext uri="{FF2B5EF4-FFF2-40B4-BE49-F238E27FC236}">
                      <a16:creationId xmlns:a16="http://schemas.microsoft.com/office/drawing/2014/main" id="{B7E31F62-945E-49E2-BB9F-328A59179FE6}"/>
                    </a:ext>
                  </a:extLst>
                </p14:cNvPr>
                <p14:cNvContentPartPr/>
                <p14:nvPr/>
              </p14:nvContentPartPr>
              <p14:xfrm>
                <a:off x="9217444" y="2756566"/>
                <a:ext cx="378360" cy="273960"/>
              </p14:xfrm>
            </p:contentPart>
          </mc:Choice>
          <mc:Fallback xmlns="">
            <p:pic>
              <p:nvPicPr>
                <p:cNvPr id="438" name="Freihand 437">
                  <a:extLst>
                    <a:ext uri="{FF2B5EF4-FFF2-40B4-BE49-F238E27FC236}">
                      <a16:creationId xmlns:a16="http://schemas.microsoft.com/office/drawing/2014/main" id="{B7E31F62-945E-49E2-BB9F-328A59179FE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08444" y="2747926"/>
                  <a:ext cx="396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43" name="Freihand 442">
                  <a:extLst>
                    <a:ext uri="{FF2B5EF4-FFF2-40B4-BE49-F238E27FC236}">
                      <a16:creationId xmlns:a16="http://schemas.microsoft.com/office/drawing/2014/main" id="{8B8555DB-F1F1-4C2A-844C-942B64A69618}"/>
                    </a:ext>
                  </a:extLst>
                </p14:cNvPr>
                <p14:cNvContentPartPr/>
                <p14:nvPr/>
              </p14:nvContentPartPr>
              <p14:xfrm>
                <a:off x="9289804" y="3048526"/>
                <a:ext cx="391320" cy="321480"/>
              </p14:xfrm>
            </p:contentPart>
          </mc:Choice>
          <mc:Fallback xmlns="">
            <p:pic>
              <p:nvPicPr>
                <p:cNvPr id="443" name="Freihand 442">
                  <a:extLst>
                    <a:ext uri="{FF2B5EF4-FFF2-40B4-BE49-F238E27FC236}">
                      <a16:creationId xmlns:a16="http://schemas.microsoft.com/office/drawing/2014/main" id="{8B8555DB-F1F1-4C2A-844C-942B64A6961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81164" y="3039886"/>
                  <a:ext cx="408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45" name="Freihand 444">
                  <a:extLst>
                    <a:ext uri="{FF2B5EF4-FFF2-40B4-BE49-F238E27FC236}">
                      <a16:creationId xmlns:a16="http://schemas.microsoft.com/office/drawing/2014/main" id="{1E24728D-F68F-4603-ADBD-585B3E3F9D20}"/>
                    </a:ext>
                  </a:extLst>
                </p14:cNvPr>
                <p14:cNvContentPartPr/>
                <p14:nvPr/>
              </p14:nvContentPartPr>
              <p14:xfrm>
                <a:off x="8844844" y="3126286"/>
                <a:ext cx="484560" cy="289800"/>
              </p14:xfrm>
            </p:contentPart>
          </mc:Choice>
          <mc:Fallback xmlns="">
            <p:pic>
              <p:nvPicPr>
                <p:cNvPr id="445" name="Freihand 444">
                  <a:extLst>
                    <a:ext uri="{FF2B5EF4-FFF2-40B4-BE49-F238E27FC236}">
                      <a16:creationId xmlns:a16="http://schemas.microsoft.com/office/drawing/2014/main" id="{1E24728D-F68F-4603-ADBD-585B3E3F9D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36204" y="3117646"/>
                  <a:ext cx="502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47" name="Freihand 446">
                  <a:extLst>
                    <a:ext uri="{FF2B5EF4-FFF2-40B4-BE49-F238E27FC236}">
                      <a16:creationId xmlns:a16="http://schemas.microsoft.com/office/drawing/2014/main" id="{4251BE3C-741E-47F7-95E8-115AD278EB1F}"/>
                    </a:ext>
                  </a:extLst>
                </p14:cNvPr>
                <p14:cNvContentPartPr/>
                <p14:nvPr/>
              </p14:nvContentPartPr>
              <p14:xfrm>
                <a:off x="9202324" y="2971486"/>
                <a:ext cx="141120" cy="127800"/>
              </p14:xfrm>
            </p:contentPart>
          </mc:Choice>
          <mc:Fallback xmlns="">
            <p:pic>
              <p:nvPicPr>
                <p:cNvPr id="447" name="Freihand 446">
                  <a:extLst>
                    <a:ext uri="{FF2B5EF4-FFF2-40B4-BE49-F238E27FC236}">
                      <a16:creationId xmlns:a16="http://schemas.microsoft.com/office/drawing/2014/main" id="{4251BE3C-741E-47F7-95E8-115AD278EB1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93684" y="2962486"/>
                  <a:ext cx="158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48" name="Freihand 447">
                  <a:extLst>
                    <a:ext uri="{FF2B5EF4-FFF2-40B4-BE49-F238E27FC236}">
                      <a16:creationId xmlns:a16="http://schemas.microsoft.com/office/drawing/2014/main" id="{8A1E053B-7BEE-474D-9CE2-31B692FC5FD6}"/>
                    </a:ext>
                  </a:extLst>
                </p14:cNvPr>
                <p14:cNvContentPartPr/>
                <p14:nvPr/>
              </p14:nvContentPartPr>
              <p14:xfrm>
                <a:off x="9248764" y="3210166"/>
                <a:ext cx="26640" cy="9720"/>
              </p14:xfrm>
            </p:contentPart>
          </mc:Choice>
          <mc:Fallback xmlns="">
            <p:pic>
              <p:nvPicPr>
                <p:cNvPr id="448" name="Freihand 447">
                  <a:extLst>
                    <a:ext uri="{FF2B5EF4-FFF2-40B4-BE49-F238E27FC236}">
                      <a16:creationId xmlns:a16="http://schemas.microsoft.com/office/drawing/2014/main" id="{8A1E053B-7BEE-474D-9CE2-31B692FC5F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39764" y="3201166"/>
                  <a:ext cx="44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50" name="Freihand 449">
                  <a:extLst>
                    <a:ext uri="{FF2B5EF4-FFF2-40B4-BE49-F238E27FC236}">
                      <a16:creationId xmlns:a16="http://schemas.microsoft.com/office/drawing/2014/main" id="{ECF6D9F5-AB4E-462F-A97D-DEAC86008597}"/>
                    </a:ext>
                  </a:extLst>
                </p14:cNvPr>
                <p14:cNvContentPartPr/>
                <p14:nvPr/>
              </p14:nvContentPartPr>
              <p14:xfrm>
                <a:off x="9201964" y="2508166"/>
                <a:ext cx="43920" cy="245880"/>
              </p14:xfrm>
            </p:contentPart>
          </mc:Choice>
          <mc:Fallback xmlns="">
            <p:pic>
              <p:nvPicPr>
                <p:cNvPr id="450" name="Freihand 449">
                  <a:extLst>
                    <a:ext uri="{FF2B5EF4-FFF2-40B4-BE49-F238E27FC236}">
                      <a16:creationId xmlns:a16="http://schemas.microsoft.com/office/drawing/2014/main" id="{ECF6D9F5-AB4E-462F-A97D-DEAC860085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93324" y="2499526"/>
                  <a:ext cx="61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51" name="Freihand 450">
                  <a:extLst>
                    <a:ext uri="{FF2B5EF4-FFF2-40B4-BE49-F238E27FC236}">
                      <a16:creationId xmlns:a16="http://schemas.microsoft.com/office/drawing/2014/main" id="{D3DDD14D-F2EC-4FAD-A652-F8282CD1E175}"/>
                    </a:ext>
                  </a:extLst>
                </p14:cNvPr>
                <p14:cNvContentPartPr/>
                <p14:nvPr/>
              </p14:nvContentPartPr>
              <p14:xfrm>
                <a:off x="9115924" y="2473246"/>
                <a:ext cx="185760" cy="99000"/>
              </p14:xfrm>
            </p:contentPart>
          </mc:Choice>
          <mc:Fallback xmlns="">
            <p:pic>
              <p:nvPicPr>
                <p:cNvPr id="451" name="Freihand 450">
                  <a:extLst>
                    <a:ext uri="{FF2B5EF4-FFF2-40B4-BE49-F238E27FC236}">
                      <a16:creationId xmlns:a16="http://schemas.microsoft.com/office/drawing/2014/main" id="{D3DDD14D-F2EC-4FAD-A652-F8282CD1E1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07284" y="2464246"/>
                  <a:ext cx="203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53" name="Freihand 452">
                  <a:extLst>
                    <a:ext uri="{FF2B5EF4-FFF2-40B4-BE49-F238E27FC236}">
                      <a16:creationId xmlns:a16="http://schemas.microsoft.com/office/drawing/2014/main" id="{F8807D51-69A8-40B8-AFB4-C38BFF142475}"/>
                    </a:ext>
                  </a:extLst>
                </p14:cNvPr>
                <p14:cNvContentPartPr/>
                <p14:nvPr/>
              </p14:nvContentPartPr>
              <p14:xfrm>
                <a:off x="8728564" y="2025406"/>
                <a:ext cx="952920" cy="24480"/>
              </p14:xfrm>
            </p:contentPart>
          </mc:Choice>
          <mc:Fallback xmlns="">
            <p:pic>
              <p:nvPicPr>
                <p:cNvPr id="453" name="Freihand 452">
                  <a:extLst>
                    <a:ext uri="{FF2B5EF4-FFF2-40B4-BE49-F238E27FC236}">
                      <a16:creationId xmlns:a16="http://schemas.microsoft.com/office/drawing/2014/main" id="{F8807D51-69A8-40B8-AFB4-C38BFF14247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19564" y="2016406"/>
                  <a:ext cx="970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54" name="Freihand 453">
                  <a:extLst>
                    <a:ext uri="{FF2B5EF4-FFF2-40B4-BE49-F238E27FC236}">
                      <a16:creationId xmlns:a16="http://schemas.microsoft.com/office/drawing/2014/main" id="{4C24CED3-A333-4147-ACC2-4E73522402FA}"/>
                    </a:ext>
                  </a:extLst>
                </p14:cNvPr>
                <p14:cNvContentPartPr/>
                <p14:nvPr/>
              </p14:nvContentPartPr>
              <p14:xfrm>
                <a:off x="9522724" y="2025046"/>
                <a:ext cx="143640" cy="475200"/>
              </p14:xfrm>
            </p:contentPart>
          </mc:Choice>
          <mc:Fallback xmlns="">
            <p:pic>
              <p:nvPicPr>
                <p:cNvPr id="454" name="Freihand 453">
                  <a:extLst>
                    <a:ext uri="{FF2B5EF4-FFF2-40B4-BE49-F238E27FC236}">
                      <a16:creationId xmlns:a16="http://schemas.microsoft.com/office/drawing/2014/main" id="{4C24CED3-A333-4147-ACC2-4E73522402F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514084" y="2016046"/>
                  <a:ext cx="161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55" name="Freihand 454">
                  <a:extLst>
                    <a:ext uri="{FF2B5EF4-FFF2-40B4-BE49-F238E27FC236}">
                      <a16:creationId xmlns:a16="http://schemas.microsoft.com/office/drawing/2014/main" id="{58A35273-8AF9-4734-A7E6-47E89DB1A32E}"/>
                    </a:ext>
                  </a:extLst>
                </p14:cNvPr>
                <p14:cNvContentPartPr/>
                <p14:nvPr/>
              </p14:nvContentPartPr>
              <p14:xfrm>
                <a:off x="8649724" y="2061766"/>
                <a:ext cx="816840" cy="338400"/>
              </p14:xfrm>
            </p:contentPart>
          </mc:Choice>
          <mc:Fallback xmlns="">
            <p:pic>
              <p:nvPicPr>
                <p:cNvPr id="455" name="Freihand 454">
                  <a:extLst>
                    <a:ext uri="{FF2B5EF4-FFF2-40B4-BE49-F238E27FC236}">
                      <a16:creationId xmlns:a16="http://schemas.microsoft.com/office/drawing/2014/main" id="{58A35273-8AF9-4734-A7E6-47E89DB1A32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41084" y="2052766"/>
                  <a:ext cx="834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56" name="Freihand 455">
                  <a:extLst>
                    <a:ext uri="{FF2B5EF4-FFF2-40B4-BE49-F238E27FC236}">
                      <a16:creationId xmlns:a16="http://schemas.microsoft.com/office/drawing/2014/main" id="{16D16CB5-1228-4D63-9FB2-A5442A05433A}"/>
                    </a:ext>
                  </a:extLst>
                </p14:cNvPr>
                <p14:cNvContentPartPr/>
                <p14:nvPr/>
              </p14:nvContentPartPr>
              <p14:xfrm>
                <a:off x="9188284" y="2081926"/>
                <a:ext cx="18720" cy="113400"/>
              </p14:xfrm>
            </p:contentPart>
          </mc:Choice>
          <mc:Fallback xmlns="">
            <p:pic>
              <p:nvPicPr>
                <p:cNvPr id="456" name="Freihand 455">
                  <a:extLst>
                    <a:ext uri="{FF2B5EF4-FFF2-40B4-BE49-F238E27FC236}">
                      <a16:creationId xmlns:a16="http://schemas.microsoft.com/office/drawing/2014/main" id="{16D16CB5-1228-4D63-9FB2-A5442A0543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79644" y="2072926"/>
                  <a:ext cx="3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57" name="Freihand 456">
                  <a:extLst>
                    <a:ext uri="{FF2B5EF4-FFF2-40B4-BE49-F238E27FC236}">
                      <a16:creationId xmlns:a16="http://schemas.microsoft.com/office/drawing/2014/main" id="{0DFCD0EB-70F9-47C0-90BC-68FAFC68C18E}"/>
                    </a:ext>
                  </a:extLst>
                </p14:cNvPr>
                <p14:cNvContentPartPr/>
                <p14:nvPr/>
              </p14:nvContentPartPr>
              <p14:xfrm>
                <a:off x="9160564" y="2268406"/>
                <a:ext cx="11880" cy="13680"/>
              </p14:xfrm>
            </p:contentPart>
          </mc:Choice>
          <mc:Fallback xmlns="">
            <p:pic>
              <p:nvPicPr>
                <p:cNvPr id="457" name="Freihand 456">
                  <a:extLst>
                    <a:ext uri="{FF2B5EF4-FFF2-40B4-BE49-F238E27FC236}">
                      <a16:creationId xmlns:a16="http://schemas.microsoft.com/office/drawing/2014/main" id="{0DFCD0EB-70F9-47C0-90BC-68FAFC68C18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51564" y="2259766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63" name="Freihand 462">
                  <a:extLst>
                    <a:ext uri="{FF2B5EF4-FFF2-40B4-BE49-F238E27FC236}">
                      <a16:creationId xmlns:a16="http://schemas.microsoft.com/office/drawing/2014/main" id="{6524AF05-218C-474A-9C71-C5C4962845B5}"/>
                    </a:ext>
                  </a:extLst>
                </p14:cNvPr>
                <p14:cNvContentPartPr/>
                <p14:nvPr/>
              </p14:nvContentPartPr>
              <p14:xfrm>
                <a:off x="9321844" y="3381166"/>
                <a:ext cx="26640" cy="254880"/>
              </p14:xfrm>
            </p:contentPart>
          </mc:Choice>
          <mc:Fallback xmlns="">
            <p:pic>
              <p:nvPicPr>
                <p:cNvPr id="463" name="Freihand 462">
                  <a:extLst>
                    <a:ext uri="{FF2B5EF4-FFF2-40B4-BE49-F238E27FC236}">
                      <a16:creationId xmlns:a16="http://schemas.microsoft.com/office/drawing/2014/main" id="{6524AF05-218C-474A-9C71-C5C4962845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12844" y="3372526"/>
                  <a:ext cx="44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64" name="Freihand 463">
                  <a:extLst>
                    <a:ext uri="{FF2B5EF4-FFF2-40B4-BE49-F238E27FC236}">
                      <a16:creationId xmlns:a16="http://schemas.microsoft.com/office/drawing/2014/main" id="{CE929980-F7D2-4DA9-B8E6-8775B6C3A805}"/>
                    </a:ext>
                  </a:extLst>
                </p14:cNvPr>
                <p14:cNvContentPartPr/>
                <p14:nvPr/>
              </p14:nvContentPartPr>
              <p14:xfrm>
                <a:off x="9236884" y="3570526"/>
                <a:ext cx="185760" cy="111240"/>
              </p14:xfrm>
            </p:contentPart>
          </mc:Choice>
          <mc:Fallback xmlns="">
            <p:pic>
              <p:nvPicPr>
                <p:cNvPr id="464" name="Freihand 463">
                  <a:extLst>
                    <a:ext uri="{FF2B5EF4-FFF2-40B4-BE49-F238E27FC236}">
                      <a16:creationId xmlns:a16="http://schemas.microsoft.com/office/drawing/2014/main" id="{CE929980-F7D2-4DA9-B8E6-8775B6C3A80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28244" y="3561886"/>
                  <a:ext cx="20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65" name="Freihand 464">
                  <a:extLst>
                    <a:ext uri="{FF2B5EF4-FFF2-40B4-BE49-F238E27FC236}">
                      <a16:creationId xmlns:a16="http://schemas.microsoft.com/office/drawing/2014/main" id="{521483A7-40FD-4FBC-B6AE-96E546B6364C}"/>
                    </a:ext>
                  </a:extLst>
                </p14:cNvPr>
                <p14:cNvContentPartPr/>
                <p14:nvPr/>
              </p14:nvContentPartPr>
              <p14:xfrm>
                <a:off x="8906404" y="3694006"/>
                <a:ext cx="770040" cy="59400"/>
              </p14:xfrm>
            </p:contentPart>
          </mc:Choice>
          <mc:Fallback xmlns="">
            <p:pic>
              <p:nvPicPr>
                <p:cNvPr id="465" name="Freihand 464">
                  <a:extLst>
                    <a:ext uri="{FF2B5EF4-FFF2-40B4-BE49-F238E27FC236}">
                      <a16:creationId xmlns:a16="http://schemas.microsoft.com/office/drawing/2014/main" id="{521483A7-40FD-4FBC-B6AE-96E546B636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97764" y="3685366"/>
                  <a:ext cx="787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66" name="Freihand 465">
                  <a:extLst>
                    <a:ext uri="{FF2B5EF4-FFF2-40B4-BE49-F238E27FC236}">
                      <a16:creationId xmlns:a16="http://schemas.microsoft.com/office/drawing/2014/main" id="{A0CBB9DE-7421-42E5-B345-E1E6320ED496}"/>
                    </a:ext>
                  </a:extLst>
                </p14:cNvPr>
                <p14:cNvContentPartPr/>
                <p14:nvPr/>
              </p14:nvContentPartPr>
              <p14:xfrm>
                <a:off x="9611644" y="3699406"/>
                <a:ext cx="98280" cy="370440"/>
              </p14:xfrm>
            </p:contentPart>
          </mc:Choice>
          <mc:Fallback xmlns="">
            <p:pic>
              <p:nvPicPr>
                <p:cNvPr id="466" name="Freihand 465">
                  <a:extLst>
                    <a:ext uri="{FF2B5EF4-FFF2-40B4-BE49-F238E27FC236}">
                      <a16:creationId xmlns:a16="http://schemas.microsoft.com/office/drawing/2014/main" id="{A0CBB9DE-7421-42E5-B345-E1E6320ED4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02644" y="3690766"/>
                  <a:ext cx="115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67" name="Freihand 466">
                  <a:extLst>
                    <a:ext uri="{FF2B5EF4-FFF2-40B4-BE49-F238E27FC236}">
                      <a16:creationId xmlns:a16="http://schemas.microsoft.com/office/drawing/2014/main" id="{DE29AED7-3E2F-4330-BCF6-A07F7FB74EBC}"/>
                    </a:ext>
                  </a:extLst>
                </p14:cNvPr>
                <p14:cNvContentPartPr/>
                <p14:nvPr/>
              </p14:nvContentPartPr>
              <p14:xfrm>
                <a:off x="8830444" y="3718126"/>
                <a:ext cx="36000" cy="388440"/>
              </p14:xfrm>
            </p:contentPart>
          </mc:Choice>
          <mc:Fallback xmlns="">
            <p:pic>
              <p:nvPicPr>
                <p:cNvPr id="467" name="Freihand 466">
                  <a:extLst>
                    <a:ext uri="{FF2B5EF4-FFF2-40B4-BE49-F238E27FC236}">
                      <a16:creationId xmlns:a16="http://schemas.microsoft.com/office/drawing/2014/main" id="{DE29AED7-3E2F-4330-BCF6-A07F7FB74EB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21444" y="3709486"/>
                  <a:ext cx="536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68" name="Freihand 467">
                  <a:extLst>
                    <a:ext uri="{FF2B5EF4-FFF2-40B4-BE49-F238E27FC236}">
                      <a16:creationId xmlns:a16="http://schemas.microsoft.com/office/drawing/2014/main" id="{6E903139-D0CD-4F02-AEC6-2464A206DEC3}"/>
                    </a:ext>
                  </a:extLst>
                </p14:cNvPr>
                <p14:cNvContentPartPr/>
                <p14:nvPr/>
              </p14:nvContentPartPr>
              <p14:xfrm>
                <a:off x="8825044" y="4048966"/>
                <a:ext cx="786960" cy="42120"/>
              </p14:xfrm>
            </p:contentPart>
          </mc:Choice>
          <mc:Fallback xmlns="">
            <p:pic>
              <p:nvPicPr>
                <p:cNvPr id="468" name="Freihand 467">
                  <a:extLst>
                    <a:ext uri="{FF2B5EF4-FFF2-40B4-BE49-F238E27FC236}">
                      <a16:creationId xmlns:a16="http://schemas.microsoft.com/office/drawing/2014/main" id="{6E903139-D0CD-4F02-AEC6-2464A206DE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16404" y="4040326"/>
                  <a:ext cx="804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69" name="Freihand 468">
                  <a:extLst>
                    <a:ext uri="{FF2B5EF4-FFF2-40B4-BE49-F238E27FC236}">
                      <a16:creationId xmlns:a16="http://schemas.microsoft.com/office/drawing/2014/main" id="{5B0BA6D0-22C6-49D1-B9ED-0313C8EEDF86}"/>
                    </a:ext>
                  </a:extLst>
                </p14:cNvPr>
                <p14:cNvContentPartPr/>
                <p14:nvPr/>
              </p14:nvContentPartPr>
              <p14:xfrm>
                <a:off x="9270724" y="3773566"/>
                <a:ext cx="39240" cy="120240"/>
              </p14:xfrm>
            </p:contentPart>
          </mc:Choice>
          <mc:Fallback xmlns="">
            <p:pic>
              <p:nvPicPr>
                <p:cNvPr id="469" name="Freihand 468">
                  <a:extLst>
                    <a:ext uri="{FF2B5EF4-FFF2-40B4-BE49-F238E27FC236}">
                      <a16:creationId xmlns:a16="http://schemas.microsoft.com/office/drawing/2014/main" id="{5B0BA6D0-22C6-49D1-B9ED-0313C8EEDF8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61724" y="3764926"/>
                  <a:ext cx="56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70" name="Freihand 469">
                  <a:extLst>
                    <a:ext uri="{FF2B5EF4-FFF2-40B4-BE49-F238E27FC236}">
                      <a16:creationId xmlns:a16="http://schemas.microsoft.com/office/drawing/2014/main" id="{BA2EFB13-6CCE-4A59-B8DF-6E502A9AFE72}"/>
                    </a:ext>
                  </a:extLst>
                </p14:cNvPr>
                <p14:cNvContentPartPr/>
                <p14:nvPr/>
              </p14:nvContentPartPr>
              <p14:xfrm>
                <a:off x="9252364" y="3939526"/>
                <a:ext cx="22320" cy="12960"/>
              </p14:xfrm>
            </p:contentPart>
          </mc:Choice>
          <mc:Fallback xmlns="">
            <p:pic>
              <p:nvPicPr>
                <p:cNvPr id="470" name="Freihand 469">
                  <a:extLst>
                    <a:ext uri="{FF2B5EF4-FFF2-40B4-BE49-F238E27FC236}">
                      <a16:creationId xmlns:a16="http://schemas.microsoft.com/office/drawing/2014/main" id="{BA2EFB13-6CCE-4A59-B8DF-6E502A9AFE7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43724" y="3930526"/>
                  <a:ext cx="39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78" name="Freihand 477">
                  <a:extLst>
                    <a:ext uri="{FF2B5EF4-FFF2-40B4-BE49-F238E27FC236}">
                      <a16:creationId xmlns:a16="http://schemas.microsoft.com/office/drawing/2014/main" id="{4A87461B-9AE3-40D2-9A68-C0314A05820B}"/>
                    </a:ext>
                  </a:extLst>
                </p14:cNvPr>
                <p14:cNvContentPartPr/>
                <p14:nvPr/>
              </p14:nvContentPartPr>
              <p14:xfrm>
                <a:off x="9652324" y="3852766"/>
                <a:ext cx="480600" cy="16200"/>
              </p14:xfrm>
            </p:contentPart>
          </mc:Choice>
          <mc:Fallback xmlns="">
            <p:pic>
              <p:nvPicPr>
                <p:cNvPr id="478" name="Freihand 477">
                  <a:extLst>
                    <a:ext uri="{FF2B5EF4-FFF2-40B4-BE49-F238E27FC236}">
                      <a16:creationId xmlns:a16="http://schemas.microsoft.com/office/drawing/2014/main" id="{4A87461B-9AE3-40D2-9A68-C0314A05820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643684" y="3844126"/>
                  <a:ext cx="498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79" name="Freihand 478">
                  <a:extLst>
                    <a:ext uri="{FF2B5EF4-FFF2-40B4-BE49-F238E27FC236}">
                      <a16:creationId xmlns:a16="http://schemas.microsoft.com/office/drawing/2014/main" id="{2ADC971B-6F10-41E3-A0EF-3A103B916CEE}"/>
                    </a:ext>
                  </a:extLst>
                </p14:cNvPr>
                <p14:cNvContentPartPr/>
                <p14:nvPr/>
              </p14:nvContentPartPr>
              <p14:xfrm>
                <a:off x="10042924" y="3815686"/>
                <a:ext cx="155160" cy="140760"/>
              </p14:xfrm>
            </p:contentPart>
          </mc:Choice>
          <mc:Fallback xmlns="">
            <p:pic>
              <p:nvPicPr>
                <p:cNvPr id="479" name="Freihand 478">
                  <a:extLst>
                    <a:ext uri="{FF2B5EF4-FFF2-40B4-BE49-F238E27FC236}">
                      <a16:creationId xmlns:a16="http://schemas.microsoft.com/office/drawing/2014/main" id="{2ADC971B-6F10-41E3-A0EF-3A103B916C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34284" y="3806686"/>
                  <a:ext cx="172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81" name="Freihand 480">
                  <a:extLst>
                    <a:ext uri="{FF2B5EF4-FFF2-40B4-BE49-F238E27FC236}">
                      <a16:creationId xmlns:a16="http://schemas.microsoft.com/office/drawing/2014/main" id="{8001CAD8-A9F1-495B-8A35-91E5A41AB493}"/>
                    </a:ext>
                  </a:extLst>
                </p14:cNvPr>
                <p14:cNvContentPartPr/>
                <p14:nvPr/>
              </p14:nvContentPartPr>
              <p14:xfrm>
                <a:off x="10303204" y="3652966"/>
                <a:ext cx="1003320" cy="36360"/>
              </p14:xfrm>
            </p:contentPart>
          </mc:Choice>
          <mc:Fallback xmlns="">
            <p:pic>
              <p:nvPicPr>
                <p:cNvPr id="481" name="Freihand 480">
                  <a:extLst>
                    <a:ext uri="{FF2B5EF4-FFF2-40B4-BE49-F238E27FC236}">
                      <a16:creationId xmlns:a16="http://schemas.microsoft.com/office/drawing/2014/main" id="{8001CAD8-A9F1-495B-8A35-91E5A41AB49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94564" y="3643966"/>
                  <a:ext cx="1020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82" name="Freihand 481">
                  <a:extLst>
                    <a:ext uri="{FF2B5EF4-FFF2-40B4-BE49-F238E27FC236}">
                      <a16:creationId xmlns:a16="http://schemas.microsoft.com/office/drawing/2014/main" id="{774E51DC-34C6-411E-BC2C-96669CD630AC}"/>
                    </a:ext>
                  </a:extLst>
                </p14:cNvPr>
                <p14:cNvContentPartPr/>
                <p14:nvPr/>
              </p14:nvContentPartPr>
              <p14:xfrm>
                <a:off x="11073964" y="3643246"/>
                <a:ext cx="195120" cy="448920"/>
              </p14:xfrm>
            </p:contentPart>
          </mc:Choice>
          <mc:Fallback xmlns="">
            <p:pic>
              <p:nvPicPr>
                <p:cNvPr id="482" name="Freihand 481">
                  <a:extLst>
                    <a:ext uri="{FF2B5EF4-FFF2-40B4-BE49-F238E27FC236}">
                      <a16:creationId xmlns:a16="http://schemas.microsoft.com/office/drawing/2014/main" id="{774E51DC-34C6-411E-BC2C-96669CD630A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64964" y="3634606"/>
                  <a:ext cx="212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83" name="Freihand 482">
                  <a:extLst>
                    <a:ext uri="{FF2B5EF4-FFF2-40B4-BE49-F238E27FC236}">
                      <a16:creationId xmlns:a16="http://schemas.microsoft.com/office/drawing/2014/main" id="{158C3F8C-F52E-482C-B1E2-A9BEA49D8D4C}"/>
                    </a:ext>
                  </a:extLst>
                </p14:cNvPr>
                <p14:cNvContentPartPr/>
                <p14:nvPr/>
              </p14:nvContentPartPr>
              <p14:xfrm>
                <a:off x="10294564" y="3699046"/>
                <a:ext cx="57600" cy="351000"/>
              </p14:xfrm>
            </p:contentPart>
          </mc:Choice>
          <mc:Fallback xmlns="">
            <p:pic>
              <p:nvPicPr>
                <p:cNvPr id="483" name="Freihand 482">
                  <a:extLst>
                    <a:ext uri="{FF2B5EF4-FFF2-40B4-BE49-F238E27FC236}">
                      <a16:creationId xmlns:a16="http://schemas.microsoft.com/office/drawing/2014/main" id="{158C3F8C-F52E-482C-B1E2-A9BEA49D8D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85924" y="3690406"/>
                  <a:ext cx="75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72EB8459-C7FE-4C47-B976-F2C45C547764}"/>
                    </a:ext>
                  </a:extLst>
                </p14:cNvPr>
                <p14:cNvContentPartPr/>
                <p14:nvPr/>
              </p14:nvContentPartPr>
              <p14:xfrm>
                <a:off x="10252444" y="4020886"/>
                <a:ext cx="801360" cy="1188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72EB8459-C7FE-4C47-B976-F2C45C54776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43444" y="4011886"/>
                  <a:ext cx="819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6" name="Freihand 485">
                  <a:extLst>
                    <a:ext uri="{FF2B5EF4-FFF2-40B4-BE49-F238E27FC236}">
                      <a16:creationId xmlns:a16="http://schemas.microsoft.com/office/drawing/2014/main" id="{29B76E58-E2BB-4126-9346-D31A7F21EBA2}"/>
                    </a:ext>
                  </a:extLst>
                </p14:cNvPr>
                <p14:cNvContentPartPr/>
                <p14:nvPr/>
              </p14:nvContentPartPr>
              <p14:xfrm>
                <a:off x="10747084" y="3739726"/>
                <a:ext cx="28440" cy="145800"/>
              </p14:xfrm>
            </p:contentPart>
          </mc:Choice>
          <mc:Fallback xmlns="">
            <p:pic>
              <p:nvPicPr>
                <p:cNvPr id="486" name="Freihand 485">
                  <a:extLst>
                    <a:ext uri="{FF2B5EF4-FFF2-40B4-BE49-F238E27FC236}">
                      <a16:creationId xmlns:a16="http://schemas.microsoft.com/office/drawing/2014/main" id="{29B76E58-E2BB-4126-9346-D31A7F21EBA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38084" y="3731086"/>
                  <a:ext cx="46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87" name="Freihand 486">
                  <a:extLst>
                    <a:ext uri="{FF2B5EF4-FFF2-40B4-BE49-F238E27FC236}">
                      <a16:creationId xmlns:a16="http://schemas.microsoft.com/office/drawing/2014/main" id="{967EB579-A18F-4EB2-9784-909F3CC606D2}"/>
                    </a:ext>
                  </a:extLst>
                </p14:cNvPr>
                <p14:cNvContentPartPr/>
                <p14:nvPr/>
              </p14:nvContentPartPr>
              <p14:xfrm>
                <a:off x="10722244" y="3924766"/>
                <a:ext cx="9720" cy="5760"/>
              </p14:xfrm>
            </p:contentPart>
          </mc:Choice>
          <mc:Fallback xmlns="">
            <p:pic>
              <p:nvPicPr>
                <p:cNvPr id="487" name="Freihand 486">
                  <a:extLst>
                    <a:ext uri="{FF2B5EF4-FFF2-40B4-BE49-F238E27FC236}">
                      <a16:creationId xmlns:a16="http://schemas.microsoft.com/office/drawing/2014/main" id="{967EB579-A18F-4EB2-9784-909F3CC606D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13604" y="3915766"/>
                  <a:ext cx="27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89" name="Freihand 488">
                  <a:extLst>
                    <a:ext uri="{FF2B5EF4-FFF2-40B4-BE49-F238E27FC236}">
                      <a16:creationId xmlns:a16="http://schemas.microsoft.com/office/drawing/2014/main" id="{050B6BF0-03FD-4737-857B-588E19CE85AE}"/>
                    </a:ext>
                  </a:extLst>
                </p14:cNvPr>
                <p14:cNvContentPartPr/>
                <p14:nvPr/>
              </p14:nvContentPartPr>
              <p14:xfrm>
                <a:off x="10235164" y="4221046"/>
                <a:ext cx="80280" cy="394200"/>
              </p14:xfrm>
            </p:contentPart>
          </mc:Choice>
          <mc:Fallback xmlns="">
            <p:pic>
              <p:nvPicPr>
                <p:cNvPr id="489" name="Freihand 488">
                  <a:extLst>
                    <a:ext uri="{FF2B5EF4-FFF2-40B4-BE49-F238E27FC236}">
                      <a16:creationId xmlns:a16="http://schemas.microsoft.com/office/drawing/2014/main" id="{050B6BF0-03FD-4737-857B-588E19CE85A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26524" y="4212406"/>
                  <a:ext cx="97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90" name="Freihand 489">
                  <a:extLst>
                    <a:ext uri="{FF2B5EF4-FFF2-40B4-BE49-F238E27FC236}">
                      <a16:creationId xmlns:a16="http://schemas.microsoft.com/office/drawing/2014/main" id="{8A226587-15BC-4D6A-A4FB-2EBD7325EB05}"/>
                    </a:ext>
                  </a:extLst>
                </p14:cNvPr>
                <p14:cNvContentPartPr/>
                <p14:nvPr/>
              </p14:nvContentPartPr>
              <p14:xfrm>
                <a:off x="10238764" y="4253086"/>
                <a:ext cx="837720" cy="84240"/>
              </p14:xfrm>
            </p:contentPart>
          </mc:Choice>
          <mc:Fallback xmlns="">
            <p:pic>
              <p:nvPicPr>
                <p:cNvPr id="490" name="Freihand 489">
                  <a:extLst>
                    <a:ext uri="{FF2B5EF4-FFF2-40B4-BE49-F238E27FC236}">
                      <a16:creationId xmlns:a16="http://schemas.microsoft.com/office/drawing/2014/main" id="{8A226587-15BC-4D6A-A4FB-2EBD7325EB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29764" y="4244446"/>
                  <a:ext cx="855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91" name="Freihand 490">
                  <a:extLst>
                    <a:ext uri="{FF2B5EF4-FFF2-40B4-BE49-F238E27FC236}">
                      <a16:creationId xmlns:a16="http://schemas.microsoft.com/office/drawing/2014/main" id="{894036B3-DC2B-4461-B775-EA2E4CB65A31}"/>
                    </a:ext>
                  </a:extLst>
                </p14:cNvPr>
                <p14:cNvContentPartPr/>
                <p14:nvPr/>
              </p14:nvContentPartPr>
              <p14:xfrm>
                <a:off x="11021764" y="4275766"/>
                <a:ext cx="101880" cy="402480"/>
              </p14:xfrm>
            </p:contentPart>
          </mc:Choice>
          <mc:Fallback xmlns="">
            <p:pic>
              <p:nvPicPr>
                <p:cNvPr id="491" name="Freihand 490">
                  <a:extLst>
                    <a:ext uri="{FF2B5EF4-FFF2-40B4-BE49-F238E27FC236}">
                      <a16:creationId xmlns:a16="http://schemas.microsoft.com/office/drawing/2014/main" id="{894036B3-DC2B-4461-B775-EA2E4CB65A3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012764" y="4267126"/>
                  <a:ext cx="119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92" name="Freihand 491">
                  <a:extLst>
                    <a:ext uri="{FF2B5EF4-FFF2-40B4-BE49-F238E27FC236}">
                      <a16:creationId xmlns:a16="http://schemas.microsoft.com/office/drawing/2014/main" id="{F8924172-3E43-419C-AB06-620828E8D531}"/>
                    </a:ext>
                  </a:extLst>
                </p14:cNvPr>
                <p14:cNvContentPartPr/>
                <p14:nvPr/>
              </p14:nvContentPartPr>
              <p14:xfrm>
                <a:off x="10164244" y="4651246"/>
                <a:ext cx="820080" cy="11160"/>
              </p14:xfrm>
            </p:contentPart>
          </mc:Choice>
          <mc:Fallback xmlns="">
            <p:pic>
              <p:nvPicPr>
                <p:cNvPr id="492" name="Freihand 491">
                  <a:extLst>
                    <a:ext uri="{FF2B5EF4-FFF2-40B4-BE49-F238E27FC236}">
                      <a16:creationId xmlns:a16="http://schemas.microsoft.com/office/drawing/2014/main" id="{F8924172-3E43-419C-AB06-620828E8D53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155244" y="4642606"/>
                  <a:ext cx="83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93" name="Freihand 492">
                  <a:extLst>
                    <a:ext uri="{FF2B5EF4-FFF2-40B4-BE49-F238E27FC236}">
                      <a16:creationId xmlns:a16="http://schemas.microsoft.com/office/drawing/2014/main" id="{3B4CBC28-85C7-430E-AA61-0327A0511F01}"/>
                    </a:ext>
                  </a:extLst>
                </p14:cNvPr>
                <p14:cNvContentPartPr/>
                <p14:nvPr/>
              </p14:nvContentPartPr>
              <p14:xfrm>
                <a:off x="10720444" y="4373326"/>
                <a:ext cx="22680" cy="110160"/>
              </p14:xfrm>
            </p:contentPart>
          </mc:Choice>
          <mc:Fallback xmlns="">
            <p:pic>
              <p:nvPicPr>
                <p:cNvPr id="493" name="Freihand 492">
                  <a:extLst>
                    <a:ext uri="{FF2B5EF4-FFF2-40B4-BE49-F238E27FC236}">
                      <a16:creationId xmlns:a16="http://schemas.microsoft.com/office/drawing/2014/main" id="{3B4CBC28-85C7-430E-AA61-0327A0511F0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11804" y="436432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4" name="Freihand 493">
                  <a:extLst>
                    <a:ext uri="{FF2B5EF4-FFF2-40B4-BE49-F238E27FC236}">
                      <a16:creationId xmlns:a16="http://schemas.microsoft.com/office/drawing/2014/main" id="{FBAE8F54-F887-49D5-BBFC-00A7105865D8}"/>
                    </a:ext>
                  </a:extLst>
                </p14:cNvPr>
                <p14:cNvContentPartPr/>
                <p14:nvPr/>
              </p14:nvContentPartPr>
              <p14:xfrm>
                <a:off x="10689484" y="4537126"/>
                <a:ext cx="7920" cy="11160"/>
              </p14:xfrm>
            </p:contentPart>
          </mc:Choice>
          <mc:Fallback xmlns="">
            <p:pic>
              <p:nvPicPr>
                <p:cNvPr id="494" name="Freihand 493">
                  <a:extLst>
                    <a:ext uri="{FF2B5EF4-FFF2-40B4-BE49-F238E27FC236}">
                      <a16:creationId xmlns:a16="http://schemas.microsoft.com/office/drawing/2014/main" id="{FBAE8F54-F887-49D5-BBFC-00A7105865D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80484" y="4528486"/>
                  <a:ext cx="25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96" name="Freihand 495">
                  <a:extLst>
                    <a:ext uri="{FF2B5EF4-FFF2-40B4-BE49-F238E27FC236}">
                      <a16:creationId xmlns:a16="http://schemas.microsoft.com/office/drawing/2014/main" id="{BD5944E7-15BB-428F-9A93-43D9F62F93EF}"/>
                    </a:ext>
                  </a:extLst>
                </p14:cNvPr>
                <p14:cNvContentPartPr/>
                <p14:nvPr/>
              </p14:nvContentPartPr>
              <p14:xfrm>
                <a:off x="10721164" y="4583926"/>
                <a:ext cx="33120" cy="42120"/>
              </p14:xfrm>
            </p:contentPart>
          </mc:Choice>
          <mc:Fallback xmlns="">
            <p:pic>
              <p:nvPicPr>
                <p:cNvPr id="496" name="Freihand 495">
                  <a:extLst>
                    <a:ext uri="{FF2B5EF4-FFF2-40B4-BE49-F238E27FC236}">
                      <a16:creationId xmlns:a16="http://schemas.microsoft.com/office/drawing/2014/main" id="{BD5944E7-15BB-428F-9A93-43D9F62F93E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12164" y="4574926"/>
                  <a:ext cx="50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98" name="Freihand 497">
                  <a:extLst>
                    <a:ext uri="{FF2B5EF4-FFF2-40B4-BE49-F238E27FC236}">
                      <a16:creationId xmlns:a16="http://schemas.microsoft.com/office/drawing/2014/main" id="{726BB9E5-706C-4485-9844-B5B11DDCE353}"/>
                    </a:ext>
                  </a:extLst>
                </p14:cNvPr>
                <p14:cNvContentPartPr/>
                <p14:nvPr/>
              </p14:nvContentPartPr>
              <p14:xfrm>
                <a:off x="11267644" y="3840166"/>
                <a:ext cx="572760" cy="46800"/>
              </p14:xfrm>
            </p:contentPart>
          </mc:Choice>
          <mc:Fallback xmlns="">
            <p:pic>
              <p:nvPicPr>
                <p:cNvPr id="498" name="Freihand 497">
                  <a:extLst>
                    <a:ext uri="{FF2B5EF4-FFF2-40B4-BE49-F238E27FC236}">
                      <a16:creationId xmlns:a16="http://schemas.microsoft.com/office/drawing/2014/main" id="{726BB9E5-706C-4485-9844-B5B11DDCE3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258644" y="3831526"/>
                  <a:ext cx="590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99" name="Freihand 498">
                  <a:extLst>
                    <a:ext uri="{FF2B5EF4-FFF2-40B4-BE49-F238E27FC236}">
                      <a16:creationId xmlns:a16="http://schemas.microsoft.com/office/drawing/2014/main" id="{D644DABF-8E2B-4880-9310-EF84E5F41E57}"/>
                    </a:ext>
                  </a:extLst>
                </p14:cNvPr>
                <p14:cNvContentPartPr/>
                <p14:nvPr/>
              </p14:nvContentPartPr>
              <p14:xfrm>
                <a:off x="11709004" y="3836926"/>
                <a:ext cx="63000" cy="1157400"/>
              </p14:xfrm>
            </p:contentPart>
          </mc:Choice>
          <mc:Fallback xmlns="">
            <p:pic>
              <p:nvPicPr>
                <p:cNvPr id="499" name="Freihand 498">
                  <a:extLst>
                    <a:ext uri="{FF2B5EF4-FFF2-40B4-BE49-F238E27FC236}">
                      <a16:creationId xmlns:a16="http://schemas.microsoft.com/office/drawing/2014/main" id="{D644DABF-8E2B-4880-9310-EF84E5F41E5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700004" y="3828286"/>
                  <a:ext cx="8064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01" name="Freihand 500">
                  <a:extLst>
                    <a:ext uri="{FF2B5EF4-FFF2-40B4-BE49-F238E27FC236}">
                      <a16:creationId xmlns:a16="http://schemas.microsoft.com/office/drawing/2014/main" id="{95E1DFB9-9F70-49AE-9802-CFD70E8DD5B1}"/>
                    </a:ext>
                  </a:extLst>
                </p14:cNvPr>
                <p14:cNvContentPartPr/>
                <p14:nvPr/>
              </p14:nvContentPartPr>
              <p14:xfrm>
                <a:off x="10556284" y="4980646"/>
                <a:ext cx="1167480" cy="23400"/>
              </p14:xfrm>
            </p:contentPart>
          </mc:Choice>
          <mc:Fallback xmlns="">
            <p:pic>
              <p:nvPicPr>
                <p:cNvPr id="501" name="Freihand 500">
                  <a:extLst>
                    <a:ext uri="{FF2B5EF4-FFF2-40B4-BE49-F238E27FC236}">
                      <a16:creationId xmlns:a16="http://schemas.microsoft.com/office/drawing/2014/main" id="{95E1DFB9-9F70-49AE-9802-CFD70E8DD5B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47644" y="4972006"/>
                  <a:ext cx="1185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03" name="Freihand 502">
                  <a:extLst>
                    <a:ext uri="{FF2B5EF4-FFF2-40B4-BE49-F238E27FC236}">
                      <a16:creationId xmlns:a16="http://schemas.microsoft.com/office/drawing/2014/main" id="{62E94047-3ED2-4803-8330-A11C1ADA6847}"/>
                    </a:ext>
                  </a:extLst>
                </p14:cNvPr>
                <p14:cNvContentPartPr/>
                <p14:nvPr/>
              </p14:nvContentPartPr>
              <p14:xfrm>
                <a:off x="10588324" y="4728286"/>
                <a:ext cx="48600" cy="474840"/>
              </p14:xfrm>
            </p:contentPart>
          </mc:Choice>
          <mc:Fallback xmlns="">
            <p:pic>
              <p:nvPicPr>
                <p:cNvPr id="503" name="Freihand 502">
                  <a:extLst>
                    <a:ext uri="{FF2B5EF4-FFF2-40B4-BE49-F238E27FC236}">
                      <a16:creationId xmlns:a16="http://schemas.microsoft.com/office/drawing/2014/main" id="{62E94047-3ED2-4803-8330-A11C1ADA684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79684" y="4719646"/>
                  <a:ext cx="662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04" name="Freihand 503">
                  <a:extLst>
                    <a:ext uri="{FF2B5EF4-FFF2-40B4-BE49-F238E27FC236}">
                      <a16:creationId xmlns:a16="http://schemas.microsoft.com/office/drawing/2014/main" id="{C42D3F6D-D192-414A-9B49-3100C9B49A52}"/>
                    </a:ext>
                  </a:extLst>
                </p14:cNvPr>
                <p14:cNvContentPartPr/>
                <p14:nvPr/>
              </p14:nvContentPartPr>
              <p14:xfrm>
                <a:off x="10504444" y="5098726"/>
                <a:ext cx="211320" cy="108000"/>
              </p14:xfrm>
            </p:contentPart>
          </mc:Choice>
          <mc:Fallback xmlns="">
            <p:pic>
              <p:nvPicPr>
                <p:cNvPr id="504" name="Freihand 503">
                  <a:extLst>
                    <a:ext uri="{FF2B5EF4-FFF2-40B4-BE49-F238E27FC236}">
                      <a16:creationId xmlns:a16="http://schemas.microsoft.com/office/drawing/2014/main" id="{C42D3F6D-D192-414A-9B49-3100C9B49A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495804" y="5089726"/>
                  <a:ext cx="228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06" name="Freihand 505">
                  <a:extLst>
                    <a:ext uri="{FF2B5EF4-FFF2-40B4-BE49-F238E27FC236}">
                      <a16:creationId xmlns:a16="http://schemas.microsoft.com/office/drawing/2014/main" id="{9971B0E9-7049-499B-B4F3-C166CFDFFF8D}"/>
                    </a:ext>
                  </a:extLst>
                </p14:cNvPr>
                <p14:cNvContentPartPr/>
                <p14:nvPr/>
              </p14:nvContentPartPr>
              <p14:xfrm>
                <a:off x="10261444" y="5257126"/>
                <a:ext cx="699120" cy="40680"/>
              </p14:xfrm>
            </p:contentPart>
          </mc:Choice>
          <mc:Fallback xmlns="">
            <p:pic>
              <p:nvPicPr>
                <p:cNvPr id="506" name="Freihand 505">
                  <a:extLst>
                    <a:ext uri="{FF2B5EF4-FFF2-40B4-BE49-F238E27FC236}">
                      <a16:creationId xmlns:a16="http://schemas.microsoft.com/office/drawing/2014/main" id="{9971B0E9-7049-499B-B4F3-C166CFDFFF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52444" y="5248126"/>
                  <a:ext cx="716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07" name="Freihand 506">
                  <a:extLst>
                    <a:ext uri="{FF2B5EF4-FFF2-40B4-BE49-F238E27FC236}">
                      <a16:creationId xmlns:a16="http://schemas.microsoft.com/office/drawing/2014/main" id="{70A3CC7D-D6F0-4712-BA11-9FA049D9733F}"/>
                    </a:ext>
                  </a:extLst>
                </p14:cNvPr>
                <p14:cNvContentPartPr/>
                <p14:nvPr/>
              </p14:nvContentPartPr>
              <p14:xfrm>
                <a:off x="10977844" y="5266846"/>
                <a:ext cx="153720" cy="338040"/>
              </p14:xfrm>
            </p:contentPart>
          </mc:Choice>
          <mc:Fallback xmlns="">
            <p:pic>
              <p:nvPicPr>
                <p:cNvPr id="507" name="Freihand 506">
                  <a:extLst>
                    <a:ext uri="{FF2B5EF4-FFF2-40B4-BE49-F238E27FC236}">
                      <a16:creationId xmlns:a16="http://schemas.microsoft.com/office/drawing/2014/main" id="{70A3CC7D-D6F0-4712-BA11-9FA049D9733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968844" y="5257846"/>
                  <a:ext cx="1713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08" name="Freihand 507">
                  <a:extLst>
                    <a:ext uri="{FF2B5EF4-FFF2-40B4-BE49-F238E27FC236}">
                      <a16:creationId xmlns:a16="http://schemas.microsoft.com/office/drawing/2014/main" id="{E79531E5-6642-49FA-923B-5DE1D4A7FC07}"/>
                    </a:ext>
                  </a:extLst>
                </p14:cNvPr>
                <p14:cNvContentPartPr/>
                <p14:nvPr/>
              </p14:nvContentPartPr>
              <p14:xfrm>
                <a:off x="10168204" y="5334166"/>
                <a:ext cx="97560" cy="271440"/>
              </p14:xfrm>
            </p:contentPart>
          </mc:Choice>
          <mc:Fallback xmlns="">
            <p:pic>
              <p:nvPicPr>
                <p:cNvPr id="508" name="Freihand 507">
                  <a:extLst>
                    <a:ext uri="{FF2B5EF4-FFF2-40B4-BE49-F238E27FC236}">
                      <a16:creationId xmlns:a16="http://schemas.microsoft.com/office/drawing/2014/main" id="{E79531E5-6642-49FA-923B-5DE1D4A7FC0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59564" y="5325166"/>
                  <a:ext cx="115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09" name="Freihand 508">
                  <a:extLst>
                    <a:ext uri="{FF2B5EF4-FFF2-40B4-BE49-F238E27FC236}">
                      <a16:creationId xmlns:a16="http://schemas.microsoft.com/office/drawing/2014/main" id="{B6C4EA3F-870E-4DB8-B6C1-3DAA6EFBA75C}"/>
                    </a:ext>
                  </a:extLst>
                </p14:cNvPr>
                <p14:cNvContentPartPr/>
                <p14:nvPr/>
              </p14:nvContentPartPr>
              <p14:xfrm>
                <a:off x="10229764" y="5617126"/>
                <a:ext cx="903240" cy="15480"/>
              </p14:xfrm>
            </p:contentPart>
          </mc:Choice>
          <mc:Fallback xmlns="">
            <p:pic>
              <p:nvPicPr>
                <p:cNvPr id="509" name="Freihand 508">
                  <a:extLst>
                    <a:ext uri="{FF2B5EF4-FFF2-40B4-BE49-F238E27FC236}">
                      <a16:creationId xmlns:a16="http://schemas.microsoft.com/office/drawing/2014/main" id="{B6C4EA3F-870E-4DB8-B6C1-3DAA6EFBA75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20764" y="5608486"/>
                  <a:ext cx="920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14" name="Freihand 513">
                  <a:extLst>
                    <a:ext uri="{FF2B5EF4-FFF2-40B4-BE49-F238E27FC236}">
                      <a16:creationId xmlns:a16="http://schemas.microsoft.com/office/drawing/2014/main" id="{52095249-69FE-4562-9823-8F4A53F8935F}"/>
                    </a:ext>
                  </a:extLst>
                </p14:cNvPr>
                <p14:cNvContentPartPr/>
                <p14:nvPr/>
              </p14:nvContentPartPr>
              <p14:xfrm>
                <a:off x="8329324" y="2274166"/>
                <a:ext cx="296640" cy="46440"/>
              </p14:xfrm>
            </p:contentPart>
          </mc:Choice>
          <mc:Fallback xmlns="">
            <p:pic>
              <p:nvPicPr>
                <p:cNvPr id="514" name="Freihand 513">
                  <a:extLst>
                    <a:ext uri="{FF2B5EF4-FFF2-40B4-BE49-F238E27FC236}">
                      <a16:creationId xmlns:a16="http://schemas.microsoft.com/office/drawing/2014/main" id="{52095249-69FE-4562-9823-8F4A53F893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20324" y="2265526"/>
                  <a:ext cx="314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515" name="Freihand 514">
                  <a:extLst>
                    <a:ext uri="{FF2B5EF4-FFF2-40B4-BE49-F238E27FC236}">
                      <a16:creationId xmlns:a16="http://schemas.microsoft.com/office/drawing/2014/main" id="{2ADD20E1-8163-4AD9-B41A-7CF67CE140FB}"/>
                    </a:ext>
                  </a:extLst>
                </p14:cNvPr>
                <p14:cNvContentPartPr/>
                <p14:nvPr/>
              </p14:nvContentPartPr>
              <p14:xfrm>
                <a:off x="8297284" y="2309446"/>
                <a:ext cx="43560" cy="2246760"/>
              </p14:xfrm>
            </p:contentPart>
          </mc:Choice>
          <mc:Fallback xmlns="">
            <p:pic>
              <p:nvPicPr>
                <p:cNvPr id="515" name="Freihand 514">
                  <a:extLst>
                    <a:ext uri="{FF2B5EF4-FFF2-40B4-BE49-F238E27FC236}">
                      <a16:creationId xmlns:a16="http://schemas.microsoft.com/office/drawing/2014/main" id="{2ADD20E1-8163-4AD9-B41A-7CF67CE140F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88284" y="2300806"/>
                  <a:ext cx="61200" cy="22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20" name="Freihand 519">
                  <a:extLst>
                    <a:ext uri="{FF2B5EF4-FFF2-40B4-BE49-F238E27FC236}">
                      <a16:creationId xmlns:a16="http://schemas.microsoft.com/office/drawing/2014/main" id="{A5C7C33B-AA3C-432D-AB0C-E3B1C0022251}"/>
                    </a:ext>
                  </a:extLst>
                </p14:cNvPr>
                <p14:cNvContentPartPr/>
                <p14:nvPr/>
              </p14:nvContentPartPr>
              <p14:xfrm>
                <a:off x="8294764" y="4480246"/>
                <a:ext cx="1876680" cy="93600"/>
              </p14:xfrm>
            </p:contentPart>
          </mc:Choice>
          <mc:Fallback xmlns="">
            <p:pic>
              <p:nvPicPr>
                <p:cNvPr id="520" name="Freihand 519">
                  <a:extLst>
                    <a:ext uri="{FF2B5EF4-FFF2-40B4-BE49-F238E27FC236}">
                      <a16:creationId xmlns:a16="http://schemas.microsoft.com/office/drawing/2014/main" id="{A5C7C33B-AA3C-432D-AB0C-E3B1C00222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85764" y="4471246"/>
                  <a:ext cx="1894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22" name="Freihand 521">
                  <a:extLst>
                    <a:ext uri="{FF2B5EF4-FFF2-40B4-BE49-F238E27FC236}">
                      <a16:creationId xmlns:a16="http://schemas.microsoft.com/office/drawing/2014/main" id="{27B7EBD5-DA6B-4813-A209-0A5D69DD491A}"/>
                    </a:ext>
                  </a:extLst>
                </p14:cNvPr>
                <p14:cNvContentPartPr/>
                <p14:nvPr/>
              </p14:nvContentPartPr>
              <p14:xfrm>
                <a:off x="10068124" y="4438486"/>
                <a:ext cx="167400" cy="165960"/>
              </p14:xfrm>
            </p:contentPart>
          </mc:Choice>
          <mc:Fallback xmlns="">
            <p:pic>
              <p:nvPicPr>
                <p:cNvPr id="522" name="Freihand 521">
                  <a:extLst>
                    <a:ext uri="{FF2B5EF4-FFF2-40B4-BE49-F238E27FC236}">
                      <a16:creationId xmlns:a16="http://schemas.microsoft.com/office/drawing/2014/main" id="{27B7EBD5-DA6B-4813-A209-0A5D69DD491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059124" y="4429846"/>
                  <a:ext cx="1850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uppieren 526">
            <a:extLst>
              <a:ext uri="{FF2B5EF4-FFF2-40B4-BE49-F238E27FC236}">
                <a16:creationId xmlns:a16="http://schemas.microsoft.com/office/drawing/2014/main" id="{96F7408C-CBCB-4EBB-9B0B-9D9CEE7E2535}"/>
              </a:ext>
            </a:extLst>
          </p:cNvPr>
          <p:cNvGrpSpPr/>
          <p:nvPr/>
        </p:nvGrpSpPr>
        <p:grpSpPr>
          <a:xfrm>
            <a:off x="7959175" y="2531913"/>
            <a:ext cx="3294720" cy="3097080"/>
            <a:chOff x="8344084" y="2179215"/>
            <a:chExt cx="3294720" cy="30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24" name="Freihand 523">
                  <a:extLst>
                    <a:ext uri="{FF2B5EF4-FFF2-40B4-BE49-F238E27FC236}">
                      <a16:creationId xmlns:a16="http://schemas.microsoft.com/office/drawing/2014/main" id="{4231E3C0-B587-4FA3-A756-8E41C8B5A23B}"/>
                    </a:ext>
                  </a:extLst>
                </p14:cNvPr>
                <p14:cNvContentPartPr/>
                <p14:nvPr/>
              </p14:nvContentPartPr>
              <p14:xfrm>
                <a:off x="8344084" y="2334375"/>
                <a:ext cx="3294720" cy="2941920"/>
              </p14:xfrm>
            </p:contentPart>
          </mc:Choice>
          <mc:Fallback xmlns="">
            <p:pic>
              <p:nvPicPr>
                <p:cNvPr id="524" name="Freihand 523">
                  <a:extLst>
                    <a:ext uri="{FF2B5EF4-FFF2-40B4-BE49-F238E27FC236}">
                      <a16:creationId xmlns:a16="http://schemas.microsoft.com/office/drawing/2014/main" id="{4231E3C0-B587-4FA3-A756-8E41C8B5A2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54444" y="2154375"/>
                  <a:ext cx="3474360" cy="33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25" name="Freihand 524">
                  <a:extLst>
                    <a:ext uri="{FF2B5EF4-FFF2-40B4-BE49-F238E27FC236}">
                      <a16:creationId xmlns:a16="http://schemas.microsoft.com/office/drawing/2014/main" id="{3F9C0290-254F-462B-8ADB-362DE1ECB83E}"/>
                    </a:ext>
                  </a:extLst>
                </p14:cNvPr>
                <p14:cNvContentPartPr/>
                <p14:nvPr/>
              </p14:nvContentPartPr>
              <p14:xfrm>
                <a:off x="8379724" y="2179215"/>
                <a:ext cx="3146400" cy="2787840"/>
              </p14:xfrm>
            </p:contentPart>
          </mc:Choice>
          <mc:Fallback xmlns="">
            <p:pic>
              <p:nvPicPr>
                <p:cNvPr id="525" name="Freihand 524">
                  <a:extLst>
                    <a:ext uri="{FF2B5EF4-FFF2-40B4-BE49-F238E27FC236}">
                      <a16:creationId xmlns:a16="http://schemas.microsoft.com/office/drawing/2014/main" id="{3F9C0290-254F-462B-8ADB-362DE1ECB8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90084" y="1999575"/>
                  <a:ext cx="3326040" cy="31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8" name="Gruppieren 587">
            <a:extLst>
              <a:ext uri="{FF2B5EF4-FFF2-40B4-BE49-F238E27FC236}">
                <a16:creationId xmlns:a16="http://schemas.microsoft.com/office/drawing/2014/main" id="{EA417B44-B607-49D1-8AEC-6D8064DCD0A5}"/>
              </a:ext>
            </a:extLst>
          </p:cNvPr>
          <p:cNvGrpSpPr/>
          <p:nvPr/>
        </p:nvGrpSpPr>
        <p:grpSpPr>
          <a:xfrm>
            <a:off x="8040175" y="2368129"/>
            <a:ext cx="3169440" cy="3371760"/>
            <a:chOff x="8105668" y="1757882"/>
            <a:chExt cx="3169440" cy="33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5FB551E5-EDA7-4E10-B6FA-1D2C99BF0019}"/>
                    </a:ext>
                  </a:extLst>
                </p14:cNvPr>
                <p14:cNvContentPartPr/>
                <p14:nvPr/>
              </p14:nvContentPartPr>
              <p14:xfrm>
                <a:off x="10246948" y="1757882"/>
                <a:ext cx="707040" cy="3780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5FB551E5-EDA7-4E10-B6FA-1D2C99BF001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38308" y="1749242"/>
                  <a:ext cx="724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EBCB2ADF-96C2-46AE-AB73-B5AB23F1A279}"/>
                    </a:ext>
                  </a:extLst>
                </p14:cNvPr>
                <p14:cNvContentPartPr/>
                <p14:nvPr/>
              </p14:nvContentPartPr>
              <p14:xfrm>
                <a:off x="10935628" y="1767962"/>
                <a:ext cx="225000" cy="2102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EBCB2ADF-96C2-46AE-AB73-B5AB23F1A27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926628" y="1759322"/>
                  <a:ext cx="242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7221BA82-9F21-4FB3-9DE6-BC6F6B4785C6}"/>
                    </a:ext>
                  </a:extLst>
                </p14:cNvPr>
                <p14:cNvContentPartPr/>
                <p14:nvPr/>
              </p14:nvContentPartPr>
              <p14:xfrm>
                <a:off x="10195828" y="1787762"/>
                <a:ext cx="86760" cy="250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7221BA82-9F21-4FB3-9DE6-BC6F6B4785C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86828" y="1778762"/>
                  <a:ext cx="104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144F6458-07A9-4679-8DB6-48D5F09587C6}"/>
                    </a:ext>
                  </a:extLst>
                </p14:cNvPr>
                <p14:cNvContentPartPr/>
                <p14:nvPr/>
              </p14:nvContentPartPr>
              <p14:xfrm>
                <a:off x="10151908" y="1989002"/>
                <a:ext cx="734760" cy="4140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144F6458-07A9-4679-8DB6-48D5F09587C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143268" y="1980002"/>
                  <a:ext cx="752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7A5DE68-3905-4384-9614-F38506A8C25E}"/>
                    </a:ext>
                  </a:extLst>
                </p14:cNvPr>
                <p14:cNvContentPartPr/>
                <p14:nvPr/>
              </p14:nvContentPartPr>
              <p14:xfrm>
                <a:off x="9820708" y="2001242"/>
                <a:ext cx="879840" cy="81360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7A5DE68-3905-4384-9614-F38506A8C25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11708" y="1992602"/>
                  <a:ext cx="89748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38" name="Freihand 537">
                  <a:extLst>
                    <a:ext uri="{FF2B5EF4-FFF2-40B4-BE49-F238E27FC236}">
                      <a16:creationId xmlns:a16="http://schemas.microsoft.com/office/drawing/2014/main" id="{2283205A-0000-4D9A-AEB9-301BB0491336}"/>
                    </a:ext>
                  </a:extLst>
                </p14:cNvPr>
                <p14:cNvContentPartPr/>
                <p14:nvPr/>
              </p14:nvContentPartPr>
              <p14:xfrm>
                <a:off x="9755908" y="2722682"/>
                <a:ext cx="238680" cy="154800"/>
              </p14:xfrm>
            </p:contentPart>
          </mc:Choice>
          <mc:Fallback xmlns="">
            <p:pic>
              <p:nvPicPr>
                <p:cNvPr id="538" name="Freihand 537">
                  <a:extLst>
                    <a:ext uri="{FF2B5EF4-FFF2-40B4-BE49-F238E27FC236}">
                      <a16:creationId xmlns:a16="http://schemas.microsoft.com/office/drawing/2014/main" id="{2283205A-0000-4D9A-AEB9-301BB049133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46908" y="2713682"/>
                  <a:ext cx="256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3FB2D29F-6D85-496A-8BEE-CE8083A0BC18}"/>
                    </a:ext>
                  </a:extLst>
                </p14:cNvPr>
                <p14:cNvContentPartPr/>
                <p14:nvPr/>
              </p14:nvContentPartPr>
              <p14:xfrm>
                <a:off x="9111508" y="2890442"/>
                <a:ext cx="898200" cy="7128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3FB2D29F-6D85-496A-8BEE-CE8083A0BC1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102868" y="2881442"/>
                  <a:ext cx="915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CDD5A540-6B77-4763-8C6C-D8520586C518}"/>
                    </a:ext>
                  </a:extLst>
                </p14:cNvPr>
                <p14:cNvContentPartPr/>
                <p14:nvPr/>
              </p14:nvContentPartPr>
              <p14:xfrm>
                <a:off x="10004308" y="2902682"/>
                <a:ext cx="19440" cy="31392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CDD5A540-6B77-4763-8C6C-D8520586C51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95308" y="2893682"/>
                  <a:ext cx="37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DC23CBB6-C74E-44AF-9958-DC0CC3D78F11}"/>
                    </a:ext>
                  </a:extLst>
                </p14:cNvPr>
                <p14:cNvContentPartPr/>
                <p14:nvPr/>
              </p14:nvContentPartPr>
              <p14:xfrm>
                <a:off x="8991268" y="2967122"/>
                <a:ext cx="908280" cy="32328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DC23CBB6-C74E-44AF-9958-DC0CC3D78F1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982268" y="2958122"/>
                  <a:ext cx="925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44" name="Freihand 543">
                  <a:extLst>
                    <a:ext uri="{FF2B5EF4-FFF2-40B4-BE49-F238E27FC236}">
                      <a16:creationId xmlns:a16="http://schemas.microsoft.com/office/drawing/2014/main" id="{063CAE00-0C41-490B-93F8-8F424611658D}"/>
                    </a:ext>
                  </a:extLst>
                </p14:cNvPr>
                <p14:cNvContentPartPr/>
                <p14:nvPr/>
              </p14:nvContentPartPr>
              <p14:xfrm>
                <a:off x="9514708" y="2943362"/>
                <a:ext cx="24840" cy="75240"/>
              </p14:xfrm>
            </p:contentPart>
          </mc:Choice>
          <mc:Fallback xmlns="">
            <p:pic>
              <p:nvPicPr>
                <p:cNvPr id="544" name="Freihand 543">
                  <a:extLst>
                    <a:ext uri="{FF2B5EF4-FFF2-40B4-BE49-F238E27FC236}">
                      <a16:creationId xmlns:a16="http://schemas.microsoft.com/office/drawing/2014/main" id="{063CAE00-0C41-490B-93F8-8F424611658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506068" y="2934362"/>
                  <a:ext cx="42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45" name="Freihand 544">
                  <a:extLst>
                    <a:ext uri="{FF2B5EF4-FFF2-40B4-BE49-F238E27FC236}">
                      <a16:creationId xmlns:a16="http://schemas.microsoft.com/office/drawing/2014/main" id="{151380EE-23EB-4AD0-AA3C-8ED8E805CFDC}"/>
                    </a:ext>
                  </a:extLst>
                </p14:cNvPr>
                <p14:cNvContentPartPr/>
                <p14:nvPr/>
              </p14:nvContentPartPr>
              <p14:xfrm>
                <a:off x="9519388" y="3096722"/>
                <a:ext cx="720" cy="8280"/>
              </p14:xfrm>
            </p:contentPart>
          </mc:Choice>
          <mc:Fallback xmlns="">
            <p:pic>
              <p:nvPicPr>
                <p:cNvPr id="545" name="Freihand 544">
                  <a:extLst>
                    <a:ext uri="{FF2B5EF4-FFF2-40B4-BE49-F238E27FC236}">
                      <a16:creationId xmlns:a16="http://schemas.microsoft.com/office/drawing/2014/main" id="{151380EE-23EB-4AD0-AA3C-8ED8E805CFD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10388" y="3088082"/>
                  <a:ext cx="18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3B45DB75-8F24-4C32-8767-BF0F7DD69734}"/>
                    </a:ext>
                  </a:extLst>
                </p14:cNvPr>
                <p14:cNvContentPartPr/>
                <p14:nvPr/>
              </p14:nvContentPartPr>
              <p14:xfrm>
                <a:off x="9483028" y="3110762"/>
                <a:ext cx="14400" cy="1224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3B45DB75-8F24-4C32-8767-BF0F7DD6973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74028" y="3101762"/>
                  <a:ext cx="32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AD9CD247-B51F-4160-9963-13BF17DA83CD}"/>
                    </a:ext>
                  </a:extLst>
                </p14:cNvPr>
                <p14:cNvContentPartPr/>
                <p14:nvPr/>
              </p14:nvContentPartPr>
              <p14:xfrm>
                <a:off x="9961108" y="3053882"/>
                <a:ext cx="523440" cy="1980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AD9CD247-B51F-4160-9963-13BF17DA83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52108" y="3045242"/>
                  <a:ext cx="541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50" name="Freihand 549">
                  <a:extLst>
                    <a:ext uri="{FF2B5EF4-FFF2-40B4-BE49-F238E27FC236}">
                      <a16:creationId xmlns:a16="http://schemas.microsoft.com/office/drawing/2014/main" id="{DEEE7358-0AF9-4EDB-B414-C598E7B8C42C}"/>
                    </a:ext>
                  </a:extLst>
                </p14:cNvPr>
                <p14:cNvContentPartPr/>
                <p14:nvPr/>
              </p14:nvContentPartPr>
              <p14:xfrm>
                <a:off x="10435228" y="2999162"/>
                <a:ext cx="103320" cy="97560"/>
              </p14:xfrm>
            </p:contentPart>
          </mc:Choice>
          <mc:Fallback xmlns="">
            <p:pic>
              <p:nvPicPr>
                <p:cNvPr id="550" name="Freihand 549">
                  <a:extLst>
                    <a:ext uri="{FF2B5EF4-FFF2-40B4-BE49-F238E27FC236}">
                      <a16:creationId xmlns:a16="http://schemas.microsoft.com/office/drawing/2014/main" id="{DEEE7358-0AF9-4EDB-B414-C598E7B8C42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426588" y="2990162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7CE59F47-3FAA-44D0-AE9A-BE05C4CE001A}"/>
                    </a:ext>
                  </a:extLst>
                </p14:cNvPr>
                <p14:cNvContentPartPr/>
                <p14:nvPr/>
              </p14:nvContentPartPr>
              <p14:xfrm>
                <a:off x="10566268" y="2911322"/>
                <a:ext cx="42840" cy="30276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7CE59F47-3FAA-44D0-AE9A-BE05C4CE001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57628" y="2902322"/>
                  <a:ext cx="60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52" name="Freihand 551">
                  <a:extLst>
                    <a:ext uri="{FF2B5EF4-FFF2-40B4-BE49-F238E27FC236}">
                      <a16:creationId xmlns:a16="http://schemas.microsoft.com/office/drawing/2014/main" id="{BDA3B721-C399-48D5-B243-ECFAA6907F93}"/>
                    </a:ext>
                  </a:extLst>
                </p14:cNvPr>
                <p14:cNvContentPartPr/>
                <p14:nvPr/>
              </p14:nvContentPartPr>
              <p14:xfrm>
                <a:off x="10584628" y="2892242"/>
                <a:ext cx="593640" cy="33480"/>
              </p14:xfrm>
            </p:contentPart>
          </mc:Choice>
          <mc:Fallback xmlns="">
            <p:pic>
              <p:nvPicPr>
                <p:cNvPr id="552" name="Freihand 551">
                  <a:extLst>
                    <a:ext uri="{FF2B5EF4-FFF2-40B4-BE49-F238E27FC236}">
                      <a16:creationId xmlns:a16="http://schemas.microsoft.com/office/drawing/2014/main" id="{BDA3B721-C399-48D5-B243-ECFAA6907F9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575628" y="2883602"/>
                  <a:ext cx="611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53" name="Freihand 552">
                  <a:extLst>
                    <a:ext uri="{FF2B5EF4-FFF2-40B4-BE49-F238E27FC236}">
                      <a16:creationId xmlns:a16="http://schemas.microsoft.com/office/drawing/2014/main" id="{517DC7DB-A0C6-48B3-B3E1-2AB659C2D351}"/>
                    </a:ext>
                  </a:extLst>
                </p14:cNvPr>
                <p14:cNvContentPartPr/>
                <p14:nvPr/>
              </p14:nvContentPartPr>
              <p14:xfrm>
                <a:off x="11253148" y="2880002"/>
                <a:ext cx="21960" cy="351360"/>
              </p14:xfrm>
            </p:contentPart>
          </mc:Choice>
          <mc:Fallback xmlns="">
            <p:pic>
              <p:nvPicPr>
                <p:cNvPr id="553" name="Freihand 552">
                  <a:extLst>
                    <a:ext uri="{FF2B5EF4-FFF2-40B4-BE49-F238E27FC236}">
                      <a16:creationId xmlns:a16="http://schemas.microsoft.com/office/drawing/2014/main" id="{517DC7DB-A0C6-48B3-B3E1-2AB659C2D35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244508" y="2871362"/>
                  <a:ext cx="39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54" name="Freihand 553">
                  <a:extLst>
                    <a:ext uri="{FF2B5EF4-FFF2-40B4-BE49-F238E27FC236}">
                      <a16:creationId xmlns:a16="http://schemas.microsoft.com/office/drawing/2014/main" id="{97A400BD-C19F-4AAC-9ADC-0B030CC663E5}"/>
                    </a:ext>
                  </a:extLst>
                </p14:cNvPr>
                <p14:cNvContentPartPr/>
                <p14:nvPr/>
              </p14:nvContentPartPr>
              <p14:xfrm>
                <a:off x="10598308" y="3179162"/>
                <a:ext cx="618120" cy="28800"/>
              </p14:xfrm>
            </p:contentPart>
          </mc:Choice>
          <mc:Fallback xmlns="">
            <p:pic>
              <p:nvPicPr>
                <p:cNvPr id="554" name="Freihand 553">
                  <a:extLst>
                    <a:ext uri="{FF2B5EF4-FFF2-40B4-BE49-F238E27FC236}">
                      <a16:creationId xmlns:a16="http://schemas.microsoft.com/office/drawing/2014/main" id="{97A400BD-C19F-4AAC-9ADC-0B030CC663E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589668" y="3170522"/>
                  <a:ext cx="635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6F1A86B5-66A2-4FEB-B1BF-4C1D92A15D9D}"/>
                    </a:ext>
                  </a:extLst>
                </p14:cNvPr>
                <p14:cNvContentPartPr/>
                <p14:nvPr/>
              </p14:nvContentPartPr>
              <p14:xfrm>
                <a:off x="10940308" y="2952002"/>
                <a:ext cx="25200" cy="8496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6F1A86B5-66A2-4FEB-B1BF-4C1D92A15D9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931668" y="2943362"/>
                  <a:ext cx="42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62" name="Freihand 561">
                  <a:extLst>
                    <a:ext uri="{FF2B5EF4-FFF2-40B4-BE49-F238E27FC236}">
                      <a16:creationId xmlns:a16="http://schemas.microsoft.com/office/drawing/2014/main" id="{FF7A6AB9-8FC6-4932-991B-081DA0DE85CC}"/>
                    </a:ext>
                  </a:extLst>
                </p14:cNvPr>
                <p14:cNvContentPartPr/>
                <p14:nvPr/>
              </p14:nvContentPartPr>
              <p14:xfrm>
                <a:off x="9747268" y="2150642"/>
                <a:ext cx="1084320" cy="793440"/>
              </p14:xfrm>
            </p:contentPart>
          </mc:Choice>
          <mc:Fallback xmlns="">
            <p:pic>
              <p:nvPicPr>
                <p:cNvPr id="562" name="Freihand 561">
                  <a:extLst>
                    <a:ext uri="{FF2B5EF4-FFF2-40B4-BE49-F238E27FC236}">
                      <a16:creationId xmlns:a16="http://schemas.microsoft.com/office/drawing/2014/main" id="{FF7A6AB9-8FC6-4932-991B-081DA0DE85C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38628" y="2142002"/>
                  <a:ext cx="110196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64" name="Freihand 563">
                  <a:extLst>
                    <a:ext uri="{FF2B5EF4-FFF2-40B4-BE49-F238E27FC236}">
                      <a16:creationId xmlns:a16="http://schemas.microsoft.com/office/drawing/2014/main" id="{B8DE1EA1-F6A7-44FE-878B-93EAB359DAAB}"/>
                    </a:ext>
                  </a:extLst>
                </p14:cNvPr>
                <p14:cNvContentPartPr/>
                <p14:nvPr/>
              </p14:nvContentPartPr>
              <p14:xfrm>
                <a:off x="9700468" y="2088722"/>
                <a:ext cx="105480" cy="241920"/>
              </p14:xfrm>
            </p:contentPart>
          </mc:Choice>
          <mc:Fallback xmlns="">
            <p:pic>
              <p:nvPicPr>
                <p:cNvPr id="564" name="Freihand 563">
                  <a:extLst>
                    <a:ext uri="{FF2B5EF4-FFF2-40B4-BE49-F238E27FC236}">
                      <a16:creationId xmlns:a16="http://schemas.microsoft.com/office/drawing/2014/main" id="{B8DE1EA1-F6A7-44FE-878B-93EAB359DAA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691828" y="2080082"/>
                  <a:ext cx="123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66" name="Freihand 565">
                  <a:extLst>
                    <a:ext uri="{FF2B5EF4-FFF2-40B4-BE49-F238E27FC236}">
                      <a16:creationId xmlns:a16="http://schemas.microsoft.com/office/drawing/2014/main" id="{38895964-9372-429D-9BEE-6FA51E540239}"/>
                    </a:ext>
                  </a:extLst>
                </p14:cNvPr>
                <p14:cNvContentPartPr/>
                <p14:nvPr/>
              </p14:nvContentPartPr>
              <p14:xfrm>
                <a:off x="8800828" y="1929602"/>
                <a:ext cx="990360" cy="24120"/>
              </p14:xfrm>
            </p:contentPart>
          </mc:Choice>
          <mc:Fallback xmlns="">
            <p:pic>
              <p:nvPicPr>
                <p:cNvPr id="566" name="Freihand 565">
                  <a:extLst>
                    <a:ext uri="{FF2B5EF4-FFF2-40B4-BE49-F238E27FC236}">
                      <a16:creationId xmlns:a16="http://schemas.microsoft.com/office/drawing/2014/main" id="{38895964-9372-429D-9BEE-6FA51E54023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91828" y="1920962"/>
                  <a:ext cx="1008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7" name="Freihand 566">
                  <a:extLst>
                    <a:ext uri="{FF2B5EF4-FFF2-40B4-BE49-F238E27FC236}">
                      <a16:creationId xmlns:a16="http://schemas.microsoft.com/office/drawing/2014/main" id="{95B13EBE-2EF6-4CCC-A93B-820975C5297A}"/>
                    </a:ext>
                  </a:extLst>
                </p14:cNvPr>
                <p14:cNvContentPartPr/>
                <p14:nvPr/>
              </p14:nvContentPartPr>
              <p14:xfrm>
                <a:off x="9610468" y="1933202"/>
                <a:ext cx="45720" cy="397440"/>
              </p14:xfrm>
            </p:contentPart>
          </mc:Choice>
          <mc:Fallback xmlns="">
            <p:pic>
              <p:nvPicPr>
                <p:cNvPr id="567" name="Freihand 566">
                  <a:extLst>
                    <a:ext uri="{FF2B5EF4-FFF2-40B4-BE49-F238E27FC236}">
                      <a16:creationId xmlns:a16="http://schemas.microsoft.com/office/drawing/2014/main" id="{95B13EBE-2EF6-4CCC-A93B-820975C5297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01468" y="1924202"/>
                  <a:ext cx="63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68" name="Freihand 567">
                  <a:extLst>
                    <a:ext uri="{FF2B5EF4-FFF2-40B4-BE49-F238E27FC236}">
                      <a16:creationId xmlns:a16="http://schemas.microsoft.com/office/drawing/2014/main" id="{91DD367C-7E46-4E2F-BA20-0500A71A0C16}"/>
                    </a:ext>
                  </a:extLst>
                </p14:cNvPr>
                <p14:cNvContentPartPr/>
                <p14:nvPr/>
              </p14:nvContentPartPr>
              <p14:xfrm>
                <a:off x="8688148" y="1947602"/>
                <a:ext cx="894600" cy="408600"/>
              </p14:xfrm>
            </p:contentPart>
          </mc:Choice>
          <mc:Fallback xmlns="">
            <p:pic>
              <p:nvPicPr>
                <p:cNvPr id="568" name="Freihand 567">
                  <a:extLst>
                    <a:ext uri="{FF2B5EF4-FFF2-40B4-BE49-F238E27FC236}">
                      <a16:creationId xmlns:a16="http://schemas.microsoft.com/office/drawing/2014/main" id="{91DD367C-7E46-4E2F-BA20-0500A71A0C1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79148" y="1938962"/>
                  <a:ext cx="912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69" name="Freihand 568">
                  <a:extLst>
                    <a:ext uri="{FF2B5EF4-FFF2-40B4-BE49-F238E27FC236}">
                      <a16:creationId xmlns:a16="http://schemas.microsoft.com/office/drawing/2014/main" id="{03FC8DBD-BBE8-46E2-818B-C39F69D8F28A}"/>
                    </a:ext>
                  </a:extLst>
                </p14:cNvPr>
                <p14:cNvContentPartPr/>
                <p14:nvPr/>
              </p14:nvContentPartPr>
              <p14:xfrm>
                <a:off x="9170908" y="2008442"/>
                <a:ext cx="42840" cy="147600"/>
              </p14:xfrm>
            </p:contentPart>
          </mc:Choice>
          <mc:Fallback xmlns="">
            <p:pic>
              <p:nvPicPr>
                <p:cNvPr id="569" name="Freihand 568">
                  <a:extLst>
                    <a:ext uri="{FF2B5EF4-FFF2-40B4-BE49-F238E27FC236}">
                      <a16:creationId xmlns:a16="http://schemas.microsoft.com/office/drawing/2014/main" id="{03FC8DBD-BBE8-46E2-818B-C39F69D8F28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161908" y="1999442"/>
                  <a:ext cx="60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72A037EF-0A58-48E1-B490-C4E36515E4AF}"/>
                    </a:ext>
                  </a:extLst>
                </p14:cNvPr>
                <p14:cNvContentPartPr/>
                <p14:nvPr/>
              </p14:nvContentPartPr>
              <p14:xfrm>
                <a:off x="9151108" y="2217962"/>
                <a:ext cx="7200" cy="72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72A037EF-0A58-48E1-B490-C4E36515E4A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142468" y="2208962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72" name="Freihand 571">
                  <a:extLst>
                    <a:ext uri="{FF2B5EF4-FFF2-40B4-BE49-F238E27FC236}">
                      <a16:creationId xmlns:a16="http://schemas.microsoft.com/office/drawing/2014/main" id="{EFAA2374-D3C3-46AF-BE9B-B812FDE86BE4}"/>
                    </a:ext>
                  </a:extLst>
                </p14:cNvPr>
                <p14:cNvContentPartPr/>
                <p14:nvPr/>
              </p14:nvContentPartPr>
              <p14:xfrm>
                <a:off x="8105668" y="2127242"/>
                <a:ext cx="1356120" cy="2018160"/>
              </p14:xfrm>
            </p:contentPart>
          </mc:Choice>
          <mc:Fallback xmlns="">
            <p:pic>
              <p:nvPicPr>
                <p:cNvPr id="572" name="Freihand 571">
                  <a:extLst>
                    <a:ext uri="{FF2B5EF4-FFF2-40B4-BE49-F238E27FC236}">
                      <a16:creationId xmlns:a16="http://schemas.microsoft.com/office/drawing/2014/main" id="{EFAA2374-D3C3-46AF-BE9B-B812FDE86BE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97028" y="2118242"/>
                  <a:ext cx="1373760" cy="20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E8B3E961-5EA4-4223-B119-2EC771BD79CE}"/>
                    </a:ext>
                  </a:extLst>
                </p14:cNvPr>
                <p14:cNvContentPartPr/>
                <p14:nvPr/>
              </p14:nvContentPartPr>
              <p14:xfrm>
                <a:off x="9335068" y="3959282"/>
                <a:ext cx="284040" cy="12744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E8B3E961-5EA4-4223-B119-2EC771BD79C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326428" y="3950282"/>
                  <a:ext cx="301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75" name="Freihand 574">
                  <a:extLst>
                    <a:ext uri="{FF2B5EF4-FFF2-40B4-BE49-F238E27FC236}">
                      <a16:creationId xmlns:a16="http://schemas.microsoft.com/office/drawing/2014/main" id="{CDC43B81-BD79-460B-942B-5E92AB66F9F9}"/>
                    </a:ext>
                  </a:extLst>
                </p14:cNvPr>
                <p14:cNvContentPartPr/>
                <p14:nvPr/>
              </p14:nvContentPartPr>
              <p14:xfrm>
                <a:off x="9543148" y="3826802"/>
                <a:ext cx="1015200" cy="17640"/>
              </p14:xfrm>
            </p:contentPart>
          </mc:Choice>
          <mc:Fallback xmlns="">
            <p:pic>
              <p:nvPicPr>
                <p:cNvPr id="575" name="Freihand 574">
                  <a:extLst>
                    <a:ext uri="{FF2B5EF4-FFF2-40B4-BE49-F238E27FC236}">
                      <a16:creationId xmlns:a16="http://schemas.microsoft.com/office/drawing/2014/main" id="{CDC43B81-BD79-460B-942B-5E92AB66F9F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534508" y="3817802"/>
                  <a:ext cx="1032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0D3D9958-3666-40B8-8441-C67F1D8076E3}"/>
                    </a:ext>
                  </a:extLst>
                </p14:cNvPr>
                <p14:cNvContentPartPr/>
                <p14:nvPr/>
              </p14:nvContentPartPr>
              <p14:xfrm>
                <a:off x="10514788" y="3823202"/>
                <a:ext cx="90720" cy="37728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0D3D9958-3666-40B8-8441-C67F1D8076E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506148" y="3814562"/>
                  <a:ext cx="108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8B683F7E-7751-42A5-AD18-A0B695A97728}"/>
                    </a:ext>
                  </a:extLst>
                </p14:cNvPr>
                <p14:cNvContentPartPr/>
                <p14:nvPr/>
              </p14:nvContentPartPr>
              <p14:xfrm>
                <a:off x="9576268" y="3855242"/>
                <a:ext cx="936720" cy="45252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8B683F7E-7751-42A5-AD18-A0B695A9772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67628" y="3846242"/>
                  <a:ext cx="954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41602257-DAD6-4F4F-B59B-A30DE3060FC3}"/>
                    </a:ext>
                  </a:extLst>
                </p14:cNvPr>
                <p14:cNvContentPartPr/>
                <p14:nvPr/>
              </p14:nvContentPartPr>
              <p14:xfrm>
                <a:off x="10125988" y="3894122"/>
                <a:ext cx="48960" cy="14796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41602257-DAD6-4F4F-B59B-A30DE3060FC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116988" y="3885122"/>
                  <a:ext cx="6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79" name="Freihand 578">
                  <a:extLst>
                    <a:ext uri="{FF2B5EF4-FFF2-40B4-BE49-F238E27FC236}">
                      <a16:creationId xmlns:a16="http://schemas.microsoft.com/office/drawing/2014/main" id="{466515AA-F004-4969-B6C3-70EFF04B7DAE}"/>
                    </a:ext>
                  </a:extLst>
                </p14:cNvPr>
                <p14:cNvContentPartPr/>
                <p14:nvPr/>
              </p14:nvContentPartPr>
              <p14:xfrm>
                <a:off x="10100788" y="4105082"/>
                <a:ext cx="8640" cy="14760"/>
              </p14:xfrm>
            </p:contentPart>
          </mc:Choice>
          <mc:Fallback xmlns="">
            <p:pic>
              <p:nvPicPr>
                <p:cNvPr id="579" name="Freihand 578">
                  <a:extLst>
                    <a:ext uri="{FF2B5EF4-FFF2-40B4-BE49-F238E27FC236}">
                      <a16:creationId xmlns:a16="http://schemas.microsoft.com/office/drawing/2014/main" id="{466515AA-F004-4969-B6C3-70EFF04B7DA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91788" y="4096442"/>
                  <a:ext cx="26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8D71C76D-DBF6-4C16-9F27-E9C288878D34}"/>
                    </a:ext>
                  </a:extLst>
                </p14:cNvPr>
                <p14:cNvContentPartPr/>
                <p14:nvPr/>
              </p14:nvContentPartPr>
              <p14:xfrm>
                <a:off x="10091428" y="4264202"/>
                <a:ext cx="24120" cy="36432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8D71C76D-DBF6-4C16-9F27-E9C288878D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82428" y="4255562"/>
                  <a:ext cx="41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675BB7E9-5B12-4C9D-9B38-11C8642C09BC}"/>
                    </a:ext>
                  </a:extLst>
                </p14:cNvPr>
                <p14:cNvContentPartPr/>
                <p14:nvPr/>
              </p14:nvContentPartPr>
              <p14:xfrm>
                <a:off x="10024108" y="4618802"/>
                <a:ext cx="154080" cy="10584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675BB7E9-5B12-4C9D-9B38-11C8642C09B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015468" y="4610162"/>
                  <a:ext cx="171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84EE686F-3895-46A3-AB2E-4CBD22FAA412}"/>
                    </a:ext>
                  </a:extLst>
                </p14:cNvPr>
                <p14:cNvContentPartPr/>
                <p14:nvPr/>
              </p14:nvContentPartPr>
              <p14:xfrm>
                <a:off x="9760588" y="4788002"/>
                <a:ext cx="716760" cy="24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84EE686F-3895-46A3-AB2E-4CBD22FAA41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51948" y="4779362"/>
                  <a:ext cx="734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14CD8473-5E9F-4C13-A1D2-569ABAB66001}"/>
                    </a:ext>
                  </a:extLst>
                </p14:cNvPr>
                <p14:cNvContentPartPr/>
                <p14:nvPr/>
              </p14:nvContentPartPr>
              <p14:xfrm>
                <a:off x="10493908" y="4821122"/>
                <a:ext cx="178200" cy="3085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14CD8473-5E9F-4C13-A1D2-569ABAB6600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485268" y="4812482"/>
                  <a:ext cx="195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86" name="Freihand 585">
                  <a:extLst>
                    <a:ext uri="{FF2B5EF4-FFF2-40B4-BE49-F238E27FC236}">
                      <a16:creationId xmlns:a16="http://schemas.microsoft.com/office/drawing/2014/main" id="{A24B01AC-125B-45BF-80E1-E8CF90B7FD40}"/>
                    </a:ext>
                  </a:extLst>
                </p14:cNvPr>
                <p14:cNvContentPartPr/>
                <p14:nvPr/>
              </p14:nvContentPartPr>
              <p14:xfrm>
                <a:off x="9620908" y="4808522"/>
                <a:ext cx="160920" cy="271440"/>
              </p14:xfrm>
            </p:contentPart>
          </mc:Choice>
          <mc:Fallback xmlns="">
            <p:pic>
              <p:nvPicPr>
                <p:cNvPr id="586" name="Freihand 585">
                  <a:extLst>
                    <a:ext uri="{FF2B5EF4-FFF2-40B4-BE49-F238E27FC236}">
                      <a16:creationId xmlns:a16="http://schemas.microsoft.com/office/drawing/2014/main" id="{A24B01AC-125B-45BF-80E1-E8CF90B7FD4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12268" y="4799882"/>
                  <a:ext cx="178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45D3C5B9-C5AE-435F-9672-0DC8B36A93BC}"/>
                    </a:ext>
                  </a:extLst>
                </p14:cNvPr>
                <p14:cNvContentPartPr/>
                <p14:nvPr/>
              </p14:nvContentPartPr>
              <p14:xfrm>
                <a:off x="9761308" y="5102282"/>
                <a:ext cx="738000" cy="2340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45D3C5B9-C5AE-435F-9672-0DC8B36A93B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52308" y="5093282"/>
                  <a:ext cx="7556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uppieren 590">
            <a:extLst>
              <a:ext uri="{FF2B5EF4-FFF2-40B4-BE49-F238E27FC236}">
                <a16:creationId xmlns:a16="http://schemas.microsoft.com/office/drawing/2014/main" id="{63670802-4EDB-4E4E-928F-5FC53D5A0674}"/>
              </a:ext>
            </a:extLst>
          </p:cNvPr>
          <p:cNvGrpSpPr/>
          <p:nvPr/>
        </p:nvGrpSpPr>
        <p:grpSpPr>
          <a:xfrm>
            <a:off x="8120455" y="2615089"/>
            <a:ext cx="2997360" cy="2722680"/>
            <a:chOff x="8185948" y="2004842"/>
            <a:chExt cx="2997360" cy="27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89" name="Freihand 588">
                  <a:extLst>
                    <a:ext uri="{FF2B5EF4-FFF2-40B4-BE49-F238E27FC236}">
                      <a16:creationId xmlns:a16="http://schemas.microsoft.com/office/drawing/2014/main" id="{E8699136-6993-41B6-9EBC-3EB875FBA45B}"/>
                    </a:ext>
                  </a:extLst>
                </p14:cNvPr>
                <p14:cNvContentPartPr/>
                <p14:nvPr/>
              </p14:nvContentPartPr>
              <p14:xfrm>
                <a:off x="8207908" y="2186282"/>
                <a:ext cx="2975400" cy="2541240"/>
              </p14:xfrm>
            </p:contentPart>
          </mc:Choice>
          <mc:Fallback xmlns="">
            <p:pic>
              <p:nvPicPr>
                <p:cNvPr id="589" name="Freihand 588">
                  <a:extLst>
                    <a:ext uri="{FF2B5EF4-FFF2-40B4-BE49-F238E27FC236}">
                      <a16:creationId xmlns:a16="http://schemas.microsoft.com/office/drawing/2014/main" id="{E8699136-6993-41B6-9EBC-3EB875FBA45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17908" y="2006642"/>
                  <a:ext cx="3155040" cy="29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D0148287-99F7-4423-9E90-9617142EDA8A}"/>
                    </a:ext>
                  </a:extLst>
                </p14:cNvPr>
                <p14:cNvContentPartPr/>
                <p14:nvPr/>
              </p14:nvContentPartPr>
              <p14:xfrm>
                <a:off x="8185948" y="2004842"/>
                <a:ext cx="2984040" cy="265968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D0148287-99F7-4423-9E90-9617142EDA8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96308" y="1824842"/>
                  <a:ext cx="3163680" cy="30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uppieren 861">
            <a:extLst>
              <a:ext uri="{FF2B5EF4-FFF2-40B4-BE49-F238E27FC236}">
                <a16:creationId xmlns:a16="http://schemas.microsoft.com/office/drawing/2014/main" id="{163A4218-2CF3-4129-9F8C-F770AC4AE03A}"/>
              </a:ext>
            </a:extLst>
          </p:cNvPr>
          <p:cNvGrpSpPr/>
          <p:nvPr/>
        </p:nvGrpSpPr>
        <p:grpSpPr>
          <a:xfrm>
            <a:off x="7563895" y="2008189"/>
            <a:ext cx="3795480" cy="3778200"/>
            <a:chOff x="7965090" y="1895558"/>
            <a:chExt cx="3795480" cy="37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860" name="Freihand 859">
                  <a:extLst>
                    <a:ext uri="{FF2B5EF4-FFF2-40B4-BE49-F238E27FC236}">
                      <a16:creationId xmlns:a16="http://schemas.microsoft.com/office/drawing/2014/main" id="{68597DB3-6A09-4B8E-9319-C74956B5F891}"/>
                    </a:ext>
                  </a:extLst>
                </p14:cNvPr>
                <p14:cNvContentPartPr/>
                <p14:nvPr/>
              </p14:nvContentPartPr>
              <p14:xfrm>
                <a:off x="8014410" y="2055038"/>
                <a:ext cx="3746160" cy="3618720"/>
              </p14:xfrm>
            </p:contentPart>
          </mc:Choice>
          <mc:Fallback xmlns="">
            <p:pic>
              <p:nvPicPr>
                <p:cNvPr id="860" name="Freihand 859">
                  <a:extLst>
                    <a:ext uri="{FF2B5EF4-FFF2-40B4-BE49-F238E27FC236}">
                      <a16:creationId xmlns:a16="http://schemas.microsoft.com/office/drawing/2014/main" id="{68597DB3-6A09-4B8E-9319-C74956B5F89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924410" y="1875038"/>
                  <a:ext cx="3925800" cy="39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861" name="Freihand 860">
                  <a:extLst>
                    <a:ext uri="{FF2B5EF4-FFF2-40B4-BE49-F238E27FC236}">
                      <a16:creationId xmlns:a16="http://schemas.microsoft.com/office/drawing/2014/main" id="{8E80001B-DCCE-4FCD-9725-228D1345FAE8}"/>
                    </a:ext>
                  </a:extLst>
                </p14:cNvPr>
                <p14:cNvContentPartPr/>
                <p14:nvPr/>
              </p14:nvContentPartPr>
              <p14:xfrm>
                <a:off x="7965090" y="1895558"/>
                <a:ext cx="3444840" cy="3069720"/>
              </p14:xfrm>
            </p:contentPart>
          </mc:Choice>
          <mc:Fallback xmlns="">
            <p:pic>
              <p:nvPicPr>
                <p:cNvPr id="861" name="Freihand 860">
                  <a:extLst>
                    <a:ext uri="{FF2B5EF4-FFF2-40B4-BE49-F238E27FC236}">
                      <a16:creationId xmlns:a16="http://schemas.microsoft.com/office/drawing/2014/main" id="{8E80001B-DCCE-4FCD-9725-228D1345FAE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875090" y="1715918"/>
                  <a:ext cx="3624480" cy="342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uppieren 457">
            <a:extLst>
              <a:ext uri="{FF2B5EF4-FFF2-40B4-BE49-F238E27FC236}">
                <a16:creationId xmlns:a16="http://schemas.microsoft.com/office/drawing/2014/main" id="{EE6DD167-5325-4F00-8C83-C482FA0D4AFA}"/>
              </a:ext>
            </a:extLst>
          </p:cNvPr>
          <p:cNvGrpSpPr/>
          <p:nvPr/>
        </p:nvGrpSpPr>
        <p:grpSpPr>
          <a:xfrm>
            <a:off x="7887535" y="2033948"/>
            <a:ext cx="3366360" cy="3229920"/>
            <a:chOff x="-3266315" y="1819728"/>
            <a:chExt cx="3366360" cy="32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93" name="Freihand 592">
                  <a:extLst>
                    <a:ext uri="{FF2B5EF4-FFF2-40B4-BE49-F238E27FC236}">
                      <a16:creationId xmlns:a16="http://schemas.microsoft.com/office/drawing/2014/main" id="{55B5F1B5-4213-4F05-BAD4-86C1A51B18BF}"/>
                    </a:ext>
                  </a:extLst>
                </p14:cNvPr>
                <p14:cNvContentPartPr/>
                <p14:nvPr/>
              </p14:nvContentPartPr>
              <p14:xfrm>
                <a:off x="-2265875" y="1829808"/>
                <a:ext cx="1117440" cy="20880"/>
              </p14:xfrm>
            </p:contentPart>
          </mc:Choice>
          <mc:Fallback xmlns="">
            <p:pic>
              <p:nvPicPr>
                <p:cNvPr id="593" name="Freihand 592">
                  <a:extLst>
                    <a:ext uri="{FF2B5EF4-FFF2-40B4-BE49-F238E27FC236}">
                      <a16:creationId xmlns:a16="http://schemas.microsoft.com/office/drawing/2014/main" id="{55B5F1B5-4213-4F05-BAD4-86C1A51B18B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-2274875" y="1820961"/>
                  <a:ext cx="1135080" cy="38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94" name="Freihand 593">
                  <a:extLst>
                    <a:ext uri="{FF2B5EF4-FFF2-40B4-BE49-F238E27FC236}">
                      <a16:creationId xmlns:a16="http://schemas.microsoft.com/office/drawing/2014/main" id="{DA1AECF4-9D0B-4B27-A52C-D9F7555BE941}"/>
                    </a:ext>
                  </a:extLst>
                </p14:cNvPr>
                <p14:cNvContentPartPr/>
                <p14:nvPr/>
              </p14:nvContentPartPr>
              <p14:xfrm>
                <a:off x="-1174355" y="1819728"/>
                <a:ext cx="338760" cy="470520"/>
              </p14:xfrm>
            </p:contentPart>
          </mc:Choice>
          <mc:Fallback xmlns="">
            <p:pic>
              <p:nvPicPr>
                <p:cNvPr id="594" name="Freihand 593">
                  <a:extLst>
                    <a:ext uri="{FF2B5EF4-FFF2-40B4-BE49-F238E27FC236}">
                      <a16:creationId xmlns:a16="http://schemas.microsoft.com/office/drawing/2014/main" id="{DA1AECF4-9D0B-4B27-A52C-D9F7555BE94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-1183355" y="1810728"/>
                  <a:ext cx="3564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329C604C-FC43-4A03-B338-E5673916F4C9}"/>
                    </a:ext>
                  </a:extLst>
                </p14:cNvPr>
                <p14:cNvContentPartPr/>
                <p14:nvPr/>
              </p14:nvContentPartPr>
              <p14:xfrm>
                <a:off x="-2496275" y="1880208"/>
                <a:ext cx="248760" cy="41904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329C604C-FC43-4A03-B338-E5673916F4C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-2505275" y="1871208"/>
                  <a:ext cx="266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97" name="Freihand 596">
                  <a:extLst>
                    <a:ext uri="{FF2B5EF4-FFF2-40B4-BE49-F238E27FC236}">
                      <a16:creationId xmlns:a16="http://schemas.microsoft.com/office/drawing/2014/main" id="{8A00C15E-39EC-4392-9E06-F85DC0361143}"/>
                    </a:ext>
                  </a:extLst>
                </p14:cNvPr>
                <p14:cNvContentPartPr/>
                <p14:nvPr/>
              </p14:nvContentPartPr>
              <p14:xfrm>
                <a:off x="-2305835" y="2269368"/>
                <a:ext cx="1203840" cy="31680"/>
              </p14:xfrm>
            </p:contentPart>
          </mc:Choice>
          <mc:Fallback xmlns="">
            <p:pic>
              <p:nvPicPr>
                <p:cNvPr id="597" name="Freihand 596">
                  <a:extLst>
                    <a:ext uri="{FF2B5EF4-FFF2-40B4-BE49-F238E27FC236}">
                      <a16:creationId xmlns:a16="http://schemas.microsoft.com/office/drawing/2014/main" id="{8A00C15E-39EC-4392-9E06-F85DC036114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-2314835" y="2260368"/>
                  <a:ext cx="1221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98" name="Freihand 597">
                  <a:extLst>
                    <a:ext uri="{FF2B5EF4-FFF2-40B4-BE49-F238E27FC236}">
                      <a16:creationId xmlns:a16="http://schemas.microsoft.com/office/drawing/2014/main" id="{03D56F78-A254-4964-BEE0-95A02FD874D4}"/>
                    </a:ext>
                  </a:extLst>
                </p14:cNvPr>
                <p14:cNvContentPartPr/>
                <p14:nvPr/>
              </p14:nvContentPartPr>
              <p14:xfrm>
                <a:off x="-1616795" y="2299608"/>
                <a:ext cx="32040" cy="344880"/>
              </p14:xfrm>
            </p:contentPart>
          </mc:Choice>
          <mc:Fallback xmlns="">
            <p:pic>
              <p:nvPicPr>
                <p:cNvPr id="598" name="Freihand 597">
                  <a:extLst>
                    <a:ext uri="{FF2B5EF4-FFF2-40B4-BE49-F238E27FC236}">
                      <a16:creationId xmlns:a16="http://schemas.microsoft.com/office/drawing/2014/main" id="{03D56F78-A254-4964-BEE0-95A02FD874D4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-1625795" y="2290617"/>
                  <a:ext cx="49680" cy="362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99" name="Freihand 598">
                  <a:extLst>
                    <a:ext uri="{FF2B5EF4-FFF2-40B4-BE49-F238E27FC236}">
                      <a16:creationId xmlns:a16="http://schemas.microsoft.com/office/drawing/2014/main" id="{14E315AC-F72E-4F55-8624-69A74B762F90}"/>
                    </a:ext>
                  </a:extLst>
                </p14:cNvPr>
                <p14:cNvContentPartPr/>
                <p14:nvPr/>
              </p14:nvContentPartPr>
              <p14:xfrm>
                <a:off x="-1725515" y="2546208"/>
                <a:ext cx="243000" cy="128520"/>
              </p14:xfrm>
            </p:contentPart>
          </mc:Choice>
          <mc:Fallback xmlns="">
            <p:pic>
              <p:nvPicPr>
                <p:cNvPr id="599" name="Freihand 598">
                  <a:extLst>
                    <a:ext uri="{FF2B5EF4-FFF2-40B4-BE49-F238E27FC236}">
                      <a16:creationId xmlns:a16="http://schemas.microsoft.com/office/drawing/2014/main" id="{14E315AC-F72E-4F55-8624-69A74B762F9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-1734515" y="2537183"/>
                  <a:ext cx="260640" cy="146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C0FC53B0-BA8E-4667-9096-2F6EE1F89175}"/>
                    </a:ext>
                  </a:extLst>
                </p14:cNvPr>
                <p14:cNvContentPartPr/>
                <p14:nvPr/>
              </p14:nvContentPartPr>
              <p14:xfrm>
                <a:off x="-3266315" y="2750688"/>
                <a:ext cx="3123360" cy="9540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C0FC53B0-BA8E-4667-9096-2F6EE1F8917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-3275315" y="2741688"/>
                  <a:ext cx="314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03" name="Freihand 602">
                  <a:extLst>
                    <a:ext uri="{FF2B5EF4-FFF2-40B4-BE49-F238E27FC236}">
                      <a16:creationId xmlns:a16="http://schemas.microsoft.com/office/drawing/2014/main" id="{3FBAFA82-B554-4FC0-8C81-4A9F91AD929B}"/>
                    </a:ext>
                  </a:extLst>
                </p14:cNvPr>
                <p14:cNvContentPartPr/>
                <p14:nvPr/>
              </p14:nvContentPartPr>
              <p14:xfrm>
                <a:off x="-143315" y="2712528"/>
                <a:ext cx="194760" cy="2301840"/>
              </p14:xfrm>
            </p:contentPart>
          </mc:Choice>
          <mc:Fallback xmlns="">
            <p:pic>
              <p:nvPicPr>
                <p:cNvPr id="603" name="Freihand 602">
                  <a:extLst>
                    <a:ext uri="{FF2B5EF4-FFF2-40B4-BE49-F238E27FC236}">
                      <a16:creationId xmlns:a16="http://schemas.microsoft.com/office/drawing/2014/main" id="{3FBAFA82-B554-4FC0-8C81-4A9F91AD929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-152315" y="2703528"/>
                  <a:ext cx="212400" cy="23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05" name="Freihand 604">
                  <a:extLst>
                    <a:ext uri="{FF2B5EF4-FFF2-40B4-BE49-F238E27FC236}">
                      <a16:creationId xmlns:a16="http://schemas.microsoft.com/office/drawing/2014/main" id="{30149D14-F331-4952-A344-488497E6C717}"/>
                    </a:ext>
                  </a:extLst>
                </p14:cNvPr>
                <p14:cNvContentPartPr/>
                <p14:nvPr/>
              </p14:nvContentPartPr>
              <p14:xfrm>
                <a:off x="-3223475" y="2892168"/>
                <a:ext cx="3323520" cy="2157480"/>
              </p14:xfrm>
            </p:contentPart>
          </mc:Choice>
          <mc:Fallback xmlns="">
            <p:pic>
              <p:nvPicPr>
                <p:cNvPr id="605" name="Freihand 604">
                  <a:extLst>
                    <a:ext uri="{FF2B5EF4-FFF2-40B4-BE49-F238E27FC236}">
                      <a16:creationId xmlns:a16="http://schemas.microsoft.com/office/drawing/2014/main" id="{30149D14-F331-4952-A344-488497E6C71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-3232475" y="2883168"/>
                  <a:ext cx="3341160" cy="21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7735A359-07B3-4EB1-9B5D-3BDB9202CD1A}"/>
                    </a:ext>
                  </a:extLst>
                </p14:cNvPr>
                <p14:cNvContentPartPr/>
                <p14:nvPr/>
              </p14:nvContentPartPr>
              <p14:xfrm>
                <a:off x="-2874395" y="2981255"/>
                <a:ext cx="114120" cy="179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735A359-07B3-4EB1-9B5D-3BDB9202CD1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-2883035" y="2972255"/>
                  <a:ext cx="131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5A9EE03F-BE0D-440B-AAF3-87465AE713F5}"/>
                    </a:ext>
                  </a:extLst>
                </p14:cNvPr>
                <p14:cNvContentPartPr/>
                <p14:nvPr/>
              </p14:nvContentPartPr>
              <p14:xfrm>
                <a:off x="-2715275" y="3053615"/>
                <a:ext cx="84960" cy="85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5A9EE03F-BE0D-440B-AAF3-87465AE713F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-2724275" y="3044615"/>
                  <a:ext cx="10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1BA4FA02-7168-47F8-863E-50C0031FB3EB}"/>
                    </a:ext>
                  </a:extLst>
                </p14:cNvPr>
                <p14:cNvContentPartPr/>
                <p14:nvPr/>
              </p14:nvContentPartPr>
              <p14:xfrm>
                <a:off x="-2586395" y="2963255"/>
                <a:ext cx="112680" cy="17388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1BA4FA02-7168-47F8-863E-50C0031FB3E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-2595395" y="2954255"/>
                  <a:ext cx="130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D190F221-7B07-473E-BA75-108DC3B3FF4D}"/>
                    </a:ext>
                  </a:extLst>
                </p14:cNvPr>
                <p14:cNvContentPartPr/>
                <p14:nvPr/>
              </p14:nvContentPartPr>
              <p14:xfrm>
                <a:off x="-2281115" y="2909255"/>
                <a:ext cx="177480" cy="210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D190F221-7B07-473E-BA75-108DC3B3FF4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-2289755" y="2900615"/>
                  <a:ext cx="195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6C1F331E-B2A6-4FE3-989F-399BB633D494}"/>
                    </a:ext>
                  </a:extLst>
                </p14:cNvPr>
                <p14:cNvContentPartPr/>
                <p14:nvPr/>
              </p14:nvContentPartPr>
              <p14:xfrm>
                <a:off x="-2069435" y="3019415"/>
                <a:ext cx="43920" cy="1159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6C1F331E-B2A6-4FE3-989F-399BB633D49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-2078435" y="3010775"/>
                  <a:ext cx="61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B010A7C-6960-4063-BA3B-C27B941B7D0B}"/>
                    </a:ext>
                  </a:extLst>
                </p14:cNvPr>
                <p14:cNvContentPartPr/>
                <p14:nvPr/>
              </p14:nvContentPartPr>
              <p14:xfrm>
                <a:off x="-1842995" y="3015815"/>
                <a:ext cx="95760" cy="1083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EB010A7C-6960-4063-BA3B-C27B941B7D0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-1851635" y="3006815"/>
                  <a:ext cx="113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4CCA60FB-5128-4DE0-AA16-5EFA9A5830FF}"/>
                    </a:ext>
                  </a:extLst>
                </p14:cNvPr>
                <p14:cNvContentPartPr/>
                <p14:nvPr/>
              </p14:nvContentPartPr>
              <p14:xfrm>
                <a:off x="-1705475" y="3011495"/>
                <a:ext cx="62280" cy="11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4CCA60FB-5128-4DE0-AA16-5EFA9A5830F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-1714475" y="3002495"/>
                  <a:ext cx="79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89B84F7-76B6-4896-A4E4-80FDD64E59B1}"/>
                    </a:ext>
                  </a:extLst>
                </p14:cNvPr>
                <p14:cNvContentPartPr/>
                <p14:nvPr/>
              </p14:nvContentPartPr>
              <p14:xfrm>
                <a:off x="-1447355" y="3002495"/>
                <a:ext cx="295200" cy="1065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89B84F7-76B6-4896-A4E4-80FDD64E59B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-1456355" y="2993495"/>
                  <a:ext cx="312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8BB43CAE-7D54-4FCB-B7DC-4F57C2D5A285}"/>
                    </a:ext>
                  </a:extLst>
                </p14:cNvPr>
                <p14:cNvContentPartPr/>
                <p14:nvPr/>
              </p14:nvContentPartPr>
              <p14:xfrm>
                <a:off x="-1140995" y="2904215"/>
                <a:ext cx="138960" cy="1990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8BB43CAE-7D54-4FCB-B7DC-4F57C2D5A28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-1149635" y="2895215"/>
                  <a:ext cx="156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AADC285-41B0-43EF-9A65-30F6516EE83F}"/>
                    </a:ext>
                  </a:extLst>
                </p14:cNvPr>
                <p14:cNvContentPartPr/>
                <p14:nvPr/>
              </p14:nvContentPartPr>
              <p14:xfrm>
                <a:off x="-965675" y="2908895"/>
                <a:ext cx="101160" cy="1875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AADC285-41B0-43EF-9A65-30F6516EE83F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-974315" y="2900255"/>
                  <a:ext cx="118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A02F11E5-146F-46FD-8011-772B43E0965F}"/>
                    </a:ext>
                  </a:extLst>
                </p14:cNvPr>
                <p14:cNvContentPartPr/>
                <p14:nvPr/>
              </p14:nvContentPartPr>
              <p14:xfrm>
                <a:off x="-855875" y="2935535"/>
                <a:ext cx="14760" cy="7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A02F11E5-146F-46FD-8011-772B43E0965F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-864875" y="2926895"/>
                  <a:ext cx="3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525C3A33-99B0-47CE-9027-894BC74B2163}"/>
                    </a:ext>
                  </a:extLst>
                </p14:cNvPr>
                <p14:cNvContentPartPr/>
                <p14:nvPr/>
              </p14:nvContentPartPr>
              <p14:xfrm>
                <a:off x="-805475" y="2893775"/>
                <a:ext cx="218520" cy="235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525C3A33-99B0-47CE-9027-894BC74B216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-814475" y="2885135"/>
                  <a:ext cx="236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7F3CF1B1-8600-40D0-8912-3BFAFD19EAE6}"/>
                    </a:ext>
                  </a:extLst>
                </p14:cNvPr>
                <p14:cNvContentPartPr/>
                <p14:nvPr/>
              </p14:nvContentPartPr>
              <p14:xfrm>
                <a:off x="-2919395" y="3323975"/>
                <a:ext cx="164880" cy="22104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7F3CF1B1-8600-40D0-8912-3BFAFD19EAE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-2928035" y="3314975"/>
                  <a:ext cx="182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03E7D5ED-B550-441B-83A5-35421D56AD0C}"/>
                    </a:ext>
                  </a:extLst>
                </p14:cNvPr>
                <p14:cNvContentPartPr/>
                <p14:nvPr/>
              </p14:nvContentPartPr>
              <p14:xfrm>
                <a:off x="-2713475" y="3353855"/>
                <a:ext cx="89640" cy="18792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03E7D5ED-B550-441B-83A5-35421D56AD0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-2722475" y="3345215"/>
                  <a:ext cx="107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C1BB44E1-F3D0-478A-9632-5D1266F10008}"/>
                    </a:ext>
                  </a:extLst>
                </p14:cNvPr>
                <p14:cNvContentPartPr/>
                <p14:nvPr/>
              </p14:nvContentPartPr>
              <p14:xfrm>
                <a:off x="-2726435" y="3434135"/>
                <a:ext cx="123120" cy="3672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C1BB44E1-F3D0-478A-9632-5D1266F1000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-2735435" y="3425135"/>
                  <a:ext cx="140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8431377E-D4D8-4625-B153-3DCB1601D38D}"/>
                    </a:ext>
                  </a:extLst>
                </p14:cNvPr>
                <p14:cNvContentPartPr/>
                <p14:nvPr/>
              </p14:nvContentPartPr>
              <p14:xfrm>
                <a:off x="-2557235" y="3446015"/>
                <a:ext cx="15120" cy="1188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8431377E-D4D8-4625-B153-3DCB1601D38D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-2566235" y="3437375"/>
                  <a:ext cx="32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D958BEFF-4946-4B22-A4B4-7C041293AC4D}"/>
                    </a:ext>
                  </a:extLst>
                </p14:cNvPr>
                <p14:cNvContentPartPr/>
                <p14:nvPr/>
              </p14:nvContentPartPr>
              <p14:xfrm>
                <a:off x="-2554715" y="3507935"/>
                <a:ext cx="7920" cy="900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D958BEFF-4946-4B22-A4B4-7C041293AC4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-2563355" y="3499295"/>
                  <a:ext cx="25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55E1C165-FD17-4447-8C4D-04798A73F450}"/>
                    </a:ext>
                  </a:extLst>
                </p14:cNvPr>
                <p14:cNvContentPartPr/>
                <p14:nvPr/>
              </p14:nvContentPartPr>
              <p14:xfrm>
                <a:off x="-2468675" y="3332255"/>
                <a:ext cx="84960" cy="1879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55E1C165-FD17-4447-8C4D-04798A73F450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-2477675" y="3323255"/>
                  <a:ext cx="102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747619B2-FAE7-4DBE-9072-75E2F016A1E8}"/>
                    </a:ext>
                  </a:extLst>
                </p14:cNvPr>
                <p14:cNvContentPartPr/>
                <p14:nvPr/>
              </p14:nvContentPartPr>
              <p14:xfrm>
                <a:off x="-2332595" y="3380495"/>
                <a:ext cx="111240" cy="1206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747619B2-FAE7-4DBE-9072-75E2F016A1E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-2341235" y="3371855"/>
                  <a:ext cx="12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1697C9E-DC10-41AD-AE7C-095925759BA7}"/>
                    </a:ext>
                  </a:extLst>
                </p14:cNvPr>
                <p14:cNvContentPartPr/>
                <p14:nvPr/>
              </p14:nvContentPartPr>
              <p14:xfrm>
                <a:off x="-2069795" y="3410735"/>
                <a:ext cx="135720" cy="1130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1697C9E-DC10-41AD-AE7C-095925759BA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-2078435" y="3401735"/>
                  <a:ext cx="153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F63A1D15-2B59-44EF-831C-73E339673EC2}"/>
                    </a:ext>
                  </a:extLst>
                </p14:cNvPr>
                <p14:cNvContentPartPr/>
                <p14:nvPr/>
              </p14:nvContentPartPr>
              <p14:xfrm>
                <a:off x="-1898795" y="3398135"/>
                <a:ext cx="102240" cy="111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F63A1D15-2B59-44EF-831C-73E339673EC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-1907435" y="3389495"/>
                  <a:ext cx="119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918632C7-F531-4B81-A523-F6A3CC6B415D}"/>
                    </a:ext>
                  </a:extLst>
                </p14:cNvPr>
                <p14:cNvContentPartPr/>
                <p14:nvPr/>
              </p14:nvContentPartPr>
              <p14:xfrm>
                <a:off x="-1755875" y="3377615"/>
                <a:ext cx="50400" cy="1256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918632C7-F531-4B81-A523-F6A3CC6B415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-1764875" y="3368615"/>
                  <a:ext cx="6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F2235B97-1676-4612-A43A-245665572E5C}"/>
                    </a:ext>
                  </a:extLst>
                </p14:cNvPr>
                <p14:cNvContentPartPr/>
                <p14:nvPr/>
              </p14:nvContentPartPr>
              <p14:xfrm>
                <a:off x="-1591715" y="3493895"/>
                <a:ext cx="41760" cy="12744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F2235B97-1676-4612-A43A-245665572E5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-1600715" y="3484895"/>
                  <a:ext cx="59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C92D12B2-D257-471D-A5F1-5194C14EE56C}"/>
                    </a:ext>
                  </a:extLst>
                </p14:cNvPr>
                <p14:cNvContentPartPr/>
                <p14:nvPr/>
              </p14:nvContentPartPr>
              <p14:xfrm>
                <a:off x="-1421435" y="3241535"/>
                <a:ext cx="163440" cy="38016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C92D12B2-D257-471D-A5F1-5194C14EE56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-1430075" y="3232535"/>
                  <a:ext cx="1810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0320A891-98A3-46EA-A808-C1B0735D0BE6}"/>
                    </a:ext>
                  </a:extLst>
                </p14:cNvPr>
                <p14:cNvContentPartPr/>
                <p14:nvPr/>
              </p14:nvContentPartPr>
              <p14:xfrm>
                <a:off x="-1253315" y="3344855"/>
                <a:ext cx="11880" cy="3204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0320A891-98A3-46EA-A808-C1B0735D0BE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-1261955" y="3335855"/>
                  <a:ext cx="29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6ED6F93A-88BF-4457-9B08-723DB7767774}"/>
                    </a:ext>
                  </a:extLst>
                </p14:cNvPr>
                <p14:cNvContentPartPr/>
                <p14:nvPr/>
              </p14:nvContentPartPr>
              <p14:xfrm>
                <a:off x="-1217315" y="3401735"/>
                <a:ext cx="110880" cy="122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6ED6F93A-88BF-4457-9B08-723DB776777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-1226315" y="3392735"/>
                  <a:ext cx="128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B7908127-94D8-49D2-BBE9-803CE11ABEFF}"/>
                    </a:ext>
                  </a:extLst>
                </p14:cNvPr>
                <p14:cNvContentPartPr/>
                <p14:nvPr/>
              </p14:nvContentPartPr>
              <p14:xfrm>
                <a:off x="-1079435" y="3408215"/>
                <a:ext cx="80640" cy="2739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B7908127-94D8-49D2-BBE9-803CE11ABEF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-1088435" y="3399575"/>
                  <a:ext cx="98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7A9A4E7A-2C3D-414A-8C9D-EA38E74F1527}"/>
                    </a:ext>
                  </a:extLst>
                </p14:cNvPr>
                <p14:cNvContentPartPr/>
                <p14:nvPr/>
              </p14:nvContentPartPr>
              <p14:xfrm>
                <a:off x="-805835" y="3398495"/>
                <a:ext cx="101160" cy="14652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7A9A4E7A-2C3D-414A-8C9D-EA38E74F152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-814835" y="3389495"/>
                  <a:ext cx="118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3B7E3965-4269-48AB-B094-AE67E23FF34F}"/>
                    </a:ext>
                  </a:extLst>
                </p14:cNvPr>
                <p14:cNvContentPartPr/>
                <p14:nvPr/>
              </p14:nvContentPartPr>
              <p14:xfrm>
                <a:off x="-666515" y="3394535"/>
                <a:ext cx="90720" cy="15264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3B7E3965-4269-48AB-B094-AE67E23FF34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-675155" y="3385535"/>
                  <a:ext cx="108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AAF00FBF-87E2-4D78-84CC-2E5CF4945A98}"/>
                    </a:ext>
                  </a:extLst>
                </p14:cNvPr>
                <p14:cNvContentPartPr/>
                <p14:nvPr/>
              </p14:nvContentPartPr>
              <p14:xfrm>
                <a:off x="-2803475" y="3785855"/>
                <a:ext cx="277560" cy="15228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AAF00FBF-87E2-4D78-84CC-2E5CF4945A9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-2812475" y="3776855"/>
                  <a:ext cx="29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882A71CF-65F8-4685-9EB0-EFE5A145F913}"/>
                    </a:ext>
                  </a:extLst>
                </p14:cNvPr>
                <p14:cNvContentPartPr/>
                <p14:nvPr/>
              </p14:nvContentPartPr>
              <p14:xfrm>
                <a:off x="-2515115" y="3795575"/>
                <a:ext cx="65520" cy="12924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882A71CF-65F8-4685-9EB0-EFE5A145F91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-2524115" y="3786935"/>
                  <a:ext cx="83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24E958-7727-4DC0-B672-B4CA482F60E4}"/>
                    </a:ext>
                  </a:extLst>
                </p14:cNvPr>
                <p14:cNvContentPartPr/>
                <p14:nvPr/>
              </p14:nvContentPartPr>
              <p14:xfrm>
                <a:off x="-2414675" y="3771095"/>
                <a:ext cx="186120" cy="26424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24E958-7727-4DC0-B672-B4CA482F60E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-2423315" y="3762095"/>
                  <a:ext cx="203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CFD938CA-251C-4DA3-9602-DDC6A89B5901}"/>
                    </a:ext>
                  </a:extLst>
                </p14:cNvPr>
                <p14:cNvContentPartPr/>
                <p14:nvPr/>
              </p14:nvContentPartPr>
              <p14:xfrm>
                <a:off x="-2189675" y="3783335"/>
                <a:ext cx="72000" cy="9288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CFD938CA-251C-4DA3-9602-DDC6A89B590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-2198675" y="3774335"/>
                  <a:ext cx="89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238" name="Freihand 237">
                  <a:extLst>
                    <a:ext uri="{FF2B5EF4-FFF2-40B4-BE49-F238E27FC236}">
                      <a16:creationId xmlns:a16="http://schemas.microsoft.com/office/drawing/2014/main" id="{C82B222A-80DF-4FE7-90D7-2ACE1146D67A}"/>
                    </a:ext>
                  </a:extLst>
                </p14:cNvPr>
                <p14:cNvContentPartPr/>
                <p14:nvPr/>
              </p14:nvContentPartPr>
              <p14:xfrm>
                <a:off x="-2088875" y="3800615"/>
                <a:ext cx="52200" cy="85320"/>
              </p14:xfrm>
            </p:contentPart>
          </mc:Choice>
          <mc:Fallback xmlns="">
            <p:pic>
              <p:nvPicPr>
                <p:cNvPr id="238" name="Freihand 237">
                  <a:extLst>
                    <a:ext uri="{FF2B5EF4-FFF2-40B4-BE49-F238E27FC236}">
                      <a16:creationId xmlns:a16="http://schemas.microsoft.com/office/drawing/2014/main" id="{C82B222A-80DF-4FE7-90D7-2ACE1146D67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-2097875" y="3791615"/>
                  <a:ext cx="69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3941965D-FB7F-4096-9FE7-F61C71CC6E15}"/>
                    </a:ext>
                  </a:extLst>
                </p14:cNvPr>
                <p14:cNvContentPartPr/>
                <p14:nvPr/>
              </p14:nvContentPartPr>
              <p14:xfrm>
                <a:off x="-1976915" y="3719615"/>
                <a:ext cx="175320" cy="17856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3941965D-FB7F-4096-9FE7-F61C71CC6E1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-1985915" y="3710615"/>
                  <a:ext cx="192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73E229-7D74-4235-9E91-8EB6F3D749B6}"/>
                    </a:ext>
                  </a:extLst>
                </p14:cNvPr>
                <p14:cNvContentPartPr/>
                <p14:nvPr/>
              </p14:nvContentPartPr>
              <p14:xfrm>
                <a:off x="-1748675" y="3785855"/>
                <a:ext cx="101160" cy="1044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73E229-7D74-4235-9E91-8EB6F3D749B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-1757315" y="3776855"/>
                  <a:ext cx="118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122B6A65-1406-42D5-9E54-F287860DC3B2}"/>
                    </a:ext>
                  </a:extLst>
                </p14:cNvPr>
                <p14:cNvContentPartPr/>
                <p14:nvPr/>
              </p14:nvContentPartPr>
              <p14:xfrm>
                <a:off x="-1613675" y="3694415"/>
                <a:ext cx="169920" cy="19620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122B6A65-1406-42D5-9E54-F287860DC3B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-1622675" y="3685415"/>
                  <a:ext cx="187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50" name="Freihand 249">
                  <a:extLst>
                    <a:ext uri="{FF2B5EF4-FFF2-40B4-BE49-F238E27FC236}">
                      <a16:creationId xmlns:a16="http://schemas.microsoft.com/office/drawing/2014/main" id="{62009E30-ABBB-4BAE-893C-6900393DD5C2}"/>
                    </a:ext>
                  </a:extLst>
                </p14:cNvPr>
                <p14:cNvContentPartPr/>
                <p14:nvPr/>
              </p14:nvContentPartPr>
              <p14:xfrm>
                <a:off x="-1503515" y="3775055"/>
                <a:ext cx="72720" cy="65880"/>
              </p14:xfrm>
            </p:contentPart>
          </mc:Choice>
          <mc:Fallback xmlns="">
            <p:pic>
              <p:nvPicPr>
                <p:cNvPr id="250" name="Freihand 249">
                  <a:extLst>
                    <a:ext uri="{FF2B5EF4-FFF2-40B4-BE49-F238E27FC236}">
                      <a16:creationId xmlns:a16="http://schemas.microsoft.com/office/drawing/2014/main" id="{62009E30-ABBB-4BAE-893C-6900393DD5C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-1512155" y="3766415"/>
                  <a:ext cx="90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D104509C-9CDA-4283-A125-41D7A30C8DD5}"/>
                    </a:ext>
                  </a:extLst>
                </p14:cNvPr>
                <p14:cNvContentPartPr/>
                <p14:nvPr/>
              </p14:nvContentPartPr>
              <p14:xfrm>
                <a:off x="-1216955" y="3770015"/>
                <a:ext cx="272880" cy="10584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D104509C-9CDA-4283-A125-41D7A30C8DD5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-1225595" y="3761375"/>
                  <a:ext cx="29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DC2A52E4-50F3-44DF-A2E1-933C3FFE4315}"/>
                    </a:ext>
                  </a:extLst>
                </p14:cNvPr>
                <p14:cNvContentPartPr/>
                <p14:nvPr/>
              </p14:nvContentPartPr>
              <p14:xfrm>
                <a:off x="-717635" y="3748055"/>
                <a:ext cx="211680" cy="17136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DC2A52E4-50F3-44DF-A2E1-933C3FFE431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-726275" y="3739415"/>
                  <a:ext cx="229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26E7C354-75EE-4B0E-9C08-335913E808FB}"/>
                    </a:ext>
                  </a:extLst>
                </p14:cNvPr>
                <p14:cNvContentPartPr/>
                <p14:nvPr/>
              </p14:nvContentPartPr>
              <p14:xfrm>
                <a:off x="-2786915" y="4142615"/>
                <a:ext cx="69120" cy="15156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26E7C354-75EE-4B0E-9C08-335913E808F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-2795555" y="4133615"/>
                  <a:ext cx="86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93FBBE23-7280-44D0-B67C-8B8F134F0239}"/>
                    </a:ext>
                  </a:extLst>
                </p14:cNvPr>
                <p14:cNvContentPartPr/>
                <p14:nvPr/>
              </p14:nvContentPartPr>
              <p14:xfrm>
                <a:off x="-2706995" y="4159895"/>
                <a:ext cx="86040" cy="11880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93FBBE23-7280-44D0-B67C-8B8F134F0239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-2715995" y="4151255"/>
                  <a:ext cx="103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1A2EEE6C-9703-4930-89C5-A0A9B1160A40}"/>
                    </a:ext>
                  </a:extLst>
                </p14:cNvPr>
                <p14:cNvContentPartPr/>
                <p14:nvPr/>
              </p14:nvContentPartPr>
              <p14:xfrm>
                <a:off x="-2604035" y="4150895"/>
                <a:ext cx="72360" cy="26172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1A2EEE6C-9703-4930-89C5-A0A9B1160A4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-2612675" y="4142255"/>
                  <a:ext cx="90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84" name="Freihand 383">
                  <a:extLst>
                    <a:ext uri="{FF2B5EF4-FFF2-40B4-BE49-F238E27FC236}">
                      <a16:creationId xmlns:a16="http://schemas.microsoft.com/office/drawing/2014/main" id="{50A918C1-BBB8-4B94-ADF4-5C6E794DB675}"/>
                    </a:ext>
                  </a:extLst>
                </p14:cNvPr>
                <p14:cNvContentPartPr/>
                <p14:nvPr/>
              </p14:nvContentPartPr>
              <p14:xfrm>
                <a:off x="-2465795" y="4157735"/>
                <a:ext cx="67320" cy="103320"/>
              </p14:xfrm>
            </p:contentPart>
          </mc:Choice>
          <mc:Fallback xmlns="">
            <p:pic>
              <p:nvPicPr>
                <p:cNvPr id="384" name="Freihand 383">
                  <a:extLst>
                    <a:ext uri="{FF2B5EF4-FFF2-40B4-BE49-F238E27FC236}">
                      <a16:creationId xmlns:a16="http://schemas.microsoft.com/office/drawing/2014/main" id="{50A918C1-BBB8-4B94-ADF4-5C6E794DB675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-2474435" y="4148735"/>
                  <a:ext cx="84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85" name="Freihand 384">
                  <a:extLst>
                    <a:ext uri="{FF2B5EF4-FFF2-40B4-BE49-F238E27FC236}">
                      <a16:creationId xmlns:a16="http://schemas.microsoft.com/office/drawing/2014/main" id="{82E5F744-6900-441A-973A-0EAA204DB4A2}"/>
                    </a:ext>
                  </a:extLst>
                </p14:cNvPr>
                <p14:cNvContentPartPr/>
                <p14:nvPr/>
              </p14:nvContentPartPr>
              <p14:xfrm>
                <a:off x="-2326115" y="4158455"/>
                <a:ext cx="207720" cy="107640"/>
              </p14:xfrm>
            </p:contentPart>
          </mc:Choice>
          <mc:Fallback xmlns="">
            <p:pic>
              <p:nvPicPr>
                <p:cNvPr id="385" name="Freihand 384">
                  <a:extLst>
                    <a:ext uri="{FF2B5EF4-FFF2-40B4-BE49-F238E27FC236}">
                      <a16:creationId xmlns:a16="http://schemas.microsoft.com/office/drawing/2014/main" id="{82E5F744-6900-441A-973A-0EAA204DB4A2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-2334755" y="4149455"/>
                  <a:ext cx="225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86" name="Freihand 385">
                  <a:extLst>
                    <a:ext uri="{FF2B5EF4-FFF2-40B4-BE49-F238E27FC236}">
                      <a16:creationId xmlns:a16="http://schemas.microsoft.com/office/drawing/2014/main" id="{6477A029-DDA8-4FFD-86B0-742A65D4A15E}"/>
                    </a:ext>
                  </a:extLst>
                </p14:cNvPr>
                <p14:cNvContentPartPr/>
                <p14:nvPr/>
              </p14:nvContentPartPr>
              <p14:xfrm>
                <a:off x="-1990595" y="4211015"/>
                <a:ext cx="26640" cy="88560"/>
              </p14:xfrm>
            </p:contentPart>
          </mc:Choice>
          <mc:Fallback xmlns="">
            <p:pic>
              <p:nvPicPr>
                <p:cNvPr id="386" name="Freihand 385">
                  <a:extLst>
                    <a:ext uri="{FF2B5EF4-FFF2-40B4-BE49-F238E27FC236}">
                      <a16:creationId xmlns:a16="http://schemas.microsoft.com/office/drawing/2014/main" id="{6477A029-DDA8-4FFD-86B0-742A65D4A15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-1999595" y="4202375"/>
                  <a:ext cx="44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87" name="Freihand 386">
                  <a:extLst>
                    <a:ext uri="{FF2B5EF4-FFF2-40B4-BE49-F238E27FC236}">
                      <a16:creationId xmlns:a16="http://schemas.microsoft.com/office/drawing/2014/main" id="{BC727E29-7B32-4BE2-B89E-0D6C551D049B}"/>
                    </a:ext>
                  </a:extLst>
                </p14:cNvPr>
                <p14:cNvContentPartPr/>
                <p14:nvPr/>
              </p14:nvContentPartPr>
              <p14:xfrm>
                <a:off x="-1792595" y="4111295"/>
                <a:ext cx="113760" cy="129960"/>
              </p14:xfrm>
            </p:contentPart>
          </mc:Choice>
          <mc:Fallback xmlns="">
            <p:pic>
              <p:nvPicPr>
                <p:cNvPr id="387" name="Freihand 386">
                  <a:extLst>
                    <a:ext uri="{FF2B5EF4-FFF2-40B4-BE49-F238E27FC236}">
                      <a16:creationId xmlns:a16="http://schemas.microsoft.com/office/drawing/2014/main" id="{BC727E29-7B32-4BE2-B89E-0D6C551D049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-1801235" y="4102295"/>
                  <a:ext cx="131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88" name="Freihand 387">
                  <a:extLst>
                    <a:ext uri="{FF2B5EF4-FFF2-40B4-BE49-F238E27FC236}">
                      <a16:creationId xmlns:a16="http://schemas.microsoft.com/office/drawing/2014/main" id="{14C93856-E82A-4026-8ECA-7743AE656E15}"/>
                    </a:ext>
                  </a:extLst>
                </p14:cNvPr>
                <p14:cNvContentPartPr/>
                <p14:nvPr/>
              </p14:nvContentPartPr>
              <p14:xfrm>
                <a:off x="-1612595" y="4113815"/>
                <a:ext cx="74880" cy="120240"/>
              </p14:xfrm>
            </p:contentPart>
          </mc:Choice>
          <mc:Fallback xmlns="">
            <p:pic>
              <p:nvPicPr>
                <p:cNvPr id="388" name="Freihand 387">
                  <a:extLst>
                    <a:ext uri="{FF2B5EF4-FFF2-40B4-BE49-F238E27FC236}">
                      <a16:creationId xmlns:a16="http://schemas.microsoft.com/office/drawing/2014/main" id="{14C93856-E82A-4026-8ECA-7743AE656E15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-1621595" y="4104815"/>
                  <a:ext cx="92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89" name="Freihand 388">
                  <a:extLst>
                    <a:ext uri="{FF2B5EF4-FFF2-40B4-BE49-F238E27FC236}">
                      <a16:creationId xmlns:a16="http://schemas.microsoft.com/office/drawing/2014/main" id="{C5F555E2-4AD1-4AC2-AB57-0AED839A29E3}"/>
                    </a:ext>
                  </a:extLst>
                </p14:cNvPr>
                <p14:cNvContentPartPr/>
                <p14:nvPr/>
              </p14:nvContentPartPr>
              <p14:xfrm>
                <a:off x="-1367435" y="4118135"/>
                <a:ext cx="20520" cy="114120"/>
              </p14:xfrm>
            </p:contentPart>
          </mc:Choice>
          <mc:Fallback xmlns="">
            <p:pic>
              <p:nvPicPr>
                <p:cNvPr id="389" name="Freihand 388">
                  <a:extLst>
                    <a:ext uri="{FF2B5EF4-FFF2-40B4-BE49-F238E27FC236}">
                      <a16:creationId xmlns:a16="http://schemas.microsoft.com/office/drawing/2014/main" id="{C5F555E2-4AD1-4AC2-AB57-0AED839A29E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-1376075" y="4109135"/>
                  <a:ext cx="38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90" name="Freihand 389">
                  <a:extLst>
                    <a:ext uri="{FF2B5EF4-FFF2-40B4-BE49-F238E27FC236}">
                      <a16:creationId xmlns:a16="http://schemas.microsoft.com/office/drawing/2014/main" id="{52179A81-70DE-4BEE-A5AB-6049AAACA533}"/>
                    </a:ext>
                  </a:extLst>
                </p14:cNvPr>
                <p14:cNvContentPartPr/>
                <p14:nvPr/>
              </p14:nvContentPartPr>
              <p14:xfrm>
                <a:off x="-1326035" y="4027415"/>
                <a:ext cx="18720" cy="26640"/>
              </p14:xfrm>
            </p:contentPart>
          </mc:Choice>
          <mc:Fallback xmlns="">
            <p:pic>
              <p:nvPicPr>
                <p:cNvPr id="390" name="Freihand 389">
                  <a:extLst>
                    <a:ext uri="{FF2B5EF4-FFF2-40B4-BE49-F238E27FC236}">
                      <a16:creationId xmlns:a16="http://schemas.microsoft.com/office/drawing/2014/main" id="{52179A81-70DE-4BEE-A5AB-6049AAACA533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-1335035" y="4018775"/>
                  <a:ext cx="36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91" name="Freihand 390">
                  <a:extLst>
                    <a:ext uri="{FF2B5EF4-FFF2-40B4-BE49-F238E27FC236}">
                      <a16:creationId xmlns:a16="http://schemas.microsoft.com/office/drawing/2014/main" id="{682E2DAE-0955-4CE3-B160-75C9C6ED0F3E}"/>
                    </a:ext>
                  </a:extLst>
                </p14:cNvPr>
                <p14:cNvContentPartPr/>
                <p14:nvPr/>
              </p14:nvContentPartPr>
              <p14:xfrm>
                <a:off x="-1275275" y="4007255"/>
                <a:ext cx="205200" cy="204120"/>
              </p14:xfrm>
            </p:contentPart>
          </mc:Choice>
          <mc:Fallback xmlns="">
            <p:pic>
              <p:nvPicPr>
                <p:cNvPr id="391" name="Freihand 390">
                  <a:extLst>
                    <a:ext uri="{FF2B5EF4-FFF2-40B4-BE49-F238E27FC236}">
                      <a16:creationId xmlns:a16="http://schemas.microsoft.com/office/drawing/2014/main" id="{682E2DAE-0955-4CE3-B160-75C9C6ED0F3E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-1283915" y="3998255"/>
                  <a:ext cx="222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99" name="Freihand 398">
                  <a:extLst>
                    <a:ext uri="{FF2B5EF4-FFF2-40B4-BE49-F238E27FC236}">
                      <a16:creationId xmlns:a16="http://schemas.microsoft.com/office/drawing/2014/main" id="{8464F0BF-6C36-4DE8-8BAE-62F8635E5EE7}"/>
                    </a:ext>
                  </a:extLst>
                </p14:cNvPr>
                <p14:cNvContentPartPr/>
                <p14:nvPr/>
              </p14:nvContentPartPr>
              <p14:xfrm>
                <a:off x="-867395" y="4018775"/>
                <a:ext cx="142560" cy="209160"/>
              </p14:xfrm>
            </p:contentPart>
          </mc:Choice>
          <mc:Fallback xmlns="">
            <p:pic>
              <p:nvPicPr>
                <p:cNvPr id="399" name="Freihand 398">
                  <a:extLst>
                    <a:ext uri="{FF2B5EF4-FFF2-40B4-BE49-F238E27FC236}">
                      <a16:creationId xmlns:a16="http://schemas.microsoft.com/office/drawing/2014/main" id="{8464F0BF-6C36-4DE8-8BAE-62F8635E5EE7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-876395" y="4010135"/>
                  <a:ext cx="160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00" name="Freihand 399">
                  <a:extLst>
                    <a:ext uri="{FF2B5EF4-FFF2-40B4-BE49-F238E27FC236}">
                      <a16:creationId xmlns:a16="http://schemas.microsoft.com/office/drawing/2014/main" id="{9C368A7F-7D60-4FB5-92CF-20B83F7526FB}"/>
                    </a:ext>
                  </a:extLst>
                </p14:cNvPr>
                <p14:cNvContentPartPr/>
                <p14:nvPr/>
              </p14:nvContentPartPr>
              <p14:xfrm>
                <a:off x="-705755" y="4108415"/>
                <a:ext cx="91080" cy="120240"/>
              </p14:xfrm>
            </p:contentPart>
          </mc:Choice>
          <mc:Fallback xmlns="">
            <p:pic>
              <p:nvPicPr>
                <p:cNvPr id="400" name="Freihand 399">
                  <a:extLst>
                    <a:ext uri="{FF2B5EF4-FFF2-40B4-BE49-F238E27FC236}">
                      <a16:creationId xmlns:a16="http://schemas.microsoft.com/office/drawing/2014/main" id="{9C368A7F-7D60-4FB5-92CF-20B83F7526F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-714395" y="4099775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3A1DB7A5-9D01-4EC9-A158-0F2655A08AB4}"/>
                    </a:ext>
                  </a:extLst>
                </p14:cNvPr>
                <p14:cNvContentPartPr/>
                <p14:nvPr/>
              </p14:nvContentPartPr>
              <p14:xfrm>
                <a:off x="-588395" y="4013735"/>
                <a:ext cx="173160" cy="20628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3A1DB7A5-9D01-4EC9-A158-0F2655A08AB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-597395" y="4005095"/>
                  <a:ext cx="190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33197CE1-6484-4920-8470-7EF8999A3439}"/>
                    </a:ext>
                  </a:extLst>
                </p14:cNvPr>
                <p14:cNvContentPartPr/>
                <p14:nvPr/>
              </p14:nvContentPartPr>
              <p14:xfrm>
                <a:off x="-2783675" y="4492535"/>
                <a:ext cx="91800" cy="2001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33197CE1-6484-4920-8470-7EF8999A343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-2792315" y="4483535"/>
                  <a:ext cx="109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13" name="Freihand 412">
                  <a:extLst>
                    <a:ext uri="{FF2B5EF4-FFF2-40B4-BE49-F238E27FC236}">
                      <a16:creationId xmlns:a16="http://schemas.microsoft.com/office/drawing/2014/main" id="{305E7E7A-5CAB-40DF-B30E-89B07F277836}"/>
                    </a:ext>
                  </a:extLst>
                </p14:cNvPr>
                <p14:cNvContentPartPr/>
                <p14:nvPr/>
              </p14:nvContentPartPr>
              <p14:xfrm>
                <a:off x="-2627075" y="4549055"/>
                <a:ext cx="190440" cy="153720"/>
              </p14:xfrm>
            </p:contentPart>
          </mc:Choice>
          <mc:Fallback xmlns="">
            <p:pic>
              <p:nvPicPr>
                <p:cNvPr id="413" name="Freihand 412">
                  <a:extLst>
                    <a:ext uri="{FF2B5EF4-FFF2-40B4-BE49-F238E27FC236}">
                      <a16:creationId xmlns:a16="http://schemas.microsoft.com/office/drawing/2014/main" id="{305E7E7A-5CAB-40DF-B30E-89B07F277836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-2636075" y="4540055"/>
                  <a:ext cx="20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174210D2-2B7D-4439-802F-6E0D1BD2E1B2}"/>
                    </a:ext>
                  </a:extLst>
                </p14:cNvPr>
                <p14:cNvContentPartPr/>
                <p14:nvPr/>
              </p14:nvContentPartPr>
              <p14:xfrm>
                <a:off x="-2368955" y="4466255"/>
                <a:ext cx="36360" cy="21456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174210D2-2B7D-4439-802F-6E0D1BD2E1B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-2377595" y="4457615"/>
                  <a:ext cx="54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2EB43483-1FAE-4EA3-AB5B-743FA6DD3BB2}"/>
                    </a:ext>
                  </a:extLst>
                </p14:cNvPr>
                <p14:cNvContentPartPr/>
                <p14:nvPr/>
              </p14:nvContentPartPr>
              <p14:xfrm>
                <a:off x="-2394155" y="4538255"/>
                <a:ext cx="160560" cy="13428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2EB43483-1FAE-4EA3-AB5B-743FA6DD3BB2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-2402795" y="4529615"/>
                  <a:ext cx="178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E352CF1A-0949-4437-9BD9-82F4F47C1647}"/>
                    </a:ext>
                  </a:extLst>
                </p14:cNvPr>
                <p14:cNvContentPartPr/>
                <p14:nvPr/>
              </p14:nvContentPartPr>
              <p14:xfrm>
                <a:off x="-1951355" y="4530695"/>
                <a:ext cx="161280" cy="10116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E352CF1A-0949-4437-9BD9-82F4F47C1647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-1959995" y="4522055"/>
                  <a:ext cx="178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34B30F89-BCDA-42BA-B5A0-A297790704AA}"/>
                    </a:ext>
                  </a:extLst>
                </p14:cNvPr>
                <p14:cNvContentPartPr/>
                <p14:nvPr/>
              </p14:nvContentPartPr>
              <p14:xfrm>
                <a:off x="-1740755" y="4546895"/>
                <a:ext cx="94320" cy="7920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34B30F89-BCDA-42BA-B5A0-A297790704A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-1749395" y="4537895"/>
                  <a:ext cx="111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9E4D4B9C-8071-445D-AACA-AE5D68A0AE64}"/>
                    </a:ext>
                  </a:extLst>
                </p14:cNvPr>
                <p14:cNvContentPartPr/>
                <p14:nvPr/>
              </p14:nvContentPartPr>
              <p14:xfrm>
                <a:off x="-1623035" y="4448615"/>
                <a:ext cx="31680" cy="2160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9E4D4B9C-8071-445D-AACA-AE5D68A0AE6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-1632035" y="4439975"/>
                  <a:ext cx="49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B7D5FF71-F719-4F6E-B64E-0DFD88173AC2}"/>
                    </a:ext>
                  </a:extLst>
                </p14:cNvPr>
                <p14:cNvContentPartPr/>
                <p14:nvPr/>
              </p14:nvContentPartPr>
              <p14:xfrm>
                <a:off x="-1581635" y="4547975"/>
                <a:ext cx="48600" cy="684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B7D5FF71-F719-4F6E-B64E-0DFD88173AC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-1590275" y="4538975"/>
                  <a:ext cx="66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35" name="Freihand 434">
                  <a:extLst>
                    <a:ext uri="{FF2B5EF4-FFF2-40B4-BE49-F238E27FC236}">
                      <a16:creationId xmlns:a16="http://schemas.microsoft.com/office/drawing/2014/main" id="{159A0939-A42E-4787-A3AD-251636490032}"/>
                    </a:ext>
                  </a:extLst>
                </p14:cNvPr>
                <p14:cNvContentPartPr/>
                <p14:nvPr/>
              </p14:nvContentPartPr>
              <p14:xfrm>
                <a:off x="-1475795" y="4537895"/>
                <a:ext cx="131040" cy="92880"/>
              </p14:xfrm>
            </p:contentPart>
          </mc:Choice>
          <mc:Fallback xmlns="">
            <p:pic>
              <p:nvPicPr>
                <p:cNvPr id="435" name="Freihand 434">
                  <a:extLst>
                    <a:ext uri="{FF2B5EF4-FFF2-40B4-BE49-F238E27FC236}">
                      <a16:creationId xmlns:a16="http://schemas.microsoft.com/office/drawing/2014/main" id="{159A0939-A42E-4787-A3AD-25163649003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-1484435" y="4529255"/>
                  <a:ext cx="148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36" name="Freihand 435">
                  <a:extLst>
                    <a:ext uri="{FF2B5EF4-FFF2-40B4-BE49-F238E27FC236}">
                      <a16:creationId xmlns:a16="http://schemas.microsoft.com/office/drawing/2014/main" id="{D36CB49F-C8BD-41C5-A20B-CDBB2FA24415}"/>
                    </a:ext>
                  </a:extLst>
                </p14:cNvPr>
                <p14:cNvContentPartPr/>
                <p14:nvPr/>
              </p14:nvContentPartPr>
              <p14:xfrm>
                <a:off x="-1096715" y="4517375"/>
                <a:ext cx="45000" cy="102600"/>
              </p14:xfrm>
            </p:contentPart>
          </mc:Choice>
          <mc:Fallback xmlns="">
            <p:pic>
              <p:nvPicPr>
                <p:cNvPr id="436" name="Freihand 435">
                  <a:extLst>
                    <a:ext uri="{FF2B5EF4-FFF2-40B4-BE49-F238E27FC236}">
                      <a16:creationId xmlns:a16="http://schemas.microsoft.com/office/drawing/2014/main" id="{D36CB49F-C8BD-41C5-A20B-CDBB2FA2441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-1105715" y="4508735"/>
                  <a:ext cx="6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39" name="Freihand 438">
                  <a:extLst>
                    <a:ext uri="{FF2B5EF4-FFF2-40B4-BE49-F238E27FC236}">
                      <a16:creationId xmlns:a16="http://schemas.microsoft.com/office/drawing/2014/main" id="{E9FEBA09-B615-492E-9BA2-222E765B7F5B}"/>
                    </a:ext>
                  </a:extLst>
                </p14:cNvPr>
                <p14:cNvContentPartPr/>
                <p14:nvPr/>
              </p14:nvContentPartPr>
              <p14:xfrm>
                <a:off x="-1012115" y="4502975"/>
                <a:ext cx="155880" cy="108720"/>
              </p14:xfrm>
            </p:contentPart>
          </mc:Choice>
          <mc:Fallback xmlns="">
            <p:pic>
              <p:nvPicPr>
                <p:cNvPr id="439" name="Freihand 438">
                  <a:extLst>
                    <a:ext uri="{FF2B5EF4-FFF2-40B4-BE49-F238E27FC236}">
                      <a16:creationId xmlns:a16="http://schemas.microsoft.com/office/drawing/2014/main" id="{E9FEBA09-B615-492E-9BA2-222E765B7F5B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-1020755" y="4494335"/>
                  <a:ext cx="173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40" name="Freihand 439">
                  <a:extLst>
                    <a:ext uri="{FF2B5EF4-FFF2-40B4-BE49-F238E27FC236}">
                      <a16:creationId xmlns:a16="http://schemas.microsoft.com/office/drawing/2014/main" id="{36DB180F-AAAE-474C-9693-54FF57EF2517}"/>
                    </a:ext>
                  </a:extLst>
                </p14:cNvPr>
                <p14:cNvContentPartPr/>
                <p14:nvPr/>
              </p14:nvContentPartPr>
              <p14:xfrm>
                <a:off x="-807275" y="4559135"/>
                <a:ext cx="12960" cy="46440"/>
              </p14:xfrm>
            </p:contentPart>
          </mc:Choice>
          <mc:Fallback xmlns="">
            <p:pic>
              <p:nvPicPr>
                <p:cNvPr id="440" name="Freihand 439">
                  <a:extLst>
                    <a:ext uri="{FF2B5EF4-FFF2-40B4-BE49-F238E27FC236}">
                      <a16:creationId xmlns:a16="http://schemas.microsoft.com/office/drawing/2014/main" id="{36DB180F-AAAE-474C-9693-54FF57EF251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-816275" y="4550495"/>
                  <a:ext cx="30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41" name="Freihand 440">
                  <a:extLst>
                    <a:ext uri="{FF2B5EF4-FFF2-40B4-BE49-F238E27FC236}">
                      <a16:creationId xmlns:a16="http://schemas.microsoft.com/office/drawing/2014/main" id="{928E07D0-7C40-45FA-BF8A-4739F4AB0FD4}"/>
                    </a:ext>
                  </a:extLst>
                </p14:cNvPr>
                <p14:cNvContentPartPr/>
                <p14:nvPr/>
              </p14:nvContentPartPr>
              <p14:xfrm>
                <a:off x="-787115" y="4492895"/>
                <a:ext cx="15120" cy="12960"/>
              </p14:xfrm>
            </p:contentPart>
          </mc:Choice>
          <mc:Fallback xmlns="">
            <p:pic>
              <p:nvPicPr>
                <p:cNvPr id="441" name="Freihand 440">
                  <a:extLst>
                    <a:ext uri="{FF2B5EF4-FFF2-40B4-BE49-F238E27FC236}">
                      <a16:creationId xmlns:a16="http://schemas.microsoft.com/office/drawing/2014/main" id="{928E07D0-7C40-45FA-BF8A-4739F4AB0FD4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-796115" y="4484255"/>
                  <a:ext cx="3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42" name="Freihand 441">
                  <a:extLst>
                    <a:ext uri="{FF2B5EF4-FFF2-40B4-BE49-F238E27FC236}">
                      <a16:creationId xmlns:a16="http://schemas.microsoft.com/office/drawing/2014/main" id="{724DA962-D352-47DA-A4F8-7558700F6EE4}"/>
                    </a:ext>
                  </a:extLst>
                </p14:cNvPr>
                <p14:cNvContentPartPr/>
                <p14:nvPr/>
              </p14:nvContentPartPr>
              <p14:xfrm>
                <a:off x="-747875" y="4533575"/>
                <a:ext cx="42480" cy="75960"/>
              </p14:xfrm>
            </p:contentPart>
          </mc:Choice>
          <mc:Fallback xmlns="">
            <p:pic>
              <p:nvPicPr>
                <p:cNvPr id="442" name="Freihand 441">
                  <a:extLst>
                    <a:ext uri="{FF2B5EF4-FFF2-40B4-BE49-F238E27FC236}">
                      <a16:creationId xmlns:a16="http://schemas.microsoft.com/office/drawing/2014/main" id="{724DA962-D352-47DA-A4F8-7558700F6EE4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-756515" y="4524935"/>
                  <a:ext cx="60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44" name="Freihand 443">
                  <a:extLst>
                    <a:ext uri="{FF2B5EF4-FFF2-40B4-BE49-F238E27FC236}">
                      <a16:creationId xmlns:a16="http://schemas.microsoft.com/office/drawing/2014/main" id="{12AEA7D7-01D1-43D9-BBB0-C173DE051CE4}"/>
                    </a:ext>
                  </a:extLst>
                </p14:cNvPr>
                <p14:cNvContentPartPr/>
                <p14:nvPr/>
              </p14:nvContentPartPr>
              <p14:xfrm>
                <a:off x="-671555" y="4536815"/>
                <a:ext cx="133200" cy="59760"/>
              </p14:xfrm>
            </p:contentPart>
          </mc:Choice>
          <mc:Fallback xmlns="">
            <p:pic>
              <p:nvPicPr>
                <p:cNvPr id="444" name="Freihand 443">
                  <a:extLst>
                    <a:ext uri="{FF2B5EF4-FFF2-40B4-BE49-F238E27FC236}">
                      <a16:creationId xmlns:a16="http://schemas.microsoft.com/office/drawing/2014/main" id="{12AEA7D7-01D1-43D9-BBB0-C173DE051CE4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-680555" y="4528175"/>
                  <a:ext cx="150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46" name="Freihand 445">
                  <a:extLst>
                    <a:ext uri="{FF2B5EF4-FFF2-40B4-BE49-F238E27FC236}">
                      <a16:creationId xmlns:a16="http://schemas.microsoft.com/office/drawing/2014/main" id="{7374B8AD-6D4F-4205-8B8D-EDF219CF82E2}"/>
                    </a:ext>
                  </a:extLst>
                </p14:cNvPr>
                <p14:cNvContentPartPr/>
                <p14:nvPr/>
              </p14:nvContentPartPr>
              <p14:xfrm>
                <a:off x="-477155" y="4577855"/>
                <a:ext cx="22320" cy="11160"/>
              </p14:xfrm>
            </p:contentPart>
          </mc:Choice>
          <mc:Fallback xmlns="">
            <p:pic>
              <p:nvPicPr>
                <p:cNvPr id="446" name="Freihand 445">
                  <a:extLst>
                    <a:ext uri="{FF2B5EF4-FFF2-40B4-BE49-F238E27FC236}">
                      <a16:creationId xmlns:a16="http://schemas.microsoft.com/office/drawing/2014/main" id="{7374B8AD-6D4F-4205-8B8D-EDF219CF82E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-486155" y="4569215"/>
                  <a:ext cx="3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49" name="Freihand 448">
                  <a:extLst>
                    <a:ext uri="{FF2B5EF4-FFF2-40B4-BE49-F238E27FC236}">
                      <a16:creationId xmlns:a16="http://schemas.microsoft.com/office/drawing/2014/main" id="{5A8C09A0-E225-4153-AB88-652A05133090}"/>
                    </a:ext>
                  </a:extLst>
                </p14:cNvPr>
                <p14:cNvContentPartPr/>
                <p14:nvPr/>
              </p14:nvContentPartPr>
              <p14:xfrm>
                <a:off x="-409475" y="4574615"/>
                <a:ext cx="20880" cy="2880"/>
              </p14:xfrm>
            </p:contentPart>
          </mc:Choice>
          <mc:Fallback xmlns="">
            <p:pic>
              <p:nvPicPr>
                <p:cNvPr id="449" name="Freihand 448">
                  <a:extLst>
                    <a:ext uri="{FF2B5EF4-FFF2-40B4-BE49-F238E27FC236}">
                      <a16:creationId xmlns:a16="http://schemas.microsoft.com/office/drawing/2014/main" id="{5A8C09A0-E225-4153-AB88-652A0513309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-418475" y="4565615"/>
                  <a:ext cx="38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52" name="Freihand 451">
                  <a:extLst>
                    <a:ext uri="{FF2B5EF4-FFF2-40B4-BE49-F238E27FC236}">
                      <a16:creationId xmlns:a16="http://schemas.microsoft.com/office/drawing/2014/main" id="{F8BA144F-8B1C-4ADB-93F0-E2DC886A7DB4}"/>
                    </a:ext>
                  </a:extLst>
                </p14:cNvPr>
                <p14:cNvContentPartPr/>
                <p14:nvPr/>
              </p14:nvContentPartPr>
              <p14:xfrm>
                <a:off x="-356915" y="4574975"/>
                <a:ext cx="8640" cy="10800"/>
              </p14:xfrm>
            </p:contentPart>
          </mc:Choice>
          <mc:Fallback xmlns="">
            <p:pic>
              <p:nvPicPr>
                <p:cNvPr id="452" name="Freihand 451">
                  <a:extLst>
                    <a:ext uri="{FF2B5EF4-FFF2-40B4-BE49-F238E27FC236}">
                      <a16:creationId xmlns:a16="http://schemas.microsoft.com/office/drawing/2014/main" id="{F8BA144F-8B1C-4ADB-93F0-E2DC886A7DB4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-365555" y="4565975"/>
                  <a:ext cx="26280" cy="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14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Algorithmen abbilden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7FB2C687-827C-6450-3F13-A442B58B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Wikipedia: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https://de.wikipedia.org/wiki/Programmablaufplan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PAP-Designer:</a:t>
            </a:r>
          </a:p>
          <a:p>
            <a:pPr marL="0" indent="0">
              <a:buNone/>
            </a:pPr>
            <a:r>
              <a:rPr lang="de-CH" sz="1800" dirty="0">
                <a:hlinkClick r:id="rId5"/>
              </a:rPr>
              <a:t>http://friedrich-folkmann.de/papdesigner/Hauptseite.html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PAP – Programmablaufplan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6222437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Ein PAP oder </a:t>
            </a:r>
            <a:r>
              <a:rPr lang="de-CH" sz="2000" u="sng" dirty="0"/>
              <a:t>P</a:t>
            </a:r>
            <a:r>
              <a:rPr lang="de-CH" sz="2000" dirty="0"/>
              <a:t>rogramm</a:t>
            </a:r>
            <a:r>
              <a:rPr lang="de-CH" sz="2000" u="sng" dirty="0"/>
              <a:t>a</a:t>
            </a:r>
            <a:r>
              <a:rPr lang="de-CH" sz="2000" dirty="0"/>
              <a:t>blauf</a:t>
            </a:r>
            <a:r>
              <a:rPr lang="de-CH" sz="2000" u="sng" dirty="0"/>
              <a:t>p</a:t>
            </a:r>
            <a:r>
              <a:rPr lang="de-CH" sz="2000" dirty="0"/>
              <a:t>lan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stellt ein Programm grafisch dar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ist programmiersprachenunabhängig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besteht aus Ablaufelementen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wird von oben (Start) nach unten (Ende) gelesen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wird entlang der Pfeile gelesen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ist genormt nach DIN66001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endParaRPr lang="de-CH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wird auch Flussdiagramm genannt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Darstellung eines Programms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8B5C0A-A145-4CCF-BD9F-69CA8FBF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534127"/>
            <a:ext cx="3888715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Ablaufelemente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623037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Mit ein paar wenigen, genormten Ablaufelementen lassen sich komplexe Algorithmen darstellen.</a:t>
            </a:r>
          </a:p>
          <a:p>
            <a:pPr marL="0" indent="0">
              <a:buNone/>
            </a:pPr>
            <a:r>
              <a:rPr lang="de-CH" sz="2000" dirty="0"/>
              <a:t>Für das Modul 319 sind nicht alle Ablaufelemente nach DIN66001 relevant. </a:t>
            </a:r>
            <a:br>
              <a:rPr lang="de-CH" sz="2000" dirty="0"/>
            </a:br>
            <a:r>
              <a:rPr lang="de-CH" sz="2000" dirty="0"/>
              <a:t>Wir beschränken uns auf folgende: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Eine Auswahl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6CFB4EA-E6B3-41B1-B2CE-C3126CA3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5" y="3882353"/>
            <a:ext cx="1782853" cy="1028569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481EB6-719D-4D07-91D9-036A9ABC8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56" y="3868638"/>
            <a:ext cx="1878854" cy="1055998"/>
          </a:xfrm>
          <a:prstGeom prst="rect">
            <a:avLst/>
          </a:prstGeom>
        </p:spPr>
      </p:pic>
      <p:pic>
        <p:nvPicPr>
          <p:cNvPr id="14" name="Grafik 13" descr="Ein Bild, das Text, Regenschirm, Zubehör, Schild enthält.&#10;&#10;Automatisch generierte Beschreibung">
            <a:extLst>
              <a:ext uri="{FF2B5EF4-FFF2-40B4-BE49-F238E27FC236}">
                <a16:creationId xmlns:a16="http://schemas.microsoft.com/office/drawing/2014/main" id="{D594BE44-1431-4EF5-9185-9B5E454AE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94" y="3789040"/>
            <a:ext cx="2221710" cy="1604568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EB396-F719-4459-8987-FFDF0A8F9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04" y="3813781"/>
            <a:ext cx="1796568" cy="116571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C91FE4-E15B-425F-B2AE-D4A70B83D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8" y="3813781"/>
            <a:ext cx="1796568" cy="116571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BE2D20A-B908-4A13-B509-5764FE9C4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962" y="4052089"/>
            <a:ext cx="1598258" cy="6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Ablaufelemente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5"/>
            <a:ext cx="7662597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1800" dirty="0"/>
              <a:t>Ein Programm hat zwingend einen Start und ein Ende.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Terminator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9E9EDC6-249A-4EEE-ADEE-4E0FA80DEA4A}"/>
              </a:ext>
            </a:extLst>
          </p:cNvPr>
          <p:cNvSpPr txBox="1">
            <a:spLocks/>
          </p:cNvSpPr>
          <p:nvPr/>
        </p:nvSpPr>
        <p:spPr>
          <a:xfrm>
            <a:off x="479376" y="3883713"/>
            <a:ext cx="7662597" cy="10285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800" dirty="0"/>
              <a:t>Ablaufelemente sind mit Pfeilen verbunden. Diese geben die Flussrichtung (Richtung des Programmablaufs) an.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B8E4E15-42BC-4DF2-96B5-64ED0AD4AB8B}"/>
              </a:ext>
            </a:extLst>
          </p:cNvPr>
          <p:cNvSpPr txBox="1">
            <a:spLocks/>
          </p:cNvSpPr>
          <p:nvPr/>
        </p:nvSpPr>
        <p:spPr>
          <a:xfrm>
            <a:off x="487590" y="3212976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Programmfluss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FF2C424-80CF-4E66-A990-75B9207BAD45}"/>
              </a:ext>
            </a:extLst>
          </p:cNvPr>
          <p:cNvSpPr txBox="1">
            <a:spLocks/>
          </p:cNvSpPr>
          <p:nvPr/>
        </p:nvSpPr>
        <p:spPr>
          <a:xfrm>
            <a:off x="479375" y="5373216"/>
            <a:ext cx="7662597" cy="5933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sz="2000" dirty="0">
                <a:solidFill>
                  <a:srgbClr val="FF0000"/>
                </a:solidFill>
              </a:rPr>
              <a:t>Diese Elemente sind im Minimum vorhanden!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3D5DBAA-072B-4691-8FEB-D0125E60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1916832"/>
            <a:ext cx="1684109" cy="295826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B6826D7-11D2-4D08-B211-4FFFF3E64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1" y="1501699"/>
            <a:ext cx="1520179" cy="5972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24240D7-B91E-48E1-BE7C-5690F2843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60" y="1481501"/>
            <a:ext cx="1611036" cy="61461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63408F-94D0-4ED6-A9BA-F08C7F4CB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704" y="3148258"/>
            <a:ext cx="363956" cy="6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Ablaufelemente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7662597" cy="1028569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de-CH" sz="1800" dirty="0"/>
              <a:t>Eine Operation oder Anweisung «tut etwas», z.B. aufrufen, speichern, berechnen, etc.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Operation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6695D71-7066-4A56-994E-1BCBC2D1B745}"/>
              </a:ext>
            </a:extLst>
          </p:cNvPr>
          <p:cNvSpPr txBox="1">
            <a:spLocks/>
          </p:cNvSpPr>
          <p:nvPr/>
        </p:nvSpPr>
        <p:spPr>
          <a:xfrm>
            <a:off x="463160" y="4099737"/>
            <a:ext cx="7662597" cy="20655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800" dirty="0"/>
              <a:t>Ein Spezialfall der Operation, wo Interaktion mit dem Benutzer gefordert ist: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CH" sz="1800" dirty="0">
                <a:sym typeface="Wingdings" panose="05000000000000000000" pitchFamily="2" charset="2"/>
              </a:rPr>
              <a:t>Benutzer muss etwas eingeben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CH" sz="1800" dirty="0"/>
              <a:t>Benutzer bekommt etwas angezeigt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496A2F6-D447-4EB8-A955-CC52B3FB89BD}"/>
              </a:ext>
            </a:extLst>
          </p:cNvPr>
          <p:cNvSpPr txBox="1">
            <a:spLocks/>
          </p:cNvSpPr>
          <p:nvPr/>
        </p:nvSpPr>
        <p:spPr>
          <a:xfrm>
            <a:off x="470733" y="3429000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Ein-/Ausgabe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FE2C23E-0488-4939-897A-79AD7413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2" y="2209963"/>
            <a:ext cx="2768284" cy="3079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2FBEAA9-0EA7-4EBD-9BC1-C8130097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818" y="1508271"/>
            <a:ext cx="1759099" cy="57120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4505D8-B4C8-416E-B652-7F027D25D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945" y="3387931"/>
            <a:ext cx="1686588" cy="5573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A2487FF-9A90-4640-8428-39DB94413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856" y="3374035"/>
            <a:ext cx="1728773" cy="5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Ablaufelemente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348880"/>
            <a:ext cx="7662597" cy="3888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CH" sz="1800" dirty="0"/>
              <a:t>Verzweigung heisst, es wird eine </a:t>
            </a:r>
            <a:r>
              <a:rPr lang="de-CH" sz="1800" u="sng" dirty="0"/>
              <a:t>Entscheidung</a:t>
            </a:r>
            <a:r>
              <a:rPr lang="de-CH" sz="1800" dirty="0"/>
              <a:t> getroffen, </a:t>
            </a:r>
            <a:br>
              <a:rPr lang="de-CH" sz="1800" dirty="0"/>
            </a:br>
            <a:r>
              <a:rPr lang="de-CH" sz="1800" dirty="0"/>
              <a:t>wie das Programm weiter verläuft</a:t>
            </a:r>
          </a:p>
          <a:p>
            <a:pPr>
              <a:buFont typeface="Wingdings" panose="05000000000000000000" pitchFamily="2" charset="2"/>
              <a:buChar char="à"/>
            </a:pPr>
            <a:endParaRPr lang="de-CH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CH" sz="1800" dirty="0"/>
              <a:t>Die Entscheidung geschieht aufgrund einer </a:t>
            </a:r>
            <a:r>
              <a:rPr lang="de-CH" sz="1800" u="sng" dirty="0"/>
              <a:t>Bedingungsprüfung</a:t>
            </a:r>
            <a:r>
              <a:rPr lang="de-CH" sz="1800" dirty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endParaRPr lang="de-CH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de-CH" sz="1800" dirty="0"/>
              <a:t>Eine Bedingungsprüfung ist eine Frage, die mit «wahr» oder «falsch» beantwortet werden kann.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>
              <a:buFont typeface="Wingdings" panose="05000000000000000000" pitchFamily="2" charset="2"/>
              <a:buChar char="à"/>
            </a:pP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CH" sz="1800" dirty="0"/>
              <a:t>Entsprechend der Antwort wird der weitere Verlauf gewählt.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Verzweigung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C2E903-11A1-4784-9175-7A230207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2636912"/>
            <a:ext cx="3513014" cy="18619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3E2F40-33E3-4E56-AB17-2B44C3B9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66" y="1383325"/>
            <a:ext cx="1754496" cy="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Ablaufelemente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7662597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Ein Unterprogramm fasst </a:t>
            </a:r>
            <a:r>
              <a:rPr lang="de-CH" sz="1800" u="sng" dirty="0"/>
              <a:t>in sich abgeschlossene Programmteile </a:t>
            </a:r>
            <a:r>
              <a:rPr lang="de-CH" sz="1800" dirty="0"/>
              <a:t>zusammen 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Wiederholungen zu vermeiden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Übersicht zu schaffen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Programmabläufe leserlicher zu gestalten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Unterprogramm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869245-616F-40D9-985A-F8982C27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517173"/>
            <a:ext cx="1754496" cy="5580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50972F-54B6-4804-BF2F-B0467465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48" y="3685990"/>
            <a:ext cx="720080" cy="22902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AA6CB7E-1AEE-4B35-A420-F260404F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07" y="1700808"/>
            <a:ext cx="1944267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Ablaufelemente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abbilden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Unterprogramm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869245-616F-40D9-985A-F8982C27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517173"/>
            <a:ext cx="1754496" cy="5580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50972F-54B6-4804-BF2F-B0467465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66" y="2996952"/>
            <a:ext cx="5886507" cy="187220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AA6CB7E-1AEE-4B35-A420-F260404F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995" y="3259731"/>
            <a:ext cx="577552" cy="1360841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A17377-3AB1-4DE7-BADF-147E3E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7662597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Ein Unterprogramm fasst in sich abgeschlossene Programmteile zusammen 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Wiederholungen zu vermeiden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Übersicht zu schaffen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Programmabläufe leserlicher zu gestalten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26268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1040</Words>
  <Application>Microsoft Office PowerPoint</Application>
  <PresentationFormat>Widescreen</PresentationFormat>
  <Paragraphs>287</Paragraphs>
  <Slides>20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Algorithmen abbilden</vt:lpstr>
      <vt:lpstr>Zur Verwendung</vt:lpstr>
      <vt:lpstr>PAP – Programmablaufplan</vt:lpstr>
      <vt:lpstr>Ablaufelemente</vt:lpstr>
      <vt:lpstr>Ablaufelemente</vt:lpstr>
      <vt:lpstr>Ablaufelemente</vt:lpstr>
      <vt:lpstr>Ablaufelemente</vt:lpstr>
      <vt:lpstr>Ablaufelemente</vt:lpstr>
      <vt:lpstr>Ablaufelemente</vt:lpstr>
      <vt:lpstr>Kontrollstrukturen</vt:lpstr>
      <vt:lpstr>Kontrollstrukturen</vt:lpstr>
      <vt:lpstr>Kontrollstrukturen</vt:lpstr>
      <vt:lpstr>Kontrollstrukturen</vt:lpstr>
      <vt:lpstr>Kontrollstrukturen</vt:lpstr>
      <vt:lpstr>Kontrollstrukturen</vt:lpstr>
      <vt:lpstr>Kontrollstrukturen</vt:lpstr>
      <vt:lpstr>Kontrollstrukturen</vt:lpstr>
      <vt:lpstr>Programmablaufpläne</vt:lpstr>
      <vt:lpstr>Algorithmen abbilden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PR_319_AlgorithmenAbbilden</dc:title>
  <dc:subject>Modul 319</dc:subject>
  <dc:creator>Lars Meyer</dc:creator>
  <dc:description>CC BY, https://creativecommons.org/licenses/by/4.0/deed.de</dc:description>
  <cp:lastModifiedBy>Lars.Meyer</cp:lastModifiedBy>
  <cp:revision>207</cp:revision>
  <dcterms:created xsi:type="dcterms:W3CDTF">2018-11-16T14:42:52Z</dcterms:created>
  <dcterms:modified xsi:type="dcterms:W3CDTF">2024-02-02T09:18:28Z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