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7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notesSlides/notesSlide12.xml" ContentType="application/vnd.openxmlformats-officedocument.presentationml.notesSlide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6" r:id="rId6"/>
    <p:sldId id="264" r:id="rId7"/>
    <p:sldId id="294" r:id="rId8"/>
    <p:sldId id="283" r:id="rId9"/>
    <p:sldId id="290" r:id="rId10"/>
    <p:sldId id="289" r:id="rId11"/>
    <p:sldId id="292" r:id="rId12"/>
    <p:sldId id="301" r:id="rId13"/>
    <p:sldId id="302" r:id="rId14"/>
    <p:sldId id="295" r:id="rId15"/>
    <p:sldId id="285" r:id="rId16"/>
    <p:sldId id="284" r:id="rId17"/>
    <p:sldId id="282" r:id="rId18"/>
    <p:sldId id="299" r:id="rId19"/>
    <p:sldId id="298" r:id="rId20"/>
    <p:sldId id="300" r:id="rId21"/>
    <p:sldId id="275" r:id="rId22"/>
    <p:sldId id="28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2274" autoAdjust="0"/>
  </p:normalViewPr>
  <p:slideViewPr>
    <p:cSldViewPr>
      <p:cViewPr varScale="1">
        <p:scale>
          <a:sx n="44" d="100"/>
          <a:sy n="44" d="100"/>
        </p:scale>
        <p:origin x="45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8:45:4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16956,'0'3'410,"0"1"0,-1 0 1,1 0-1,-2 6 0,1-7-228,0 1-1,0 0 0,0 0 0,1 1 0,0-1 0,0 0 0,0 5 0,12 100 918,4 64-467,-12 100-369,0 28-188,0-187-27,-3-99-18,-1 1-1,-2 15 1,1-26-57,1-1-1,-1 0 1,0 0-1,0 0 1,0 0 0,-1 0-1,1 0 1,-1 0 0,1-1-1,-1 1 1,0-1-1,-5 6 1,6-7-61,0-1 0,-1 0 0,1 0 0,-1 0-1,1 0 1,-1 0 0,1 0 0,-1-1 0,0 1 0,1 0 0,-1-1 0,0 0-1,1 1 1,-3-1 0,0 0-883,0 0 0,0 0 0,0 0 0,-7-3 0,10 3 726,1 0-1,0 0 1,0 0 0,-1 0 0,1 0-1,0 0 1,0-1 0,-1 1 0,1 0-1,0 0 1,-1 0 0,1 0 0,0 0-1,0 1 1,-1-1 0,1 0 0,0 0-1,-1 0 1,1 0 0,0 0 0,0 0-1,-1 0 1,1 1 0,0-1 0,-1 0-1,1 6-6170,0-5 6291,0-4-1838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 48 0 0,'1'-2'407'0'0,"1"-10"11127"0"0,-3 19-9001 0 0,-2 4-1189 0 0,-4 7-274 0 0,0 1-1 0 0,1 0 1 0 0,-5 27-1 0 0,-4 13-1051 0 0,9-40-5 0 0,1 1-1 0 0,-2 23 1 0 0,5-27-17 0 0,0 25 0 0 0,2-41-8 0 0,0 0 0 0 0,0 1 0 0 0,0-1 0 0 0,0 0 0 0 0,0 1 0 0 0,0-1 0 0 0,0 0 0 0 0,0 1 0 0 0,0-1 0 0 0,0 0 0 0 0,0 0-1 0 0,0 1 1 0 0,0-1 0 0 0,0 0 0 0 0,0 1 0 0 0,0-1 0 0 0,1 0 0 0 0,-1 1 0 0 0,0-1 0 0 0,0 0 0 0 0,0 0 0 0 0,0 1 0 0 0,1-1 0 0 0,-1 0 0 0 0,0 0-1 0 0,1 1 1 0 0,-1-1-6 0 0,0 0 0 0 0,1 0-1 0 0,-1 0 1 0 0,0 0-1 0 0,1 0 1 0 0,-1-1-1 0 0,0 1 1 0 0,1 0-1 0 0,-1 0 1 0 0,0 0 0 0 0,1 0-1 0 0,-1-1 1 0 0,0 1-1 0 0,1 0 1 0 0,-1 0-1 0 0,0 0 1 0 0,1-1 0 0 0,13-17-551 0 0,-12 15 450 0 0,5-6 26 0 0,0 1 0 0 0,0 0 0 0 0,0 1 0 0 0,1-1 0 0 0,0 2 0 0 0,0-1 0 0 0,1 2 0 0 0,16-10 1 0 0,-25 15 95 0 0,1 0 0 0 0,-1 0 0 0 0,1-1 0 0 0,-1 1 0 0 0,1 0 0 0 0,-1 0 0 0 0,1 0 0 0 0,-1 0 0 0 0,1 0 0 0 0,-1 0 0 0 0,1-1 0 0 0,0 1 0 0 0,-1 1 0 0 0,1-1 0 0 0,-1 0 0 0 0,1 0 0 0 0,-1 0 0 0 0,1 0 0 0 0,-1 0 0 0 0,1 1 0 0 0,0-1 0 0 0,0 1 3 0 0,-1-1-1 0 0,0 1 1 0 0,0-1 0 0 0,1 1-1 0 0,-1-1 1 0 0,0 1-1 0 0,0-1 1 0 0,1 1-1 0 0,-1-1 1 0 0,0 1-1 0 0,0 0 1 0 0,0-1-1 0 0,0 1 1 0 0,0-1-1 0 0,0 1 1 0 0,0 0 0 0 0,0-1-1 0 0,0 2 1 0 0,0 3 27 0 0,-1 0 0 0 0,0 0 1 0 0,0 0-1 0 0,-2 6 0 0 0,2-9-29 0 0,-5 17-232 0 0,-3 12-653 0 0,7-9-5399 0 0,3-7-1618 0 0,2-9 6160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1 210 440 0 0,'0'-8'15194'0'0,"26"-1"-12540"0"0,-7 3-1942 0 0,-2-4-622 0 0,0-2 0 0 0,-1 1-1 0 0,23-24 1 0 0,-13 13-48 0 0,-21 17-35 0 0,1 0-1 0 0,-1-1 1 0 0,0 0-1 0 0,6-7 1 0 0,-9 9 16 0 0,0 1 0 0 0,0 0 1 0 0,0-1-1 0 0,0 1 0 0 0,-1-1 1 0 0,1 0-1 0 0,-1 1 1 0 0,0-1-1 0 0,0 0 0 0 0,1-7 1 0 0,-2 10-11 0 0,0 1 0 0 0,0 0 0 0 0,0-1 0 0 0,0 1 0 0 0,0-1 0 0 0,0 1 0 0 0,0-1 0 0 0,0 1 0 0 0,0-1 0 0 0,0 1 0 0 0,0-1 0 0 0,-1 1 0 0 0,1-1 0 0 0,0 1 0 0 0,0 0 0 0 0,0-1 0 0 0,-1 1 0 0 0,1-1 0 0 0,0 1 0 0 0,0 0 0 0 0,-1-1 1 0 0,1 1-1 0 0,0 0 0 0 0,-1-1 0 0 0,1 1 0 0 0,0 0 0 0 0,-1 0 0 0 0,1-1 0 0 0,-1 1 0 0 0,-14-3 435 0 0,10 3-286 0 0,0 1 1 0 0,1 0-1 0 0,-1 0 0 0 0,-8 3 1 0 0,8-1-61 0 0,1 0 0 0 0,-1 1 0 0 0,0-1 0 0 0,1 1 0 0 0,-1 0 0 0 0,1 1 1 0 0,0-1-1 0 0,0 1 0 0 0,1 0 0 0 0,-1 0 0 0 0,1 1 0 0 0,-4 6 0 0 0,4-5-66 0 0,0 0 0 0 0,0 0 0 0 0,0 0 1 0 0,1 0-1 0 0,0 1 0 0 0,0-1 0 0 0,1 1 0 0 0,0-1 0 0 0,0 1 0 0 0,0 8 0 0 0,1-14-44 0 0,0 0 0 0 0,0 1 0 0 0,0-1 0 0 0,0 0 0 0 0,0 1 0 0 0,1-1 0 0 0,-1 0 0 0 0,1 0 0 0 0,0 0 0 0 0,-1 0 0 0 0,1 0 0 0 0,0 0 0 0 0,0 0 0 0 0,0 0 0 0 0,0 0 0 0 0,0 0 0 0 0,1 0 0 0 0,-1-1 0 0 0,3 4 0 0 0,-1-3-51 0 0,0 0-1 0 0,-1 0 1 0 0,1-1 0 0 0,0 1 0 0 0,0-1-1 0 0,0 1 1 0 0,1-1 0 0 0,-1 0 0 0 0,0-1-1 0 0,6 1 1 0 0,3 0-201 0 0,0-2 1 0 0,-1 0-1 0 0,1 0 1 0 0,-1-1-1 0 0,19-6 0 0 0,-7-1-97 0 0,0 0 0 0 0,0-2-1 0 0,0-1 1 0 0,40-29-1 0 0,-63 40 385 0 0,0 1-1 0 0,0 0 0 0 0,0 0 1 0 0,1 0-1 0 0,-1 0 0 0 0,0 0 1 0 0,0 0-1 0 0,0-1 0 0 0,0 1 1 0 0,0 0-1 0 0,0 0 0 0 0,0 0 1 0 0,1 0-1 0 0,-1 0 0 0 0,0 0 1 0 0,0 0-1 0 0,0 0 0 0 0,0 0 0 0 0,0 0 1 0 0,0 0-1 0 0,1 0 0 0 0,-1 0 1 0 0,0 0-1 0 0,0 0 0 0 0,0 0 1 0 0,0 0-1 0 0,0 0 0 0 0,1 0 1 0 0,-1 0-1 0 0,0 0 0 0 0,0 0 1 0 0,0 0-1 0 0,0 0 0 0 0,0 0 1 0 0,0 0-1 0 0,1 0 0 0 0,-1 1 1 0 0,0-1-1 0 0,0 0 0 0 0,0 0 1 0 0,0 0-1 0 0,0 0 0 0 0,0 0 1 0 0,0 0-1 0 0,0 0 0 0 0,1 1 0 0 0,-1-1 1 0 0,-1 11 591 0 0,-6 14 32 0 0,1-13-543 0 0,2-3 20 0 0,0 0-1 0 0,0 0 1 0 0,-5 19-1 0 0,9-27-184 0 0,-1 1-1 0 0,1 0 1 0 0,0-1-1 0 0,-1 1 1 0 0,1 0-1 0 0,0-1 1 0 0,0 1-1 0 0,0 0 1 0 0,0 0 0 0 0,0-1-1 0 0,0 1 1 0 0,1 0-1 0 0,-1-1 1 0 0,0 1-1 0 0,1 0 1 0 0,-1-1-1 0 0,1 1 1 0 0,-1-1-1 0 0,1 1 1 0 0,0-1-1 0 0,0 1 1 0 0,-1-1 0 0 0,1 1-1 0 0,0-1 1 0 0,0 0-1 0 0,0 0 1 0 0,0 0-1 0 0,0 1 1 0 0,2 0-1 0 0,-1-1-142 0 0,0 0-1 0 0,0 0 0 0 0,0 0 1 0 0,-1 0-1 0 0,1 0 0 0 0,0-1 1 0 0,0 0-1 0 0,0 1 0 0 0,0-1 0 0 0,0 0 1 0 0,0 0-1 0 0,0 0 0 0 0,0 0 1 0 0,0 0-1 0 0,0-1 0 0 0,2 0 1 0 0,3-2-422 0 0,1 0 0 0 0,-1 0 0 0 0,6-5 0 0 0,15-6-658 0 0,-17 10 1134 0 0,0 0 0 0 0,13-8 0 0 0,-13 6 882 0 0,-1-1-1 0 0,1-1 1 0 0,-1 0 0 0 0,10-10-1 0 0,0 1 1885 0 0,-20 17-2560 0 0,0 0 1 0 0,1 0 0 0 0,-1 0-1 0 0,0-1 1 0 0,1 1 0 0 0,-1 0-1 0 0,0 0 1 0 0,1 0 0 0 0,-1 0-1 0 0,0 0 1 0 0,1 0 0 0 0,-1 0-1 0 0,0 0 1 0 0,1 0 0 0 0,-1 0-1 0 0,0 0 1 0 0,1 0 0 0 0,-1 0-1 0 0,1 0 1 0 0,-1 0 0 0 0,0 0-1 0 0,1 0 1 0 0,-1 0 0 0 0,0 1-1 0 0,1-1 1 0 0,-1 0-1 0 0,0 0 1 0 0,0 0 0 0 0,1 1-1 0 0,-1-1 1 0 0,0 0 0 0 0,1 1-1 0 0,-1-1 1 0 0,0 0 0 0 0,0 1-1 0 0,0-1 1 0 0,1 0 0 0 0,-1 1-1 0 0,0-1 1 0 0,0 0 0 0 0,0 1-1 0 0,0-1 1 0 0,1 1 0 0 0,-1-1-1 0 0,0 0 1 0 0,0 1 0 0 0,0-1-1 0 0,0 1 1 0 0,0-1 0 0 0,0 1-1 0 0,0-1 1 0 0,0 0-1 0 0,0 1 1 0 0,0-1 0 0 0,0 1-1 0 0,-1 0 1 0 0,1 9 243 0 0,-1 1-1 0 0,-1 0 0 0 0,0-1 1 0 0,0 1-1 0 0,-6 16 1 0 0,-3 15-172 0 0,7-22-39 0 0,1-10-630 0 0,1 0-1 0 0,0 0 1 0 0,1 0-1 0 0,0 0 1 0 0,0 1-1 0 0,0-1 1 0 0,3 20-1 0 0,0-17-889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80 249 0 0 0,'1'-3'57'0'0,"0"1"0"0"0,-1 0 0 0 0,1-1 0 0 0,0 0-1 0 0,-1 1 1 0 0,0-1 0 0 0,1 1 0 0 0,-1-1 0 0 0,0 0 0 0 0,-1-4 0 0 0,-6-30 585 0 0,1 7-230 0 0,5 28-706 0 0,-2-26 532 0 0,1 16 2139 0 0,0 0-1 0 0,-1 0 0 0 0,-6-16 0 0 0,9 26-2271 0 0,-1 0 1 0 0,1 1-1 0 0,0-1 0 0 0,-1 0 0 0 0,1 0 1 0 0,0 1-1 0 0,0-1 0 0 0,0 0 0 0 0,0 0 1 0 0,1 1-1 0 0,-1-1 0 0 0,1-2 0 0 0,-1 3 21 0 0,0-1-1 0 0,1 1 0 0 0,-1-1 0 0 0,0 1 1 0 0,0-1-1 0 0,0 1 0 0 0,0-1 0 0 0,0 1 1 0 0,0-1-1 0 0,-1 1 0 0 0,1-2 0 0 0,0 2-54 0 0,-1 1-1 0 0,1-1 1 0 0,0 1 0 0 0,0-1-1 0 0,0 1 1 0 0,-1 0-1 0 0,1-1 1 0 0,0 1 0 0 0,-1 0-1 0 0,1-1 1 0 0,0 1-1 0 0,-1 0 1 0 0,1-1-1 0 0,0 1 1 0 0,-1 0 0 0 0,1-1-1 0 0,0 1 1 0 0,-1 0-1 0 0,1 0 1 0 0,-1 0-1 0 0,1 0 1 0 0,-1-1 0 0 0,1 1-1 0 0,-1 0 1 0 0,1 0-1 0 0,0 0 1 0 0,-1 0-1 0 0,1 0 1 0 0,-1 0 0 0 0,0 0-1 0 0,-8-2 572 0 0,9 2-629 0 0,0 0-1 0 0,-1 0 0 0 0,1 0 0 0 0,0 0 1 0 0,0 0-1 0 0,-1-1 0 0 0,1 1 0 0 0,0 0 1 0 0,0 0-1 0 0,-1 0 0 0 0,1 0 1 0 0,0 0-1 0 0,0 0 0 0 0,-1 0 0 0 0,1 0 1 0 0,0 1-1 0 0,0-1 0 0 0,-1 0 0 0 0,1 0 1 0 0,0 0-1 0 0,0 0 0 0 0,-1 0 1 0 0,1 0-1 0 0,0 0 0 0 0,0 0 0 0 0,-1 1 1 0 0,1-1-1 0 0,0 0 0 0 0,0 0 0 0 0,0 0 1 0 0,0 1-1 0 0,-1-1 0 0 0,1 0 0 0 0,0 0 1 0 0,0 0-1 0 0,0 1 0 0 0,0-1 1 0 0,0 0-1 0 0,0 0 0 0 0,-1 1 0 0 0,1-1 1 0 0,0 0-1 0 0,0 0 0 0 0,0 1 0 0 0,-4 17 290 0 0,-1-1-30 0 0,4-14-210 0 0,0 0-1 0 0,-1 0 1 0 0,2 0 0 0 0,-1 0 0 0 0,0 0 0 0 0,1 0-1 0 0,-1 0 1 0 0,1 0 0 0 0,0 0 0 0 0,0 5-1 0 0,0 3 56 0 0,0 112 795 0 0,-1 5-177 0 0,-2-24-258 0 0,9 132 162 0 0,1-13-519 0 0,-10 128-21 0 0,2-297-87 0 0,3 0 0 0 0,10 61 0 0 0,-2-28-927 0 0,-10-86 897 0 0,0 2-172 0 0,1 0 1 0 0,-1 0 0 0 0,1 0 0 0 0,-1 0 0 0 0,3 5 0 0 0,7-2-1496 0 0,-3 13-2730 0 0,1-14-1671 0 0,-2-3 2712 0 0,-4 0 2999 0 0,0-1-1 0 0,-1 1 0 0 0,1 0 0 0 0,0 0 1 0 0,-1 0-1 0 0,3 3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29 180 0 0 0,'2'-7'9'0'0,"0"0"0"0"0,-1 0 0 0 0,0 0-1 0 0,0 0 1 0 0,0 0 0 0 0,-1-11 0 0 0,0-4 186 0 0,1 22-180 0 0,-1-1-1 0 0,0 0 1 0 0,0 0-1 0 0,0 0 0 0 0,0 1 1 0 0,0-1-1 0 0,0 0 1 0 0,0 0-1 0 0,0 0 0 0 0,0 1 1 0 0,-1-1-1 0 0,1 0 1 0 0,0 0-1 0 0,0 0 0 0 0,-1 1 1 0 0,1-1-1 0 0,0 0 1 0 0,-1 1-1 0 0,1-1 0 0 0,-1 0 1 0 0,1 1-1 0 0,-2-2 1 0 0,1 1 31 0 0,0-4 86 0 0,1-2 8 0 0,4-46 285 0 0,-4 53-421 0 0,0 0-1 0 0,0 0 0 0 0,0 0 1 0 0,0 0-1 0 0,0 0 0 0 0,0 0 1 0 0,0 0-1 0 0,0 0 0 0 0,0 0 1 0 0,0 0-1 0 0,0 0 0 0 0,0 0 1 0 0,0 0-1 0 0,0 0 1 0 0,0 0-1 0 0,-1 0 0 0 0,1 0 1 0 0,0 0-1 0 0,0 0 0 0 0,0 0 1 0 0,0 0-1 0 0,0 0 0 0 0,0 0 1 0 0,0 0-1 0 0,0 0 0 0 0,0 0 1 0 0,0 0-1 0 0,0 0 0 0 0,0 0 1 0 0,0 0-1 0 0,0 0 1 0 0,0 0-1 0 0,0 0 0 0 0,0 0 1 0 0,-1 0-1 0 0,1 0 0 0 0,0 0 1 0 0,0 0-1 0 0,0 0 0 0 0,0 0 1 0 0,0 0-1 0 0,0 0 0 0 0,0 0 1 0 0,0 0-1 0 0,0 0 0 0 0,0 0 1 0 0,0 0-1 0 0,0 0 0 0 0,0 0 1 0 0,0-1-1 0 0,0 1 1 0 0,0 0-1 0 0,0 0 0 0 0,0 0 1 0 0,0 0-1 0 0,0 0 0 0 0,0 0 1 0 0,0 0-1 0 0,-1 1 91 0 0,0-6 96 0 0,1 5-177 0 0,0-1 0 0 0,0 1 0 0 0,0 0 0 0 0,0-1 0 0 0,0 1 0 0 0,0 0 0 0 0,-1-1 0 0 0,1 1 0 0 0,0 0 0 0 0,0 0 0 0 0,0-1 0 0 0,0 1 0 0 0,-1 0 0 0 0,1 0 0 0 0,0-1 0 0 0,0 1 0 0 0,0 0 0 0 0,-1 0 0 0 0,1-1 0 0 0,0 1 0 0 0,0 0 0 0 0,-1 0 0 0 0,1 0 0 0 0,-1-1 0 0 0,-1 0 96 0 0,-4 62 6796 0 0,-4 64-4205 0 0,6-57-2130 0 0,6 71-1 0 0,-6-6-77 0 0,12 69-322 0 0,-7-83-147 0 0,8 310 103 0 0,-2-350-183 0 0,1 39-1865 0 0,-7-99-1190 0 0,0 0 0 0 0,5 25 0 0 0,1-11 2180 0 0,-7-32 875 0 0,1 1 0 0 0,-1 0-1 0 0,1-1 1 0 0,-1 1 0 0 0,1 0-1 0 0,0-1 1 0 0,-1 1 0 0 0,3 2-1 0 0,-3-4 52 0 0,0 0 0 0 0,0 0 0 0 0,1 0-1 0 0,-1 0 1 0 0,0 0 0 0 0,0 0 0 0 0,1 0-1 0 0,-1 1 1 0 0,0-1 0 0 0,0 0 0 0 0,0 0 0 0 0,1-1-1 0 0,-1 1 1 0 0,0 0 0 0 0,0 0 0 0 0,1 0-1 0 0,-1 0 1 0 0,0 0 0 0 0,0 0 0 0 0,0 0 0 0 0,1 0-1 0 0,-1 0 1 0 0,0 0 0 0 0,0-1 0 0 0,0 1-1 0 0,1 0 1 0 0,-1 0 0 0 0,0 0 0 0 0,0 0 0 0 0,0 0-1 0 0,0-1 1 0 0,0 1 0 0 0,1 0 0 0 0,-1 0-1 0 0,0-1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27:3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39 17740,'-1'-1'85,"0"0"0,0 0 0,0-1 0,-1 1 0,1 0 0,0 0 0,-1 1 0,1-1 0,-1 0 0,1 0 0,-1 1 0,1-1 0,-1 1 0,1-1 0,-1 1 0,0 0 0,-2-1 0,-33 4 601,20-2-444,0 1-135,0 0 0,-31 8 0,41-8-108,0 1 0,0 0 0,1 0 0,-1 0 0,1 1 0,-1 0 0,1 0-1,0 0 1,-9 10 0,8-6-10,1 0 0,0 0 0,0 1 0,0-1 1,1 1-1,0 1 0,1-1 0,0 1 0,1 0 0,0-1 0,0 2 0,1-1 0,0 0 0,0 13 0,2-9 2,0-1 1,0 1 0,2 0 0,0-1-1,0 1 1,1-1 0,1 0-1,0 0 1,0 0 0,11 19-1,-11-26-2,-1 0-1,2 0 1,-1-1 0,0 1-1,1-1 1,0 0-1,0-1 1,1 1-1,-1-1 1,1 0 0,10 5-1,-11-6 5,0-1 0,1 0 1,-1 0-1,1 0 0,-1 0 0,1-1 0,0 0 0,-1 0 0,1-1 1,0 0-1,0 0 0,-1 0 0,1 0 0,6-2 0,-1-2 7,-1 1 1,0-1-1,0-1 0,0 0 0,-1 0 0,1-1 0,10-9 0,55-51 38,-73 64-35,12-12 11,0 0 1,-1-1 0,15-22-1,-23 29-11,-1 1 0,0-1 0,0 0-1,-1 0 1,0 0 0,0-1 0,-1 1 0,0-1-1,1-15 1,-3 20-2,0-1 0,0 1 1,-1 0-1,0 0 0,0 0 0,0 0 0,0 0 0,0 0 0,-1 0 0,0 0 0,0 1 0,0-1 0,0 1 0,0-1 0,-1 1 0,-5-6 1,-4-3-349,-1 1 1,-26-18 0,25 18-301,-17-11-1798,-1 3-3590,3 3-1125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24 479 0 0 0,'-7'3'89'0'0,"7"-3"-76"0"0,0 0 0 0 0,-1 0 0 0 0,1 0 0 0 0,0 0 0 0 0,0 0 0 0 0,0 0 0 0 0,0 0 0 0 0,-1 0 0 0 0,1 0 0 0 0,0 0 0 0 0,0 1 0 0 0,0-1 0 0 0,0 0 0 0 0,0 0 0 0 0,0 0 0 0 0,-1 0-1 0 0,1 0 1 0 0,0 0 0 0 0,0 0 0 0 0,0 0 0 0 0,0 1 0 0 0,0-1 0 0 0,0 0 0 0 0,0 0 0 0 0,0 0 0 0 0,0 0 0 0 0,-1 0 0 0 0,1 1 0 0 0,0-1 0 0 0,0 0 0 0 0,0 0 0 0 0,0 0 0 0 0,0 0 0 0 0,0 0 0 0 0,0 1 0 0 0,0-1 0 0 0,0 0 0 0 0,0 0 0 0 0,0 0 0 0 0,0 0 0 0 0,0 1 0 0 0,0-1 0 0 0,0 0 0 0 0,1 0 0 0 0,-1 8 253 0 0,0-7-255 0 0,0-1 1 0 0,0 0-1 0 0,0 0 0 0 0,0 1 1 0 0,0-1-1 0 0,0 0 0 0 0,1 0 1 0 0,-1 1-1 0 0,0-1 1 0 0,0 0-1 0 0,0 0 0 0 0,0 0 1 0 0,0 1-1 0 0,1-1 0 0 0,-1 0 1 0 0,0 0-1 0 0,0 0 1 0 0,0 1-1 0 0,0-1 0 0 0,1 0 1 0 0,-1 0-1 0 0,0 0 0 0 0,0 0 1 0 0,1 0-1 0 0,2 3 83 0 0,-8 3 29 0 0,4-6-109 0 0,1 0-1 0 0,-1 1 0 0 0,1-1 0 0 0,0 0 1 0 0,-1 0-1 0 0,1 1 0 0 0,-1-1 1 0 0,1 0-1 0 0,-1 0 0 0 0,1 0 0 0 0,-1 0 1 0 0,1 0-1 0 0,-1 0 0 0 0,1 0 1 0 0,-1 0-1 0 0,1 0 0 0 0,-1 0 0 0 0,1 0 1 0 0,-1 0-1 0 0,1 0 0 0 0,0 0 1 0 0,-1 0-1 0 0,1 0 0 0 0,-1-1 0 0 0,0 1 1 0 0,0 1-184 0 0,-1 1 1909 0 0,12-5 4936 0 0,-2-1-6228 0 0,-1 0-1 0 0,0-1 0 0 0,0 1 1 0 0,0-2-1 0 0,8-7 0 0 0,-3 3-53 0 0,-5 4-213 0 0,0-1-1 0 0,-1-1 1 0 0,6-8-1 0 0,-5 7 29 0 0,1-1-1 0 0,12-11 1 0 0,8-5 140 0 0,-2-1 0 0 0,26-33 0 0 0,11-9 401 0 0,-49 49-557 0 0,1 0 46 0 0,1 0 1 0 0,21-21-1 0 0,-15 19-95 0 0,-11 10-72 0 0,1 1 0 0 0,0 0-1 0 0,24-17 1 0 0,-28 23-78 0 0,-5 3 19 0 0,0 0 0 0 0,0 0 0 0 0,0 0 0 0 0,0 1 0 0 0,1-1-1 0 0,5-1 1 0 0,-8 3-7 0 0,-1 0-1 0 0,1 0 1 0 0,-1 0 0 0 0,1 0-1 0 0,-1 0 1 0 0,1 0-1 0 0,-1 0 1 0 0,1 0-1 0 0,-1 0 1 0 0,1 0 0 0 0,-1 0-1 0 0,1 1 1 0 0,-1-1-1 0 0,1 0 1 0 0,-1 0 0 0 0,1 0-1 0 0,-1 1 1 0 0,1-1-1 0 0,-1 0 1 0 0,1 1-1 0 0,0 0 6 0 0,0 0 0 0 0,-1 0 0 0 0,1 0 0 0 0,-1 0 0 0 0,1 0 0 0 0,-1 0 0 0 0,1 1 0 0 0,-1-1 0 0 0,0 0 0 0 0,1 0 0 0 0,-1 0 0 0 0,0 3 0 0 0,1 10 85 0 0,-2 0-1 0 0,1 0 1 0 0,-2 0-1 0 0,-5 26 1 0 0,4-24-65 0 0,0 1 0 0 0,1-1 1 0 0,0 19-1 0 0,4 1-461 0 0,9 60-1 0 0,-1-52-3342 0 0,4-1-5044 0 0,3 1 5603 0 0,-11-22 2669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0 0 0,'-1'-3'79'0'0,"1"0"-1"0"0,0 1 1 0 0,0-1 0 0 0,-1 0 0 0 0,1 0-1 0 0,1 1 1 0 0,-1-1 0 0 0,0 0-1 0 0,1 0 1 0 0,-1 1 0 0 0,1-1-1 0 0,0 0 1 0 0,2-4 0 0 0,2-7 135 0 0,-3 0-26 0 0,-2 11-126 0 0,1-1 0 0 0,-1 1 1 0 0,1-1-1 0 0,0 1 0 0 0,0 0 0 0 0,0-1 0 0 0,0 1 1 0 0,0 0-1 0 0,1 0 0 0 0,0 0 0 0 0,-1 0 1 0 0,1 0-1 0 0,0 0 0 0 0,0 1 0 0 0,1-1 1 0 0,-1 0-1 0 0,0 1 0 0 0,1 0 0 0 0,5-4 1 0 0,-6 4 229 0 0,0 1 0 0 0,0-1 0 0 0,0 0 0 0 0,0 0 1 0 0,-1 0-1 0 0,4-4 0 0 0,-4 4 77 0 0,0 0-1 0 0,1 0 1 0 0,-1 0 0 0 0,1 0 0 0 0,0 0-1 0 0,-1 1 1 0 0,1-1 0 0 0,4-2-1 0 0,1 1 32 0 0,2-2-3 0 0,-1 0-1 0 0,1 0 0 0 0,-1-1 1 0 0,13-11-1 0 0,-16 13-352 0 0,-1 1-1 0 0,1 0 0 0 0,0 0 0 0 0,0 0 1 0 0,0 1-1 0 0,1-1 0 0 0,-1 1 1 0 0,0 1-1 0 0,1-1 0 0 0,-1 1 0 0 0,8-1 1 0 0,8-3-2 0 0,5-5-17 0 0,-21 8-13 0 0,0 0 0 0 0,1 0 0 0 0,-1 1 0 0 0,0-1 0 0 0,10 0 0 0 0,14-3 70 0 0,-19 3-44 0 0,0 0-1 0 0,17-1 1 0 0,-24 3-13 0 0,0 0 0 0 0,0 1 0 0 0,0-1 0 0 0,0 1 1 0 0,0-1-1 0 0,0 1 0 0 0,0 0 0 0 0,0 0 0 0 0,0 0 0 0 0,0 0 0 0 0,-1 1 1 0 0,1-1-1 0 0,3 3 0 0 0,14 7 199 0 0,-18-10-202 0 0,1 0-1 0 0,-1 0 1 0 0,0 0-1 0 0,0 0 0 0 0,0 0 1 0 0,0 0-1 0 0,0 0 1 0 0,-1 1-1 0 0,1-1 0 0 0,0 1 1 0 0,-1 0-1 0 0,1-1 0 0 0,-1 1 1 0 0,1 0-1 0 0,2 4 1 0 0,-1 5 90 0 0,3 7 32 0 0,-5-16-136 0 0,0 0 0 0 0,0 0 0 0 0,0 0 0 0 0,0 0 0 0 0,0 1 0 0 0,-1-1 0 0 0,1 0 1 0 0,-1 1-1 0 0,0-1 0 0 0,1 0 0 0 0,-1 1 0 0 0,0-1 0 0 0,-1 1 0 0 0,1-1 0 0 0,-1 5 0 0 0,-2 3 29 0 0,0 0 0 0 0,-6 13 0 0 0,2-4 20 0 0,3-8-36 0 0,0-1-1 0 0,-1 0 0 0 0,0-1 1 0 0,-1 1-1 0 0,0-1 1 0 0,-14 16-1 0 0,9-11 27 0 0,-15 23 0 0 0,19-25-10 0 0,-1 0 0 0 0,0-1 0 0 0,-1 0 0 0 0,0 0 0 0 0,-1-1 1 0 0,0-1-1 0 0,-13 11 0 0 0,18-16 4 0 0,0-1 0 0 0,1 1 0 0 0,0 1 0 0 0,0-1 0 0 0,-6 10 0 0 0,6-9 38 0 0,1-1 0 0 0,-1 1 1 0 0,0-1-1 0 0,-9 8 0 0 0,-16 8 376 0 0,20-14-210 0 0,0 0 0 0 0,1 1 0 0 0,0-1 0 0 0,-14 16 1 0 0,18-17-36 0 0,0 0 0 0 0,-1 0 0 0 0,0-1 0 0 0,1 1 0 0 0,-1-1 0 0 0,-1 0 0 0 0,-6 5 0 0 0,-36 25 1038 0 0,44-31-1194 0 0,0 0-1 0 0,0 1 0 0 0,1-1 1 0 0,-6 6-1 0 0,8-7-50 0 0,0-1 1 0 0,0 0-1 0 0,0 0 1 0 0,1 0-1 0 0,-1 1 1 0 0,0-1-1 0 0,1 0 0 0 0,-1 1 1 0 0,1-1-1 0 0,-1 0 1 0 0,1 1-1 0 0,0-1 1 0 0,0 1-1 0 0,-1-1 1 0 0,1 1-1 0 0,0-1 0 0 0,0 1 1 0 0,1 1-1 0 0,-1-2 8 0 0,1 0 0 0 0,-1 0 0 0 0,1 0-1 0 0,0 0 1 0 0,-1 0 0 0 0,1 0 0 0 0,0 0-1 0 0,0 0 1 0 0,0 0 0 0 0,0 0 0 0 0,-1-1-1 0 0,1 1 1 0 0,0 0 0 0 0,0-1 0 0 0,1 1-1 0 0,-1-1 1 0 0,0 1 0 0 0,0-1 0 0 0,0 1-1 0 0,0-1 1 0 0,0 0 0 0 0,0 0-1 0 0,1 0 1 0 0,-1 1 0 0 0,0-1 0 0 0,2 0-1 0 0,3 0 44 0 0,0 0-1 0 0,0 0 0 0 0,10-2 0 0 0,94-24 243 0 0,-14 4-664 0 0,68-1-2455 0 0,0 18-5967 0 0,-126 6 3275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82 0 0 0,'-1'-21'600'0'0,"0"-4"-44"0"0,3 7 106 0 0,-6 37 9823 0 0,0 20-7127 0 0,2 71-1487 0 0,5 118-1558 0 0,0-87-168 0 0,-3-98-108 0 0,1-35-41 0 0,0-45-293 0 0,1 11 215 0 0,-11-128-152 0 0,0-1 182 0 0,15 52 219 0 0,4 36 52 0 0,-10 63-194 0 0,1 0 1 0 0,0-1-1 0 0,1 1 1 0 0,-1-1-1 0 0,1 1 1 0 0,0 0-1 0 0,0 0 1 0 0,4-7-1 0 0,-4 10-15 0 0,-1-1-1 0 0,0 1 1 0 0,0-1-1 0 0,1 1 0 0 0,-1 0 1 0 0,1 0-1 0 0,-1-1 1 0 0,1 1-1 0 0,0 0 1 0 0,-1 0-1 0 0,1 1 1 0 0,0-1-1 0 0,0 0 0 0 0,0 1 1 0 0,0-1-1 0 0,-1 1 1 0 0,1-1-1 0 0,0 1 1 0 0,0 0-1 0 0,0 0 1 0 0,0 0-1 0 0,2 0 1 0 0,1 0 9 0 0,0 0 0 0 0,-1 1 0 0 0,1 0 1 0 0,-1 0-1 0 0,1 0 0 0 0,-1 0 1 0 0,0 1-1 0 0,1-1 0 0 0,-1 1 0 0 0,0 0 1 0 0,0 1-1 0 0,6 3 0 0 0,-6-3 0 0 0,-1 0 0 0 0,1 0-1 0 0,-1 0 1 0 0,0 1-1 0 0,0-1 1 0 0,0 1 0 0 0,0-1-1 0 0,-1 1 1 0 0,1 0 0 0 0,-1 0-1 0 0,0 0 1 0 0,2 7-1 0 0,-2-4 1 0 0,0 0-1 0 0,-1 0 0 0 0,0 0 1 0 0,0 0-1 0 0,0 0 0 0 0,-1 0 1 0 0,-1 12-1 0 0,-1-7 11 0 0,-1 1 0 0 0,1 0 1 0 0,-2-1-1 0 0,0 0 0 0 0,0 0 1 0 0,-1 0-1 0 0,-1-1 0 0 0,-12 20 0 0 0,12-22 1 0 0,-1-1-1 0 0,0 0 0 0 0,-1-1 0 0 0,0 1 0 0 0,0-1 1 0 0,0-1-1 0 0,-1 0 0 0 0,-15 8 0 0 0,4 2 261 0 0,20-16-282 0 0,0 1 0 0 0,1-1 0 0 0,-1 1 0 0 0,0-1 0 0 0,1 0 0 0 0,-1 1 0 0 0,0-1 0 0 0,1 0 0 0 0,-1 1 0 0 0,0-1 0 0 0,1 0 0 0 0,-1 0 0 0 0,1 1 0 0 0,-1-1 0 0 0,0 0 0 0 0,1 0 0 0 0,-1 0 1 0 0,1 1-1 0 0,-1-1 0 0 0,1 0 0 0 0,-1 0 0 0 0,1 0 0 0 0,-1 0 0 0 0,1 0 0 0 0,-1 0 0 0 0,1 0 0 0 0,0 0 0 0 0,17 2 60 0 0,6-1-3 0 0,1-1 0 0 0,42-5 0 0 0,8-1-45 0 0,-71 5-18 0 0,0 1 0 0 0,0 0 0 0 0,0 1 0 0 0,0-1 0 0 0,0 1 0 0 0,0 0 0 0 0,0 0 0 0 0,-1 0 0 0 0,1 0 0 0 0,0 1 0 0 0,0 0 0 0 0,-1-1 0 0 0,5 4 0 0 0,-6-3 25 0 0,-1-1 1 0 0,1 0-1 0 0,-1 1 1 0 0,0-1 0 0 0,0 1-1 0 0,0 0 1 0 0,0-1 0 0 0,0 1-1 0 0,0 0 1 0 0,0 0-1 0 0,0-1 1 0 0,-1 1 0 0 0,1 0-1 0 0,-1 0 1 0 0,1 0-1 0 0,-1 0 1 0 0,0 0 0 0 0,0 0-1 0 0,0 0 1 0 0,0 0-1 0 0,0 0 1 0 0,0 0 0 0 0,0 0-1 0 0,-1 0 1 0 0,1-1-1 0 0,-1 1 1 0 0,1 0 0 0 0,-1 0-1 0 0,-1 3 1 0 0,-5 8 180 0 0,0 0 1 0 0,-1 0-1 0 0,-1-1 1 0 0,0 0-1 0 0,0 0 0 0 0,-1-1 1 0 0,-1 0-1 0 0,0-1 1 0 0,-21 16-1 0 0,12-12 11 0 0,1-2-1 0 0,-31 15 0 0 0,39-21-185 0 0,-1-2-1 0 0,-1 1 0 0 0,1-2 0 0 0,-1 1 0 0 0,-23 2 0 0 0,27-7-489 0 0,8-3-567 0 0,13-10-2142 0 0,26-12-3556 0 0,-14 13 1122 0 0,1-1 227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30 608 0 0,'-7'-16'5476'0'0,"7"15"-4959"0"0,0 1 0 0 0,0-1 0 0 0,0 0 0 0 0,-1 0 0 0 0,1 1 0 0 0,0-1 0 0 0,-1 0 0 0 0,1 1 0 0 0,-4-4 3103 0 0,4 3-3103 0 0,-2 0 0 0 0,-13-1 369 0 0,10 3-644 0 0,0 0 0 0 0,0 0-1 0 0,1 0 1 0 0,-1 1 0 0 0,0 0 0 0 0,1 0 0 0 0,-1 0 0 0 0,1 0 0 0 0,0 1 0 0 0,-1 0-1 0 0,-5 5 1 0 0,-3 3 36 0 0,1 0 0 0 0,-13 17-1 0 0,17-19-239 0 0,1 0 0 0 0,1 1 0 0 0,0 0 0 0 0,0 0 0 0 0,1 0 0 0 0,0 1 0 0 0,0 0 0 0 0,1 0 0 0 0,1 0 0 0 0,0 0 0 0 0,-2 20 0 0 0,5-30-40 0 0,-1 0 0 0 0,1 0-1 0 0,1 0 1 0 0,-1 1-1 0 0,0-1 1 0 0,0 0-1 0 0,0 0 1 0 0,0 0 0 0 0,1 0-1 0 0,-1 0 1 0 0,1 0-1 0 0,-1 0 1 0 0,0 0 0 0 0,1 0-1 0 0,0 0 1 0 0,-1-1-1 0 0,1 1 1 0 0,0 0 0 0 0,-1 0-1 0 0,1 0 1 0 0,0-1-1 0 0,0 1 1 0 0,0 0-1 0 0,-1-1 1 0 0,1 1 0 0 0,0-1-1 0 0,0 1 1 0 0,0-1-1 0 0,0 1 1 0 0,0-1 0 0 0,0 1-1 0 0,0-1 1 0 0,0 0-1 0 0,0 0 1 0 0,0 0 0 0 0,0 0-1 0 0,2 1 1 0 0,1-1-9 0 0,0 0 0 0 0,0 0 0 0 0,0-1 0 0 0,0 1 0 0 0,0-1 0 0 0,0 0 0 0 0,0 0 0 0 0,0 0 0 0 0,4-2 0 0 0,6-4-176 0 0,-1 0-1 0 0,1-2 1 0 0,-1 1-1 0 0,-1-2 1 0 0,23-20 0 0 0,-28 23 88 0 0,-1 0 1 0 0,0 0 0 0 0,0-1 0 0 0,-1 1 0 0 0,0-1-1 0 0,0 0 1 0 0,0-1 0 0 0,-1 1 0 0 0,-1-1-1 0 0,1 0 1 0 0,1-10 0 0 0,-4 17 132 0 0,-1 0 1 0 0,1 0-1 0 0,-1 0 0 0 0,0-1 1 0 0,1 1-1 0 0,-1 0 1 0 0,-1-1-1 0 0,1 1 0 0 0,0 0 1 0 0,0 0-1 0 0,-1-1 1 0 0,1 1-1 0 0,-1 0 0 0 0,0 0 1 0 0,0 0-1 0 0,0 0 0 0 0,0 0 1 0 0,0 0-1 0 0,0 0 1 0 0,0 0-1 0 0,-3-3 0 0 0,2 3-227 0 0,-1 1 0 0 0,1-1 0 0 0,0 1-1 0 0,-1-1 1 0 0,1 1 0 0 0,-1 0 0 0 0,0 0-1 0 0,1 0 1 0 0,-1 0 0 0 0,0 1 0 0 0,1-1-1 0 0,-1 1 1 0 0,0 0 0 0 0,0-1 0 0 0,0 1-1 0 0,0 0 1 0 0,-2 1 0 0 0,4-1 86 0 0,1 0 1 0 0,-1 0-1 0 0,1 0 0 0 0,-1 0 1 0 0,1 0-1 0 0,0 0 1 0 0,-1 0-1 0 0,1 1 0 0 0,-1-1 1 0 0,1 0-1 0 0,-1 0 0 0 0,1 0 1 0 0,-1 1-1 0 0,1-1 0 0 0,0 0 1 0 0,-1 0-1 0 0,1 1 1 0 0,0-1-1 0 0,-1 0 0 0 0,1 1 1 0 0,-1-1-1 0 0,1 6-1883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48 0 0,'0'0'30'0'0,"1"0"0"0"0,-1 0-1 0 0,0 0 1 0 0,1 0 0 0 0,-1 0 0 0 0,0 0 0 0 0,1 0 0 0 0,-1-1-1 0 0,0 1 1 0 0,1 0 0 0 0,-1 0 0 0 0,0-1 0 0 0,0 1 0 0 0,1 0-1 0 0,-1 0 1 0 0,0-1 0 0 0,0 1 0 0 0,1 0 0 0 0,-1 0-1 0 0,0-1 1 0 0,0 1 0 0 0,0 0 0 0 0,0-1 0 0 0,1 1 0 0 0,-1 0-1 0 0,0-1 1 0 0,0 1 0 0 0,0 0 0 0 0,0-1 0 0 0,0 1-1 0 0,0-1 1 0 0,-4-11 531 0 0,-1-1 9028 0 0,4 14-9184 0 0,0 0 0 0 0,0 0 0 0 0,0 0 0 0 0,0 0 1 0 0,0 0-1 0 0,0 0 0 0 0,0 0 0 0 0,1 0 0 0 0,-1 0 0 0 0,-1 1 1 0 0,-4 25 134 0 0,1 0 0 0 0,1 0 1 0 0,1 0-1 0 0,1 0 0 0 0,3 30 0 0 0,-1-50-446 0 0,-2 2 36 0 0,-1-13 28 0 0,-2-17-35 0 0,3 4 42 0 0,1 1 0 0 0,1-1 0 0 0,1 0-1 0 0,0 0 1 0 0,1 1 0 0 0,1-1 0 0 0,0 1 0 0 0,7-19 0 0 0,-8 32-194 0 0,-1 0 0 0 0,1 0 0 0 0,0 0 0 0 0,0 0 0 0 0,-1 0 0 0 0,2 0 0 0 0,-1 1 0 0 0,0-1 0 0 0,1 1 0 0 0,-1 0 0 0 0,1 0 0 0 0,-1 0 0 0 0,1 0 0 0 0,0 0 0 0 0,0 0 0 0 0,0 1 0 0 0,0-1 0 0 0,0 1 0 0 0,1 0 0 0 0,-1 0 0 0 0,0 0 0 0 0,1 0 0 0 0,-1 1 0 0 0,5-1 0 0 0,2 0-1079 0 0,0 1-1 0 0,18 0 0 0 0,16 6-6045 0 0,-27-3 1546 0 0,2 1 3502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128 273 640 0 0,'0'-4'1636'0'0,"-1"1"0"0"0,1-1 0 0 0,-1 1 0 0 0,0-1-1 0 0,-3-6 1 0 0,4 9-1016 0 0,-1-1 0 0 0,0 1-1 0 0,1-1 1 0 0,-1 1-1 0 0,0 0 1 0 0,0-1 0 0 0,0 1-1 0 0,-3-2 1 0 0,-5 0-739 0 0,8 3 194 0 0,0 0 1 0 0,0 1-1 0 0,-1 0 1 0 0,1-1-1 0 0,0 1 1 0 0,0-1-1 0 0,0 1 1 0 0,0 0-1 0 0,0 0 1 0 0,0 0-1 0 0,0 0 1 0 0,0 0-1 0 0,0 0 1 0 0,-1 1-1 0 0,-14 21 603 0 0,9-12-381 0 0,2-4-169 0 0,-7 9 129 0 0,-14 25-1 0 0,23-35-254 0 0,0-1-1 0 0,1 1 0 0 0,0 0 0 0 0,0 0 0 0 0,0 0 0 0 0,1 0 0 0 0,0 0 0 0 0,0 0 0 0 0,0 7 0 0 0,1-12-9 0 0,0-1-1 0 0,-1 1 1 0 0,1-1-1 0 0,0 1 1 0 0,0-1 0 0 0,0 1-1 0 0,0-1 1 0 0,0 1 0 0 0,0-1-1 0 0,0 1 1 0 0,0 0-1 0 0,1-1 1 0 0,-1 1 0 0 0,0-1-1 0 0,0 1 1 0 0,0-1 0 0 0,0 1-1 0 0,1-1 1 0 0,-1 1-1 0 0,0-1 1 0 0,1 0 0 0 0,-1 1-1 0 0,0-1 1 0 0,1 1-1 0 0,-1-1 1 0 0,0 1 0 0 0,1-1-1 0 0,-1 0 1 0 0,1 1 0 0 0,-1-1-1 0 0,1 0 1 0 0,-1 0-1 0 0,1 1 1 0 0,-1-1 0 0 0,1 0-1 0 0,-1 0 1 0 0,1 0 0 0 0,-1 0-1 0 0,1 1 1 0 0,-1-1-1 0 0,1 0 1 0 0,-1 0 0 0 0,1 0-1 0 0,-1 0 1 0 0,1 0-1 0 0,0 0 1 0 0,-1-1 0 0 0,2 1-1 0 0,0-1-57 0 0,0 1 0 0 0,0-1 0 0 0,0 0 0 0 0,0 0 1 0 0,-1 0-1 0 0,1-1 0 0 0,0 1 0 0 0,0 0 0 0 0,-1-1 0 0 0,3-2 0 0 0,24-30-994 0 0,26-42 1 0 0,-41 55 1141 0 0,17-40 1 0 0,-8 13 293 0 0,14-33 759 0 0,-27 59-752 0 0,-6 19-242 0 0,-1-1 1 0 0,0 0 0 0 0,0 0-1 0 0,-1 0 1 0 0,1 0 0 0 0,-1-1-1 0 0,0 1 1 0 0,0 0 0 0 0,0 0-1 0 0,-1-1 1 0 0,0 1 0 0 0,0-8-1 0 0,-1 12 322 0 0,-2 4-285 0 0,-2 6 22 0 0,-13 44 437 0 0,-16 58 18 0 0,28-91-614 0 0,2 0 0 0 0,1 0 1 0 0,-2 29-1 0 0,5-41-412 0 0,1 0 0 0 0,0 0-1 0 0,0 0 1 0 0,1-1-1 0 0,0 1 1 0 0,0 0 0 0 0,1-1-1 0 0,7 17 1 0 0,-6-19-1093 0 0,-1 1 0 0 0,1-1 1 0 0,1 0-1 0 0,-1 0 0 0 0,1 0 1 0 0,9 8-1 0 0,4 0-4795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 0 0 0,'3'-7'380'0'0,"-3"7"-334"0"0,0-1 0 0 0,1 0 1 0 0,-1 1-1 0 0,0-1 1 0 0,1 1-1 0 0,-1-1 0 0 0,0 0 1 0 0,0 1-1 0 0,0-1 1 0 0,0 0-1 0 0,1 0 0 0 0,-1 1 1 0 0,-4-6 6029 0 0,4 6-5949 0 0,-6 6 4426 0 0,-6 9-544 0 0,11-14-4056 0 0,-5 8 672 0 0,1 0 1 0 0,0 0 0 0 0,0 1-1 0 0,1-1 1 0 0,-4 14 0 0 0,8-23-623 0 0,-4 11 250 0 0,-5 22 0 0 0,9-31-259 0 0,-1 1-1 0 0,1-1 0 0 0,-1 1 1 0 0,1 0-1 0 0,0-1 0 0 0,0 1 1 0 0,0 0-1 0 0,0-1 0 0 0,1 1 1 0 0,-1 0-1 0 0,0-1 0 0 0,1 1 1 0 0,0-1-1 0 0,1 5 0 0 0,-1-6-21 0 0,-1 0-1 0 0,1 0 1 0 0,-1-1-1 0 0,1 1 1 0 0,-1 0-1 0 0,1-1 1 0 0,0 1-1 0 0,0 0 1 0 0,-1-1-1 0 0,1 1 1 0 0,0-1-1 0 0,0 1 1 0 0,-1-1-1 0 0,1 0 1 0 0,0 1-1 0 0,0-1 1 0 0,0 0-1 0 0,-1 0 1 0 0,1 0-1 0 0,0 1 1 0 0,0-1-1 0 0,0 0 1 0 0,0 0-1 0 0,0 0 1 0 0,0-1-1 0 0,-1 1 1 0 0,1 0-1 0 0,0 0 1 0 0,0 0-1 0 0,0-1 1 0 0,0 1-1 0 0,-1-1 1 0 0,2 0-1 0 0,3-1-346 0 0,0-1 0 0 0,0-1 1 0 0,8-6-1 0 0,-10 8 171 0 0,2-3-138 0 0,0-1 1 0 0,0 1 0 0 0,-1-1 0 0 0,7-10-1 0 0,9-11-233 0 0,-16 22 562 0 0,-1 1 116 0 0,0 0 0 0 0,1 1-1 0 0,-1-1 1 0 0,0 1 0 0 0,1 0 0 0 0,0 0 0 0 0,0 0-1 0 0,4-2 1 0 0,-8 5-62 0 0,0 1 1 0 0,0-1-1 0 0,1 0 0 0 0,-1 0 0 0 0,0 0 1 0 0,0 0-1 0 0,0 0 0 0 0,0 0 0 0 0,0 0 1 0 0,0 1-1 0 0,1-1 0 0 0,-1 0 1 0 0,0 0-1 0 0,0 0 0 0 0,0 0 0 0 0,0 1 1 0 0,0-1-1 0 0,0 0 0 0 0,0 0 0 0 0,0 0 1 0 0,0 0-1 0 0,0 1 0 0 0,0-1 0 0 0,0 0 1 0 0,0 0-1 0 0,0 0 0 0 0,0 1 1 0 0,0-1-1 0 0,0 0 0 0 0,0 0 0 0 0,0 0 1 0 0,0 0-1 0 0,0 1 0 0 0,0-1 0 0 0,0 0 1 0 0,0 0-1 0 0,0 0 0 0 0,0 0 0 0 0,0 1 1 0 0,-2 8 462 0 0,-3 6 696 0 0,-4 29 0 0 0,6-13-3979 0 0,4-16-2292 0 0,2 0-3479 0 0,-1-9 6237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33 143 312 0 0,'2'3'15802'0'0,"3"-5"-16842"0"0,13-9 2533 0 0,-11 7-1150 0 0,0 0 0 0 0,-1 0 0 0 0,11-9-1 0 0,-15 10-293 0 0,1 0-1 0 0,-1 0 0 0 0,0 0 0 0 0,0 0 0 0 0,-1-1 0 0 0,3-3 0 0 0,5-11 82 0 0,-9 18-121 0 0,1-1 0 0 0,-1 1-1 0 0,0 0 1 0 0,0-1 0 0 0,0 1-1 0 0,0-1 1 0 0,1 1 0 0 0,-1-1-1 0 0,0 1 1 0 0,0 0 0 0 0,0-1 0 0 0,0 1-1 0 0,0-1 1 0 0,0 1 0 0 0,0-1-1 0 0,0 1 1 0 0,0-1 0 0 0,0 1-1 0 0,0-1 1 0 0,-1 1 0 0 0,1 0-1 0 0,0-1 1 0 0,0 1 0 0 0,0-1-1 0 0,0 1 1 0 0,-1-1 0 0 0,1 1 0 0 0,0 0-1 0 0,-1-1 1 0 0,1 1 0 0 0,0 0-1 0 0,-1-1 1 0 0,1 1 0 0 0,0 0-1 0 0,-1 0 1 0 0,1-1 0 0 0,0 1-1 0 0,-1 0 1 0 0,1 0 0 0 0,-1-1-1 0 0,1 1 1 0 0,0 0 0 0 0,-1 0-1 0 0,1 0 1 0 0,-1 0 0 0 0,0 0 0 0 0,0-1 29 0 0,-1 1 0 0 0,0-1 0 0 0,1 1 0 0 0,-1-1 0 0 0,0 1 0 0 0,0 0 1 0 0,1 0-1 0 0,-1 0 0 0 0,0 0 0 0 0,1 0 0 0 0,-1 0 0 0 0,-2 1 0 0 0,-2 2 72 0 0,-1 0-1 0 0,1 0 0 0 0,-7 5 0 0 0,8-4-36 0 0,-1 0 0 0 0,1 0 0 0 0,0 1 1 0 0,1 0-1 0 0,-1 0 0 0 0,-5 8 0 0 0,8-10-45 0 0,0-1 0 0 0,0 1 0 0 0,1 0 0 0 0,0-1 0 0 0,-1 1-1 0 0,1 0 1 0 0,0 0 0 0 0,0 0 0 0 0,0 0 0 0 0,1 0 0 0 0,-1 0 0 0 0,1 0-1 0 0,0 0 1 0 0,0 0 0 0 0,0 0 0 0 0,0 0 0 0 0,0 0 0 0 0,1 0-1 0 0,-1 0 1 0 0,1 0 0 0 0,0 0 0 0 0,0 0 0 0 0,0 0 0 0 0,0 0-1 0 0,0 0 1 0 0,1-1 0 0 0,-1 1 0 0 0,4 3 0 0 0,1 3 17 0 0,-5-7-43 0 0,0 0-1 0 0,1 0 0 0 0,-1-1 1 0 0,1 1-1 0 0,-1 0 0 0 0,1-1 1 0 0,0 1-1 0 0,-1-1 0 0 0,1 1 1 0 0,0-1-1 0 0,0 0 0 0 0,0 0 1 0 0,0 0-1 0 0,4 2 0 0 0,2 0-188 0 0,0 0 0 0 0,1-1-1 0 0,-1 1 1 0 0,16 1 0 0 0,-20-4 34 0 0,-1 0 1 0 0,1 0-1 0 0,-1-1 1 0 0,1 1-1 0 0,-1-1 1 0 0,1 0-1 0 0,-1 1 1 0 0,0-1-1 0 0,1-1 1 0 0,-1 1 0 0 0,0-1-1 0 0,0 1 1 0 0,0-1-1 0 0,5-4 1 0 0,9-8-811 0 0,0-1 0 0 0,21-27 0 0 0,-9 11 651 0 0,-28 29 321 0 0,1 0 53 0 0,0 0 1 0 0,0 0 0 0 0,0 0 0 0 0,-1 0 0 0 0,1-1-1 0 0,-1 1 1 0 0,2-4 0 0 0,-2 5-22 0 0,-1 1 0 0 0,1-1-1 0 0,-1 0 1 0 0,1 1 0 0 0,-1-1 0 0 0,1 0 0 0 0,-1 1 0 0 0,1-1-1 0 0,-1 1 1 0 0,1-1 0 0 0,0 1 0 0 0,-1-1 0 0 0,1 1 0 0 0,0-1-1 0 0,0 1 1 0 0,1-1 0 0 0,-2 1-26 0 0,0 0 0 0 0,0 0-1 0 0,0 0 1 0 0,1 0 0 0 0,-1 0 0 0 0,0 0-1 0 0,0-1 1 0 0,0 1 0 0 0,1 0-1 0 0,-1 0 1 0 0,0 0 0 0 0,0 0 0 0 0,0 0-1 0 0,1 0 1 0 0,-1 0 0 0 0,0 0 0 0 0,0 0-1 0 0,0 0 1 0 0,1 0 0 0 0,-1 0 0 0 0,0 0-1 0 0,0 1 1 0 0,0-1 0 0 0,1 0-1 0 0,-1 0 1 0 0,0 0 0 0 0,0 0 0 0 0,0 0-1 0 0,1 0 1 0 0,-1 0 0 0 0,0 0 0 0 0,0 1-1 0 0,0-1 1 0 0,0 0 0 0 0,0 0 0 0 0,1 0-1 0 0,-1 0 1 0 0,0 1 0 0 0,0-1-1 0 0,0 0 1 0 0,0 0 0 0 0,0 0 0 0 0,0 1-1 0 0,0-1 1 0 0,0 0 0 0 0,0 0 0 0 0,0 0-1 0 0,0 1 1 0 0,0-1 0 0 0,0 0 0 0 0,0 1-1 0 0,0 7 204 0 0,0-5-217 0 0,0-1 0 0 0,0 0 0 0 0,0 0-1 0 0,0 1 1 0 0,-1-1 0 0 0,1 0 0 0 0,-1 0 0 0 0,-1 4 0 0 0,1-3-44 0 0,0 1 0 0 0,0-1 0 0 0,1 0 0 0 0,-1 1 0 0 0,1-1 0 0 0,0 0 0 0 0,0 1 0 0 0,0-1 0 0 0,0 1 0 0 0,2 4 0 0 0,0 14-282 0 0,-2-14 229 0 0,-1-3 36 0 0,1 0 0 0 0,1-1 0 0 0,-1 1 1 0 0,0 0-1 0 0,1 0 0 0 0,0 0 0 0 0,2 5 0 0 0,-3-9 75 0 0,1-1 1 0 0,-1 1-1 0 0,0 0 0 0 0,0 0 0 0 0,0-1 0 0 0,0 1 0 0 0,1 0 0 0 0,-1 0 0 0 0,0 0 0 0 0,0-1 0 0 0,-1 1 1 0 0,1 0-1 0 0,0 0 0 0 0,0-1 0 0 0,0 1 0 0 0,0 0 0 0 0,-1 0 0 0 0,1 0 0 0 0,-1-1 24 0 0,1 1-1 0 0,0-1 1 0 0,0 0-1 0 0,-1 0 1 0 0,1 1 0 0 0,0-1-1 0 0,-1 0 1 0 0,1 0-1 0 0,0 1 1 0 0,-1-1-1 0 0,1 0 1 0 0,0 0 0 0 0,-1 0-1 0 0,1 0 1 0 0,0 0-1 0 0,-1 0 1 0 0,1 0-1 0 0,-1 0 1 0 0,1 0 0 0 0,0 0-1 0 0,-1 0 1 0 0,1 0-1 0 0,-1 0 1 0 0,1 0-1 0 0,0 0 1 0 0,-1 0 0 0 0,1 0-1 0 0,0 0 1 0 0,-1 0-1 0 0,1 0 1 0 0,-1-1-1 0 0,1 1 1 0 0,0 0 0 0 0,-1 0-1 0 0,1 0 1 0 0,0-1-1 0 0,0 1 1 0 0,-1 0-1 0 0,1-1 1 0 0,-2-1 84 0 0,-1 1 0 0 0,2-1 0 0 0,-1 0 0 0 0,0 0 0 0 0,0 0 0 0 0,1 0 0 0 0,-1-1 0 0 0,1 1-1 0 0,-1 0 1 0 0,1-1 0 0 0,0 1 0 0 0,0-1 0 0 0,0 1 0 0 0,0-1 0 0 0,1 1 0 0 0,-1-1 0 0 0,1 0 0 0 0,-1-4 0 0 0,1 3-41 0 0,0 1 0 0 0,0-1 0 0 0,1 1 0 0 0,-1-1 0 0 0,1 1 0 0 0,0-1 0 0 0,0 1 0 0 0,0-1 0 0 0,0 1 1 0 0,0 0-1 0 0,1-1 0 0 0,0 1 0 0 0,3-6 0 0 0,61-76 1796 0 0,-58 74-1612 0 0,20-20-246 0 0,-26 29-251 0 0,1 0 0 0 0,-1 0-1 0 0,1 1 1 0 0,-1-1 0 0 0,1 1 0 0 0,0-1 0 0 0,-1 1 0 0 0,1 0 0 0 0,0 0 0 0 0,0 0-1 0 0,3-1 1 0 0,8 0-1201 0 0,2-1-1073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18 200 0 0,'0'0'159'0'0,"1"-1"0"0"0,-1 1 0 0 0,0-1 0 0 0,1 1 1 0 0,-1-1-1 0 0,1 0 0 0 0,-1 1 0 0 0,0-1 0 0 0,1 1 0 0 0,-1-1 0 0 0,0 0 0 0 0,0 1 0 0 0,0-1 0 0 0,1 0 1 0 0,-1 1-1 0 0,0-1 0 0 0,0 0 0 0 0,0 1 0 0 0,0-1 0 0 0,-2-3 1429 0 0,2 4-1303 0 0,0 0 1 0 0,-1 0 0 0 0,1-1 0 0 0,0 1-1 0 0,-1 0 1 0 0,1 0 0 0 0,-1 0-1 0 0,1 0 1 0 0,0-1 0 0 0,-1 1 0 0 0,1 0-1 0 0,-1 0 1 0 0,1 0 0 0 0,-1 0 0 0 0,1 0-1 0 0,0 0 1 0 0,-1 0 0 0 0,1 0-1 0 0,-1 0 1 0 0,-19 5 6281 0 0,10 1-7438 0 0,-16 15 2391 0 0,10-10-1207 0 0,1 1 0 0 0,1 1 0 0 0,0 0 1 0 0,0 1-1 0 0,-17 24 0 0 0,22-24-212 0 0,2-4-20 0 0,1-1 0 0 0,1 1-1 0 0,-6 13 1 0 0,4-5-5 0 0,0-1 1 0 0,2 1-1 0 0,0 1 1 0 0,1-1-1 0 0,-2 29 1 0 0,6-43-70 0 0,0 0 0 0 0,0 0 1 0 0,0 0-1 0 0,1 0 0 0 0,0 0 1 0 0,0-1-1 0 0,0 1 0 0 0,0 0 1 0 0,0 0-1 0 0,1-1 0 0 0,-1 1 0 0 0,1-1 1 0 0,0 0-1 0 0,0 1 0 0 0,3 2 1 0 0,-1-2-17 0 0,0 0-1 0 0,0-1 1 0 0,0 0 0 0 0,0 1 0 0 0,0-1 0 0 0,1-1 0 0 0,-1 1-1 0 0,1-1 1 0 0,0 1 0 0 0,5 0 0 0 0,1 1-334 0 0,0-2 0 0 0,0 1 0 0 0,0-1 0 0 0,0-1 1 0 0,0 0-1 0 0,0-1 0 0 0,1 0 0 0 0,-1-1 0 0 0,19-3 0 0 0,-12-1-3861 0 0,32-12-1 0 0,-16 4-1545 0 0,-8 3 4044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206 117 664 0 0,'-5'-5'-188'0'0,"4"4"1144"0"0,0 0 0 0 0,0 0 0 0 0,0 0 0 0 0,-1 0 0 0 0,1-1 0 0 0,0 1 0 0 0,1 0 0 0 0,-1-1 0 0 0,0 1 0 0 0,0-1 0 0 0,0-1 0 0 0,1 3-852 0 0,-1-1-1 0 0,1 0 1 0 0,0 1 0 0 0,-1-1-1 0 0,1 1 1 0 0,-1 0 0 0 0,1-1-1 0 0,0 1 1 0 0,-1-1 0 0 0,1 1-1 0 0,-1-1 1 0 0,1 1 0 0 0,-1 0-1 0 0,0-1 1 0 0,1 1 0 0 0,-1 0-1 0 0,1 0 1 0 0,-1-1 0 0 0,1 1-1 0 0,-1 0 1 0 0,0 0 0 0 0,1 0-1 0 0,-1 0 1 0 0,1 0 0 0 0,-1 0-1 0 0,0 0 1 0 0,1 0 0 0 0,-1 0-1 0 0,0 0 1 0 0,1 0 0 0 0,-1 0-1 0 0,1 0 1 0 0,-2 1 0 0 0,-18 6 1583 0 0,1 5-1061 0 0,6-3-283 0 0,-1 0 0 0 0,1 1 0 0 0,0 0-1 0 0,-22 24 1 0 0,25-23-143 0 0,-13 18 274 0 0,22-27-449 0 0,-1-1 1 0 0,1 1 0 0 0,0 0 0 0 0,1 0 0 0 0,-1 0-1 0 0,0 0 1 0 0,0 0 0 0 0,1 0 0 0 0,-1 0-1 0 0,1 0 1 0 0,0 1 0 0 0,0-1 0 0 0,0 0 0 0 0,0 2-1 0 0,0-3-22 0 0,1 0 0 0 0,-1 0-1 0 0,1 0 1 0 0,-1 0-1 0 0,1 0 1 0 0,-1 0 0 0 0,1 0-1 0 0,0 0 1 0 0,-1-1-1 0 0,1 1 1 0 0,0 0 0 0 0,0 0-1 0 0,0-1 1 0 0,0 1-1 0 0,0-1 1 0 0,0 1-1 0 0,0-1 1 0 0,0 1 0 0 0,0-1-1 0 0,0 1 1 0 0,0-1-1 0 0,0 0 1 0 0,0 0 0 0 0,0 1-1 0 0,0-1 1 0 0,0 0-1 0 0,0 0 1 0 0,1 0 0 0 0,34 0-71 0 0,-35-1 62 0 0,13 1-100 0 0,-1-1 0 0 0,1-1-1 0 0,-1-1 1 0 0,0 0 0 0 0,1 0 0 0 0,-1-1 0 0 0,-1-1 0 0 0,25-12 0 0 0,-32 15 74 0 0,0-1 0 0 0,0-1 0 0 0,0 1 1 0 0,0-1-1 0 0,-1 1 0 0 0,1-1 0 0 0,-1-1 0 0 0,0 1 0 0 0,0 0 1 0 0,-1-1-1 0 0,1 0 0 0 0,-1 0 0 0 0,0 0 0 0 0,4-9 0 0 0,-2 2 20 0 0,-3 9 28 0 0,-1-1-1 0 0,1 1 1 0 0,-1 0 0 0 0,0-1 0 0 0,0 1 0 0 0,0-1 0 0 0,0 1-1 0 0,-1-1 1 0 0,1 1 0 0 0,-1-7 0 0 0,-1 4 48 0 0,0 0 0 0 0,0 0 0 0 0,0 0 1 0 0,-1 1-1 0 0,1-1 0 0 0,-1 1 0 0 0,-1-1 0 0 0,-5-9 1 0 0,7 12-43 0 0,-1 0 0 0 0,-1 0 0 0 0,1 0 0 0 0,0 0 1 0 0,-1 0-1 0 0,1 1 0 0 0,-1-1 0 0 0,0 1 1 0 0,0 0-1 0 0,0 0 0 0 0,0 0 0 0 0,0 0 1 0 0,-1 0-1 0 0,1 1 0 0 0,-5-2 0 0 0,7 2-95 0 0,0 1 0 0 0,0 0 0 0 0,0-1 0 0 0,0 1-1 0 0,0 0 1 0 0,0 0 0 0 0,0 0 0 0 0,0 0 0 0 0,0 0-1 0 0,0 0 1 0 0,0 0 0 0 0,0 0 0 0 0,0 0 0 0 0,0 0-1 0 0,0 1 1 0 0,0-1 0 0 0,0 0 0 0 0,0 1 0 0 0,0-1-1 0 0,0 1 1 0 0,0-1 0 0 0,0 1 0 0 0,0-1 0 0 0,1 1-1 0 0,-1 0 1 0 0,0-1 0 0 0,0 1 0 0 0,1 0 0 0 0,-1 0-1 0 0,0-1 1 0 0,1 1 0 0 0,-1 0 0 0 0,1 0 0 0 0,-1 0 0 0 0,1 0-1 0 0,-1 0 1 0 0,1 0 0 0 0,0 0 0 0 0,0 0 0 0 0,-1 0-1 0 0,1 1 1 0 0,-1 2-1341 0 0,1 0 0 0 0,0 0 0 0 0,0-1 0 0 0,0 1 0 0 0,0 0 0 0 0,1 0 0 0 0,-1 0 0 0 0,1 0 0 0 0,2 5 0 0 0,0-1-180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97 848 0 0,'5'-13'7229'0'0,"5"-24"1"0"0,-6 16-4764 0 0,3-3-179 0 0,-7 24-2274 0 0,0 0 1 0 0,0 0-1 0 0,0 0 0 0 0,0 0 1 0 0,0 0-1 0 0,0 0 0 0 0,0 0 0 0 0,0 0 1 0 0,0-1-1 0 0,0 1 0 0 0,0 0 1 0 0,0 0-1 0 0,1 0 0 0 0,-1 0 1 0 0,0 0-1 0 0,0 0 0 0 0,0 0 0 0 0,0 0 1 0 0,0 0-1 0 0,0 0 0 0 0,0 0 1 0 0,0 0-1 0 0,0-1 0 0 0,0 1 0 0 0,1 0 1 0 0,-1 0-1 0 0,0 0 0 0 0,0 0 1 0 0,0 0-1 0 0,0 0 0 0 0,0 0 0 0 0,0 0 1 0 0,0 0-1 0 0,1 0 0 0 0,-1 0 1 0 0,0 0-1 0 0,0 0 0 0 0,0 0 0 0 0,0 0 1 0 0,0 0-1 0 0,0 0 0 0 0,0 0 1 0 0,0 0-1 0 0,1 0 0 0 0,-1 1 1 0 0,0-1-1 0 0,0 0 0 0 0,0 0 0 0 0,0 0 1 0 0,3 13 512 0 0,-2-3-401 0 0,-2 1 0 0 0,0 0 0 0 0,0-1 0 0 0,-1 1 0 0 0,0-1 0 0 0,-1 1-1 0 0,0-1 1 0 0,-5 12 0 0 0,-8 26 146 0 0,10-12-181 0 0,1-1-1 0 0,-1 64 0 0 0,6-89-161 0 0,0 0-1 0 0,1 0 0 0 0,2 14 0 0 0,-2-20-97 0 0,0 0-1 0 0,0 0 0 0 0,0 0 1 0 0,1 0-1 0 0,0 0 0 0 0,3 5 1 0 0,-4-8-87 0 0,0 1 0 0 0,1-1 0 0 0,0 1 0 0 0,-1-1 0 0 0,1 0 0 0 0,0 0 0 0 0,0 1 0 0 0,-1-1 0 0 0,1 0 0 0 0,0-1 0 0 0,0 1 0 0 0,0 0 0 0 0,0 0 0 0 0,0-1 0 0 0,1 0 1 0 0,-1 1-1 0 0,0-1 0 0 0,0 0 0 0 0,0 0 0 0 0,0 0 0 0 0,0 0 0 0 0,3-1 0 0 0,0 1-1014 0 0,-1-1 0 0 0,0 1 1 0 0,1-1-1 0 0,-1 0 0 0 0,0-1 0 0 0,0 1 1 0 0,0-1-1 0 0,0 0 0 0 0,7-4 0 0 0,-5 1 580 0 0,2 0 363 0 0,0-1 1 0 0,-1-1 0 0 0,1 1 0 0 0,9-13 0 0 0,-4 2-5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99 216 0 0,'2'-34'1136'0'0,"-1"25"1776"0"0,0-1 1 0 0,-1 1-1 0 0,0 0 1 0 0,-3-19-1 0 0,3 41 1593 0 0,-2 52-2817 0 0,-5 39-619 0 0,1 13-535 0 0,6-93-2215 0 0,0 0 0 0 0,9 42 0 0 0,-9-64 1378 0 0,1 0 1 0 0,-1-1-1 0 0,1 1 1 0 0,-1 0 0 0 0,1-1-1 0 0,0 1 1 0 0,0 0-1 0 0,0-1 1 0 0,-1 1-1 0 0,2-1 1 0 0,-1 0 0 0 0,2 3-1 0 0,3 4-4070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34 233 1072 0 0,'-6'-2'14803'0'0,"1"9"-9616"0"0,-3 17-5579 0 0,7-18 1884 0 0,-3 13-1016 0 0,0 1 1 0 0,1-1-1 0 0,1 40 1 0 0,2-58-651 0 0,0 1 0 0 0,0 0 0 0 0,0-1 1 0 0,0 1-1 0 0,1 0 0 0 0,-1-1 0 0 0,1 1 0 0 0,-1 0 0 0 0,1-1 1 0 0,1 4-1 0 0,-1-4-658 0 0,0 1 1 0 0,0-1 0 0 0,0 0-1 0 0,0 0 1 0 0,1 0-1 0 0,-1 0 1 0 0,0 0 0 0 0,1 0-1 0 0,-1 0 1 0 0,0 0-1 0 0,1 0 1 0 0,-1 0 0 0 0,1-1-1 0 0,2 1 1 0 0</inkml:trace>
  <inkml:trace contextRef="#ctx0" brushRef="#br0" timeOffset="1">55 55 1472 0 0,'-5'-13'12003'0'0,"-1"0"-8834"0"0,-3 0-2641 0 0,2 4 208 0 0,2 7-192 0 0,-1-1-264 0 0,8 2-984 0 0,-1 3-504 0 0,3 6-1929 0 0,3-2 2409 0 0,-4 3-2169 0 0,6 1-4905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31 179 688 0 0,'-1'0'343'0'0,"1"0"-1"0"0,-1 1 1 0 0,1-1-1 0 0,-1 0 1 0 0,1 0-1 0 0,-4 3 3083 0 0,4-2-3083 0 0,-1-1 1 0 0,1 1-1 0 0,0-1 1 0 0,-1 0-1 0 0,1 1 1 0 0,0-1-1 0 0,0 1 1 0 0,0-1-1 0 0,0 1 1 0 0,-1-1-1 0 0,1 1 0 0 0,0-1 1 0 0,0 1-1 0 0,0-1 1 0 0,0 1-1 0 0,0-1 1 0 0,0 1-1 0 0,0-1 1 0 0,0 1-1 0 0,0-1 1 0 0,1 2-1 0 0,3 3 1615 0 0,2-3-1004 0 0,-4-2-875 0 0,-1 1 0 0 0,1-1-1 0 0,-1 1 1 0 0,1-1 0 0 0,-1 1 0 0 0,1-1-1 0 0,-1 0 1 0 0,1 0 0 0 0,-1 0 0 0 0,1 0-1 0 0,-1 0 1 0 0,1 0 0 0 0,-1 0-1 0 0,1-1 1 0 0,-1 1 0 0 0,1 0 0 0 0,-1-1-1 0 0,1 0 1 0 0,-1 1 0 0 0,0-1-1 0 0,1 0 1 0 0,1-1 0 0 0,3-3-76 0 0,0 0-1 0 0,0-1 1 0 0,-1 0 0 0 0,0 0 0 0 0,0 0 0 0 0,0-1-1 0 0,-1 1 1 0 0,0-1 0 0 0,0 0 0 0 0,4-12-1 0 0,-4 5 13 0 0,0 1 0 0 0,0-1 0 0 0,-2 0 0 0 0,1 0 0 0 0,-1-15 0 0 0,-2 28 23 0 0,0 0 0 0 0,0 1 1 0 0,0-1-1 0 0,0 0 0 0 0,0 0 1 0 0,0 1-1 0 0,0-1 1 0 0,0 0-1 0 0,0 1 0 0 0,0-1 1 0 0,0 0-1 0 0,-1 1 1 0 0,1-1-1 0 0,0 0 0 0 0,-1 1 1 0 0,1-1-1 0 0,0 0 0 0 0,-1 1 1 0 0,1-1-1 0 0,-1 1 1 0 0,1-1-1 0 0,-1 1 0 0 0,1-1 1 0 0,-2 0-1 0 0,1 1 46 0 0,0-1 1 0 0,0 1-1 0 0,0 0 1 0 0,-1-1-1 0 0,1 1 1 0 0,0 0-1 0 0,0 0 0 0 0,-1-1 1 0 0,1 1-1 0 0,0 0 1 0 0,0 1-1 0 0,-3-1 1 0 0,-1 1 330 0 0,-1 0 0 0 0,0 1 0 0 0,0 0 0 0 0,-8 4-1 0 0,9-3-178 0 0,-1 1 0 0 0,1-1 0 0 0,-1 1 0 0 0,1 1 0 0 0,0-1-1 0 0,1 1 1 0 0,-1 0 0 0 0,1 0 0 0 0,0 0 0 0 0,0 0 0 0 0,1 1-1 0 0,-1 0 1 0 0,1 0 0 0 0,1 0 0 0 0,-1 0 0 0 0,1 0-1 0 0,0 0 1 0 0,-2 13 0 0 0,2-9-96 0 0,0 0 0 0 0,1 1-1 0 0,0-1 1 0 0,1 1 0 0 0,0-1 0 0 0,0 0-1 0 0,1 1 1 0 0,1-1 0 0 0,0 1 0 0 0,0-1-1 0 0,5 12 1 0 0,-5-18-121 0 0,0 1-1 0 0,1-1 1 0 0,-1 0-1 0 0,1 0 0 0 0,0 0 1 0 0,0 0-1 0 0,0 0 1 0 0,0-1-1 0 0,1 1 1 0 0,-1-1-1 0 0,6 4 1 0 0,-3-3-365 0 0,1 0 1 0 0,0-1-1 0 0,0 1 1 0 0,0-1-1 0 0,0-1 1 0 0,11 3-1 0 0,6 0-1461 0 0,1-2 0 0 0,-1 0 0 0 0,35-2 0 0 0,-55-1 1603 0 0,49 0-4393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0 0 0,'2'1'813'0'0,"-1"-4"-533"0"0,-1-11-160 0 0,2 2 10596 0 0,-1 19-8340 0 0,1 7-1643 0 0,15 196 3244 0 0,-6-120-3814 0 0,5 51-50 0 0,-18-121-108 0 0,2-19-4 0 0,0 0 0 0 0,0 0 0 0 0,0 0 0 0 0,0 0 0 0 0,-1 0-1 0 0,1 0 1 0 0,-1 0 0 0 0,1 0 0 0 0,0 0 0 0 0,-1 0 0 0 0,1 0 0 0 0,-1 0 0 0 0,0-1 0 0 0,1 1-1 0 0,-1 0 1 0 0,0 0 0 0 0,0 0 0 0 0,-1-14-38 0 0,9-102-26 0 0,-1-41-15 0 0,9 53 36 0 0,-10 79 44 0 0,1-1 1 0 0,2 1-1 0 0,10-26 0 0 0,-14 40 13 0 0,2 0 0 0 0,-1 0 0 0 0,1 0 0 0 0,14-16 0 0 0,-18 24-13 0 0,0 0 0 0 0,0 0-1 0 0,0 1 1 0 0,0-1 0 0 0,1 1 0 0 0,-1 0 0 0 0,0-1-1 0 0,1 1 1 0 0,0 1 0 0 0,-1-1 0 0 0,1 0-1 0 0,-1 0 1 0 0,1 1 0 0 0,0-1 0 0 0,-1 1 0 0 0,1 0-1 0 0,5 0 1 0 0,-1 1 2 0 0,0-1-1 0 0,0 1 1 0 0,-1 0-1 0 0,1 1 1 0 0,13 4-1 0 0,-13-3 9 0 0,1 1-1 0 0,-1 0 1 0 0,0 0-1 0 0,0 1 1 0 0,0 0-1 0 0,-1 0 1 0 0,1 1-1 0 0,-1-1 1 0 0,-1 1-1 0 0,1 1 1 0 0,-1-1-1 0 0,9 15 1 0 0,-9-11 9 0 0,1 0 0 0 0,-2 0 1 0 0,0 1-1 0 0,0-1 0 0 0,0 1 0 0 0,-2 0 0 0 0,1 0 0 0 0,-1 0 1 0 0,0 13-1 0 0,-2-15 5 0 0,-1 0 0 0 0,0 0 0 0 0,0 1 0 0 0,-1-2 0 0 0,0 1-1 0 0,0 0 1 0 0,-7 14 0 0 0,1-3 30 0 0,-2 0 0 0 0,-12 18 0 0 0,-42 56 109 0 0,53-80-147 0 0,-1 0 0 0 0,0-2 0 0 0,-1 1 0 0 0,-18 13 1 0 0,15-14 9 0 0,-35 19 1 0 0,45-28-99 0 0,0 0 0 0 0,0-1 1 0 0,0 0-1 0 0,0 0 0 0 0,-1 0 0 0 0,1-1 1 0 0,0 0-1 0 0,-1 0 0 0 0,-12-1 1 0 0,19 1-17 0 0,-1-1 0 0 0,1 0 0 0 0,-1 0 0 0 0,0 0 0 0 0,1-1 0 0 0,-1 1 0 0 0,1 0 0 0 0,-1 0 0 0 0,1 0 0 0 0,-1 0 0 0 0,1 0 0 0 0,-1-1 0 0 0,1 1 0 0 0,-1 0 0 0 0,1 0 0 0 0,-1-1 0 0 0,1 1 0 0 0,-1 0 0 0 0,1-1 1 0 0,0 1-1 0 0,-1 0 0 0 0,1-1 0 0 0,0 1 0 0 0,-1-1 0 0 0,1 1 0 0 0,0-1 0 0 0,-1 1 0 0 0,1-1 0 0 0,0 1 0 0 0,0-1 0 0 0,0 1 0 0 0,-1-1 0 0 0,1 1 0 0 0,0-1 0 0 0,0 1 0 0 0,0-1 0 0 0,0 1 0 0 0,0-1 0 0 0,0 1 0 0 0,0-1 1 0 0,0 0-1 0 0,0 1 0 0 0,0-1 0 0 0,0 1 0 0 0,0-1 0 0 0,1 1 0 0 0,-1-1 0 0 0,0 1 0 0 0,0-1 0 0 0,1 1 0 0 0,-1-1 0 0 0,1 0 0 0 0,0-3-1215 0 0,2 0 1 0 0,-1 0-1 0 0,0 0 0 0 0,1 1 0 0 0,4-6 1 0 0,4-5-3970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87 392 0 0,'1'-1'76'0'0,"0"0"1"0"0,0 0-1 0 0,0 0 1 0 0,0 0-1 0 0,0 0 1 0 0,0 0-1 0 0,0 0 0 0 0,0 0 1 0 0,-1-1-1 0 0,1 1 1 0 0,-1 0-1 0 0,1-1 0 0 0,-1 1 1 0 0,1 0-1 0 0,0-2 1 0 0,1-2 82 0 0,1-2 429 0 0,9-15-841 0 0,-4 8 6526 0 0,-8 14-6139 0 0,0 0-1 0 0,0 0 1 0 0,1 0 0 0 0,-1 0-1 0 0,0-1 1 0 0,0 1 0 0 0,0 0 0 0 0,0 0-1 0 0,0 0 1 0 0,1-1 0 0 0,-1 1-1 0 0,0 0 1 0 0,0 0 0 0 0,0 0 0 0 0,0-1-1 0 0,0 1 1 0 0,0 0 0 0 0,0 0-1 0 0,0-1 1 0 0,0 1 0 0 0,0 0 0 0 0,0 0-1 0 0,0 0 1 0 0,0-1 0 0 0,0 1-1 0 0,0 0 1 0 0,0 0 0 0 0,0-1 0 0 0,0 1-1 0 0,0 0 1 0 0,0 0 0 0 0,-1 0-1 0 0,1-1 1 0 0,0 1 0 0 0,0 0 0 0 0,-9-2 2065 0 0,-10 5-609 0 0,13 0-1407 0 0,0 0 0 0 0,1 0 1 0 0,-1 0-1 0 0,1 1 0 0 0,-1 0 0 0 0,1 0 0 0 0,0 1 1 0 0,0-1-1 0 0,1 1 0 0 0,0 0 0 0 0,-1 0 0 0 0,2 0 1 0 0,-1 1-1 0 0,1 0 0 0 0,-1-1 0 0 0,-3 12 0 0 0,-1 6 51 0 0,0 0-1 0 0,-9 49 0 0 0,16-70-226 0 0,1 0-1 0 0,0 1 1 0 0,-1-1-1 0 0,1 0 1 0 0,0 1 0 0 0,0-1-1 0 0,0 0 1 0 0,1 0-1 0 0,-1 1 1 0 0,0-1 0 0 0,1 0-1 0 0,0 0 1 0 0,-1 0-1 0 0,1 1 1 0 0,0-1-1 0 0,0 0 1 0 0,0 0 0 0 0,0 0-1 0 0,0 0 1 0 0,1-1-1 0 0,-1 1 1 0 0,1 0 0 0 0,-1 0-1 0 0,4 2 1 0 0,-2-2-13 0 0,-1-1 0 0 0,1 1-1 0 0,0-1 1 0 0,-1 0 0 0 0,1 0 0 0 0,0 0 0 0 0,0 0 0 0 0,0 0 0 0 0,0-1 0 0 0,0 1 0 0 0,0-1 0 0 0,0 0 0 0 0,0 0 0 0 0,0 0 0 0 0,0 0 0 0 0,0-1 0 0 0,0 1 0 0 0,4-2-1 0 0,14-3-75 0 0,-1-2 0 0 0,0 0-1 0 0,30-15 1 0 0,-40 16 63 0 0,0 0 0 0 0,0-1 0 0 0,-1 0 0 0 0,0 0-1 0 0,0-1 1 0 0,-1 0 0 0 0,0-1 0 0 0,7-10 0 0 0,-11 14 27 0 0,-2 0 0 0 0,1 0 0 0 0,0-1 0 0 0,-1 1 0 0 0,0-1 1 0 0,-1 1-1 0 0,1-1 0 0 0,-1 0 0 0 0,0 0 0 0 0,0 0 0 0 0,-1-11 0 0 0,0 14 19 0 0,0-1 0 0 0,0 1 0 0 0,0 0 1 0 0,0 0-1 0 0,-1 0 0 0 0,1 0 0 0 0,-1 0 0 0 0,0 0 0 0 0,0 0 0 0 0,0 0 0 0 0,0 1 0 0 0,-1-1 1 0 0,1 0-1 0 0,-1 0 0 0 0,1 1 0 0 0,-1-1 0 0 0,0 1 0 0 0,0 0 0 0 0,0-1 0 0 0,-1 1 0 0 0,1 0 1 0 0,0 0-1 0 0,-1 0 0 0 0,-4-2 0 0 0,-2 1 100 0 0,0-1 0 0 0,0 2 0 0 0,0-1-1 0 0,-11-1 1 0 0,16 4-188 0 0,-1-1 1 0 0,0 1-1 0 0,1 0 0 0 0,-1 0 0 0 0,0 1 0 0 0,0-1 1 0 0,1 1-1 0 0,-1 0 0 0 0,0 0 0 0 0,-6 3 0 0 0,10-4-237 0 0,0 1-1 0 0,-1 0 0 0 0,1-1 1 0 0,0 1-1 0 0,0 0 0 0 0,0 0 1 0 0,-1 0-1 0 0,1 0 1 0 0,0 0-1 0 0,0 0 0 0 0,1 0 1 0 0,-1 0-1 0 0,0 1 0 0 0,0-1 1 0 0,0 0-1 0 0,1 1 1 0 0,-1-1-1 0 0,1 0 0 0 0,-1 1 1 0 0,1-1-1 0 0,-1 0 0 0 0,1 1 1 0 0,0-1-1 0 0,0 1 0 0 0,0 1 1 0 0,4 7-3327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41 552 0 0,'-1'-9'784'0'0,"0"8"-60"0"0,1-1 0 0 0,0 1-1 0 0,0 0 1 0 0,1 0-1 0 0,-1-1 1 0 0,0 1 0 0 0,0 0-1 0 0,0 0 1 0 0,1-1 0 0 0,-1 1-1 0 0,1 0 1 0 0,-1 0-1 0 0,1 0 1 0 0,-1 0 0 0 0,2-2-1 0 0,5-3 1525 0 0,-2 1 702 0 0,-7 18-1278 0 0,2 2-1143 0 0,0 1 0 0 0,-6 28-1 0 0,-1 10-76 0 0,4 147-328 0 0,3-200-175 0 0,7-16-159 0 0,4-1 32 0 0,-4 6 30 0 0,1-1 1 0 0,0 2-1 0 0,11-12 0 0 0,-15 18 134 0 0,1 0 0 0 0,0 0-1 0 0,-1 1 1 0 0,1-1-1 0 0,0 1 1 0 0,1 0-1 0 0,-1 1 1 0 0,0-1 0 0 0,0 1-1 0 0,1 0 1 0 0,-1 1-1 0 0,1-1 1 0 0,-1 1-1 0 0,1 0 1 0 0,-1 0 0 0 0,1 0-1 0 0,-1 1 1 0 0,1 0-1 0 0,-1 0 1 0 0,0 1-1 0 0,10 3 1 0 0,-14-4 21 0 0,1-1 0 0 0,0 1 0 0 0,0 0 0 0 0,0 0 0 0 0,-1 0-1 0 0,1 1 1 0 0,-1-1 0 0 0,1 0 0 0 0,-1 1 0 0 0,1-1 0 0 0,-1 1 0 0 0,0-1 0 0 0,1 1 0 0 0,-1 0 0 0 0,0-1-1 0 0,0 1 1 0 0,0 0 0 0 0,-1 0 0 0 0,2 4 0 0 0,-1-4 9 0 0,-1 1 1 0 0,0 0-1 0 0,0 0 0 0 0,0 0 0 0 0,0 0 0 0 0,-1 0 0 0 0,1 0 1 0 0,-1 0-1 0 0,0 0 0 0 0,0-1 0 0 0,0 1 0 0 0,-1 3 1 0 0,-4 6 72 0 0,-1-1 0 0 0,0 0 0 0 0,-1 0 0 0 0,-15 16 0 0 0,7-9 75 0 0,-1 0 1 0 0,-1-1 0 0 0,-39 28-1 0 0,54-43-178 0 0,-23 12 126 0 0,26-13-135 0 0,-1-1-1 0 0,1 0 1 0 0,-1 1 0 0 0,0-1 0 0 0,1 0 0 0 0,-1 1 0 0 0,0-1 0 0 0,0 0-1 0 0,1 0 1 0 0,-1 0 0 0 0,0 0 0 0 0,1 0 0 0 0,-1 0 0 0 0,0 0-1 0 0,0 0 1 0 0,1 0 0 0 0,-1 0 0 0 0,0 0 0 0 0,0 0 0 0 0,1 0-1 0 0,-1-1 1 0 0,0 1 0 0 0,1 0 0 0 0,-1 0 0 0 0,0-1 0 0 0,1 1 0 0 0,-1-1-1 0 0,1 1 1 0 0,-1 0 0 0 0,0-1 0 0 0,1 1 0 0 0,-1-2 0 0 0,0-1-635 0 0,0 0 0 0 0,1 0 0 0 0,-1 0 0 0 0,1 0 1 0 0,0-1-1 0 0,0 1 0 0 0,0 0 0 0 0,1 0 1 0 0,-1 0-1 0 0,1 0 0 0 0,0 0 0 0 0,-1 0 1 0 0,1 0-1 0 0,2-4 0 0 0,1-5-2143 0 0,1-9-3836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0 840 0 0,'-4'1'13912'0'0,"1"3"-10938"0"0,1-1-3283 0 0,-4 10 1329 0 0,0 2-1 0 0,-5 16 1 0 0,9-23-975 0 0,0-1 0 0 0,0 1 0 0 0,1-1 0 0 0,0 1 0 0 0,0 0 0 0 0,1 10 0 0 0,0-18-102 0 0,0 1 0 0 0,0-1 0 0 0,0 1 0 0 0,0-1 0 0 0,0 1 0 0 0,0-1 0 0 0,0 1 0 0 0,0-1 0 0 0,0 1 0 0 0,0-1 0 0 0,0 1-1 0 0,0-1 1 0 0,1 1 0 0 0,-1-1 0 0 0,0 1 0 0 0,0-1 0 0 0,0 0 0 0 0,1 1 0 0 0,-1-1 0 0 0,0 1 0 0 0,1-1 0 0 0,-1 0 0 0 0,0 1 0 0 0,0-1 0 0 0,1 0 0 0 0,-1 1 0 0 0,1-1 0 0 0,-1 0 0 0 0,0 0-1 0 0,1 1 1 0 0,-1-1 0 0 0,1 0 0 0 0,-1 0 0 0 0,0 0 0 0 0,1 0 0 0 0,-1 0 0 0 0,1 1 0 0 0,-1-1 0 0 0,1 0 0 0 0,-1 0 0 0 0,1 0 0 0 0,-1-1 0 0 0,0 1 0 0 0,1 0 0 0 0,-1 0 0 0 0,2 0 0 0 0,-1-1-288 0 0,1 0 0 0 0,0 1 1 0 0,0-1-1 0 0,-1 0 0 0 0,1-1 1 0 0,0 1-1 0 0,-1 0 0 0 0,1 0 1 0 0,2-3-1 0 0,45-52-3010 0 0,3 4 8284 0 0,-52 51-4843 0 0,0 1 1 0 0,1-1 0 0 0,-1 1 0 0 0,1 0-1 0 0,-1-1 1 0 0,0 1 0 0 0,1 0-1 0 0,-1 0 1 0 0,1-1 0 0 0,-1 1-1 0 0,1 0 1 0 0,-1 0 0 0 0,1 0 0 0 0,-1 0-1 0 0,1 0 1 0 0,-1-1 0 0 0,1 1-1 0 0,0 0 1 0 0,-1 1-16 0 0,0-1 0 0 0,0 0 0 0 0,1 0 1 0 0,-1 0-1 0 0,0 0 0 0 0,0 1 0 0 0,1-1 0 0 0,-1 0 0 0 0,0 0 0 0 0,0 0 1 0 0,0 1-1 0 0,0-1 0 0 0,1 0 0 0 0,-1 0 0 0 0,0 1 0 0 0,0-1 0 0 0,0 0 1 0 0,0 0-1 0 0,0 1 0 0 0,0-1 0 0 0,0 0 0 0 0,0 1 0 0 0,0-1 0 0 0,1 1 1 0 0,-1 1 77 0 0,0 0 1 0 0,0 0 0 0 0,0 0 0 0 0,0 0 0 0 0,-1 0 0 0 0,1 0-1 0 0,0 0 1 0 0,-2 3 0 0 0,0 1-238 0 0,-3 9 322 0 0,-4 19 1 0 0,6-9-2381 0 0,3-20 884 0 0,0-1 0 0 0,0 0 0 0 0,1 0 0 0 0,0 5 0 0 0,1-2-3424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38 227 368 0 0,'11'-17'2937'0'0,"-1"-2"-1"0"0,-1 1 1 0 0,9-28-1 0 0,-15 36-2668 0 0,-1 1-1 0 0,3-18 0 0 0,-2 13 418 0 0,-2 12-576 0 0,-1 1 0 0 0,1-1 1 0 0,-1 0-1 0 0,0 1 1 0 0,1-1-1 0 0,-1 0 0 0 0,0 0 1 0 0,0 1-1 0 0,0-1 1 0 0,0 0-1 0 0,0 0 1 0 0,0 1-1 0 0,-1-1 0 0 0,1 0 1 0 0,-1 1-1 0 0,0-3 1 0 0,0 2 58 0 0,1 1 1 0 0,-1 0 0 0 0,0 0 0 0 0,1 0 0 0 0,-1 0-1 0 0,0 0 1 0 0,0 0 0 0 0,0 0 0 0 0,0 0 0 0 0,1 1-1 0 0,-3-2 1 0 0,2 2-102 0 0,1-1 0 0 0,-1 1 0 0 0,1 0-1 0 0,-1 0 1 0 0,1 0 0 0 0,-1 0 0 0 0,1 0-1 0 0,-1 0 1 0 0,1 0 0 0 0,-1 0 0 0 0,0 0 0 0 0,1 0-1 0 0,-1 0 1 0 0,1 0 0 0 0,-1 0 0 0 0,1 1 0 0 0,-1-1-1 0 0,1 0 1 0 0,-1 0 0 0 0,1 1 0 0 0,-1-1-1 0 0,1 0 1 0 0,-1 0 0 0 0,1 1 0 0 0,0-1 0 0 0,-1 1-1 0 0,0 0 1 0 0,-14 11 853 0 0,12-10-787 0 0,0 0 0 0 0,0 1-1 0 0,0 0 1 0 0,0-1-1 0 0,0 1 1 0 0,-3 5 0 0 0,1 0-20 0 0,1 0 0 0 0,0 1 0 0 0,0-1 1 0 0,1 1-1 0 0,0 0 0 0 0,0 0 0 0 0,1 0 1 0 0,0 1-1 0 0,1-1 0 0 0,-1 13 1 0 0,2-17-111 0 0,0 0 1 0 0,0 0-1 0 0,0 0 1 0 0,1 0-1 0 0,-1 0 0 0 0,1-1 1 0 0,0 1-1 0 0,1 0 1 0 0,-1 0-1 0 0,1-1 1 0 0,0 1-1 0 0,0-1 1 0 0,1 1-1 0 0,-1-1 1 0 0,1 0-1 0 0,0 0 1 0 0,0 0-1 0 0,0-1 1 0 0,0 1-1 0 0,1 0 1 0 0,5 3-1 0 0,-8-6-34 0 0,1 0 0 0 0,-1-1 0 0 0,0 1 0 0 0,1 0 0 0 0,-1-1 1 0 0,1 0-1 0 0,-1 1 0 0 0,1-1 0 0 0,-1 0 0 0 0,1 0 0 0 0,0 1 0 0 0,-1-1 0 0 0,1 0 0 0 0,-1-1 0 0 0,1 1 0 0 0,-1 0 0 0 0,1 0 0 0 0,-1-1 0 0 0,1 1 0 0 0,-1-1 0 0 0,1 1 0 0 0,-1-1 0 0 0,0 0 0 0 0,2 0 0 0 0,4-3-321 0 0,-1-1 0 0 0,0 1 0 0 0,10-11 0 0 0,-3 3-343 0 0,-4 4 341 0 0,-1 0 1 0 0,1-1 0 0 0,-2-1 0 0 0,11-14 0 0 0,13-17-439 0 0,-27 37 838 0 0,-2 2 141 0 0,0-1 0 0 0,0 1 0 0 0,0 0 0 0 0,1-1 0 0 0,4-2 0 0 0,-6 5-166 0 0,-1-1 0 0 0,0 1 0 0 0,0 0 0 0 0,1 0 0 0 0,-1 0 0 0 0,0 0 0 0 0,0 0 0 0 0,1 0 0 0 0,-1 0-1 0 0,0 0 1 0 0,0 0 0 0 0,1 0 0 0 0,-1 0 0 0 0,0 0 0 0 0,0 0 0 0 0,1 0 0 0 0,-1 0 0 0 0,0 0 0 0 0,0 0 0 0 0,1 0 0 0 0,-1 0 0 0 0,0 0 0 0 0,0 0 0 0 0,1 1 0 0 0,-1-1-1 0 0,0 0 1 0 0,0 0 0 0 0,0 0 0 0 0,1 0 0 0 0,-1 1 0 0 0,1 0 8 0 0,-1 0-1 0 0,1 0 1 0 0,-1 0-1 0 0,0 0 0 0 0,1 0 1 0 0,-1 0-1 0 0,0 0 1 0 0,1 0-1 0 0,-1 0 1 0 0,0 0-1 0 0,0 3 1 0 0,-1 26 161 0 0,-1 1 1 0 0,-11 54 0 0 0,12-82-203 0 0,1 0 1 0 0,-1 0 0 0 0,0 1-1 0 0,0-1 1 0 0,0 0-1 0 0,-4 6 1 0 0,6-14 53 0 0,0-1 0 0 0,0 1 1 0 0,0 0-1 0 0,-1-6 0 0 0,0 2 14 0 0,2-6 131 0 0,-1 0 0 0 0,2 0 0 0 0,0 0 0 0 0,1 0 0 0 0,0 1 0 0 0,1 0 0 0 0,1 0 0 0 0,14-25 0 0 0,-5 13 135 0 0,-9 16-59 0 0,0 0 1 0 0,10-13-1 0 0,-13 19-326 0 0,0 1 0 0 0,0 0 0 0 0,0 0 0 0 0,0 1 0 0 0,1-1 0 0 0,-1 1 0 0 0,1-1 0 0 0,0 1 0 0 0,0 0-1 0 0,5-1 1 0 0,-5 1-46 0 0,0 1 0 0 0,-1 0 0 0 0,1 1 0 0 0,0-1 0 0 0,0 1 0 0 0,0 0 0 0 0,0 0-1 0 0,-1 0 1 0 0,1 0 0 0 0,5 1 0 0 0,12 0-558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7 408 0 0,'-4'-4'4072'0'0,"4"3"-3619"0"0,-1 1-1 0 0,1 0 1 0 0,-1-1-1 0 0,1 1 1 0 0,-1 0-1 0 0,0 0 1 0 0,1 0-1 0 0,-1-1 0 0 0,0 1 1 0 0,1 0-1 0 0,-1 0 1 0 0,0 0-1 0 0,0 0-230 0 0,1 1 0 0 0,0-1 0 0 0,-1 0 0 0 0,1 1 0 0 0,-1-1 0 0 0,1 0 0 0 0,0 1-1 0 0,-1-1 1 0 0,1 0 0 0 0,0 1 0 0 0,0-1 0 0 0,-1 0 0 0 0,1 1 0 0 0,0-1 0 0 0,0 1 0 0 0,-1-1-1 0 0,1 1 1 0 0,0-1 0 0 0,0 1 0 0 0,0-1 0 0 0,0 1 0 0 0,-1 5 338 0 0,0 1-1 0 0,1-1 1 0 0,0 10 0 0 0,0-7 85 0 0,-2 32 480 0 0,0-23-952 0 0,1 0 1 0 0,1 0 0 0 0,1 0 0 0 0,5 33 0 0 0,-6-50-179 0 0,0 1 1 0 0,1-1 0 0 0,-1 1-1 0 0,0-1 1 0 0,1 1-1 0 0,-1-1 1 0 0,1 0 0 0 0,0 1-1 0 0,-1-1 1 0 0,1 0 0 0 0,0 0-1 0 0,0 1 1 0 0,0-1 0 0 0,0 0-1 0 0,0 0 1 0 0,0 0 0 0 0,0 0-1 0 0,0 0 1 0 0,1 0-1 0 0,0 1 1 0 0,0-2-12 0 0,-1 0 1 0 0,1 0-1 0 0,-1 1 0 0 0,0-1 0 0 0,1 0 1 0 0,-1 0-1 0 0,1 0 0 0 0,-1 0 0 0 0,1 0 0 0 0,-1-1 1 0 0,0 1-1 0 0,1 0 0 0 0,-1-1 0 0 0,0 1 1 0 0,1-1-1 0 0,-1 1 0 0 0,2-2 0 0 0,5-3-191 0 0,1-1 0 0 0,-1 0-1 0 0,0-1 1 0 0,12-12 0 0 0,-16 15 33 0 0,10-11-284 0 0,-2 0 0 0 0,0-1 1 0 0,11-18-1 0 0,-16 23 195 0 0,7-10-277 0 0,-3 5 160 0 0,12-24 0 0 0,-20 32 279 0 0,3 0 1367 0 0,0 20-23 0 0,-6-8-1155 0 0,1 0 0 0 0,-1 0 1 0 0,1 1-1 0 0,-1-1 0 0 0,0 0 0 0 0,-1 0 0 0 0,1 0 0 0 0,-1 1 0 0 0,0-1 0 0 0,0 0 0 0 0,-2 5 0 0 0,-2 13 58 0 0,1-1-57 0 0,3-14-76 0 0,-1 1 0 0 0,1-1-1 0 0,0 1 1 0 0,1 0-1 0 0,-1-1 1 0 0,2 1 0 0 0,-1 0-1 0 0,3 10 1 0 0,-3-18-13 0 0,10 29-8 0 0,-10-28-1 0 0,1 0-1 0 0,0 0 1 0 0,-1 0 0 0 0,1 0-1 0 0,0 0 1 0 0,0 0 0 0 0,-1 0-1 0 0,1 0 1 0 0,0 0 0 0 0,2 1-1 0 0,-3-2-2 0 0,1 0 0 0 0,-1 0 0 0 0,1 0-1 0 0,-1 0 1 0 0,1 1 0 0 0,-1-1 0 0 0,1 0 0 0 0,-1 0-1 0 0,1 0 1 0 0,-1 0 0 0 0,1 0 0 0 0,-1 0 0 0 0,1 0-1 0 0,-1 0 1 0 0,1 0 0 0 0,-1 0 0 0 0,1-1 0 0 0,-1 1 0 0 0,0 0-1 0 0,1 0 1 0 0,-1 0 0 0 0,1-1 0 0 0,-1 1 0 0 0,1 0-1 0 0,-1 0 1 0 0,1-1 0 0 0,10-8-491 0 0,-1 1 1 0 0,0-2-1 0 0,-1 1 1 0 0,11-15-1 0 0,29-46-940 0 0,-23 31 1385 0 0,-8 17 512 0 0,-17 21-320 0 0,0 0 0 0 0,0 0 0 0 0,0 1-1 0 0,0-1 1 0 0,0 0 0 0 0,0 0-1 0 0,0 1 1 0 0,0-1 0 0 0,0 0-1 0 0,0 1 1 0 0,0-1 0 0 0,0 1-1 0 0,0-1 1 0 0,0 1 0 0 0,1 0-1 0 0,-1 0 1 0 0,0-1 0 0 0,0 1-1 0 0,1 0 1 0 0,0 0 0 0 0,-1 0-64 0 0,-1 1 0 0 0,1-1 0 0 0,-1 0 0 0 0,1 1 0 0 0,-1-1 0 0 0,0 0 0 0 0,1 1 0 0 0,-1-1 0 0 0,0 1 0 0 0,1-1 0 0 0,-1 0 0 0 0,0 1 0 0 0,0-1 0 0 0,1 1 0 0 0,-1-1 0 0 0,0 1 0 0 0,0-1 0 0 0,0 1 0 0 0,0-1 0 0 0,1 1 0 0 0,-1-1 0 0 0,0 1 0 0 0,0-1 0 0 0,0 1 1 0 0,0-1-1 0 0,0 1 0 0 0,-1 0 0 0 0,-1 17 191 0 0,1-15-197 0 0,-1 10 22 0 0,0 0-1 0 0,1 0 1 0 0,1 0 0 0 0,1 14 0 0 0,5 14-3529 0 0,-4-35 822 0 0,0-1 1 0 0,0 0-1 0 0,0 0 0 0 0,5 9 1 0 0,-1-8 519 0 0,0-1 1277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53 744 0 0,'-1'-2'1010'0'0,"0"0"0"0"0,0 0 0 0 0,0 0 0 0 0,-1 0 0 0 0,1 0 0 0 0,-1 0 0 0 0,0 1 0 0 0,1-1 0 0 0,-1 0 0 0 0,0 1 0 0 0,0-1 0 0 0,-4-1 0 0 0,4 1-736 0 0,0 1 0 0 0,-1 0 1 0 0,1 0-1 0 0,0 0 0 0 0,-1 0 0 0 0,1 1 0 0 0,0-1 1 0 0,-1 1-1 0 0,1-1 0 0 0,-1 1 0 0 0,1 0 0 0 0,-1 0 1 0 0,1 0-1 0 0,-1 0 0 0 0,1 0 0 0 0,-1 0 0 0 0,1 1 1 0 0,-1-1-1 0 0,1 1 0 0 0,-4 1 0 0 0,-3 3 38 0 0,5-3-206 0 0,0 1-1 0 0,-1-1 1 0 0,1 1 0 0 0,1 0 0 0 0,-1 0-1 0 0,0 0 1 0 0,-4 5 0 0 0,-2 4 70 0 0,5-7-121 0 0,0 1 0 0 0,0-1 0 0 0,0 1 0 0 0,1 1 1 0 0,0-1-1 0 0,0 0 0 0 0,1 1 0 0 0,0 0 0 0 0,-2 7 0 0 0,5-13-53 0 0,-3 8 17 0 0,1 0 0 0 0,0 0 0 0 0,1 0 0 0 0,-1 14 0 0 0,2-21-22 0 0,4 27-197 0 0,-4-28 184 0 0,0-1 1 0 0,0 1-1 0 0,0-1 0 0 0,0 1 0 0 0,1-1 0 0 0,-1 1 1 0 0,0-1-1 0 0,0 0 0 0 0,1 1 0 0 0,-1-1 0 0 0,0 1 1 0 0,1-1-1 0 0,-1 0 0 0 0,0 1 0 0 0,1-1 0 0 0,-1 0 1 0 0,0 1-1 0 0,1-1 0 0 0,-1 0 0 0 0,1 1 1 0 0,0-1-11 0 0,-1 0 1 0 0,1 0-1 0 0,0 0 1 0 0,-1-1-1 0 0,1 1 1 0 0,-1 0-1 0 0,1 0 1 0 0,-1 0-1 0 0,1 0 1 0 0,-1-1-1 0 0,1 1 1 0 0,-1 0-1 0 0,1-1 1 0 0,-1 1-1 0 0,1 0 1 0 0,-1-1 0 0 0,1 1-1 0 0,-1 0 1 0 0,1-1-1 0 0,-1 1 1 0 0,0-1-1 0 0,1 0 1 0 0,24-22-1501 0 0,-19 19 1049 0 0,-1-1 1 0 0,1 1-1 0 0,-1-2 1 0 0,4-4-1 0 0,72-94-4450 0 0,-80 102 4939 0 0,17-22 2999 0 0,22-23 1 0 0,-42 50-2477 0 0,0 0 0 0 0,0-1 0 0 0,1 1 1 0 0,-1 0-1 0 0,1 0 0 0 0,0 0 0 0 0,-2 4 0 0 0,-4 11-127 0 0,3-8-477 0 0,0 1-1 0 0,0 0 1 0 0,1-1-1 0 0,1 1 1 0 0,0 0-1 0 0,0 0 1 0 0,1 1-1 0 0,0 19 1 0 0,2-27-379 0 0,-1 0 0 0 0,1 0 0 0 0,0 0 0 0 0,-1 0 0 0 0,2 0 0 0 0,-1 0 0 0 0,0-1 0 0 0,1 1 0 0 0,0 0 0 0 0,0-1 0 0 0,0 1 0 0 0,5 5 0 0 0,-1-3-2498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57 0 0 0,'0'-4'203'0'0,"1"1"-1"0"0,-1 0 1 0 0,1-1-1 0 0,0 1 1 0 0,0 0 0 0 0,2-4-1 0 0,2-9 4177 0 0,0 2 6569 0 0,-8 16-9506 0 0,2 0-1230 0 0,-1-1 1 0 0,1 1 0 0 0,0-1 0 0 0,0 1 0 0 0,1-1-1 0 0,-1 1 1 0 0,0 0 0 0 0,0 2 0 0 0,-7 10 435 0 0,6-10-516 0 0,0 1 0 0 0,0-1 0 0 0,0 0 0 0 0,-1 8 0 0 0,-3 5 47 0 0,1-3-124 0 0,0-1 0 0 0,2 1 0 0 0,-1 0 0 0 0,0 17 1 0 0,3-28-60 0 0,1 0 0 0 0,0 0 1 0 0,0 0-1 0 0,1 0 1 0 0,-1 0-1 0 0,0 0 0 0 0,1 0 1 0 0,0 0-1 0 0,0-1 1 0 0,0 1-1 0 0,1 3 0 0 0,-1-5-9 0 0,-1 0-1 0 0,1 0 0 0 0,-1 0 1 0 0,1 0-1 0 0,-1-1 1 0 0,1 1-1 0 0,0 0 1 0 0,-1 0-1 0 0,1-1 0 0 0,0 1 1 0 0,-1 0-1 0 0,1-1 1 0 0,0 1-1 0 0,0 0 0 0 0,0-1 1 0 0,0 0-1 0 0,0 1 1 0 0,0-1-1 0 0,-1 1 0 0 0,1-1 1 0 0,0 0-1 0 0,0 0 1 0 0,0 1-1 0 0,0-1 1 0 0,0 0-1 0 0,0 0 0 0 0,0 0 1 0 0,0 0-1 0 0,0 0 1 0 0,0 0-1 0 0,0-1 0 0 0,0 1 1 0 0,2-1-1 0 0,3-1-126 0 0,1-1 1 0 0,-1-1-1 0 0,0 1 0 0 0,0-1 0 0 0,0 0 0 0 0,0 0 0 0 0,-1-1 0 0 0,9-8 1 0 0,-4 1-294 0 0,0-1 1 0 0,14-23 0 0 0,-12 20 276 0 0,-1 1-1 0 0,2 1 1 0 0,0 0-1 0 0,0 0 1 0 0,19-13-1 0 0,-27 23 63 0 0,5-4 1561 0 0,-8 10-568 0 0,-3 7-386 0 0,-5 18 387 0 0,4-18-748 0 0,0 0 0 0 0,0 0 0 0 0,0 16 0 0 0,2-1-581 0 0,-1-8-30 0 0,3 22 0 0 0,-2-32-848 0 0,1-1 1 0 0,0 0-1 0 0,1 0 0 0 0,2 8 1 0 0,0-7-1527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9 424 0 0,'-8'-7'1952'0'0,"7"7"-1463"0"0,0 0-1 0 0,1 0 1 0 0,-1-1 0 0 0,0 1 0 0 0,1 0 0 0 0,-1 0-1 0 0,0 0 1 0 0,1 0 0 0 0,-1 0 0 0 0,0 0 0 0 0,1 0 0 0 0,-1 0-1 0 0,0 0 1 0 0,1 0 0 0 0,-1 1 0 0 0,0-1 0 0 0,1 0 0 0 0,-1 0-1 0 0,0 1 1 0 0,1-1 0 0 0,-1 0 0 0 0,0 1 489 0 0,0 0-490 0 0,-4 2-684 0 0,2-1 494 0 0,1 0 0 0 0,-1 0 0 0 0,1 0-1 0 0,-1 1 1 0 0,1-1 0 0 0,0 1 0 0 0,0-1-1 0 0,0 1 1 0 0,-3 5 0 0 0,-12 28 1383 0 0,1-2-880 0 0,6-12-468 0 0,-10 29 1 0 0,19-49-331 0 0,1 0-1 0 0,-1 0 1 0 0,1 0 0 0 0,0 0 0 0 0,0-1-1 0 0,0 1 1 0 0,0 0 0 0 0,0 0-1 0 0,0 0 1 0 0,0 0 0 0 0,0 0 0 0 0,1 0-1 0 0,-1 0 1 0 0,1 0 0 0 0,0-1-1 0 0,-1 1 1 0 0,1 0 0 0 0,0 0 0 0 0,0-1-1 0 0,0 1 1 0 0,0 0 0 0 0,0-1-1 0 0,1 1 1 0 0,1 1 0 0 0,-1-2-14 0 0,-1 0-1 0 0,0 0 1 0 0,1 0 0 0 0,-1-1 0 0 0,0 1 0 0 0,1 0-1 0 0,-1-1 1 0 0,1 1 0 0 0,-1-1 0 0 0,1 0 0 0 0,-1 1-1 0 0,1-1 1 0 0,-1 0 0 0 0,1 0 0 0 0,-1 0 0 0 0,1 0-1 0 0,-1 0 1 0 0,1 0 0 0 0,-1-1 0 0 0,1 1 0 0 0,-1 0-1 0 0,1-1 1 0 0,-1 1 0 0 0,1-1 0 0 0,-1 0 0 0 0,1 1-1 0 0,-1-1 1 0 0,0 0 0 0 0,0 0 0 0 0,1 0 0 0 0,1-2-1 0 0,7-6-233 0 0,0-1-1 0 0,-1-1 1 0 0,14-20-1 0 0,12-14-348 0 0,-22 29 521 0 0,9-9 227 0 0,-21 23-39 0 0,1 1 0 0 0,0-1 0 0 0,-1 1 0 0 0,1-1 0 0 0,0 1 0 0 0,0 0 0 0 0,0 0 0 0 0,0 0 0 0 0,0 0 0 0 0,4-1 0 0 0,-6 2-47 0 0,1 0 0 0 0,-1 0 1 0 0,1 0-1 0 0,0 0 0 0 0,-1 0 1 0 0,1 0-1 0 0,-1 1 1 0 0,1-1-1 0 0,-1 0 0 0 0,1 0 1 0 0,-1 1-1 0 0,1-1 0 0 0,-1 0 1 0 0,1 1-1 0 0,-1-1 1 0 0,1 1-1 0 0,-1-1 0 0 0,1 1 1 0 0,-1-1-1 0 0,0 1 0 0 0,1-1 1 0 0,-1 1-1 0 0,0-1 1 0 0,1 1-1 0 0,-1-1 0 0 0,0 1 1 0 0,0-1-1 0 0,0 1 0 0 0,1-1 1 0 0,-1 1-1 0 0,0 0 1 0 0,0-1-1 0 0,0 1 0 0 0,0-1 1 0 0,0 2-1 0 0,2 27 580 0 0,-2-24-550 0 0,0 11-673 0 0,2 0 0 0 0,0 0 0 0 0,7 23 1 0 0,9 17-8926 0 0,-13-41 583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5 102 0 0 0,'0'-11'395'0'0,"-1"4"-236"0"0,0 0 1 0 0,1 0 0 0 0,0 0-1 0 0,1 0 1 0 0,0 0 0 0 0,1-7-1 0 0,-2 0 1036 0 0,0 13-828 0 0,-1 1-1 0 0,1-1 1 0 0,0 0-1 0 0,0 1 1 0 0,0-1-1 0 0,0 0 0 0 0,0 0 1 0 0,0 1-1 0 0,0-1 1 0 0,0 0-1 0 0,0 0 1 0 0,0 1-1 0 0,0-1 1 0 0,0 0-1 0 0,0 0 1 0 0,1 1-1 0 0,-1-1 1 0 0,0 0-1 0 0,1 1 1 0 0,-1-1-1 0 0,0 0 1 0 0,1 1-1 0 0,0-2 0 0 0,-1 8 3617 0 0,-2 17-2642 0 0,0-4-698 0 0,-1 121 1675 0 0,2-48-1814 0 0,0-34-323 0 0,11 97 1 0 0,-10-152-174 0 0,1 1-1 0 0,0-1 1 0 0,-1 0 0 0 0,2 0 0 0 0,-1 0 0 0 0,0 0-1 0 0,1 0 1 0 0,-1 0 0 0 0,4 5 0 0 0,-5-8-6 0 0,1 1 0 0 0,-1-1 1 0 0,1 1-1 0 0,-1-1 0 0 0,1 1 0 0 0,-1-1 1 0 0,1 1-1 0 0,-1-1 0 0 0,1 0 0 0 0,0 1 1 0 0,-1-1-1 0 0,1 0 0 0 0,0 0 1 0 0,-1 1-1 0 0,1-1 0 0 0,0 0 0 0 0,-1 0 1 0 0,1 0-1 0 0,0 0 0 0 0,0 0 0 0 0,0 0 0 0 0,0 0-1 0 0,0 0 0 0 0,0-1 1 0 0,0 1-1 0 0,0-1 0 0 0,0 1 1 0 0,-1-1-1 0 0,1 1 0 0 0,0-1 1 0 0,0 1-1 0 0,0-1 0 0 0,-1 0 1 0 0,1 0-1 0 0,0 1 0 0 0,-1-1 0 0 0,1 0 1 0 0,-1 0-1 0 0,2-1 0 0 0,78-142 85 0 0,-24 39-92 0 0,28-27-144 0 0,-49 78-152 0 0,-27 42-28 0 0,0 0 0 0 0,1 1 1 0 0,0 0-1 0 0,17-15 0 0 0,-18 17-458 0 0,2-1-636 0 0,-9 23-5286 0 0,-11 12-74 0 0,2-7 5307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0 0 0,'-3'-6'-553'0'0,"5"-5"5690"0"0,6-6 5226 0 0,-2 12-7087 0 0,-2 8-1196 0 0,-5 11-497 0 0,-6 8-286 0 0,6-17-1161 0 0,-1 0-1 0 0,0 0 0 0 0,1 0 1 0 0,0 0-1 0 0,0 0 0 0 0,0 7 0 0 0,1 6-115 0 0,-1 0 0 0 0,-1 0 0 0 0,-6 24 0 0 0,3-18-474 0 0,-1 16-1985 0 0,6-39 2123 0 0,0 0 1 0 0,0 0-1 0 0,0-1 1 0 0,0 1-1 0 0,0 0 1 0 0,0 0-1 0 0,0 0 1 0 0,0 0-1 0 0,0-1 1 0 0,0 1-1 0 0,0 0 1 0 0,1 0-1 0 0,-1 0 1 0 0,0-1-1 0 0,1 1 1 0 0,-1 0-1 0 0,0 0 1 0 0,1-1-1 0 0,-1 1 1 0 0,1 0-1 0 0,-1-1 1 0 0,1 1 0 0 0,-1-1-1 0 0,1 1 1 0 0,-1 0-1 0 0,1-1 1 0 0,0 1-1 0 0,-1-1 1 0 0,1 0-1 0 0,0 1 1 0 0,0-1-1 0 0,-1 1 1 0 0,2-1-1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2072 0 0,'-4'-11'14035'0'0,"1"4"-11298"0"0,-3 0-1609 0 0,4 6-528 0 0,2 3-168 0 0,-1 3-191 0 0,1 1-361 0 0,0 1-481 0 0,5 4-319 0 0,-1-1-632 0 0,-1 1 96 0 0,3 1 783 0 0,3 1-1047 0 0,2 3-889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13 0 0 0,'-1'-1'283'0'0,"1"1"-1"0"0,0-1 1 0 0,-1 0-1 0 0,1 1 1 0 0,-1-1-1 0 0,1 0 1 0 0,-1 0-1 0 0,1 1 1 0 0,-1-1-1 0 0,0 1 1 0 0,1-1-1 0 0,-1 1 1 0 0,0-1 0 0 0,1 1-1 0 0,-1-1 1 0 0,-1 0-1 0 0,-16 0 7844 0 0,15 1-7685 0 0,1 0 0 0 0,-1 1 0 0 0,1 0-1 0 0,-1 0 1 0 0,1-1 0 0 0,-1 2-1 0 0,1-1 1 0 0,0 0 0 0 0,0 0-1 0 0,-3 2 1 0 0,-22 18 2056 0 0,23-18-2353 0 0,-20 12 952 0 0,20-14-970 0 0,1 1 0 0 0,-1 0-1 0 0,1 0 1 0 0,0 0 0 0 0,0 1 0 0 0,0-1 0 0 0,0 1-1 0 0,-3 2 1 0 0,-2 3 155 0 0,-2 3 111 0 0,10-11-388 0 0,0 0 0 0 0,0 1 1 0 0,0-1-1 0 0,0 0 0 0 0,0 1 0 0 0,0-1 0 0 0,0 0 1 0 0,0 1-1 0 0,0-1 0 0 0,0 0 0 0 0,0 1 1 0 0,0-1-1 0 0,0 0 0 0 0,0 1 0 0 0,0-1 0 0 0,0 0 1 0 0,0 1-1 0 0,1-1 0 0 0,-1 0 0 0 0,0 0 1 0 0,0 1-1 0 0,0-1 0 0 0,0 0 0 0 0,1 1 0 0 0,-1-1 1 0 0,0 0-1 0 0,0 0 0 0 0,1 0 0 0 0,-1 1 0 0 0,0-1 1 0 0,1 0-1 0 0,-1 0 0 0 0,0 0 0 0 0,1 0 1 0 0,-1 1-1 0 0,0-1 0 0 0,0 0 0 0 0,1 0 0 0 0,0 0 1 0 0,30 13 41 0 0,-23-11-46 0 0,-1 1 0 0 0,-1-1 0 0 0,1 1 0 0 0,0 1 0 0 0,-1-1-1 0 0,1 1 1 0 0,-1 1 0 0 0,0-1 0 0 0,8 9 0 0 0,-5-4 3 0 0,-1 1-1 0 0,0 1 1 0 0,0-1 0 0 0,8 17-1 0 0,-15-24 9 0 0,0-1-1 0 0,1 1 1 0 0,-1 0-1 0 0,0 0 1 0 0,0 0-1 0 0,0 0 1 0 0,-1 0-1 0 0,1 1 0 0 0,-1-1 1 0 0,0 0-1 0 0,0 0 1 0 0,0 0-1 0 0,0 0 1 0 0,0 1-1 0 0,-1-1 1 0 0,0 0-1 0 0,1 0 0 0 0,-1 0 1 0 0,0 0-1 0 0,0 0 1 0 0,-1 0-1 0 0,1 0 1 0 0,-3 4-1 0 0,4-7-9 0 0,-6 8 60 0 0,1-1 0 0 0,-1 0 1 0 0,0 0-1 0 0,-8 7 0 0 0,12-12-67 0 0,0-1 0 0 0,0 1-1 0 0,0-1 1 0 0,0 0 0 0 0,0 1-1 0 0,0-1 1 0 0,-1 0 0 0 0,1 0 0 0 0,0 0-1 0 0,-1-1 1 0 0,1 1 0 0 0,-1-1-1 0 0,1 1 1 0 0,-1-1 0 0 0,1 0-1 0 0,-1 0 1 0 0,1 0 0 0 0,-1 0-1 0 0,1 0 1 0 0,-4-1 0 0 0,1-1-184 0 0,0 1 1 0 0,0-1-1 0 0,0 0 0 0 0,-5-3 1 0 0,-3-5-2768 0 0,12 9 2445 0 0,1 0 0 0 0,-1 0 0 0 0,1 1 0 0 0,-1-1 0 0 0,1 0 0 0 0,-1 0 0 0 0,1 0 0 0 0,0 0 0 0 0,0 0 0 0 0,0 1 0 0 0,-1-1 0 0 0,1 0 0 0 0,0 0 0 0 0,0 0 0 0 0,0-2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79 352 0 0,'-13'0'-709'0'0,"6"0"5042"0"0,-1 0 0 0 0,0 0 0 0 0,-14-3 1 0 0,22 3-4295 0 0,0 0 0 0 0,0 0 1 0 0,0 0-1 0 0,-1 0 0 0 0,1 0 1 0 0,0 0-1 0 0,0 0 0 0 0,0 0 0 0 0,0 0 1 0 0,0 0-1 0 0,0 0 0 0 0,0 0 1 0 0,0 0-1 0 0,-1 0 0 0 0,1 0 1 0 0,0-1-1 0 0,0 1 0 0 0,0 0 1 0 0,0 0-1 0 0,0 0 0 0 0,0 0 1 0 0,0 0-1 0 0,0 0 0 0 0,0 0 1 0 0,0 0-1 0 0,0 0 0 0 0,0-1 0 0 0,0 1 1 0 0,0 0-1 0 0,0 0 0 0 0,0 0 1 0 0,0 0-1 0 0,0 0 0 0 0,0 0 1 0 0,0 0-1 0 0,0-1 0 0 0,0 1 1 0 0,0 0-1 0 0,0 0 0 0 0,0 0 1 0 0,0 0-1 0 0,4-6 932 0 0,10-7-72 0 0,-9 10-529 0 0,1-3-275 0 0,0 1 1 0 0,1 0-1 0 0,-1 1 0 0 0,1-1 1 0 0,0 1-1 0 0,1 1 0 0 0,-1-1 0 0 0,1 1 1 0 0,-1 1-1 0 0,1-1 0 0 0,0 1 1 0 0,0 1-1 0 0,0-1 0 0 0,0 2 0 0 0,1-1 1 0 0,-1 1-1 0 0,0 0 0 0 0,0 0 1 0 0,9 2-1 0 0,-3 1-96 0 0,-10-3 1 0 0,1 1 0 0 0,-1 0 0 0 0,1 0-1 0 0,-1 0 1 0 0,0 0 0 0 0,0 1 0 0 0,1 0 0 0 0,-1-1 0 0 0,0 1 0 0 0,-1 1 0 0 0,1-1-1 0 0,0 1 1 0 0,5 4 0 0 0,-8-5 19 0 0,0-1 0 0 0,-1 0 1 0 0,1 0-1 0 0,-1 0 0 0 0,1 0 0 0 0,-1 1 0 0 0,0-1 0 0 0,1 0 1 0 0,-1 1-1 0 0,0-1 0 0 0,0 0 0 0 0,0 0 0 0 0,0 1 0 0 0,0-1 1 0 0,0 0-1 0 0,0 1 0 0 0,-1-1 0 0 0,1 0 0 0 0,0 0 0 0 0,-1 1 0 0 0,1-1 1 0 0,-2 2-1 0 0,-13 26 562 0 0,-2 1-247 0 0,1 1 1 0 0,1 0-1 0 0,-18 59 0 0 0,31-84-307 0 0,0 0 1 0 0,1-1-1 0 0,0 1 0 0 0,0 1 0 0 0,0 6 0 0 0,1-12-121 0 0,-1 1 0 0 0,1-1 0 0 0,0 0 0 0 0,1 0 0 0 0,-1 0 0 0 0,0 0 0 0 0,0 0-1 0 0,0 0 1 0 0,1 0 0 0 0,-1 0 0 0 0,0 1 0 0 0,1-1 0 0 0,-1 0 0 0 0,1 0 0 0 0,-1 0 0 0 0,1-1 0 0 0,-1 1 0 0 0,1 0 0 0 0,0 0 0 0 0,0 0-1 0 0,-1 0 1 0 0,1-1 0 0 0,0 1 0 0 0,0 0 0 0 0,0-1 0 0 0,0 1 0 0 0,0 0 0 0 0,0-1 0 0 0,0 1 0 0 0,0-1 0 0 0,0 0 0 0 0,0 1 0 0 0,0-1-1 0 0,2 1 1 0 0,0-1-1320 0 0,0 0-1 0 0,0 0 0 0 0,1-1 1 0 0,-1 1-1 0 0,0 0 0 0 0,4-2 1 0 0,5-1-6754 0 0,-4 3 5743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132 179 496 0 0,'-1'-15'1684'0'0,"0"12"30"0"0,1-1 1 0 0,0 0 0 0 0,-1 1 0 0 0,1-1 0 0 0,-1 0 0 0 0,-1-3-1 0 0,1 6-1243 0 0,1 0-1 0 0,-1 0 1 0 0,0 0-1 0 0,1-1 1 0 0,-1 2-1 0 0,0-1 0 0 0,1 0 1 0 0,-1 0-1 0 0,-1-1 1 0 0,1 1-471 0 0,-1 0 1 0 0,1 0 0 0 0,0 0-1 0 0,-1 1 1 0 0,1-1-1 0 0,0 0 1 0 0,-1 1 0 0 0,-1-1-1 0 0,0 1 116 0 0,1 0 0 0 0,-1 0 0 0 0,1 0 0 0 0,-1 0 0 0 0,0 0-1 0 0,1 1 1 0 0,-1-1 0 0 0,1 1 0 0 0,-1 0 0 0 0,1 0 0 0 0,-1 0-1 0 0,1 0 1 0 0,-1 1 0 0 0,1-1 0 0 0,0 1 0 0 0,0 0-1 0 0,0-1 1 0 0,0 1 0 0 0,-3 4 0 0 0,-1 0-15 0 0,1 1 1 0 0,-1 0-1 0 0,2 0 0 0 0,-1 0 1 0 0,-5 12-1 0 0,7-12-89 0 0,0 0 0 0 0,0 1 0 0 0,-1 9 0 0 0,3-14-81 0 0,0 0 1 0 0,1 1-1 0 0,-1-1 0 0 0,1 0 1 0 0,0 1-1 0 0,0-1 0 0 0,0 1 1 0 0,0-1-1 0 0,1 7 0 0 0,-1-9-2 0 0,1 0-1 0 0,-1-1 1 0 0,0 1-1 0 0,1 0 0 0 0,-1 0 1 0 0,0 0-1 0 0,1 0 1 0 0,-1 0-1 0 0,1-1 1 0 0,-1 1-1 0 0,1 0 1 0 0,-1 0-1 0 0,1-1 1 0 0,0 1-1 0 0,-1-1 1 0 0,1 1-1 0 0,0 0 0 0 0,-1-1 1 0 0,1 0-1 0 0,0 1 1 0 0,0 0-1 0 0,1-1-94 0 0,0 0-1 0 0,-1 1 0 0 0,1-1 0 0 0,-1 0 1 0 0,1 0-1 0 0,-1 0 0 0 0,1 0 1 0 0,-1 0-1 0 0,1 0 0 0 0,2-2 0 0 0,2 0-582 0 0,0 0 0 0 0,0-1-1 0 0,0 0 1 0 0,7-6-1 0 0,-1 0-4068 0 0,22-20 0 0 0,6-17 1697 0 0,32-55 4041 0 0,-62 85-1157 0 0,-4 8-206 0 0,10-17 5963 0 0,-15 23-4676 0 0,0 0 1 0 0,0 0-1 0 0,0 0 1 0 0,-1 0-1 0 0,1 0 1 0 0,0 0 0 0 0,-1-1-1 0 0,1 1 1 0 0,-1 0-1 0 0,0-3 1 0 0,1 5-743 0 0,-1-1 1 0 0,0 1 0 0 0,0 0-1 0 0,0 0 1 0 0,0 0 0 0 0,0-1-1 0 0,0 1 1 0 0,-1 0 0 0 0,1 0-1 0 0,0 0 1 0 0,0-1 0 0 0,0 1-1 0 0,0 0 1 0 0,0 0-1 0 0,0 0 1 0 0,0-1 0 0 0,0 1-1 0 0,0 0 1 0 0,0 0 0 0 0,0 0-1 0 0,-1 0 1 0 0,1-1 0 0 0,0 1-1 0 0,0 0 1 0 0,0 0-1 0 0,0 0 1 0 0,0 0 0 0 0,-1 0-1 0 0,1 0 1 0 0,0 0 0 0 0,0-1-1 0 0,0 1 1 0 0,0 0 0 0 0,-1 0-1 0 0,1 0 1 0 0,0 0 0 0 0,0 0-1 0 0,0 0 1 0 0,-9 3 1757 0 0,-7 9-587 0 0,10-5-1320 0 0,1-1-1 0 0,-1 1 1 0 0,1 1 0 0 0,1-1-1 0 0,-1 1 1 0 0,1 0 0 0 0,0 0-1 0 0,1 1 1 0 0,0-1 0 0 0,0 1-1 0 0,0 0 1 0 0,1-1 0 0 0,0 1-1 0 0,1 1 1 0 0,-2 14 0 0 0,3 15-3804 0 0,4-2-4345 0 0,-1-23-405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 1352 0 0,'-12'-1'11385'0'0,"0"-3"-6515"0"0,10 3-4449 0 0,0 0-1 0 0,0 0 0 0 0,0 1 0 0 0,0-1 1 0 0,0 1-1 0 0,0-1 0 0 0,0 1 0 0 0,0 0 0 0 0,0 0 1 0 0,0 0-1 0 0,0 0 0 0 0,0 0 0 0 0,-4 1 0 0 0,6-1-376 0 0,0 0-1 0 0,0 0 0 0 0,0 0 0 0 0,0 0 1 0 0,0 1-1 0 0,0-1 0 0 0,0 0 0 0 0,0 0 1 0 0,0 0-1 0 0,0 0 0 0 0,0 0 0 0 0,0 0 1 0 0,0 1-1 0 0,0-1 0 0 0,0 0 1 0 0,0 0-1 0 0,0 0 0 0 0,0 0 0 0 0,0 0 1 0 0,0 0-1 0 0,0 1 0 0 0,0-1 0 0 0,0 0 1 0 0,0 0-1 0 0,0 0 0 0 0,0 0 0 0 0,0 0 1 0 0,0 0-1 0 0,0 0 0 0 0,1 1 0 0 0,-1-1 1 0 0,0 0-1 0 0,0 0 0 0 0,0 0 0 0 0,0 0 1 0 0,0 0-1 0 0,0 0 0 0 0,0 0 1 0 0,1 0-1 0 0,-1 0 0 0 0,0 0 0 0 0,0 0 1 0 0,0 0-1 0 0,0 0 0 0 0,0 0 0 0 0,0 0 1 0 0,1 0-1 0 0,-1 0 0 0 0,0 0 0 0 0,0 0 1 0 0,0 0-1 0 0,0 0 0 0 0,0 0 0 0 0,1 0 1 0 0,7 3 282 0 0,23 2-500 0 0,56 0 0 0 0,-45-3-3074 0 0,34-3-438 0 0,-74 1 3493 0 0,41-1-4077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0 0 0,'2'-5'318'0'0,"0"0"0"0"0,0 0 0 0 0,7-8 7956 0 0,-9 22-4573 0 0,0 23-747 0 0,-10 70 1036 0 0,3 52-2499 0 0,1-37-1801 0 0,6-110-198 0 0,-1 39-211 0 0,4-24-2155 0 0,4-3-4813 0 0,-7-18 7317 0 0,0-1 0 0 0,1 1 0 0 0,6 4-5552 0 0,-3-4 5168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67 0 0 0,'2'-2'-745'0'0,"3"-4"3255"0"0,-4 5-2059 0 0,-1 1 0 0 0,0-1 0 0 0,1 0 0 0 0,-1 1 0 0 0,0-1 0 0 0,0 1 0 0 0,0-1 0 0 0,0 0 0 0 0,1 1-1 0 0,-1-1 1 0 0,0 0 0 0 0,0 1 0 0 0,0-1 0 0 0,0 0 0 0 0,-1 1 0 0 0,1-1 0 0 0,0 0 0 0 0,0 1 0 0 0,0-1 0 0 0,0 0 0 0 0,-1 1-1 0 0,1-1 1 0 0,0 1 0 0 0,-1-1 0 0 0,1 0 0 0 0,0 1 0 0 0,-1-1 0 0 0,0 0 0 0 0,0-1 173 0 0,-1 0 0 0 0,1 0 0 0 0,-1 0-1 0 0,0 0 1 0 0,1 0 0 0 0,-1 0 0 0 0,0 0 0 0 0,0 1 0 0 0,-4-3 0 0 0,4 3-499 0 0,-1-1 0 0 0,1 1 0 0 0,-1 0-1 0 0,0 0 1 0 0,0 1 0 0 0,1-1 0 0 0,-1 1 0 0 0,0-1 0 0 0,0 1 0 0 0,0 0 0 0 0,0 0 0 0 0,1 0 0 0 0,-1 0 0 0 0,0 1 0 0 0,-3 0 0 0 0,-3 1-20 0 0,0 1 0 0 0,0 0 1 0 0,1 1-1 0 0,-1 0 1 0 0,1 0-1 0 0,0 1 0 0 0,0 0 1 0 0,-13 10-1 0 0,11-6-61 0 0,0-1 0 0 0,1 2-1 0 0,0-1 1 0 0,1 2 0 0 0,-13 18 0 0 0,17-23-46 0 0,1 1 0 0 0,-1-1 0 0 0,1 1 0 0 0,1 0 0 0 0,-3 10 0 0 0,4-16-11 0 0,1 1 0 0 0,0-1-1 0 0,-1 1 1 0 0,1-1 0 0 0,0 1 0 0 0,0-1 0 0 0,0 1 0 0 0,1 0 0 0 0,-1-1 0 0 0,0 1 0 0 0,0-1 0 0 0,1 1 0 0 0,1 2 0 0 0,-2-3-7 0 0,1 0 0 0 0,0 0 1 0 0,-1 0-1 0 0,1 0 0 0 0,0-1 1 0 0,0 1-1 0 0,0 0 1 0 0,0-1-1 0 0,0 1 0 0 0,0 0 1 0 0,0-1-1 0 0,0 1 0 0 0,0-1 1 0 0,0 1-1 0 0,0-1 1 0 0,0 0-1 0 0,0 1 0 0 0,1-1 1 0 0,-1 0-1 0 0,0 0 0 0 0,2 0 1 0 0,2 0-82 0 0,0 0 0 0 0,0 0 1 0 0,0 0-1 0 0,0-1 0 0 0,0 1 0 0 0,0-1 1 0 0,0-1-1 0 0,9-2 0 0 0,-7 0-93 0 0,1 0 0 0 0,-1 0 0 0 0,0-1 0 0 0,11-8 0 0 0,2-4-440 0 0,1-1-1 0 0,25-30 0 0 0,-32 31 572 0 0,-1 0 0 0 0,17-30 0 0 0,-25 38 246 0 0,-1 1 1619 0 0,-11 16-7 0 0,6-4-1667 0 0,-1 0-1 0 0,1 0 0 0 0,-1 0 1 0 0,1 0-1 0 0,0 0 0 0 0,0 0 0 0 0,1 0 1 0 0,-1 0-1 0 0,1 6 0 0 0,-1 6 70 0 0,0-7-349 0 0,0-1-1 0 0,1 1 1 0 0,0 0 0 0 0,0-1 0 0 0,1 1-1 0 0,1 0 1 0 0,2 11 0 0 0,-2-12-1027 0 0,1 0 1 0 0,1-1 0 0 0,-1 1-1 0 0,1-1 1 0 0,0 1 0 0 0,1-1-1 0 0,9 11 1 0 0,-1-2-5231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20:57:4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16956,'0'6'410,"0"-1"0,-1 1 1,0 0-1,-2 8 0,2-8-228,0 0-1,0 0 0,0 0 0,0 0 0,1 0 0,0 0 0,0 9 0,17 146 918,6 99-467,-18 148-369,2 41-188,-1-278-27,-5-148-18,-1 1-1,-3 23 1,2-41-57,0 0-1,0 0 1,0 0-1,0 0 1,-1 0 0,0 0-1,0 0 1,-1 0 0,1-1-1,-1 1 1,0-1-1,-6 8 1,7-11-61,0 0 0,0 0 0,0 0 0,0-1-1,0 0 1,-1 1 0,1-1 0,0 0 0,-1 0 0,1 0 0,0-1 0,-1 1-1,1-1 1,-4 1 0,1-1-883,-1 0 0,0 0 0,1-1 0,-12-2 0,17 2 726,-1 1-1,1 0 1,0 0 0,-1 0 0,1 0-1,-1 0 1,1-1 0,0 1 0,-1 0-1,1 0 1,-1 0 0,1 0 0,-1 0-1,1 1 1,0-1 0,-1 0 0,1 0-1,-1 0 1,1 0 0,0 0 0,-1 1-1,1-1 1,0 0 0,-1 0 0,0 1-1,1 8-6170,0-8 6291,1-6-1838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0 0 0,'-1'-4'48'0'0,"2"-7"649"0"0,-1 11-682 0 0,0-1-1 0 0,0 1 1 0 0,0 0-1 0 0,0 0 1 0 0,0 0 0 0 0,1 0-1 0 0,-1 0 1 0 0,0-1-1 0 0,0 1 1 0 0,0 0-1 0 0,0 0 1 0 0,0 0-1 0 0,0 0 1 0 0,0 0 0 0 0,1 0-1 0 0,-1 0 1 0 0,0 0-1 0 0,0 0 1 0 0,0 0-1 0 0,0 0 1 0 0,0 0-1 0 0,1 0 1 0 0,-1-1 0 0 0,0 1-1 0 0,0 0 1 0 0,0 0-1 0 0,0 0 1 0 0,0 0-1 0 0,0 1 1 0 0,1-1-1 0 0,-1 0 1 0 0,0 0 0 0 0,0 0-1 0 0,0 0 1 0 0,0 0-1 0 0,0 0 1 0 0,1 0-1 0 0,-1 0 1 0 0,0 0 0 0 0,0 0-1 0 0,0 0 1 0 0,0 0-1 0 0,0 1 1 0 0,0-1-1 0 0,0 0 1 0 0,0 0-1 0 0,1 0 1 0 0,-1 0 0 0 0,0 0-1 0 0,0 0 1 0 0,0 1-1 0 0,0-1 1 0 0,0 0-1 0 0,0 0 1 0 0,0 0-1 0 0,0 1 1 0 0,2-4 1427 0 0,16-4 8336 0 0,-13 6-9874 0 0,-4 1 246 0 0,0 0 1 0 0,0 0 0 0 0,0 0-1 0 0,0 1 1 0 0,1-1-1 0 0,-1 1 1 0 0,0-1-1 0 0,0 1 1 0 0,0-1 0 0 0,0 1-1 0 0,1 1 1 0 0,9 4 546 0 0,1-2-186 0 0,12 4 179 0 0,0-1 0 0 0,36 3 0 0 0,31-4-272 0 0,0-5 0 0 0,180-26 1 0 0,-119 7-330 0 0,-55 8-13 0 0,80-5 80 0 0,-61 8-46 0 0,246-11 356 0 0,-287 18-359 0 0,273-7 380 0 0,-239-3-351 0 0,97-4 86 0 0,301-21 166 0 0,-95 4-230 0 0,-265 25-138 0 0,134-8 25 0 0,373-17 4 0 0,-368 20-35 0 0,714-25 5 0 0,-691 26-19 0 0,219-3 16 0 0,72-2 65 0 0,812-12 444 0 0,-645 18-12 0 0,-543 5-335 0 0,758-3 578 0 0,-930 8-684 0 0,185-1 251 0 0,-233 0-321 0 0,784-4 187 0 0,-382 7-156 0 0,855 18 37 0 0,-879-19-60 0 0,602 22 29 0 0,-65 16-12 0 0,-42 11-13 0 0,-110 8-113 0 0,-1 20-122 0 0,-742-77 213 0 0,208 26-325 0 0,170 15-1066 0 0,-397-43 1370 0 0,505 41-6224 0 0,-225-21-132 0 0,-143-14-1317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36 201 0 0 0,'-1'-3'28'0'0,"1"0"-1"0"0,-1 0 1 0 0,0 0 0 0 0,0 0 0 0 0,-1 0-1 0 0,1 0 1 0 0,0 0 0 0 0,-1 0 0 0 0,-2-3-1 0 0,1-6 104 0 0,2 12-127 0 0,1 0 0 0 0,0 0-1 0 0,0 0 1 0 0,0-1 0 0 0,0 1 0 0 0,0 0 0 0 0,0 0 0 0 0,0-1-1 0 0,0 1 1 0 0,0 0 0 0 0,0 0 0 0 0,0-1 0 0 0,0 1-1 0 0,-1 0 1 0 0,1 0 0 0 0,0-1 0 0 0,1 1 0 0 0,-1 0-1 0 0,0 0 1 0 0,0-1 0 0 0,0 1 0 0 0,0 0 0 0 0,0 0-1 0 0,0-1 1 0 0,0 1 0 0 0,0 0 0 0 0,0 0 0 0 0,0 0-1 0 0,0-1 1 0 0,1 1 0 0 0,-1 0 0 0 0,0 0 0 0 0,0 0-1 0 0,0-1 1 0 0,0 1 0 0 0,0 0 0 0 0,1 0 0 0 0,-1 0-1 0 0,0 0 1 0 0,0 0 0 0 0,0-1 0 0 0,1 1 0 0 0,-1 0-1 0 0,0 0 1 0 0,0 0 0 0 0,0 0 0 0 0,1 0 0 0 0,-1 0-1 0 0,0 0 1 0 0,0 0 0 0 0,0 0 0 0 0,1 0 0 0 0,-1 0-1 0 0,0 0 1 0 0,0 0 0 0 0,1 0 0 0 0,-1 0 7 0 0,1 0 0 0 0,-1 0 0 0 0,1 0 0 0 0,0 0 0 0 0,-1 0 0 0 0,1 0 0 0 0,-1 0 0 0 0,1 0 0 0 0,-1 0 0 0 0,1 0 0 0 0,-1-1 0 0 0,1 1 0 0 0,-1 0 0 0 0,1 0 0 0 0,-1-1-1 0 0,1 1 1 0 0,-1 0 0 0 0,0-1 0 0 0,1 1 0 0 0,-1-1 0 0 0,1 1 0 0 0,-1-1 0 0 0,0 1 0 0 0,1 0 0 0 0,-1-1 0 0 0,0 0 0 0 0,1 0 0 0 0,7-12 216 0 0,-7 12-202 0 0,0 0 0 0 0,0 0 1 0 0,0 1-1 0 0,0-1 0 0 0,0-1 0 0 0,-1 1 0 0 0,1 0 0 0 0,0 0 0 0 0,-1 0 0 0 0,1 0 0 0 0,-1 0 0 0 0,1-1 0 0 0,-1 1 1 0 0,1 0-1 0 0,-1-1 0 0 0,0 1 0 0 0,0 0 0 0 0,1-1 0 0 0,-1 1 0 0 0,0 0 0 0 0,0-1 0 0 0,0-1 0 0 0,-4-3 70 0 0,4 6-86 0 0,0 0 0 0 0,0 0 0 0 0,-1 0 0 0 0,1-1 1 0 0,0 1-1 0 0,0 0 0 0 0,0 0 0 0 0,0-1 0 0 0,-1 1 0 0 0,1 0 0 0 0,0 0 1 0 0,0-1-1 0 0,0 1 0 0 0,0 0 0 0 0,0 0 0 0 0,0-1 0 0 0,0 1 1 0 0,0 0-1 0 0,-1-1 0 0 0,1 1 0 0 0,0 0 0 0 0,0-1 0 0 0,0 1 1 0 0,0 0-1 0 0,0-1 0 0 0,0 1 0 0 0,0 0 0 0 0,1 0 0 0 0,-1-1 1 0 0,0 1-1 0 0,0 0 0 0 0,0-1 0 0 0,0 1 0 0 0,0 0 0 0 0,0 0 1 0 0,1-1-1 0 0,-2-15 5220 0 0,3 11-3921 0 0,1 0 1 0 0,0 0 0 0 0,0 0-1 0 0,7-9 1 0 0,-3 5-261 0 0,-7 8-960 0 0,1 1 0 0 0,-1-1 0 0 0,0 1 0 0 0,1-1 0 0 0,-1 1 0 0 0,0-1 0 0 0,1 1-1 0 0,-1-1 1 0 0,0 1 0 0 0,0-1 0 0 0,0 1 0 0 0,1-1 0 0 0,-1 1 0 0 0,0-1 0 0 0,0 1 0 0 0,0-1 0 0 0,0 0 0 0 0,0 1 0 0 0,0-1 0 0 0,0 1 0 0 0,0-1 0 0 0,0 0 0 0 0,0 1 0 0 0,0-1 0 0 0,0 1 0 0 0,-1-1-1 0 0,1 1 1 0 0,0-1 0 0 0,0 1 0 0 0,0-1 0 0 0,-1 0 0 0 0,1 1 0 0 0,0-1 0 0 0,0 1 0 0 0,-1 0 0 0 0,1-1 0 0 0,-1 0 0 0 0,1 1-82 0 0,-8 7 812 0 0,8-6-782 0 0,0 0 0 0 0,0-1 0 0 0,1 1 0 0 0,-1 0 0 0 0,0 0-1 0 0,0 0 1 0 0,0-1 0 0 0,0 1 0 0 0,1 0 0 0 0,-1 0 0 0 0,0-1 0 0 0,0 1 0 0 0,1 0 0 0 0,-1 0 0 0 0,1 0 0 0 0,-1 0-10 0 0,1 0-1 0 0,-1 0 1 0 0,0-1 0 0 0,1 1-1 0 0,-1 0 1 0 0,0 0 0 0 0,0 0-1 0 0,1 0 1 0 0,-1 0 0 0 0,0 0-1 0 0,0 0 1 0 0,0 0-1 0 0,0 0 1 0 0,0 2 0 0 0,-1-1 27 0 0,1-1 0 0 0,0 1-1 0 0,0 0 1 0 0,0 0 0 0 0,0-1 0 0 0,1 1 0 0 0,-1 0 0 0 0,0 0 0 0 0,1 2-1 0 0,2 7 188 0 0,-1 1 0 0 0,0 0-1 0 0,-1 0 1 0 0,0 24 0 0 0,-5 54 515 0 0,-2-33-454 0 0,-1 37 58 0 0,-3 17-124 0 0,6-71-148 0 0,-2 69-1 0 0,7-21-25 0 0,-15 129 0 0 0,9-116-42 0 0,-1 13 6 0 0,3-92-19 0 0,0 8 7 0 0,-2 39 1 0 0,4-11 10 0 0,-1 22-93 0 0,1 25-794 0 0,0-80-204 0 0,0-4-1792 0 0,1-21 2813 0 0,0 0 0 0 0,0 0 0 0 0,0 0 1 0 0,0 1-1 0 0,0-1 0 0 0,0 0 0 0 0,-1 0 1 0 0,1 0-1 0 0,0 0 0 0 0,0 0 0 0 0,0 0 1 0 0,0 1-1 0 0,0-1 0 0 0,0 0 0 0 0,0 0 0 0 0,0 0 1 0 0,0 0-1 0 0,-1 0 0 0 0,1 0 0 0 0,0 0 1 0 0,0 0-1 0 0,0 0 0 0 0,0 0 0 0 0,0 1 1 0 0,0-1-1 0 0,-1 0 0 0 0,1 0 0 0 0,0 0 0 0 0,0 0 1 0 0,0 0-1 0 0,0 0 0 0 0,0 0 0 0 0,0 0 1 0 0,-1 0-1 0 0,1 0 0 0 0,0 0 0 0 0,0-1 1 0 0,0 1-1 0 0,0 0 0 0 0,0 0 0 0 0,-1 0 0 0 0,1 0 1 0 0,0 0-1 0 0,0 0 0 0 0,0 0 0 0 0,0 0 1 0 0,0 0-1 0 0,0 0 0 0 0,0-1 0 0 0,0 1 1 0 0,-1 0-1 0 0,1 0 0 0 0,0 0 0 0 0,0 0 0 0 0,0 0 1 0 0,0 0-1 0 0,0-1 0 0 0,0 1 0 0 0,0 0 1 0 0,0 0-1 0 0,0 0 0 0 0,0 0 0 0 0,0-1 1 0 0,0 1-1 0 0,0 0 0 0 0,0 0 0 0 0,0 0 1 0 0,0-1-1 0 0,-4-15-2896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82 0 0 0,'8'0'177'0'0,"11"-1"96"0"0,-18 1-270 0 0,-1 0 0 0 0,1-1 0 0 0,0 1-1 0 0,-1 0 1 0 0,1-1 0 0 0,0 1 0 0 0,-1 0 0 0 0,1-1 0 0 0,-1 1 0 0 0,1-1-1 0 0,0 1 1 0 0,-1-1 0 0 0,1 0 0 0 0,-1 1 0 0 0,0-1 0 0 0,1 0 0 0 0,-1 1-1 0 0,1-1 1 0 0,-1 0 0 0 0,0 1 0 0 0,1-1 0 0 0,-1 0 0 0 0,0 0 0 0 0,0 0-1 0 0,2-7 7 0 0,-1 7 4 0 0,-1 0 0 0 0,1 0 0 0 0,-1 0 0 0 0,0 0 0 0 0,1-1 0 0 0,-1 1 0 0 0,0 0 0 0 0,0 0 0 0 0,0 0 1 0 0,0 0-1 0 0,0-1 0 0 0,0 1 0 0 0,0 0 0 0 0,0 0 0 0 0,0 0 0 0 0,0-1 0 0 0,-1 1 0 0 0,1 0 0 0 0,0 0 0 0 0,-1 0 1 0 0,1 0-1 0 0,-1 0 0 0 0,1 0 0 0 0,-1 0 0 0 0,1 0 0 0 0,-1 0 0 0 0,1 0 0 0 0,-1 0 0 0 0,0 0 0 0 0,0 0 0 0 0,1 0 0 0 0,-3-1 1 0 0,1 0 26 0 0,-1 0 0 0 0,0-1 0 0 0,0 1 0 0 0,0 0 0 0 0,0 0 0 0 0,0 1 0 0 0,0-1 0 0 0,0 1 0 0 0,-1 0 0 0 0,1 0 0 0 0,0 0 0 0 0,-1 1 0 0 0,-6-1 0 0 0,-3 1 75 0 0,0 1-1 0 0,-17 3 1 0 0,4 0 90 0 0,-28 2-207 0 0,-73 7 7387 0 0,111-12-7104 0 0,1 1 0 0 0,1 1-1 0 0,-1 0 1 0 0,0 1 0 0 0,1 1 0 0 0,-23 11 0 0 0,15-4-137 0 0,-53 34 191 0 0,-24 23-214 0 0,51-38-101 0 0,-52 46 0 0 0,91-68-2 0 0,1 0 1 0 0,-15 19-1 0 0,8-7 34 0 0,7-10-38 0 0,0 0 1 0 0,1 0 0 0 0,1 1 0 0 0,0 1-1 0 0,-10 24 1 0 0,8-12-14 0 0,0 2 0 0 0,-5 28 1 0 0,10-31-15 0 0,0 0 1 0 0,2 0 0 0 0,0 1 0 0 0,3 36-1 0 0,0-45 3 0 0,0 0 1 0 0,1 1-1 0 0,1-1 0 0 0,0 0 0 0 0,0-1 0 0 0,1 1 0 0 0,1-1 1 0 0,1 0-1 0 0,-1-1 0 0 0,2 0 0 0 0,0 0 0 0 0,0-1 1 0 0,1 0-1 0 0,0-1 0 0 0,1 0 0 0 0,0-1 0 0 0,1 0 0 0 0,18 14 1 0 0,-10-9 2 0 0,0-2 1 0 0,1-1-1 0 0,1-1 1 0 0,40 17 0 0 0,-17-15 22 0 0,69 26 109 0 0,-41-5-54 0 0,95 72 557 0 0,-154-98-592 0 0,-1 1 0 0 0,1 0 0 0 0,-1 1 0 0 0,-1 1 0 0 0,0 0 0 0 0,0 1 0 0 0,12 21 0 0 0,-22-32-36 0 0,1 1 0 0 0,-1 0 0 0 0,0 0 0 0 0,0 0 0 0 0,0 0 0 0 0,0 0 0 0 0,0 0 0 0 0,-1 0 0 0 0,1 0 0 0 0,-1 6 0 0 0,0 35 0 0 0,0-34 0 0 0,-2 6 0 0 0,0 0 0 0 0,-1 0 0 0 0,0 0 0 0 0,-1 0 0 0 0,-1-1 0 0 0,-6 16 0 0 0,-6 20 0 0 0,6-17 42 0 0,-3-1 1 0 0,0 0 0 0 0,-1-2 0 0 0,-31 49-1 0 0,28-52 177 0 0,-1-1 0 0 0,-29 32 1 0 0,43-53-169 0 0,1 0-1 0 0,-1 0 1 0 0,1 1 0 0 0,0 0 0 0 0,0 0 0 0 0,0 0 0 0 0,1 0 0 0 0,0 1 0 0 0,0 0 0 0 0,1 0 0 0 0,-1 0 0 0 0,-1 15 0 0 0,3-18-41 0 0,1 0 1 0 0,0 1 0 0 0,0-1 0 0 0,0 1 0 0 0,0-1 0 0 0,1 0 0 0 0,0 1 0 0 0,0-1 0 0 0,0 0 0 0 0,0 1 0 0 0,3 5-1 0 0,-2-6-8 0 0,0-1-1 0 0,0 1 0 0 0,1 0 0 0 0,0-1 0 0 0,0 0 0 0 0,0 0 0 0 0,5 6 0 0 0,3 1 9 0 0,-1 0-1 0 0,2-1 1 0 0,0 0-1 0 0,0-1 0 0 0,0-1 1 0 0,1 0-1 0 0,0-1 1 0 0,0-1-1 0 0,0 0 1 0 0,27 7-1 0 0,14-2-48 0 0,61 16-70 0 0,17 6 6 0 0,-26-8 105 0 0,66 23 66 0 0,-87-28 179 0 0,-70-15-216 0 0,0 0 1 0 0,0-2-1 0 0,1 0 1 0 0,-1-1-1 0 0,1-1 1 0 0,-1-1-1 0 0,1 0 1 0 0,-1-1-1 0 0,1-2 1 0 0,-1 1-1 0 0,0-2 1 0 0,1-1-1 0 0,-2 0 1 0 0,1-1-1 0 0,0-1 1 0 0,-1 0-1 0 0,0-1 1 0 0,16-14-1 0 0,-9 6-1578 0 0,-2-2-1 0 0,0 0 0 0 0,30-38 1 0 0,-27 27-5065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94 325 0 0 0,'-3'3'86'0'0,"0"-1"0"0"0,0 0 0 0 0,0 0 0 0 0,0 0 0 0 0,0-1 0 0 0,-1 1 0 0 0,-5 1 0 0 0,7-3 161 0 0,0 1-1 0 0,0-1 0 0 0,0 0 1 0 0,0 0-1 0 0,0 0 1 0 0,0 0-1 0 0,0 0 0 0 0,0 0 1 0 0,0 0-1 0 0,-4-2 1 0 0,5 2 261 0 0,0-1 0 0 0,0 0 0 0 0,0 1 0 0 0,0-1 0 0 0,0 0 0 0 0,0 0 0 0 0,0 0 0 0 0,0 1 0 0 0,0-1 0 0 0,0 0 0 0 0,0-1 0 0 0,-1-1 0 0 0,-1-3 12 0 0,0-1 0 0 0,0-1-1 0 0,0 1 1 0 0,1 0-1 0 0,0-1 1 0 0,0 1 0 0 0,1-1-1 0 0,-1 0 1 0 0,1 0-1 0 0,1 0 1 0 0,-1-13 0 0 0,2 2-604 0 0,0 1 0 0 0,1-1 0 0 0,7-33 0 0 0,-7 45 70 0 0,0-1 0 0 0,0 1 0 0 0,1-1 0 0 0,0 1 0 0 0,0 0 0 0 0,0 0 0 0 0,1 1 0 0 0,0-1 0 0 0,6-7 0 0 0,-7 11 22 0 0,0-1-1 0 0,0 0 0 0 0,1 1 1 0 0,-1 0-1 0 0,1 0 1 0 0,-1 0-1 0 0,1 1 1 0 0,0 0-1 0 0,0 0 0 0 0,0 0 1 0 0,0 0-1 0 0,0 0 1 0 0,0 1-1 0 0,1 0 1 0 0,4 0-1 0 0,-2 0-15 0 0,0 1 1 0 0,1 1-1 0 0,-1 0 0 0 0,0 0 0 0 0,0 0 1 0 0,0 1-1 0 0,0 1 0 0 0,12 5 1 0 0,-16-7 12 0 0,-1 1 0 0 0,1-1 1 0 0,-1 1-1 0 0,0-1 1 0 0,1 1-1 0 0,-1 0 0 0 0,0 0 1 0 0,0 0-1 0 0,0 1 0 0 0,0-1 1 0 0,0 0-1 0 0,0 1 1 0 0,-1 0-1 0 0,1-1 0 0 0,-1 1 1 0 0,1 0-1 0 0,-1 0 1 0 0,0 0-1 0 0,0 0 0 0 0,0 0 1 0 0,-1 0-1 0 0,1 0 1 0 0,0 1-1 0 0,-1-1 0 0 0,0 0 1 0 0,1 5-1 0 0,-2-3 29 0 0,0 0 0 0 0,-1 0 0 0 0,1 0 0 0 0,-1 1 0 0 0,1-1 0 0 0,-1-1 0 0 0,-1 1 0 0 0,1 0 0 0 0,0-1 0 0 0,-1 1 0 0 0,0-1 0 0 0,-4 5 0 0 0,6-7-26 0 0,-16 19 304 0 0,-24 22 0 0 0,35-37-252 0 0,-1 0 0 0 0,-1-1 0 0 0,1 0 0 0 0,-1 0 1 0 0,1-1-1 0 0,-1 0 0 0 0,-10 3 0 0 0,17-6-164 0 0,-1-1 0 0 0,1 1 0 0 0,-1-1-1 0 0,0 0 1 0 0,1 0 0 0 0,-1 0 0 0 0,1 0 0 0 0,-1 0-1 0 0,0 0 1 0 0,-2-1 0 0 0,3 1 47 0 0,0-1-1 0 0,1 1 1 0 0,-1 0-1 0 0,0-1 1 0 0,1 1-1 0 0,-1-1 1 0 0,1 1-1 0 0,-1-1 1 0 0,0 1-1 0 0,1-1 1 0 0,-1 0-1 0 0,1 1 1 0 0,0-1-1 0 0,-1 0 1 0 0,1 1-1 0 0,-1-1 1 0 0,1 0-1 0 0,0 0 1 0 0,-1 1 0 0 0,1-1-1 0 0,0 0 1 0 0,0 0-1 0 0,0 0 1 0 0,-1 0-1 0 0,1 1 1 0 0,0-2-1 0 0,-1-16-1306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89 0 0 0,'0'0'0'0'0,"0"-1"0"0"0,0 1 0 0 0,0 0 0 0 0,0 0 0 0 0,0 0 0 0 0,1-1 0 0 0,-1 1 0 0 0,0 0 0 0 0,0 0 0 0 0,0 0 0 0 0,1 0 0 0 0,-1 0 0 0 0,0 0 0 0 0,0-1 0 0 0,0 1 0 0 0,1 0 0 0 0,-1 0 0 0 0,0 0 0 0 0,0 0 0 0 0,0 0 0 0 0,1 0 0 0 0,-1 0 0 0 0,0 0 0 0 0,0 0 0 0 0,1 0 0 0 0,-1 0 0 0 0,0 0 0 0 0,0 0 0 0 0,0 0 0 0 0,1 0 0 0 0,-1 1 0 0 0,0-1 0 0 0,0 0 0 0 0,5 2 0 0 0,-5-2 15 0 0,0 0 0 0 0,0 0 0 0 0,0 0-1 0 0,0 0 1 0 0,0 0 0 0 0,1 0 0 0 0,-1 0 0 0 0,0 0 0 0 0,0-1-1 0 0,0 1 1 0 0,0 0 0 0 0,0 0 0 0 0,0 0 0 0 0,1 0 0 0 0,-1-1 0 0 0,0 1-1 0 0,0 0 1 0 0,0 0 0 0 0,0 0 0 0 0,0 0 0 0 0,0-1 0 0 0,0 1-1 0 0,0 0 1 0 0,0 0 0 0 0,0 0 0 0 0,0-1 0 0 0,0 1 0 0 0,0 0 0 0 0,0 0-1 0 0,0 0 1 0 0,0-1 0 0 0,0 1 0 0 0,0 0 0 0 0,0 0 0 0 0,0 0-1 0 0,0-1 1 0 0,0 1 0 0 0,0 0 0 0 0,-3-16 454 0 0,3 13-373 0 0,-1 0-1 0 0,1 1 0 0 0,-1-1 0 0 0,1 0 1 0 0,0 0-1 0 0,0-5 0 0 0,1 7-8 0 0,-1-1-1 0 0,0 1 1 0 0,0-1 0 0 0,0 1-1 0 0,0-1 1 0 0,0 1 0 0 0,0-1-1 0 0,0 0 1 0 0,0 1 0 0 0,-1-3-1 0 0,-3-10 6245 0 0,4 14-6207 0 0,0 0 0 0 0,0-1-1 0 0,0 1 1 0 0,0 0 0 0 0,0 0-1 0 0,0 0 1 0 0,0-1 0 0 0,0 1 0 0 0,0 0-1 0 0,0 0 1 0 0,0-1 0 0 0,0 1-1 0 0,0 0 1 0 0,0 0 0 0 0,0 0-1 0 0,0-1 1 0 0,1 1 0 0 0,0-1 1113 0 0,-1 0-1114 0 0,0 1 1 0 0,0 0 0 0 0,0 0-1 0 0,0 0 1 0 0,0 0 0 0 0,1 0 0 0 0,-1 0-1 0 0,14-3 1506 0 0,-12 3-1479 0 0,4 2 991 0 0,-5 10-207 0 0,-1-9-874 0 0,0 26 744 0 0,1-9-315 0 0,-1 1 0 0 0,-1-1 0 0 0,-5 34 0 0 0,-1-6 15 0 0,-4 12-33 0 0,-169 549-134 0 0,151-517-635 0 0,-23 58-623 0 0,-11-5-1839 0 0,15-53-6098 0 0,38-70 2353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0 0 0,'2'2'1027'0'0,"4"2"-839"0"0,0-4-180 0 0,87-1 286 0 0,-31-4 269 0 0,-8 1 2392 0 0,-1 2 0 0 0,66 9 0 0 0,106 26-1815 0 0,-136-18-638 0 0,229 33 469 0 0,257 56 594 0 0,113 27-1150 0 0,-349-86-324 0 0,172 8 25 0 0,-59-7-75 0 0,-168-15-78 0 0,364 43 179 0 0,-12 28-1023 0 0,-460-64-825 0 0,138 34-74 0 0,305 63-2841 0 0,-491-115 851 0 0,90 22 2704 0 0,-48-2 519 0 0,-120-30 387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48 119 760 0 0,'-4'-5'11254'0'0,"5"0"-6138"0"0,11-5-4219 0 0,-3 4 319 0 0,-9 6-1169 0 0,23-24 1390 0 0,-19 19-1209 0 0,1-1 1 0 0,0 0-1 0 0,-1-1 0 0 0,5-9 1 0 0,-8 16-223 0 0,7-21 314 0 0,-8 21-311 0 0,0 0 0 0 0,0 0 1 0 0,0-1-1 0 0,0 1 0 0 0,0 0 0 0 0,0 0 0 0 0,0-1 1 0 0,0 1-1 0 0,0 0 0 0 0,0 0 0 0 0,0-1 1 0 0,0 1-1 0 0,0 0 0 0 0,0 0 0 0 0,0-1 0 0 0,0 1 1 0 0,0 0-1 0 0,0 0 0 0 0,0-1 0 0 0,0 1 1 0 0,0 0-1 0 0,0 0 0 0 0,0-1 0 0 0,-1 1 0 0 0,1 0 1 0 0,0-1 2 0 0,-1 1 1 0 0,1 0 0 0 0,-1 0 0 0 0,1 0-1 0 0,-1 0 1 0 0,1 0 0 0 0,-1 0 0 0 0,1 0-1 0 0,-1 0 1 0 0,1 0 0 0 0,-1 0 0 0 0,1 0-1 0 0,-1 1 1 0 0,1-1 0 0 0,-1 0 0 0 0,1 0-1 0 0,-1 1 1 0 0,1-1 0 0 0,-10 6 382 0 0,1 1 1 0 0,0 0-1 0 0,0 0 1 0 0,0 1-1 0 0,-13 17 0 0 0,16-19-141 0 0,1 0-35 0 0,1 0 0 0 0,-1 0 0 0 0,1 0 1 0 0,0 0-1 0 0,1 1 0 0 0,-5 10 0 0 0,7-14-192 0 0,-1 0 0 0 0,2-1-1 0 0,-1 1 1 0 0,0 0 0 0 0,0-1-1 0 0,1 1 1 0 0,-1 0 0 0 0,1 0-1 0 0,0 0 1 0 0,0 0 0 0 0,0 0 0 0 0,0-1-1 0 0,0 1 1 0 0,0 0 0 0 0,1 0-1 0 0,-1 0 1 0 0,1 0 0 0 0,0-1-1 0 0,0 1 1 0 0,1 4 0 0 0,0-5-179 0 0,0 0 0 0 0,-1 1 0 0 0,1-2 0 0 0,0 1 1 0 0,0 0-1 0 0,0 0 0 0 0,0-1 0 0 0,0 1 0 0 0,0-1 0 0 0,0 1 0 0 0,1-1 0 0 0,-1 0 1 0 0,0 0-1 0 0,1-1 0 0 0,-1 1 0 0 0,0 0 0 0 0,3-1 0 0 0,4 2-577 0 0,1-1 0 0 0,-1-1 1 0 0,11-1-1 0 0,4-1-1056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0 0 0,'1'-3'94'0'0,"1"1"-1"0"0,-1-1 1 0 0,0 1 0 0 0,1 0-1 0 0,0 0 1 0 0,-1 0 0 0 0,1 0-1 0 0,4-4 1 0 0,2-2 245 0 0,-8 7-313 0 0,1 1 1 0 0,-1-1 0 0 0,1 1-1 0 0,-1 0 1 0 0,1-1 0 0 0,-1 1 0 0 0,1 0-1 0 0,-1 0 1 0 0,1 0 0 0 0,-1-1 0 0 0,1 1-1 0 0,-1 0 1 0 0,1 0 0 0 0,-1 0-1 0 0,1 0 1 0 0,-1 0 0 0 0,1 0 0 0 0,8-6 7309 0 0,-17 16-3726 0 0,5-4-3274 0 0,1 0-1 0 0,0 0 0 0 0,0 1 0 0 0,0-1 0 0 0,1 1 1 0 0,-1 9-1 0 0,-5 17 431 0 0,-27 130 523 0 0,23-104-1191 0 0,-27 92-1 0 0,-4-22-3 0 0,-34 164-1 0 0,50-175-77 0 0,-9 54 57 0 0,33-162-67 0 0,-6 49 46 0 0,7-53-53 0 0,1 0-1 0 0,0-1 1 0 0,0 1 0 0 0,1 0-1 0 0,-1 0 1 0 0,1-1 0 0 0,0 1-1 0 0,2 6 1 0 0,16 47-282 0 0,-18-55 14 0 0,1 0 1 0 0,-1-1-1 0 0,0 1 1 0 0,0 0-1 0 0,-1-1 1 0 0,1 1-1 0 0,-1 0 1 0 0,1 0-1 0 0,-1 0 1 0 0,0 0-1 0 0,0 0 0 0 0,-1 6 1 0 0,0-6-501 0 0,0-1 1 0 0,0 0 0 0 0,0 0-1 0 0,0 1 1 0 0,0-1-1 0 0,-1 0 1 0 0,1 0-1 0 0,-1-1 1 0 0,0 1-1 0 0,0 0 1 0 0,0-1 0 0 0,0 1-1 0 0,0-1 1 0 0,-4 4-1 0 0,-7 4 238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 0 0,'3'0'6072'0'0,"5"0"-3664"0"0,18 3-2702 0 0,166 27 3101 0 0,49-12 752 0 0,-148-13-2918 0 0,358 24 736 0 0,223 32-937 0 0,-297-13-309 0 0,-88-11-31 0 0,70 3-16 0 0,334 45-109 0 0,39 54 50 0 0,-119-20 825 0 0,865 199 2344 0 0,-990-175-3176 0 0,-8 31-3514 0 0,-403-142 2207 0 0,-1-2-446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48 0 0,'1'-3'407'0'0,"3"-15"11127"0"0,-6 28-9001 0 0,-3 7-1189 0 0,-5 10-274 0 0,0 1-1 0 0,2 1 1 0 0,-9 40-1 0 0,-4 18-1051 0 0,13-57-5 0 0,1 0-1 0 0,-4 33 1 0 0,8-39-17 0 0,0 37 0 0 0,3-61-8 0 0,0 1 0 0 0,0-1 0 0 0,0 1 0 0 0,0-1 0 0 0,0 1 0 0 0,0-1 0 0 0,0 1 0 0 0,0-1 0 0 0,0 1 0 0 0,0-1 0 0 0,0 1-1 0 0,0-1 1 0 0,1 1 0 0 0,-1-1 0 0 0,0 0 0 0 0,0 1 0 0 0,0-1 0 0 0,0 1 0 0 0,1-1 0 0 0,-1 1 0 0 0,0-1 0 0 0,0 0 0 0 0,1 1 0 0 0,-1-1 0 0 0,0 0-1 0 0,1 1 1 0 0,0-1-6 0 0,-1 0 0 0 0,1 0-1 0 0,-1 0 1 0 0,1 0-1 0 0,-1 0 1 0 0,1 0-1 0 0,-1-1 1 0 0,1 1-1 0 0,-1 0 1 0 0,1 0 0 0 0,-1-1-1 0 0,1 1 1 0 0,-1 0-1 0 0,0-1 1 0 0,1 1-1 0 0,-1 0 1 0 0,1-1 0 0 0,20-26-551 0 0,-18 22 450 0 0,7-8 26 0 0,0 1 0 0 0,0 0 0 0 0,1 1 0 0 0,0 0 0 0 0,0 1 0 0 0,1 1 0 0 0,0 0 0 0 0,24-12 1 0 0,-35 21 95 0 0,0-1 0 0 0,-1 1 0 0 0,1-1 0 0 0,0 1 0 0 0,-1 0 0 0 0,1 0 0 0 0,0-1 0 0 0,0 1 0 0 0,0 0 0 0 0,-1 0 0 0 0,1 0 0 0 0,0 0 0 0 0,0 0 0 0 0,0 0 0 0 0,-1 0 0 0 0,1 1 0 0 0,0-1 0 0 0,0 0 0 0 0,-1 0 0 0 0,1 1 0 0 0,1 0 0 0 0,-1 0 3 0 0,-1-1-1 0 0,1 1 1 0 0,-1 0 0 0 0,0-1-1 0 0,1 1 1 0 0,-1 0-1 0 0,0 0 1 0 0,1 0-1 0 0,-1-1 1 0 0,0 1-1 0 0,0 0 1 0 0,1 0-1 0 0,-1 0 1 0 0,0 0-1 0 0,0 0 1 0 0,0 0 0 0 0,0 0-1 0 0,0 1 1 0 0,-1 6 27 0 0,0-1 0 0 0,0 1 1 0 0,-1 0-1 0 0,-2 7 0 0 0,3-12-29 0 0,-8 27-232 0 0,-4 16-653 0 0,10-13-5399 0 0,4-11-1618 0 0,3-13 6160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 0 0 0,'4'-10'380'0'0,"-3"9"-334"0"0,0 0 0 0 0,-1 1 1 0 0,0-1-1 0 0,1 0 1 0 0,-1 0-1 0 0,1 0 0 0 0,-1 0 1 0 0,0 0-1 0 0,0 0 1 0 0,1 0-1 0 0,-1 0 0 0 0,0 0 1 0 0,-5-8 6029 0 0,5 10-5949 0 0,-9 7 4426 0 0,-9 14-544 0 0,17-20-4056 0 0,-7 11 672 0 0,0 0 1 0 0,1 1 0 0 0,0 1-1 0 0,1-1 1 0 0,-6 20 0 0 0,12-34-623 0 0,-5 17 250 0 0,-8 31 0 0 0,12-44-259 0 0,1 0-1 0 0,-1 0 0 0 0,1 0 1 0 0,-1 0-1 0 0,1 0 0 0 0,0 0 1 0 0,0 0-1 0 0,0 0 0 0 0,1 0 1 0 0,-1 0-1 0 0,1 0 0 0 0,0-1 1 0 0,0 1-1 0 0,2 6 0 0 0,-2-8-21 0 0,0-1-1 0 0,0 0 1 0 0,-1 0-1 0 0,1 0 1 0 0,0 0-1 0 0,0 0 1 0 0,0 0-1 0 0,0 0 1 0 0,0 0-1 0 0,0 0 1 0 0,0-1-1 0 0,1 1 1 0 0,-1 0-1 0 0,0-1 1 0 0,0 1-1 0 0,0-1 1 0 0,0 0-1 0 0,1 1 1 0 0,-1-1-1 0 0,0 0 1 0 0,0 0-1 0 0,1 0 1 0 0,-1 0-1 0 0,0 0 1 0 0,0 0-1 0 0,1-1 1 0 0,-1 1-1 0 0,0 0 1 0 0,0-1-1 0 0,0 1 1 0 0,1-1-1 0 0,-1 1 1 0 0,1-2-1 0 0,6-2-346 0 0,-1 0 0 0 0,0-1 1 0 0,12-11-1 0 0,-16 13 171 0 0,5-5-138 0 0,-1 0 1 0 0,0 0 0 0 0,0-1 0 0 0,8-14-1 0 0,14-18-233 0 0,-23 33 562 0 0,-2 2 116 0 0,1 1 0 0 0,0-1-1 0 0,-1 1 1 0 0,2 1 0 0 0,-1-1 0 0 0,0 1 0 0 0,1 0-1 0 0,6-4 1 0 0,-12 8-62 0 0,0 0 1 0 0,0 1-1 0 0,1-1 0 0 0,-1 0 0 0 0,0 0 1 0 0,0 0-1 0 0,0 0 0 0 0,1 1 0 0 0,-1-1 1 0 0,0 0-1 0 0,0 0 0 0 0,0 1 1 0 0,0-1-1 0 0,0 0 0 0 0,0 0 0 0 0,1 0 1 0 0,-1 1-1 0 0,0-1 0 0 0,0 0 0 0 0,0 1 1 0 0,0-1-1 0 0,0 0 0 0 0,0 0 0 0 0,0 1 1 0 0,0-1-1 0 0,0 0 0 0 0,0 0 1 0 0,0 1-1 0 0,0-1 0 0 0,0 0 0 0 0,0 1 1 0 0,0-1-1 0 0,0 0 0 0 0,0 0 0 0 0,0 1 1 0 0,0-1-1 0 0,-1 0 0 0 0,1 0 0 0 0,0 1 1 0 0,-2 12 462 0 0,-5 10 696 0 0,-7 43 0 0 0,11-20-3979 0 0,4-23-2292 0 0,3-1-3479 0 0,-2-13 6237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1 840 0 0,'-6'0'13912'0'0,"1"7"-10938"0"0,3-4-3283 0 0,-7 18 1329 0 0,0 0-1 0 0,-7 26 1 0 0,13-36-975 0 0,1 1 0 0 0,-1-1 0 0 0,1 1 0 0 0,1-1 0 0 0,0 1 0 0 0,0 14 0 0 0,1-25-102 0 0,0 0 0 0 0,0 0 0 0 0,0-1 0 0 0,0 1 0 0 0,0 0 0 0 0,0 0 0 0 0,0-1 0 0 0,0 1 0 0 0,0 0 0 0 0,0 0 0 0 0,1-1-1 0 0,-1 1 1 0 0,0 0 0 0 0,0 0 0 0 0,1-1 0 0 0,-1 1 0 0 0,0-1 0 0 0,1 1 0 0 0,-1 0 0 0 0,1-1 0 0 0,-1 1 0 0 0,1-1 0 0 0,-1 1 0 0 0,0-1 0 0 0,1 1 0 0 0,0-1 0 0 0,-1 1 0 0 0,1-1 0 0 0,-1 0-1 0 0,1 1 1 0 0,-1-1 0 0 0,1 0 0 0 0,0 0 0 0 0,-1 1 0 0 0,1-1 0 0 0,-1 0 0 0 0,1 0 0 0 0,0 0 0 0 0,-1 0 0 0 0,1 0 0 0 0,0 0 0 0 0,-1 0 0 0 0,1 0 0 0 0,0 0 0 0 0,-1 0 0 0 0,2-1 0 0 0,1 0-288 0 0,-1 0 0 0 0,1 0 1 0 0,-1-1-1 0 0,1 1 0 0 0,-1-1 1 0 0,1 0-1 0 0,-1 0 0 0 0,0 0 1 0 0,4-3-1 0 0,64-79-3010 0 0,5 6 8284 0 0,-74 77-4843 0 0,-1 1 1 0 0,1-1 0 0 0,-1 1 0 0 0,1-1-1 0 0,0 1 1 0 0,-1-1 0 0 0,1 1-1 0 0,-1-1 1 0 0,1 1 0 0 0,0 0-1 0 0,-1-1 1 0 0,1 1 0 0 0,0 0 0 0 0,0 0-1 0 0,-1 0 1 0 0,1 0 0 0 0,0 0-1 0 0,0 0 1 0 0,0 0-16 0 0,-1 0 0 0 0,0 0 0 0 0,1 0 1 0 0,-1 1-1 0 0,0-1 0 0 0,1 0 0 0 0,-1 0 0 0 0,0 1 0 0 0,0-1 0 0 0,1 0 1 0 0,-1 1-1 0 0,0-1 0 0 0,0 1 0 0 0,1-1 0 0 0,-1 0 0 0 0,0 1 0 0 0,0-1 1 0 0,0 1-1 0 0,0-1 0 0 0,0 0 0 0 0,1 1 0 0 0,-1-1 0 0 0,0 1 0 0 0,0 0 1 0 0,0 2 77 0 0,0 0 1 0 0,0 0 0 0 0,0 0 0 0 0,0 0 0 0 0,0 0 0 0 0,-1 0-1 0 0,1 0 1 0 0,-2 5 0 0 0,-1 1-238 0 0,-5 13 322 0 0,-4 29 1 0 0,7-13-2381 0 0,5-32 884 0 0,0 0 0 0 0,0 1 0 0 0,1-1 0 0 0,1 7 0 0 0,1-2-3424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190 268 496 0 0,'-2'-23'1684'0'0,"2"18"30"0"0,0-1 1 0 0,-1 1 0 0 0,1-1 0 0 0,-1 1 0 0 0,-1-1 0 0 0,-1-5-1 0 0,3 9-1243 0 0,-1 1-1 0 0,0-1 1 0 0,0 1-1 0 0,0-1 1 0 0,0 1-1 0 0,0-1 0 0 0,0 1 1 0 0,0 0-1 0 0,-2-2 1 0 0,1 1-471 0 0,1 1 1 0 0,-1 0 0 0 0,0 0-1 0 0,0-1 1 0 0,0 2-1 0 0,0-1 1 0 0,0 0 0 0 0,-3 0-1 0 0,1 0 116 0 0,1 1 0 0 0,-1 0 0 0 0,0 0 0 0 0,0 0 0 0 0,0 1-1 0 0,1 0 1 0 0,-1 0 0 0 0,0 0 0 0 0,1 0 0 0 0,-1 1 0 0 0,1-1-1 0 0,-1 1 1 0 0,1 0 0 0 0,-1 0 0 0 0,1 1 0 0 0,0-1-1 0 0,0 1 1 0 0,0 0 0 0 0,-4 5 0 0 0,-1 2-15 0 0,0 0 1 0 0,1 0-1 0 0,0 0 0 0 0,0 1 1 0 0,-7 18-1 0 0,9-19-89 0 0,1 1 0 0 0,0 0 0 0 0,-3 15 0 0 0,6-21-81 0 0,0-1 1 0 0,0 1-1 0 0,1 0 0 0 0,-1 0 1 0 0,1 1-1 0 0,0-1 0 0 0,0 0 1 0 0,0 0-1 0 0,2 9 0 0 0,-2-12-2 0 0,1-1-1 0 0,-1 0 1 0 0,1 1-1 0 0,-1-1 0 0 0,1 0 1 0 0,-1 1-1 0 0,1-1 1 0 0,0 0-1 0 0,-1 0 1 0 0,1 0-1 0 0,0 0 1 0 0,0 0-1 0 0,0 0 1 0 0,-1 0-1 0 0,1 0 1 0 0,0 0-1 0 0,0 0 0 0 0,0 0 1 0 0,0-1-1 0 0,1 1 1 0 0,0 0-1 0 0,0 0-94 0 0,0-1-1 0 0,0 1 0 0 0,1-1 0 0 0,-1 0 1 0 0,0 0-1 0 0,0 0 0 0 0,1 0 1 0 0,-1 0-1 0 0,0-1 0 0 0,4 0 0 0 0,3-3-582 0 0,0 1 0 0 0,-1-2-1 0 0,0 1 1 0 0,12-9-1 0 0,-3 0-4068 0 0,31-31 0 0 0,11-24 1697 0 0,44-84 4041 0 0,-88 128-1157 0 0,-7 12-206 0 0,15-25 5963 0 0,-21 34-4676 0 0,-1 0 1 0 0,0 0-1 0 0,1 0 1 0 0,-1 0-1 0 0,0 0 1 0 0,0-1 0 0 0,-1 1-1 0 0,1 0 1 0 0,0-1-1 0 0,-1-3 1 0 0,0 6-743 0 0,0 1 1 0 0,0 0 0 0 0,0 0-1 0 0,0-1 1 0 0,0 1 0 0 0,0 0-1 0 0,0-1 1 0 0,0 1 0 0 0,0 0-1 0 0,0-1 1 0 0,0 1 0 0 0,0 0-1 0 0,0 0 1 0 0,0-1-1 0 0,0 1 1 0 0,0 0 0 0 0,-1-1-1 0 0,1 1 1 0 0,0 0 0 0 0,0 0-1 0 0,0-1 1 0 0,0 1 0 0 0,-1 0-1 0 0,1 0 1 0 0,0 0-1 0 0,0-1 1 0 0,0 1 0 0 0,-1 0-1 0 0,1 0 1 0 0,0 0 0 0 0,0 0-1 0 0,-1 0 1 0 0,1-1 0 0 0,0 1-1 0 0,0 0 1 0 0,-1 0 0 0 0,1 0-1 0 0,0 0 1 0 0,-13 5 1757 0 0,-10 13-587 0 0,15-9-1320 0 0,0 2-1 0 0,0-1 1 0 0,1 1 0 0 0,0 0-1 0 0,1 1 1 0 0,0 0 0 0 0,0 0-1 0 0,1 0 1 0 0,1 1 0 0 0,0 0-1 0 0,0 0 1 0 0,1 1 0 0 0,0-1-1 0 0,1 1 1 0 0,-2 23 0 0 0,5 20-3804 0 0,5-2-4345 0 0,-3-33-405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70 177 760 0 0,'-7'-7'11254'0'0,"9"-1"-6138"0"0,15-6-4219 0 0,-4 5 319 0 0,-12 8-1169 0 0,31-34 1390 0 0,-25 27-1209 0 0,0-1 1 0 0,-1 0-1 0 0,0-1 0 0 0,8-14 1 0 0,-14 23-223 0 0,12-29 314 0 0,-12 30-311 0 0,1-1 0 0 0,-1 1 1 0 0,0 0-1 0 0,0-1 0 0 0,0 1 0 0 0,0 0 0 0 0,0-1 1 0 0,0 1-1 0 0,0-1 0 0 0,0 1 0 0 0,0 0 1 0 0,0-1-1 0 0,0 1 0 0 0,0-1 0 0 0,0 1 0 0 0,0 0 1 0 0,0-1-1 0 0,-1 1 0 0 0,1-1 0 0 0,0 1 1 0 0,0 0-1 0 0,0-1 0 0 0,0 1 0 0 0,-1 0 0 0 0,1-1 1 0 0,-1 1 2 0 0,0-1 1 0 0,1 1 0 0 0,-1 0 0 0 0,0 0-1 0 0,1 0 1 0 0,-1 0 0 0 0,0 0 0 0 0,1 0-1 0 0,-1 0 1 0 0,0 0 0 0 0,0 1 0 0 0,1-1-1 0 0,-1 0 1 0 0,0 0 0 0 0,1 1 0 0 0,-1-1-1 0 0,1 0 1 0 0,-2 1 0 0 0,-12 8 382 0 0,1 1 1 0 0,0 1-1 0 0,0 0 1 0 0,1 1-1 0 0,-21 25 0 0 0,25-28-141 0 0,1 0-35 0 0,1-1 0 0 0,-1 1 0 0 0,1 1 1 0 0,1-1-1 0 0,0 1 0 0 0,-7 16 0 0 0,10-22-192 0 0,1 0 0 0 0,-1 0-1 0 0,1 0 1 0 0,0 0 0 0 0,0 0-1 0 0,0 0 1 0 0,1 0 0 0 0,-1 1-1 0 0,1-1 1 0 0,0 0 0 0 0,0 1 0 0 0,0-1-1 0 0,0 0 1 0 0,1 0 0 0 0,0 1-1 0 0,-1-1 1 0 0,1 0 0 0 0,0 0-1 0 0,1 0 1 0 0,2 7 0 0 0,-2-8-179 0 0,0 0 0 0 0,1 0 0 0 0,-1 0 0 0 0,1 0 1 0 0,0 0-1 0 0,0-1 0 0 0,0 1 0 0 0,0-1 0 0 0,0 0 0 0 0,0 0 0 0 0,0-1 0 0 0,0 1 1 0 0,1-1-1 0 0,-1 1 0 0 0,1-1 0 0 0,-1-1 0 0 0,4 2 0 0 0,6 0-577 0 0,1-1 0 0 0,-1 0 1 0 0,15-2-1 0 0,7-3-1056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36 600 0 0,'1'-8'583'0'0,"-5"8"1497"0"0,-5 12 3148 0 0,6-4-4415 0 0,0 1 0 0 0,0 0-1 0 0,1 0 1 0 0,-2 13 0 0 0,-4 10 531 0 0,4-15-875 0 0,0 2-1 0 0,0-1 1 0 0,-1 35 0 0 0,4-38-196 0 0,1-1 0 0 0,3 28 0 0 0,-3-41-274 0 0,0 0 0 0 0,0 0 1 0 0,0 0-1 0 0,0 0 0 0 0,0 0 0 0 0,0 0 1 0 0,0 0-1 0 0,1 0 0 0 0,-1 0 0 0 0,0 0 1 0 0,0 0-1 0 0,1 0 0 0 0,-1 0 0 0 0,1-1 1 0 0,-1 1-1 0 0,1 0 0 0 0,-1 0 1 0 0,2 1-1 0 0,-2-2 0 0 0,1 0 0 0 0,-1-1 0 0 0,1 1 0 0 0,-1 0-1 0 0,0 0 1 0 0,1-1 0 0 0,-1 1 0 0 0,0 0 0 0 0,1 0 0 0 0,-1-1 0 0 0,0 1 0 0 0,1-1 0 0 0,-1 1 0 0 0,0 0 0 0 0,1-1 0 0 0,-1 1 0 0 0,0-1 0 0 0,0 1 0 0 0,1-1-1 0 0,-1 1 1 0 0,0-1 0 0 0,0 1 0 0 0,0-1 0 0 0,12-41 16 0 0,-6-19 780 0 0,-5 47-418 0 0,0 1 1 0 0,1 0 0 0 0,0 0 0 0 0,0 0 0 0 0,7-19 0 0 0,-5 20-223 0 0,0 1 1 0 0,1-1-1 0 0,1 2 0 0 0,-1-1 1 0 0,12-14-1 0 0,-15 21-226 0 0,1 1 0 0 0,-1 0-1 0 0,1 0 1 0 0,0 1 0 0 0,0-1-1 0 0,0 1 1 0 0,0 0-1 0 0,1 0 1 0 0,-1 0 0 0 0,0 0-1 0 0,1 1 1 0 0,-1-1-1 0 0,1 1 1 0 0,-1 0 0 0 0,1 0-1 0 0,0 1 1 0 0,-1-1 0 0 0,1 1-1 0 0,7 1 1 0 0,-1 0-1841 0 0,0 1 1 0 0,16 5-1 0 0,4 7-7540 0 0,-14-3 7072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95 696 0 0,'4'-15'1866'0'0,"1"-11"5816"0"0,-5 0-494 0 0,-3 12-6220 0 0,2 13-863 0 0,1 0-1 0 0,0 0 1 0 0,-1 0 0 0 0,1 0-1 0 0,-1 1 1 0 0,1-1 0 0 0,-1 0-1 0 0,0 1 1 0 0,1-1 0 0 0,-1 0 0 0 0,0 1-1 0 0,1-1 1 0 0,-1 1 0 0 0,0-1-1 0 0,1 1 1 0 0,-1-1 0 0 0,0 1-1 0 0,0 0 1 0 0,1 0 0 0 0,-3-1 0 0 0,1 1 24 0 0,-1-1 0 0 0,1 1 0 0 0,-1 0 1 0 0,0 0-1 0 0,1 1 0 0 0,-5 0 1 0 0,-2 2 33 0 0,1 0 0 0 0,-15 8 0 0 0,14-6-132 0 0,1 0 0 0 0,0 1 0 0 0,0 0 0 0 0,0 1 0 0 0,1 0 0 0 0,-11 14 0 0 0,13-15-44 0 0,0 0 0 0 0,1 1 0 0 0,0-1 0 0 0,0 1 0 0 0,0 1 0 0 0,1-1 0 0 0,0 1 0 0 0,0-1-1 0 0,-3 13 1 0 0,6-19-31 0 0,-1 0-1 0 0,1 0 0 0 0,0 0 1 0 0,0 0-1 0 0,-1 0 0 0 0,1 0 1 0 0,0 0-1 0 0,0 0 1 0 0,0 0-1 0 0,0 0 0 0 0,0 0 1 0 0,0 1-1 0 0,0-1 0 0 0,0 0 1 0 0,0 0-1 0 0,1 0 0 0 0,-1 0 1 0 0,0 0-1 0 0,1 0 0 0 0,-1 0 1 0 0,0 0-1 0 0,1 0 0 0 0,-1 0 1 0 0,1 0-1 0 0,-1-1 1 0 0,1 1-1 0 0,0 0 0 0 0,-1 0 1 0 0,1 0-1 0 0,0-1 0 0 0,-1 1 1 0 0,1 0-1 0 0,0-1 0 0 0,0 1 1 0 0,0-1-1 0 0,-1 1 0 0 0,1-1 1 0 0,0 0-1 0 0,0 1 0 0 0,0-1 1 0 0,0 0-1 0 0,0 0 0 0 0,-1 1 1 0 0,1-1-1 0 0,0 0 1 0 0,0 0-1 0 0,2 0 0 0 0,2-1-203 0 0,0 1-1 0 0,0-1 1 0 0,-1 0-1 0 0,1 0 0 0 0,0-1 1 0 0,0 1-1 0 0,6-5 1 0 0,-3 1 227 0 0,0 0 0 0 0,-1-1-1 0 0,1 0 1 0 0,-1-1 0 0 0,-1 1 0 0 0,8-10 0 0 0,-6 6 290 0 0,11-12 593 0 0,-10 12-404 0 0,2-2 478 0 0,-7 14-461 0 0,-3 11-69 0 0,-1-3-257 0 0,-2 1 1 0 0,1 0-1 0 0,-1-1 0 0 0,-6 20 1 0 0,4-16-773 0 0,-4 28 0 0 0,7-15-3158 0 0,6 1-3324 0 0,0-18 849 0 0,2-1 4011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6 760 0 0,'-7'-5'9898'0'0,"5"5"-9279"0"0,-11 1 3308 0 0,-13 8-2583 0 0,23-8-542 0 0,-11 4 299 0 0,9-4-844 0 0,0 1 0 0 0,-1 0 0 0 0,1 0-1 0 0,0 0 1 0 0,0 1 0 0 0,0 0 0 0 0,0 0 0 0 0,1 1 0 0 0,-1-1 0 0 0,1 1 0 0 0,-1 0 0 0 0,1 1-1 0 0,-3 4 1 0 0,6-8-244 0 0,0 0-1 0 0,0 0 0 0 0,1 0 0 0 0,-1 0 0 0 0,0 0 1 0 0,1 1-1 0 0,-1-1 0 0 0,1 0 0 0 0,-1 0 0 0 0,1 0 1 0 0,0 1-1 0 0,-1-1 0 0 0,1 0 0 0 0,0 2 0 0 0,0-2-24 0 0,0 0-1 0 0,1 0 1 0 0,-1 0-1 0 0,1-1 1 0 0,-1 1-1 0 0,1 0 0 0 0,-1 0 1 0 0,1-1-1 0 0,-1 1 1 0 0,1 0-1 0 0,0-1 1 0 0,-1 1-1 0 0,1-1 1 0 0,0 1-1 0 0,-1-1 0 0 0,1 1 1 0 0,0-1-1 0 0,0 0 1 0 0,-1 1-1 0 0,1-1 1 0 0,1 0-1 0 0,33 11-489 0 0,-26-8 362 0 0,-1-1 0 0 0,15 8 0 0 0,-20-9 112 0 0,0 1 0 0 0,0 0 0 0 0,0 0-1 0 0,-1 0 1 0 0,1 0 0 0 0,-1 1 0 0 0,1-1 0 0 0,-1 1-1 0 0,0 0 1 0 0,0 0 0 0 0,3 4 0 0 0,-2-1-21 0 0,0 0 0 0 0,0 0-1 0 0,0 0 1 0 0,-1 0 0 0 0,3 11 0 0 0,-5-15 56 0 0,1 0 0 0 0,-1 1-1 0 0,0-1 1 0 0,0 0-1 0 0,1 1 1 0 0,-1-1 0 0 0,-1 0-1 0 0,1 0 1 0 0,0 1 0 0 0,0-1-1 0 0,-1 0 1 0 0,1 1 0 0 0,-1-1-1 0 0,1 0 1 0 0,-1 0 0 0 0,0 0-1 0 0,0 0 1 0 0,0 0 0 0 0,0 0-1 0 0,-1 3 1 0 0,-4 3 233 0 0,0-1 1 0 0,0 1-1 0 0,-1-1 1 0 0,1-1-1 0 0,-1 1 0 0 0,-1-1 1 0 0,-10 6-1 0 0,15-9-234 0 0,-1-1 0 0 0,1-1 0 0 0,-1 1 0 0 0,1-1-1 0 0,-1 0 1 0 0,0 0 0 0 0,0 0 0 0 0,1 0 0 0 0,-1-1 0 0 0,0 0 0 0 0,0 0 0 0 0,0 0-1 0 0,0 0 1 0 0,1-1 0 0 0,-1 0 0 0 0,0 0 0 0 0,0 0 0 0 0,1 0 0 0 0,-6-3-1 0 0,8 4-107 0 0,1-1 0 0 0,-1 1 0 0 0,1 0-1 0 0,0 0 1 0 0,-1-1 0 0 0,1 1 0 0 0,-1 0-1 0 0,1 0 1 0 0,-1-1 0 0 0,1 1 0 0 0,0-1-1 0 0,-1 1 1 0 0,1-1 0 0 0,0 1-1 0 0,-1 0 1 0 0,1-1 0 0 0,0 1 0 0 0,0-1-1 0 0,-1 0 1 0 0,1 1 0 0 0,0-1 0 0 0,0 1-1 0 0,0-1 1 0 0,0 1 0 0 0,-1-1 0 0 0,1 0-1 0 0,0 1 1 0 0,0-1 0 0 0,0 1-1 0 0,0-1 1 0 0,0 0 0 0 0,0 1 0 0 0,0-1-1 0 0,1 1 1 0 0,-1-1 0 0 0,0 0 0 0 0,0-11-1866 0 0,1 4-369 0 0,4-1-1424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24 600 0 0,'0'-5'583'0'0,"-3"5"1497"0"0,-3 8 3148 0 0,4-3-4415 0 0,0 1 0 0 0,0 0-1 0 0,0 0 1 0 0,-1 9 0 0 0,-2 6 531 0 0,2-9-875 0 0,0 0-1 0 0,1 0 1 0 0,-2 24 0 0 0,4-26-196 0 0,0-1 0 0 0,2 19 0 0 0,-3-27-274 0 0,1 0 0 0 0,0-1 1 0 0,1 1-1 0 0,-1 0 0 0 0,0-1 0 0 0,0 1 1 0 0,0 0-1 0 0,0-1 0 0 0,0 1 0 0 0,1 0 1 0 0,-1-1-1 0 0,0 1 0 0 0,0-1 0 0 0,1 1 1 0 0,-1 0-1 0 0,0-1 0 0 0,1 1 1 0 0,0 0-1 0 0,-1-1 0 0 0,0 0 0 0 0,1 0 0 0 0,-1-1 0 0 0,0 1-1 0 0,1 0 1 0 0,-1 0 0 0 0,0 0 0 0 0,0 0 0 0 0,1-1 0 0 0,-1 1 0 0 0,0 0 0 0 0,0 0 0 0 0,0-1 0 0 0,1 1 0 0 0,-1 0 0 0 0,0 0 0 0 0,0-1 0 0 0,0 1 0 0 0,0 0-1 0 0,1-1 1 0 0,-1 1 0 0 0,0 0 0 0 0,0-1 0 0 0,8-27 16 0 0,-3-13 780 0 0,-5 32-418 0 0,1 0 1 0 0,0 0 0 0 0,0 1 0 0 0,1-1 0 0 0,4-13 0 0 0,-3 15-223 0 0,0-1 1 0 0,0 0-1 0 0,1 1 0 0 0,0 0 1 0 0,7-10-1 0 0,-9 15-226 0 0,0 0 0 0 0,0 0-1 0 0,0 0 1 0 0,0 0 0 0 0,0 1-1 0 0,0-1 1 0 0,0 0-1 0 0,0 1 1 0 0,1 0 0 0 0,-1 0-1 0 0,0 0 1 0 0,1 0-1 0 0,-1 0 1 0 0,1 0 0 0 0,-1 1-1 0 0,1 0 1 0 0,-1-1 0 0 0,1 1-1 0 0,4 0 1 0 0,0 1-1841 0 0,1 1 1 0 0,9 3-1 0 0,4 4-7540 0 0,-10-2 7072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61 336 0 0,'1'-1'486'0'0,"-1"0"-1"0"0,1-1 1 0 0,0 1 0 0 0,0 0-1 0 0,-1 0 1 0 0,1 0 0 0 0,-1 0-1 0 0,1-1 1 0 0,-1 1-1 0 0,1 0 1 0 0,-1-1 0 0 0,0 1-1 0 0,1 0 1 0 0,-1-1 0 0 0,0 1-1 0 0,0 0 1 0 0,0-1-1 0 0,0 1 1 0 0,0-1 0 0 0,0 1-1 0 0,0-1 1 0 0,0 1 0 0 0,0 0-1 0 0,-1-1 1 0 0,1 1 0 0 0,0 0-1 0 0,-1-1 1 0 0,1 1-1 0 0,-1 0 1 0 0,1 0 0 0 0,-1-1-1 0 0,0 1 1 0 0,1 0 0 0 0,-1 0-1 0 0,0 0 1 0 0,0 0 0 0 0,-1-1-1 0 0,1 0-331 0 0,-1 1 0 0 0,1 0 0 0 0,-1 0 0 0 0,1 1 0 0 0,-1-1 0 0 0,1 0 0 0 0,-1 0 0 0 0,0 1 0 0 0,1-1 0 0 0,-3 1 0 0 0,-1-1 210 0 0,2 0-164 0 0,0 1 0 0 0,0 0 1 0 0,0-1-1 0 0,0 1 0 0 0,0 0 0 0 0,0 1 1 0 0,0-1-1 0 0,-1 1 0 0 0,1-1 1 0 0,0 1-1 0 0,0 0 0 0 0,-3 2 1 0 0,1 0-99 0 0,1-1 0 0 0,0 1-1 0 0,0 0 1 0 0,0 0 0 0 0,1 1 0 0 0,-1-1 0 0 0,0 1 0 0 0,1 0 0 0 0,-5 7 0 0 0,7-10-106 0 0,0 1 0 0 0,0 0 0 0 0,0 0 0 0 0,0 0 0 0 0,0 0 0 0 0,0 1 0 0 0,0-1 0 0 0,1 0 0 0 0,-1 0 0 0 0,1 1 0 0 0,-1-1 0 0 0,1 0 0 0 0,0 0 0 0 0,0 1 1 0 0,0-1-1 0 0,0 0 0 0 0,0 1 0 0 0,0-1 0 0 0,0 0 0 0 0,1 1 0 0 0,-1-1 0 0 0,1 0 0 0 0,-1 1 0 0 0,1-1 0 0 0,1 2 0 0 0,25 48-1725 0 0,-18-35 589 0 0,0 0 0 0 0,13 36 0 0 0,-20-46 1206 0 0,-1-1-1 0 0,1 1 0 0 0,-1-1 0 0 0,0 1 1 0 0,0 0-1 0 0,0 0 0 0 0,-1 0 1 0 0,0 0-1 0 0,0-1 0 0 0,-1 1 1 0 0,1 0-1 0 0,-4 11 0 0 0,3-15 96 0 0,0 0 1 0 0,0 0-1 0 0,0 0 0 0 0,0 0 0 0 0,-1 0 0 0 0,0 0 0 0 0,1-1 0 0 0,-1 1 0 0 0,0-1 0 0 0,0 0 0 0 0,0 0 1 0 0,0 1-1 0 0,0-1 0 0 0,0-1 0 0 0,-1 1 0 0 0,1 0 0 0 0,-1-1 0 0 0,1 1 0 0 0,-4 0 0 0 0,4-1-154 0 0,0 0 0 0 0,-1 0-1 0 0,1 0 1 0 0,-1 0 0 0 0,1-1-1 0 0,0 0 1 0 0,-1 1 0 0 0,0-1-1 0 0,1 0 1 0 0,-1 0 0 0 0,1-1-1 0 0,-1 1 1 0 0,1-1 0 0 0,0 1-1 0 0,-1-1 1 0 0,1 0 0 0 0,-1 0-1 0 0,1 0 1 0 0,0 0 0 0 0,0-1-1 0 0,-3-1 1 0 0,4 2-150 0 0,-1 0-159 0 0,1 0 0 0 0,-1 0 0 0 0,1-1 0 0 0,0 1 0 0 0,-1 0 0 0 0,1-1-1 0 0,0 1 1 0 0,0-1 0 0 0,0 1 0 0 0,0-1 0 0 0,0 0 0 0 0,0 1 0 0 0,0-1 0 0 0,1 0-1 0 0,-1 0 1 0 0,0 0 0 0 0,1 0 0 0 0,0 1 0 0 0,-1-1 0 0 0,1 0 0 0 0,-1-4 0 0 0,2-7-3447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1 210 440 0 0,'0'-8'15194'0'0,"26"-1"-12540"0"0,-7 3-1942 0 0,-2-4-622 0 0,0-2 0 0 0,-1 1-1 0 0,23-24 1 0 0,-13 13-48 0 0,-21 17-35 0 0,1 0-1 0 0,-1-1 1 0 0,0 0-1 0 0,6-7 1 0 0,-9 9 16 0 0,0 1 0 0 0,0 0 1 0 0,0-1-1 0 0,0 1 0 0 0,-1-1 1 0 0,1 0-1 0 0,-1 1 1 0 0,0-1-1 0 0,0 0 0 0 0,1-7 1 0 0,-2 10-11 0 0,0 1 0 0 0,0 0 0 0 0,0-1 0 0 0,0 1 0 0 0,0-1 0 0 0,0 1 0 0 0,0-1 0 0 0,0 1 0 0 0,0-1 0 0 0,0 1 0 0 0,0-1 0 0 0,-1 1 0 0 0,1-1 0 0 0,0 1 0 0 0,0 0 0 0 0,0-1 0 0 0,-1 1 0 0 0,1-1 0 0 0,0 1 0 0 0,0 0 0 0 0,-1-1 1 0 0,1 1-1 0 0,0 0 0 0 0,-1-1 0 0 0,1 1 0 0 0,0 0 0 0 0,-1 0 0 0 0,1-1 0 0 0,-1 1 0 0 0,-14-3 435 0 0,10 3-286 0 0,0 1 1 0 0,1 0-1 0 0,-1 0 0 0 0,-8 3 1 0 0,8-1-61 0 0,1 0 0 0 0,-1 1 0 0 0,0-1 0 0 0,1 1 0 0 0,-1 0 0 0 0,1 1 1 0 0,0-1-1 0 0,0 1 0 0 0,1 0 0 0 0,-1 0 0 0 0,1 1 0 0 0,-4 6 0 0 0,4-5-66 0 0,0 0 0 0 0,0 0 0 0 0,0 0 1 0 0,1 0-1 0 0,0 1 0 0 0,0-1 0 0 0,1 1 0 0 0,0-1 0 0 0,0 1 0 0 0,0 8 0 0 0,1-14-44 0 0,0 0 0 0 0,0 1 0 0 0,0-1 0 0 0,0 0 0 0 0,0 1 0 0 0,1-1 0 0 0,-1 0 0 0 0,1 0 0 0 0,0 0 0 0 0,-1 0 0 0 0,1 0 0 0 0,0 0 0 0 0,0 0 0 0 0,0 0 0 0 0,0 0 0 0 0,0 0 0 0 0,1 0 0 0 0,-1-1 0 0 0,3 4 0 0 0,-1-3-51 0 0,0 0-1 0 0,-1 0 1 0 0,1-1 0 0 0,0 1 0 0 0,0-1-1 0 0,0 1 1 0 0,1-1 0 0 0,-1 0 0 0 0,0-1-1 0 0,6 1 1 0 0,3 0-201 0 0,0-2 1 0 0,-1 0-1 0 0,1 0 1 0 0,-1-1-1 0 0,19-6 0 0 0,-7-1-97 0 0,0 0 0 0 0,0-2-1 0 0,0-1 1 0 0,40-29-1 0 0,-63 40 385 0 0,0 1-1 0 0,0 0 0 0 0,0 0 1 0 0,1 0-1 0 0,-1 0 0 0 0,0 0 1 0 0,0 0-1 0 0,0-1 0 0 0,0 1 1 0 0,0 0-1 0 0,0 0 0 0 0,0 0 1 0 0,1 0-1 0 0,-1 0 0 0 0,0 0 1 0 0,0 0-1 0 0,0 0 0 0 0,0 0 0 0 0,0 0 1 0 0,0 0-1 0 0,1 0 0 0 0,-1 0 1 0 0,0 0-1 0 0,0 0 0 0 0,0 0 1 0 0,0 0-1 0 0,0 0 0 0 0,1 0 1 0 0,-1 0-1 0 0,0 0 0 0 0,0 0 1 0 0,0 0-1 0 0,0 0 0 0 0,0 0 1 0 0,0 0-1 0 0,1 0 0 0 0,-1 1 1 0 0,0-1-1 0 0,0 0 0 0 0,0 0 1 0 0,0 0-1 0 0,0 0 0 0 0,0 0 1 0 0,0 0-1 0 0,0 0 0 0 0,1 1 0 0 0,-1-1 1 0 0,-1 11 591 0 0,-6 14 32 0 0,1-13-543 0 0,2-3 20 0 0,0 0-1 0 0,0 0 1 0 0,-5 19-1 0 0,9-27-184 0 0,-1 1-1 0 0,1 0 1 0 0,0-1-1 0 0,-1 1 1 0 0,1 0-1 0 0,0-1 1 0 0,0 1-1 0 0,0 0 1 0 0,0 0 0 0 0,0-1-1 0 0,0 1 1 0 0,1 0-1 0 0,-1-1 1 0 0,0 1-1 0 0,1 0 1 0 0,-1-1-1 0 0,1 1 1 0 0,-1-1-1 0 0,1 1 1 0 0,0-1-1 0 0,0 1 1 0 0,-1-1 0 0 0,1 1-1 0 0,0-1 1 0 0,0 0-1 0 0,0 0 1 0 0,0 0-1 0 0,0 1 1 0 0,2 0-1 0 0,-1-1-142 0 0,0 0-1 0 0,0 0 0 0 0,0 0 1 0 0,-1 0-1 0 0,1 0 0 0 0,0-1 1 0 0,0 0-1 0 0,0 1 0 0 0,0-1 0 0 0,0 0 1 0 0,0 0-1 0 0,0 0 0 0 0,0 0 1 0 0,0 0-1 0 0,0-1 0 0 0,2 0 1 0 0,3-2-422 0 0,1 0 0 0 0,-1 0 0 0 0,6-5 0 0 0,15-6-658 0 0,-17 10 1134 0 0,0 0 0 0 0,13-8 0 0 0,-13 6 882 0 0,-1-1-1 0 0,1-1 1 0 0,-1 0 0 0 0,10-10-1 0 0,0 1 1885 0 0,-20 17-2560 0 0,0 0 1 0 0,1 0 0 0 0,-1 0-1 0 0,0-1 1 0 0,1 1 0 0 0,-1 0-1 0 0,0 0 1 0 0,1 0 0 0 0,-1 0-1 0 0,0 0 1 0 0,1 0 0 0 0,-1 0-1 0 0,0 0 1 0 0,1 0 0 0 0,-1 0-1 0 0,0 0 1 0 0,1 0 0 0 0,-1 0-1 0 0,1 0 1 0 0,-1 0 0 0 0,0 0-1 0 0,1 0 1 0 0,-1 0 0 0 0,0 1-1 0 0,1-1 1 0 0,-1 0-1 0 0,0 0 1 0 0,0 0 0 0 0,1 1-1 0 0,-1-1 1 0 0,0 0 0 0 0,1 1-1 0 0,-1-1 1 0 0,0 0 0 0 0,0 1-1 0 0,0-1 1 0 0,1 0 0 0 0,-1 1-1 0 0,0-1 1 0 0,0 0 0 0 0,0 1-1 0 0,0-1 1 0 0,1 1 0 0 0,-1-1-1 0 0,0 0 1 0 0,0 1 0 0 0,0-1-1 0 0,0 1 1 0 0,0-1 0 0 0,0 1-1 0 0,0-1 1 0 0,0 0-1 0 0,0 1 1 0 0,0-1 0 0 0,0 1-1 0 0,-1 0 1 0 0,1 9 243 0 0,-1 1-1 0 0,-1 0 0 0 0,0-1 1 0 0,0 1-1 0 0,-6 16 1 0 0,-3 15-172 0 0,7-22-39 0 0,1-10-630 0 0,1 0-1 0 0,0 0 1 0 0,1 0-1 0 0,0 0 1 0 0,0 1-1 0 0,0-1 1 0 0,3 20-1 0 0,0-17-889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80 249 0 0 0,'1'-3'57'0'0,"0"1"0"0"0,-1 0 0 0 0,1-1 0 0 0,0 0-1 0 0,-1 1 1 0 0,0-1 0 0 0,1 1 0 0 0,-1-1 0 0 0,0 0 0 0 0,-1-4 0 0 0,-6-30 585 0 0,1 7-230 0 0,5 28-706 0 0,-2-26 532 0 0,1 16 2139 0 0,0 0-1 0 0,-1 0 0 0 0,-6-16 0 0 0,9 26-2271 0 0,-1 0 1 0 0,1 1-1 0 0,0-1 0 0 0,-1 0 0 0 0,1 0 1 0 0,0 1-1 0 0,0-1 0 0 0,0 0 0 0 0,0 0 1 0 0,1 1-1 0 0,-1-1 0 0 0,1-2 0 0 0,-1 3 21 0 0,0-1-1 0 0,1 1 0 0 0,-1-1 0 0 0,0 1 1 0 0,0-1-1 0 0,0 1 0 0 0,0-1 0 0 0,0 1 1 0 0,0-1-1 0 0,-1 1 0 0 0,1-2 0 0 0,0 2-54 0 0,-1 1-1 0 0,1-1 1 0 0,0 1 0 0 0,0-1-1 0 0,0 1 1 0 0,-1 0-1 0 0,1-1 1 0 0,0 1 0 0 0,-1 0-1 0 0,1-1 1 0 0,0 1-1 0 0,-1 0 1 0 0,1-1-1 0 0,0 1 1 0 0,-1 0 0 0 0,1-1-1 0 0,0 1 1 0 0,-1 0-1 0 0,1 0 1 0 0,-1 0-1 0 0,1 0 1 0 0,-1-1 0 0 0,1 1-1 0 0,-1 0 1 0 0,1 0-1 0 0,0 0 1 0 0,-1 0-1 0 0,1 0 1 0 0,-1 0 0 0 0,0 0-1 0 0,-8-2 572 0 0,9 2-629 0 0,0 0-1 0 0,-1 0 0 0 0,1 0 0 0 0,0 0 1 0 0,0 0-1 0 0,-1-1 0 0 0,1 1 0 0 0,0 0 1 0 0,0 0-1 0 0,-1 0 0 0 0,1 0 1 0 0,0 0-1 0 0,0 0 0 0 0,-1 0 0 0 0,1 0 1 0 0,0 1-1 0 0,0-1 0 0 0,-1 0 0 0 0,1 0 1 0 0,0 0-1 0 0,0 0 0 0 0,-1 0 1 0 0,1 0-1 0 0,0 0 0 0 0,0 0 0 0 0,-1 1 1 0 0,1-1-1 0 0,0 0 0 0 0,0 0 0 0 0,0 0 1 0 0,0 1-1 0 0,-1-1 0 0 0,1 0 0 0 0,0 0 1 0 0,0 0-1 0 0,0 1 0 0 0,0-1 1 0 0,0 0-1 0 0,0 0 0 0 0,-1 1 0 0 0,1-1 1 0 0,0 0-1 0 0,0 0 0 0 0,0 1 0 0 0,-4 17 290 0 0,-1-1-30 0 0,4-14-210 0 0,0 0-1 0 0,-1 0 1 0 0,2 0 0 0 0,-1 0 0 0 0,0 0 0 0 0,1 0-1 0 0,-1 0 1 0 0,1 0 0 0 0,0 0 0 0 0,0 5-1 0 0,0 3 56 0 0,0 112 795 0 0,-1 5-177 0 0,-2-24-258 0 0,9 132 162 0 0,1-13-519 0 0,-10 128-21 0 0,2-297-87 0 0,3 0 0 0 0,10 61 0 0 0,-2-28-927 0 0,-10-86 897 0 0,0 2-172 0 0,1 0 1 0 0,-1 0 0 0 0,1 0 0 0 0,-1 0 0 0 0,3 5 0 0 0,7-2-1496 0 0,-3 13-2730 0 0,1-14-1671 0 0,-2-3 2712 0 0,-4 0 2999 0 0,0-1-1 0 0,-1 1 0 0 0,1 0 0 0 0,0 0 1 0 0,-1 0-1 0 0,3 3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29 180 0 0 0,'2'-7'9'0'0,"0"0"0"0"0,-1 0 0 0 0,0 0-1 0 0,0 0 1 0 0,0 0 0 0 0,-1-11 0 0 0,0-4 186 0 0,1 22-180 0 0,-1-1-1 0 0,0 0 1 0 0,0 0-1 0 0,0 0 0 0 0,0 1 1 0 0,0-1-1 0 0,0 0 1 0 0,0 0-1 0 0,0 0 0 0 0,0 1 1 0 0,-1-1-1 0 0,1 0 1 0 0,0 0-1 0 0,0 0 0 0 0,-1 1 1 0 0,1-1-1 0 0,0 0 1 0 0,-1 1-1 0 0,1-1 0 0 0,-1 0 1 0 0,1 1-1 0 0,-2-2 1 0 0,1 1 31 0 0,0-4 86 0 0,1-2 8 0 0,4-46 285 0 0,-4 53-421 0 0,0 0-1 0 0,0 0 0 0 0,0 0 1 0 0,0 0-1 0 0,0 0 0 0 0,0 0 1 0 0,0 0-1 0 0,0 0 0 0 0,0 0 1 0 0,0 0-1 0 0,0 0 0 0 0,0 0 1 0 0,0 0-1 0 0,0 0 1 0 0,0 0-1 0 0,-1 0 0 0 0,1 0 1 0 0,0 0-1 0 0,0 0 0 0 0,0 0 1 0 0,0 0-1 0 0,0 0 0 0 0,0 0 1 0 0,0 0-1 0 0,0 0 0 0 0,0 0 1 0 0,0 0-1 0 0,0 0 0 0 0,0 0 1 0 0,0 0-1 0 0,0 0 1 0 0,0 0-1 0 0,0 0 0 0 0,0 0 1 0 0,-1 0-1 0 0,1 0 0 0 0,0 0 1 0 0,0 0-1 0 0,0 0 0 0 0,0 0 1 0 0,0 0-1 0 0,0 0 0 0 0,0 0 1 0 0,0 0-1 0 0,0 0 0 0 0,0 0 1 0 0,0 0-1 0 0,0 0 0 0 0,0 0 1 0 0,0-1-1 0 0,0 1 1 0 0,0 0-1 0 0,0 0 0 0 0,0 0 1 0 0,0 0-1 0 0,0 0 0 0 0,0 0 1 0 0,0 0-1 0 0,-1 1 91 0 0,0-6 96 0 0,1 5-177 0 0,0-1 0 0 0,0 1 0 0 0,0 0 0 0 0,0-1 0 0 0,0 1 0 0 0,0 0 0 0 0,-1-1 0 0 0,1 1 0 0 0,0 0 0 0 0,0 0 0 0 0,0-1 0 0 0,0 1 0 0 0,-1 0 0 0 0,1 0 0 0 0,0-1 0 0 0,0 1 0 0 0,0 0 0 0 0,-1 0 0 0 0,1-1 0 0 0,0 1 0 0 0,0 0 0 0 0,-1 0 0 0 0,1 0 0 0 0,-1-1 0 0 0,-1 0 96 0 0,-4 62 6796 0 0,-4 64-4205 0 0,6-57-2130 0 0,6 71-1 0 0,-6-6-77 0 0,12 69-322 0 0,-7-83-147 0 0,8 310 103 0 0,-2-350-183 0 0,1 39-1865 0 0,-7-99-1190 0 0,0 0 0 0 0,5 25 0 0 0,1-11 2180 0 0,-7-32 875 0 0,1 1 0 0 0,-1 0-1 0 0,1-1 1 0 0,-1 1 0 0 0,1 0-1 0 0,0-1 1 0 0,-1 1 0 0 0,3 2-1 0 0,-3-4 52 0 0,0 0 0 0 0,0 0 0 0 0,1 0-1 0 0,-1 0 1 0 0,0 0 0 0 0,0 0 0 0 0,1 0-1 0 0,-1 1 1 0 0,0-1 0 0 0,0 0 0 0 0,0 0 0 0 0,1-1-1 0 0,-1 1 1 0 0,0 0 0 0 0,0 0 0 0 0,1 0-1 0 0,-1 0 1 0 0,0 0 0 0 0,0 0 0 0 0,0 0 0 0 0,1 0-1 0 0,-1 0 1 0 0,0 0 0 0 0,0-1 0 0 0,0 1-1 0 0,1 0 1 0 0,-1 0 0 0 0,0 0 0 0 0,0 0 0 0 0,0 0-1 0 0,0-1 1 0 0,0 1 0 0 0,1 0 0 0 0,-1 0-1 0 0,0-1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20:57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39 17740,'-1'-1'85,"0"0"0,0 0 0,0-1 0,-1 1 0,1 0 0,0 0 0,-1 1 0,1-1 0,-1 0 0,1 0 0,-1 1 0,1-1 0,-1 1 0,1-1 0,-1 1 0,0 0 0,-2-1 0,-33 4 601,20-2-444,0 1-135,0 0 0,-31 8 0,41-8-108,0 1 0,0 0 0,1 0 0,-1 0 0,1 1 0,-1 0 0,1 0-1,0 0 1,-9 10 0,8-6-10,1 0 0,0 0 0,0 1 0,0-1 1,1 1-1,0 1 0,1-1 0,0 1 0,1 0 0,0-1 0,0 2 0,1-1 0,0 0 0,0 13 0,2-9 2,0-1 1,0 1 0,2 0 0,0-1-1,0 1 1,1-1 0,1 0-1,0 0 1,0 0 0,11 19-1,-11-26-2,-1 0-1,2 0 1,-1-1 0,0 1-1,1-1 1,0 0-1,0-1 1,1 1-1,-1-1 1,1 0 0,10 5-1,-11-6 5,0-1 0,1 0 1,-1 0-1,1 0 0,-1 0 0,1-1 0,0 0 0,-1 0 0,1-1 1,0 0-1,0 0 0,-1 0 0,1 0 0,6-2 0,-1-2 7,-1 1 1,0-1-1,0-1 0,0 0 0,-1 0 0,1-1 0,10-9 0,55-51 38,-73 64-35,12-12 11,0 0 1,-1-1 0,15-22-1,-23 29-11,-1 1 0,0-1 0,0 0-1,-1 0 1,0 0 0,0-1 0,-1 1 0,0-1-1,1-15 1,-3 20-2,0-1 0,0 1 1,-1 0-1,0 0 0,0 0 0,0 0 0,0 0 0,0 0 0,-1 0 0,0 0 0,0 1 0,0-1 0,0 1 0,0-1 0,-1 1 0,-5-6 1,-4-3-349,-1 1 1,-26-18 0,25 18-301,-17-11-1798,-1 3-3590,3 3-1125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24 479 0 0 0,'-7'3'89'0'0,"7"-3"-76"0"0,0 0 0 0 0,-1 0 0 0 0,1 0 0 0 0,0 0 0 0 0,0 0 0 0 0,0 0 0 0 0,0 0 0 0 0,-1 0 0 0 0,1 0 0 0 0,0 0 0 0 0,0 1 0 0 0,0-1 0 0 0,0 0 0 0 0,0 0 0 0 0,0 0 0 0 0,-1 0-1 0 0,1 0 1 0 0,0 0 0 0 0,0 0 0 0 0,0 0 0 0 0,0 1 0 0 0,0-1 0 0 0,0 0 0 0 0,0 0 0 0 0,0 0 0 0 0,0 0 0 0 0,-1 0 0 0 0,1 1 0 0 0,0-1 0 0 0,0 0 0 0 0,0 0 0 0 0,0 0 0 0 0,0 0 0 0 0,0 0 0 0 0,0 1 0 0 0,0-1 0 0 0,0 0 0 0 0,0 0 0 0 0,0 0 0 0 0,0 0 0 0 0,0 1 0 0 0,0-1 0 0 0,0 0 0 0 0,1 0 0 0 0,-1 8 253 0 0,0-7-255 0 0,0-1 1 0 0,0 0-1 0 0,0 0 0 0 0,0 1 1 0 0,0-1-1 0 0,0 0 0 0 0,1 0 1 0 0,-1 1-1 0 0,0-1 1 0 0,0 0-1 0 0,0 0 0 0 0,0 0 1 0 0,0 1-1 0 0,1-1 0 0 0,-1 0 1 0 0,0 0-1 0 0,0 0 1 0 0,0 1-1 0 0,0-1 0 0 0,1 0 1 0 0,-1 0-1 0 0,0 0 0 0 0,0 0 1 0 0,1 0-1 0 0,2 3 83 0 0,-8 3 29 0 0,4-6-109 0 0,1 0-1 0 0,-1 1 0 0 0,1-1 0 0 0,0 0 1 0 0,-1 0-1 0 0,1 1 0 0 0,-1-1 1 0 0,1 0-1 0 0,-1 0 0 0 0,1 0 0 0 0,-1 0 1 0 0,1 0-1 0 0,-1 0 0 0 0,1 0 1 0 0,-1 0-1 0 0,1 0 0 0 0,-1 0 0 0 0,1 0 1 0 0,-1 0-1 0 0,1 0 0 0 0,0 0 1 0 0,-1 0-1 0 0,1 0 0 0 0,-1-1 0 0 0,0 1 1 0 0,0 1-184 0 0,-1 1 1909 0 0,12-5 4936 0 0,-2-1-6228 0 0,-1 0-1 0 0,0-1 0 0 0,0 1 1 0 0,0-2-1 0 0,8-7 0 0 0,-3 3-53 0 0,-5 4-213 0 0,0-1-1 0 0,-1-1 1 0 0,6-8-1 0 0,-5 7 29 0 0,1-1-1 0 0,12-11 1 0 0,8-5 140 0 0,-2-1 0 0 0,26-33 0 0 0,11-9 401 0 0,-49 49-557 0 0,1 0 46 0 0,1 0 1 0 0,21-21-1 0 0,-15 19-95 0 0,-11 10-72 0 0,1 1 0 0 0,0 0-1 0 0,24-17 1 0 0,-28 23-78 0 0,-5 3 19 0 0,0 0 0 0 0,0 0 0 0 0,0 0 0 0 0,0 1 0 0 0,1-1-1 0 0,5-1 1 0 0,-8 3-7 0 0,-1 0-1 0 0,1 0 1 0 0,-1 0 0 0 0,1 0-1 0 0,-1 0 1 0 0,1 0-1 0 0,-1 0 1 0 0,1 0-1 0 0,-1 0 1 0 0,1 0 0 0 0,-1 0-1 0 0,1 1 1 0 0,-1-1-1 0 0,1 0 1 0 0,-1 0 0 0 0,1 0-1 0 0,-1 1 1 0 0,1-1-1 0 0,-1 0 1 0 0,1 1-1 0 0,0 0 6 0 0,0 0 0 0 0,-1 0 0 0 0,1 0 0 0 0,-1 0 0 0 0,1 0 0 0 0,-1 0 0 0 0,1 1 0 0 0,-1-1 0 0 0,0 0 0 0 0,1 0 0 0 0,-1 0 0 0 0,0 3 0 0 0,1 10 85 0 0,-2 0-1 0 0,1 0 1 0 0,-2 0-1 0 0,-5 26 1 0 0,4-24-65 0 0,0 1 0 0 0,1-1 1 0 0,0 19-1 0 0,4 1-461 0 0,9 60-1 0 0,-1-52-3342 0 0,4-1-5044 0 0,3 1 5603 0 0,-11-22 2669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0 0 0,'-1'-3'79'0'0,"1"0"-1"0"0,0 1 1 0 0,0-1 0 0 0,-1 0 0 0 0,1 0-1 0 0,1 1 1 0 0,-1-1 0 0 0,0 0-1 0 0,1 0 1 0 0,-1 1 0 0 0,1-1-1 0 0,0 0 1 0 0,2-4 0 0 0,2-7 135 0 0,-3 0-26 0 0,-2 11-126 0 0,1-1 0 0 0,-1 1 1 0 0,1-1-1 0 0,0 1 0 0 0,0 0 0 0 0,0-1 0 0 0,0 1 1 0 0,0 0-1 0 0,1 0 0 0 0,0 0 0 0 0,-1 0 1 0 0,1 0-1 0 0,0 0 0 0 0,0 1 0 0 0,1-1 1 0 0,-1 0-1 0 0,0 1 0 0 0,1 0 0 0 0,5-4 1 0 0,-6 4 229 0 0,0 1 0 0 0,0-1 0 0 0,0 0 0 0 0,0 0 1 0 0,-1 0-1 0 0,4-4 0 0 0,-4 4 77 0 0,0 0-1 0 0,1 0 1 0 0,-1 0 0 0 0,1 0 0 0 0,0 0-1 0 0,-1 1 1 0 0,1-1 0 0 0,4-2-1 0 0,1 1 32 0 0,2-2-3 0 0,-1 0-1 0 0,1 0 0 0 0,-1-1 1 0 0,13-11-1 0 0,-16 13-352 0 0,-1 1-1 0 0,1 0 0 0 0,0 0 0 0 0,0 0 1 0 0,0 1-1 0 0,1-1 0 0 0,-1 1 1 0 0,0 1-1 0 0,1-1 0 0 0,-1 1 0 0 0,8-1 1 0 0,8-3-2 0 0,5-5-17 0 0,-21 8-13 0 0,0 0 0 0 0,1 0 0 0 0,-1 1 0 0 0,0-1 0 0 0,10 0 0 0 0,14-3 70 0 0,-19 3-44 0 0,0 0-1 0 0,17-1 1 0 0,-24 3-13 0 0,0 0 0 0 0,0 1 0 0 0,0-1 0 0 0,0 1 1 0 0,0-1-1 0 0,0 1 0 0 0,0 0 0 0 0,0 0 0 0 0,0 0 0 0 0,0 0 0 0 0,-1 1 1 0 0,1-1-1 0 0,3 3 0 0 0,14 7 199 0 0,-18-10-202 0 0,1 0-1 0 0,-1 0 1 0 0,0 0-1 0 0,0 0 0 0 0,0 0 1 0 0,0 0-1 0 0,0 0 1 0 0,-1 1-1 0 0,1-1 0 0 0,0 1 1 0 0,-1 0-1 0 0,1-1 0 0 0,-1 1 1 0 0,1 0-1 0 0,2 4 1 0 0,-1 5 90 0 0,3 7 32 0 0,-5-16-136 0 0,0 0 0 0 0,0 0 0 0 0,0 0 0 0 0,0 0 0 0 0,0 1 0 0 0,-1-1 0 0 0,1 0 1 0 0,-1 1-1 0 0,0-1 0 0 0,1 0 0 0 0,-1 1 0 0 0,0-1 0 0 0,-1 1 0 0 0,1-1 0 0 0,-1 5 0 0 0,-2 3 29 0 0,0 0 0 0 0,-6 13 0 0 0,2-4 20 0 0,3-8-36 0 0,0-1-1 0 0,-1 0 0 0 0,0-1 1 0 0,-1 1-1 0 0,0-1 1 0 0,-14 16-1 0 0,9-11 27 0 0,-15 23 0 0 0,19-25-10 0 0,-1 0 0 0 0,0-1 0 0 0,-1 0 0 0 0,0 0 0 0 0,-1-1 1 0 0,0-1-1 0 0,-13 11 0 0 0,18-16 4 0 0,0-1 0 0 0,1 1 0 0 0,0 1 0 0 0,0-1 0 0 0,-6 10 0 0 0,6-9 38 0 0,1-1 0 0 0,-1 1 1 0 0,0-1-1 0 0,-9 8 0 0 0,-16 8 376 0 0,20-14-210 0 0,0 0 0 0 0,1 1 0 0 0,0-1 0 0 0,-14 16 1 0 0,18-17-36 0 0,0 0 0 0 0,-1 0 0 0 0,0-1 0 0 0,1 1 0 0 0,-1-1 0 0 0,-1 0 0 0 0,-6 5 0 0 0,-36 25 1038 0 0,44-31-1194 0 0,0 0-1 0 0,0 1 0 0 0,1-1 1 0 0,-6 6-1 0 0,8-7-50 0 0,0-1 1 0 0,0 0-1 0 0,0 0 1 0 0,1 0-1 0 0,-1 1 1 0 0,0-1-1 0 0,1 0 0 0 0,-1 1 1 0 0,1-1-1 0 0,-1 0 1 0 0,1 1-1 0 0,0-1 1 0 0,0 1-1 0 0,-1-1 1 0 0,1 1-1 0 0,0-1 0 0 0,0 1 1 0 0,1 1-1 0 0,-1-2 8 0 0,1 0 0 0 0,-1 0 0 0 0,1 0-1 0 0,0 0 1 0 0,-1 0 0 0 0,1 0 0 0 0,0 0-1 0 0,0 0 1 0 0,0 0 0 0 0,0 0 0 0 0,-1-1-1 0 0,1 1 1 0 0,0 0 0 0 0,0-1 0 0 0,1 1-1 0 0,-1-1 1 0 0,0 1 0 0 0,0-1 0 0 0,0 1-1 0 0,0-1 1 0 0,0 0 0 0 0,0 0-1 0 0,1 0 1 0 0,-1 1 0 0 0,0-1 0 0 0,2 0-1 0 0,3 0 44 0 0,0 0-1 0 0,0 0 0 0 0,10-2 0 0 0,94-24 243 0 0,-14 4-664 0 0,68-1-2455 0 0,0 18-5967 0 0,-126 6 3275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82 0 0 0,'-1'-21'600'0'0,"0"-4"-44"0"0,3 7 106 0 0,-6 37 9823 0 0,0 20-7127 0 0,2 71-1487 0 0,5 118-1558 0 0,0-87-168 0 0,-3-98-108 0 0,1-35-41 0 0,0-45-293 0 0,1 11 215 0 0,-11-128-152 0 0,0-1 182 0 0,15 52 219 0 0,4 36 52 0 0,-10 63-194 0 0,1 0 1 0 0,0-1-1 0 0,1 1 1 0 0,-1-1-1 0 0,1 1 1 0 0,0 0-1 0 0,0 0 1 0 0,4-7-1 0 0,-4 10-15 0 0,-1-1-1 0 0,0 1 1 0 0,0-1-1 0 0,1 1 0 0 0,-1 0 1 0 0,1 0-1 0 0,-1-1 1 0 0,1 1-1 0 0,0 0 1 0 0,-1 0-1 0 0,1 1 1 0 0,0-1-1 0 0,0 0 0 0 0,0 1 1 0 0,0-1-1 0 0,-1 1 1 0 0,1-1-1 0 0,0 1 1 0 0,0 0-1 0 0,0 0 1 0 0,0 0-1 0 0,2 0 1 0 0,1 0 9 0 0,0 0 0 0 0,-1 1 0 0 0,1 0 1 0 0,-1 0-1 0 0,1 0 0 0 0,-1 0 1 0 0,0 1-1 0 0,1-1 0 0 0,-1 1 0 0 0,0 0 1 0 0,0 1-1 0 0,6 3 0 0 0,-6-3 0 0 0,-1 0 0 0 0,1 0-1 0 0,-1 0 1 0 0,0 1-1 0 0,0-1 1 0 0,0 1 0 0 0,0-1-1 0 0,-1 1 1 0 0,1 0 0 0 0,-1 0-1 0 0,0 0 1 0 0,2 7-1 0 0,-2-4 1 0 0,0 0-1 0 0,-1 0 0 0 0,0 0 1 0 0,0 0-1 0 0,0 0 0 0 0,-1 0 1 0 0,-1 12-1 0 0,-1-7 11 0 0,-1 1 0 0 0,1 0 1 0 0,-2-1-1 0 0,0 0 0 0 0,0 0 1 0 0,-1 0-1 0 0,-1-1 0 0 0,-12 20 0 0 0,12-22 1 0 0,-1-1-1 0 0,0 0 0 0 0,-1-1 0 0 0,0 1 0 0 0,0-1 1 0 0,0-1-1 0 0,-1 0 0 0 0,-15 8 0 0 0,4 2 261 0 0,20-16-282 0 0,0 1 0 0 0,1-1 0 0 0,-1 1 0 0 0,0-1 0 0 0,1 0 0 0 0,-1 1 0 0 0,0-1 0 0 0,1 0 0 0 0,-1 1 0 0 0,0-1 0 0 0,1 0 0 0 0,-1 0 0 0 0,1 1 0 0 0,-1-1 0 0 0,0 0 0 0 0,1 0 0 0 0,-1 0 1 0 0,1 1-1 0 0,-1-1 0 0 0,1 0 0 0 0,-1 0 0 0 0,1 0 0 0 0,-1 0 0 0 0,1 0 0 0 0,-1 0 0 0 0,1 0 0 0 0,0 0 0 0 0,17 2 60 0 0,6-1-3 0 0,1-1 0 0 0,42-5 0 0 0,8-1-45 0 0,-71 5-18 0 0,0 1 0 0 0,0 0 0 0 0,0 1 0 0 0,0-1 0 0 0,0 1 0 0 0,0 0 0 0 0,0 0 0 0 0,-1 0 0 0 0,1 0 0 0 0,0 1 0 0 0,0 0 0 0 0,-1-1 0 0 0,5 4 0 0 0,-6-3 25 0 0,-1-1 1 0 0,1 0-1 0 0,-1 1 1 0 0,0-1 0 0 0,0 1-1 0 0,0 0 1 0 0,0-1 0 0 0,0 1-1 0 0,0 0 1 0 0,0 0-1 0 0,0-1 1 0 0,-1 1 0 0 0,1 0-1 0 0,-1 0 1 0 0,1 0-1 0 0,-1 0 1 0 0,0 0 0 0 0,0 0-1 0 0,0 0 1 0 0,0 0-1 0 0,0 0 1 0 0,0 0 0 0 0,0 0-1 0 0,-1 0 1 0 0,1-1-1 0 0,-1 1 1 0 0,1 0 0 0 0,-1 0-1 0 0,-1 3 1 0 0,-5 8 180 0 0,0 0 1 0 0,-1 0-1 0 0,-1-1 1 0 0,0 0-1 0 0,0 0 0 0 0,-1-1 1 0 0,-1 0-1 0 0,0-1 1 0 0,-21 16-1 0 0,12-12 11 0 0,1-2-1 0 0,-31 15 0 0 0,39-21-185 0 0,-1-2-1 0 0,-1 1 0 0 0,1-2 0 0 0,-1 1 0 0 0,-23 2 0 0 0,27-7-489 0 0,8-3-567 0 0,13-10-2142 0 0,26-12-3556 0 0,-14 13 1122 0 0,1-1 227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30 608 0 0,'-7'-16'5476'0'0,"7"15"-4959"0"0,0 1 0 0 0,0-1 0 0 0,0 0 0 0 0,-1 0 0 0 0,1 1 0 0 0,0-1 0 0 0,-1 0 0 0 0,1 1 0 0 0,-4-4 3103 0 0,4 3-3103 0 0,-2 0 0 0 0,-13-1 369 0 0,10 3-644 0 0,0 0 0 0 0,0 0-1 0 0,1 0 1 0 0,-1 1 0 0 0,0 0 0 0 0,1 0 0 0 0,-1 0 0 0 0,1 0 0 0 0,0 1 0 0 0,-1 0-1 0 0,-5 5 1 0 0,-3 3 36 0 0,1 0 0 0 0,-13 17-1 0 0,17-19-239 0 0,1 0 0 0 0,1 1 0 0 0,0 0 0 0 0,0 0 0 0 0,1 0 0 0 0,0 1 0 0 0,0 0 0 0 0,1 0 0 0 0,1 0 0 0 0,0 0 0 0 0,-2 20 0 0 0,5-30-40 0 0,-1 0 0 0 0,1 0-1 0 0,1 0 1 0 0,-1 1-1 0 0,0-1 1 0 0,0 0-1 0 0,0 0 1 0 0,0 0 0 0 0,1 0-1 0 0,-1 0 1 0 0,1 0-1 0 0,-1 0 1 0 0,0 0 0 0 0,1 0-1 0 0,0 0 1 0 0,-1-1-1 0 0,1 1 1 0 0,0 0 0 0 0,-1 0-1 0 0,1 0 1 0 0,0-1-1 0 0,0 1 1 0 0,0 0-1 0 0,-1-1 1 0 0,1 1 0 0 0,0-1-1 0 0,0 1 1 0 0,0-1-1 0 0,0 1 1 0 0,0-1 0 0 0,0 1-1 0 0,0-1 1 0 0,0 0-1 0 0,0 0 1 0 0,0 0 0 0 0,0 0-1 0 0,2 1 1 0 0,1-1-9 0 0,0 0 0 0 0,0 0 0 0 0,0-1 0 0 0,0 1 0 0 0,0-1 0 0 0,0 0 0 0 0,0 0 0 0 0,0 0 0 0 0,4-2 0 0 0,6-4-176 0 0,-1 0-1 0 0,1-2 1 0 0,-1 1-1 0 0,-1-2 1 0 0,23-20 0 0 0,-28 23 88 0 0,-1 0 1 0 0,0 0 0 0 0,0-1 0 0 0,-1 1 0 0 0,0-1-1 0 0,0 0 1 0 0,0-1 0 0 0,-1 1 0 0 0,-1-1-1 0 0,1 0 1 0 0,1-10 0 0 0,-4 17 132 0 0,-1 0 1 0 0,1 0-1 0 0,-1 0 0 0 0,0-1 1 0 0,1 1-1 0 0,-1 0 1 0 0,-1-1-1 0 0,1 1 0 0 0,0 0 1 0 0,0 0-1 0 0,-1-1 1 0 0,1 1-1 0 0,-1 0 0 0 0,0 0 1 0 0,0 0-1 0 0,0 0 0 0 0,0 0 1 0 0,0 0-1 0 0,0 0 1 0 0,0 0-1 0 0,-3-3 0 0 0,2 3-227 0 0,-1 1 0 0 0,1-1 0 0 0,0 1-1 0 0,-1-1 1 0 0,1 1 0 0 0,-1 0 0 0 0,0 0-1 0 0,1 0 1 0 0,-1 0 0 0 0,0 1 0 0 0,1-1-1 0 0,-1 1 1 0 0,0 0 0 0 0,0-1 0 0 0,0 1-1 0 0,0 0 1 0 0,-2 1 0 0 0,4-1 86 0 0,1 0 1 0 0,-1 0-1 0 0,1 0 0 0 0,-1 0 1 0 0,1 0-1 0 0,0 0 1 0 0,-1 0-1 0 0,1 1 0 0 0,-1-1 1 0 0,1 0-1 0 0,-1 0 0 0 0,1 0 1 0 0,-1 1-1 0 0,1-1 0 0 0,0 0 1 0 0,-1 0-1 0 0,1 1 1 0 0,0-1-1 0 0,-1 0 0 0 0,1 1 1 0 0,-1-1-1 0 0,1 6-1883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48 0 0,'0'0'30'0'0,"1"0"0"0"0,-1 0-1 0 0,0 0 1 0 0,1 0 0 0 0,-1 0 0 0 0,0 0 0 0 0,1 0 0 0 0,-1-1-1 0 0,0 1 1 0 0,1 0 0 0 0,-1 0 0 0 0,0-1 0 0 0,0 1 0 0 0,1 0-1 0 0,-1 0 1 0 0,0-1 0 0 0,0 1 0 0 0,1 0 0 0 0,-1 0-1 0 0,0-1 1 0 0,0 1 0 0 0,0 0 0 0 0,0-1 0 0 0,1 1 0 0 0,-1 0-1 0 0,0-1 1 0 0,0 1 0 0 0,0 0 0 0 0,0-1 0 0 0,0 1-1 0 0,0-1 1 0 0,-4-11 531 0 0,-1-1 9028 0 0,4 14-9184 0 0,0 0 0 0 0,0 0 0 0 0,0 0 0 0 0,0 0 1 0 0,0 0-1 0 0,0 0 0 0 0,0 0 0 0 0,1 0 0 0 0,-1 0 0 0 0,-1 1 1 0 0,-4 25 134 0 0,1 0 0 0 0,1 0 1 0 0,1 0-1 0 0,1 0 0 0 0,3 30 0 0 0,-1-50-446 0 0,-2 2 36 0 0,-1-13 28 0 0,-2-17-35 0 0,3 4 42 0 0,1 1 0 0 0,1-1 0 0 0,1 0-1 0 0,0 0 1 0 0,1 1 0 0 0,1-1 0 0 0,0 1 0 0 0,7-19 0 0 0,-8 32-194 0 0,-1 0 0 0 0,1 0 0 0 0,0 0 0 0 0,0 0 0 0 0,-1 0 0 0 0,2 0 0 0 0,-1 1 0 0 0,0-1 0 0 0,1 1 0 0 0,-1 0 0 0 0,1 0 0 0 0,-1 0 0 0 0,1 0 0 0 0,0 0 0 0 0,0 0 0 0 0,0 1 0 0 0,0-1 0 0 0,0 1 0 0 0,1 0 0 0 0,-1 0 0 0 0,0 0 0 0 0,1 0 0 0 0,-1 1 0 0 0,5-1 0 0 0,2 0-1079 0 0,0 1-1 0 0,18 0 0 0 0,16 6-6045 0 0,-27-3 1546 0 0,2 1 3502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63 696 0 0,'2'-10'1866'0'0,"1"-7"5816"0"0,-2 0-494 0 0,-4 7-6220 0 0,3 9-863 0 0,0 1-1 0 0,0-1 1 0 0,-1 1 0 0 0,1-1-1 0 0,0 1 1 0 0,-1-1 0 0 0,1 1-1 0 0,-1-1 1 0 0,1 1 0 0 0,0 0 0 0 0,-1-1-1 0 0,1 1 1 0 0,-1-1 0 0 0,1 1-1 0 0,-1 0 1 0 0,1 0 0 0 0,-1-1-1 0 0,1 1 1 0 0,-1 0 0 0 0,-1 0 0 0 0,1-1 24 0 0,-1 1 0 0 0,0 0 0 0 0,0 0 1 0 0,1 0-1 0 0,-1 0 0 0 0,-3 1 1 0 0,-1 1 33 0 0,0 0 0 0 0,-10 6 0 0 0,10-5-132 0 0,0 1 0 0 0,1-1 0 0 0,-1 2 0 0 0,1-1 0 0 0,0 1 0 0 0,-8 9 0 0 0,10-10-44 0 0,0 0 0 0 0,0 0 0 0 0,0 1 0 0 0,0 0 0 0 0,1-1 0 0 0,-1 1 0 0 0,1 0 0 0 0,0 0-1 0 0,-2 9 1 0 0,4-14-31 0 0,0 1-1 0 0,-1 0 0 0 0,1-1 1 0 0,0 1-1 0 0,0 0 0 0 0,0-1 1 0 0,0 1-1 0 0,0 0 1 0 0,0 0-1 0 0,0-1 0 0 0,0 1 1 0 0,0 0-1 0 0,0-1 0 0 0,0 1 1 0 0,0 0-1 0 0,0 0 0 0 0,0-1 1 0 0,1 1-1 0 0,-1 0 0 0 0,0-1 1 0 0,0 1-1 0 0,1 0 0 0 0,-1-1 1 0 0,0 1-1 0 0,1-1 1 0 0,-1 1-1 0 0,1-1 0 0 0,-1 1 1 0 0,1-1-1 0 0,-1 1 0 0 0,1-1 1 0 0,-1 1-1 0 0,1-1 0 0 0,-1 1 1 0 0,1-1-1 0 0,-1 0 0 0 0,1 0 1 0 0,-1 1-1 0 0,1-1 0 0 0,0 0 1 0 0,-1 0-1 0 0,1 0 0 0 0,0 1 1 0 0,-1-1-1 0 0,1 0 1 0 0,-1 0-1 0 0,2-1 0 0 0,2 1-203 0 0,-1 0-1 0 0,0-1 1 0 0,1 1-1 0 0,-1-1 0 0 0,0 0 1 0 0,1 0-1 0 0,4-3 1 0 0,-3 1 227 0 0,1-1 0 0 0,-1 0-1 0 0,0 0 1 0 0,0 0 0 0 0,-1-1 0 0 0,6-5 0 0 0,-5 3 290 0 0,9-8 593 0 0,-9 9-404 0 0,3-2 478 0 0,-5 9-461 0 0,-2 8-69 0 0,-2-2-257 0 0,1 0 1 0 0,-1 0-1 0 0,-1 0 0 0 0,-3 13 1 0 0,2-10-773 0 0,-3 17 0 0 0,6-8-3158 0 0,4-1-3324 0 0,-1-11 849 0 0,1-1 4011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128 273 640 0 0,'0'-4'1636'0'0,"-1"1"0"0"0,1-1 0 0 0,-1 1 0 0 0,0-1-1 0 0,-3-6 1 0 0,4 9-1016 0 0,-1-1 0 0 0,0 1-1 0 0,1-1 1 0 0,-1 1-1 0 0,0 0 1 0 0,0-1 0 0 0,0 1-1 0 0,-3-2 1 0 0,-5 0-739 0 0,8 3 194 0 0,0 0 1 0 0,0 1-1 0 0,-1 0 1 0 0,1-1-1 0 0,0 1 1 0 0,0-1-1 0 0,0 1 1 0 0,0 0-1 0 0,0 0 1 0 0,0 0-1 0 0,0 0 1 0 0,0 0-1 0 0,0 0 1 0 0,-1 1-1 0 0,-14 21 603 0 0,9-12-381 0 0,2-4-169 0 0,-7 9 129 0 0,-14 25-1 0 0,23-35-254 0 0,0-1-1 0 0,1 1 0 0 0,0 0 0 0 0,0 0 0 0 0,0 0 0 0 0,1 0 0 0 0,0 0 0 0 0,0 0 0 0 0,0 7 0 0 0,1-12-9 0 0,0-1-1 0 0,-1 1 1 0 0,1-1-1 0 0,0 1 1 0 0,0-1 0 0 0,0 1-1 0 0,0-1 1 0 0,0 1 0 0 0,0-1-1 0 0,0 1 1 0 0,0 0-1 0 0,1-1 1 0 0,-1 1 0 0 0,0-1-1 0 0,0 1 1 0 0,0-1 0 0 0,0 1-1 0 0,1-1 1 0 0,-1 1-1 0 0,0-1 1 0 0,1 0 0 0 0,-1 1-1 0 0,0-1 1 0 0,1 1-1 0 0,-1-1 1 0 0,0 1 0 0 0,1-1-1 0 0,-1 0 1 0 0,1 1 0 0 0,-1-1-1 0 0,1 0 1 0 0,-1 0-1 0 0,1 1 1 0 0,-1-1 0 0 0,1 0-1 0 0,-1 0 1 0 0,1 0 0 0 0,-1 0-1 0 0,1 1 1 0 0,-1-1-1 0 0,1 0 1 0 0,-1 0 0 0 0,1 0-1 0 0,-1 0 1 0 0,1 0-1 0 0,0 0 1 0 0,-1-1 0 0 0,2 1-1 0 0,0-1-57 0 0,0 1 0 0 0,0-1 0 0 0,0 0 0 0 0,0 0 1 0 0,-1 0-1 0 0,1-1 0 0 0,0 1 0 0 0,0 0 0 0 0,-1-1 0 0 0,3-2 0 0 0,24-30-994 0 0,26-42 1 0 0,-41 55 1141 0 0,17-40 1 0 0,-8 13 293 0 0,14-33 759 0 0,-27 59-752 0 0,-6 19-242 0 0,-1-1 1 0 0,0 0 0 0 0,0 0-1 0 0,-1 0 1 0 0,1 0 0 0 0,-1-1-1 0 0,0 1 1 0 0,0 0 0 0 0,0 0-1 0 0,-1-1 1 0 0,0 1 0 0 0,0-8-1 0 0,-1 12 322 0 0,-2 4-285 0 0,-2 6 22 0 0,-13 44 437 0 0,-16 58 18 0 0,28-91-614 0 0,2 0 0 0 0,1 0 1 0 0,-2 29-1 0 0,5-41-412 0 0,1 0 0 0 0,0 0-1 0 0,0 0 1 0 0,1-1-1 0 0,0 1 1 0 0,0 0 0 0 0,1-1-1 0 0,7 17 1 0 0,-6-19-1093 0 0,-1 1 0 0 0,1-1 1 0 0,1 0-1 0 0,-1 0 0 0 0,1 0 1 0 0,9 8-1 0 0,4 0-4795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33 143 312 0 0,'2'3'15802'0'0,"3"-5"-16842"0"0,13-9 2533 0 0,-11 7-1150 0 0,0 0 0 0 0,-1 0 0 0 0,11-9-1 0 0,-15 10-293 0 0,1 0-1 0 0,-1 0 0 0 0,0 0 0 0 0,0 0 0 0 0,-1-1 0 0 0,3-3 0 0 0,5-11 82 0 0,-9 18-121 0 0,1-1 0 0 0,-1 1-1 0 0,0 0 1 0 0,0-1 0 0 0,0 1-1 0 0,0-1 1 0 0,1 1 0 0 0,-1-1-1 0 0,0 1 1 0 0,0 0 0 0 0,0-1 0 0 0,0 1-1 0 0,0-1 1 0 0,0 1 0 0 0,0-1-1 0 0,0 1 1 0 0,0-1 0 0 0,0 1-1 0 0,0-1 1 0 0,-1 1 0 0 0,1 0-1 0 0,0-1 1 0 0,0 1 0 0 0,0-1-1 0 0,0 1 1 0 0,-1-1 0 0 0,1 1 0 0 0,0 0-1 0 0,-1-1 1 0 0,1 1 0 0 0,0 0-1 0 0,-1-1 1 0 0,1 1 0 0 0,0 0-1 0 0,-1 0 1 0 0,1-1 0 0 0,0 1-1 0 0,-1 0 1 0 0,1 0 0 0 0,-1-1-1 0 0,1 1 1 0 0,0 0 0 0 0,-1 0-1 0 0,1 0 1 0 0,-1 0 0 0 0,0 0 0 0 0,0-1 29 0 0,-1 1 0 0 0,0-1 0 0 0,1 1 0 0 0,-1-1 0 0 0,0 1 0 0 0,0 0 1 0 0,1 0-1 0 0,-1 0 0 0 0,0 0 0 0 0,1 0 0 0 0,-1 0 0 0 0,-2 1 0 0 0,-2 2 72 0 0,-1 0-1 0 0,1 0 0 0 0,-7 5 0 0 0,8-4-36 0 0,-1 0 0 0 0,1 0 0 0 0,0 1 1 0 0,1 0-1 0 0,-1 0 0 0 0,-5 8 0 0 0,8-10-45 0 0,0-1 0 0 0,0 1 0 0 0,1 0 0 0 0,0-1 0 0 0,-1 1-1 0 0,1 0 1 0 0,0 0 0 0 0,0 0 0 0 0,0 0 0 0 0,1 0 0 0 0,-1 0 0 0 0,1 0-1 0 0,0 0 1 0 0,0 0 0 0 0,0 0 0 0 0,0 0 0 0 0,0 0 0 0 0,1 0-1 0 0,-1 0 1 0 0,1 0 0 0 0,0 0 0 0 0,0 0 0 0 0,0 0 0 0 0,0 0-1 0 0,0 0 1 0 0,1-1 0 0 0,-1 1 0 0 0,4 3 0 0 0,1 3 17 0 0,-5-7-43 0 0,0 0-1 0 0,1 0 0 0 0,-1-1 1 0 0,1 1-1 0 0,-1 0 0 0 0,1-1 1 0 0,0 1-1 0 0,-1-1 0 0 0,1 1 1 0 0,0-1-1 0 0,0 0 0 0 0,0 0 1 0 0,0 0-1 0 0,4 2 0 0 0,2 0-188 0 0,0 0 0 0 0,1-1-1 0 0,-1 1 1 0 0,16 1 0 0 0,-20-4 34 0 0,-1 0 1 0 0,1 0-1 0 0,-1-1 1 0 0,1 1-1 0 0,-1-1 1 0 0,1 0-1 0 0,-1 1 1 0 0,0-1-1 0 0,1-1 1 0 0,-1 1 0 0 0,0-1-1 0 0,0 1 1 0 0,0-1-1 0 0,5-4 1 0 0,9-8-811 0 0,0-1 0 0 0,21-27 0 0 0,-9 11 651 0 0,-28 29 321 0 0,1 0 53 0 0,0 0 1 0 0,0 0 0 0 0,0 0 0 0 0,-1 0 0 0 0,1-1-1 0 0,-1 1 1 0 0,2-4 0 0 0,-2 5-22 0 0,-1 1 0 0 0,1-1-1 0 0,-1 0 1 0 0,1 1 0 0 0,-1-1 0 0 0,1 0 0 0 0,-1 1 0 0 0,1-1-1 0 0,-1 1 1 0 0,1-1 0 0 0,0 1 0 0 0,-1-1 0 0 0,1 1 0 0 0,0-1-1 0 0,0 1 1 0 0,1-1 0 0 0,-2 1-26 0 0,0 0 0 0 0,0 0-1 0 0,0 0 1 0 0,1 0 0 0 0,-1 0 0 0 0,0 0-1 0 0,0-1 1 0 0,0 1 0 0 0,1 0-1 0 0,-1 0 1 0 0,0 0 0 0 0,0 0 0 0 0,0 0-1 0 0,1 0 1 0 0,-1 0 0 0 0,0 0 0 0 0,0 0-1 0 0,0 0 1 0 0,1 0 0 0 0,-1 0 0 0 0,0 0-1 0 0,0 1 1 0 0,0-1 0 0 0,1 0-1 0 0,-1 0 1 0 0,0 0 0 0 0,0 0 0 0 0,0 0-1 0 0,1 0 1 0 0,-1 0 0 0 0,0 0 0 0 0,0 1-1 0 0,0-1 1 0 0,0 0 0 0 0,0 0 0 0 0,1 0-1 0 0,-1 0 1 0 0,0 1 0 0 0,0-1-1 0 0,0 0 1 0 0,0 0 0 0 0,0 0 0 0 0,0 1-1 0 0,0-1 1 0 0,0 0 0 0 0,0 0 0 0 0,0 0-1 0 0,0 1 1 0 0,0-1 0 0 0,0 0 0 0 0,0 1-1 0 0,0 7 204 0 0,0-5-217 0 0,0-1 0 0 0,0 0 0 0 0,0 0-1 0 0,0 1 1 0 0,-1-1 0 0 0,1 0 0 0 0,-1 0 0 0 0,-1 4 0 0 0,1-3-44 0 0,0 1 0 0 0,0-1 0 0 0,1 0 0 0 0,-1 1 0 0 0,1-1 0 0 0,0 0 0 0 0,0 1 0 0 0,0-1 0 0 0,0 1 0 0 0,2 4 0 0 0,0 14-282 0 0,-2-14 229 0 0,-1-3 36 0 0,1 0 0 0 0,1-1 0 0 0,-1 1 1 0 0,0 0-1 0 0,1 0 0 0 0,0 0 0 0 0,2 5 0 0 0,-3-9 75 0 0,1-1 1 0 0,-1 1-1 0 0,0 0 0 0 0,0 0 0 0 0,0-1 0 0 0,0 1 0 0 0,1 0 0 0 0,-1 0 0 0 0,0 0 0 0 0,0-1 0 0 0,-1 1 1 0 0,1 0-1 0 0,0 0 0 0 0,0-1 0 0 0,0 1 0 0 0,0 0 0 0 0,-1 0 0 0 0,1 0 0 0 0,-1-1 24 0 0,1 1-1 0 0,0-1 1 0 0,0 0-1 0 0,-1 0 1 0 0,1 1 0 0 0,0-1-1 0 0,-1 0 1 0 0,1 0-1 0 0,0 1 1 0 0,-1-1-1 0 0,1 0 1 0 0,0 0 0 0 0,-1 0-1 0 0,1 0 1 0 0,0 0-1 0 0,-1 0 1 0 0,1 0-1 0 0,-1 0 1 0 0,1 0 0 0 0,0 0-1 0 0,-1 0 1 0 0,1 0-1 0 0,-1 0 1 0 0,1 0-1 0 0,0 0 1 0 0,-1 0 0 0 0,1 0-1 0 0,0 0 1 0 0,-1 0-1 0 0,1 0 1 0 0,-1-1-1 0 0,1 1 1 0 0,0 0 0 0 0,-1 0-1 0 0,1 0 1 0 0,0-1-1 0 0,0 1 1 0 0,-1 0-1 0 0,1-1 1 0 0,-2-1 84 0 0,-1 1 0 0 0,2-1 0 0 0,-1 0 0 0 0,0 0 0 0 0,0 0 0 0 0,1 0 0 0 0,-1-1 0 0 0,1 1-1 0 0,-1 0 1 0 0,1-1 0 0 0,0 1 0 0 0,0-1 0 0 0,0 1 0 0 0,0-1 0 0 0,1 1 0 0 0,-1-1 0 0 0,1 0 0 0 0,-1-4 0 0 0,1 3-41 0 0,0 1 0 0 0,0-1 0 0 0,1 1 0 0 0,-1-1 0 0 0,1 1 0 0 0,0-1 0 0 0,0 1 0 0 0,0-1 0 0 0,0 1 1 0 0,0 0-1 0 0,1-1 0 0 0,0 1 0 0 0,3-6 0 0 0,61-76 1796 0 0,-58 74-1612 0 0,20-20-246 0 0,-26 29-251 0 0,1 0 0 0 0,-1 0-1 0 0,1 1 1 0 0,-1-1 0 0 0,1 1 0 0 0,0-1 0 0 0,-1 1 0 0 0,1 0 0 0 0,0 0 0 0 0,0 0-1 0 0,3-1 1 0 0,8 0-1201 0 0,2-1-1073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18 200 0 0,'0'0'159'0'0,"1"-1"0"0"0,-1 1 0 0 0,0-1 0 0 0,1 1 1 0 0,-1-1-1 0 0,1 0 0 0 0,-1 1 0 0 0,0-1 0 0 0,1 1 0 0 0,-1-1 0 0 0,0 0 0 0 0,0 1 0 0 0,0-1 0 0 0,1 0 1 0 0,-1 1-1 0 0,0-1 0 0 0,0 0 0 0 0,0 1 0 0 0,0-1 0 0 0,-2-3 1429 0 0,2 4-1303 0 0,0 0 1 0 0,-1 0 0 0 0,1-1 0 0 0,0 1-1 0 0,-1 0 1 0 0,1 0 0 0 0,-1 0-1 0 0,1 0 1 0 0,0-1 0 0 0,-1 1 0 0 0,1 0-1 0 0,-1 0 1 0 0,1 0 0 0 0,-1 0 0 0 0,1 0-1 0 0,0 0 1 0 0,-1 0 0 0 0,1 0-1 0 0,-1 0 1 0 0,-19 5 6281 0 0,10 1-7438 0 0,-16 15 2391 0 0,10-10-1207 0 0,1 1 0 0 0,1 1 0 0 0,0 0 1 0 0,0 1-1 0 0,-17 24 0 0 0,22-24-212 0 0,2-4-20 0 0,1-1 0 0 0,1 1-1 0 0,-6 13 1 0 0,4-5-5 0 0,0-1 1 0 0,2 1-1 0 0,0 1 1 0 0,1-1-1 0 0,-2 29 1 0 0,6-43-70 0 0,0 0 0 0 0,0 0 1 0 0,0 0-1 0 0,1 0 0 0 0,0 0 1 0 0,0-1-1 0 0,0 1 0 0 0,0 0 1 0 0,0 0-1 0 0,1-1 0 0 0,-1 1 0 0 0,1-1 1 0 0,0 0-1 0 0,0 1 0 0 0,3 2 1 0 0,-1-2-17 0 0,0 0-1 0 0,0-1 1 0 0,0 0 0 0 0,0 1 0 0 0,0-1 0 0 0,1-1 0 0 0,-1 1-1 0 0,1-1 1 0 0,0 1 0 0 0,5 0 0 0 0,1 1-334 0 0,0-2 0 0 0,0 1 0 0 0,0-1 0 0 0,0-1 1 0 0,0 0-1 0 0,0-1 0 0 0,1 0 0 0 0,-1-1 0 0 0,19-3 0 0 0,-12-1-3861 0 0,32-12-1 0 0,-16 4-1545 0 0,-8 3 4044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206 117 664 0 0,'-5'-5'-188'0'0,"4"4"1144"0"0,0 0 0 0 0,0 0 0 0 0,0 0 0 0 0,-1 0 0 0 0,1-1 0 0 0,0 1 0 0 0,1 0 0 0 0,-1-1 0 0 0,0 1 0 0 0,0-1 0 0 0,0-1 0 0 0,1 3-852 0 0,-1-1-1 0 0,1 0 1 0 0,0 1 0 0 0,-1-1-1 0 0,1 1 1 0 0,-1 0 0 0 0,1-1-1 0 0,0 1 1 0 0,-1-1 0 0 0,1 1-1 0 0,-1-1 1 0 0,1 1 0 0 0,-1 0-1 0 0,0-1 1 0 0,1 1 0 0 0,-1 0-1 0 0,1 0 1 0 0,-1-1 0 0 0,1 1-1 0 0,-1 0 1 0 0,0 0 0 0 0,1 0-1 0 0,-1 0 1 0 0,1 0 0 0 0,-1 0-1 0 0,0 0 1 0 0,1 0 0 0 0,-1 0-1 0 0,0 0 1 0 0,1 0 0 0 0,-1 0-1 0 0,1 0 1 0 0,-2 1 0 0 0,-18 6 1583 0 0,1 5-1061 0 0,6-3-283 0 0,-1 0 0 0 0,1 1 0 0 0,0 0-1 0 0,-22 24 1 0 0,25-23-143 0 0,-13 18 274 0 0,22-27-449 0 0,-1-1 1 0 0,1 1 0 0 0,0 0 0 0 0,1 0 0 0 0,-1 0-1 0 0,0 0 1 0 0,0 0 0 0 0,1 0 0 0 0,-1 0-1 0 0,1 0 1 0 0,0 1 0 0 0,0-1 0 0 0,0 0 0 0 0,0 2-1 0 0,0-3-22 0 0,1 0 0 0 0,-1 0-1 0 0,1 0 1 0 0,-1 0-1 0 0,1 0 1 0 0,-1 0 0 0 0,1 0-1 0 0,0 0 1 0 0,-1-1-1 0 0,1 1 1 0 0,0 0 0 0 0,0 0-1 0 0,0-1 1 0 0,0 1-1 0 0,0-1 1 0 0,0 1-1 0 0,0-1 1 0 0,0 1 0 0 0,0-1-1 0 0,0 1 1 0 0,0-1-1 0 0,0 0 1 0 0,0 0 0 0 0,0 1-1 0 0,0-1 1 0 0,0 0-1 0 0,0 0 1 0 0,1 0 0 0 0,34 0-71 0 0,-35-1 62 0 0,13 1-100 0 0,-1-1 0 0 0,1-1-1 0 0,-1-1 1 0 0,0 0 0 0 0,1 0 0 0 0,-1-1 0 0 0,-1-1 0 0 0,25-12 0 0 0,-32 15 74 0 0,0-1 0 0 0,0-1 0 0 0,0 1 1 0 0,0-1-1 0 0,-1 1 0 0 0,1-1 0 0 0,-1-1 0 0 0,0 1 0 0 0,0 0 1 0 0,-1-1-1 0 0,1 0 0 0 0,-1 0 0 0 0,0 0 0 0 0,4-9 0 0 0,-2 2 20 0 0,-3 9 28 0 0,-1-1-1 0 0,1 1 1 0 0,-1 0 0 0 0,0-1 0 0 0,0 1 0 0 0,0-1 0 0 0,0 1-1 0 0,-1-1 1 0 0,1 1 0 0 0,-1-7 0 0 0,-1 4 48 0 0,0 0 0 0 0,0 0 0 0 0,0 0 1 0 0,-1 1-1 0 0,1-1 0 0 0,-1 1 0 0 0,-1-1 0 0 0,-5-9 1 0 0,7 12-43 0 0,-1 0 0 0 0,-1 0 0 0 0,1 0 0 0 0,0 0 1 0 0,-1 0-1 0 0,1 1 0 0 0,-1-1 0 0 0,0 1 1 0 0,0 0-1 0 0,0 0 0 0 0,0 0 0 0 0,0 0 1 0 0,-1 0-1 0 0,1 1 0 0 0,-5-2 0 0 0,7 2-95 0 0,0 1 0 0 0,0 0 0 0 0,0-1 0 0 0,0 1-1 0 0,0 0 1 0 0,0 0 0 0 0,0 0 0 0 0,0 0 0 0 0,0 0-1 0 0,0 0 1 0 0,0 0 0 0 0,0 0 0 0 0,0 0 0 0 0,0 0-1 0 0,0 1 1 0 0,0-1 0 0 0,0 0 0 0 0,0 1 0 0 0,0-1-1 0 0,0 1 1 0 0,0-1 0 0 0,0 1 0 0 0,0-1 0 0 0,1 1-1 0 0,-1 0 1 0 0,0-1 0 0 0,0 1 0 0 0,1 0 0 0 0,-1 0-1 0 0,0-1 1 0 0,1 1 0 0 0,-1 0 0 0 0,1 0 0 0 0,-1 0 0 0 0,1 0-1 0 0,-1 0 1 0 0,1 0 0 0 0,0 0 0 0 0,0 0 0 0 0,-1 0-1 0 0,1 1 1 0 0,-1 2-1341 0 0,1 0 0 0 0,0 0 0 0 0,0-1 0 0 0,0 1 0 0 0,0 0 0 0 0,1 0 0 0 0,-1 0 0 0 0,1 0 0 0 0,2 5 0 0 0,0-1-180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97 848 0 0,'5'-13'7229'0'0,"5"-24"1"0"0,-6 16-4764 0 0,3-3-179 0 0,-7 24-2274 0 0,0 0 1 0 0,0 0-1 0 0,0 0 0 0 0,0 0 1 0 0,0 0-1 0 0,0 0 0 0 0,0 0 0 0 0,0 0 1 0 0,0-1-1 0 0,0 1 0 0 0,0 0 1 0 0,0 0-1 0 0,1 0 0 0 0,-1 0 1 0 0,0 0-1 0 0,0 0 0 0 0,0 0 0 0 0,0 0 1 0 0,0 0-1 0 0,0 0 0 0 0,0 0 1 0 0,0 0-1 0 0,0-1 0 0 0,0 1 0 0 0,1 0 1 0 0,-1 0-1 0 0,0 0 0 0 0,0 0 1 0 0,0 0-1 0 0,0 0 0 0 0,0 0 0 0 0,0 0 1 0 0,0 0-1 0 0,1 0 0 0 0,-1 0 1 0 0,0 0-1 0 0,0 0 0 0 0,0 0 0 0 0,0 0 1 0 0,0 0-1 0 0,0 0 0 0 0,0 0 1 0 0,0 0-1 0 0,1 0 0 0 0,-1 1 1 0 0,0-1-1 0 0,0 0 0 0 0,0 0 0 0 0,0 0 1 0 0,3 13 512 0 0,-2-3-401 0 0,-2 1 0 0 0,0 0 0 0 0,0-1 0 0 0,-1 1 0 0 0,0-1 0 0 0,-1 1-1 0 0,0-1 1 0 0,-5 12 0 0 0,-8 26 146 0 0,10-12-181 0 0,1-1-1 0 0,-1 64 0 0 0,6-89-161 0 0,0 0-1 0 0,1 0 0 0 0,2 14 0 0 0,-2-20-97 0 0,0 0-1 0 0,0 0 0 0 0,0 0 1 0 0,1 0-1 0 0,0 0 0 0 0,3 5 1 0 0,-4-8-87 0 0,0 1 0 0 0,1-1 0 0 0,0 1 0 0 0,-1-1 0 0 0,1 0 0 0 0,0 0 0 0 0,0 1 0 0 0,-1-1 0 0 0,1 0 0 0 0,0-1 0 0 0,0 1 0 0 0,0 0 0 0 0,0 0 0 0 0,0-1 0 0 0,1 0 1 0 0,-1 1-1 0 0,0-1 0 0 0,0 0 0 0 0,0 0 0 0 0,0 0 0 0 0,0 0 0 0 0,3-1 0 0 0,0 1-1014 0 0,-1-1 0 0 0,0 1 1 0 0,1-1-1 0 0,-1 0 0 0 0,0-1 0 0 0,0 1 1 0 0,0-1-1 0 0,0 0 0 0 0,7-4 0 0 0,-5 1 580 0 0,2 0 363 0 0,0-1 1 0 0,-1-1 0 0 0,1 1 0 0 0,9-13 0 0 0,-4 2-5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99 216 0 0,'2'-34'1136'0'0,"-1"25"1776"0"0,0-1 1 0 0,-1 1-1 0 0,0 0 1 0 0,-3-19-1 0 0,3 41 1593 0 0,-2 52-2817 0 0,-5 39-619 0 0,1 13-535 0 0,6-93-2215 0 0,0 0 0 0 0,9 42 0 0 0,-9-64 1378 0 0,1 0 1 0 0,-1-1-1 0 0,1 1 1 0 0,-1 0 0 0 0,1-1-1 0 0,0 1 1 0 0,0 0-1 0 0,0-1 1 0 0,-1 1-1 0 0,2-1 1 0 0,-1 0 0 0 0,2 3-1 0 0,3 4-4070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34 233 1072 0 0,'-6'-2'14803'0'0,"1"9"-9616"0"0,-3 17-5579 0 0,7-18 1884 0 0,-3 13-1016 0 0,0 1 1 0 0,1-1-1 0 0,1 40 1 0 0,2-58-651 0 0,0 1 0 0 0,0 0 0 0 0,0-1 1 0 0,0 1-1 0 0,1 0 0 0 0,-1-1 0 0 0,1 1 0 0 0,-1 0 0 0 0,1-1 1 0 0,1 4-1 0 0,-1-4-658 0 0,0 1 1 0 0,0-1 0 0 0,0 0-1 0 0,0 0 1 0 0,1 0-1 0 0,-1 0 1 0 0,0 0 0 0 0,1 0-1 0 0,-1 0 1 0 0,0 0-1 0 0,1 0 1 0 0,-1 0 0 0 0,1-1-1 0 0,2 1 1 0 0</inkml:trace>
  <inkml:trace contextRef="#ctx0" brushRef="#br0" timeOffset="1">55 55 1472 0 0,'-5'-13'12003'0'0,"-1"0"-8834"0"0,-3 0-2641 0 0,2 4 208 0 0,2 7-192 0 0,-1-1-264 0 0,8 2-984 0 0,-1 3-504 0 0,3 6-1929 0 0,3-2 2409 0 0,-4 3-2169 0 0,6 1-4905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31 179 688 0 0,'-1'0'343'0'0,"1"0"-1"0"0,-1 1 1 0 0,1-1-1 0 0,-1 0 1 0 0,1 0-1 0 0,-4 3 3083 0 0,4-2-3083 0 0,-1-1 1 0 0,1 1-1 0 0,0-1 1 0 0,-1 0-1 0 0,1 1 1 0 0,0-1-1 0 0,0 1 1 0 0,0-1-1 0 0,0 1 1 0 0,-1-1-1 0 0,1 1 0 0 0,0-1 1 0 0,0 1-1 0 0,0-1 1 0 0,0 1-1 0 0,0-1 1 0 0,0 1-1 0 0,0-1 1 0 0,0 1-1 0 0,0-1 1 0 0,1 2-1 0 0,3 3 1615 0 0,2-3-1004 0 0,-4-2-875 0 0,-1 1 0 0 0,1-1-1 0 0,-1 1 1 0 0,1-1 0 0 0,-1 1 0 0 0,1-1-1 0 0,-1 0 1 0 0,1 0 0 0 0,-1 0 0 0 0,1 0-1 0 0,-1 0 1 0 0,1 0 0 0 0,-1 0-1 0 0,1-1 1 0 0,-1 1 0 0 0,1 0 0 0 0,-1-1-1 0 0,1 0 1 0 0,-1 1 0 0 0,0-1-1 0 0,1 0 1 0 0,1-1 0 0 0,3-3-76 0 0,0 0-1 0 0,0-1 1 0 0,-1 0 0 0 0,0 0 0 0 0,0 0 0 0 0,0-1-1 0 0,-1 1 1 0 0,0-1 0 0 0,0 0 0 0 0,4-12-1 0 0,-4 5 13 0 0,0 1 0 0 0,0-1 0 0 0,-2 0 0 0 0,1 0 0 0 0,-1-15 0 0 0,-2 28 23 0 0,0 0 0 0 0,0 1 1 0 0,0-1-1 0 0,0 0 0 0 0,0 0 1 0 0,0 1-1 0 0,0-1 1 0 0,0 0-1 0 0,0 1 0 0 0,0-1 1 0 0,0 0-1 0 0,-1 1 1 0 0,1-1-1 0 0,0 0 0 0 0,-1 1 1 0 0,1-1-1 0 0,0 0 0 0 0,-1 1 1 0 0,1-1-1 0 0,-1 1 1 0 0,1-1-1 0 0,-1 1 0 0 0,1-1 1 0 0,-2 0-1 0 0,1 1 46 0 0,0-1 1 0 0,0 1-1 0 0,0 0 1 0 0,-1-1-1 0 0,1 1 1 0 0,0 0-1 0 0,0 0 0 0 0,-1-1 1 0 0,1 1-1 0 0,0 0 1 0 0,0 1-1 0 0,-3-1 1 0 0,-1 1 330 0 0,-1 0 0 0 0,0 1 0 0 0,0 0 0 0 0,-8 4-1 0 0,9-3-178 0 0,-1 1 0 0 0,1-1 0 0 0,-1 1 0 0 0,1 1 0 0 0,0-1-1 0 0,1 1 1 0 0,-1 0 0 0 0,1 0 0 0 0,0 0 0 0 0,0 0 0 0 0,1 1-1 0 0,-1 0 1 0 0,1 0 0 0 0,1 0 0 0 0,-1 0 0 0 0,1 0-1 0 0,0 0 1 0 0,-2 13 0 0 0,2-9-96 0 0,0 0 0 0 0,1 1-1 0 0,0-1 1 0 0,1 1 0 0 0,0-1 0 0 0,0 0-1 0 0,1 1 1 0 0,1-1 0 0 0,0 1 0 0 0,0-1-1 0 0,5 12 1 0 0,-5-18-121 0 0,0 1-1 0 0,1-1 1 0 0,-1 0-1 0 0,1 0 0 0 0,0 0 1 0 0,0 0-1 0 0,0 0 1 0 0,0-1-1 0 0,1 1 1 0 0,-1-1-1 0 0,6 4 1 0 0,-3-3-365 0 0,1 0 1 0 0,0-1-1 0 0,0 1 1 0 0,0-1-1 0 0,0-1 1 0 0,11 3-1 0 0,6 0-1461 0 0,1-2 0 0 0,-1 0 0 0 0,35-2 0 0 0,-55-1 1603 0 0,49 0-4393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0 0 0,'2'1'813'0'0,"-1"-4"-533"0"0,-1-11-160 0 0,2 2 10596 0 0,-1 19-8340 0 0,1 7-1643 0 0,15 196 3244 0 0,-6-120-3814 0 0,5 51-50 0 0,-18-121-108 0 0,2-19-4 0 0,0 0 0 0 0,0 0 0 0 0,0 0 0 0 0,0 0 0 0 0,-1 0-1 0 0,1 0 1 0 0,-1 0 0 0 0,1 0 0 0 0,0 0 0 0 0,-1 0 0 0 0,1 0 0 0 0,-1 0 0 0 0,0-1 0 0 0,1 1-1 0 0,-1 0 1 0 0,0 0 0 0 0,0 0 0 0 0,-1-14-38 0 0,9-102-26 0 0,-1-41-15 0 0,9 53 36 0 0,-10 79 44 0 0,1-1 1 0 0,2 1-1 0 0,10-26 0 0 0,-14 40 13 0 0,2 0 0 0 0,-1 0 0 0 0,1 0 0 0 0,14-16 0 0 0,-18 24-13 0 0,0 0 0 0 0,0 0-1 0 0,0 1 1 0 0,0-1 0 0 0,1 1 0 0 0,-1 0 0 0 0,0-1-1 0 0,1 1 1 0 0,0 1 0 0 0,-1-1 0 0 0,1 0-1 0 0,-1 0 1 0 0,1 1 0 0 0,0-1 0 0 0,-1 1 0 0 0,1 0-1 0 0,5 0 1 0 0,-1 1 2 0 0,0-1-1 0 0,0 1 1 0 0,-1 0-1 0 0,1 1 1 0 0,13 4-1 0 0,-13-3 9 0 0,1 1-1 0 0,-1 0 1 0 0,0 0-1 0 0,0 1 1 0 0,0 0-1 0 0,-1 0 1 0 0,1 1-1 0 0,-1-1 1 0 0,-1 1-1 0 0,1 1 1 0 0,-1-1-1 0 0,9 15 1 0 0,-9-11 9 0 0,1 0 0 0 0,-2 0 1 0 0,0 1-1 0 0,0-1 0 0 0,0 1 0 0 0,-2 0 0 0 0,1 0 0 0 0,-1 0 1 0 0,0 13-1 0 0,-2-15 5 0 0,-1 0 0 0 0,0 0 0 0 0,0 1 0 0 0,-1-2 0 0 0,0 1-1 0 0,0 0 1 0 0,-7 14 0 0 0,1-3 30 0 0,-2 0 0 0 0,-12 18 0 0 0,-42 56 109 0 0,53-80-147 0 0,-1 0 0 0 0,0-2 0 0 0,-1 1 0 0 0,-18 13 1 0 0,15-14 9 0 0,-35 19 1 0 0,45-28-99 0 0,0 0 0 0 0,0-1 1 0 0,0 0-1 0 0,0 0 0 0 0,-1 0 0 0 0,1-1 1 0 0,0 0-1 0 0,-1 0 0 0 0,-12-1 1 0 0,19 1-17 0 0,-1-1 0 0 0,1 0 0 0 0,-1 0 0 0 0,0 0 0 0 0,1-1 0 0 0,-1 1 0 0 0,1 0 0 0 0,-1 0 0 0 0,1 0 0 0 0,-1 0 0 0 0,1 0 0 0 0,-1-1 0 0 0,1 1 0 0 0,-1 0 0 0 0,1 0 0 0 0,-1-1 0 0 0,1 1 0 0 0,-1 0 0 0 0,1-1 1 0 0,0 1-1 0 0,-1 0 0 0 0,1-1 0 0 0,0 1 0 0 0,-1-1 0 0 0,1 1 0 0 0,0-1 0 0 0,-1 1 0 0 0,1-1 0 0 0,0 1 0 0 0,0-1 0 0 0,0 1 0 0 0,-1-1 0 0 0,1 1 0 0 0,0-1 0 0 0,0 1 0 0 0,0-1 0 0 0,0 1 0 0 0,0-1 0 0 0,0 1 0 0 0,0-1 1 0 0,0 0-1 0 0,0 1 0 0 0,0-1 0 0 0,0 1 0 0 0,0-1 0 0 0,1 1 0 0 0,-1-1 0 0 0,0 1 0 0 0,0-1 0 0 0,1 1 0 0 0,-1-1 0 0 0,1 0 0 0 0,0-3-1215 0 0,2 0 1 0 0,-1 0-1 0 0,0 0 0 0 0,1 1 0 0 0,4-6 1 0 0,4-5-3970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87 392 0 0,'1'-1'76'0'0,"0"0"1"0"0,0 0-1 0 0,0 0 1 0 0,0 0-1 0 0,0 0 1 0 0,0 0-1 0 0,0 0 0 0 0,0 0 1 0 0,-1-1-1 0 0,1 1 1 0 0,-1 0-1 0 0,1-1 0 0 0,-1 1 1 0 0,1 0-1 0 0,0-2 1 0 0,1-2 82 0 0,1-2 429 0 0,9-15-841 0 0,-4 8 6526 0 0,-8 14-6139 0 0,0 0-1 0 0,0 0 1 0 0,1 0 0 0 0,-1 0-1 0 0,0-1 1 0 0,0 1 0 0 0,0 0 0 0 0,0 0-1 0 0,0 0 1 0 0,1-1 0 0 0,-1 1-1 0 0,0 0 1 0 0,0 0 0 0 0,0 0 0 0 0,0-1-1 0 0,0 1 1 0 0,0 0 0 0 0,0 0-1 0 0,0-1 1 0 0,0 1 0 0 0,0 0 0 0 0,0 0-1 0 0,0 0 1 0 0,0-1 0 0 0,0 1-1 0 0,0 0 1 0 0,0 0 0 0 0,0-1 0 0 0,0 1-1 0 0,0 0 1 0 0,0 0 0 0 0,-1 0-1 0 0,1-1 1 0 0,0 1 0 0 0,0 0 0 0 0,-9-2 2065 0 0,-10 5-609 0 0,13 0-1407 0 0,0 0 0 0 0,1 0 1 0 0,-1 0-1 0 0,1 1 0 0 0,-1 0 0 0 0,1 0 0 0 0,0 1 1 0 0,0-1-1 0 0,1 1 0 0 0,0 0 0 0 0,-1 0 0 0 0,2 0 1 0 0,-1 1-1 0 0,1 0 0 0 0,-1-1 0 0 0,-3 12 0 0 0,-1 6 51 0 0,0 0-1 0 0,-9 49 0 0 0,16-70-226 0 0,1 0-1 0 0,0 1 1 0 0,-1-1-1 0 0,1 0 1 0 0,0 1 0 0 0,0-1-1 0 0,0 0 1 0 0,1 0-1 0 0,-1 1 1 0 0,0-1 0 0 0,1 0-1 0 0,0 0 1 0 0,-1 0-1 0 0,1 1 1 0 0,0-1-1 0 0,0 0 1 0 0,0 0 0 0 0,0 0-1 0 0,0 0 1 0 0,1-1-1 0 0,-1 1 1 0 0,1 0 0 0 0,-1 0-1 0 0,4 2 1 0 0,-2-2-13 0 0,-1-1 0 0 0,1 1-1 0 0,0-1 1 0 0,-1 0 0 0 0,1 0 0 0 0,0 0 0 0 0,0 0 0 0 0,0 0 0 0 0,0-1 0 0 0,0 1 0 0 0,0-1 0 0 0,0 0 0 0 0,0 0 0 0 0,0 0 0 0 0,0 0 0 0 0,0-1 0 0 0,0 1 0 0 0,4-2-1 0 0,14-3-75 0 0,-1-2 0 0 0,0 0-1 0 0,30-15 1 0 0,-40 16 63 0 0,0 0 0 0 0,0-1 0 0 0,-1 0 0 0 0,0 0-1 0 0,0-1 1 0 0,-1 0 0 0 0,0-1 0 0 0,7-10 0 0 0,-11 14 27 0 0,-2 0 0 0 0,1 0 0 0 0,0-1 0 0 0,-1 1 0 0 0,0-1 1 0 0,-1 1-1 0 0,1-1 0 0 0,-1 0 0 0 0,0 0 0 0 0,0 0 0 0 0,-1-11 0 0 0,0 14 19 0 0,0-1 0 0 0,0 1 0 0 0,0 0 1 0 0,0 0-1 0 0,-1 0 0 0 0,1 0 0 0 0,-1 0 0 0 0,0 0 0 0 0,0 0 0 0 0,0 0 0 0 0,0 1 0 0 0,-1-1 1 0 0,1 0-1 0 0,-1 0 0 0 0,1 1 0 0 0,-1-1 0 0 0,0 1 0 0 0,0 0 0 0 0,0-1 0 0 0,-1 1 0 0 0,1 0 1 0 0,0 0-1 0 0,-1 0 0 0 0,-4-2 0 0 0,-2 1 100 0 0,0-1 0 0 0,0 2 0 0 0,0-1-1 0 0,-11-1 1 0 0,16 4-188 0 0,-1-1 1 0 0,0 1-1 0 0,1 0 0 0 0,-1 0 0 0 0,0 1 0 0 0,0-1 1 0 0,1 1-1 0 0,-1 0 0 0 0,0 0 0 0 0,-6 3 0 0 0,10-4-237 0 0,0 1-1 0 0,-1 0 0 0 0,1-1 1 0 0,0 1-1 0 0,0 0 0 0 0,0 0 1 0 0,-1 0-1 0 0,1 0 1 0 0,0 0-1 0 0,0 0 0 0 0,1 0 1 0 0,-1 0-1 0 0,0 1 0 0 0,0-1 1 0 0,0 0-1 0 0,1 1 1 0 0,-1-1-1 0 0,1 0 0 0 0,-1 1 1 0 0,1-1-1 0 0,-1 0 0 0 0,1 1 1 0 0,0-1-1 0 0,0 1 0 0 0,0 1 1 0 0,4 7-3327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4 760 0 0,'-5'-3'9898'0'0,"4"3"-9279"0"0,-8 1 3308 0 0,-9 4-2583 0 0,16-4-542 0 0,-7 3 299 0 0,5-4-844 0 0,0 2 0 0 0,0-1 0 0 0,1 0-1 0 0,-1 1 1 0 0,1 0 0 0 0,-1 0 0 0 0,1 0 0 0 0,0 0 0 0 0,0 1 0 0 0,0-1 0 0 0,0 1 0 0 0,0 0-1 0 0,-3 3 1 0 0,6-5-244 0 0,-1 0-1 0 0,1-1 0 0 0,-1 1 0 0 0,1 0 0 0 0,-1-1 1 0 0,1 1-1 0 0,0 0 0 0 0,-1 0 0 0 0,1 0 0 0 0,0-1 1 0 0,0 1-1 0 0,-1 0 0 0 0,1 0 0 0 0,0 1 0 0 0,0-1-24 0 0,0-1-1 0 0,1 1 1 0 0,-1-1-1 0 0,0 1 1 0 0,1-1-1 0 0,-1 1 0 0 0,0-1 1 0 0,1 1-1 0 0,-1-1 1 0 0,1 1-1 0 0,-1-1 1 0 0,0 0-1 0 0,1 1 1 0 0,-1-1-1 0 0,1 0 0 0 0,-1 1 1 0 0,1-1-1 0 0,-1 0 1 0 0,1 0-1 0 0,0 0 1 0 0,0 1-1 0 0,23 6-489 0 0,-18-5 362 0 0,0-1 0 0 0,10 6 0 0 0,-14-6 112 0 0,0 0 0 0 0,0 0 0 0 0,0 0-1 0 0,0 1 1 0 0,0-1 0 0 0,-1 1 0 0 0,1 0 0 0 0,0 0-1 0 0,-1-1 1 0 0,1 1 0 0 0,1 4 0 0 0,-1-3-21 0 0,0 1 0 0 0,0 0-1 0 0,0 0 1 0 0,-1 1 0 0 0,3 6 0 0 0,-4-10 56 0 0,0 1 0 0 0,1-1-1 0 0,-1 1 1 0 0,0-1-1 0 0,0 1 1 0 0,0-1 0 0 0,0 1-1 0 0,0-1 1 0 0,0 1 0 0 0,-1 0-1 0 0,1-1 1 0 0,0 1 0 0 0,-1-1-1 0 0,1 1 1 0 0,-1-1 0 0 0,1 0-1 0 0,-1 1 1 0 0,1-1 0 0 0,-1 0-1 0 0,-1 2 1 0 0,-2 3 233 0 0,0-1 1 0 0,0 0-1 0 0,-1-1 1 0 0,1 1-1 0 0,-1-1 0 0 0,0 0 1 0 0,-8 5-1 0 0,11-8-234 0 0,-1 0 0 0 0,1 1 0 0 0,-1-1 0 0 0,1 0-1 0 0,-1-1 1 0 0,1 1 0 0 0,-1 0 0 0 0,0-1 0 0 0,1 0 0 0 0,-1 0 0 0 0,1 0 0 0 0,-1 0-1 0 0,0 0 1 0 0,1 0 0 0 0,-1-1 0 0 0,0 0 0 0 0,1 1 0 0 0,-1-1 0 0 0,-3-2-1 0 0,6 3-107 0 0,0 0 0 0 0,-1 0 0 0 0,1-1-1 0 0,0 1 1 0 0,-1 0 0 0 0,1 0 0 0 0,0 0-1 0 0,-1-1 1 0 0,1 1 0 0 0,0 0 0 0 0,0 0-1 0 0,-1-1 1 0 0,1 1 0 0 0,0 0-1 0 0,0-1 1 0 0,-1 1 0 0 0,1 0 0 0 0,0-1-1 0 0,0 1 1 0 0,0 0 0 0 0,0-1 0 0 0,0 1-1 0 0,-1-1 1 0 0,1 1 0 0 0,0 0 0 0 0,0-1-1 0 0,0 1 1 0 0,0-1 0 0 0,0 1-1 0 0,0 0 1 0 0,0-1 0 0 0,0 1 0 0 0,0-1-1 0 0,0 1 1 0 0,0 0 0 0 0,1-1 0 0 0,-1-7-1866 0 0,0 3-369 0 0,4-1-1424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41 552 0 0,'-1'-9'784'0'0,"0"8"-60"0"0,1-1 0 0 0,0 1-1 0 0,0 0 1 0 0,1 0-1 0 0,-1-1 1 0 0,0 1 0 0 0,0 0-1 0 0,0 0 1 0 0,1-1 0 0 0,-1 1-1 0 0,1 0 1 0 0,-1 0-1 0 0,1 0 1 0 0,-1 0 0 0 0,2-2-1 0 0,5-3 1525 0 0,-2 1 702 0 0,-7 18-1278 0 0,2 2-1143 0 0,0 1 0 0 0,-6 28-1 0 0,-1 10-76 0 0,4 147-328 0 0,3-200-175 0 0,7-16-159 0 0,4-1 32 0 0,-4 6 30 0 0,1-1 1 0 0,0 2-1 0 0,11-12 0 0 0,-15 18 134 0 0,1 0 0 0 0,0 0-1 0 0,-1 1 1 0 0,1-1-1 0 0,0 1 1 0 0,1 0-1 0 0,-1 1 1 0 0,0-1 0 0 0,0 1-1 0 0,1 0 1 0 0,-1 1-1 0 0,1-1 1 0 0,-1 1-1 0 0,1 0 1 0 0,-1 0 0 0 0,1 0-1 0 0,-1 1 1 0 0,1 0-1 0 0,-1 0 1 0 0,0 1-1 0 0,10 3 1 0 0,-14-4 21 0 0,1-1 0 0 0,0 1 0 0 0,0 0 0 0 0,0 0 0 0 0,-1 0-1 0 0,1 1 1 0 0,-1-1 0 0 0,1 0 0 0 0,-1 1 0 0 0,1-1 0 0 0,-1 1 0 0 0,0-1 0 0 0,1 1 0 0 0,-1 0 0 0 0,0-1-1 0 0,0 1 1 0 0,0 0 0 0 0,-1 0 0 0 0,2 4 0 0 0,-1-4 9 0 0,-1 1 1 0 0,0 0-1 0 0,0 0 0 0 0,0 0 0 0 0,0 0 0 0 0,-1 0 0 0 0,1 0 1 0 0,-1 0-1 0 0,0 0 0 0 0,0-1 0 0 0,0 1 0 0 0,-1 3 1 0 0,-4 6 72 0 0,-1-1 0 0 0,0 0 0 0 0,-1 0 0 0 0,-15 16 0 0 0,7-9 75 0 0,-1 0 1 0 0,-1-1 0 0 0,-39 28-1 0 0,54-43-178 0 0,-23 12 126 0 0,26-13-135 0 0,-1-1-1 0 0,1 0 1 0 0,-1 1 0 0 0,0-1 0 0 0,1 0 0 0 0,-1 1 0 0 0,0-1 0 0 0,0 0-1 0 0,1 0 1 0 0,-1 0 0 0 0,0 0 0 0 0,1 0 0 0 0,-1 0 0 0 0,0 0-1 0 0,0 0 1 0 0,1 0 0 0 0,-1 0 0 0 0,0 0 0 0 0,0 0 0 0 0,1 0-1 0 0,-1-1 1 0 0,0 1 0 0 0,1 0 0 0 0,-1 0 0 0 0,0-1 0 0 0,1 1 0 0 0,-1-1-1 0 0,1 1 1 0 0,-1 0 0 0 0,0-1 0 0 0,1 1 0 0 0,-1-2 0 0 0,0-1-635 0 0,0 0 0 0 0,1 0 0 0 0,-1 0 0 0 0,1 0 1 0 0,0-1-1 0 0,0 1 0 0 0,0 0 0 0 0,1 0 1 0 0,-1 0-1 0 0,1 0 0 0 0,0 0 0 0 0,-1 0 1 0 0,1 0-1 0 0,2-4 0 0 0,1-5-2143 0 0,1-9-3836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38 227 368 0 0,'11'-17'2937'0'0,"-1"-2"-1"0"0,-1 1 1 0 0,9-28-1 0 0,-15 36-2668 0 0,-1 1-1 0 0,3-18 0 0 0,-2 13 418 0 0,-2 12-576 0 0,-1 1 0 0 0,1-1 1 0 0,-1 0-1 0 0,0 1 1 0 0,1-1-1 0 0,-1 0 0 0 0,0 0 1 0 0,0 1-1 0 0,0-1 1 0 0,0 0-1 0 0,0 0 1 0 0,0 1-1 0 0,-1-1 0 0 0,1 0 1 0 0,-1 1-1 0 0,0-3 1 0 0,0 2 58 0 0,1 1 1 0 0,-1 0 0 0 0,0 0 0 0 0,1 0 0 0 0,-1 0-1 0 0,0 0 1 0 0,0 0 0 0 0,0 0 0 0 0,0 0 0 0 0,1 1-1 0 0,-3-2 1 0 0,2 2-102 0 0,1-1 0 0 0,-1 1 0 0 0,1 0-1 0 0,-1 0 1 0 0,1 0 0 0 0,-1 0 0 0 0,1 0-1 0 0,-1 0 1 0 0,1 0 0 0 0,-1 0 0 0 0,0 0 0 0 0,1 0-1 0 0,-1 0 1 0 0,1 0 0 0 0,-1 0 0 0 0,1 1 0 0 0,-1-1-1 0 0,1 0 1 0 0,-1 0 0 0 0,1 1 0 0 0,-1-1-1 0 0,1 0 1 0 0,-1 0 0 0 0,1 1 0 0 0,0-1 0 0 0,-1 1-1 0 0,0 0 1 0 0,-14 11 853 0 0,12-10-787 0 0,0 0 0 0 0,0 1-1 0 0,0 0 1 0 0,0-1-1 0 0,0 1 1 0 0,-3 5 0 0 0,1 0-20 0 0,1 0 0 0 0,0 1 0 0 0,0-1 1 0 0,1 1-1 0 0,0 0 0 0 0,0 0 0 0 0,1 0 1 0 0,0 1-1 0 0,1-1 0 0 0,-1 13 1 0 0,2-17-111 0 0,0 0 1 0 0,0 0-1 0 0,0 0 1 0 0,1 0-1 0 0,-1 0 0 0 0,1-1 1 0 0,0 1-1 0 0,1 0 1 0 0,-1 0-1 0 0,1-1 1 0 0,0 1-1 0 0,0-1 1 0 0,1 1-1 0 0,-1-1 1 0 0,1 0-1 0 0,0 0 1 0 0,0 0-1 0 0,0-1 1 0 0,0 1-1 0 0,1 0 1 0 0,5 3-1 0 0,-8-6-34 0 0,1 0 0 0 0,-1-1 0 0 0,0 1 0 0 0,1 0 0 0 0,-1-1 1 0 0,1 0-1 0 0,-1 1 0 0 0,1-1 0 0 0,-1 0 0 0 0,1 0 0 0 0,0 1 0 0 0,-1-1 0 0 0,1 0 0 0 0,-1-1 0 0 0,1 1 0 0 0,-1 0 0 0 0,1 0 0 0 0,-1-1 0 0 0,1 1 0 0 0,-1-1 0 0 0,1 1 0 0 0,-1-1 0 0 0,0 0 0 0 0,2 0 0 0 0,4-3-321 0 0,-1-1 0 0 0,0 1 0 0 0,10-11 0 0 0,-3 3-343 0 0,-4 4 341 0 0,-1 0 1 0 0,1-1 0 0 0,-2-1 0 0 0,11-14 0 0 0,13-17-439 0 0,-27 37 838 0 0,-2 2 141 0 0,0-1 0 0 0,0 1 0 0 0,0 0 0 0 0,1-1 0 0 0,4-2 0 0 0,-6 5-166 0 0,-1-1 0 0 0,0 1 0 0 0,0 0 0 0 0,1 0 0 0 0,-1 0 0 0 0,0 0 0 0 0,0 0 0 0 0,1 0 0 0 0,-1 0-1 0 0,0 0 1 0 0,0 0 0 0 0,1 0 0 0 0,-1 0 0 0 0,0 0 0 0 0,0 0 0 0 0,1 0 0 0 0,-1 0 0 0 0,0 0 0 0 0,0 0 0 0 0,1 0 0 0 0,-1 0 0 0 0,0 0 0 0 0,0 0 0 0 0,1 1 0 0 0,-1-1-1 0 0,0 0 1 0 0,0 0 0 0 0,0 0 0 0 0,1 0 0 0 0,-1 1 0 0 0,1 0 8 0 0,-1 0-1 0 0,1 0 1 0 0,-1 0-1 0 0,0 0 0 0 0,1 0 1 0 0,-1 0-1 0 0,0 0 1 0 0,1 0-1 0 0,-1 0 1 0 0,0 0-1 0 0,0 3 1 0 0,-1 26 161 0 0,-1 1 1 0 0,-11 54 0 0 0,12-82-203 0 0,1 0 1 0 0,-1 0 0 0 0,0 1-1 0 0,0-1 1 0 0,0 0-1 0 0,-4 6 1 0 0,6-14 53 0 0,0-1 0 0 0,0 1 1 0 0,0 0-1 0 0,-1-6 0 0 0,0 2 14 0 0,2-6 131 0 0,-1 0 0 0 0,2 0 0 0 0,0 0 0 0 0,1 0 0 0 0,0 1 0 0 0,1 0 0 0 0,1 0 0 0 0,14-25 0 0 0,-5 13 135 0 0,-9 16-59 0 0,0 0 1 0 0,10-13-1 0 0,-13 19-326 0 0,0 1 0 0 0,0 0 0 0 0,0 0 0 0 0,0 1 0 0 0,1-1 0 0 0,-1 1 0 0 0,1-1 0 0 0,0 1 0 0 0,0 0-1 0 0,5-1 1 0 0,-5 1-46 0 0,0 1 0 0 0,-1 0 0 0 0,1 1 0 0 0,0-1 0 0 0,0 1 0 0 0,0 0 0 0 0,0 0-1 0 0,-1 0 1 0 0,1 0 0 0 0,5 1 0 0 0,12 0-558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7 408 0 0,'-4'-4'4072'0'0,"4"3"-3619"0"0,-1 1-1 0 0,1 0 1 0 0,-1-1-1 0 0,1 1 1 0 0,-1 0-1 0 0,0 0 1 0 0,1 0-1 0 0,-1-1 0 0 0,0 1 1 0 0,1 0-1 0 0,-1 0 1 0 0,0 0-1 0 0,0 0-230 0 0,1 1 0 0 0,0-1 0 0 0,-1 0 0 0 0,1 1 0 0 0,-1-1 0 0 0,1 0 0 0 0,0 1-1 0 0,-1-1 1 0 0,1 0 0 0 0,0 1 0 0 0,0-1 0 0 0,-1 0 0 0 0,1 1 0 0 0,0-1 0 0 0,0 1 0 0 0,-1-1-1 0 0,1 1 1 0 0,0-1 0 0 0,0 1 0 0 0,0-1 0 0 0,0 1 0 0 0,-1 5 338 0 0,0 1-1 0 0,1-1 1 0 0,0 10 0 0 0,0-7 85 0 0,-2 32 480 0 0,0-23-952 0 0,1 0 1 0 0,1 0 0 0 0,1 0 0 0 0,5 33 0 0 0,-6-50-179 0 0,0 1 1 0 0,1-1 0 0 0,-1 1-1 0 0,0-1 1 0 0,1 1-1 0 0,-1-1 1 0 0,1 0 0 0 0,0 1-1 0 0,-1-1 1 0 0,1 0 0 0 0,0 0-1 0 0,0 1 1 0 0,0-1 0 0 0,0 0-1 0 0,0 0 1 0 0,0 0 0 0 0,0 0-1 0 0,0 0 1 0 0,1 0-1 0 0,0 1 1 0 0,0-2-12 0 0,-1 0 1 0 0,1 0-1 0 0,-1 1 0 0 0,0-1 0 0 0,1 0 1 0 0,-1 0-1 0 0,1 0 0 0 0,-1 0 0 0 0,1 0 0 0 0,-1-1 1 0 0,0 1-1 0 0,1 0 0 0 0,-1-1 0 0 0,0 1 1 0 0,1-1-1 0 0,-1 1 0 0 0,2-2 0 0 0,5-3-191 0 0,1-1 0 0 0,-1 0-1 0 0,0-1 1 0 0,12-12 0 0 0,-16 15 33 0 0,10-11-284 0 0,-2 0 0 0 0,0-1 1 0 0,11-18-1 0 0,-16 23 195 0 0,7-10-277 0 0,-3 5 160 0 0,12-24 0 0 0,-20 32 279 0 0,3 0 1367 0 0,0 20-23 0 0,-6-8-1155 0 0,1 0 0 0 0,-1 0 1 0 0,1 1-1 0 0,-1-1 0 0 0,0 0 0 0 0,-1 0 0 0 0,1 0 0 0 0,-1 1 0 0 0,0-1 0 0 0,0 0 0 0 0,-2 5 0 0 0,-2 13 58 0 0,1-1-57 0 0,3-14-76 0 0,-1 1 0 0 0,1-1-1 0 0,0 1 1 0 0,1 0-1 0 0,-1-1 1 0 0,2 1 0 0 0,-1 0-1 0 0,3 10 1 0 0,-3-18-13 0 0,10 29-8 0 0,-10-28-1 0 0,1 0-1 0 0,0 0 1 0 0,-1 0 0 0 0,1 0-1 0 0,0 0 1 0 0,0 0 0 0 0,-1 0-1 0 0,1 0 1 0 0,0 0 0 0 0,2 1-1 0 0,-3-2-2 0 0,1 0 0 0 0,-1 0 0 0 0,1 0-1 0 0,-1 0 1 0 0,1 1 0 0 0,-1-1 0 0 0,1 0 0 0 0,-1 0-1 0 0,1 0 1 0 0,-1 0 0 0 0,1 0 0 0 0,-1 0 0 0 0,1 0-1 0 0,-1 0 1 0 0,1 0 0 0 0,-1 0 0 0 0,1-1 0 0 0,-1 1 0 0 0,0 0-1 0 0,1 0 1 0 0,-1 0 0 0 0,1-1 0 0 0,-1 1 0 0 0,1 0-1 0 0,-1 0 1 0 0,1-1 0 0 0,10-8-491 0 0,-1 1 1 0 0,0-2-1 0 0,-1 1 1 0 0,11-15-1 0 0,29-46-940 0 0,-23 31 1385 0 0,-8 17 512 0 0,-17 21-320 0 0,0 0 0 0 0,0 0 0 0 0,0 1-1 0 0,0-1 1 0 0,0 0 0 0 0,0 0-1 0 0,0 1 1 0 0,0-1 0 0 0,0 0-1 0 0,0 1 1 0 0,0-1 0 0 0,0 1-1 0 0,0-1 1 0 0,0 1 0 0 0,1 0-1 0 0,-1 0 1 0 0,0-1 0 0 0,0 1-1 0 0,1 0 1 0 0,0 0 0 0 0,-1 0-64 0 0,-1 1 0 0 0,1-1 0 0 0,-1 0 0 0 0,1 1 0 0 0,-1-1 0 0 0,0 0 0 0 0,1 1 0 0 0,-1-1 0 0 0,0 1 0 0 0,1-1 0 0 0,-1 0 0 0 0,0 1 0 0 0,0-1 0 0 0,1 1 0 0 0,-1-1 0 0 0,0 1 0 0 0,0-1 0 0 0,0 1 0 0 0,0-1 0 0 0,1 1 0 0 0,-1-1 0 0 0,0 1 0 0 0,0-1 0 0 0,0 1 1 0 0,0-1-1 0 0,0 1 0 0 0,-1 0 0 0 0,-1 17 191 0 0,1-15-197 0 0,-1 10 22 0 0,0 0-1 0 0,1 0 1 0 0,1 0 0 0 0,1 14 0 0 0,5 14-3529 0 0,-4-35 822 0 0,0-1 1 0 0,0 0-1 0 0,0 0 0 0 0,5 9 1 0 0,-1-8 519 0 0,0-1 1277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53 744 0 0,'-1'-2'1010'0'0,"0"0"0"0"0,0 0 0 0 0,0 0 0 0 0,-1 0 0 0 0,1 0 0 0 0,-1 0 0 0 0,0 1 0 0 0,1-1 0 0 0,-1 0 0 0 0,0 1 0 0 0,0-1 0 0 0,-4-1 0 0 0,4 1-736 0 0,0 1 0 0 0,-1 0 1 0 0,1 0-1 0 0,0 0 0 0 0,-1 0 0 0 0,1 1 0 0 0,0-1 1 0 0,-1 1-1 0 0,1-1 0 0 0,-1 1 0 0 0,1 0 0 0 0,-1 0 1 0 0,1 0-1 0 0,-1 0 0 0 0,1 0 0 0 0,-1 0 0 0 0,1 1 1 0 0,-1-1-1 0 0,1 1 0 0 0,-4 1 0 0 0,-3 3 38 0 0,5-3-206 0 0,0 1-1 0 0,-1-1 1 0 0,1 1 0 0 0,1 0 0 0 0,-1 0-1 0 0,0 0 1 0 0,-4 5 0 0 0,-2 4 70 0 0,5-7-121 0 0,0 1 0 0 0,0-1 0 0 0,0 1 0 0 0,1 1 1 0 0,0-1-1 0 0,0 0 0 0 0,1 1 0 0 0,0 0 0 0 0,-2 7 0 0 0,5-13-53 0 0,-3 8 17 0 0,1 0 0 0 0,0 0 0 0 0,1 0 0 0 0,-1 14 0 0 0,2-21-22 0 0,4 27-197 0 0,-4-28 184 0 0,0-1 1 0 0,0 1-1 0 0,0-1 0 0 0,0 1 0 0 0,1-1 0 0 0,-1 1 1 0 0,0-1-1 0 0,0 0 0 0 0,1 1 0 0 0,-1-1 0 0 0,0 1 1 0 0,1-1-1 0 0,-1 0 0 0 0,0 1 0 0 0,1-1 0 0 0,-1 0 1 0 0,0 1-1 0 0,1-1 0 0 0,-1 0 0 0 0,1 1 1 0 0,0-1-11 0 0,-1 0 1 0 0,1 0-1 0 0,0 0 1 0 0,-1-1-1 0 0,1 1 1 0 0,-1 0-1 0 0,1 0 1 0 0,-1 0-1 0 0,1 0 1 0 0,-1-1-1 0 0,1 1 1 0 0,-1 0-1 0 0,1-1 1 0 0,-1 1-1 0 0,1 0 1 0 0,-1-1 0 0 0,1 1-1 0 0,-1 0 1 0 0,1-1-1 0 0,-1 1 1 0 0,0-1-1 0 0,1 0 1 0 0,24-22-1501 0 0,-19 19 1049 0 0,-1-1 1 0 0,1 1-1 0 0,-1-2 1 0 0,4-4-1 0 0,72-94-4450 0 0,-80 102 4939 0 0,17-22 2999 0 0,22-23 1 0 0,-42 50-2477 0 0,0 0 0 0 0,0-1 0 0 0,1 1 1 0 0,-1 0-1 0 0,1 0 0 0 0,0 0 0 0 0,-2 4 0 0 0,-4 11-127 0 0,3-8-477 0 0,0 1-1 0 0,0 0 1 0 0,1-1-1 0 0,1 1 1 0 0,0 0-1 0 0,0 0 1 0 0,1 1-1 0 0,0 19 1 0 0,2-27-379 0 0,-1 0 0 0 0,1 0 0 0 0,0 0 0 0 0,-1 0 0 0 0,2 0 0 0 0,-1 0 0 0 0,0-1 0 0 0,1 1 0 0 0,0 0 0 0 0,0-1 0 0 0,0 1 0 0 0,5 5 0 0 0,-1-3-2498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57 0 0 0,'0'-4'203'0'0,"1"1"-1"0"0,-1 0 1 0 0,1-1-1 0 0,0 1 1 0 0,0 0 0 0 0,2-4-1 0 0,2-9 4177 0 0,0 2 6569 0 0,-8 16-9506 0 0,2 0-1230 0 0,-1-1 1 0 0,1 1 0 0 0,0-1 0 0 0,0 1 0 0 0,1-1-1 0 0,-1 1 1 0 0,0 0 0 0 0,0 2 0 0 0,-7 10 435 0 0,6-10-516 0 0,0 1 0 0 0,0-1 0 0 0,0 0 0 0 0,-1 8 0 0 0,-3 5 47 0 0,1-3-124 0 0,0-1 0 0 0,2 1 0 0 0,-1 0 0 0 0,0 17 1 0 0,3-28-60 0 0,1 0 0 0 0,0 0 1 0 0,0 0-1 0 0,1 0 1 0 0,-1 0-1 0 0,0 0 0 0 0,1 0 1 0 0,0 0-1 0 0,0-1 1 0 0,0 1-1 0 0,1 3 0 0 0,-1-5-9 0 0,-1 0-1 0 0,1 0 0 0 0,-1 0 1 0 0,1 0-1 0 0,-1-1 1 0 0,1 1-1 0 0,0 0 1 0 0,-1 0-1 0 0,1-1 0 0 0,0 1 1 0 0,-1 0-1 0 0,1-1 1 0 0,0 1-1 0 0,0 0 0 0 0,0-1 1 0 0,0 0-1 0 0,0 1 1 0 0,0-1-1 0 0,-1 1 0 0 0,1-1 1 0 0,0 0-1 0 0,0 0 1 0 0,0 1-1 0 0,0-1 1 0 0,0 0-1 0 0,0 0 0 0 0,0 0 1 0 0,0 0-1 0 0,0 0 1 0 0,0 0-1 0 0,0-1 0 0 0,0 1 1 0 0,2-1-1 0 0,3-1-126 0 0,1-1 1 0 0,-1-1-1 0 0,0 1 0 0 0,0-1 0 0 0,0 0 0 0 0,0 0 0 0 0,-1-1 0 0 0,9-8 1 0 0,-4 1-294 0 0,0-1 1 0 0,14-23 0 0 0,-12 20 276 0 0,-1 1-1 0 0,2 1 1 0 0,0 0-1 0 0,0 0 1 0 0,19-13-1 0 0,-27 23 63 0 0,5-4 1561 0 0,-8 10-568 0 0,-3 7-386 0 0,-5 18 387 0 0,4-18-748 0 0,0 0 0 0 0,0 0 0 0 0,0 16 0 0 0,2-1-581 0 0,-1-8-30 0 0,3 22 0 0 0,-2-32-848 0 0,1-1 1 0 0,0 0-1 0 0,1 0 0 0 0,2 8 1 0 0,0-7-1527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9 424 0 0,'-8'-7'1952'0'0,"7"7"-1463"0"0,0 0-1 0 0,1 0 1 0 0,-1-1 0 0 0,0 1 0 0 0,1 0 0 0 0,-1 0-1 0 0,0 0 1 0 0,1 0 0 0 0,-1 0 0 0 0,0 0 0 0 0,1 0 0 0 0,-1 0-1 0 0,0 0 1 0 0,1 0 0 0 0,-1 1 0 0 0,0-1 0 0 0,1 0 0 0 0,-1 0-1 0 0,0 1 1 0 0,1-1 0 0 0,-1 0 0 0 0,0 1 489 0 0,0 0-490 0 0,-4 2-684 0 0,2-1 494 0 0,1 0 0 0 0,-1 0 0 0 0,1 0-1 0 0,-1 1 1 0 0,1-1 0 0 0,0 1 0 0 0,0-1-1 0 0,0 1 1 0 0,-3 5 0 0 0,-12 28 1383 0 0,1-2-880 0 0,6-12-468 0 0,-10 29 1 0 0,19-49-331 0 0,1 0-1 0 0,-1 0 1 0 0,1 0 0 0 0,0 0 0 0 0,0-1-1 0 0,0 1 1 0 0,0 0 0 0 0,0 0-1 0 0,0 0 1 0 0,0 0 0 0 0,0 0 0 0 0,1 0-1 0 0,-1 0 1 0 0,1 0 0 0 0,0-1-1 0 0,-1 1 1 0 0,1 0 0 0 0,0 0 0 0 0,0-1-1 0 0,0 1 1 0 0,0 0 0 0 0,0-1-1 0 0,1 1 1 0 0,1 1 0 0 0,-1-2-14 0 0,-1 0-1 0 0,0 0 1 0 0,1 0 0 0 0,-1-1 0 0 0,0 1 0 0 0,1 0-1 0 0,-1-1 1 0 0,1 1 0 0 0,-1-1 0 0 0,1 0 0 0 0,-1 1-1 0 0,1-1 1 0 0,-1 0 0 0 0,1 0 0 0 0,-1 0 0 0 0,1 0-1 0 0,-1 0 1 0 0,1 0 0 0 0,-1-1 0 0 0,1 1 0 0 0,-1 0-1 0 0,1-1 1 0 0,-1 1 0 0 0,1-1 0 0 0,-1 0 0 0 0,1 1-1 0 0,-1-1 1 0 0,0 0 0 0 0,0 0 0 0 0,1 0 0 0 0,1-2-1 0 0,7-6-233 0 0,0-1-1 0 0,-1-1 1 0 0,14-20-1 0 0,12-14-348 0 0,-22 29 521 0 0,9-9 227 0 0,-21 23-39 0 0,1 1 0 0 0,0-1 0 0 0,-1 1 0 0 0,1-1 0 0 0,0 1 0 0 0,0 0 0 0 0,0 0 0 0 0,0 0 0 0 0,0 0 0 0 0,4-1 0 0 0,-6 2-47 0 0,1 0 0 0 0,-1 0 1 0 0,1 0-1 0 0,0 0 0 0 0,-1 0 1 0 0,1 0-1 0 0,-1 1 1 0 0,1-1-1 0 0,-1 0 0 0 0,1 0 1 0 0,-1 1-1 0 0,1-1 0 0 0,-1 0 1 0 0,1 1-1 0 0,-1-1 1 0 0,1 1-1 0 0,-1-1 0 0 0,1 1 1 0 0,-1-1-1 0 0,0 1 0 0 0,1-1 1 0 0,-1 1-1 0 0,0-1 1 0 0,1 1-1 0 0,-1-1 0 0 0,0 1 1 0 0,0-1-1 0 0,0 1 0 0 0,1-1 1 0 0,-1 1-1 0 0,0 0 1 0 0,0-1-1 0 0,0 1 0 0 0,0-1 1 0 0,0 2-1 0 0,2 27 580 0 0,-2-24-550 0 0,0 11-673 0 0,2 0 0 0 0,0 0 0 0 0,7 23 1 0 0,9 17-8926 0 0,-13-41 583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5 102 0 0 0,'0'-11'395'0'0,"-1"4"-236"0"0,0 0 1 0 0,1 0 0 0 0,0 0-1 0 0,1 0 1 0 0,0 0 0 0 0,1-7-1 0 0,-2 0 1036 0 0,0 13-828 0 0,-1 1-1 0 0,1-1 1 0 0,0 0-1 0 0,0 1 1 0 0,0-1-1 0 0,0 0 0 0 0,0 0 1 0 0,0 1-1 0 0,0-1 1 0 0,0 0-1 0 0,0 0 1 0 0,0 1-1 0 0,0-1 1 0 0,0 0-1 0 0,0 0 1 0 0,1 1-1 0 0,-1-1 1 0 0,0 0-1 0 0,1 1 1 0 0,-1-1-1 0 0,0 0 1 0 0,1 1-1 0 0,0-2 0 0 0,-1 8 3617 0 0,-2 17-2642 0 0,0-4-698 0 0,-1 121 1675 0 0,2-48-1814 0 0,0-34-323 0 0,11 97 1 0 0,-10-152-174 0 0,1 1-1 0 0,0-1 1 0 0,-1 0 0 0 0,2 0 0 0 0,-1 0 0 0 0,0 0-1 0 0,1 0 1 0 0,-1 0 0 0 0,4 5 0 0 0,-5-8-6 0 0,1 1 0 0 0,-1-1 1 0 0,1 1-1 0 0,-1-1 0 0 0,1 1 0 0 0,-1-1 1 0 0,1 1-1 0 0,-1-1 0 0 0,1 0 0 0 0,0 1 1 0 0,-1-1-1 0 0,1 0 0 0 0,0 0 1 0 0,-1 1-1 0 0,1-1 0 0 0,0 0 0 0 0,-1 0 1 0 0,1 0-1 0 0,0 0 0 0 0,0 0 0 0 0,0 0 0 0 0,0 0-1 0 0,0 0 0 0 0,0-1 1 0 0,0 1-1 0 0,0-1 0 0 0,0 1 1 0 0,-1-1-1 0 0,1 1 0 0 0,0-1 1 0 0,0 1-1 0 0,0-1 0 0 0,-1 0 1 0 0,1 0-1 0 0,0 1 0 0 0,-1-1 0 0 0,1 0 1 0 0,-1 0-1 0 0,2-1 0 0 0,78-142 85 0 0,-24 39-92 0 0,28-27-144 0 0,-49 78-152 0 0,-27 42-28 0 0,0 0 0 0 0,1 1 1 0 0,0 0-1 0 0,17-15 0 0 0,-18 17-458 0 0,2-1-636 0 0,-9 23-5286 0 0,-11 12-74 0 0,2-7 5307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0 0 0,'-3'-6'-553'0'0,"5"-5"5690"0"0,6-6 5226 0 0,-2 12-7087 0 0,-2 8-1196 0 0,-5 11-497 0 0,-6 8-286 0 0,6-17-1161 0 0,-1 0-1 0 0,0 0 0 0 0,1 0 1 0 0,0 0-1 0 0,0 0 0 0 0,0 7 0 0 0,1 6-115 0 0,-1 0 0 0 0,-1 0 0 0 0,-6 24 0 0 0,3-18-474 0 0,-1 16-1985 0 0,6-39 2123 0 0,0 0 1 0 0,0 0-1 0 0,0-1 1 0 0,0 1-1 0 0,0 0 1 0 0,0 0-1 0 0,0 0 1 0 0,0 0-1 0 0,0-1 1 0 0,0 1-1 0 0,0 0 1 0 0,1 0-1 0 0,-1 0 1 0 0,0-1-1 0 0,1 1 1 0 0,-1 0-1 0 0,0 0 1 0 0,1-1-1 0 0,-1 1 1 0 0,1 0-1 0 0,-1-1 1 0 0,1 1 0 0 0,-1-1-1 0 0,1 1 1 0 0,-1 0-1 0 0,1-1 1 0 0,0 1-1 0 0,-1-1 1 0 0,1 0-1 0 0,0 1 1 0 0,0-1-1 0 0,-1 1 1 0 0,2-1-1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2072 0 0,'-4'-11'14035'0'0,"1"4"-11298"0"0,-3 0-1609 0 0,4 6-528 0 0,2 3-168 0 0,-1 3-191 0 0,1 1-361 0 0,0 1-481 0 0,5 4-319 0 0,-1-1-632 0 0,-1 1 96 0 0,3 1 783 0 0,3 1-1047 0 0,2 3-889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13 0 0 0,'-1'-1'283'0'0,"1"1"-1"0"0,0-1 1 0 0,-1 0-1 0 0,1 1 1 0 0,-1-1-1 0 0,1 0 1 0 0,-1 0-1 0 0,1 1 1 0 0,-1-1-1 0 0,0 1 1 0 0,1-1-1 0 0,-1 1 1 0 0,0-1 0 0 0,1 1-1 0 0,-1-1 1 0 0,-1 0-1 0 0,-16 0 7844 0 0,15 1-7685 0 0,1 0 0 0 0,-1 1 0 0 0,1 0-1 0 0,-1 0 1 0 0,1-1 0 0 0,-1 2-1 0 0,1-1 1 0 0,0 0 0 0 0,0 0-1 0 0,-3 2 1 0 0,-22 18 2056 0 0,23-18-2353 0 0,-20 12 952 0 0,20-14-970 0 0,1 1 0 0 0,-1 0-1 0 0,1 0 1 0 0,0 0 0 0 0,0 1 0 0 0,0-1 0 0 0,0 1-1 0 0,-3 2 1 0 0,-2 3 155 0 0,-2 3 111 0 0,10-11-388 0 0,0 0 0 0 0,0 1 1 0 0,0-1-1 0 0,0 0 0 0 0,0 1 0 0 0,0-1 0 0 0,0 0 1 0 0,0 1-1 0 0,0-1 0 0 0,0 0 0 0 0,0 1 1 0 0,0-1-1 0 0,0 0 0 0 0,0 1 0 0 0,0-1 0 0 0,0 0 1 0 0,0 1-1 0 0,1-1 0 0 0,-1 0 0 0 0,0 0 1 0 0,0 1-1 0 0,0-1 0 0 0,0 0 0 0 0,1 1 0 0 0,-1-1 1 0 0,0 0-1 0 0,0 0 0 0 0,1 0 0 0 0,-1 1 0 0 0,0-1 1 0 0,1 0-1 0 0,-1 0 0 0 0,0 0 0 0 0,1 0 1 0 0,-1 1-1 0 0,0-1 0 0 0,0 0 0 0 0,1 0 0 0 0,0 0 1 0 0,30 13 41 0 0,-23-11-46 0 0,-1 1 0 0 0,-1-1 0 0 0,1 1 0 0 0,0 1 0 0 0,-1-1-1 0 0,1 1 1 0 0,-1 1 0 0 0,0-1 0 0 0,8 9 0 0 0,-5-4 3 0 0,-1 1-1 0 0,0 1 1 0 0,0-1 0 0 0,8 17-1 0 0,-15-24 9 0 0,0-1-1 0 0,1 1 1 0 0,-1 0-1 0 0,0 0 1 0 0,0 0-1 0 0,0 0 1 0 0,-1 0-1 0 0,1 1 0 0 0,-1-1 1 0 0,0 0-1 0 0,0 0 1 0 0,0 0-1 0 0,0 0 1 0 0,0 1-1 0 0,-1-1 1 0 0,0 0-1 0 0,1 0 0 0 0,-1 0 1 0 0,0 0-1 0 0,0 0 1 0 0,-1 0-1 0 0,1 0 1 0 0,-3 4-1 0 0,4-7-9 0 0,-6 8 60 0 0,1-1 0 0 0,-1 0 1 0 0,0 0-1 0 0,-8 7 0 0 0,12-12-67 0 0,0-1 0 0 0,0 1-1 0 0,0-1 1 0 0,0 0 0 0 0,0 1-1 0 0,0-1 1 0 0,-1 0 0 0 0,1 0 0 0 0,0 0-1 0 0,-1-1 1 0 0,1 1 0 0 0,-1-1-1 0 0,1 1 1 0 0,-1-1 0 0 0,1 0-1 0 0,-1 0 1 0 0,1 0 0 0 0,-1 0-1 0 0,1 0 1 0 0,-4-1 0 0 0,1-1-184 0 0,0 1 1 0 0,0-1-1 0 0,0 0 0 0 0,-5-3 1 0 0,-3-5-2768 0 0,12 9 2445 0 0,1 0 0 0 0,-1 0 0 0 0,1 1 0 0 0,-1-1 0 0 0,1 0 0 0 0,-1 0 0 0 0,1 0 0 0 0,0 0 0 0 0,0 0 0 0 0,0 1 0 0 0,-1-1 0 0 0,1 0 0 0 0,0 0 0 0 0,0 0 0 0 0,0-2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40 336 0 0,'0'0'486'0'0,"1"-1"-1"0"0,-1 0 1 0 0,1 1 0 0 0,-1-1-1 0 0,1 0 1 0 0,-1 0 0 0 0,1 1-1 0 0,-1-1 1 0 0,0 0-1 0 0,1 0 1 0 0,-1 0 0 0 0,0 0-1 0 0,0 0 1 0 0,1 0 0 0 0,-1 0-1 0 0,0 0 1 0 0,0 0-1 0 0,0 1 1 0 0,0-1 0 0 0,0 0-1 0 0,0 0 1 0 0,-1 0 0 0 0,1 0-1 0 0,0 0 1 0 0,0 0 0 0 0,0 0-1 0 0,-1 0 1 0 0,1 0-1 0 0,0 1 1 0 0,-1-1 0 0 0,1 0-1 0 0,-1 0 1 0 0,1 0 0 0 0,-1 1-1 0 0,1-1 1 0 0,-1 0 0 0 0,0 0-1 0 0,0 0-331 0 0,0 0 0 0 0,0 1 0 0 0,0-1 0 0 0,0 0 0 0 0,-1 1 0 0 0,1-1 0 0 0,0 1 0 0 0,0 0 0 0 0,0-1 0 0 0,-2 1 0 0 0,0-1 210 0 0,1 1-164 0 0,0 0 0 0 0,0-1 1 0 0,0 1-1 0 0,0 0 0 0 0,-1 0 0 0 0,1 0 1 0 0,0 1-1 0 0,0-1 0 0 0,0 1 1 0 0,0-1-1 0 0,0 1 0 0 0,-3 1 1 0 0,2-1-99 0 0,0 1 0 0 0,0 0-1 0 0,0 0 1 0 0,1 0 0 0 0,-1 0 0 0 0,1 1 0 0 0,-1-1 0 0 0,1 1 0 0 0,-3 4 0 0 0,4-6-106 0 0,0 1 0 0 0,0-1 0 0 0,0 0 0 0 0,1 1 0 0 0,-1-1 0 0 0,1 1 0 0 0,-1-1 0 0 0,1 0 0 0 0,-1 1 0 0 0,1 0 0 0 0,0-1 0 0 0,-1 1 0 0 0,1-1 0 0 0,0 1 1 0 0,0-1-1 0 0,0 1 0 0 0,0-1 0 0 0,0 1 0 0 0,1 0 0 0 0,-1-1 0 0 0,0 1 0 0 0,1-1 0 0 0,-1 1 0 0 0,1-1 0 0 0,0 2 0 0 0,17 32-1725 0 0,-11-24 589 0 0,-1 1 0 0 0,9 23 0 0 0,-13-31 1206 0 0,-1 1-1 0 0,0-1 0 0 0,0 1 0 0 0,-1-1 1 0 0,1 1-1 0 0,-1-1 0 0 0,1 1 1 0 0,-1-1-1 0 0,-1 1 0 0 0,1 0 1 0 0,0-1-1 0 0,-3 8 0 0 0,3-10 96 0 0,-1 0 1 0 0,0 0-1 0 0,0 0 0 0 0,0 0 0 0 0,0 0 0 0 0,0 0 0 0 0,0 0 0 0 0,0-1 0 0 0,0 1 0 0 0,-1-1 0 0 0,1 1 1 0 0,-1-1-1 0 0,1 1 0 0 0,-1-1 0 0 0,1 0 0 0 0,-1 0 0 0 0,0 0 0 0 0,1 0 0 0 0,-3 1 0 0 0,2-2-154 0 0,0 1 0 0 0,1 0-1 0 0,-1-1 1 0 0,0 1 0 0 0,1-1-1 0 0,-1 0 1 0 0,0 0 0 0 0,0 0-1 0 0,1 0 1 0 0,-1 0 0 0 0,0 0-1 0 0,1 0 1 0 0,-1 0 0 0 0,0-1-1 0 0,0 1 1 0 0,1-1 0 0 0,-1 0-1 0 0,1 0 1 0 0,-1 1 0 0 0,0-1-1 0 0,-1-2 1 0 0,2 3-150 0 0,0-1-159 0 0,0 0 0 0 0,0 1 0 0 0,0-1 0 0 0,1 0 0 0 0,-1 0 0 0 0,0 0-1 0 0,0 0 1 0 0,0 0 0 0 0,1 0 0 0 0,-1 0 0 0 0,0 0 0 0 0,1 0 0 0 0,-1-1 0 0 0,1 1-1 0 0,-1 0 1 0 0,1 0 0 0 0,-1-1 0 0 0,1 1 0 0 0,0 0 0 0 0,0 0 0 0 0,-1-3 0 0 0,2-5-3447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79 352 0 0,'-13'0'-709'0'0,"6"0"5042"0"0,-1 0 0 0 0,0 0 0 0 0,-14-3 1 0 0,22 3-4295 0 0,0 0 0 0 0,0 0 1 0 0,0 0-1 0 0,-1 0 0 0 0,1 0 1 0 0,0 0-1 0 0,0 0 0 0 0,0 0 0 0 0,0 0 1 0 0,0 0-1 0 0,0 0 0 0 0,0 0 1 0 0,0 0-1 0 0,-1 0 0 0 0,1 0 1 0 0,0-1-1 0 0,0 1 0 0 0,0 0 1 0 0,0 0-1 0 0,0 0 0 0 0,0 0 1 0 0,0 0-1 0 0,0 0 0 0 0,0 0 1 0 0,0 0-1 0 0,0 0 0 0 0,0-1 0 0 0,0 1 1 0 0,0 0-1 0 0,0 0 0 0 0,0 0 1 0 0,0 0-1 0 0,0 0 0 0 0,0 0 1 0 0,0 0-1 0 0,0-1 0 0 0,0 1 1 0 0,0 0-1 0 0,0 0 0 0 0,0 0 1 0 0,0 0-1 0 0,4-6 932 0 0,10-7-72 0 0,-9 10-529 0 0,1-3-275 0 0,0 1 1 0 0,1 0-1 0 0,-1 1 0 0 0,1-1 1 0 0,0 1-1 0 0,1 1 0 0 0,-1-1 0 0 0,1 1 1 0 0,-1 1-1 0 0,1-1 0 0 0,0 1 1 0 0,0 1-1 0 0,0-1 0 0 0,0 2 0 0 0,1-1 1 0 0,-1 1-1 0 0,0 0 0 0 0,0 0 1 0 0,9 2-1 0 0,-3 1-96 0 0,-10-3 1 0 0,1 1 0 0 0,-1 0 0 0 0,1 0-1 0 0,-1 0 1 0 0,0 0 0 0 0,0 1 0 0 0,1 0 0 0 0,-1-1 0 0 0,0 1 0 0 0,-1 1 0 0 0,1-1-1 0 0,0 1 1 0 0,5 4 0 0 0,-8-5 19 0 0,0-1 0 0 0,-1 0 1 0 0,1 0-1 0 0,-1 0 0 0 0,1 0 0 0 0,-1 1 0 0 0,0-1 0 0 0,1 0 1 0 0,-1 1-1 0 0,0-1 0 0 0,0 0 0 0 0,0 0 0 0 0,0 1 0 0 0,0-1 1 0 0,0 0-1 0 0,0 1 0 0 0,-1-1 0 0 0,1 0 0 0 0,0 0 0 0 0,-1 1 0 0 0,1-1 1 0 0,-2 2-1 0 0,-13 26 562 0 0,-2 1-247 0 0,1 1 1 0 0,1 0-1 0 0,-18 59 0 0 0,31-84-307 0 0,0 0 1 0 0,1-1-1 0 0,0 1 0 0 0,0 1 0 0 0,0 6 0 0 0,1-12-121 0 0,-1 1 0 0 0,1-1 0 0 0,0 0 0 0 0,1 0 0 0 0,-1 0 0 0 0,0 0 0 0 0,0 0-1 0 0,0 0 1 0 0,1 0 0 0 0,-1 0 0 0 0,0 1 0 0 0,1-1 0 0 0,-1 0 0 0 0,1 0 0 0 0,-1 0 0 0 0,1-1 0 0 0,-1 1 0 0 0,1 0 0 0 0,0 0 0 0 0,0 0-1 0 0,-1 0 1 0 0,1-1 0 0 0,0 1 0 0 0,0 0 0 0 0,0-1 0 0 0,0 1 0 0 0,0 0 0 0 0,0-1 0 0 0,0 1 0 0 0,0-1 0 0 0,0 0 0 0 0,0 1 0 0 0,0-1-1 0 0,2 1 1 0 0,0-1-1320 0 0,0 0-1 0 0,0 0 0 0 0,1-1 1 0 0,-1 1-1 0 0,0 0 0 0 0,4-2 1 0 0,5-1-6754 0 0,-4 3 5743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 1352 0 0,'-12'-1'11385'0'0,"0"-3"-6515"0"0,10 3-4449 0 0,0 0-1 0 0,0 0 0 0 0,0 1 0 0 0,0-1 1 0 0,0 1-1 0 0,0-1 0 0 0,0 1 0 0 0,0 0 0 0 0,0 0 1 0 0,0 0-1 0 0,0 0 0 0 0,0 0 0 0 0,-4 1 0 0 0,6-1-376 0 0,0 0-1 0 0,0 0 0 0 0,0 0 0 0 0,0 0 1 0 0,0 1-1 0 0,0-1 0 0 0,0 0 0 0 0,0 0 1 0 0,0 0-1 0 0,0 0 0 0 0,0 0 0 0 0,0 0 1 0 0,0 1-1 0 0,0-1 0 0 0,0 0 1 0 0,0 0-1 0 0,0 0 0 0 0,0 0 0 0 0,0 0 1 0 0,0 0-1 0 0,0 1 0 0 0,0-1 0 0 0,0 0 1 0 0,0 0-1 0 0,0 0 0 0 0,0 0 0 0 0,0 0 1 0 0,0 0-1 0 0,0 0 0 0 0,1 1 0 0 0,-1-1 1 0 0,0 0-1 0 0,0 0 0 0 0,0 0 0 0 0,0 0 1 0 0,0 0-1 0 0,0 0 0 0 0,0 0 1 0 0,1 0-1 0 0,-1 0 0 0 0,0 0 0 0 0,0 0 1 0 0,0 0-1 0 0,0 0 0 0 0,0 0 0 0 0,0 0 1 0 0,1 0-1 0 0,-1 0 0 0 0,0 0 0 0 0,0 0 1 0 0,0 0-1 0 0,0 0 0 0 0,0 0 0 0 0,1 0 1 0 0,7 3 282 0 0,23 2-500 0 0,56 0 0 0 0,-45-3-3074 0 0,34-3-438 0 0,-74 1 3493 0 0,41-1-4077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0 0 0,'2'-5'318'0'0,"0"0"0"0"0,0 0 0 0 0,7-8 7956 0 0,-9 22-4573 0 0,0 23-747 0 0,-10 70 1036 0 0,3 52-2499 0 0,1-37-1801 0 0,6-110-198 0 0,-1 39-211 0 0,4-24-2155 0 0,4-3-4813 0 0,-7-18 7317 0 0,0-1 0 0 0,1 1 0 0 0,6 4-5552 0 0,-3-4 5168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0:57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67 0 0 0,'2'-2'-745'0'0,"3"-4"3255"0"0,-4 5-2059 0 0,-1 1 0 0 0,0-1 0 0 0,1 0 0 0 0,-1 1 0 0 0,0-1 0 0 0,0 1 0 0 0,0-1 0 0 0,0 0 0 0 0,1 1-1 0 0,-1-1 1 0 0,0 0 0 0 0,0 1 0 0 0,0-1 0 0 0,0 0 0 0 0,-1 1 0 0 0,1-1 0 0 0,0 0 0 0 0,0 1 0 0 0,0-1 0 0 0,0 0 0 0 0,-1 1-1 0 0,1-1 1 0 0,0 1 0 0 0,-1-1 0 0 0,1 0 0 0 0,0 1 0 0 0,-1-1 0 0 0,0 0 0 0 0,0-1 173 0 0,-1 0 0 0 0,1 0 0 0 0,-1 0-1 0 0,0 0 1 0 0,1 0 0 0 0,-1 0 0 0 0,0 0 0 0 0,0 1 0 0 0,-4-3 0 0 0,4 3-499 0 0,-1-1 0 0 0,1 1 0 0 0,-1 0-1 0 0,0 0 1 0 0,0 1 0 0 0,1-1 0 0 0,-1 1 0 0 0,0-1 0 0 0,0 1 0 0 0,0 0 0 0 0,0 0 0 0 0,1 0 0 0 0,-1 0 0 0 0,0 1 0 0 0,-3 0 0 0 0,-3 1-20 0 0,0 1 0 0 0,0 0 1 0 0,1 1-1 0 0,-1 0 1 0 0,1 0-1 0 0,0 1 0 0 0,0 0 1 0 0,-13 10-1 0 0,11-6-61 0 0,0-1 0 0 0,1 2-1 0 0,0-1 1 0 0,1 2 0 0 0,-13 18 0 0 0,17-23-46 0 0,1 1 0 0 0,-1-1 0 0 0,1 1 0 0 0,1 0 0 0 0,-3 10 0 0 0,4-16-11 0 0,1 1 0 0 0,0-1-1 0 0,-1 1 1 0 0,1-1 0 0 0,0 1 0 0 0,0-1 0 0 0,0 1 0 0 0,1 0 0 0 0,-1-1 0 0 0,0 1 0 0 0,0-1 0 0 0,1 1 0 0 0,1 2 0 0 0,-2-3-7 0 0,1 0 0 0 0,0 0 1 0 0,-1 0-1 0 0,1 0 0 0 0,0-1 1 0 0,0 1-1 0 0,0 0 1 0 0,0-1-1 0 0,0 1 0 0 0,0 0 1 0 0,0-1-1 0 0,0 1 0 0 0,0-1 1 0 0,0 1-1 0 0,0-1 1 0 0,0 0-1 0 0,0 1 0 0 0,1-1 1 0 0,-1 0-1 0 0,0 0 0 0 0,2 0 1 0 0,2 0-82 0 0,0 0 0 0 0,0 0 1 0 0,0 0-1 0 0,0-1 0 0 0,0 1 0 0 0,0-1 1 0 0,0-1-1 0 0,9-2 0 0 0,-7 0-93 0 0,1 0 0 0 0,-1 0 0 0 0,0-1 0 0 0,11-8 0 0 0,2-4-440 0 0,1-1-1 0 0,25-30 0 0 0,-32 31 572 0 0,-1 0 0 0 0,17-30 0 0 0,-25 38 246 0 0,-1 1 1619 0 0,-11 16-7 0 0,6-4-1667 0 0,-1 0-1 0 0,1 0 0 0 0,-1 0 1 0 0,1 0-1 0 0,0 0 0 0 0,0 0 0 0 0,1 0 1 0 0,-1 0-1 0 0,1 6 0 0 0,-1 6 70 0 0,0-7-349 0 0,0-1-1 0 0,1 1 1 0 0,0 0 0 0 0,0-1 0 0 0,1 1-1 0 0,1 0 1 0 0,2 11 0 0 0,-2-12-1027 0 0,1 0 1 0 0,1-1 0 0 0,-1 1-1 0 0,1-1 1 0 0,0 1 0 0 0,1-1-1 0 0,9 11 1 0 0,-1-2-5231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53 0 0 0,'-1'-15'941'0'0,"0"-7"-815"0"0,-7 7 9292 0 0,8 15-9332 0 0,0 0 0 0 0,0 0 0 0 0,0 0 0 0 0,0 0 0 0 0,-1 0 0 0 0,1 0-1 0 0,0 0 1 0 0,0 0 0 0 0,0 0 0 0 0,0 0 0 0 0,-1 0 0 0 0,1 0 0 0 0,0 0 0 0 0,0 0 0 0 0,0 0 0 0 0,0 0 0 0 0,0 1 0 0 0,-1-1 0 0 0,1 0 0 0 0,0 0 0 0 0,0 0-1 0 0,0 0 1 0 0,0 0 0 0 0,0 0 0 0 0,0 0 0 0 0,0 1 0 0 0,-1-1 0 0 0,1 0 0 0 0,0 0 0 0 0,0 0 0 0 0,0 0 0 0 0,0 0 0 0 0,0 1 0 0 0,0-1 0 0 0,0 0 0 0 0,0 0 0 0 0,0 0-1 0 0,0 0 1 0 0,0 1 0 0 0,0-1 0 0 0,0 0 0 0 0,0 0 0 0 0,0 0 0 0 0,0 0 0 0 0,0 0 0 0 0,0 1 0 0 0,0-1 0 0 0,0 0 0 0 0,0 0 0 0 0,0 0 0 0 0,0 0 0 0 0,1 1-1 0 0,-1 13 598 0 0,1-9-278 0 0,2 190 1445 0 0,0-91-1767 0 0,-3 22-270 0 0,1-112 164 0 0,-1-12 17 0 0,1 1 1 0 0,-1-1-1 0 0,0 1 1 0 0,0-1-1 0 0,0 0 0 0 0,0 1 1 0 0,0-1-1 0 0,0 1 1 0 0,-1-1-1 0 0,1 1 1 0 0,-1-1-1 0 0,0 0 1 0 0,0 1-1 0 0,0-1 1 0 0,-1 3-1 0 0,2-5 2 0 0,-1 0-1 0 0,1 0 1 0 0,0 1-1 0 0,0-1 1 0 0,0 0-1 0 0,0 0 1 0 0,0 0-1 0 0,-1 0 1 0 0,1 0-1 0 0,0 0 1 0 0,0 0-1 0 0,0 0 1 0 0,0 0-1 0 0,-1 1 1 0 0,1-1-1 0 0,0 0 1 0 0,0 0-1 0 0,0 0 1 0 0,-1 0-1 0 0,1 0 1 0 0,0 0-1 0 0,0 0 1 0 0,0 0-1 0 0,-1 0 1 0 0,1 0-1 0 0,0-1 1 0 0,0 1-1 0 0,0 0 1 0 0,0 0-1 0 0,-1 0 1 0 0,1 0-1 0 0,0 0 1 0 0,0 0-1 0 0,0 0 1 0 0,-1-1-1 0 0,-4-7-146 0 0,-2-11-89 0 0,3 4 179 0 0,1 0 0 0 0,1 0 0 0 0,0-1 1 0 0,1 1-1 0 0,1-1 0 0 0,1 1 0 0 0,2-18 1 0 0,25-107 222 0 0,-24 124-118 0 0,1 1 1 0 0,0 0-1 0 0,1 0 0 0 0,1 1 1 0 0,13-22-1 0 0,-16 29-32 0 0,1 1 0 0 0,0-1-1 0 0,0 1 1 0 0,0 1-1 0 0,1-1 1 0 0,-1 1 0 0 0,1 0-1 0 0,1 0 1 0 0,-1 0 0 0 0,1 1-1 0 0,-1 0 1 0 0,1 1-1 0 0,10-5 1 0 0,-13 7 15 0 0,1 0 1 0 0,-1 0-1 0 0,0 1 1 0 0,1-1-1 0 0,-1 1 0 0 0,0 0 1 0 0,1 0-1 0 0,-1 1 0 0 0,1-1 1 0 0,-1 1-1 0 0,0 0 0 0 0,0 0 1 0 0,1 0-1 0 0,-1 1 1 0 0,0-1-1 0 0,0 1 0 0 0,0 0 1 0 0,-1 0-1 0 0,1 1 0 0 0,0-1 1 0 0,-1 1-1 0 0,1 0 1 0 0,3 4-1 0 0,0 0 35 0 0,0 0 1 0 0,-1 0-1 0 0,0 1 1 0 0,-1-1-1 0 0,0 2 1 0 0,0-1-1 0 0,-1 0 1 0 0,0 1-1 0 0,5 14 1 0 0,-7-15 11 0 0,-1 0 1 0 0,0 0 0 0 0,0 1-1 0 0,0-1 1 0 0,-1 0 0 0 0,-1 1-1 0 0,0-1 1 0 0,0 0 0 0 0,0 1-1 0 0,-1-1 1 0 0,0 0 0 0 0,0 0-1 0 0,-7 12 1 0 0,3-7 161 0 0,0 1-1 0 0,-2-1 1 0 0,0 0 0 0 0,0-1 0 0 0,-1 0-1 0 0,-17 18 1 0 0,19-24-146 0 0,0-1-1 0 0,0 0 1 0 0,0 0 0 0 0,0-1-1 0 0,-12 5 1 0 0,4-1 1 0 0,-2 0-72 0 0,0-1 0 0 0,0-1 0 0 0,0 0 0 0 0,-31 5 0 0 0,43-10-98 0 0,1-1-1 0 0,-1 1 1 0 0,0-1 0 0 0,0 0-1 0 0,0-1 1 0 0,1 1 0 0 0,-1-1-1 0 0,0 0 1 0 0,0 0 0 0 0,1-1 0 0 0,-7-2-1 0 0,6 2-595 0 0,1 0-1 0 0,0-1 1 0 0,-1 1-1 0 0,1-1 1 0 0,0 0 0 0 0,-5-5-1 0 0,9 7 382 0 0,-1 1 1 0 0,0-1-1 0 0,1 0 0 0 0,-1 0 0 0 0,1 1 0 0 0,-1-1 1 0 0,1 0-1 0 0,-1 0 0 0 0,1 0 0 0 0,0 0 0 0 0,0 1 1 0 0,-1-1-1 0 0,1 0 0 0 0,0 0 0 0 0,0 0 0 0 0,0 0 1 0 0,0 0-1 0 0,0 0 0 0 0,0 0 0 0 0,0 0 0 0 0,0 0 1 0 0,0 0-1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168 106 688 0 0,'2'-23'1244'0'0,"-2"19"-42"0"0,-1-1 1 0 0,1 1-1 0 0,-1-1 1 0 0,0 1-1 0 0,-2-8 1 0 0,2 10-655 0 0,1 0 0 0 0,-1 0 0 0 0,0 0 0 0 0,0 0 0 0 0,-1 0 0 0 0,1 0 0 0 0,0 0 0 0 0,-1 0 0 0 0,1 1 0 0 0,-1-1 0 0 0,1 0 0 0 0,-3-1 0 0 0,2 2-451 0 0,0 0 0 0 0,1 0 0 0 0,-1 0 0 0 0,0 1 0 0 0,1-1 0 0 0,-1 0 0 0 0,0 1 0 0 0,0-1 0 0 0,0 1 0 0 0,-2 0 0 0 0,3 0 14 0 0,-1 0 0 0 0,0 0-1 0 0,1 1 1 0 0,-1-1-1 0 0,0 0 1 0 0,1 1 0 0 0,-1 0-1 0 0,1-1 1 0 0,-1 1 0 0 0,1 0-1 0 0,0 0 1 0 0,-1 0-1 0 0,1 0 1 0 0,0 0 0 0 0,-1 0-1 0 0,1 0 1 0 0,-2 3-1 0 0,-18 24 920 0 0,19-26-978 0 0,-13 22 398 0 0,1 1 0 0 0,-14 33 0 0 0,26-52-440 0 0,-10 26 55 0 0,12-30-80 0 0,-1 0 0 0 0,1 0-1 0 0,-1 0 1 0 0,1 1 0 0 0,0-1 0 0 0,0 0 0 0 0,0 0 0 0 0,0 1-1 0 0,0-1 1 0 0,1 0 0 0 0,0 4 0 0 0,-1-5-16 0 0,0-1 0 0 0,1 1 1 0 0,-1-1-1 0 0,0 1 0 0 0,0-1 0 0 0,1 0 0 0 0,-1 1 1 0 0,0-1-1 0 0,1 1 0 0 0,-1-1 0 0 0,0 1 0 0 0,1-1 1 0 0,-1 0-1 0 0,1 1 0 0 0,-1-1 0 0 0,1 0 0 0 0,-1 0 1 0 0,1 1-1 0 0,-1-1 0 0 0,0 0 0 0 0,1 0 0 0 0,-1 0 1 0 0,1 1-1 0 0,0-1 0 0 0,-1 0 0 0 0,1 0 0 0 0,1 0-54 0 0,0 0 0 0 0,-1-1-1 0 0,1 1 1 0 0,-1 0 0 0 0,1-1-1 0 0,-1 1 1 0 0,1-1 0 0 0,-1 1-1 0 0,3-2 1 0 0,2-2-462 0 0,1 0 0 0 0,11-10 0 0 0,-16 13 391 0 0,7-7-376 0 0,-1-1 1 0 0,1 1-1 0 0,-1-2 1 0 0,-1 1-1 0 0,13-21 1 0 0,24-58-303 0 0,-26 49 1531 0 0,-13 25 567 0 0,-5 14-1222 0 0,0 0 1 0 0,0 0 0 0 0,0-1 0 0 0,0 1 0 0 0,-1 0 0 0 0,1 0 0 0 0,0 0 0 0 0,0 0-1 0 0,0 0 1 0 0,0 0 0 0 0,0 0 0 0 0,0 0 0 0 0,-1 0 0 0 0,1 0 0 0 0,0 0 0 0 0,0 0 0 0 0,0-1-1 0 0,0 1 1 0 0,0 0 0 0 0,0 0 0 0 0,-1 0 0 0 0,1 0 0 0 0,0 0 0 0 0,0 0 0 0 0,0 0-1 0 0,0 1 1 0 0,0-1 0 0 0,-1 0 0 0 0,1 0 0 0 0,0 0 0 0 0,0 0 0 0 0,0 0 0 0 0,0 0-1 0 0,0 0 1 0 0,0 0 0 0 0,-1 0 0 0 0,1 0 0 0 0,0 0 0 0 0,0 0 0 0 0,0 0 0 0 0,0 1 0 0 0,0-1-1 0 0,0 0 1 0 0,0 0 0 0 0,0 0 0 0 0,-3 2 246 0 0,1 0 0 0 0,0 0 0 0 0,-1 1 1 0 0,1-1-1 0 0,0 0 0 0 0,1 1 0 0 0,-3 3 0 0 0,-4 11 119 0 0,2 1 0 0 0,0-1 0 0 0,1 1 0 0 0,-6 37 0 0 0,9-45-363 0 0,0 2 0 0 0,1-1-1 0 0,0 0 1 0 0,1 0-1 0 0,0 0 1 0 0,1 1-1 0 0,0-1 1 0 0,1 0-1 0 0,4 15 1 0 0,-6-23-159 0 0,1-1 0 0 0,0 0 0 0 0,-1 0 0 0 0,1 0-1 0 0,1 0 1 0 0,-1 0 0 0 0,0 0 0 0 0,0 0 0 0 0,1 0 0 0 0,-1 0 0 0 0,1-1 0 0 0,-1 1 0 0 0,1-1 0 0 0,0 1 0 0 0,0-1 0 0 0,0 1 0 0 0,-1-1-1 0 0,1 0 1 0 0,1 0 0 0 0,-1 0 0 0 0,0 0 0 0 0,0 0 0 0 0,0-1 0 0 0,0 1 0 0 0,1 0 0 0 0,-1-1 0 0 0,0 0 0 0 0,0 0 0 0 0,1 1-1 0 0,-1-1 1 0 0,0-1 0 0 0,1 1 0 0 0,-1 0 0 0 0,3-1 0 0 0,2-1-908 0 0,0 1 0 0 0,0-2 0 0 0,0 1 0 0 0,0-1 0 0 0,10-6 0 0 0,14-12-7032 0 0,-14 8 5432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1320 0 0,'-3'-7'6253'0'0,"2"6"-5380"0"0,0 0-1 0 0,1 0 1 0 0,-1 0 0 0 0,0-1 0 0 0,0 1-1 0 0,1 0 1 0 0,-2-1 872 0 0,1 1-872 0 0,-2-1 0 0 0,-2 4 1582 0 0,0 9-864 0 0,0 7-996 0 0,1 0-1 0 0,0 1 1 0 0,2-1-1 0 0,0 1 0 0 0,1 22 1 0 0,0 2-160 0 0,-6 31-65 0 0,3-41-371 0 0,2 1 1 0 0,1-1-1 0 0,1 1 0 0 0,5 34 0 0 0,14 15-2350 0 0,-1-31-5095 0 0,-14-46 4867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41 560 0 0,'0'-8'1024'0'0,"2"-9"10706"0"0,-2 22-9407 0 0,1 7-1113 0 0,0 2-367 0 0,-5 37 1152 0 0,0 28-758 0 0,5-71-1198 0 0,-1 1-1 0 0,1-1 0 0 0,1 0 1 0 0,2 8-1 0 0,-4-14-64 0 0,0 0 0 0 0,1-1 0 0 0,-1 1 0 0 0,1-1 0 0 0,0 1-1 0 0,-1-1 1 0 0,1 0 0 0 0,0 1 0 0 0,0-1 0 0 0,0 1 0 0 0,0-1 0 0 0,0 0 0 0 0,0 0 0 0 0,0 0 0 0 0,0 0 0 0 0,1 0 0 0 0,-1 0 0 0 0,0 0 0 0 0,1 0-1 0 0,-1 0 1 0 0,3 1 0 0 0,-2-2-47 0 0,0 0 1 0 0,-1 0-1 0 0,1 0 0 0 0,0 0 0 0 0,0 0 0 0 0,0 0 0 0 0,0 0 0 0 0,0-1 0 0 0,-1 1 1 0 0,1-1-1 0 0,0 1 0 0 0,0-1 0 0 0,-1 0 0 0 0,1 1 0 0 0,3-3 0 0 0,1-1-171 0 0,1-1 1 0 0,-1 0-1 0 0,0 0 0 0 0,0-1 0 0 0,-1 1 0 0 0,0-1 1 0 0,7-10-1 0 0,8-20-307 0 0,3-24 146 0 0,-12 30 242 0 0,-4 11 115 0 0,5-14 81 0 0,-1 16 489 0 0,-11 17-486 0 0,0 0 0 0 0,0 0 0 0 0,0 0 0 0 0,0 0 0 0 0,0 0 0 0 0,0 0 0 0 0,0 1 0 0 0,0-1 0 0 0,0 0 1 0 0,1 0-1 0 0,-1 0 0 0 0,0 0 0 0 0,0 0 0 0 0,0 0 0 0 0,0 0 0 0 0,0 0 0 0 0,0 0 0 0 0,0 0 0 0 0,0 1 0 0 0,0-1 1 0 0,0 0-1 0 0,0 0 0 0 0,0 0 0 0 0,0 0 0 0 0,0 0 0 0 0,0 0 0 0 0,0 0 0 0 0,1 0 0 0 0,-1 0 0 0 0,0 0 0 0 0,0 0 1 0 0,0 0-1 0 0,0 0 0 0 0,0 0 0 0 0,0 0 0 0 0,0 0 0 0 0,0 0 0 0 0,0 0 0 0 0,1 0 0 0 0,-1 0 0 0 0,0 0 0 0 0,0 0 1 0 0,0 0-1 0 0,0 0 0 0 0,0 0 0 0 0,0 0 0 0 0,0 0 0 0 0,0 0 0 0 0,1 0 0 0 0,-4 9 902 0 0,-4 10-666 0 0,0-1 0 0 0,2 1 1 0 0,0 1-1 0 0,2-1 1 0 0,0 0-1 0 0,-1 25 1 0 0,7-29-201 0 0,-3-14-118 0 0,0-1-1 0 0,1 1 1 0 0,-1-1-1 0 0,1 1 1 0 0,-1 0 0 0 0,0-1-1 0 0,1 1 1 0 0,-1-1 0 0 0,1 1-1 0 0,-1-1 1 0 0,1 1-1 0 0,0-1 1 0 0,-1 1 0 0 0,1-1-1 0 0,-1 1 1 0 0,1-1 0 0 0,0 0-1 0 0,-1 0 1 0 0,2 1-1 0 0,0-1-91 0 0,-1 0-1 0 0,0 1 1 0 0,1-1-1 0 0,-1 0 1 0 0,0 0-1 0 0,0-1 1 0 0,1 1-1 0 0,-1 0 1 0 0,0 0-1 0 0,0-1 1 0 0,3 0-1 0 0,8-5-1095 0 0,-1-3 563 0 0,-1-1-1 0 0,1 1 1 0 0,-2-2 0 0 0,0 1-1 0 0,0-2 1 0 0,-1 1 0 0 0,8-15-1 0 0,-4 8 1577 0 0,0 1 1 0 0,16-18-1 0 0,-28 34-820 0 0,0 1 0 0 0,1-1 0 0 0,-1 1 0 0 0,0 0 0 0 0,1-1 1 0 0,-1 1-1 0 0,1-1 0 0 0,-1 1 0 0 0,0 0 0 0 0,1 0 0 0 0,-1-1 0 0 0,1 1 0 0 0,-1 0 0 0 0,1 0 0 0 0,-1-1 1 0 0,1 1-1 0 0,-1 0 0 0 0,1 0 0 0 0,-1 0 0 0 0,1 0 0 0 0,0 0 0 0 0,0 0-6 0 0,-1 0 0 0 0,0 0 0 0 0,0 1 0 0 0,1-1 0 0 0,-1 0 0 0 0,0 1 0 0 0,0-1 0 0 0,0 0 0 0 0,1 1 0 0 0,-1-1 0 0 0,0 0-1 0 0,0 1 1 0 0,0-1 0 0 0,0 0 0 0 0,0 1 0 0 0,0-1 0 0 0,0 0 0 0 0,0 1 0 0 0,0-1 0 0 0,0 1 0 0 0,0-1 0 0 0,0 1 0 0 0,-4 26 1899 0 0,4-24-2079 0 0,-5 32 825 0 0,3-19-550 0 0,-1 1 0 0 0,-4 15 0 0 0,5-24-275 0 0,0 1 0 0 0,1-1 0 0 0,0 1 1 0 0,0 0-1 0 0,1-1 0 0 0,1 17 0 0 0,1-19-665 0 0,1-1-1 0 0,-1 0 0 0 0,1 0 1 0 0,0 0-1 0 0,1 0 0 0 0,5 7 1 0 0,-2-6-1055 0 0,1 1-1053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169 132 656 0 0,'-2'-57'11805'0'0,"-5"1"-5746"0"0,7 55-5955 0 0,0 0-1 0 0,0 0 1 0 0,0 0 0 0 0,-1 0 0 0 0,1 0 0 0 0,0 1-1 0 0,0-1 1 0 0,-1 0 0 0 0,1 0 0 0 0,-1 0-1 0 0,1 1 1 0 0,-1-1 0 0 0,1 0 0 0 0,-1 1-1 0 0,1-1 1 0 0,-1 0 0 0 0,1 1 0 0 0,-1-1-1 0 0,0 1 1 0 0,1-1 0 0 0,-1 1 0 0 0,0-1-1 0 0,-1 0 1 0 0,1 1-12 0 0,0 0 0 0 0,-1-1 0 0 0,1 1 0 0 0,0 0 0 0 0,-1 0 0 0 0,1 0 0 0 0,0 0 0 0 0,0 1 0 0 0,-1-1 0 0 0,1 0 0 0 0,0 0 0 0 0,-1 1 0 0 0,1-1 0 0 0,-1 1 0 0 0,-2 1 46 0 0,-1 1 1 0 0,1-1-1 0 0,0 0 0 0 0,-5 5 0 0 0,-2 4 23 0 0,-18 27 61 0 0,-9 24 36 0 0,25-39-223 0 0,12-20-50 0 0,-1 0 0 0 0,1 0 0 0 0,-1 0 0 0 0,1 0 0 0 0,0 0 1 0 0,-1 6-1 0 0,2-8-15 0 0,0-1 0 0 0,0 1 0 0 0,0-1 0 0 0,0 1-1 0 0,0 0 1 0 0,0-1 0 0 0,0 1 0 0 0,0-1 0 0 0,0 1 0 0 0,0-1 0 0 0,0 1 0 0 0,0-1 0 0 0,1 1 0 0 0,-1-1 0 0 0,0 1 0 0 0,0-1 0 0 0,1 1 0 0 0,-1-1 0 0 0,0 1 0 0 0,0-1 0 0 0,1 1 0 0 0,-1-1 0 0 0,1 1 0 0 0,-1-1 0 0 0,0 0 0 0 0,1 1 0 0 0,-1-1 0 0 0,1 0 0 0 0,-1 1 0 0 0,1-1 0 0 0,-1 0 0 0 0,1 0 0 0 0,-1 1 0 0 0,1-1 0 0 0,0 0 0 0 0,-1 0 0 0 0,1 0 0 0 0,-1 0 0 0 0,1 0 0 0 0,-1 0 0 0 0,1 0 0 0 0,-1 0-1 0 0,2 0 1 0 0,3 0-281 0 0,0 0 0 0 0,-1-1-1 0 0,1 0 1 0 0,0 0-1 0 0,-1 0 1 0 0,1 0-1 0 0,0-1 1 0 0,-1 0-1 0 0,0 0 1 0 0,1 0-1 0 0,-1 0 1 0 0,0-1-1 0 0,0 1 1 0 0,0-1 0 0 0,-1 0-1 0 0,8-7 1 0 0,0-3 47 0 0,-1 0 1 0 0,0-1 0 0 0,12-21 0 0 0,4-8 1683 0 0,-25 43-1383 0 0,-1 1-1 0 0,0-1 1 0 0,0 0 0 0 0,0 0 0 0 0,0 0 0 0 0,0 0 0 0 0,0 1 0 0 0,0-1 0 0 0,0 0-1 0 0,0 0 1 0 0,0 0 0 0 0,0 0 0 0 0,0 0 0 0 0,0 0 0 0 0,1 1 0 0 0,-1-1 0 0 0,0 0-1 0 0,0 0 1 0 0,0 0 0 0 0,0 0 0 0 0,0 0 0 0 0,0 0 0 0 0,1 0 0 0 0,-1 0 0 0 0,0 0-1 0 0,0 0 1 0 0,0 1 0 0 0,0-1 0 0 0,0 0 0 0 0,1 0 0 0 0,-1 0 0 0 0,0 0-1 0 0,0 0 1 0 0,0 0 0 0 0,0 0 0 0 0,0 0 0 0 0,1 0 0 0 0,-1 0 0 0 0,0 0 0 0 0,0-1-1 0 0,0 1 1 0 0,0 0 0 0 0,1 0 0 0 0,-1 0 0 0 0,0 0 0 0 0,0 0 0 0 0,0 0 0 0 0,0 0-1 0 0,0 0 1 0 0,0 0 0 0 0,1 0 0 0 0,-1 0 0 0 0,0-1 0 0 0,0 1 0 0 0,0 0 0 0 0,0 0-1 0 0,0 0 1 0 0,0 0 0 0 0,0 0 0 0 0,0-1 0 0 0,0 1 0 0 0,0 0 0 0 0,0 0 0 0 0,1 0-1 0 0,-1 14 1019 0 0,-1 3-677 0 0,-1 53 726 0 0,3-60-1969 0 0,-1-1 0 0 0,2 0 0 0 0,-1 0 0 0 0,1 0 1 0 0,4 13-1 0 0,11 5-9347 0 0,-12-21 5204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31 568 0 0,'0'-9'1144'0'0,"0"-12"12865"0"0,-8 40-9600 0 0,0 113-1888 0 0,7-65-2348 0 0,-1-27-265 0 0,-3 91-616 0 0,9-45-3028 0 0,-4-81 2563 0 0,2 11-2287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1 140 440 0 0,'0'-5'15194'0'0,"17"-1"-12540"0"0,-3 2-1942 0 0,-2-3-622 0 0,-1 0 0 0 0,0-1-1 0 0,17-15 1 0 0,-11 8-48 0 0,-13 12-35 0 0,0-1-1 0 0,0 0 1 0 0,-1 0-1 0 0,5-5 1 0 0,-7 7 16 0 0,1 0 0 0 0,-1 0 1 0 0,0-1-1 0 0,0 1 0 0 0,1-1 1 0 0,-1 1-1 0 0,-1-1 1 0 0,1 1-1 0 0,0-1 0 0 0,0-4 1 0 0,-1 7-11 0 0,0-1 0 0 0,0 1 0 0 0,0 0 0 0 0,0-1 0 0 0,0 1 0 0 0,0 0 0 0 0,0-1 0 0 0,0 1 0 0 0,0 0 0 0 0,0 0 0 0 0,0-1 0 0 0,0 1 0 0 0,0 0 0 0 0,0-1 0 0 0,-1 1 0 0 0,1 0 0 0 0,0 0 0 0 0,0-1 0 0 0,0 1 0 0 0,0 0 0 0 0,-1 0 1 0 0,1-1-1 0 0,0 1 0 0 0,0 0 0 0 0,0 0 0 0 0,-1 0 0 0 0,1-1 0 0 0,0 1 0 0 0,-1 0 0 0 0,-10-2 435 0 0,8 2-286 0 0,0 1 1 0 0,0-1-1 0 0,0 1 0 0 0,-6 2 1 0 0,5-1-61 0 0,1 0 0 0 0,0 0 0 0 0,-1 1 0 0 0,1-1 0 0 0,0 1 0 0 0,0 0 1 0 0,1 0-1 0 0,-1 0 0 0 0,0 1 0 0 0,1-1 0 0 0,0 1 0 0 0,-3 4 0 0 0,3-4-66 0 0,0 1 0 0 0,0 0 0 0 0,0-1 1 0 0,0 1-1 0 0,1 0 0 0 0,0 0 0 0 0,0 0 0 0 0,0 1 0 0 0,0-1 0 0 0,1 5 0 0 0,-1-8-44 0 0,1-1 0 0 0,1 1 0 0 0,-1-1 0 0 0,0 1 0 0 0,0-1 0 0 0,0 1 0 0 0,1-1 0 0 0,-1 1 0 0 0,1-1 0 0 0,-1 1 0 0 0,1-1 0 0 0,-1 0 0 0 0,1 1 0 0 0,0-1 0 0 0,-1 0 0 0 0,1 0 0 0 0,0 1 0 0 0,0-1 0 0 0,2 2 0 0 0,-1-2-51 0 0,0 0-1 0 0,0 1 1 0 0,0-1 0 0 0,0 0 0 0 0,0 0-1 0 0,0 0 1 0 0,0-1 0 0 0,0 1 0 0 0,1-1-1 0 0,3 1 1 0 0,2-1-201 0 0,0 0 1 0 0,0-1-1 0 0,0 0 1 0 0,0 0-1 0 0,13-4 0 0 0,-5-1-97 0 0,0 0 0 0 0,0-2-1 0 0,0 0 1 0 0,27-19-1 0 0,-43 27 385 0 0,1-1-1 0 0,-1 1 0 0 0,0 0 1 0 0,0 0-1 0 0,0 0 0 0 0,0 0 1 0 0,0 0-1 0 0,0 0 0 0 0,0 0 1 0 0,0 0-1 0 0,0 0 0 0 0,0 0 1 0 0,0 0-1 0 0,1 0 0 0 0,-1 0 1 0 0,0 0-1 0 0,0 0 0 0 0,0-1 0 0 0,0 1 1 0 0,0 0-1 0 0,0 0 0 0 0,0 0 1 0 0,0 0-1 0 0,0 0 0 0 0,1 0 1 0 0,-1 0-1 0 0,0 0 0 0 0,0 1 1 0 0,0-1-1 0 0,0 0 0 0 0,0 0 1 0 0,0 0-1 0 0,0 0 0 0 0,0 0 1 0 0,0 0-1 0 0,1 0 0 0 0,-1 0 1 0 0,0 0-1 0 0,0 0 0 0 0,0 0 1 0 0,0 0-1 0 0,0 0 0 0 0,0 0 1 0 0,0 0-1 0 0,0 1 0 0 0,0-1 0 0 0,0 0 1 0 0,0 7 591 0 0,-5 10 32 0 0,1-9-543 0 0,1-2 20 0 0,0 0-1 0 0,1 0 1 0 0,-5 13-1 0 0,7-18-184 0 0,0 0-1 0 0,0 0 1 0 0,-1 0-1 0 0,1 0 1 0 0,0 0-1 0 0,0 0 1 0 0,0 1-1 0 0,0-1 1 0 0,0 0 0 0 0,0 0-1 0 0,0 0 1 0 0,0 0-1 0 0,1 0 1 0 0,-1 1-1 0 0,0-1 1 0 0,0 0-1 0 0,1 0 1 0 0,-1 0-1 0 0,1 0 1 0 0,-1 0-1 0 0,1 0 1 0 0,-1 0 0 0 0,1 0-1 0 0,0-1 1 0 0,-1 1-1 0 0,1 0 1 0 0,0 0-1 0 0,-1 0 1 0 0,3 0-1 0 0,-2 0-142 0 0,0 0-1 0 0,0-1 0 0 0,0 1 1 0 0,1 0-1 0 0,-1-1 0 0 0,0 0 1 0 0,1 1-1 0 0,-1-1 0 0 0,0 0 0 0 0,1 0 1 0 0,-1 0-1 0 0,0 0 0 0 0,1 0 1 0 0,-1 0-1 0 0,0 0 0 0 0,3-1 1 0 0,1-1-422 0 0,0 0 0 0 0,-1 0 0 0 0,6-4 0 0 0,9-3-658 0 0,-11 6 1134 0 0,0 0 0 0 0,8-5 0 0 0,-8 4 882 0 0,-1 0-1 0 0,0-1 1 0 0,0-1 0 0 0,7-6-1 0 0,0 1 1885 0 0,-14 11-2560 0 0,0 0 1 0 0,0 0 0 0 0,1-1-1 0 0,-1 1 1 0 0,0 0 0 0 0,0 0-1 0 0,0 0 1 0 0,1 0 0 0 0,-1 0-1 0 0,0 0 1 0 0,0 0 0 0 0,1 0-1 0 0,-1 0 1 0 0,0 0 0 0 0,0 0-1 0 0,1 0 1 0 0,-1 0 0 0 0,0 0-1 0 0,0 0 1 0 0,1 0 0 0 0,-1 0-1 0 0,0 0 1 0 0,0 0 0 0 0,1 0-1 0 0,-1 1 1 0 0,0-1-1 0 0,0 0 1 0 0,0 0 0 0 0,1 0-1 0 0,-1 0 1 0 0,0 1 0 0 0,0-1-1 0 0,0 0 1 0 0,1 0 0 0 0,-1 0-1 0 0,0 1 1 0 0,0-1 0 0 0,0 0-1 0 0,0 0 1 0 0,0 1 0 0 0,0-1-1 0 0,1 0 1 0 0,-1 0 0 0 0,0 1-1 0 0,0-1 1 0 0,0 0 0 0 0,0 1-1 0 0,0-1 1 0 0,0 0 0 0 0,0 0-1 0 0,0 1 1 0 0,0-1-1 0 0,0 0 1 0 0,0 1 0 0 0,0-1-1 0 0,0 1 1 0 0,-1 6 243 0 0,0 0-1 0 0,0 0 0 0 0,0 0 1 0 0,-1 0-1 0 0,-3 11 1 0 0,-3 10-172 0 0,5-14-39 0 0,2-8-630 0 0,-1 1-1 0 0,1 0 1 0 0,0 0-1 0 0,0-1 1 0 0,0 1-1 0 0,1 0 1 0 0,1 14-1 0 0,0-13-889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12 129 392 0 0,'-4'-22'839'0'0,"2"11"2356"0"0,0 1 1 0 0,0-1-1 0 0,1-15 0 0 0,1 23-2588 0 0,0 1 0 0 0,0-1-1 0 0,1 1 1 0 0,-1-1 0 0 0,1 1-1 0 0,-1-1 1 0 0,1 1 0 0 0,0-1-1 0 0,0 1 1 0 0,2-3 0 0 0,-2 4-549 0 0,0-1 0 0 0,0 1 1 0 0,0 0-1 0 0,0-1 0 0 0,1 1 1 0 0,-1 0-1 0 0,0 0 0 0 0,1 0 1 0 0,-1 0-1 0 0,2-1 0 0 0,0 1 22 0 0,0 0 0 0 0,0 0 0 0 0,1 1 1 0 0,-1-1-1 0 0,0 1 0 0 0,0-1 0 0 0,0 1 0 0 0,0 0 0 0 0,0 0 0 0 0,1 1 0 0 0,5 0 0 0 0,36 11 7 0 0,-37-9-89 0 0,14 4-319 0 0,71 19-527 0 0,-79-24-1926 0 0,-1 0 1 0 0,23 1 0 0 0,-20-6-6846 0 0,-4-6 5966 0 0,-9-15 23333 0 0,-7 41-16081 0 0,0 8-3593 0 0,-2 64 1542 0 0,2-28-2853 0 0,1-20-3981 0 0,3-25-1095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8522 0 0,'-1'-5'10906'0'0,"-2"4"-9338"0"0,-2 0-1303 0 0,1 0-153 0 0,2 6-641 0 0,0-1-343 0 0,5 4 232 0 0,-1-1-1832 0 0,3 4 1783 0 0,0 0-1263 0 0,3 0-1329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16 528 0 0,'0'-16'18779'0'0,"0"24"-19071"0"0,0 19 1827 0 0,-6 41 0 0 0,0 19-1463 0 0,6-76-124 0 0,1 0 0 0 0,0 0 0 0 0,4 13 0 0 0,-5-23 5 0 0,0-1 1 0 0,0 1-1 0 0,0-1 1 0 0,0 1-1 0 0,0-1 1 0 0,0 1-1 0 0,0-1 0 0 0,1 0 1 0 0,-1 1-1 0 0,0-1 1 0 0,0 1-1 0 0,1-1 1 0 0,-1 1-1 0 0,0-1 1 0 0,0 0-1 0 0,1 1 1 0 0,-1-1-1 0 0,0 0 1 0 0,1 1-1 0 0,-1-1 1 0 0,1 0-1 0 0,-1 0 1 0 0,0 1-1 0 0,1-1 1 0 0,-1 0-1 0 0,1 0 0 0 0,-1 0 1 0 0,1 1-1 0 0,0-1 1 0 0,0 0-68 0 0,-1 0 1 0 0,1-1-1 0 0,0 1 1 0 0,0 0-1 0 0,0-1 0 0 0,0 1 1 0 0,0 0-1 0 0,-1-1 1 0 0,1 1-1 0 0,0-1 1 0 0,0 1-1 0 0,-1-1 0 0 0,1 0 1 0 0,1 0-1 0 0,2-4-438 0 0,1 0 0 0 0,-1 0 0 0 0,5-9 0 0 0,8-14-26 0 0,28-42 690 0 0,-39 62 274 0 0,0 0 0 0 0,1 0 0 0 0,-1 1 0 0 0,2 0 0 0 0,-1 1 0 0 0,11-8 0 0 0,-18 14-277 0 0,1-1-1 0 0,0 1 1 0 0,0-1-1 0 0,0 1 1 0 0,0-1-1 0 0,0 1 1 0 0,0-1 0 0 0,0 1-1 0 0,0 0 1 0 0,0 0-1 0 0,0 0 1 0 0,0-1-1 0 0,1 1 1 0 0,-1 0-55 0 0,-1 0 0 0 0,1 1 1 0 0,-1-1-1 0 0,0 0 0 0 0,1 0 1 0 0,-1 0-1 0 0,1 0 0 0 0,-1 1 0 0 0,0-1 1 0 0,1 0-1 0 0,-1 0 0 0 0,0 1 1 0 0,1-1-1 0 0,-1 0 0 0 0,0 0 1 0 0,0 1-1 0 0,1-1 0 0 0,-1 0 1 0 0,0 1-1 0 0,0-1 0 0 0,0 0 1 0 0,1 1-1 0 0,-1 0 0 0 0,1 2 129 0 0,0 0-1 0 0,-1 1 1 0 0,1-1 0 0 0,-1 1-1 0 0,0-1 1 0 0,0 5-1 0 0,0-1-240 0 0,-2 8 11 0 0,1 0 1 0 0,-2 1 0 0 0,0-1 0 0 0,-1 0 0 0 0,-7 17 0 0 0,1 1-1522 0 0,7-25 366 0 0,2-8 994 0 0,1 1 0 0 0,-1 0 0 0 0,1 0 0 0 0,-1 0 0 0 0,1 0 0 0 0,0 0 0 0 0,-1 0 0 0 0,1 0 0 0 0,0 0 0 0 0,0 0 0 0 0,0 0 0 0 0,-1-1 0 0 0,1 1 0 0 0,0 0 0 0 0,0 0 0 0 0,1 0 0 0 0,-1 0 0 0 0,0 0 0 0 0,0 0 0 0 0,1 1 0 0 0,5 3-1966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0:3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74 211 624 0 0,'3'-2'11345'0'0,"8"-15"-8109"0"0,10-18-1115 0 0,44-57 1 0 0,-65 92-2107 0 0,1-1 1 0 0,-1 0-1 0 0,1 1 0 0 0,-1-1 0 0 0,1 1 0 0 0,-1-1 1 0 0,1 0-1 0 0,-1 1 0 0 0,0-1 0 0 0,1 0 0 0 0,-1 0 0 0 0,0 1 1 0 0,0-1-1 0 0,0 0 0 0 0,0 0 0 0 0,1 1 0 0 0,-1-1 1 0 0,0 0-1 0 0,0 0 0 0 0,0 1 0 0 0,0-1 0 0 0,-1 0 1 0 0,1 0-1 0 0,0 1 0 0 0,0-1 0 0 0,0 0 0 0 0,-1 0 1 0 0,1 1-1 0 0,0-1 0 0 0,-1 0 0 0 0,1 1 0 0 0,0-1 1 0 0,-1 0-1 0 0,0 0 0 0 0,0 0 49 0 0,0 0-1 0 0,0 1 1 0 0,0-1-1 0 0,0 0 1 0 0,0 1 0 0 0,-1-1-1 0 0,1 1 1 0 0,0 0-1 0 0,0-1 1 0 0,0 1 0 0 0,0 0-1 0 0,0 0 1 0 0,-1-1-1 0 0,1 1 1 0 0,0 0 0 0 0,0 0-1 0 0,0 0 1 0 0,-1 1-1 0 0,1-1 1 0 0,0 0 0 0 0,-2 1-1 0 0,-6 2 176 0 0,0 1 0 0 0,0 0 0 0 0,0 0-1 0 0,1 1 1 0 0,0 0 0 0 0,0 1 0 0 0,0-1 0 0 0,0 2-1 0 0,1-1 1 0 0,0 1 0 0 0,1 0 0 0 0,-1 0 0 0 0,-5 11 0 0 0,7-11-179 0 0,1 0 1 0 0,0 0 0 0 0,1 0-1 0 0,-1 1 1 0 0,2 0 0 0 0,-1 0-1 0 0,1 0 1 0 0,0 0 0 0 0,-1 15-1 0 0,3-21-70 0 0,0 0 0 0 0,0 0-1 0 0,0 1 1 0 0,0-1 0 0 0,0 0-1 0 0,1 1 1 0 0,-1-1 0 0 0,1 0-1 0 0,-1 0 1 0 0,1 0 0 0 0,0 0-1 0 0,0 1 1 0 0,0-1 0 0 0,0 0-1 0 0,0 0 1 0 0,1-1 0 0 0,2 4-1 0 0,-2-2-71 0 0,1-1 0 0 0,0 0-1 0 0,0 0 1 0 0,0 0 0 0 0,0 0-1 0 0,0 0 1 0 0,0-1 0 0 0,1 0-1 0 0,-1 1 1 0 0,6 0 0 0 0,-1 0-207 0 0,0-1 0 0 0,0 0 0 0 0,1 0 0 0 0,-1-1 0 0 0,0 0 0 0 0,1 0 0 0 0,-1-1 0 0 0,0 0 0 0 0,9-3 1 0 0,-10 1-61 0 0,1 1 1 0 0,-1-2 0 0 0,1 1 0 0 0,-1-1-1 0 0,0 0 1 0 0,-1-1 0 0 0,1 0 0 0 0,7-7 0 0 0,6-8-1462 0 0,19-22 0 0 0,-8 6-636 0 0,-22 28 1990 0 0,27-28-637 0 0,-27 31 3516 0 0,-9 5-2389 0 0,1 0 0 0 0,-1 0 1 0 0,0 0-1 0 0,0 0 0 0 0,0 0 1 0 0,0 0-1 0 0,0 0 1 0 0,0 0-1 0 0,0 0 0 0 0,0 0 1 0 0,1 0-1 0 0,-1 0 0 0 0,0 0 1 0 0,0 0-1 0 0,0 0 0 0 0,0 0 1 0 0,0 0-1 0 0,0 0 0 0 0,0 0 1 0 0,0 0-1 0 0,0 0 1 0 0,0 0-1 0 0,0 0 0 0 0,1 0 1 0 0,-1 0-1 0 0,0 1 0 0 0,0-1 1 0 0,0 0-1 0 0,0 0 0 0 0,0 0 1 0 0,0 0-1 0 0,0 0 1 0 0,0 0-1 0 0,0 0 0 0 0,0 0 1 0 0,0 0-1 0 0,0 1 0 0 0,0-1 1 0 0,0 0-1 0 0,0 0 0 0 0,0 0 1 0 0,0 0-1 0 0,0 0 1 0 0,0 0-1 0 0,0 0 0 0 0,0 1 1 0 0,-6 19 1395 0 0,-1 2-1352 0 0,-5 58-391 0 0,11-56-237 0 0,1-14-246 0 0,-1 0 1 0 0,0 0-1 0 0,0 0 1 0 0,-6 20-1 0 0,18-41-8207 0 0,-7-2 11323 0 0,1 0 0 0 0,-2 0 0 0 0,0-1 1 0 0,2-14-1 0 0,5-26 1553 0 0,-8 48-3455 0 0,23-72 4058 0 0,-22 70-4111 0 0,1 1 1 0 0,0-1-1 0 0,0 1 1 0 0,1-1-1 0 0,0 1 1 0 0,0 0-1 0 0,9-8 0 0 0,-13 14-343 0 0,0 0-1 0 0,0 1 1 0 0,0-1-1 0 0,0 0 0 0 0,0 1 1 0 0,1-1-1 0 0,-1 1 0 0 0,0-1 1 0 0,0 1-1 0 0,1 0 0 0 0,-1-1 1 0 0,0 1-1 0 0,1 0 0 0 0,-1 0 1 0 0,0 0-1 0 0,1 0 1 0 0,-1 0-1 0 0,0 0 0 0 0,1 0 1 0 0,-1 1-1 0 0,0-1 0 0 0,1 0 1 0 0,-1 1-1 0 0,0-1 0 0 0,2 2 1 0 0,4 1-344 0 0,1 1 0 0 0,-2 0 1 0 0,9 6-1 0 0,-4-2-1295 0 0,24 14-1942 0 0,-18-14 1165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7:1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56 0 0 0,'-26'-9'321'0'0,"14"2"-169"0"0,12 7-151 0 0,0 0 1 0 0,0 0 0 0 0,0 0 0 0 0,0 0-1 0 0,0 0 1 0 0,0 0 0 0 0,-1 0 0 0 0,1 0-1 0 0,0 0 1 0 0,0 0 0 0 0,0-1-1 0 0,0 1 1 0 0,0 0 0 0 0,0 0 0 0 0,0 0-1 0 0,0 0 1 0 0,0 0 0 0 0,0 0 0 0 0,-1 0-1 0 0,1-1 1 0 0,0 1 0 0 0,0 0-1 0 0,0 0 1 0 0,0 0 0 0 0,0 0 0 0 0,0 0-1 0 0,0 0 1 0 0,0-1 0 0 0,0 1 0 0 0,0 0-1 0 0,0 0 1 0 0,0 0 0 0 0,0 0 0 0 0,0 0-1 0 0,0-1 1 0 0,0 1 0 0 0,0 0-1 0 0,0 0 1 0 0,1 0 0 0 0,-1 0 0 0 0,0 0-1 0 0,0 0 1 0 0,0 0 0 0 0,0-1 0 0 0,0 1-1 0 0,0 0 1 0 0,0 0 0 0 0,0 0-1 0 0,-7-9 98 0 0,7 9-95 0 0,0-1-1 0 0,0 1 1 0 0,0-1-1 0 0,0 1 1 0 0,0-1-1 0 0,0 1 1 0 0,0-1 0 0 0,0 1-1 0 0,1 0 1 0 0,-1-1-1 0 0,0 1 1 0 0,0-1-1 0 0,1 1 1 0 0,-1 0-1 0 0,0-1 1 0 0,0 1-1 0 0,1-1 1 0 0,-1 1 0 0 0,0 0-1 0 0,1 0 1 0 0,-1-1-1 0 0,0 1 1 0 0,1 0-1 0 0,-1 0 1 0 0,1-1-1 0 0,-1 1 1 0 0,0 0-1 0 0,1 0 1 0 0,-1 0 0 0 0,1-1-1 0 0,-1 1 1 0 0,1 0-1 0 0,0 0 1 0 0,-1 0 2 0 0,1 0 1 0 0,-1 0-1 0 0,1 0 1 0 0,-1-1 0 0 0,1 1-1 0 0,-1 0 1 0 0,1 0-1 0 0,-1-1 1 0 0,1 1-1 0 0,-1 0 1 0 0,0-1-1 0 0,1 1 1 0 0,-1 0 0 0 0,1-1-1 0 0,-1 1 1 0 0,0-1-1 0 0,1 0 1 0 0,-1 1-4 0 0,0 0 1 0 0,0-1-1 0 0,0 1 1 0 0,0-1 0 0 0,0 1-1 0 0,0 0 1 0 0,0-1-1 0 0,0 1 1 0 0,0 0-1 0 0,1-1 1 0 0,-1 1-1 0 0,0 0 1 0 0,0-1-1 0 0,0 1 1 0 0,0 0-1 0 0,1-1 1 0 0,-1 1-1 0 0,0 0 1 0 0,0 0 0 0 0,1-1-1 0 0,-1 1 1 0 0,0 0-1 0 0,1 0 1 0 0,-1 0-1 0 0,0-1 1 0 0,0 1-1 0 0,1 0 1 0 0,-1 0-1 0 0,0 0 1 0 0,1 0-1 0 0,-1 0 1 0 0,1 0-1 0 0,-1-1 1 0 0,0 1 0 0 0,1 0-1 0 0,-1 0 1 0 0,0 0-1 0 0,1 0 1 0 0,-1 0-1 0 0,0 0 1 0 0,1 1-1 0 0,-1-1 1 0 0,0 0-1 0 0,1 0 1 0 0,-1 0-1 0 0,0 0 1 0 0,1 0-1 0 0,22 10 148 0 0,-14-6-62 0 0,-1-2-4 0 0,1 0-1 0 0,0-1 1 0 0,16 2-1 0 0,-7-2 78 0 0,33 2 232 0 0,-34-3 15 0 0,0 1 0 0 0,0 1 0 0 0,0 0 0 0 0,0 2 0 0 0,20 5 0 0 0,88 30 5249 0 0,-91-28-5091 0 0,77 32 607 0 0,2 13-117 0 0,17 9-177 0 0,-36-23-424 0 0,175 70 258 0 0,-59-43-319 0 0,-85-28-183 0 0,227 59 371 0 0,-52-16-9 0 0,-4-1-55 0 0,179 61 200 0 0,219 125 116 0 0,-222-77-161 0 0,-161-63-268 0 0,-126-54-178 0 0,506 206 579 0 0,9 4-264 0 0,512 224 173 0 0,-660-250-513 0 0,-187-85-83 0 0,8 11-30 0 0,-155-76-66 0 0,-125-63-14 0 0,362 185 46 0 0,92 49 0 0 0,119 51 33 0 0,-377-171-57 0 0,120 99 19 0 0,-346-215-46 0 0,-9-6 7 0 0,86 54-29 0 0,-73-55-10 0 0,43 25-36 0 0,-49-24-261 0 0,2-3 0 0 0,114 46 0 0 0,-130-63-392 0 0,9 3-749 0 0,-15-9-3461 0 0,-35-10 3794 0 0,-5 0-184 0 0,-10 0-2732 0 0,0-4-2475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8:1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41 768 536 0 0,'-15'-3'828'0'0,"-11"-7"11345"0"0,29 3-10068 0 0,2 4-1767 0 0,-1 1 0 0 0,1 1 0 0 0,-1-1 0 0 0,1 1 0 0 0,0-1 0 0 0,-1 1-1 0 0,1 1 1 0 0,0-1 0 0 0,0 1 0 0 0,0 0 0 0 0,0 0 0 0 0,5 1 0 0 0,10 1 49 0 0,32 7 1 0 0,369 115 759 0 0,-391-114-1144 0 0,2-1 1 0 0,-1-1 0 0 0,1-2-1 0 0,0-1 1 0 0,0-2-1 0 0,42 0 1 0 0,-70-4 7 0 0,9 1 41 0 0,-1 0 0 0 0,17 3 0 0 0,-29-3-49 0 0,0 0 0 0 0,0 0 0 0 0,0 0 0 0 0,0 0 0 0 0,1 0 0 0 0,-1 0 1 0 0,0 0-1 0 0,0 0 0 0 0,0 0 0 0 0,0 0 0 0 0,0 0 0 0 0,0 0 0 0 0,1 0 0 0 0,-1 0 1 0 0,0 0-1 0 0,0 0 0 0 0,0 0 0 0 0,0 0 0 0 0,0 0 0 0 0,0 0 0 0 0,1 0 0 0 0,-1-1 1 0 0,0 1-1 0 0,0 0 0 0 0,0 0 0 0 0,0 0 0 0 0,0 0 0 0 0,0 0 0 0 0,0 0 0 0 0,0 0 0 0 0,0 0 1 0 0,1 0-1 0 0,-1 0 0 0 0,0-1 0 0 0,0 1 0 0 0,0 0 0 0 0,0 0 0 0 0,0 0 0 0 0,0 0 1 0 0,0 0-1 0 0,0-1 0 0 0,-2-5 81 0 0,-6-7-3 0 0,-168-202 208 0 0,119 141-245 0 0,-144-172 128 0 0,97 138-115 0 0,-39-40-164 0 0,102 95-139 0 0,14 18-214 0 0,18 22-748 0 0,9 11-490 0 0,5 7 24 0 0,33 27-13824 0 0,-30-26 15177 0 0,6 4-386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18:1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514 530 0 0 0,'7'1'323'0'0,"0"0"-1"0"0,0 1 1 0 0,0 0-1 0 0,10 3 1 0 0,-10-2 156 0 0,-30-15 11268 0 0,-3-6-8181 0 0,-24-26-3480 0 0,43 38 839 0 0,-24-26-323 0 0,1-1 0 0 0,-32-45 0 0 0,31 36-299 0 0,-42-42-1 0 0,66 78-287 0 0,0 0-1 0 0,0 1 1 0 0,-9-5-1 0 0,-12-10 16 0 0,15 10 6 0 0,-1 1 0 0 0,-16-9 0 0 0,18 11 40 0 0,0 0 0 0 0,1-1-1 0 0,-19-15 1 0 0,22 15-4 0 0,3 4 13 0 0,1 0-1 0 0,-1 0 0 0 0,1 0 1 0 0,1 0-1 0 0,-1-1 1 0 0,1 0-1 0 0,-1 0 1 0 0,-2-5-1 0 0,6 9-66 0 0,1 1 1 0 0,-1-1-1 0 0,0 1 0 0 0,0-1 0 0 0,0 1 0 0 0,0-1 1 0 0,1 1-1 0 0,-1-1 0 0 0,0 1 0 0 0,1-1 1 0 0,-1 1-1 0 0,0 0 0 0 0,1-1 0 0 0,-1 1 1 0 0,0 0-1 0 0,1-1 0 0 0,-1 1 0 0 0,1 0 1 0 0,-1-1-1 0 0,1 1 0 0 0,-1 0 0 0 0,0 0 1 0 0,1-1-1 0 0,-1 1 0 0 0,1 0 0 0 0,-1 0 0 0 0,1 0 1 0 0,-1 0-1 0 0,1 0 0 0 0,0 0 0 0 0,-1 0 1 0 0,1 0-1 0 0,-1 0 0 0 0,1 0 0 0 0,21-2 246 0 0,-21 2-260 0 0,29 1 293 0 0,1 1 1 0 0,-1 2 0 0 0,56 14 0 0 0,-7-1-76 0 0,-9 1-130 0 0,-16-2-50 0 0,1-1-33 0 0,13 3-132 0 0,-51-15-58 0 0,73 11-760 0 0,-29-10-3647 0 0,-54-5 1939 0 0,12-16-11858 0 0,-15 12 14020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06:5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10 129 0 0 0,'0'-6'257'0'0,"-8"-57"928"0"0,7 59-1132 0 0,0-1 1 0 0,1 1 0 0 0,0-1-1 0 0,0 1 1 0 0,1-1 0 0 0,0-5-1 0 0,1-2 2258 0 0,-1 1 3523 0 0,-3 118 33 0 0,9 187-1934 0 0,25-116-3586 0 0,-4-34-130 0 0,91 508 311 0 0,-68-397-479 0 0,3 9 0 0 0,-6-13 11 0 0,-30-144-32 0 0,23 160 22 0 0,37 260-41 0 0,19 68 103 0 0,-24-272-89 0 0,-60-282-39 0 0,7 26-21 0 0,-9-23 8 0 0,-2-8-140 0 0,4 40 0 0 0,3 16-1680 0 0,-12-73 777 0 0,-3-10-402 0 0,-8-20-6907 0 0,5 2 2503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07:0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18 271 0 0 0,'-6'-12'314'0'0,"6"11"-227"0"0,-1 0-1 0 0,1 0 1 0 0,-1-1 0 0 0,1 1 0 0 0,-9-7 7699 0 0,14 17-2899 0 0,-4-7-5196 0 0,1 5 860 0 0,0-1 0 0 0,0 1 0 0 0,-1-1 1 0 0,1 9-1 0 0,-1-7-316 0 0,0 0 0 0 0,0-1 1 0 0,3 9-1 0 0,5 6 141 0 0,0-1 1 0 0,1 0-1 0 0,1-1 0 0 0,1 0 0 0 0,19 24 1 0 0,-28-40-304 0 0,0-1 1 0 0,-1 0-1 0 0,1 0 0 0 0,1 0 1 0 0,-1 0-1 0 0,0-1 1 0 0,1 1-1 0 0,-1-1 1 0 0,1 0-1 0 0,0 0 1 0 0,6 2-1 0 0,-7-3-39 0 0,-1 0 0 0 0,1-1 0 0 0,-1 0 0 0 0,1 1 0 0 0,-1-1 0 0 0,1 0 0 0 0,-1 0 0 0 0,1 0 0 0 0,-1 0 0 0 0,1-1-1 0 0,-1 1 1 0 0,1-1 0 0 0,-1 0 0 0 0,1 1 0 0 0,-1-1 0 0 0,0 0 0 0 0,1 0 0 0 0,-1-1 0 0 0,4-2 0 0 0,1-1 5 0 0,0-2-1 0 0,0 1 0 0 0,-1 0 1 0 0,1-1-1 0 0,-2 0 1 0 0,1-1-1 0 0,-1 0 1 0 0,5-9-1 0 0,2-7-1 0 0,14-39-1 0 0,-4 0-329 0 0,15-71 0 0 0,-28 98-2793 0 0,22-54-1 0 0,-24 73-343 0 0,4 6-4522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0:4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 0 0 0,'-12'2'196'0'0,"12"-2"-178"0"0,-1 0 0 0 0,1 0 0 0 0,0 0 0 0 0,-1 0 0 0 0,1 0 0 0 0,-1 0 0 0 0,1 0 0 0 0,0 0 0 0 0,-1 0 0 0 0,1 0 0 0 0,-1 0 0 0 0,1 0 0 0 0,0 0 0 0 0,-1 0 0 0 0,1 0 0 0 0,-1-1 0 0 0,1 1 0 0 0,0 0 0 0 0,-1 0 1 0 0,1 0-1 0 0,0 0 0 0 0,-1-1 0 0 0,1 1 0 0 0,0 0 0 0 0,-1 0 0 0 0,1-1 0 0 0,0 1 0 0 0,0 0 0 0 0,-1-1 0 0 0,1 1 0 0 0,0 0 0 0 0,0-1 0 0 0,-1 1 0 0 0,1 0 0 0 0,0-1 0 0 0,0 1 0 0 0,0-1 0 0 0,0 1 0 0 0,0 0 0 0 0,0-1 0 0 0,-1 0 1 0 0,1-1 158 0 0,2 2-16 0 0,2 1-69 0 0,8-2 31 0 0,-11 1-49 0 0,-2 3 16 0 0,0-3-71 0 0,1 1-8 0 0,0-1 0 0 0,0 1 0 0 0,0-1 0 0 0,1 1 0 0 0,-1-1 0 0 0,0 1 0 0 0,0-1 0 0 0,0 0 0 0 0,0 1 0 0 0,0-1 0 0 0,1 1 0 0 0,-1-1 0 0 0,0 0 0 0 0,0 1 0 0 0,1-1-1 0 0,-1 0 1 0 0,0 1 0 0 0,1-1 0 0 0,-1 0 0 0 0,0 1 0 0 0,1-1 0 0 0,-1 0 0 0 0,1 0 0 0 0,-1 0 0 0 0,0 1 0 0 0,1-1 0 0 0,-1 0 0 0 0,1 0 0 0 0,0 0 0 0 0,19 9 206 0 0,-14-6-130 0 0,9 3-151 0 0,0 2 3032 0 0,25 7-1 0 0,13 4-657 0 0,74 39 1 0 0,8 14-598 0 0,-16-1-1158 0 0,73 36-17 0 0,-28-15-213 0 0,150 82 274 0 0,-204-111-395 0 0,301 197 470 0 0,-301-186-552 0 0,210 129 78 0 0,-167-108-155 0 0,170 125-69 0 0,-156-104-2 0 0,-118-82 26 0 0,140 100-26 0 0,337 265-126 0 0,-272-208-62 0 0,25 27-376 0 0,-122-93-522 0 0,-37-27-1033 0 0,49 57-9025 0 0,-126-113 10666 0 0,-6-1 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0 0 0,'0'-3'48'0'0,"1"-4"649"0"0,-1 6-682 0 0,0 1-1 0 0,0 0 1 0 0,0 0-1 0 0,0 0 1 0 0,0 0 0 0 0,0 0-1 0 0,0 0 1 0 0,0 0-1 0 0,0 0 1 0 0,0 0-1 0 0,0 0 1 0 0,1-1-1 0 0,-1 1 1 0 0,0 0 0 0 0,0 0-1 0 0,0 0 1 0 0,0 0-1 0 0,0 0 1 0 0,0 0-1 0 0,0 0 1 0 0,0 0-1 0 0,0 0 1 0 0,1 0 0 0 0,-1 0-1 0 0,0 0 1 0 0,0 0-1 0 0,0 0 1 0 0,0 0-1 0 0,0 0 1 0 0,0 0-1 0 0,0 0 1 0 0,0 0 0 0 0,0 0-1 0 0,1 0 1 0 0,-1 0-1 0 0,0 0 1 0 0,0 0-1 0 0,0 0 1 0 0,0 1 0 0 0,0-1-1 0 0,0 0 1 0 0,0 0-1 0 0,0 0 1 0 0,0 0-1 0 0,0 0 1 0 0,0 0-1 0 0,1 0 1 0 0,-1 0 0 0 0,0 0-1 0 0,0 0 1 0 0,0 0-1 0 0,0 1 1 0 0,0-1-1 0 0,0 0 1 0 0,0 0-1 0 0,0 0 1 0 0,2-1 1427 0 0,10-5 8336 0 0,-9 6-9874 0 0,-2 0 246 0 0,0 0 1 0 0,-1 0 0 0 0,1 0-1 0 0,0 1 1 0 0,0-1-1 0 0,-1 0 1 0 0,1 0-1 0 0,0 1 1 0 0,0-1 0 0 0,-1 1-1 0 0,2 0 1 0 0,5 3 546 0 0,2-1-186 0 0,8 2 179 0 0,-1-1 0 0 0,26 4 0 0 0,21-4-272 0 0,0-4 0 0 0,125-17 1 0 0,-83 5-330 0 0,-37 6-13 0 0,54-4 80 0 0,-42 5-46 0 0,171-7 356 0 0,-199 12-359 0 0,190-5 380 0 0,-167-1-351 0 0,68-3 86 0 0,208-15 166 0 0,-65 3-230 0 0,-184 17-138 0 0,93-5 25 0 0,258-12 4 0 0,-255 13-35 0 0,496-15 5 0 0,-480 16-19 0 0,152-2 16 0 0,50-1 65 0 0,563-8 444 0 0,-447 12-12 0 0,-377 3-335 0 0,526-2 578 0 0,-645 6-684 0 0,128-1 251 0 0,-162 0-321 0 0,545-3 187 0 0,-266 6-156 0 0,594 11 37 0 0,-610-13-60 0 0,417 15 29 0 0,-45 11-12 0 0,-30 7-13 0 0,-75 5-113 0 0,-1 14-122 0 0,-514-51 213 0 0,144 16-325 0 0,117 11-1066 0 0,-274-29 1370 0 0,350 27-6224 0 0,-157-13-132 0 0,-99-10-1317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 0 0 0,'-1'-16'99'0'0,"1"14"84"0"0,0-1 1 0 0,-1 0-1 0 0,1 0 1 0 0,0 0-1 0 0,0 0 1 0 0,0 1-1 0 0,1-1 1 0 0,-1 0-1 0 0,1 0 0 0 0,-1 0 1 0 0,1 1-1 0 0,4-6 8398 0 0,-3 13-6047 0 0,2 7-1499 0 0,-1 9 199 0 0,3 33 0 0 0,1 10-726 0 0,4 20-216 0 0,-2-6-129 0 0,-3-18-49 0 0,-5-46-101 0 0,0 0 0 0 0,1 1-1 0 0,0-1 1 0 0,8 26 0 0 0,-3-15 6 0 0,-4-16 37 0 0,0 1 1 0 0,5 13 0 0 0,-7-21-20 0 0,1 0 1 0 0,-1 0-1 0 0,0 1 1 0 0,1-1-1 0 0,-1 0 1 0 0,1 0 0 0 0,-1-1-1 0 0,1 1 1 0 0,0 0-1 0 0,0-1 1 0 0,-1 1-1 0 0,1-1 1 0 0,0 1-1 0 0,3 0 1 0 0,-5-2-14 0 0,1 0 1 0 0,-1 0-1 0 0,1 1 1 0 0,0-1-1 0 0,-1 0 1 0 0,1 0 0 0 0,-1 0-1 0 0,1 0 1 0 0,0 0-1 0 0,-1 0 1 0 0,1 0-1 0 0,-1 0 1 0 0,1-1-1 0 0,0 1 1 0 0,-1 0 0 0 0,1 0-1 0 0,-1-1 1 0 0,1 1-1 0 0,-1 0 1 0 0,1-1-1 0 0,0 1 1 0 0,10-13 205 0 0,-5 7-111 0 0,-1-1-63 0 0,1 0 0 0 0,-1 0 0 0 0,-1-1 0 0 0,7-13 0 0 0,6-9 11 0 0,1 0-42 0 0,2-4-3 0 0,44-57 0 0 0,-8 25-144 0 0,-52 60-2 0 0,1 0 0 0 0,5-10 1 0 0,-7 11-81 0 0,0 0 1 0 0,0 1 0 0 0,7-8-1 0 0,-7 8-294 0 0,0 0 0 0 0,0 0 1 0 0,0 0-1 0 0,0-1 0 0 0,-1 0 0 0 0,3-7 0 0 0,-2 6-1263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0:4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48 0 0 0,'-1'-1'28'0'0,"0"0"-1"0"0,1-1 1 0 0,-1 1 0 0 0,0 0 0 0 0,0 0-1 0 0,0 0 1 0 0,0 0 0 0 0,0 0 0 0 0,0 0-1 0 0,-3-2 1 0 0,-3-4 424 0 0,8 6-387 0 0,1 0 0 0 0,0 0-1 0 0,-1 0 1 0 0,1 0 0 0 0,-1 0-1 0 0,1-1 1 0 0,-1 1-1 0 0,2-3 1 0 0,2 0 280 0 0,-5 4-331 0 0,0 0 0 0 0,0 0 0 0 0,1 0 0 0 0,-1 0 0 0 0,0 0 0 0 0,0 0 0 0 0,0 0 0 0 0,0 0 0 0 0,0-1 0 0 0,1 1 0 0 0,-1 0 0 0 0,0 0-1 0 0,0 0 1 0 0,0 0 0 0 0,0 0 0 0 0,0 0 0 0 0,0 0 0 0 0,1 0 0 0 0,-1 0 0 0 0,0-1 0 0 0,0 1 0 0 0,0 0 0 0 0,0 0 0 0 0,0 0 0 0 0,0 0 0 0 0,0 0 0 0 0,0 0-1 0 0,0-1 1 0 0,0 1 0 0 0,0 0 0 0 0,0 0 0 0 0,0 0 0 0 0,0 0 0 0 0,0 0 0 0 0,0-1 0 0 0,0 1 0 0 0,0 0 0 0 0,0 0 0 0 0,0 0 0 0 0,0 0 0 0 0,0 0 0 0 0,0-1-1 0 0,0 1 1 0 0,0 0 0 0 0,0 0 0 0 0,-11 0 8600 0 0,14-2-7401 0 0,-2 1-710 0 0,-4 0 860 0 0,6 2-938 0 0,3 3-29 0 0,-8-1 57 0 0,0 0 73 0 0,7 1 51 0 0,-5-4-547 0 0,0 0-1 0 0,0 1 0 0 0,1-1 1 0 0,-1 0-1 0 0,0 0 0 0 0,0 0 1 0 0,1 0-1 0 0,-1 1 0 0 0,0-1 1 0 0,0 0-1 0 0,0 0 0 0 0,1 1 1 0 0,-1-1-1 0 0,0 0 1 0 0,0 0-1 0 0,0 1 0 0 0,0-1 1 0 0,0 0-1 0 0,1 0 0 0 0,-1 1 1 0 0,0-1-1 0 0,0 0 0 0 0,0 1 1 0 0,0-1-1 0 0,1 2 55 0 0,-1 0 1 0 0,1 0-1 0 0,0 0 1 0 0,0 0-1 0 0,1 0 1 0 0,-1-1-1 0 0,0 1 1 0 0,0-1-1 0 0,1 1 1 0 0,-1-1-1 0 0,3 3 1 0 0,127 112 1732 0 0,-113-97-1732 0 0,-2 0 0 0 0,0 1 1 0 0,-1 0-1 0 0,-1 1 1 0 0,12 24-1 0 0,-11-15-44 0 0,-2-7-18 0 0,-2 1 0 0 0,0 0-1 0 0,-2 0 1 0 0,9 35 0 0 0,-17-55-57 0 0,0 0 95 0 0,0 0 1 0 0,0 0 0 0 0,-1 0 0 0 0,0 0-1 0 0,0 7 1 0 0,0-11-49 0 0,0 1 0 0 0,0-1 1 0 0,0 0-1 0 0,0 0 0 0 0,0 1 0 0 0,0-1 0 0 0,0 0 0 0 0,0 1 1 0 0,0-1-1 0 0,-1 0 0 0 0,1 1 0 0 0,0-1 0 0 0,0 0 0 0 0,0 0 1 0 0,-1 1-1 0 0,1-1 0 0 0,0 0 0 0 0,0 0 0 0 0,-1 0 0 0 0,1 1 0 0 0,0-1 1 0 0,0 0-1 0 0,-1 0 0 0 0,1 0 0 0 0,0 0 0 0 0,-1 0 0 0 0,1 1 1 0 0,-1-1-1 0 0,0 0 14 0 0,0 0 0 0 0,0-1 0 0 0,0 1 0 0 0,-1 0 1 0 0,1 0-1 0 0,0-1 0 0 0,0 1 0 0 0,0-1 0 0 0,0 1 0 0 0,0-1 1 0 0,0 1-1 0 0,-2-2 0 0 0,-14-11 264 0 0,-22-20 0 0 0,0 0-112 0 0,-15-7 18 0 0,-104-59 0 0 0,-76-5 50 0 0,195 89-213 0 0,32 12-21 0 0,0 0 0 0 0,0 1 0 0 0,-1 0 0 0 0,1 0 0 0 0,-1 1 0 0 0,-9-1 0 0 0,17 2-13 0 0,0 0-1 0 0,-1 0 1 0 0,1 0 0 0 0,0 0-1 0 0,0 0 1 0 0,0 0 0 0 0,0 0-1 0 0,0 0 1 0 0,0 0 0 0 0,0 0-1 0 0,-1 0 1 0 0,1 0 0 0 0,0 0-1 0 0,0 0 1 0 0,0 0 0 0 0,0 1-1 0 0,0-1 1 0 0,0 0 0 0 0,0 0-1 0 0,0 0 1 0 0,0 0 0 0 0,-1 0-1 0 0,1 0 1 0 0,0 0 0 0 0,0 0-1 0 0,0 0 1 0 0,0 1 0 0 0,0-1-1 0 0,0 0 1 0 0,0 0 0 0 0,0 0-1 0 0,0 0 1 0 0,0 0 0 0 0,0 0-1 0 0,0 0 1 0 0,0 1 0 0 0,0-1-1 0 0,0 0 1 0 0,0 0 0 0 0,0 0-1 0 0,0 0 1 0 0,0 0 0 0 0,0 0-1 0 0,0 1 1 0 0,0-1 0 0 0,0 0-1 0 0,0 0 1 0 0,0 0 0 0 0,0 0-1 0 0,1 0 1 0 0,5 11-292 0 0,15 18-1443 0 0,-13-20 225 0 0,24 28-6418 0 0,-21-28-902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3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24 250 0 0 0,'1'-9'228'0'0,"0"1"1"0"0,1 0-1 0 0,-1-1 0 0 0,2 1 1 0 0,-1 0-1 0 0,1 0 0 0 0,0 0 1 0 0,1 0-1 0 0,4-7 0 0 0,-4 7 5714 0 0,-4 8-5826 0 0,0-1 0 0 0,0 1 1 0 0,0 0-1 0 0,0-1 0 0 0,0 1 0 0 0,0 0 0 0 0,0 0 0 0 0,1-1 1 0 0,-1 1-1 0 0,0 0 0 0 0,0 0 0 0 0,0-1 0 0 0,0 1 1 0 0,0 0-1 0 0,1 0 0 0 0,-1-1 0 0 0,0 1 0 0 0,0 0 0 0 0,0 0 1 0 0,1 0-1 0 0,-1-1 0 0 0,0 1 0 0 0,0 0 0 0 0,1 0 1 0 0,-1 0-1 0 0,0 0 0 0 0,0 0 0 0 0,1 0 0 0 0,-1-1 0 0 0,0 1 1 0 0,0 0-1 0 0,1 0 0 0 0,-1 0 0 0 0,0 0 0 0 0,1 0 0 0 0,-1 0 1 0 0,0 0-1 0 0,0 0 0 0 0,1 0 0 0 0,-1 0 0 0 0,0 0 1 0 0,0 0-1 0 0,1 1 0 0 0,-1-1 0 0 0,0 0 0 0 0,1 0 0 0 0,-1 0 1 0 0,0 4 458 0 0,0-1 0 0 0,0 0 0 0 0,0 1 0 0 0,-1-1 0 0 0,1 1 1 0 0,-3 5-1 0 0,-1 0-294 0 0,0 0 1 0 0,1 1-1 0 0,0-1 0 0 0,-2 14 1 0 0,-3 7-50 0 0,-1 2-114 0 0,2 0-1 0 0,-5 58 1 0 0,5 67 38 0 0,7-146-146 0 0,1 45 40 0 0,-1-52-48 0 0,1 0-1 0 0,-1 0 1 0 0,1 0-1 0 0,0 0 1 0 0,0 0 0 0 0,0 0-1 0 0,1 0 1 0 0,-1 0-1 0 0,1-1 1 0 0,4 6 0 0 0,-6-8-6 0 0,1 0 1 0 0,0 0-1 0 0,0 0 1 0 0,0 0-1 0 0,0-1 0 0 0,0 1 1 0 0,0 0-1 0 0,0-1 1 0 0,0 1-1 0 0,0-1 1 0 0,0 1-1 0 0,0-1 1 0 0,0 1-1 0 0,1-1 1 0 0,-1 0-1 0 0,0 0 1 0 0,0 1-1 0 0,0-1 1 0 0,1 0-1 0 0,-1 0 1 0 0,0 0-1 0 0,0 0 1 0 0,0 0-1 0 0,0-1 1 0 0,1 1-1 0 0,-1 0 0 0 0,0-1 1 0 0,2 0-1 0 0,0 0-6 0 0,-1 0 0 0 0,1-1 0 0 0,0 1 0 0 0,-1-1 0 0 0,1 1 0 0 0,-1-1 0 0 0,1 0 0 0 0,-1 0 0 0 0,3-4 0 0 0,6-7-37 0 0,-2 3-3 0 0,-1-1 0 0 0,0 0 0 0 0,0 0-1 0 0,-1-1 1 0 0,10-23 0 0 0,-4 1-33 0 0,11-31-4 0 0,-22 57 84 0 0,-2 5 3 0 0,1 0 0 0 0,0 0 0 0 0,0 0 0 0 0,0 0 0 0 0,0 0 0 0 0,0 1 0 0 0,1-1 1 0 0,-1 0-1 0 0,1 1 0 0 0,3-5 0 0 0,-4 7 2 0 0,-1 0 0 0 0,0 0 0 0 0,0 0 1 0 0,0 0-1 0 0,0 0 0 0 0,0 0 0 0 0,1 0 1 0 0,-1 0-1 0 0,0 0 0 0 0,0 0 0 0 0,0 0 0 0 0,0 0 1 0 0,0 0-1 0 0,1 0 0 0 0,-1 0 0 0 0,0 0 1 0 0,0 0-1 0 0,0 1 0 0 0,0-1 0 0 0,0 0 1 0 0,0 0-1 0 0,1 0 0 0 0,-1 0 0 0 0,0 0 0 0 0,0 0 1 0 0,0 0-1 0 0,0 1 0 0 0,0-1 0 0 0,0 0 1 0 0,0 0-1 0 0,0 0 0 0 0,0 0 0 0 0,0 0 0 0 0,0 1 1 0 0,0-1-1 0 0,0 0 0 0 0,0 0 0 0 0,0 0 1 0 0,0 0-1 0 0,0 1 0 0 0,0-1 0 0 0,3 11 62 0 0,-3-7-24 0 0,26 121 444 0 0,-26-121-476 0 0,1-1-1 0 0,0 1 1 0 0,1 0-1 0 0,-1-1 0 0 0,1 1 1 0 0,-1-1-1 0 0,1 0 1 0 0,3 5-1 0 0,-4-6-6 0 0,1-1 0 0 0,-1 1 0 0 0,1-1-1 0 0,0 1 1 0 0,-1-1 0 0 0,1 0 0 0 0,0 0 0 0 0,0 0-1 0 0,0 0 1 0 0,0 0 0 0 0,0 0 0 0 0,0 0 0 0 0,0-1 0 0 0,0 1-1 0 0,3 0 1 0 0,11 3 13 0 0,-13-3-7 0 0,-1-1-1 0 0,0 1 0 0 0,1-1 1 0 0,-1 1-1 0 0,1-1 0 0 0,-1 0 1 0 0,5 0-1 0 0,-6 0-3 0 0,0 0 0 0 0,1-1 1 0 0,-1 1-1 0 0,0-1 0 0 0,0 1 1 0 0,1-1-1 0 0,-1 1 0 0 0,0-1 1 0 0,0 0-1 0 0,0 0 0 0 0,0 0 1 0 0,0 1-1 0 0,0-1 0 0 0,0 0 0 0 0,-1 0 1 0 0,1 0-1 0 0,0 0 0 0 0,0-1 1 0 0,0 0-1 0 0,5-11 18 0 0,0 0 1 0 0,-2-1-1 0 0,1 1 1 0 0,-2-1-1 0 0,0 0 1 0 0,2-18-1 0 0,-2 10 17 0 0,-1 9-13 0 0,20-129 224 0 0,-19 107-197 0 0,-1 0 0 0 0,-2-38-1 0 0,-10-21 6 0 0,8 83-206 0 0,0 0 0 0 0,-1 1 0 0 0,0 0 0 0 0,-1-1 1 0 0,0 1-1 0 0,-9-15 0 0 0,4 15-763 0 0,1 35-16061 0 0,13-10 16195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0 0 0,'0'2'1491'0'0,"9"-3"-297"0"0,-6 0 138 0 0,11-2 4580 0 0,1-2-3611 0 0,11-2-800 0 0,-21 5-1366 0 0,0 1-1 0 0,0-1 1 0 0,0-1-1 0 0,-1 1 1 0 0,1-1-1 0 0,0 1 1 0 0,-1-1 0 0 0,0-1-1 0 0,7-6 1 0 0,10-5 91 0 0,-9 5-214 0 0,0 0 0 0 0,-1 0-1 0 0,0-1 1 0 0,-1 0-1 0 0,0-1 1 0 0,0 0 0 0 0,-2-1-1 0 0,1 0 1 0 0,-2 0 0 0 0,13-28-1 0 0,-18 35-45 0 0,0-1 0 0 0,-1 1-1 0 0,1-1 1 0 0,-1 0 0 0 0,0 1-1 0 0,-1-1 1 0 0,0-12 0 0 0,0 18 36 0 0,-1 0 0 0 0,1 1 0 0 0,0-1 0 0 0,0 1 0 0 0,-1-1 0 0 0,1 1 0 0 0,-1-1 0 0 0,1 1 0 0 0,0-1 1 0 0,-1 1-1 0 0,1-1 0 0 0,-1 1 0 0 0,1-1 0 0 0,-1 1 0 0 0,0 0 0 0 0,1-1 0 0 0,-1 1 0 0 0,1 0 0 0 0,-1 0 1 0 0,0-1-1 0 0,1 1 0 0 0,-1 0 0 0 0,1 0 0 0 0,-1 0 0 0 0,0 0 0 0 0,1 0 0 0 0,-1 0 0 0 0,0 0 0 0 0,1 0 0 0 0,-2 0 1 0 0,-21 2 210 0 0,18 0-116 0 0,1-1-1 0 0,0 1 0 0 0,-1 0 1 0 0,1 0-1 0 0,0 1 0 0 0,0-1 1 0 0,0 1-1 0 0,0 0 0 0 0,1 0 1 0 0,-1 0-1 0 0,1 1 0 0 0,0-1 1 0 0,-3 5-1 0 0,-4 6 308 0 0,1 0-1 0 0,-10 22 1 0 0,7-12-56 0 0,-4 3 30 0 0,-12 25 220 0 0,26-46-537 0 0,0-1 0 0 0,0 1-1 0 0,0 0 1 0 0,1 0 0 0 0,0 0 0 0 0,0 0 0 0 0,0 8 0 0 0,0-11-40 0 0,1 0 1 0 0,0 0 0 0 0,0 0-1 0 0,0 0 1 0 0,0 0 0 0 0,1 0-1 0 0,-1 0 1 0 0,1 0 0 0 0,0 0-1 0 0,0 0 1 0 0,0 0 0 0 0,0 0-1 0 0,0-1 1 0 0,1 1 0 0 0,-1-1-1 0 0,1 1 1 0 0,0-1 0 0 0,0 1-1 0 0,3 3 1 0 0,0-1-71 0 0,1 1-1 0 0,-1-1 1 0 0,1-1 0 0 0,0 1 0 0 0,1-1-1 0 0,-1 0 1 0 0,1 0 0 0 0,0-1 0 0 0,0 0-1 0 0,0 0 1 0 0,0-1 0 0 0,0 0 0 0 0,0 0-1 0 0,1 0 1 0 0,-1-1 0 0 0,10 0-1 0 0,1 0-831 0 0,-14 0 449 0 0,0-1 0 0 0,1 0 0 0 0,-1 0 0 0 0,1 0 0 0 0,-1 0-1 0 0,0-1 1 0 0,1 0 0 0 0,-1 1 0 0 0,5-3 0 0 0,-1 0-584 0 0,-3 1-698 0 0,0 0 0 0 0,1 0 0 0 0,-1 0 0 0 0,9-7 0 0 0,-3-1-699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0,'0'25'3643'0'0,"4"34"10532"0"0,0-22-13296 0 0,7 64-860 0 0,-11-100-206 0 0,1 0 0 0 0,-1 0 0 0 0,0-1 0 0 0,0 1 0 0 0,1 0-1 0 0,-1 0 1 0 0,0 0 0 0 0,1-1 0 0 0,-1 1 0 0 0,1 0 0 0 0,-1 0 0 0 0,2 0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 1416 0 0,'1'-13'10266'0'0,"-6"4"-7097"0"0,0 4-2473 0 0,1 2 265 0 0,1-1-425 0 0,2 5-176 0 0,2 2-272 0 0,0 2-360 0 0,2 2-1089 0 0,1 2-1111 0 0,2 1 1704 0 0,1 0-2089 0 0,-1 3-4705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1 320 0 0,'-9'-1'-257'0'0,"-3"3"5154"0"0,12-2-4622 0 0,-1 1 1 0 0,0-1-1 0 0,1 0 0 0 0,-1 1 1 0 0,1-1-1 0 0,-1 1 1 0 0,1-1-1 0 0,-1 1 0 0 0,1-1 1 0 0,-1 1-1 0 0,1 0 1 0 0,0-1-1 0 0,-1 1 0 0 0,1 0 1 0 0,0-1-1 0 0,-1 1 0 0 0,1 0 1 0 0,0-1-1 0 0,0 1 1 0 0,-1 0-1 0 0,1-1 0 0 0,0 1 1 0 0,0 0-1 0 0,0 0 1 0 0,0 0-1 0 0,-1 16 1666 0 0,-7 28 0 0 0,4-31-1577 0 0,2 0 0 0 0,-2 21 0 0 0,1-3 109 0 0,1-27-389 0 0,1 1 0 0 0,1 0 0 0 0,-1 0-1 0 0,1 0 1 0 0,0 0 0 0 0,0-1 0 0 0,3 13-1 0 0,-1-7 8 0 0,-1-9-82 0 0,-1 0 1 0 0,1 0 0 0 0,-1 0-1 0 0,1 1 1 0 0,-1-1 0 0 0,1 0-1 0 0,0 0 1 0 0,1 2 0 0 0,-1-4-17 0 0,0 1 1 0 0,-1 0-1 0 0,1-1 1 0 0,0 1-1 0 0,0-1 1 0 0,-1 1 0 0 0,1-1-1 0 0,0 1 1 0 0,0-1-1 0 0,0 1 1 0 0,0-1-1 0 0,0 0 1 0 0,0 0-1 0 0,-1 1 1 0 0,1-1-1 0 0,0 0 1 0 0,0 0-1 0 0,0 0 1 0 0,0 0 0 0 0,0 0-1 0 0,0 0 1 0 0,0 0-1 0 0,0 0 1 0 0,1-1-1 0 0,5 0-77 0 0,-5 1 35 0 0,-1 0 0 0 0,1 0 0 0 0,-1 0 1 0 0,1-1-1 0 0,-1 1 0 0 0,1-1 1 0 0,0 1-1 0 0,-1-1 0 0 0,1 0 0 0 0,-1 1 1 0 0,0-1-1 0 0,1 0 0 0 0,1-2 0 0 0,6-3-318 0 0,-2 1-53 0 0,-1-1 1 0 0,0 1 0 0 0,1-1-1 0 0,8-12 1 0 0,-7 7 98 0 0,-1 1 126 0 0,0 0 1 0 0,0 0 0 0 0,-1-1 0 0 0,-1 0-1 0 0,6-14 1 0 0,10-38 858 0 0,-19 60 150 0 0,-1 11-99 0 0,-1 15 78 0 0,-10 18 400 0 0,5-18-505 0 0,-3 24 0 0 0,7-41-625 0 0,1 0-1 0 0,0 1 1 0 0,0-1-1 0 0,0 0 0 0 0,1 1 1 0 0,0-1-1 0 0,0 0 1 0 0,4 11-1 0 0,-5-16-95 0 0,1 0-1 0 0,-1 0 1 0 0,1 0-1 0 0,-1 0 1 0 0,1 1-1 0 0,0-1 1 0 0,-1-1-1 0 0,1 1 1 0 0,0 0-1 0 0,0 0 1 0 0,0 0-1 0 0,0 0 1 0 0,0 0-1 0 0,0-1 0 0 0,0 1 1 0 0,0 0-1 0 0,0-1 1 0 0,0 1-1 0 0,0-1 1 0 0,0 0-1 0 0,1 1 1 0 0,-1-1-1 0 0,0 0 1 0 0,0 1-1 0 0,0-1 1 0 0,1 0-1 0 0,-1 0 1 0 0,0 0-1 0 0,0 0 1 0 0,1 0-1 0 0,-1 0 1 0 0,0-1-1 0 0,0 1 1 0 0,0 0-1 0 0,3-1 1 0 0,0-1-272 0 0,0 1 0 0 0,0-1 0 0 0,0 0 0 0 0,0 0-1 0 0,-1 0 1 0 0,1-1 0 0 0,-1 1 0 0 0,1-1 0 0 0,3-4 0 0 0,4-5-1366 0 0,0 0 0 0 0,11-18 0 0 0,-10 12 66 0 0,-8 13 702 0 0,0 0 1 0 0,0-1-1 0 0,-1 0 0 0 0,3-7 1 0 0,9-17 2660 0 0,4-11 2285 0 0,-19 40-3844 0 0,0 0 0 0 0,1 0 0 0 0,-1-1 0 0 0,1 1 0 0 0,-1 0 0 0 0,1 0 1 0 0,0 0-1 0 0,-1 0 0 0 0,1 0 0 0 0,0 1 0 0 0,0-1 0 0 0,0 0 0 0 0,-1 0 0 0 0,1 0 0 0 0,0 1 0 0 0,0-1 0 0 0,0 0 1 0 0,0 1-1 0 0,0-1 0 0 0,1 1 0 0 0,-1-1 0 0 0,0 1 0 0 0,1-1 0 0 0,-1 2-125 0 0,-1-1 1 0 0,1 0-1 0 0,-1 0 0 0 0,0 1 0 0 0,1-1 1 0 0,-1 0-1 0 0,0 1 0 0 0,1-1 0 0 0,-1 0 1 0 0,0 1-1 0 0,1-1 0 0 0,-1 1 0 0 0,0-1 1 0 0,0 1-1 0 0,0-1 0 0 0,1 0 0 0 0,-1 1 0 0 0,0-1 1 0 0,0 1-1 0 0,0-1 0 0 0,0 1 0 0 0,0-1 1 0 0,0 1-1 0 0,0-1 0 0 0,0 1 0 0 0,0-1 1 0 0,0 1-1 0 0,0 0 0 0 0,0 16 762 0 0,-2 10-168 0 0,1-1 1 0 0,1 1-1 0 0,3 30 1 0 0,5-23-1400 0 0,-8-31 406 0 0,0-1 0 0 0,0 1 0 0 0,1-1 0 0 0,-1 1 0 0 0,1-1 0 0 0,0 0 1 0 0,-1 1-1 0 0,1-1 0 0 0,0 0 0 0 0,0 1 0 0 0,1-1 0 0 0,-1 0 0 0 0,0 0 0 0 0,1 0 0 0 0,-1 0 0 0 0,1 0 0 0 0,0 0 0 0 0,3 3 1 0 0,4 0-2028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156 110 0 0 0,'1'-5'91'0'0,"0"1"0"0"0,0-1 0 0 0,1 1 0 0 0,2-6 1 0 0,5-13 631 0 0,-5 12-1241 0 0,-2 7 1509 0 0,-1 0 1 0 0,1 0-1 0 0,-1 0 1 0 0,1-6-1 0 0,-2 9-765 0 0,0 0 0 0 0,0 0 0 0 0,0 0 1 0 0,0 1-1 0 0,0-1 0 0 0,0 0 0 0 0,0 0 0 0 0,0 1 0 0 0,0-1 0 0 0,0 0 0 0 0,-1 0 1 0 0,1 1-1 0 0,0-1 0 0 0,-1 0 0 0 0,1 1 0 0 0,0-1 0 0 0,-1 0 0 0 0,1 1 0 0 0,-1-1 1 0 0,1 1-1 0 0,-1-1 0 0 0,1 0 0 0 0,-1 1 0 0 0,1-1 0 0 0,-1 1 0 0 0,0 0 1 0 0,1-1-1 0 0,-1 1 0 0 0,0-1 0 0 0,-1 1 0 0 0,1-1-85 0 0,0 1 0 0 0,0 0-1 0 0,0 0 1 0 0,-1 0 0 0 0,1 0-1 0 0,0 0 1 0 0,0 0 0 0 0,0 0 0 0 0,0 0-1 0 0,-1 0 1 0 0,1 1 0 0 0,0-1 0 0 0,0 0-1 0 0,0 1 1 0 0,0-1 0 0 0,0 1 0 0 0,0-1-1 0 0,0 1 1 0 0,0 0 0 0 0,0-1 0 0 0,0 1-1 0 0,0 0 1 0 0,-2 1 0 0 0,-18 25 1013 0 0,14-19-789 0 0,-4 6 100 0 0,0 0 0 0 0,1 1 0 0 0,-10 18 0 0 0,0 6 40 0 0,13-28-386 0 0,0 0-1 0 0,1 1 1 0 0,1 0 0 0 0,0 0-1 0 0,0 0 1 0 0,1 1 0 0 0,-2 13-1 0 0,6-25-114 0 0,0 0-1 0 0,-1 1 1 0 0,1-1 0 0 0,0 0 0 0 0,0 0-1 0 0,0 1 1 0 0,0-1 0 0 0,1 0-1 0 0,-1 0 1 0 0,0 1 0 0 0,0-1-1 0 0,1 0 1 0 0,-1 0 0 0 0,1 0-1 0 0,-1 1 1 0 0,1-1 0 0 0,-1 0 0 0 0,1 0-1 0 0,0 0 1 0 0,1 1 0 0 0,-1-1-7 0 0,0-1 1 0 0,0 1-1 0 0,0 0 1 0 0,0-1 0 0 0,0 1-1 0 0,0-1 1 0 0,0 0-1 0 0,0 1 1 0 0,0-1 0 0 0,0 0-1 0 0,1 0 1 0 0,-1 1-1 0 0,0-1 1 0 0,0 0-1 0 0,0 0 1 0 0,1 0 0 0 0,0-1-1 0 0,3 0-26 0 0,0 0 1 0 0,-1 0-1 0 0,1 0 0 0 0,0-1 0 0 0,-1 0 1 0 0,1 0-1 0 0,-1 0 0 0 0,0-1 0 0 0,4-2 1 0 0,6-6-128 0 0,0-1 1 0 0,-2-1-1 0 0,1 0 1 0 0,10-14-1 0 0,-16 16 73 0 0,-1 0-1 0 0,10-20 0 0 0,-11 20 75 0 0,0 1-1 0 0,1-1 0 0 0,11-14 1 0 0,-17 24 16 0 0,0 1 0 0 0,1 0 0 0 0,-1-1 1 0 0,0 1-1 0 0,0-1 0 0 0,1 1 0 0 0,-1 0 0 0 0,0 0 0 0 0,1-1 1 0 0,-1 1-1 0 0,0 0 0 0 0,1-1 0 0 0,-1 1 0 0 0,1 0 1 0 0,-1 0-1 0 0,0 0 0 0 0,1-1 0 0 0,-1 1 0 0 0,1 0 0 0 0,-1 0 1 0 0,0 0-1 0 0,1 0 0 0 0,-1 0 0 0 0,2 0 0 0 0,-2 0 6 0 0,0 0-1 0 0,1 1 1 0 0,-1-1-1 0 0,0 0 1 0 0,1 1-1 0 0,-1-1 1 0 0,0 0-1 0 0,1 1 1 0 0,-1-1 0 0 0,0 1-1 0 0,0-1 1 0 0,0 0-1 0 0,1 1 1 0 0,-1-1-1 0 0,0 1 1 0 0,0-1-1 0 0,0 1 1 0 0,0-1-1 0 0,0 1 1 0 0,2 27 458 0 0,-2-24-417 0 0,-1 19 210 0 0,-2 0 0 0 0,0 0 1 0 0,-8 30-1 0 0,10-49-295 0 0,-6 29 39 0 0,7-31-135 0 0,0 1-1 0 0,0-1 1 0 0,0 0-1 0 0,0 1 1 0 0,0-1-1 0 0,1 0 0 0 0,-1 1 1 0 0,1-1-1 0 0,-1 0 1 0 0,1 0-1 0 0,1 4 1 0 0,-1-5-192 0 0,0 0 1 0 0,0 0-1 0 0,0-1 1 0 0,0 1-1 0 0,0-1 1 0 0,0 1-1 0 0,0-1 1 0 0,0 1-1 0 0,0-1 1 0 0,1 1-1 0 0,-1-1 1 0 0,0 0-1 0 0,0 0 1 0 0,0 1-1 0 0,0-1 1 0 0,0 0-1 0 0,1 0 1 0 0,-1 0-1 0 0,2-1 1 0 0,24-3-9497 0 0,-11-3 7566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75 176 0 0,'-8'1'784'0'0,"8"-1"-690"0"0,-1 0 1 0 0,1 0 0 0 0,-1 0 0 0 0,1 0-1 0 0,-1 1 1 0 0,1-1 0 0 0,-1 0 0 0 0,-10 14 12365 0 0,10-12-12248 0 0,1-1 1 0 0,-1 1-1 0 0,1-1 0 0 0,0 1 1 0 0,-1-1-1 0 0,1 1 1 0 0,0-1-1 0 0,0 1 0 0 0,0-1 1 0 0,0 2-1 0 0,-2 47 905 0 0,1-32-787 0 0,0-1 0 0 0,1 0 0 0 0,1 1 0 0 0,5 29 0 0 0,-4-37-311 0 0,-2-9-13 0 0,0 1 1 0 0,0-1-1 0 0,0 1 0 0 0,1-1 1 0 0,-1 1-1 0 0,0-1 0 0 0,1 0 1 0 0,-1 1-1 0 0,1-1 0 0 0,-1 1 1 0 0,1-1-1 0 0,0 0 0 0 0,0 0 1 0 0,-1 1-1 0 0,1-1 0 0 0,0 0 1 0 0,0 0-1 0 0,0 0 0 0 0,0 0 1 0 0,0 0-1 0 0,1 0 0 0 0,-1 0 1 0 0,2 1-1 0 0,-3-2-3 0 0,0 0 1 0 0,1-1-1 0 0,-1 1 0 0 0,1 0 0 0 0,-1 0 0 0 0,0 0 1 0 0,1 0-1 0 0,-1 0 0 0 0,0 0 0 0 0,0-1 0 0 0,1 1 1 0 0,-1 0-1 0 0,0 0 0 0 0,1 0 0 0 0,-1-1 0 0 0,0 1 1 0 0,0 0-1 0 0,1 0 0 0 0,-1-1 0 0 0,0 1 0 0 0,0 0 1 0 0,0-1-1 0 0,1 1 0 0 0,-1 0 0 0 0,0-1 0 0 0,0 1 1 0 0,0 0-1 0 0,0-1 0 0 0,0 1 0 0 0,0-1 0 0 0,3-11 52 0 0,-2-12 296 0 0,5-37 0 0 0,6 5 153 0 0,-5 31-262 0 0,16-41-1 0 0,-20 61-294 0 0,-1-1 0 0 0,1 1 0 0 0,0 0 0 0 0,0 0 0 0 0,1 0 0 0 0,-1 1-1 0 0,1-1 1 0 0,0 1 0 0 0,5-5 0 0 0,-7 8-198 0 0,0 0 0 0 0,0-1 0 0 0,0 1 0 0 0,0 0 1 0 0,0 0-1 0 0,0 0 0 0 0,0 1 0 0 0,1-1 0 0 0,-1 0 0 0 0,0 1 0 0 0,3-1 0 0 0,-2 1-246 0 0,-1 0 1 0 0,0 0-1 0 0,0 0 0 0 0,1 1 0 0 0,-1-1 1 0 0,0 1-1 0 0,0-1 0 0 0,0 1 0 0 0,1 0 0 0 0,-1 0 1 0 0,0 0-1 0 0,0 0 0 0 0,2 2 0 0 0,11 8-6628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56 240 0 0,'3'-13'2488'0'0,"-2"-8"6920"0"0,-1 19-8942 0 0,0 1 1 0 0,-1 0-1 0 0,1 0 0 0 0,0 0 0 0 0,0 0 0 0 0,-1 0 1 0 0,1 0-1 0 0,-1 0 0 0 0,1 0 0 0 0,-1 0 0 0 0,1 0 1 0 0,-1 1-1 0 0,1-1 0 0 0,-1 0 0 0 0,-1-1 0 0 0,1 1-541 0 0,0 1-1 0 0,0-1 1 0 0,1 1-1 0 0,-1-1 1 0 0,0 1-1 0 0,0 0 1 0 0,0-1 0 0 0,0 1-1 0 0,0 0 1 0 0,1 0-1 0 0,-1 0 1 0 0,0 0-1 0 0,-2 0 1 0 0,2-1 117 0 0,0 1 1 0 0,-1 0 0 0 0,1 0 0 0 0,0 0 0 0 0,0 0 0 0 0,-1 0-1 0 0,1 0 1 0 0,0 1 0 0 0,-1-1 0 0 0,1 0 0 0 0,0 1 0 0 0,0-1-1 0 0,-1 1 1 0 0,1-1 0 0 0,0 1 0 0 0,0 0 0 0 0,0-1 0 0 0,0 1-1 0 0,0 0 1 0 0,0 0 0 0 0,0 0 0 0 0,0 0 0 0 0,0 0 0 0 0,0 0-1 0 0,-1 1 1 0 0,-1 1 47 0 0,0 0-1 0 0,-1 0 1 0 0,0 0-1 0 0,1 0 1 0 0,-7 2-1 0 0,6-3-23 0 0,-1 1 0 0 0,2-1 0 0 0,-1 1 0 0 0,0 0 0 0 0,0 0 0 0 0,-4 5 0 0 0,-1 2 67 0 0,-15 20 232 0 0,0 1-1 0 0,-34 57 1 0 0,58-86-364 0 0,-1-1 0 0 0,0 0 0 0 0,1 1 0 0 0,-1-1 0 0 0,1 0 0 0 0,0 1 0 0 0,-1-1 0 0 0,1 1 0 0 0,0-1 0 0 0,0 1 0 0 0,0-1 0 0 0,0 0 0 0 0,0 1 0 0 0,0-1 0 0 0,0 1 0 0 0,1-1 1 0 0,0 3-1 0 0,-1-3-9 0 0,1-1 0 0 0,-1 1 0 0 0,1 0 0 0 0,-1-1 0 0 0,1 1 0 0 0,-1-1 0 0 0,1 1 0 0 0,-1-1 0 0 0,1 0 0 0 0,-1 1 0 0 0,1-1 0 0 0,0 1 0 0 0,-1-1 0 0 0,1 0 0 0 0,0 0 0 0 0,-1 1 0 0 0,1-1 0 0 0,0 0 0 0 0,0 0 0 0 0,-1 0 0 0 0,1 0 0 0 0,0 0 0 0 0,0 0 0 0 0,-1 0 0 0 0,1 0 0 0 0,0 0 1 0 0,-1 0-1 0 0,1 0 0 0 0,0 0 0 0 0,0 0 0 0 0,-1-1 0 0 0,1 1 0 0 0,0 0 0 0 0,-1-1 0 0 0,1 1 0 0 0,0 0 0 0 0,0-2 0 0 0,12-4-271 0 0,-2-1 0 0 0,1-1 0 0 0,14-13 0 0 0,-14 12 159 0 0,-9 6 74 0 0,1 0 1 0 0,-1-1 0 0 0,0 0 0 0 0,0 1 0 0 0,-1-1-1 0 0,1 0 1 0 0,3-8 0 0 0,-4 7 43 0 0,1 0-1 0 0,0 0 1 0 0,0 1 0 0 0,7-9-1 0 0,-9 11 30 0 0,1 1 0 0 0,-1 0 0 0 0,0-1 0 0 0,0 1 0 0 0,1 0 0 0 0,-1 0 0 0 0,1 0 0 0 0,-1 0 0 0 0,1 0 0 0 0,-1 1 0 0 0,1-1 0 0 0,0 0 0 0 0,-1 1 0 0 0,3-1 0 0 0,-3 1 3 0 0,0 0-1 0 0,0 1 1 0 0,0-1-1 0 0,0 0 0 0 0,0 1 1 0 0,0-1-1 0 0,0 1 1 0 0,0 0-1 0 0,0-1 1 0 0,0 1-1 0 0,0 0 0 0 0,0 0 1 0 0,0-1-1 0 0,-1 1 1 0 0,1 0-1 0 0,0 0 0 0 0,0 0 1 0 0,-1 0-1 0 0,1 0 1 0 0,-1 0-1 0 0,1 0 0 0 0,-1 0 1 0 0,1 2-1 0 0,5 10 271 0 0,-1 0 0 0 0,5 23 0 0 0,-6-19-759 0 0,10 23 0 0 0,-12-35-806 0 0,1 1 0 0 0,-1-1 0 0 0,2 0-1 0 0,4 7 1 0 0,-1-5-1778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76 0 0 0,'3'-12'516'0'0,"0"0"0"0"0,9-19-1 0 0,6 11 14669 0 0,-18 20-15069 0 0,0 15 2269 0 0,-7 19-1643 0 0,-30 112 1289 0 0,28-103-1770 0 0,9-40-262 0 0,0 0 1 0 0,-1 0 0 0 0,1 0-1 0 0,0-1 1 0 0,0 1 0 0 0,1 0-1 0 0,-1 0 1 0 0,1 0 0 0 0,-1 0-1 0 0,1-1 1 0 0,0 1 0 0 0,2 5-1 0 0,-2-8-16 0 0,-1 1-1 0 0,0 0 0 0 0,1 0 0 0 0,-1-1 0 0 0,1 1 0 0 0,0 0 0 0 0,-1-1 1 0 0,1 1-1 0 0,0-1 0 0 0,-1 1 0 0 0,1 0 0 0 0,0-1 0 0 0,-1 0 0 0 0,1 1 1 0 0,0-1-1 0 0,0 1 0 0 0,0-1 0 0 0,-1 0 0 0 0,1 0 0 0 0,0 1 0 0 0,0-1 1 0 0,0 0-1 0 0,0 0 0 0 0,0 0 0 0 0,0 0 0 0 0,-1 0 0 0 0,1 0 0 0 0,0 0 1 0 0,0 0-1 0 0,0-1 0 0 0,0 1 0 0 0,1-1 0 0 0,2-1-158 0 0,0 0 0 0 0,0 0 0 0 0,0-1 0 0 0,0 1-1 0 0,4-5 1 0 0,5-3-410 0 0,6-3-458 0 0,-1-1 1 0 0,-1-1-1 0 0,24-25 1 0 0,-25 23 1212 0 0,-1-1 1 0 0,-1 0 0 0 0,20-33 0 0 0,-34 50-125 0 0,1 0 1 0 0,-1 1 0 0 0,1-1-1 0 0,-1 0 1 0 0,1 1 0 0 0,0-1-1 0 0,-1 0 1 0 0,1 1 0 0 0,-1-1-1 0 0,1 1 1 0 0,0-1 0 0 0,0 1-1 0 0,-1-1 1 0 0,2 1 0 0 0,5-6 1052 0 0,-6 13-506 0 0,0 0 0 0 0,-1 0 1 0 0,0 0-1 0 0,-1 7 0 0 0,-4 15-237 0 0,-1 34-1 0 0,4-35-584 0 0,1-23 220 0 0,1 1-492 0 0,-1 0 0 0 0,1 1 0 0 0,1 8 0 0 0,-1-14 38 0 0,0 1 1 0 0,1-1-1 0 0,-1 0 0 0 0,0 1 1 0 0,1-1-1 0 0,-1 1 0 0 0,1-1 1 0 0,0 0-1 0 0,-1 1 0 0 0,1-1 0 0 0,0 0 1 0 0,0 1-1 0 0,0-1 0 0 0,0 0 1 0 0,0 0-1 0 0,0 0 0 0 0,0 0 1 0 0,0 0-1 0 0,2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5 0 0 0,'-1'-1'54'0'0,"1"1"-1"0"0,-1-1 1 0 0,1 1-1 0 0,-1 0 1 0 0,1-1-1 0 0,-1 1 1 0 0,0 0-1 0 0,1-1 1 0 0,-1 1-1 0 0,1 0 1 0 0,-1 0-1 0 0,1 0 1 0 0,-1 0-1 0 0,0 0 1 0 0,1-1-1 0 0,-1 1 1 0 0,1 1-1 0 0,-1-1 1 0 0,0 0-1 0 0,1 0 1 0 0,-1 0-1 0 0,1 0 1 0 0,-2 1-1 0 0,-11 8 497 0 0,1 0-6 0 0,6-6 772 0 0,1-2 176 0 0,1 1 0 0 0,-1 0-1 0 0,1 1 1 0 0,-8 4 0 0 0,6-3-815 0 0,0 0 0 0 0,0-1 0 0 0,-11 5-1 0 0,10-5-337 0 0,1 0 0 0 0,0 0 0 0 0,-9 7-1 0 0,-33 21 766 0 0,4-3-469 0 0,25-13-271 0 0,-34 35-1 0 0,-14 25 38 0 0,50-55-296 0 0,-55 69 710 0 0,-87 139 1 0 0,142-200-819 0 0,1 1 1 0 0,1 1 0 0 0,1 0 0 0 0,1 1-1 0 0,-14 47 1 0 0,18-44-918 0 0,0 2 1 0 0,-7 65-1 0 0,12-51-3735 0 0,1 0 0 0 0,5 67 1 0 0,4-65 3069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1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21 204 472 0 0,'3'-1'10102'0'0,"6"1"-5792"0"0,0 0-2713 0 0,55-19-749 0 0,-61 19-853 0 0,-1-2 0 0 0,1 1-1 0 0,-1 0 1 0 0,0 0 0 0 0,1-1 0 0 0,-1 1-1 0 0,0-1 1 0 0,0 1 0 0 0,0-1 0 0 0,2-3-1 0 0,18-23-237 0 0,-17 18 134 0 0,0 0 1 0 0,0 0-1 0 0,4-13 1 0 0,-8 18 93 0 0,0 1 0 0 0,0-1 0 0 0,0 1 0 0 0,0-1-1 0 0,-1 1 1 0 0,0-1 0 0 0,0 1 0 0 0,0-1 0 0 0,-1 0 0 0 0,0 1 0 0 0,-1-6 0 0 0,2 9 26 0 0,0 0 0 0 0,-1-1 1 0 0,1 1-1 0 0,0 0 0 0 0,-1 0 1 0 0,1 0-1 0 0,-1 0 0 0 0,1 0 1 0 0,-1-1-1 0 0,0 1 0 0 0,1 0 0 0 0,-1 0 1 0 0,0 1-1 0 0,0-1 0 0 0,0 0 1 0 0,0 0-1 0 0,0 0 0 0 0,1 0 0 0 0,-2 1 1 0 0,1-1-1 0 0,0 0 0 0 0,0 1 1 0 0,0-1-1 0 0,0 1 0 0 0,0 0 1 0 0,0-1-1 0 0,-1 1 0 0 0,1 0 0 0 0,0-1 1 0 0,0 1-1 0 0,0 0 0 0 0,-1 0 1 0 0,1 0-1 0 0,0 0 0 0 0,0 0 1 0 0,-1 1-1 0 0,1-1 0 0 0,0 0 0 0 0,0 0 1 0 0,0 1-1 0 0,-2 0 0 0 0,-2 1 107 0 0,1 0-1 0 0,0 0 0 0 0,-1 1 0 0 0,1-1 1 0 0,0 1-1 0 0,0 0 0 0 0,0 1 0 0 0,1-1 1 0 0,-5 6-1 0 0,-5 8 239 0 0,0 0 0 0 0,2 1 0 0 0,0 0-1 0 0,1 1 1 0 0,1 1 0 0 0,1-1 0 0 0,-7 23 0 0 0,14-38-328 0 0,0 1 0 0 0,0-1 0 0 0,0 0 0 0 0,1 1 1 0 0,0-1-1 0 0,0 1 0 0 0,0-1 0 0 0,0 1 0 0 0,1-1 0 0 0,-1 1 0 0 0,1-1 0 0 0,2 6 0 0 0,-2-8-32 0 0,0 0 0 0 0,0 0 0 0 0,0 0 0 0 0,0 0 0 0 0,0-1-1 0 0,0 1 1 0 0,1 0 0 0 0,-1 0 0 0 0,1-1 0 0 0,-1 1 0 0 0,1-1 0 0 0,0 0-1 0 0,-1 1 1 0 0,1-1 0 0 0,0 0 0 0 0,0 0 0 0 0,0 0 0 0 0,0 0 0 0 0,0 0-1 0 0,0-1 1 0 0,0 1 0 0 0,0-1 0 0 0,0 1 0 0 0,0-1 0 0 0,1 0 0 0 0,2 1 0 0 0,10-1-181 0 0,0-1 1 0 0,0 0 0 0 0,-1-1 0 0 0,1 0 0 0 0,0-1 0 0 0,27-10 0 0 0,-28 7-109 0 0,0 0 0 0 0,0-1 0 0 0,22-15 0 0 0,10-7-402 0 0,-43 26 671 0 0,-1 1 0 0 0,1 0 1 0 0,0 0-1 0 0,-1 1 0 0 0,1-1 0 0 0,0 1 0 0 0,0-1 0 0 0,0 1 0 0 0,0 0 0 0 0,1 0 1 0 0,-1 0-1 0 0,0 1 0 0 0,0-1 0 0 0,1 1 0 0 0,-1-1 0 0 0,0 1 0 0 0,1 0 0 0 0,-1 1 0 0 0,0-1 1 0 0,7 2-1 0 0,-9-1 48 0 0,1-1 0 0 0,-1 1 0 0 0,0 0 0 0 0,1 0 0 0 0,-1 1 0 0 0,0-1 0 0 0,0 0 0 0 0,0 0 0 0 0,0 0 0 0 0,0 1 0 0 0,0-1 0 0 0,-1 0 0 0 0,1 1 0 0 0,0-1 0 0 0,-1 1 0 0 0,1-1 0 0 0,0 1 0 0 0,-1 0 0 0 0,1 2 0 0 0,-1 5 6 0 0,0 0-1 0 0,0 0 1 0 0,-1-1 0 0 0,-2 16-1 0 0,1-14-419 0 0,-1-1 1 0 0,0 1-1 0 0,0 0 0 0 0,-1-1 0 0 0,0 0 0 0 0,-11 18 0 0 0,15-27 375 0 0,0 0-1 0 0,0 1 1 0 0,0-1-1 0 0,0 0 1 0 0,0 1-1 0 0,-1-1 1 0 0,1 0 0 0 0,0 1-1 0 0,0-1 1 0 0,0 0-1 0 0,-1 1 1 0 0,1-1-1 0 0,0 0 1 0 0,-1 0-1 0 0,1 1 1 0 0,0-1-1 0 0,0 0 1 0 0,-1 0-1 0 0,1 0 1 0 0,0 1-1 0 0,-1-1 1 0 0,1 0-1 0 0,0 0 1 0 0,-1 0 0 0 0,1 0-1 0 0,0 0 1 0 0,-1 0-1 0 0,1 1 1 0 0,-1-1-1 0 0,1 0 1 0 0,0 0-1 0 0,-1 0 1 0 0,1 0-1 0 0,0 0 1 0 0,-1-1-1 0 0,1 1 1 0 0,-1 0-1 0 0,1 0 1 0 0,0 0-1 0 0,-1 0 1 0 0,1 0 0 0 0,0 0-1 0 0,-1-1 1 0 0,1 1-1 0 0,0 0 1 0 0,-1 0-1 0 0,1 0 1 0 0,0-1-1 0 0,0 1 1 0 0,-1 0-1 0 0,1-1 1 0 0,0 1-1 0 0,0 0 1 0 0,-1 0-1 0 0,1-1 1 0 0,0 1-1 0 0,0 0 1 0 0,0-1 0 0 0,0 1-1 0 0,0 0 1 0 0,-1-1-1 0 0,1 1 1 0 0,0-1-1 0 0,0 1 1 0 0,0 0-1 0 0,0-1 1 0 0,-1-3 42 0 0,0 0 1 0 0,0 0-1 0 0,0 0 0 0 0,1 0 1 0 0,-1-4-1 0 0,2-8 572 0 0,0 0 0 0 0,2 0 0 0 0,0 0 0 0 0,0 0 1 0 0,1 1-1 0 0,7-17 0 0 0,-1 8 764 0 0,16-29 0 0 0,-21 44-1177 0 0,0 1 1 0 0,0 0-1 0 0,1 0 0 0 0,0 0 0 0 0,1 1 0 0 0,-1 0 0 0 0,1 0 0 0 0,1 1 0 0 0,10-8 0 0 0,-11 10-641 0 0,-1 0 0 0 0,1 1 0 0 0,1 0 0 0 0,-1 0 0 0 0,0 0 0 0 0,1 1 0 0 0,9-2 0 0 0,8-1-2480 0 0,-11 2-145 0 0,26-2-1 0 0,-5 4-5351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03:0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35 0 0 0,'-14'-16'823'0'0,"1"1"1023"0"0,2 11 5594 0 0,14 10-2799 0 0,3 8-3714 0 0,-4-12-758 0 0,-1 1 0 0 0,0 0 0 0 0,1 0 1 0 0,-1 0-1 0 0,1-1 0 0 0,0 1 0 0 0,4 4 0 0 0,10 8 373 0 0,-7-6-312 0 0,0-1 0 0 0,-1 1 0 0 0,13 18 0 0 0,-12-14-64 0 0,0 0 1 0 0,2-1-1 0 0,-1 0 1 0 0,17 14 0 0 0,53 39 331 0 0,-21-19-183 0 0,61 57 141 0 0,5 10-74 0 0,66 52 224 0 0,113 102 237 0 0,-75-61-239 0 0,-176-160-459 0 0,40 43 267 0 0,58 40-147 0 0,124 109 153 0 0,15 3-18 0 0,-67-59-97 0 0,195 200 236 0 0,-150-154-187 0 0,0-2-8 0 0,8 23-73 0 0,-100-81-139 0 0,95 80 60 0 0,-163-158-9 0 0,132 142 0 0 0,6 31 152 0 0,-183-198-267 0 0,37 39 39 0 0,112 112 82 0 0,-10-10-102 0 0,-1 10-15 0 0,150 177-11 0 0,-246-273-54 0 0,6 9 6 0 0,-64-70-11 0 0,-18-25-1 0 0,-1 2-1 0 0,-2 1 1 0 0,33 63-1 0 0,-11-8-186 0 0,-13-22-1201 0 0,-26-52-523 0 0,-8-10-1525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03:0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58 277 0 0 0,'-2'0'51'0'0,"1"-1"1"0"0,-1 1-1 0 0,1 0 0 0 0,-1-1 0 0 0,1 1 1 0 0,-1-1-1 0 0,1 0 0 0 0,0 1 0 0 0,-1-1 1 0 0,1 0-1 0 0,0 0 0 0 0,-1 0 0 0 0,1 0 1 0 0,0 0-1 0 0,0 0 0 0 0,0 0 0 0 0,0 0 1 0 0,0-1-1 0 0,0 1 0 0 0,0 0 1 0 0,0-1-1 0 0,1 1 0 0 0,-1 0 0 0 0,0-3 1 0 0,0 3 7 0 0,1-1 1 0 0,-1 1 0 0 0,0-1 0 0 0,0 1 0 0 0,0-1 0 0 0,0 1 0 0 0,0 0 0 0 0,0 0-1 0 0,0-1 1 0 0,-1 1 0 0 0,1 0 0 0 0,0 0 0 0 0,-1 0 0 0 0,1 0 0 0 0,-1 0 0 0 0,1 0-1 0 0,-1 1 1 0 0,-1-2 0 0 0,3 2 40 0 0,0 0 0 0 0,0 0-1 0 0,0 0 1 0 0,-1 0 0 0 0,1 0 0 0 0,0 0-1 0 0,0 1 1 0 0,0-1 0 0 0,0 0 0 0 0,0 0-1 0 0,-1 0 1 0 0,1 0 0 0 0,0 0 0 0 0,0 0 0 0 0,0 0-1 0 0,-1 1 300 0 0,1-1-299 0 0,0 0 0 0 0,0 0 0 0 0,0 0-1 0 0,0 0 1 0 0,0 0 0 0 0,0 1 0 0 0,0-1-1 0 0,0 0 1 0 0,0 0 0 0 0,-1 0 0 0 0,1 0-1 0 0,0 0 1 0 0,0 1 0 0 0,0-1 0 0 0,0 0-1 0 0,0 0 1 0 0,0 0 0 0 0,0 0 0 0 0,0 1-1 0 0,0-1 1 0 0,0 0 0 0 0,0 0 0 0 0,0 0-1 0 0,1 0 1 0 0,-1 1 0 0 0,0-1 0 0 0,0 0-1 0 0,0 0 1 0 0,0 0 0 0 0,0 0 0 0 0,0 0-1 0 0,0 1 1 0 0,1-1 0 0 0,4 10 3338 0 0,-1-5-3092 0 0,1-1 0 0 0,0 0 0 0 0,0-1 0 0 0,0 1 1 0 0,1-1-1 0 0,9 5 0 0 0,17 9 445 0 0,25 16 332 0 0,96 42-1 0 0,-118-59-1117 0 0,-15-6 102 0 0,-1 0-1 0 0,-1 2 1 0 0,0 0 0 0 0,31 27 0 0 0,-10 5 698 0 0,-39-44-794 0 0,0 0 1 0 0,0 0 0 0 0,-1-1 0 0 0,1 1-1 0 0,0 0 1 0 0,0 0 0 0 0,0 0 0 0 0,0-1-1 0 0,0 1 1 0 0,0 0 0 0 0,0 0 0 0 0,0 0-1 0 0,0-1 1 0 0,0 1 0 0 0,0 0 0 0 0,0 0 0 0 0,0 0-1 0 0,0-1 1 0 0,0 1 0 0 0,0 0 0 0 0,0 0-1 0 0,0 0 1 0 0,0-1 0 0 0,0 1 0 0 0,1 0-1 0 0,-1 0 1 0 0,0 0 0 0 0,0-1 0 0 0,0 1 0 0 0,0 0-1 0 0,0 0 1 0 0,0 0 0 0 0,1 0 0 0 0,-1 0-1 0 0,0-1 1 0 0,0 1 0 0 0,0 0 0 0 0,0 0-1 0 0,1 0 1 0 0,-1 0 0 0 0,0 0 0 0 0,0 0 0 0 0,0 0-1 0 0,1 0 1 0 0,-1 0 0 0 0,0 0 0 0 0,0 0-1 0 0,0 0 1 0 0,1 0 0 0 0,-1 0 0 0 0,0 0-1 0 0,0 0 1 0 0,0 0 0 0 0,1 0 0 0 0,-1 0-1 0 0,0 0 1 0 0,0 0 0 0 0,0 0 0 0 0,1 0 0 0 0,-1 0-1 0 0,0 0 1 0 0,0 0 0 0 0,0 0 0 0 0,1 0-1 0 0,-1 1 1 0 0,0-1 0 0 0,0 0 0 0 0,0 0-1 0 0,0 0 1 0 0,-3-17 546 0 0,-3 2-298 0 0,-1 1-1 0 0,-1 0 1 0 0,-10-14-1 0 0,8 13-66 0 0,1 0 0 0 0,-8-18-1 0 0,8 9-118 0 0,1-1-1 0 0,1 0 1 0 0,2 0-1 0 0,0 0 0 0 0,2-1 1 0 0,-1-39-1 0 0,-1-61-1405 0 0,4 117 557 0 0,1-12-1733 0 0,3 12-2212 0 0,12 1-6063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22:5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308 605 0 0 0,'0'9'10389'0'0,"-4"-11"-8295"0"0,-10-9-501 0 0,1-8-127 0 0,-18-32-1 0 0,9 12-566 0 0,-54-111 931 0 0,58 111-1635 0 0,-20-53 210 0 0,-12-23-155 0 0,20 54 47 0 0,27 55-103 0 0,1 0 0 0 0,0 0-1 0 0,-2-11 1 0 0,7 21-153 0 0,1-1 1 0 0,0 0-1 0 0,-1-1 0 0 0,1 1 1 0 0,1-1-1 0 0,-1 0 0 0 0,8 3 1 0 0,10 7 62 0 0,37 28 88 0 0,-35-22-134 0 0,41 22 1 0 0,18 1-13 0 0,58 30 39 0 0,-137-68-407 0 0,0-2 0 0 0,0 1 1 0 0,0 0-1 0 0,1-1 0 0 0,-1 0 0 0 0,0 0 0 0 0,1 0 1 0 0,-1 0-1 0 0,1-1 0 0 0,5 0 0 0 0,-7 0-80 0 0,0 0-1 0 0,0 0 1 0 0,-1-1-1 0 0,1 1 0 0 0,0-1 1 0 0,0 0-1 0 0,0 0 1 0 0,-1 0-1 0 0,1 0 0 0 0,0 0 1 0 0,-1 0-1 0 0,1-1 1 0 0,-1 0-1 0 0,0 1 0 0 0,1-1 1 0 0,2-4-1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21:49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16956,'0'4'410,"0"0"0,-1 0 1,1 1-1,-3 6 0,2-7-228,0 0-1,1 1 0,-1-1 0,1 1 0,-1 0 0,1-1 0,1 7 0,11 110 918,6 74-467,-14 111-369,1 31-188,-1-209-27,-4-110-18,0-1-1,-2 18 1,2-30-57,-1 0-1,0-1 1,1 1-1,-2-1 1,1 1 0,0-1-1,-1 1 1,0-1 0,0 0-1,0 0 1,0 0-1,-5 6 1,6-8-61,-1-1 0,1 0 0,-1 0 0,1 1-1,-1-1 1,0 0 0,1-1 0,-1 1 0,0 0 0,0-1 0,0 1 0,1-1-1,-1 1 1,-2-1 0,0 0-883,-1 0 0,1 0 0,0 0 0,-9-3 0,13 3 726,0 0-1,0 0 1,-1-1 0,1 1 0,0 0-1,-1 0 1,1 0 0,0 0 0,-1 0-1,1 0 1,0 0 0,-1 0 0,1 0-1,0 0 1,-1 0 0,1 0 0,0 0-1,0 1 1,-1-1 0,1 0 0,0 0-1,-1 0 1,1 0 0,0 1 0,-1-1-1,1 7-6170,0-7 6291,0-3-1838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0 0 0,'0'-2'48'0'0,"1"-7"649"0"0,-1 9-682 0 0,0 0-1 0 0,0 0 1 0 0,0 0-1 0 0,0-1 1 0 0,0 1 0 0 0,0 0-1 0 0,0 0 1 0 0,0 0-1 0 0,0 0 1 0 0,0 0-1 0 0,1 0 1 0 0,-1 0-1 0 0,0 0 1 0 0,0 0 0 0 0,0 0-1 0 0,0 0 1 0 0,0 0-1 0 0,0-1 1 0 0,0 1-1 0 0,0 0 1 0 0,1 0-1 0 0,-1 0 1 0 0,0 0 0 0 0,0 0-1 0 0,0 0 1 0 0,0 0-1 0 0,0 0 1 0 0,0 0-1 0 0,0 0 1 0 0,0 0-1 0 0,1 0 1 0 0,-1 0 0 0 0,0 1-1 0 0,0-1 1 0 0,0 0-1 0 0,0 0 1 0 0,0 0-1 0 0,0 0 1 0 0,0 0 0 0 0,0 0-1 0 0,0 0 1 0 0,1 0-1 0 0,-1 0 1 0 0,0 0-1 0 0,0 0 1 0 0,0 0-1 0 0,0 1 1 0 0,0-1 0 0 0,0 0-1 0 0,0 0 1 0 0,0 0-1 0 0,0 0 1 0 0,0 0-1 0 0,0 0 1 0 0,0 0-1 0 0,0 1 1 0 0,2-3 1427 0 0,12-4 8336 0 0,-11 6-9874 0 0,-2 0 246 0 0,0 0 1 0 0,-1 0 0 0 0,1 0-1 0 0,0 0 1 0 0,0 1-1 0 0,0-1 1 0 0,0 0-1 0 0,-1 1 1 0 0,1-1 0 0 0,0 1-1 0 0,1 0 1 0 0,6 4 546 0 0,1-2-186 0 0,9 3 179 0 0,0-1 0 0 0,27 3 0 0 0,23-4-272 0 0,0-3 0 0 0,135-20 1 0 0,-89 5-330 0 0,-41 7-13 0 0,60-4 80 0 0,-46 5-46 0 0,184-7 356 0 0,-214 13-359 0 0,204-6 380 0 0,-180 0-351 0 0,74-5 86 0 0,225-15 166 0 0,-71 2-230 0 0,-199 19-138 0 0,101-5 25 0 0,280-13 4 0 0,-277 15-35 0 0,536-19 5 0 0,-518 20-19 0 0,164-3 16 0 0,54-2 65 0 0,609-8 444 0 0,-484 13-12 0 0,-406 4-335 0 0,567-2 578 0 0,-697 5-684 0 0,138 1 251 0 0,-174-1-321 0 0,588-3 187 0 0,-286 5-156 0 0,641 14 37 0 0,-659-15-60 0 0,450 17 29 0 0,-47 12-12 0 0,-33 9-13 0 0,-82 5-113 0 0,0 15-122 0 0,-557-57 213 0 0,156 19-325 0 0,127 11-1066 0 0,-297-32 1370 0 0,379 30-6224 0 0,-170-15-132 0 0,-106-10-1317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27 151 0 0 0,'0'-2'28'0'0,"-1"-1"-1"0"0,0 1 1 0 0,1 0 0 0 0,-1-1 0 0 0,0 1-1 0 0,0 0 1 0 0,0 0 0 0 0,0 0 0 0 0,-2-3-1 0 0,0-3 104 0 0,3 7-127 0 0,0 1 0 0 0,0 0-1 0 0,0 0 1 0 0,0 0 0 0 0,-1 0 0 0 0,1-1 0 0 0,0 1 0 0 0,0 0-1 0 0,0 0 1 0 0,0 0 0 0 0,0-1 0 0 0,0 1 0 0 0,0 0-1 0 0,0 0 1 0 0,0 0 0 0 0,0 0 0 0 0,0-1 0 0 0,0 1-1 0 0,0 0 1 0 0,0 0 0 0 0,0 0 0 0 0,0-1 0 0 0,0 1-1 0 0,0 0 1 0 0,0 0 0 0 0,1 0 0 0 0,-1 0 0 0 0,0-1-1 0 0,0 1 1 0 0,0 0 0 0 0,0 0 0 0 0,0 0 0 0 0,0 0-1 0 0,0 0 1 0 0,0-1 0 0 0,1 1 0 0 0,-1 0 0 0 0,0 0-1 0 0,0 0 1 0 0,0 0 0 0 0,0 0 0 0 0,0 0 0 0 0,1 0-1 0 0,-1 0 1 0 0,0 0 0 0 0,0-1 0 0 0,0 1 0 0 0,0 0-1 0 0,1 0 1 0 0,-1 0 0 0 0,0 0 0 0 0,0 0 0 0 0,0 0-1 0 0,0 0 1 0 0,0 0 0 0 0,1 1 0 0 0,-1-1 7 0 0,1 0 0 0 0,-1 0 0 0 0,1 0 0 0 0,-1 0 0 0 0,0 0 0 0 0,1 0 0 0 0,-1 0 0 0 0,0-1 0 0 0,1 1 0 0 0,-1 0 0 0 0,1 0 0 0 0,-1 0 0 0 0,0 0 0 0 0,1-1 0 0 0,-1 1-1 0 0,0 0 1 0 0,1 0 0 0 0,-1-1 0 0 0,0 1 0 0 0,1 0 0 0 0,-1-1 0 0 0,0 1 0 0 0,0 0 0 0 0,1-1 0 0 0,-1 1 0 0 0,0 0 0 0 0,1-2 0 0 0,5-7 216 0 0,-5 8-202 0 0,-1 1 0 0 0,1-1 1 0 0,0 0-1 0 0,-1 0 0 0 0,1 1 0 0 0,-1-1 0 0 0,1 0 0 0 0,-1 0 0 0 0,1 0 0 0 0,-1 0 0 0 0,1 0 0 0 0,-1 0 0 0 0,0 1 1 0 0,1-1-1 0 0,-1 0 0 0 0,0 0 0 0 0,0 0 0 0 0,0 0 0 0 0,1-1 0 0 0,-1 1 0 0 0,0 0 0 0 0,0-1 0 0 0,-3-2 70 0 0,3 4-86 0 0,0-1 0 0 0,0 1 0 0 0,-1 0 0 0 0,1 0 1 0 0,0 0-1 0 0,0 0 0 0 0,0-1 0 0 0,0 1 0 0 0,0 0 0 0 0,-1 0 0 0 0,1 0 1 0 0,0 0-1 0 0,0-1 0 0 0,0 1 0 0 0,0 0 0 0 0,0 0 0 0 0,0-1 1 0 0,0 1-1 0 0,0 0 0 0 0,0 0 0 0 0,0 0 0 0 0,0-1 0 0 0,0 1 1 0 0,0 0-1 0 0,0 0 0 0 0,0-1 0 0 0,0 1 0 0 0,0 0 0 0 0,0 0 1 0 0,0-1-1 0 0,0 1 0 0 0,0 0 0 0 0,0 0 0 0 0,0 0 0 0 0,0-1 1 0 0,1 1-1 0 0,-2-12 5220 0 0,3 8-3921 0 0,0 0 1 0 0,0 1 0 0 0,0-1-1 0 0,6-6 1 0 0,-3 2-261 0 0,-4 8-960 0 0,-1 0 0 0 0,0 0 0 0 0,0-1 0 0 0,1 1 0 0 0,-1-1 0 0 0,0 1 0 0 0,0 0-1 0 0,0-1 1 0 0,1 1 0 0 0,-1 0 0 0 0,0-1 0 0 0,0 1 0 0 0,0-1 0 0 0,0 1 0 0 0,0-1 0 0 0,0 1 0 0 0,0 0 0 0 0,0-1 0 0 0,0 1 0 0 0,0-1 0 0 0,0 1 0 0 0,0-1 0 0 0,0 1 0 0 0,0-1 0 0 0,0 1 0 0 0,0 0-1 0 0,0-1 1 0 0,0 1 0 0 0,-1-1 0 0 0,1 1 0 0 0,0 0 0 0 0,0-1 0 0 0,0 1 0 0 0,-1 0 0 0 0,1-1 0 0 0,0 1 0 0 0,-1-1 0 0 0,1 1-82 0 0,-5 5 812 0 0,5-4-782 0 0,0-1 0 0 0,0 1 0 0 0,0 0 0 0 0,0-1 0 0 0,0 1-1 0 0,0-1 1 0 0,0 1 0 0 0,0 0 0 0 0,0-1 0 0 0,1 1 0 0 0,-1-1 0 0 0,0 1 0 0 0,0-1 0 0 0,1 1 0 0 0,-1 0 0 0 0,1 0-10 0 0,-1-1-1 0 0,0 1 1 0 0,0 0 0 0 0,1-1-1 0 0,-1 1 1 0 0,0 0 0 0 0,0-1-1 0 0,0 1 1 0 0,0 0 0 0 0,0 0-1 0 0,0-1 1 0 0,0 1-1 0 0,0 0 1 0 0,0 1 0 0 0,0-1 27 0 0,0 1 0 0 0,0-1-1 0 0,0 0 1 0 0,0 1 0 0 0,0-1 0 0 0,0 0 0 0 0,0 0 0 0 0,1 1 0 0 0,0 1-1 0 0,0 6 188 0 0,1-1 0 0 0,-1 1-1 0 0,0 0 1 0 0,0 18 0 0 0,-4 41 515 0 0,-1-26-454 0 0,-2 29 58 0 0,-1 12-124 0 0,4-53-148 0 0,-2 52-1 0 0,6-16-25 0 0,-11 96 0 0 0,6-86-42 0 0,-1 10 6 0 0,3-69-19 0 0,-1 5 7 0 0,0 30 1 0 0,2-9 10 0 0,0 17-93 0 0,0 19-794 0 0,0-60-204 0 0,0-4-1792 0 0,1-15 2813 0 0,0 1 0 0 0,0-1 0 0 0,0 0 1 0 0,0 0-1 0 0,0 0 0 0 0,0 0 0 0 0,0 0 1 0 0,0 0-1 0 0,0 0 0 0 0,0 1 0 0 0,0-1 1 0 0,0 0-1 0 0,0 0 0 0 0,0 0 0 0 0,0 0 0 0 0,-1 0 1 0 0,1 0-1 0 0,0 0 0 0 0,0 0 0 0 0,0 0 1 0 0,0 0-1 0 0,0 0 0 0 0,0 0 0 0 0,0 0 1 0 0,0 0-1 0 0,0 0 0 0 0,-1 0 0 0 0,1 0 0 0 0,0 0 1 0 0,0 0-1 0 0,0 0 0 0 0,0 0 0 0 0,0 0 1 0 0,0 0-1 0 0,0 0 0 0 0,0 0 0 0 0,-1 0 1 0 0,1 0-1 0 0,0 0 0 0 0,0 0 0 0 0,0 0 0 0 0,0 0 1 0 0,0 0-1 0 0,0 0 0 0 0,0 0 0 0 0,0 0 1 0 0,0 0-1 0 0,0 0 0 0 0,-1 0 0 0 0,1 0 1 0 0,0-1-1 0 0,0 1 0 0 0,0 0 0 0 0,0 0 0 0 0,0 0 1 0 0,0 0-1 0 0,0 0 0 0 0,0 0 0 0 0,0 0 1 0 0,0-1-1 0 0,0 1 0 0 0,0 0 0 0 0,0 0 1 0 0,0 0-1 0 0,0 0 0 0 0,0 0 0 0 0,0 0 1 0 0,0-1-1 0 0,-3-11-2896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61 0 0 0,'6'0'177'0'0,"8"0"96"0"0,-13 0-270 0 0,-1-1 0 0 0,1 1 0 0 0,-1 0-1 0 0,1 0 1 0 0,-1 0 0 0 0,1-1 0 0 0,-1 1 0 0 0,0 0 0 0 0,1-1 0 0 0,-1 1-1 0 0,1-1 1 0 0,-1 1 0 0 0,0 0 0 0 0,1-1 0 0 0,-1 1 0 0 0,0-1 0 0 0,1 1-1 0 0,-1-1 1 0 0,0 0 0 0 0,0 1 0 0 0,1-1 0 0 0,-1 1 0 0 0,0-1 0 0 0,0 0-1 0 0,2-5 7 0 0,-2 6 4 0 0,0-1 0 0 0,1 0 0 0 0,-1 0 0 0 0,0 0 0 0 0,0 0 0 0 0,1 0 0 0 0,-1 1 0 0 0,0-1 0 0 0,0 0 1 0 0,0 0-1 0 0,0 0 0 0 0,0 0 0 0 0,0 0 0 0 0,0 0 0 0 0,0 0 0 0 0,-1 1 0 0 0,1-1 0 0 0,0 0 0 0 0,0 0 0 0 0,-1 0 1 0 0,1 0-1 0 0,0 0 0 0 0,-1 1 0 0 0,1-1 0 0 0,0 0 0 0 0,-1 0 0 0 0,1 1 0 0 0,-1-1 0 0 0,1 0 0 0 0,-1 1 0 0 0,1-1 0 0 0,-2 0 1 0 0,0-1 26 0 0,0 0 0 0 0,0 0 0 0 0,-1 1 0 0 0,1-1 0 0 0,0 1 0 0 0,-1 0 0 0 0,1 0 0 0 0,0 0 0 0 0,-1 0 0 0 0,1 0 0 0 0,-1 1 0 0 0,1-1 0 0 0,-6 1 0 0 0,-1 0 75 0 0,-1 0-1 0 0,-13 4 1 0 0,3-1 90 0 0,-20 1-207 0 0,-56 6 7387 0 0,85-9-7104 0 0,0 0 0 0 0,0 1-1 0 0,0 0 1 0 0,0 1 0 0 0,0 1 0 0 0,-17 8 0 0 0,12-3-137 0 0,-41 26 191 0 0,-17 16-214 0 0,39-28-101 0 0,-41 36 0 0 0,69-53-2 0 0,1 1 1 0 0,-11 14-1 0 0,6-5 34 0 0,5-8-38 0 0,0 0 1 0 0,1 1 0 0 0,0 0 0 0 0,0 0-1 0 0,-6 19 1 0 0,5-9-14 0 0,0 1 0 0 0,-4 21 1 0 0,8-23-15 0 0,0 0 1 0 0,1 1 0 0 0,0-1 0 0 0,3 27-1 0 0,-1-32 3 0 0,1-1 1 0 0,0 0-1 0 0,0 0 0 0 0,1 0 0 0 0,1 0 0 0 0,0-1 0 0 0,0 1 1 0 0,1-1-1 0 0,0 0 0 0 0,1-1 0 0 0,-1 1 0 0 0,2-1 1 0 0,-1-1-1 0 0,1 0 0 0 0,1 0 0 0 0,-1 0 0 0 0,1-1 0 0 0,14 11 1 0 0,-8-8 2 0 0,1 0 1 0 0,0-1-1 0 0,0-1 1 0 0,31 13 0 0 0,-13-12 22 0 0,52 20 109 0 0,-31-4-54 0 0,71 54 557 0 0,-115-73-592 0 0,-1 0 0 0 0,0 1 0 0 0,0 1 0 0 0,0 0 0 0 0,-1 0 0 0 0,0 0 0 0 0,10 16 0 0 0,-17-22-36 0 0,0-1 0 0 0,0 0 0 0 0,0 0 0 0 0,-1 0 0 0 0,1 0 0 0 0,0 1 0 0 0,-1-1 0 0 0,1 0 0 0 0,-1 1 0 0 0,0 3 0 0 0,0 27 0 0 0,0-25 0 0 0,-1 4 0 0 0,-1 0 0 0 0,0 0 0 0 0,-1 0 0 0 0,0 0 0 0 0,0-1 0 0 0,-5 12 0 0 0,-5 15 0 0 0,4-12 42 0 0,0-1 1 0 0,-2-1 0 0 0,-1 0 0 0 0,-22 36-1 0 0,20-39 177 0 0,0-1 0 0 0,-21 24 1 0 0,31-40-169 0 0,0 1-1 0 0,1 0 1 0 0,-1 0 0 0 0,1 0 0 0 0,1 0 0 0 0,-1 1 0 0 0,0-1 0 0 0,1 1 0 0 0,0 0 0 0 0,0 0 0 0 0,1 0 0 0 0,-3 11 0 0 0,4-13-41 0 0,-1 0 1 0 0,1 0 0 0 0,0 0 0 0 0,0 0 0 0 0,1 0 0 0 0,-1 0 0 0 0,1 0 0 0 0,-1 0 0 0 0,1 0 0 0 0,0 0 0 0 0,2 5-1 0 0,-1-6-8 0 0,-1 1-1 0 0,1-1 0 0 0,0 1 0 0 0,0-1 0 0 0,0 0 0 0 0,0 0 0 0 0,5 5 0 0 0,1 0 9 0 0,0 0-1 0 0,0 0 1 0 0,1-1-1 0 0,0 0 0 0 0,0-1 1 0 0,1 0-1 0 0,0-1 1 0 0,0 0-1 0 0,0-1 1 0 0,20 6-1 0 0,10-2-48 0 0,46 12-70 0 0,13 5 6 0 0,-19-6 105 0 0,49 17 66 0 0,-65-21 179 0 0,-53-11-216 0 0,0-1 1 0 0,1 0-1 0 0,-1-1 1 0 0,1-1-1 0 0,-1 0 1 0 0,1-1-1 0 0,0 0 1 0 0,-1-1-1 0 0,1-1 1 0 0,-1 0-1 0 0,1-1 1 0 0,-1 0-1 0 0,0-1 1 0 0,0 0-1 0 0,0-2 1 0 0,0 1-1 0 0,-1-1 1 0 0,13-10-1 0 0,-8 3-1578 0 0,0 0-1 0 0,0-1 0 0 0,21-27 1 0 0,-19 19-5065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70 244 0 0 0,'-2'2'86'0'0,"0"-1"0"0"0,0 1 0 0 0,-1-1 0 0 0,1 1 0 0 0,0-1 0 0 0,-1 0 0 0 0,-3 1 0 0 0,4-1 161 0 0,0-1-1 0 0,1 0 0 0 0,-1 0 1 0 0,1 1-1 0 0,-1-1 1 0 0,1 0-1 0 0,-1-1 0 0 0,1 1 1 0 0,-1 0-1 0 0,-2-1 1 0 0,3 0 261 0 0,0 1 0 0 0,0 0 0 0 0,1-1 0 0 0,-1 0 0 0 0,0 1 0 0 0,0-1 0 0 0,1 1 0 0 0,-1-1 0 0 0,0 0 0 0 0,1 0 0 0 0,-1 1 0 0 0,0-3 0 0 0,-2-2 12 0 0,1 0 0 0 0,-1 0-1 0 0,1-1 1 0 0,1 1-1 0 0,-1-1 1 0 0,1 0 0 0 0,0 0-1 0 0,0 1 1 0 0,0-1-1 0 0,0 0 1 0 0,1-10 0 0 0,1 2-604 0 0,-1 0 0 0 0,2 0 0 0 0,5-25 0 0 0,-6 33 70 0 0,1 1 0 0 0,-1-1 0 0 0,1 1 0 0 0,0-1 0 0 0,1 1 0 0 0,-1 0 0 0 0,1 0 0 0 0,0 0 0 0 0,5-6 0 0 0,-6 9 22 0 0,0-1-1 0 0,1 0 0 0 0,-1 1 1 0 0,1 0-1 0 0,-1-1 1 0 0,1 1-1 0 0,0 0 1 0 0,0 1-1 0 0,0-1 0 0 0,0 1 1 0 0,0-1-1 0 0,0 1 1 0 0,0 0-1 0 0,1 1 1 0 0,3-2-1 0 0,-2 2-15 0 0,0 0 1 0 0,1 1-1 0 0,-1-1 0 0 0,0 1 0 0 0,1 0 1 0 0,-1 1-1 0 0,0-1 0 0 0,10 6 1 0 0,-13-6 12 0 0,-1 0 0 0 0,1 0 1 0 0,0 0-1 0 0,0 0 1 0 0,0 1-1 0 0,-1-1 0 0 0,1 1 1 0 0,-1-1-1 0 0,1 1 0 0 0,-1 0 1 0 0,1 0-1 0 0,-1 0 1 0 0,0 0-1 0 0,0 0 0 0 0,0 0 1 0 0,0 0-1 0 0,0 0 1 0 0,0 0-1 0 0,0 1 0 0 0,0-1 1 0 0,-1 0-1 0 0,1 1 1 0 0,-1-1-1 0 0,0 0 0 0 0,1 1 1 0 0,-1 2-1 0 0,-1-1 29 0 0,0 0 0 0 0,0 0 0 0 0,0 0 0 0 0,0 0 0 0 0,0 0 0 0 0,-1-1 0 0 0,1 1 0 0 0,-1-1 0 0 0,0 1 0 0 0,0-1 0 0 0,0 0 0 0 0,-4 4 0 0 0,5-6-26 0 0,-11 15 304 0 0,-18 16 0 0 0,24-27-252 0 0,1-1 0 0 0,0 0 0 0 0,-1 0 0 0 0,1 0 1 0 0,-1-1-1 0 0,0 0 0 0 0,-7 2 0 0 0,12-5-164 0 0,-1 1 0 0 0,1-1 0 0 0,0 0-1 0 0,0 1 1 0 0,0-1 0 0 0,-1 0 0 0 0,1 0 0 0 0,0 0-1 0 0,0-1 1 0 0,-3 1 0 0 0,4-1 47 0 0,-1 1-1 0 0,1 0 1 0 0,-1 0-1 0 0,1-1 1 0 0,-1 1-1 0 0,1 0 1 0 0,-1-1-1 0 0,1 1 1 0 0,0-1-1 0 0,-1 1 1 0 0,1-1-1 0 0,-1 1 1 0 0,1 0-1 0 0,0-1 1 0 0,0 0-1 0 0,-1 1 1 0 0,1-1-1 0 0,0 1 1 0 0,0-1 0 0 0,-1 1-1 0 0,1-1 1 0 0,0 0-1 0 0,0 1 1 0 0,0-1-1 0 0,0 0 1 0 0,0 0-1 0 0,-1-12-1306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67 0 0 0,'0'-1'0'0'0,"0"1"0"0"0,0 0 0 0 0,0 0 0 0 0,0 0 0 0 0,0 0 0 0 0,0 0 0 0 0,1-1 0 0 0,-1 1 0 0 0,0 0 0 0 0,0 0 0 0 0,0 0 0 0 0,0 0 0 0 0,0 0 0 0 0,1 0 0 0 0,-1 0 0 0 0,0 0 0 0 0,0 0 0 0 0,0 0 0 0 0,0 0 0 0 0,1 0 0 0 0,-1 0 0 0 0,0 0 0 0 0,0 0 0 0 0,0 0 0 0 0,0 0 0 0 0,1 0 0 0 0,-1 0 0 0 0,0 0 0 0 0,0 0 0 0 0,0 0 0 0 0,0 0 0 0 0,0 0 0 0 0,1 0 0 0 0,2 2 0 0 0,-3-2 15 0 0,0 0 0 0 0,0 0 0 0 0,0 0-1 0 0,1 0 1 0 0,-1 0 0 0 0,0 0 0 0 0,0 0 0 0 0,0-1 0 0 0,0 1-1 0 0,0 0 1 0 0,0 0 0 0 0,0 0 0 0 0,0 0 0 0 0,0 0 0 0 0,0 0 0 0 0,1-1-1 0 0,-1 1 1 0 0,0 0 0 0 0,0 0 0 0 0,0 0 0 0 0,0 0 0 0 0,0 0-1 0 0,0 0 1 0 0,0-1 0 0 0,0 1 0 0 0,0 0 0 0 0,0 0 0 0 0,0 0 0 0 0,0 0-1 0 0,0-1 1 0 0,0 1 0 0 0,0 0 0 0 0,0 0 0 0 0,0 0 0 0 0,0 0-1 0 0,0 0 1 0 0,0-1 0 0 0,0 1 0 0 0,-2-12 454 0 0,1 10-373 0 0,1 0-1 0 0,0 0 0 0 0,-1 0 0 0 0,1 0 1 0 0,0-1-1 0 0,0-2 0 0 0,0 4-8 0 0,1-1-1 0 0,-1 1 1 0 0,0 0 0 0 0,0 0-1 0 0,0 0 1 0 0,0 0 0 0 0,0 0-1 0 0,0-1 1 0 0,0 1 0 0 0,-1-2-1 0 0,-2-7 6245 0 0,3 10-6207 0 0,0-1 0 0 0,0 1-1 0 0,0 0 1 0 0,0 0 0 0 0,0 0-1 0 0,0 0 1 0 0,0-1 0 0 0,0 1 0 0 0,0 0-1 0 0,0 0 1 0 0,0 0 0 0 0,0 0-1 0 0,0 0 1 0 0,0-1 0 0 0,0 1-1 0 0,0 0 1 0 0,0 0 0 0 0,1-1 1113 0 0,-1 1-1114 0 0,0 0 1 0 0,1-1 0 0 0,-1 1-1 0 0,0 0 1 0 0,0 0 0 0 0,0 0 0 0 0,0 0-1 0 0,11-2 1506 0 0,-10 2-1479 0 0,4 1 991 0 0,-4 8-207 0 0,-1-6-874 0 0,0 18 744 0 0,0-5-315 0 0,0-1 0 0 0,-1 0 0 0 0,-3 26 0 0 0,-2-6 15 0 0,-1 11-33 0 0,-128 410-134 0 0,112-387-635 0 0,-15 44-623 0 0,-10-4-1839 0 0,12-40-6098 0 0,29-52 2353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58 0 0 0,'4'-22'398'0'0,"-3"17"-162"0"0,-1 0 0 0 0,1 0 0 0 0,0 0 0 0 0,6-10 3634 0 0,-7 21 2673 0 0,-1-2-6559 0 0,1 6 1278 0 0,0 0 1 0 0,-1 0 0 0 0,0-1-1 0 0,-4 18 1 0 0,4-26-1226 0 0,-1 10 427 0 0,-1-1 0 0 0,1 1 0 0 0,-1 17 1 0 0,-1 177 519 0 0,2-112-1077 0 0,-1 11-5085 0 0,2-94 1693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0 0 0,'1'2'1027'0'0,"4"1"-839"0"0,-1-3-180 0 0,66-1 286 0 0,-23-3 269 0 0,-7 1 2392 0 0,0 2 0 0 0,49 6 0 0 0,80 20-1815 0 0,-102-14-638 0 0,171 25 469 0 0,193 42 594 0 0,85 20-1150 0 0,-261-64-324 0 0,128 6 25 0 0,-45-6-75 0 0,-124-11-78 0 0,272 33 179 0 0,-9 20-1023 0 0,-346-47-825 0 0,105 25-74 0 0,228 47-2841 0 0,-368-85 851 0 0,68 15 2704 0 0,-36-1 519 0 0,-91-22 387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32 0 0 0,'1'-1'94'0'0,"0"-1"-1"0"0,0 0 1 0 0,0 0 0 0 0,0 0-1 0 0,1 1 1 0 0,-1-1 0 0 0,0 1-1 0 0,3-3 1 0 0,3-3 245 0 0,-7 7-313 0 0,0 0 1 0 0,1-1 0 0 0,-1 1-1 0 0,0 0 1 0 0,1 0 0 0 0,-1-1 0 0 0,0 1-1 0 0,1 0 1 0 0,-1 0 0 0 0,1 0 0 0 0,-1 0-1 0 0,0 0 1 0 0,1 0 0 0 0,-1-1-1 0 0,0 1 1 0 0,1 0 0 0 0,0 1 0 0 0,5-6 7309 0 0,-12 12-3726 0 0,4-2-3274 0 0,1 0-1 0 0,-1-1 0 0 0,1 1 0 0 0,-1 0 0 0 0,1 0 1 0 0,0 7-1 0 0,-4 13 431 0 0,-21 97 523 0 0,18-78-1191 0 0,-20 70-1 0 0,-4-18-3 0 0,-25 124-1 0 0,37-132-77 0 0,-6 41 57 0 0,25-121-67 0 0,-6 36 46 0 0,7-39-53 0 0,0-1-1 0 0,0 0 1 0 0,0 1 0 0 0,0-1-1 0 0,1 0 1 0 0,-1 0 0 0 0,1 1-1 0 0,1 3 1 0 0,12 37-282 0 0,-13-42 14 0 0,0 0 1 0 0,0-1-1 0 0,0 1 1 0 0,0 0-1 0 0,-1 0 1 0 0,1 0-1 0 0,-1 0 1 0 0,0-1-1 0 0,1 1 1 0 0,-1 0-1 0 0,-1 0 0 0 0,1 5 1 0 0,-1-5-501 0 0,1-1 1 0 0,-1 1 0 0 0,0-1-1 0 0,0 0 1 0 0,0 1-1 0 0,0-1 1 0 0,0 0-1 0 0,0 0 1 0 0,-1 0-1 0 0,1 0 1 0 0,-1 0 0 0 0,1 0-1 0 0,-1 0 1 0 0,-2 2-1 0 0,-7 4 238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 0 0,'2'0'6072'0'0,"4"0"-3664"0"0,14 2-2702 0 0,124 20 3101 0 0,37-8 752 0 0,-112-10-2918 0 0,269 18 736 0 0,168 24-937 0 0,-223-11-309 0 0,-66-7-31 0 0,52 2-16 0 0,250 34-109 0 0,30 40 50 0 0,-89-15 825 0 0,649 150 2344 0 0,-744-132-3176 0 0,-4 23-3514 0 0,-303-106 2207 0 0,-1-1-446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48 0 0,'1'-3'407'0'0,"1"-10"11127"0"0,-3 21-9001 0 0,-2 4-1189 0 0,-5 9-274 0 0,0 0-1 0 0,2 0 1 0 0,-6 31-1 0 0,-4 13-1051 0 0,10-43-5 0 0,1 1-1 0 0,-4 25 1 0 0,7-31-17 0 0,0 29 0 0 0,2-46-8 0 0,0 1 0 0 0,0-1 0 0 0,0 1 0 0 0,0-1 0 0 0,0 0 0 0 0,0 1 0 0 0,0-1 0 0 0,0 0 0 0 0,0 1 0 0 0,0-1 0 0 0,0 0-1 0 0,0 1 1 0 0,0-1 0 0 0,0 0 0 0 0,0 1 0 0 0,1-1 0 0 0,-1 0 0 0 0,0 1 0 0 0,0-1 0 0 0,0 0 0 0 0,0 1 0 0 0,1-1 0 0 0,-1 0 0 0 0,0 0 0 0 0,0 1-1 0 0,1-1 1 0 0,-1 0-6 0 0,1 0 0 0 0,-1 0-1 0 0,0 0 1 0 0,1 0-1 0 0,-1 0 1 0 0,1 0-1 0 0,-1 0 1 0 0,0 0-1 0 0,1-1 1 0 0,-1 1 0 0 0,0 0-1 0 0,1 0 1 0 0,-1 0-1 0 0,0-1 1 0 0,1 1-1 0 0,-1 0 1 0 0,1-1 0 0 0,14-19-551 0 0,-12 16 450 0 0,4-5 26 0 0,0-1 0 0 0,1 2 0 0 0,0-1 0 0 0,0 1 0 0 0,1 1 0 0 0,0 0 0 0 0,0 0 0 0 0,18-9 1 0 0,-27 16 95 0 0,1 0 0 0 0,-1-1 0 0 0,1 1 0 0 0,0 0 0 0 0,-1 0 0 0 0,1-1 0 0 0,-1 1 0 0 0,1 0 0 0 0,-1 0 0 0 0,1 0 0 0 0,0 0 0 0 0,-1 0 0 0 0,1 0 0 0 0,-1 0 0 0 0,1 0 0 0 0,0 0 0 0 0,-1 1 0 0 0,1-1 0 0 0,-1 0 0 0 0,1 0 0 0 0,0 1 0 0 0,0 0 3 0 0,-1-1-1 0 0,0 1 1 0 0,1-1 0 0 0,-1 1-1 0 0,0-1 1 0 0,1 1-1 0 0,-1 0 1 0 0,0-1-1 0 0,0 1 1 0 0,0 0-1 0 0,1-1 1 0 0,-1 1-1 0 0,0-1 1 0 0,0 1-1 0 0,0 0 1 0 0,0 0 0 0 0,0-1-1 0 0,0 2 1 0 0,-1 4 27 0 0,0-1 0 0 0,0 1 1 0 0,0 0-1 0 0,-2 6 0 0 0,2-10-29 0 0,-5 20-232 0 0,-4 13-653 0 0,8-11-5399 0 0,2-7-1618 0 0,4-10 6160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 0 0 0,'3'-7'380'0'0,"-2"6"-334"0"0,-1 1 0 0 0,0-1 1 0 0,1 0-1 0 0,-1 0 1 0 0,0 1-1 0 0,0-1 0 0 0,1 0 1 0 0,-1 1-1 0 0,0-1 1 0 0,0 0-1 0 0,0 0 0 0 0,0 0 1 0 0,-3-5 6029 0 0,3 7-5949 0 0,-7 5 4426 0 0,-6 10-544 0 0,12-14-4056 0 0,-5 7 672 0 0,0 2 1 0 0,0-1 0 0 0,1 1-1 0 0,1 0 1 0 0,-5 14 0 0 0,9-25-623 0 0,-4 13 250 0 0,-6 23 0 0 0,10-33-259 0 0,-1 0-1 0 0,1 0 0 0 0,-1 0 1 0 0,1 0-1 0 0,0 0 0 0 0,0 0 1 0 0,0 0-1 0 0,0 0 0 0 0,1 0 1 0 0,-1-1-1 0 0,1 1 0 0 0,-1 0 1 0 0,1 0-1 0 0,2 5 0 0 0,-3-7-21 0 0,1 0-1 0 0,-1 0 1 0 0,1-1-1 0 0,-1 1 1 0 0,1 0-1 0 0,0 0 1 0 0,0-1-1 0 0,-1 1 1 0 0,1 0-1 0 0,0-1 1 0 0,0 1-1 0 0,0-1 1 0 0,-1 1-1 0 0,1-1 1 0 0,0 0-1 0 0,0 1 1 0 0,0-1-1 0 0,0 0 1 0 0,0 0-1 0 0,0 0 1 0 0,0 1-1 0 0,0-1 1 0 0,0 0-1 0 0,0-1 1 0 0,0 1-1 0 0,-1 0 1 0 0,1 0-1 0 0,0 0 1 0 0,0-1-1 0 0,0 1 1 0 0,0 0-1 0 0,0-1 1 0 0,1 0-1 0 0,3-2-346 0 0,1-1 0 0 0,-1 1 1 0 0,9-9-1 0 0,-11 10 171 0 0,2-4-138 0 0,1 0 1 0 0,-1 0 0 0 0,0-1 0 0 0,7-11-1 0 0,9-12-233 0 0,-16 24 562 0 0,-2 2 116 0 0,0 0 0 0 0,1 0-1 0 0,0 0 1 0 0,-1 0 0 0 0,1 1 0 0 0,0 0 0 0 0,0 0-1 0 0,6-3 1 0 0,-10 6-62 0 0,0 0 1 0 0,0 0-1 0 0,0 0 0 0 0,0 0 0 0 0,0 1 1 0 0,1-1-1 0 0,-1 0 0 0 0,0 0 0 0 0,0 0 1 0 0,0 0-1 0 0,0 0 0 0 0,0 1 1 0 0,0-1-1 0 0,1 0 0 0 0,-1 0 0 0 0,0 0 1 0 0,0 1-1 0 0,0-1 0 0 0,0 0 0 0 0,0 0 1 0 0,0 0-1 0 0,0 1 0 0 0,0-1 0 0 0,0 0 1 0 0,0 0-1 0 0,0 0 0 0 0,0 1 1 0 0,0-1-1 0 0,0 0 0 0 0,0 0 0 0 0,0 0 1 0 0,0 1-1 0 0,0-1 0 0 0,0 0 0 0 0,0 0 1 0 0,0 0-1 0 0,0 1 0 0 0,0-1 0 0 0,-1 0 1 0 0,-1 10 462 0 0,-3 7 696 0 0,-5 33 0 0 0,8-15-3979 0 0,3-18-2292 0 0,2-1-3479 0 0,-2-10 6237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1 840 0 0,'-5'0'13912'0'0,"2"5"-10938"0"0,1-3-3283 0 0,-5 14 1329 0 0,1 0-1 0 0,-6 19 1 0 0,9-26-975 0 0,1-1 0 0 0,1 1 0 0 0,-1-1 0 0 0,1 1 0 0 0,0 0 0 0 0,1 11 0 0 0,0-20-102 0 0,0 1 0 0 0,0-1 0 0 0,0 1 0 0 0,0-1 0 0 0,0 1 0 0 0,0 0 0 0 0,0-1 0 0 0,0 1 0 0 0,0-1 0 0 0,0 1 0 0 0,0-1-1 0 0,0 1 1 0 0,1-1 0 0 0,-1 1 0 0 0,0-1 0 0 0,0 1 0 0 0,1-1 0 0 0,-1 1 0 0 0,0-1 0 0 0,0 1 0 0 0,1-1 0 0 0,-1 1 0 0 0,0-1 0 0 0,1 0 0 0 0,-1 1 0 0 0,1-1 0 0 0,-1 0 0 0 0,0 1 0 0 0,1-1-1 0 0,-1 0 1 0 0,1 0 0 0 0,-1 0 0 0 0,1 1 0 0 0,-1-1 0 0 0,1 0 0 0 0,-1 0 0 0 0,1 0 0 0 0,-1 0 0 0 0,1 0 0 0 0,-1 0 0 0 0,1 0 0 0 0,-1 0 0 0 0,0 0 0 0 0,1 0 0 0 0,-1 0 0 0 0,2-1 0 0 0,0 0-288 0 0,0 1 0 0 0,0-1 1 0 0,0 0-1 0 0,-1 0 0 0 0,1-1 1 0 0,0 1-1 0 0,0 0 0 0 0,-1-1 1 0 0,3-2-1 0 0,49-59-3010 0 0,4 4 8284 0 0,-57 59-4843 0 0,0-1 1 0 0,1 1 0 0 0,-1 0 0 0 0,1-1-1 0 0,-1 1 1 0 0,1 0 0 0 0,-1-1-1 0 0,1 1 1 0 0,-1 0 0 0 0,1 0-1 0 0,-1-1 1 0 0,1 1 0 0 0,-1 0 0 0 0,1 0-1 0 0,-1 0 1 0 0,1 0 0 0 0,-1 0-1 0 0,2 0 1 0 0,-2 0-16 0 0,0 0 0 0 0,0 0 0 0 0,1 0 1 0 0,-1 0-1 0 0,0 1 0 0 0,0-1 0 0 0,0 0 0 0 0,1 0 0 0 0,-1 1 0 0 0,0-1 1 0 0,0 0-1 0 0,0 0 0 0 0,1 1 0 0 0,-1-1 0 0 0,0 0 0 0 0,0 1 0 0 0,0-1 1 0 0,0 0-1 0 0,0 1 0 0 0,0-1 0 0 0,0 0 0 0 0,0 1 0 0 0,1-1 0 0 0,-1 1 1 0 0,0 1 77 0 0,0 0 1 0 0,0 0 0 0 0,0 1 0 0 0,0-1 0 0 0,-1 0 0 0 0,1 0-1 0 0,0 1 1 0 0,-2 3 0 0 0,0 0-238 0 0,-3 11 322 0 0,-5 21 1 0 0,7-9-2381 0 0,2-25 884 0 0,1 1 0 0 0,1 0 0 0 0,-1-1 0 0 0,2 6 0 0 0,0-2-3424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143 201 496 0 0,'-2'-17'1684'0'0,"2"13"30"0"0,0 0 1 0 0,-1 0 0 0 0,1 0 0 0 0,-1 0 0 0 0,0 0 0 0 0,-1-5-1 0 0,1 8-1243 0 0,1 0-1 0 0,-1-1 1 0 0,1 1-1 0 0,-1 0 1 0 0,0 0-1 0 0,0 0 0 0 0,1 0 1 0 0,-1 0-1 0 0,-1-1 1 0 0,0 1-471 0 0,1 0 1 0 0,-1 0 0 0 0,1 0-1 0 0,0 0 1 0 0,-1 0-1 0 0,0 1 1 0 0,1-1 0 0 0,-2 0-1 0 0,0 1 116 0 0,0 0 0 0 0,0 0 0 0 0,0 0 0 0 0,0 0 0 0 0,1 0-1 0 0,-1 1 1 0 0,0 0 0 0 0,0 0 0 0 0,0 0 0 0 0,1 0 0 0 0,-1 0-1 0 0,1 0 1 0 0,-1 1 0 0 0,1 0 0 0 0,-1-1 0 0 0,1 1-1 0 0,0 0 1 0 0,-1 0 0 0 0,-2 5 0 0 0,-1 0-15 0 0,0 0 1 0 0,0 1-1 0 0,1 0 0 0 0,0 0 1 0 0,-6 13-1 0 0,8-13-89 0 0,0 0 0 0 0,0 1 0 0 0,-2 10 0 0 0,4-16-81 0 0,0 1 1 0 0,1 0-1 0 0,-1 0 0 0 0,1-1 1 0 0,0 1-1 0 0,0 0 0 0 0,0 0 1 0 0,0 0-1 0 0,1 6 0 0 0,0-9-2 0 0,-1 1-1 0 0,0-1 1 0 0,0 0-1 0 0,1 0 0 0 0,-1-1 1 0 0,1 1-1 0 0,-1 0 1 0 0,1 0-1 0 0,-1 0 1 0 0,1 0-1 0 0,-1 0 1 0 0,1 0-1 0 0,0-1 1 0 0,-1 1-1 0 0,1 0 1 0 0,0-1-1 0 0,0 1 0 0 0,-1-1 1 0 0,1 1-1 0 0,0-1 1 0 0,1 1-1 0 0,-1 0-94 0 0,1-1-1 0 0,0 1 0 0 0,-1-1 0 0 0,1 0 1 0 0,0 0-1 0 0,-1 0 0 0 0,1 0 1 0 0,0 0-1 0 0,-1-1 0 0 0,4 0 0 0 0,1-1-582 0 0,1-1 0 0 0,-1-1-1 0 0,1 1 1 0 0,7-7-1 0 0,-1 0-4068 0 0,23-22 0 0 0,8-20 1697 0 0,33-61 4041 0 0,-65 95-1157 0 0,-6 9-206 0 0,11-19 5963 0 0,-16 26-4676 0 0,0 0 1 0 0,0-1-1 0 0,0 1 1 0 0,0 0-1 0 0,0-1 1 0 0,-1 1 0 0 0,1-1-1 0 0,0 1 1 0 0,-1-1-1 0 0,0-2 1 0 0,0 4-743 0 0,1 1 1 0 0,-1 0 0 0 0,0 0-1 0 0,0-1 1 0 0,0 1 0 0 0,0 0-1 0 0,0 0 1 0 0,-1 0 0 0 0,1-1-1 0 0,0 1 1 0 0,0 0 0 0 0,0 0-1 0 0,0-1 1 0 0,0 1-1 0 0,0 0 1 0 0,0 0 0 0 0,0 0-1 0 0,0-1 1 0 0,0 1 0 0 0,-1 0-1 0 0,1 0 1 0 0,0 0 0 0 0,0-1-1 0 0,0 1 1 0 0,0 0-1 0 0,0 0 1 0 0,-1 0 0 0 0,1 0-1 0 0,0 0 1 0 0,0 0 0 0 0,0 0-1 0 0,0-1 1 0 0,-1 1 0 0 0,1 0-1 0 0,0 0 1 0 0,0 0 0 0 0,0 0-1 0 0,-1 0 1 0 0,-8 4 1757 0 0,-8 9-587 0 0,10-6-1320 0 0,1 1-1 0 0,1 0 1 0 0,-1 0 0 0 0,1 0-1 0 0,0 1 1 0 0,1 0 0 0 0,0 0-1 0 0,0 1 1 0 0,1-1 0 0 0,-1 1-1 0 0,2 0 1 0 0,-1 0 0 0 0,1 0-1 0 0,1 0 1 0 0,-2 18 0 0 0,3 15-3804 0 0,5-2-4345 0 0,-3-25-405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52 133 760 0 0,'-5'-5'11254'0'0,"7"-1"-6138"0"0,11-5-4219 0 0,-4 4 319 0 0,-8 7-1169 0 0,23-26 1390 0 0,-19 19-1209 0 0,0 1 1 0 0,0-1-1 0 0,0 0 0 0 0,5-11 1 0 0,-10 17-223 0 0,9-22 314 0 0,-9 23-311 0 0,0 0 0 0 0,0 0 1 0 0,1-1-1 0 0,-1 1 0 0 0,0 0 0 0 0,0-1 0 0 0,0 1 1 0 0,0 0-1 0 0,0-1 0 0 0,0 1 0 0 0,0 0 1 0 0,0 0-1 0 0,0-1 0 0 0,0 1 0 0 0,0 0 0 0 0,-1-1 1 0 0,1 1-1 0 0,0 0 0 0 0,0 0 0 0 0,0-1 1 0 0,0 1-1 0 0,0 0 0 0 0,0 0 0 0 0,0-1 0 0 0,-1 1 1 0 0,1 0 2 0 0,-1-1 1 0 0,1 1 0 0 0,-1 0 0 0 0,1 0-1 0 0,-1 0 1 0 0,0 0 0 0 0,1 0 0 0 0,-1 0-1 0 0,1 0 1 0 0,-1 0 0 0 0,1 0 0 0 0,-1 1-1 0 0,1-1 1 0 0,-1 0 0 0 0,1 0 0 0 0,-1 0-1 0 0,1 1 1 0 0,-1-1 0 0 0,-9 7 382 0 0,-1 1 1 0 0,2-1-1 0 0,-1 2 1 0 0,1 0-1 0 0,-16 19 0 0 0,19-21-141 0 0,1-1-35 0 0,0 0 0 0 0,1 1 0 0 0,-1 0 1 0 0,1 0-1 0 0,0 1 0 0 0,-5 11 0 0 0,8-16-192 0 0,0 0 0 0 0,0 0-1 0 0,0 0 1 0 0,0 0 0 0 0,0 0-1 0 0,1 0 1 0 0,-1 1 0 0 0,1-1-1 0 0,0 0 1 0 0,0 0 0 0 0,0 0 0 0 0,0 1-1 0 0,0-1 1 0 0,0 0 0 0 0,1 0-1 0 0,0 0 1 0 0,-1 0 0 0 0,1 1-1 0 0,0-1 1 0 0,2 5 0 0 0,-1-6-179 0 0,-1 0 0 0 0,1 1 0 0 0,0-1 0 0 0,0 0 1 0 0,0 0-1 0 0,0 0 0 0 0,1 0 0 0 0,-1-1 0 0 0,0 1 0 0 0,1-1 0 0 0,-1 1 0 0 0,1-1 1 0 0,-1 0-1 0 0,1 0 0 0 0,-1-1 0 0 0,1 1 0 0 0,2 0 0 0 0,5 0-577 0 0,0 0 0 0 0,0 0 1 0 0,11-2-1 0 0,5-2-1056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27 600 0 0,'0'-6'583'0'0,"-3"6"1497"0"0,-3 9 3148 0 0,3-3-4415 0 0,1 1 0 0 0,0 0-1 0 0,0-1 1 0 0,-1 11 0 0 0,-2 6 531 0 0,1-9-875 0 0,1-1-1 0 0,1 1 1 0 0,-3 26 0 0 0,5-29-196 0 0,0 0 0 0 0,2 20 0 0 0,-2-30-274 0 0,0 0 0 0 0,0 0 1 0 0,0-1-1 0 0,0 1 0 0 0,0 0 0 0 0,0 0 1 0 0,0-1-1 0 0,0 1 0 0 0,1 0 0 0 0,-1-1 1 0 0,0 1-1 0 0,0 0 0 0 0,1-1 0 0 0,-1 1 1 0 0,0 0-1 0 0,1-1 0 0 0,-1 1 1 0 0,1 0-1 0 0,0-1 0 0 0,-1 0 0 0 0,0 0 0 0 0,1 0 0 0 0,-1 0-1 0 0,0 0 1 0 0,1-1 0 0 0,-1 1 0 0 0,0 0 0 0 0,0 0 0 0 0,1-1 0 0 0,-1 1 0 0 0,0 0 0 0 0,0 0 0 0 0,1-1 0 0 0,-1 1 0 0 0,0 0 0 0 0,0-1 0 0 0,0 1 0 0 0,0 0-1 0 0,1-1 1 0 0,-1 1 0 0 0,0-1 0 0 0,0 0 0 0 0,9-30 16 0 0,-4-15 780 0 0,-5 36-418 0 0,1 0 1 0 0,0 1 0 0 0,0-1 0 0 0,1 0 0 0 0,5-14 0 0 0,-4 15-223 0 0,0 0 1 0 0,1 1-1 0 0,0 0 0 0 0,0 0 1 0 0,9-11-1 0 0,-12 16-226 0 0,1 1 0 0 0,0 0-1 0 0,0 0 1 0 0,1 0 0 0 0,-1 0-1 0 0,0 0 1 0 0,1 1-1 0 0,-1-1 1 0 0,0 1 0 0 0,1-1-1 0 0,0 1 1 0 0,-1 0-1 0 0,1 0 1 0 0,0 1 0 0 0,-1-1-1 0 0,1 1 1 0 0,0-1 0 0 0,-1 1-1 0 0,7 0 1 0 0,-2 2-1841 0 0,1-1 1 0 0,11 5-1 0 0,4 4-7540 0 0,-12-2 7072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71 696 0 0,'3'-11'1866'0'0,"0"-8"5816"0"0,-2-1-494 0 0,-4 9-6220 0 0,3 10-863 0 0,0 1-1 0 0,-1-1 1 0 0,1 1 0 0 0,-1-1-1 0 0,1 0 1 0 0,0 1 0 0 0,-1-1-1 0 0,1 1 1 0 0,-1-1 0 0 0,1 1 0 0 0,-1 0-1 0 0,1-1 1 0 0,-1 1 0 0 0,1-1-1 0 0,-1 1 1 0 0,1 0 0 0 0,-1 0-1 0 0,1-1 1 0 0,-1 1 0 0 0,-1 0 0 0 0,0-1 24 0 0,0 1 0 0 0,0 0 0 0 0,1 0 1 0 0,-1 0-1 0 0,0 1 0 0 0,-4 0 1 0 0,0 1 33 0 0,0 0 0 0 0,-12 6 0 0 0,12-4-132 0 0,0 0 0 0 0,0 0 0 0 0,0 1 0 0 0,0 0 0 0 0,1 0 0 0 0,-9 11 0 0 0,10-12-44 0 0,1 1 0 0 0,-1 0 0 0 0,1 0 0 0 0,0 0 0 0 0,1 1 0 0 0,-1-1 0 0 0,1 1 0 0 0,0 0-1 0 0,-3 8 1 0 0,5-13-31 0 0,0 0-1 0 0,0 0 0 0 0,-1-1 1 0 0,1 1-1 0 0,0 0 0 0 0,0 0 1 0 0,0 0-1 0 0,0-1 1 0 0,0 1-1 0 0,0 0 0 0 0,0 0 1 0 0,0 0-1 0 0,0-1 0 0 0,0 1 1 0 0,0 0-1 0 0,0 0 0 0 0,0 0 1 0 0,1-1-1 0 0,-1 1 0 0 0,0 0 1 0 0,1 0-1 0 0,-1-1 0 0 0,0 1 1 0 0,1 0-1 0 0,-1-1 1 0 0,1 1-1 0 0,-1 0 0 0 0,0-1 1 0 0,1 1-1 0 0,0-1 0 0 0,-1 1 1 0 0,1-1-1 0 0,-1 1 0 0 0,1-1 1 0 0,-1 0-1 0 0,1 1 0 0 0,0-1 1 0 0,-1 0-1 0 0,1 1 0 0 0,0-1 1 0 0,-1 0-1 0 0,1 0 0 0 0,0 0 1 0 0,-1 0-1 0 0,1 0 1 0 0,0 0-1 0 0,1 0 0 0 0,1 0-203 0 0,1 0-1 0 0,0-1 1 0 0,-1 0-1 0 0,1 0 0 0 0,0 0 1 0 0,-1 0-1 0 0,6-3 1 0 0,-3 0 227 0 0,-1 0 0 0 0,1 0-1 0 0,-1-1 1 0 0,1 0 0 0 0,-1 0 0 0 0,5-7 0 0 0,-4 5 290 0 0,9-10 593 0 0,-9 10-404 0 0,2-2 478 0 0,-5 11-461 0 0,-2 7-69 0 0,-1-1-257 0 0,-1 0 1 0 0,0 0-1 0 0,-1 0 0 0 0,-4 14 1 0 0,3-11-773 0 0,-3 20 0 0 0,6-10-3158 0 0,4-1-3324 0 0,-1-12 849 0 0,2-1 4011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85 752 0 0,'-2'-2'1470'0'0,"0"0"1"0"0,0 1-1 0 0,0-1 0 0 0,0 0 1 0 0,0-1-1 0 0,1 1 0 0 0,-1 0 0 0 0,0 0 1 0 0,-1-4-1 0 0,3 5-1235 0 0,0 1 1 0 0,0-1-1 0 0,0 1 0 0 0,-1-1 1 0 0,1 1-1 0 0,0 0 0 0 0,0-1 1 0 0,0 1-1 0 0,0-1 0 0 0,0 1 1 0 0,0-1-1 0 0,0 1 0 0 0,0-1 1 0 0,0 1-1 0 0,0-1 0 0 0,0 1 1 0 0,1-1-1 0 0,-1 1 0 0 0,0 0 1 0 0,0-1-1 0 0,0 1 0 0 0,0-1 1 0 0,1 0-1 0 0,0 0-174 0 0,0 1 1 0 0,-1-1-1 0 0,1 0 0 0 0,0 1 0 0 0,0-1 1 0 0,0 1-1 0 0,0-1 0 0 0,0 1 0 0 0,0-1 1 0 0,0 1-1 0 0,0 0 0 0 0,0-1 0 0 0,0 1 1 0 0,1 0-1 0 0,72-9 1857 0 0,8 1-1802 0 0,27-4-3989 0 0,-10 1-3629 0 0,-61 10-2330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5 760 0 0,'-6'-4'9898'0'0,"5"4"-9279"0"0,-9 1 3308 0 0,-10 5-2583 0 0,18-5-542 0 0,-8 3 299 0 0,6-3-844 0 0,0 0 0 0 0,0 0 0 0 0,0 1-1 0 0,0 0 1 0 0,1 0 0 0 0,-1 0 0 0 0,0 1 0 0 0,1-1 0 0 0,-1 1 0 0 0,1 0 0 0 0,0 0 0 0 0,0 0-1 0 0,-3 4 1 0 0,5-6-244 0 0,1 0-1 0 0,-1 0 0 0 0,1-1 0 0 0,-1 1 0 0 0,1 0 1 0 0,-1 0-1 0 0,1 0 0 0 0,0 0 0 0 0,-1 0 0 0 0,1 0 1 0 0,0 0-1 0 0,-1 0 0 0 0,1-1 0 0 0,0 3 0 0 0,0-3-24 0 0,0 1-1 0 0,1 0 1 0 0,-1-1-1 0 0,0 1 1 0 0,1-1-1 0 0,-1 1 0 0 0,1-1 1 0 0,-1 1-1 0 0,0-1 1 0 0,1 1-1 0 0,-1-1 1 0 0,1 1-1 0 0,-1-1 1 0 0,1 1-1 0 0,-1-1 0 0 0,1 0 1 0 0,0 0-1 0 0,-1 1 1 0 0,1-1-1 0 0,-1 0 1 0 0,2 1-1 0 0,24 7-489 0 0,-20-7 362 0 0,1 1 0 0 0,10 5 0 0 0,-15-5 112 0 0,1-1 0 0 0,-1 0 0 0 0,0 1-1 0 0,0-1 1 0 0,0 1 0 0 0,0 0 0 0 0,-1 0 0 0 0,1 0-1 0 0,0 0 1 0 0,-1 0 0 0 0,3 4 0 0 0,-2-2-21 0 0,1 1 0 0 0,-1-1-1 0 0,-1 1 1 0 0,1-1 0 0 0,2 9 0 0 0,-4-11 56 0 0,0-1 0 0 0,1 1-1 0 0,-1 0 1 0 0,0-1-1 0 0,0 1 1 0 0,0 0 0 0 0,0 0-1 0 0,0-1 1 0 0,0 1 0 0 0,0 0-1 0 0,-1-1 1 0 0,1 1 0 0 0,-1 0-1 0 0,1-1 1 0 0,-1 1 0 0 0,1 0-1 0 0,-1-1 1 0 0,0 1 0 0 0,1-1-1 0 0,-2 2 1 0 0,-3 3 233 0 0,1 0 1 0 0,-1 0-1 0 0,0-1 1 0 0,0 0-1 0 0,0 0 0 0 0,0-1 1 0 0,-9 6-1 0 0,12-9-234 0 0,-1 1 0 0 0,0-1 0 0 0,1 0 0 0 0,-1 0-1 0 0,0 0 1 0 0,0 0 0 0 0,0 0 0 0 0,1-1 0 0 0,-1 0 0 0 0,0 1 0 0 0,0-1 0 0 0,0-1-1 0 0,0 1 1 0 0,0 0 0 0 0,1-1 0 0 0,-1 0 0 0 0,0 0 0 0 0,0 0 0 0 0,-3-2-1 0 0,5 3-107 0 0,1 0 0 0 0,0 0 0 0 0,-1 0-1 0 0,1 0 1 0 0,0-1 0 0 0,-1 1 0 0 0,1 0-1 0 0,0 0 1 0 0,-1-1 0 0 0,1 1 0 0 0,0 0-1 0 0,0-1 1 0 0,-1 1 0 0 0,1 0-1 0 0,0-1 1 0 0,0 1 0 0 0,-1 0 0 0 0,1-1-1 0 0,0 1 1 0 0,0-1 0 0 0,0 1 0 0 0,0 0-1 0 0,0-1 1 0 0,-1 1 0 0 0,1-1 0 0 0,0 1-1 0 0,0-1 1 0 0,0 1 0 0 0,0-1-1 0 0,0 1 1 0 0,0 0 0 0 0,0-1 0 0 0,0 1-1 0 0,0-1 1 0 0,0 1 0 0 0,1-1 0 0 0,-1-8-1866 0 0,0 3-369 0 0,4-1-1424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45 336 0 0,'1'0'486'0'0,"-1"-1"-1"0"0,1 0 1 0 0,-1 0 0 0 0,1 0-1 0 0,-1 1 1 0 0,1-1 0 0 0,-1 0-1 0 0,1 0 1 0 0,-1 0-1 0 0,0 0 1 0 0,1 0 0 0 0,-1 0-1 0 0,0 0 1 0 0,0 0 0 0 0,0 0-1 0 0,0 0 1 0 0,0 0-1 0 0,1 0 1 0 0,-2-1 0 0 0,1 1-1 0 0,0 0 1 0 0,0 0 0 0 0,0 0-1 0 0,0 0 1 0 0,0 0 0 0 0,-1 0-1 0 0,1 0 1 0 0,0 0-1 0 0,-1 0 1 0 0,1 0 0 0 0,-1 1-1 0 0,1-1 1 0 0,-1 0 0 0 0,1 0-1 0 0,-1 0 1 0 0,0 0 0 0 0,0 0-1 0 0,0 0-331 0 0,0 0 0 0 0,0 0 0 0 0,-1 1 0 0 0,1-1 0 0 0,0 0 0 0 0,0 1 0 0 0,0-1 0 0 0,-1 1 0 0 0,1 0 0 0 0,-2-1 0 0 0,0 1 210 0 0,1-1-164 0 0,-1 1 0 0 0,1-1 1 0 0,0 1-1 0 0,-1 0 0 0 0,1 0 0 0 0,0 0 1 0 0,-1 1-1 0 0,1-1 0 0 0,0 1 1 0 0,0-1-1 0 0,-1 1 0 0 0,-2 1 1 0 0,2 0-99 0 0,0 0 0 0 0,0 0-1 0 0,0 1 1 0 0,0-1 0 0 0,0 0 0 0 0,0 1 0 0 0,1 0 0 0 0,-1 0 0 0 0,-3 5 0 0 0,6-7-106 0 0,-1 1 0 0 0,0-1 0 0 0,0 1 0 0 0,0-1 0 0 0,1 1 0 0 0,-1-1 0 0 0,1 1 0 0 0,-1 0 0 0 0,1-1 0 0 0,-1 1 0 0 0,1 0 0 0 0,0 0 0 0 0,0-1 0 0 0,0 1 1 0 0,0 0-1 0 0,0 0 0 0 0,0-1 0 0 0,0 1 0 0 0,0 0 0 0 0,0 0 0 0 0,1-1 0 0 0,-1 1 0 0 0,1 0 0 0 0,-1-1 0 0 0,1 3 0 0 0,19 35-1725 0 0,-13-27 589 0 0,0 1 0 0 0,10 27 0 0 0,-16-35 1206 0 0,0 0-1 0 0,1 0 0 0 0,-2 0 0 0 0,1 0 1 0 0,0 0-1 0 0,-1 0 0 0 0,0 0 1 0 0,0 0-1 0 0,0 0 0 0 0,0 0 1 0 0,-1 1-1 0 0,-1 7 0 0 0,1-10 96 0 0,1-1 1 0 0,-1 0-1 0 0,0 0 0 0 0,0 0 0 0 0,0 0 0 0 0,-1 0 0 0 0,1 0 0 0 0,0 0 0 0 0,-1 0 0 0 0,1 0 0 0 0,-1-1 1 0 0,1 1-1 0 0,-1-1 0 0 0,0 1 0 0 0,1-1 0 0 0,-1 0 0 0 0,0 0 0 0 0,0 0 0 0 0,-2 1 0 0 0,2-1-154 0 0,1 0 0 0 0,-1 0-1 0 0,0-1 1 0 0,0 1 0 0 0,0-1-1 0 0,0 0 1 0 0,1 1 0 0 0,-1-1-1 0 0,0 0 1 0 0,0 0 0 0 0,0-1-1 0 0,0 1 1 0 0,0 0 0 0 0,0-1-1 0 0,1 1 1 0 0,-1-1 0 0 0,0 0-1 0 0,0 0 1 0 0,1 0 0 0 0,-1 0-1 0 0,-2-1 1 0 0,4 1-150 0 0,-2 0-159 0 0,1 0 0 0 0,0 0 0 0 0,0 1 0 0 0,0-1 0 0 0,0 0 0 0 0,0-1-1 0 0,1 1 1 0 0,-1 0 0 0 0,0 0 0 0 0,0 0 0 0 0,1 0 0 0 0,-1-1 0 0 0,0 1 0 0 0,1 0-1 0 0,-1-1 1 0 0,1 1 0 0 0,-1-1 0 0 0,1 1 0 0 0,0-1 0 0 0,0 1 0 0 0,-1-3 0 0 0,2-6-3447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1 158 440 0 0,'0'-7'15194'0'0,"19"1"-12540"0"0,-5 1-1942 0 0,-1-3-622 0 0,0 0 0 0 0,-1-1-1 0 0,18-16 1 0 0,-12 8-48 0 0,-13 13-35 0 0,-1 0-1 0 0,0 0 1 0 0,0-1-1 0 0,4-5 1 0 0,-7 8 16 0 0,1-1 0 0 0,-1 1 1 0 0,1-1-1 0 0,-1 1 0 0 0,0-1 1 0 0,0 0-1 0 0,0 0 1 0 0,0 0-1 0 0,0 0 0 0 0,0-5 1 0 0,-1 8-11 0 0,0-1 0 0 0,0 1 0 0 0,0 0 0 0 0,0-1 0 0 0,0 1 0 0 0,0 0 0 0 0,0-1 0 0 0,0 1 0 0 0,0 0 0 0 0,0-1 0 0 0,0 1 0 0 0,0 0 0 0 0,0-1 0 0 0,0 1 0 0 0,-1 0 0 0 0,1-1 0 0 0,0 1 0 0 0,0 0 0 0 0,0 0 0 0 0,-1-1 0 0 0,1 1 1 0 0,0 0-1 0 0,0 0 0 0 0,0-1 0 0 0,-1 1 0 0 0,1 0 0 0 0,0 0 0 0 0,0 0 0 0 0,-1-1 0 0 0,-11-1 435 0 0,9 2-286 0 0,-1 1 1 0 0,1-1-1 0 0,0 1 0 0 0,-7 2 1 0 0,6-1-61 0 0,0 1 0 0 0,1-1 0 0 0,-1 1 0 0 0,1 0 0 0 0,0 0 0 0 0,0 1 1 0 0,0-1-1 0 0,0 1 0 0 0,0-1 0 0 0,0 1 0 0 0,1 0 0 0 0,-3 6 0 0 0,3-5-66 0 0,-1 0 0 0 0,1 0 0 0 0,0 0 1 0 0,0 1-1 0 0,1-1 0 0 0,-1 1 0 0 0,1 0 0 0 0,0 0 0 0 0,1-1 0 0 0,-1 7 0 0 0,1-10-44 0 0,0 0 0 0 0,0-1 0 0 0,0 1 0 0 0,0 0 0 0 0,1-1 0 0 0,-1 1 0 0 0,0 0 0 0 0,1-1 0 0 0,-1 1 0 0 0,1 0 0 0 0,-1-1 0 0 0,1 1 0 0 0,0-1 0 0 0,0 0 0 0 0,-1 1 0 0 0,1-1 0 0 0,0 1 0 0 0,0-1 0 0 0,2 2 0 0 0,-1-1-51 0 0,0-1-1 0 0,1 1 1 0 0,-1-1 0 0 0,0 0 0 0 0,0 0-1 0 0,1 0 1 0 0,-1 0 0 0 0,0-1 0 0 0,1 1-1 0 0,4 0 1 0 0,2-1-201 0 0,-1 0 1 0 0,1-1-1 0 0,0 0 1 0 0,-1-1-1 0 0,14-4 0 0 0,-4 0-97 0 0,-1-1 0 0 0,1-1-1 0 0,-2-1 1 0 0,32-22-1 0 0,-48 31 385 0 0,0-1-1 0 0,0 1 0 0 0,0 0 1 0 0,0 0-1 0 0,0 0 0 0 0,0 0 1 0 0,0 0-1 0 0,0 0 0 0 0,1 0 1 0 0,-1 0-1 0 0,0 0 0 0 0,0 0 1 0 0,0 0-1 0 0,0 0 0 0 0,0-1 1 0 0,0 1-1 0 0,0 0 0 0 0,0 0 0 0 0,0 0 1 0 0,1 0-1 0 0,-1 0 0 0 0,0 0 1 0 0,0 0-1 0 0,0 0 0 0 0,0 0 1 0 0,0 0-1 0 0,0 0 0 0 0,0 0 1 0 0,1 0-1 0 0,-1 0 0 0 0,0 1 1 0 0,0-1-1 0 0,0 0 0 0 0,0 0 1 0 0,0 0-1 0 0,0 0 0 0 0,0 0 1 0 0,0 0-1 0 0,0 0 0 0 0,1 0 1 0 0,-1 0-1 0 0,0 0 0 0 0,0 0 1 0 0,0 0-1 0 0,0 1 0 0 0,0-1 0 0 0,0 0 1 0 0,0 8 591 0 0,-6 11 32 0 0,2-10-543 0 0,0-2 20 0 0,2-1-1 0 0,-1 1 1 0 0,-4 14-1 0 0,7-20-184 0 0,0 1-1 0 0,-1-1 1 0 0,1 0-1 0 0,0 0 1 0 0,0 1-1 0 0,0-1 1 0 0,0 0-1 0 0,0 0 1 0 0,0 1 0 0 0,0-1-1 0 0,0 0 1 0 0,0 0-1 0 0,0 1 1 0 0,0-1-1 0 0,1 0 1 0 0,-1 0-1 0 0,1 1 1 0 0,-1-1-1 0 0,1 0 1 0 0,-1 0-1 0 0,1 0 1 0 0,-1 0 0 0 0,1 0-1 0 0,0 0 1 0 0,-1 0-1 0 0,1 0 1 0 0,0 0-1 0 0,0 0 1 0 0,1 1-1 0 0,-1-1-142 0 0,1-1-1 0 0,-1 1 0 0 0,0 0 1 0 0,1-1-1 0 0,-1 1 0 0 0,1-1 1 0 0,-1 0-1 0 0,0 1 0 0 0,1-1 0 0 0,-1 0 1 0 0,1 0-1 0 0,-1 0 0 0 0,1 0 1 0 0,-1 0-1 0 0,1-1 0 0 0,1 0 1 0 0,3-1-422 0 0,-1 0 0 0 0,0-1 0 0 0,5-2 0 0 0,11-6-658 0 0,-12 8 1134 0 0,-1 0 0 0 0,10-6 0 0 0,-10 4 882 0 0,0 0-1 0 0,0-1 1 0 0,-1 0 0 0 0,8-8-1 0 0,0 2 1885 0 0,-15 12-2560 0 0,0 0 1 0 0,1 0 0 0 0,-1 0-1 0 0,0 0 1 0 0,0-1 0 0 0,1 1-1 0 0,-1 0 1 0 0,0 0 0 0 0,0 0-1 0 0,1 0 1 0 0,-1 0 0 0 0,0 0-1 0 0,1 0 1 0 0,-1 0 0 0 0,0 0-1 0 0,0 0 1 0 0,1 0 0 0 0,-1 0-1 0 0,0 0 1 0 0,0 0 0 0 0,1 0-1 0 0,-1 0 1 0 0,0 1 0 0 0,0-1-1 0 0,1 0 1 0 0,-1 0-1 0 0,0 0 1 0 0,0 0 0 0 0,1 1-1 0 0,-1-1 1 0 0,0 0 0 0 0,0 0-1 0 0,0 0 1 0 0,1 1 0 0 0,-1-1-1 0 0,0 0 1 0 0,0 0 0 0 0,0 1-1 0 0,0-1 1 0 0,0 0 0 0 0,0 1-1 0 0,1-1 1 0 0,-1 0 0 0 0,0 1-1 0 0,0-1 1 0 0,0 0 0 0 0,0 0-1 0 0,0 1 1 0 0,0-1 0 0 0,0 0-1 0 0,0 1 1 0 0,0-1-1 0 0,0 0 1 0 0,0 1 0 0 0,0-1-1 0 0,0 1 1 0 0,-1 7 243 0 0,0 0-1 0 0,0 0 0 0 0,0 0 1 0 0,-1-1-1 0 0,-4 14 1 0 0,-2 11-172 0 0,5-17-39 0 0,1-8-630 0 0,0 0-1 0 0,1 1 1 0 0,0 0-1 0 0,0-1 1 0 0,0 1-1 0 0,1 0 1 0 0,1 15-1 0 0,0-14-889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60 187 0 0 0,'1'-2'57'0'0,"-1"0"0"0"0,1 0 0 0 0,-1 0 0 0 0,1 0-1 0 0,-1 0 1 0 0,0 0 0 0 0,1 1 0 0 0,-1-1 0 0 0,0 0 0 0 0,-1-4 0 0 0,-4-22 585 0 0,0 6-230 0 0,5 20-706 0 0,-3-18 532 0 0,2 10 2139 0 0,-1 1-1 0 0,0 0 0 0 0,-4-12 0 0 0,5 20-2271 0 0,1 0 1 0 0,-1-1-1 0 0,1 1 0 0 0,0 0 0 0 0,0-1 1 0 0,0 1-1 0 0,0 0 0 0 0,0-1 0 0 0,0 1 1 0 0,0 0-1 0 0,0-1 0 0 0,1 0 0 0 0,-1 1 21 0 0,1 0-1 0 0,-1-1 0 0 0,0 1 0 0 0,0 0 1 0 0,0 0-1 0 0,0 0 0 0 0,0 0 0 0 0,0 0 1 0 0,0-1-1 0 0,0 1 0 0 0,-1-1 0 0 0,1 2-54 0 0,0-1-1 0 0,0 1 1 0 0,-1 0 0 0 0,1-1-1 0 0,0 1 1 0 0,0 0-1 0 0,0-1 1 0 0,0 1 0 0 0,-1 0-1 0 0,1 0 1 0 0,0-1-1 0 0,0 1 1 0 0,-1 0-1 0 0,1 0 1 0 0,0 0 0 0 0,-1-1-1 0 0,1 1 1 0 0,0 0-1 0 0,0 0 1 0 0,-1 0-1 0 0,1 0 1 0 0,0 0 0 0 0,-1-1-1 0 0,1 1 1 0 0,0 0-1 0 0,-1 0 1 0 0,1 0-1 0 0,-1 0 1 0 0,1 0 0 0 0,-1 0-1 0 0,-5-1 572 0 0,5 1-629 0 0,1 0-1 0 0,0 0 0 0 0,0 0 0 0 0,0-1 1 0 0,-1 1-1 0 0,1 0 0 0 0,0 0 0 0 0,0 0 1 0 0,0 0-1 0 0,-1 0 0 0 0,1 0 1 0 0,0 0-1 0 0,0 0 0 0 0,0 0 0 0 0,0 0 1 0 0,-1 0-1 0 0,1 0 0 0 0,0 0 0 0 0,0 1 1 0 0,0-1-1 0 0,-1 0 0 0 0,1 0 1 0 0,0 0-1 0 0,0 0 0 0 0,0 0 0 0 0,0 0 1 0 0,-1 0-1 0 0,1 0 0 0 0,0 1 0 0 0,0-1 1 0 0,0 0-1 0 0,0 0 0 0 0,0 0 0 0 0,0 0 1 0 0,-1 1-1 0 0,1-1 0 0 0,0 0 1 0 0,0 0-1 0 0,0 0 0 0 0,0 0 0 0 0,0 1 1 0 0,0-1-1 0 0,0 0 0 0 0,0 0 0 0 0,-4 14 290 0 0,1-1-30 0 0,2-11-210 0 0,0 0-1 0 0,0 0 1 0 0,1 1 0 0 0,-1-1 0 0 0,1 0 0 0 0,-1 0-1 0 0,1 1 1 0 0,0-1 0 0 0,0 0 0 0 0,0 4-1 0 0,0 2 56 0 0,-1 85 795 0 0,1 3-177 0 0,-3-18-258 0 0,9 99 162 0 0,-2-10-519 0 0,-6 96-21 0 0,2-222-87 0 0,1-1 0 0 0,8 47 0 0 0,-1-22-927 0 0,-8-65 897 0 0,0 3-172 0 0,0-1 1 0 0,0 0 0 0 0,1 1 0 0 0,-1-1 0 0 0,2 4 0 0 0,5-2-1496 0 0,-1 11-2730 0 0,0-12-1671 0 0,-2-1 2712 0 0,-2-1 2999 0 0,-1 0-1 0 0,1 0 0 0 0,-1 1 0 0 0,0-1 1 0 0,0 1-1 0 0,2 2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22 135 0 0 0,'1'-5'9'0'0,"0"-1"0"0"0,1 1 0 0 0,-2 0-1 0 0,1 0 1 0 0,0-1 0 0 0,-1-7 0 0 0,0-3 186 0 0,0 15-180 0 0,0 1-1 0 0,0-1 1 0 0,1 0-1 0 0,-1 1 0 0 0,0-1 1 0 0,0 1-1 0 0,0-1 1 0 0,-1 0-1 0 0,1 1 0 0 0,0-1 1 0 0,0 1-1 0 0,0-1 1 0 0,0 0-1 0 0,-1 1 0 0 0,1-1 1 0 0,0 1-1 0 0,0-1 1 0 0,-1 1-1 0 0,1-1 0 0 0,0 1 1 0 0,-1-1-1 0 0,0 0 1 0 0,0 0 31 0 0,0-2 86 0 0,2-3 8 0 0,2-34 285 0 0,-3 40-421 0 0,0 0-1 0 0,0 0 0 0 0,0 0 1 0 0,-1 0-1 0 0,1 0 0 0 0,0 0 1 0 0,0 0-1 0 0,0 1 0 0 0,0-1 1 0 0,0 0-1 0 0,0 0 0 0 0,0 0 1 0 0,0 0-1 0 0,0 0 1 0 0,0 0-1 0 0,0 0 0 0 0,0 0 1 0 0,0 0-1 0 0,0 0 0 0 0,0 0 1 0 0,0 0-1 0 0,0 0 0 0 0,0 0 1 0 0,0 0-1 0 0,0 0 0 0 0,0 0 1 0 0,0 0-1 0 0,0 0 0 0 0,0 0 1 0 0,0 0-1 0 0,-1 0 1 0 0,1 0-1 0 0,0 0 0 0 0,0 0 1 0 0,0 0-1 0 0,0 0 0 0 0,0 0 1 0 0,0-1-1 0 0,0 1 0 0 0,0 0 1 0 0,0 0-1 0 0,0 0 0 0 0,0 0 1 0 0,0 0-1 0 0,0 0 0 0 0,0 0 1 0 0,0 0-1 0 0,0 0 0 0 0,0 0 1 0 0,0 0-1 0 0,0 0 1 0 0,0 0-1 0 0,0 0 0 0 0,0 0 1 0 0,0 0-1 0 0,0 0 0 0 0,0 0 1 0 0,0 0-1 0 0,-1 0 91 0 0,1-3 96 0 0,0 2-177 0 0,0 1 0 0 0,-1 0 0 0 0,1 0 0 0 0,0-1 0 0 0,0 1 0 0 0,0 0 0 0 0,0 0 0 0 0,0 0 0 0 0,0-1 0 0 0,0 1 0 0 0,0 0 0 0 0,0 0 0 0 0,-1 0 0 0 0,1-1 0 0 0,0 1 0 0 0,0 0 0 0 0,0 0 0 0 0,0 0 0 0 0,-1 0 0 0 0,1-1 0 0 0,0 1 0 0 0,0 0 0 0 0,-1 0 0 0 0,1 0 0 0 0,-2-1 96 0 0,-2 46 6796 0 0,-4 50-4205 0 0,6-45-2130 0 0,3 54-1 0 0,-4-4-77 0 0,9 52-322 0 0,-6-63-147 0 0,8 233 103 0 0,-3-263-183 0 0,1 30-1865 0 0,-6-75-1190 0 0,1 0 0 0 0,4 19 0 0 0,0-9 2180 0 0,-5-22 875 0 0,0-1 0 0 0,1 0-1 0 0,-1 1 1 0 0,0-1 0 0 0,1 0-1 0 0,-1 0 1 0 0,1 0 0 0 0,1 2-1 0 0,-2-2 52 0 0,0-1 0 0 0,0 0 0 0 0,0 0-1 0 0,1 0 1 0 0,-1 0 0 0 0,0 0 0 0 0,0 0-1 0 0,0 0 1 0 0,0 0 0 0 0,1 0 0 0 0,-1 0 0 0 0,0 0-1 0 0,0 0 1 0 0,0 0 0 0 0,0 0 0 0 0,1 0-1 0 0,-1 0 1 0 0,0 0 0 0 0,0 0 0 0 0,0-1 0 0 0,0 1-1 0 0,1 0 1 0 0,-1 0 0 0 0,0 0 0 0 0,0 0-1 0 0,0 0 1 0 0,0 0 0 0 0,0 0 0 0 0,1 0 0 0 0,-1-1-1 0 0,0 1 1 0 0,0 0 0 0 0,0 0 0 0 0,0 0-1 0 0,0 0 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21:49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29 17740,'0'-1'85,"-1"1"0,0-1 0,0 0 0,0 0 0,0 0 0,0 1 0,0-1 0,0 0 0,0 1 0,0-1 0,0 1 0,-1-1 0,1 1 0,0 0 0,0-1 0,0 1 0,-3 0 0,-24 2 601,16-1-444,-1 0-135,0 1 0,-23 5 0,31-5-108,0 0 0,0 0 0,0 0 0,0 1 0,0 0 0,0 0 0,1 0-1,-1 0 1,-6 7 0,6-4-10,0 0 0,0 0 0,1 1 0,0-1 1,0 1-1,0 0 0,1 0 0,0 0 0,1 1 0,-1-1 0,1 1 0,1-1 0,0 1 0,-1 9 0,2-6 2,0-1 1,0 0 0,1 0 0,0 0-1,1 1 1,0-1 0,1-1-1,0 1 1,1 0 0,7 14-1,-9-20-2,1 1-1,0-1 1,1 0 0,-1 0-1,1 0 1,-1 0-1,1-1 1,0 1-1,1-1 1,-1 0 0,8 4-1,-8-5 5,0-1 0,0 1 1,0 0-1,0-1 0,0 0 0,0 0 0,0 0 0,1-1 0,-1 1 1,0-1-1,1 0 0,-1 0 0,0-1 0,6 0 0,-3-2 7,1 1 1,0-2-1,-1 1 0,0-1 0,1 0 0,-1 0 0,7-7 0,43-39 38,-56 48-35,10-8 11,-1 0 1,0-1 0,11-18-1,-17 24-11,-1-1 0,0 0 0,0 0-1,-1 0 1,1 0 0,-1 0 0,-1 0 0,1-1-1,0-11 1,-2 15-2,0 0 0,0-1 1,-1 1-1,1 0 0,-1 0 0,0 0 0,0 0 0,0 0 0,0 0 0,0 1 0,-1-1 0,1 0 0,-1 0 0,0 1 0,0-1 0,-4-3 1,-3-3-349,-1 0 1,-18-13 0,16 14-301,-10-8-1798,-3 2-3590,4 2-1125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18 359 0 0 0,'-5'3'89'0'0,"5"-3"-76"0"0,-1 0 0 0 0,1 0 0 0 0,0 0 0 0 0,0 0 0 0 0,0 0 0 0 0,0 0 0 0 0,0 0 0 0 0,0 0 0 0 0,0 0 0 0 0,-1 0 0 0 0,1 0 0 0 0,0 0 0 0 0,0 0 0 0 0,0 0 0 0 0,0 0 0 0 0,0 0-1 0 0,0 0 1 0 0,0 0 0 0 0,0 1 0 0 0,-1-1 0 0 0,1 0 0 0 0,0 0 0 0 0,0 0 0 0 0,0 0 0 0 0,0 0 0 0 0,0 0 0 0 0,0 0 0 0 0,0 0 0 0 0,0 1 0 0 0,0-1 0 0 0,0 0 0 0 0,0 0 0 0 0,0 0 0 0 0,0 0 0 0 0,0 0 0 0 0,0 0 0 0 0,0 0 0 0 0,0 1 0 0 0,0-1 0 0 0,0 0 0 0 0,0 0 0 0 0,0 0 0 0 0,0 0 0 0 0,0 0 0 0 0,1 6 253 0 0,-1-5-255 0 0,0-1 1 0 0,0 0-1 0 0,0 0 0 0 0,0 0 1 0 0,0 1-1 0 0,0-1 0 0 0,0 0 1 0 0,0 0-1 0 0,0 0 1 0 0,0 0-1 0 0,0 1 0 0 0,0-1 1 0 0,1 0-1 0 0,-1 0 0 0 0,0 0 1 0 0,0 0-1 0 0,0 1 1 0 0,0-1-1 0 0,0 0 0 0 0,1 0 1 0 0,-1 0-1 0 0,0 0 0 0 0,0 0 1 0 0,1 0-1 0 0,0 2 83 0 0,-4 3 29 0 0,2-5-109 0 0,1 0-1 0 0,0 0 0 0 0,0 0 0 0 0,-1 1 1 0 0,1-1-1 0 0,0 0 0 0 0,-1 0 1 0 0,1 0-1 0 0,-1 0 0 0 0,1 0 0 0 0,0 0 1 0 0,-1 0-1 0 0,1 0 0 0 0,0 0 1 0 0,-1 0-1 0 0,1 0 0 0 0,0 0 0 0 0,-1 0 1 0 0,1 0-1 0 0,-1 0 0 0 0,1 0 1 0 0,0 0-1 0 0,-1 0 0 0 0,1 0 0 0 0,-1-1 1 0 0,1 2-184 0 0,-2 1 1909 0 0,9-4 4936 0 0,-1-1-6228 0 0,0 0-1 0 0,-1-1 0 0 0,1 0 1 0 0,-1 1-1 0 0,6-7 0 0 0,-2 2-53 0 0,-4 3-213 0 0,0 0-1 0 0,0 0 1 0 0,4-8-1 0 0,-4 6 29 0 0,1 0-1 0 0,9-9 1 0 0,6-3 140 0 0,-1-1 0 0 0,18-25 0 0 0,10-8 401 0 0,-37 39-557 0 0,0-2 46 0 0,1 1 1 0 0,15-15-1 0 0,-10 14-95 0 0,-9 7-72 0 0,1 0 0 0 0,0 1-1 0 0,18-13 1 0 0,-21 17-78 0 0,-4 3 19 0 0,1-1 0 0 0,-1 1 0 0 0,0-1 0 0 0,1 1 0 0 0,-1 0-1 0 0,5-1 1 0 0,-6 2-7 0 0,-1 0-1 0 0,0 0 1 0 0,1 0 0 0 0,-1 0-1 0 0,0 0 1 0 0,1 0-1 0 0,-1 0 1 0 0,1 0-1 0 0,-1 0 1 0 0,0 0 0 0 0,1 0-1 0 0,-1 0 1 0 0,1 0-1 0 0,-1 0 1 0 0,0 1 0 0 0,1-1-1 0 0,-1 0 1 0 0,0 0-1 0 0,1 1 1 0 0,-1-1-1 0 0,1 1 6 0 0,-1 0 0 0 0,1-1 0 0 0,-1 1 0 0 0,1 0 0 0 0,-1 0 0 0 0,0 0 0 0 0,1-1 0 0 0,-1 1 0 0 0,0 0 0 0 0,0 0 0 0 0,1 0 0 0 0,-1 2 0 0 0,0 7 85 0 0,0 1-1 0 0,0-1 1 0 0,-1 1-1 0 0,-5 19 1 0 0,4-18-65 0 0,0 0 0 0 0,0 1 1 0 0,1 13-1 0 0,2 1-461 0 0,7 45-1 0 0,0-39-3342 0 0,2-1-5044 0 0,3 1 5603 0 0,-9-16 2669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2 208 0 0 0,'-1'-2'79'0'0,"1"0"-1"0"0,0 0 1 0 0,-1 0 0 0 0,1 0 0 0 0,0 0-1 0 0,0 0 1 0 0,1 0 0 0 0,-1 0-1 0 0,0 0 1 0 0,1 0 0 0 0,-1 0-1 0 0,1 0 1 0 0,1-4 0 0 0,2-4 135 0 0,-2-1-26 0 0,-2 9-126 0 0,0-1 0 0 0,0 1 1 0 0,1-1-1 0 0,0 0 0 0 0,-1 1 0 0 0,1 0 0 0 0,0-1 1 0 0,0 1-1 0 0,0-1 0 0 0,0 1 0 0 0,1 0 1 0 0,-1 0-1 0 0,1 0 0 0 0,-1 0 0 0 0,1 0 1 0 0,0 0-1 0 0,0 0 0 0 0,-1 0 0 0 0,5-2 1 0 0,-4 3 229 0 0,-1-1 0 0 0,1 1 0 0 0,-1 0 0 0 0,1-1 1 0 0,-1 1-1 0 0,2-4 0 0 0,-2 4 77 0 0,0-1-1 0 0,0 1 1 0 0,0-1 0 0 0,1 1 0 0 0,-1 0-1 0 0,0-1 1 0 0,1 1 0 0 0,2-2-1 0 0,1 0 32 0 0,2 0-3 0 0,-1-1-1 0 0,0 0 0 0 0,1 0 1 0 0,9-9-1 0 0,-13 10-352 0 0,1 1-1 0 0,-1 0 0 0 0,1-1 0 0 0,0 1 1 0 0,-1 1-1 0 0,1-1 0 0 0,0 0 1 0 0,0 1-1 0 0,1 0 0 0 0,-1 0 0 0 0,5-1 1 0 0,7-2-2 0 0,3-2-17 0 0,-15 4-13 0 0,0 0 0 0 0,0 1 0 0 0,0 0 0 0 0,0 0 0 0 0,7-1 0 0 0,11-2 70 0 0,-14 3-44 0 0,-1-1-1 0 0,13 0 1 0 0,-17 2-13 0 0,-1 0 0 0 0,0 1 0 0 0,1-1 0 0 0,-1 0 1 0 0,0 1-1 0 0,0-1 0 0 0,0 1 0 0 0,1 0 0 0 0,-1-1 0 0 0,0 1 0 0 0,0 0 1 0 0,0 1-1 0 0,2 1 0 0 0,11 5 199 0 0,-13-8-202 0 0,0 1-1 0 0,-1 0 1 0 0,1-1-1 0 0,-1 1 0 0 0,1 0 1 0 0,-1 0-1 0 0,1 0 1 0 0,-1 0-1 0 0,0 0 0 0 0,1 0 1 0 0,-1 1-1 0 0,0-1 0 0 0,0 0 1 0 0,0 1-1 0 0,2 2 1 0 0,-1 5 90 0 0,3 4 32 0 0,-4-12-136 0 0,0 1 0 0 0,0-1 0 0 0,-1 1 0 0 0,1 0 0 0 0,-1 0 0 0 0,1-1 0 0 0,-1 1 1 0 0,0 0-1 0 0,1 0 0 0 0,-1-1 0 0 0,0 1 0 0 0,0 0 0 0 0,0 0 0 0 0,-1-1 0 0 0,0 5 0 0 0,-1 1 29 0 0,0 1 0 0 0,-4 9 0 0 0,0-3 20 0 0,3-6-36 0 0,0 0-1 0 0,-1-1 0 0 0,0 0 1 0 0,0 1-1 0 0,-1-2 1 0 0,-10 13-1 0 0,7-8 27 0 0,-11 17 0 0 0,13-19-10 0 0,0-1 0 0 0,0 1 0 0 0,0-1 0 0 0,-1 0 0 0 0,0-1 1 0 0,-1 1-1 0 0,-10 6 0 0 0,15-11 4 0 0,0 0 0 0 0,-1 0 0 0 0,1 0 0 0 0,0 1 0 0 0,-4 6 0 0 0,4-6 38 0 0,0-1 0 0 0,1 0 1 0 0,-1 1-1 0 0,-7 5 0 0 0,-12 6 376 0 0,15-11-210 0 0,1 1 0 0 0,-1-1 0 0 0,1 1 0 0 0,-10 12 1 0 0,13-14-36 0 0,0 1 0 0 0,-1 0 0 0 0,1-1 0 0 0,-1 1 0 0 0,0-1 0 0 0,1 0 0 0 0,-7 3 0 0 0,-26 20 1038 0 0,33-24-1194 0 0,0 1-1 0 0,0-1 0 0 0,1 1 1 0 0,-5 4-1 0 0,6-6-50 0 0,1 0 1 0 0,-1-1-1 0 0,1 1 1 0 0,-1 0-1 0 0,0 0 1 0 0,1 0-1 0 0,0 0 0 0 0,-1 0 1 0 0,1 0-1 0 0,0 0 1 0 0,-1 0-1 0 0,1 0 1 0 0,0 1-1 0 0,0-1 1 0 0,0 0-1 0 0,0 0 0 0 0,0 0 1 0 0,0 2-1 0 0,0-2 8 0 0,1-1 0 0 0,-1 1 0 0 0,1 0-1 0 0,-1 0 1 0 0,1-1 0 0 0,-1 1 0 0 0,1 0-1 0 0,0-1 1 0 0,-1 1 0 0 0,1-1 0 0 0,0 1-1 0 0,-1-1 1 0 0,1 1 0 0 0,0-1 0 0 0,0 1-1 0 0,-1-1 1 0 0,1 1 0 0 0,0-1 0 0 0,0 0-1 0 0,0 0 1 0 0,0 1 0 0 0,0-1-1 0 0,-1 0 1 0 0,1 0 0 0 0,0 0 0 0 0,1 0-1 0 0,3 0 44 0 0,-1 0-1 0 0,1 0 0 0 0,7-1 0 0 0,71-18 243 0 0,-12 1-664 0 0,53 2-2455 0 0,-1 12-5967 0 0,-95 4 3275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61 0 0 0,'-1'-15'600'0'0,"1"-4"-44"0"0,1 6 106 0 0,-3 27 9823 0 0,-1 15-7127 0 0,1 53-1487 0 0,4 89-1558 0 0,1-65-168 0 0,-3-74-108 0 0,0-25-41 0 0,1-35-293 0 0,1 8 215 0 0,-9-96-152 0 0,0 1 182 0 0,12 38 219 0 0,2 26 52 0 0,-7 48-194 0 0,1 0 1 0 0,0-1-1 0 0,0 1 1 0 0,0 0-1 0 0,0 0 1 0 0,1 0-1 0 0,-1 0 1 0 0,4-6-1 0 0,-4 8-15 0 0,0 0-1 0 0,0 0 1 0 0,0 0-1 0 0,0 0 0 0 0,0 0 1 0 0,0 0-1 0 0,0 0 1 0 0,1 1-1 0 0,-1-1 1 0 0,0 0-1 0 0,0 0 1 0 0,1 1-1 0 0,-1-1 0 0 0,1 1 1 0 0,-1 0-1 0 0,0-1 1 0 0,1 1-1 0 0,-1 0 1 0 0,1 0-1 0 0,-1 0 1 0 0,1 0-1 0 0,1 0 1 0 0,0 0 9 0 0,1 0 0 0 0,-1 0 0 0 0,0 1 1 0 0,1 0-1 0 0,-1 0 0 0 0,0 0 1 0 0,1 0-1 0 0,-1 0 0 0 0,0 0 0 0 0,0 1 1 0 0,0 0-1 0 0,5 3 0 0 0,-6-3 0 0 0,1 0 0 0 0,0 0-1 0 0,-1 1 1 0 0,1-1-1 0 0,-1 1 1 0 0,0-1 0 0 0,0 1-1 0 0,0 0 1 0 0,0 0 0 0 0,-1 0-1 0 0,1 0 1 0 0,1 6-1 0 0,-1-4 1 0 0,-1 0-1 0 0,0 0 0 0 0,0 0 1 0 0,-1 0-1 0 0,1 1 0 0 0,-1-1 1 0 0,-1 9-1 0 0,0-4 11 0 0,-1-1 0 0 0,0 0 1 0 0,-1 1-1 0 0,0-1 0 0 0,0 0 1 0 0,-1 0-1 0 0,0-1 0 0 0,-9 15 0 0 0,8-16 1 0 0,0-1-1 0 0,-1 0 0 0 0,0 0 0 0 0,0-1 0 0 0,0 0 1 0 0,0 0-1 0 0,-1 0 0 0 0,-11 5 0 0 0,4 2 261 0 0,14-12-282 0 0,0 1 0 0 0,0-1 0 0 0,0 0 0 0 0,0 0 0 0 0,1 1 0 0 0,-1-1 0 0 0,0 0 0 0 0,0 0 0 0 0,1 1 0 0 0,-1-1 0 0 0,0 0 0 0 0,1 0 0 0 0,-1 0 0 0 0,0 1 0 0 0,1-1 0 0 0,-1 0 0 0 0,0 0 1 0 0,1 0-1 0 0,-1 0 0 0 0,0 0 0 0 0,1 0 0 0 0,-1 0 0 0 0,0 0 0 0 0,1 0 0 0 0,-1 0 0 0 0,0 0 0 0 0,1 0 0 0 0,13 2 60 0 0,4-1-3 0 0,1-1 0 0 0,31-4 0 0 0,6-1-45 0 0,-53 5-18 0 0,0 0 0 0 0,0 0 0 0 0,0 0 0 0 0,0 1 0 0 0,0-1 0 0 0,0 1 0 0 0,0 0 0 0 0,0-1 0 0 0,0 2 0 0 0,-1-1 0 0 0,1 0 0 0 0,0 0 0 0 0,3 3 0 0 0,-5-3 25 0 0,0 0 1 0 0,0 0-1 0 0,0 0 1 0 0,0 0 0 0 0,0 1-1 0 0,0-1 1 0 0,0 0 0 0 0,-1 0-1 0 0,1 1 1 0 0,-1-1-1 0 0,1 0 1 0 0,-1 1 0 0 0,1-1-1 0 0,-1 1 1 0 0,1-1-1 0 0,-1 0 1 0 0,0 1 0 0 0,0-1-1 0 0,0 1 1 0 0,0-1-1 0 0,0 1 1 0 0,0-1 0 0 0,0 1-1 0 0,-1-1 1 0 0,1 1-1 0 0,0-1 1 0 0,-1 0 0 0 0,1 1-1 0 0,-2 1 1 0 0,-3 7 180 0 0,-1 0 1 0 0,0 0-1 0 0,0-1 1 0 0,-1 0-1 0 0,0 0 0 0 0,-1-1 1 0 0,1 0-1 0 0,-2 0 1 0 0,-15 11-1 0 0,10-8 11 0 0,-1-2-1 0 0,-22 11 0 0 0,28-16-185 0 0,0 0-1 0 0,0-1 0 0 0,-1 0 0 0 0,1-1 0 0 0,-18 3 0 0 0,20-6-489 0 0,6-2-567 0 0,10-7-2142 0 0,20-10-3556 0 0,-11 10 1122 0 0,0 0 227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22 608 0 0,'-5'-11'5476'0'0,"5"10"-4959"0"0,-1 1 0 0 0,1-1 0 0 0,0 0 0 0 0,0 1 0 0 0,0-1 0 0 0,-1 1 0 0 0,1-1 0 0 0,0 1 0 0 0,-3-3 3103 0 0,3 2-3103 0 0,-1 0 0 0 0,-11 0 369 0 0,9 2-644 0 0,-1-1 0 0 0,0 1-1 0 0,1 0 1 0 0,-1 1 0 0 0,1-1 0 0 0,-1 0 0 0 0,1 1 0 0 0,0 0 0 0 0,-1 0 0 0 0,1 0-1 0 0,-5 4 1 0 0,-1 2 36 0 0,0 1 0 0 0,-10 11-1 0 0,13-13-239 0 0,1 0 0 0 0,0 0 0 0 0,0 1 0 0 0,1-1 0 0 0,0 1 0 0 0,1 0 0 0 0,-1 0 0 0 0,1 0 0 0 0,1 1 0 0 0,0-1 0 0 0,-3 16 0 0 0,5-24-40 0 0,0 1 0 0 0,0 0-1 0 0,0 0 1 0 0,0 0-1 0 0,1-1 1 0 0,-1 1-1 0 0,0 0 1 0 0,0 0 0 0 0,0 0-1 0 0,1-1 1 0 0,-1 1-1 0 0,0 0 1 0 0,1 0 0 0 0,-1-1-1 0 0,0 1 1 0 0,1 0-1 0 0,-1-1 1 0 0,1 1 0 0 0,-1-1-1 0 0,1 1 1 0 0,0 0-1 0 0,-1-1 1 0 0,1 1-1 0 0,0-1 1 0 0,-1 0 0 0 0,1 1-1 0 0,0-1 1 0 0,-1 1-1 0 0,1-1 1 0 0,0 0 0 0 0,0 0-1 0 0,-1 1 1 0 0,1-1-1 0 0,0 0 1 0 0,0 0 0 0 0,0 0-1 0 0,1 0 1 0 0,1 0-9 0 0,0 0 0 0 0,0 0 0 0 0,0 0 0 0 0,0 0 0 0 0,0-1 0 0 0,0 1 0 0 0,0-1 0 0 0,-1 0 0 0 0,4-1 0 0 0,5-4-176 0 0,-1 1-1 0 0,0-1 1 0 0,0-1-1 0 0,-1 0 1 0 0,17-16 0 0 0,-21 18 88 0 0,0 0 1 0 0,0-1 0 0 0,-1 1 0 0 0,0-1 0 0 0,0 0-1 0 0,-1 0 1 0 0,1 0 0 0 0,-1-1 0 0 0,0 1-1 0 0,-1-1 1 0 0,2-7 0 0 0,-3 12 132 0 0,-1 1 1 0 0,0-1-1 0 0,1 0 0 0 0,-1 1 1 0 0,0-1-1 0 0,0 0 1 0 0,0 1-1 0 0,0-1 0 0 0,0 0 1 0 0,-1 0-1 0 0,1 1 1 0 0,0-1-1 0 0,-1 1 0 0 0,0-1 1 0 0,1 0-1 0 0,-1 1 0 0 0,0-1 1 0 0,1 1-1 0 0,-1-1 1 0 0,0 1-1 0 0,-2-3 0 0 0,1 3-227 0 0,0 0 0 0 0,1 0 0 0 0,-1-1-1 0 0,0 1 1 0 0,0 1 0 0 0,0-1 0 0 0,0 0-1 0 0,0 0 1 0 0,0 1 0 0 0,0-1 0 0 0,0 1-1 0 0,0 0 1 0 0,0-1 0 0 0,0 1 0 0 0,-1 0-1 0 0,1 0 1 0 0,-2 1 0 0 0,4-1 86 0 0,-1 0 1 0 0,1 0-1 0 0,0 0 0 0 0,-1 0 1 0 0,1 0-1 0 0,0 0 1 0 0,-1 0-1 0 0,1 0 0 0 0,0 0 1 0 0,-1 0-1 0 0,1 1 0 0 0,0-1 1 0 0,-1 0-1 0 0,1 0 0 0 0,0 0 1 0 0,-1 0-1 0 0,1 1 1 0 0,0-1-1 0 0,0 0 0 0 0,-1 0 1 0 0,1 1-1 0 0,0 3-1883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11 216 240 0 0,'-10'4'14234'0'0,"16"-11"-12039"0"0,10 4-294 0 0,-10 2-1630 0 0,-1 0 0 0 0,1 0 0 0 0,0-1-1 0 0,10-4 1 0 0,14-9-28 0 0,-20 11-243 0 0,0 0-1 0 0,11-8 1 0 0,-6 3-40 0 0,-11 7 15 0 0,0 0 0 0 0,-1 0 0 0 0,1-1 0 0 0,0 0 0 0 0,3-3 0 0 0,2-5-167 0 0,0 1-1 0 0,-1-1 1 0 0,0-1-1 0 0,9-17 0 0 0,-15 25 137 0 0,-1 1 0 0 0,1-1 0 0 0,-1 1-1 0 0,0-1 1 0 0,1-7 0 0 0,-2 10 47 0 0,1 0 0 0 0,-1 0 0 0 0,0 0 0 0 0,0 0 0 0 0,0 0 0 0 0,0 0 0 0 0,0 0 0 0 0,0 0 0 0 0,0 0 1 0 0,0 0-1 0 0,0 0 0 0 0,-1 0 0 0 0,1 0 0 0 0,0 0 0 0 0,0 0 0 0 0,-1 0 0 0 0,1 0 0 0 0,-1 0 0 0 0,1 1 0 0 0,0-1 1 0 0,-1 0-1 0 0,0 0 0 0 0,1 0 0 0 0,-1 1 0 0 0,0-2 0 0 0,-2 1 34 0 0,1-1 1 0 0,0 1-1 0 0,-1 0 1 0 0,0 0-1 0 0,1 0 1 0 0,-1 0-1 0 0,0 1 1 0 0,1-1-1 0 0,-1 1 1 0 0,0-1-1 0 0,1 1 1 0 0,-1 0-1 0 0,0 1 1 0 0,0-1-1 0 0,1 0 1 0 0,-1 1-1 0 0,0 0 1 0 0,1 0-1 0 0,-1 0 1 0 0,-2 1-1 0 0,-5 3 164 0 0,0 1-1 0 0,0 1 0 0 0,-14 11 1 0 0,17-13-135 0 0,1 0 67 0 0,1 1 0 0 0,-1 0 1 0 0,1 0-1 0 0,0 0 0 0 0,0 0 0 0 0,0 1 0 0 0,-4 10 1 0 0,3-5 48 0 0,0 0 1 0 0,1 0 0 0 0,-7 24-1 0 0,11-32-145 0 0,0 0 0 0 0,1 0 0 0 0,-1-1 1 0 0,1 1-1 0 0,-1 0 0 0 0,1 0 0 0 0,0 0 0 0 0,0 4 0 0 0,1-7-43 0 0,-1 1 0 0 0,0-1 0 0 0,1 1-1 0 0,-1-1 1 0 0,0 1 0 0 0,1-1 0 0 0,0 1 0 0 0,-1-1 0 0 0,1 1-1 0 0,0-1 1 0 0,-1 0 0 0 0,1 0 0 0 0,0 1 0 0 0,0-1 0 0 0,0 0-1 0 0,0 0 1 0 0,0 0 0 0 0,0 0 0 0 0,0 0 0 0 0,0 0 0 0 0,1 0-1 0 0,0 0 1 0 0,10 4-1401 0 0,-1 0 0 0 0,18 4 0 0 0,49 5-12104 0 0,-76-13 13242 0 0,23 4-1465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 48 0 0,'0'0'30'0'0,"0"0"0"0"0,0 0-1 0 0,1 0 1 0 0,-1 0 0 0 0,0 0 0 0 0,1 0 0 0 0,-1-1 0 0 0,0 1-1 0 0,0 0 1 0 0,0 0 0 0 0,1 0 0 0 0,-1 0 0 0 0,0-1 0 0 0,0 1-1 0 0,0 0 1 0 0,1 0 0 0 0,-1 0 0 0 0,0-1 0 0 0,0 1-1 0 0,0 0 1 0 0,0 0 0 0 0,0-1 0 0 0,1 1 0 0 0,-1 0 0 0 0,0 0-1 0 0,0-1 1 0 0,0 1 0 0 0,0 0 0 0 0,0 0 0 0 0,0-1-1 0 0,0 1 1 0 0,-3-9 531 0 0,-1-1 9028 0 0,4 11-9184 0 0,-1-1 0 0 0,0 1 0 0 0,0 0 0 0 0,1-1 1 0 0,-1 1-1 0 0,0 0 0 0 0,1 0 0 0 0,-1 0 0 0 0,0-1 0 0 0,0 2 1 0 0,-3 18 134 0 0,0 0 0 0 0,1 1 1 0 0,1-1-1 0 0,0 0 0 0 0,3 23 0 0 0,-1-38-446 0 0,-1 2 36 0 0,-2-10 28 0 0,-1-13-35 0 0,3 4 42 0 0,0-1 0 0 0,1 1 0 0 0,1-1-1 0 0,0 0 1 0 0,0 1 0 0 0,1 0 0 0 0,1-1 0 0 0,4-13 0 0 0,-6 24-194 0 0,0-1 0 0 0,1 1 0 0 0,-1 0 0 0 0,0 0 0 0 0,1 0 0 0 0,-1 0 0 0 0,1 0 0 0 0,0 0 0 0 0,0 0 0 0 0,0 1 0 0 0,0-1 0 0 0,0 0 0 0 0,0 1 0 0 0,0 0 0 0 0,0-1 0 0 0,0 1 0 0 0,1 0 0 0 0,-1 0 0 0 0,0 0 0 0 0,1 1 0 0 0,-1-1 0 0 0,1 1 0 0 0,-1-1 0 0 0,4 1 0 0 0,2-1-1079 0 0,0 1-1 0 0,12 0 0 0 0,13 4-6045 0 0,-20-2 1546 0 0,1 2 3502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96 205 640 0 0,'0'-3'1636'0'0,"-1"0"0"0"0,1 1 0 0 0,-1-1 0 0 0,1 0-1 0 0,-3-4 1 0 0,3 6-1016 0 0,-1 0 0 0 0,1 0-1 0 0,-1-1 1 0 0,0 1-1 0 0,1 0 1 0 0,-1 0 0 0 0,0 0-1 0 0,-1-1 1 0 0,-5 0-739 0 0,6 2 194 0 0,0 0 1 0 0,0 1-1 0 0,0-1 1 0 0,0 1-1 0 0,0-1 1 0 0,0 1-1 0 0,1-1 1 0 0,-1 1-1 0 0,0-1 1 0 0,0 1-1 0 0,0 0 1 0 0,1-1-1 0 0,-1 1 1 0 0,0 1-1 0 0,-11 15 603 0 0,7-8-381 0 0,1-4-169 0 0,-5 7 129 0 0,-11 19-1 0 0,18-27-254 0 0,0 0-1 0 0,0 0 0 0 0,1 1 0 0 0,-1-1 0 0 0,1 0 0 0 0,0 1 0 0 0,0-1 0 0 0,0 1 0 0 0,1 5 0 0 0,0-10-9 0 0,-1 1-1 0 0,1-1 1 0 0,0 1-1 0 0,0-1 1 0 0,0 0 0 0 0,0 1-1 0 0,0-1 1 0 0,0 1 0 0 0,0-1-1 0 0,0 0 1 0 0,0 1-1 0 0,0-1 1 0 0,0 1 0 0 0,1-1-1 0 0,-1 0 1 0 0,0 1 0 0 0,0-1-1 0 0,0 1 1 0 0,0-1-1 0 0,1 0 1 0 0,-1 1 0 0 0,0-1-1 0 0,0 0 1 0 0,1 1-1 0 0,-1-1 1 0 0,0 0 0 0 0,1 0-1 0 0,-1 1 1 0 0,0-1 0 0 0,1 0-1 0 0,-1 0 1 0 0,0 1-1 0 0,1-1 1 0 0,-1 0 0 0 0,0 0-1 0 0,1 0 1 0 0,-1 0 0 0 0,1 0-1 0 0,-1 0 1 0 0,0 0-1 0 0,1 0 1 0 0,-1 1 0 0 0,1-1-1 0 0,-1 0 1 0 0,0-1-1 0 0,1 1 1 0 0,-1 0 0 0 0,1 0-1 0 0,1 0-57 0 0,-1-1 0 0 0,1 0 0 0 0,-1 1 0 0 0,1-1 1 0 0,-1 0-1 0 0,1 0 0 0 0,-1 0 0 0 0,0 0 0 0 0,0 0 0 0 0,2-2 0 0 0,18-23-994 0 0,20-31 1 0 0,-31 41 1141 0 0,12-29 1 0 0,-5 9 293 0 0,9-25 759 0 0,-18 45-752 0 0,-7 13-242 0 0,1 0 1 0 0,-1 0 0 0 0,1 0-1 0 0,-1 0 1 0 0,0 0 0 0 0,0 0-1 0 0,0 0 1 0 0,-1-1 0 0 0,1 1-1 0 0,-1 0 1 0 0,1 0 0 0 0,-2-6-1 0 0,0 9 322 0 0,-1 3-285 0 0,-1 5 22 0 0,-11 32 437 0 0,-12 43 18 0 0,22-67-614 0 0,1 0 0 0 0,0 0 1 0 0,0 21-1 0 0,3-30-412 0 0,1 0 0 0 0,-1 0-1 0 0,1-1 1 0 0,0 1-1 0 0,1-1 1 0 0,0 1 0 0 0,0-1-1 0 0,6 13 1 0 0,-6-14-1093 0 0,1-1 0 0 0,0 1 1 0 0,0 0-1 0 0,1-1 0 0 0,-1 1 1 0 0,8 5-1 0 0,2 1-4795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25 107 312 0 0,'2'3'15802'0'0,"1"-5"-16842"0"0,11-6 2533 0 0,-9 5-1150 0 0,0 0 0 0 0,-1 0 0 0 0,9-7-1 0 0,-11 8-293 0 0,0-1-1 0 0,-1 1 0 0 0,1 0 0 0 0,-1 0 0 0 0,0-1 0 0 0,2-3 0 0 0,4-7 82 0 0,-7 13-121 0 0,0 0 0 0 0,1-1-1 0 0,-1 1 1 0 0,0 0 0 0 0,0-1-1 0 0,0 1 1 0 0,0 0 0 0 0,0-1-1 0 0,0 1 1 0 0,0 0 0 0 0,0-1 0 0 0,0 1-1 0 0,0 0 1 0 0,0-1 0 0 0,0 1-1 0 0,0 0 1 0 0,0-1 0 0 0,0 1-1 0 0,0 0 1 0 0,0-1 0 0 0,0 1-1 0 0,0 0 1 0 0,0-1 0 0 0,0 1-1 0 0,-1 0 1 0 0,1-1 0 0 0,0 1 0 0 0,0 0-1 0 0,0 0 1 0 0,-1-1 0 0 0,1 1-1 0 0,0 0 1 0 0,0 0 0 0 0,-1-1-1 0 0,1 1 1 0 0,0 0 0 0 0,-1 0-1 0 0,1 0 1 0 0,0-1 0 0 0,0 1-1 0 0,-1 0 1 0 0,1 0 0 0 0,0 0-1 0 0,-1 0 1 0 0,1 0 0 0 0,-1 0 0 0 0,0-1 29 0 0,0 1 0 0 0,-1 0 0 0 0,1-1 0 0 0,0 1 0 0 0,0 0 0 0 0,-1 0 1 0 0,1 0-1 0 0,0 0 0 0 0,-1 0 0 0 0,1 0 0 0 0,0 0 0 0 0,-2 1 0 0 0,-2 1 72 0 0,1 0-1 0 0,-1 0 0 0 0,-5 4 0 0 0,6-3-36 0 0,0 0 0 0 0,0 0 0 0 0,1 1 1 0 0,-1-1-1 0 0,1 1 0 0 0,-5 7 0 0 0,6-10-45 0 0,1 1 0 0 0,0 0 0 0 0,0 0 0 0 0,0 0 0 0 0,0 0-1 0 0,0 1 1 0 0,0-1 0 0 0,0 0 0 0 0,1 0 0 0 0,-1 0 0 0 0,1 1 0 0 0,0-1-1 0 0,0 0 1 0 0,0 1 0 0 0,0-1 0 0 0,0 0 0 0 0,0 0 0 0 0,0 1-1 0 0,1-1 1 0 0,-1 0 0 0 0,1 0 0 0 0,0 1 0 0 0,-1-1 0 0 0,1 0-1 0 0,0 0 1 0 0,0 0 0 0 0,1 0 0 0 0,1 2 0 0 0,2 3 17 0 0,-5-5-43 0 0,1-1-1 0 0,0 0 0 0 0,0 1 1 0 0,1-1-1 0 0,-1 0 0 0 0,0 1 1 0 0,0-1-1 0 0,1 0 0 0 0,-1 0 1 0 0,0 0-1 0 0,1 0 0 0 0,-1 0 1 0 0,1-1-1 0 0,2 2 0 0 0,2 0-188 0 0,0 1 0 0 0,1-1-1 0 0,-1-1 1 0 0,12 2 0 0 0,-15-3 34 0 0,-1 0 1 0 0,1 0-1 0 0,0 0 1 0 0,-1 0-1 0 0,1-1 1 0 0,-1 1-1 0 0,1-1 1 0 0,-1 0-1 0 0,1 0 1 0 0,-1 0 0 0 0,1 0-1 0 0,-1 0 1 0 0,0 0-1 0 0,5-4 1 0 0,5-5-811 0 0,0-2 0 0 0,18-19 0 0 0,-9 7 651 0 0,-20 23 321 0 0,1 0 53 0 0,-1-1 1 0 0,0 1 0 0 0,1-1 0 0 0,-1 0 0 0 0,0 1-1 0 0,0-1 1 0 0,1-3 0 0 0,-1 5-22 0 0,-1-1 0 0 0,0 1-1 0 0,1-1 1 0 0,-1 1 0 0 0,0-1 0 0 0,1 1 0 0 0,-1-1 0 0 0,1 1-1 0 0,-1 0 1 0 0,1-1 0 0 0,-1 1 0 0 0,1-1 0 0 0,-1 1 0 0 0,1 0-1 0 0,-1 0 1 0 0,2-1 0 0 0,-2 1-26 0 0,0 0 0 0 0,0 0-1 0 0,0 0 1 0 0,0 0 0 0 0,1-1 0 0 0,-1 1-1 0 0,0 0 1 0 0,0 0 0 0 0,0 0-1 0 0,0 0 1 0 0,1 0 0 0 0,-1 0 0 0 0,0 0-1 0 0,0 0 1 0 0,0 0 0 0 0,0 0 0 0 0,0 0-1 0 0,1 0 1 0 0,-1 0 0 0 0,0 0 0 0 0,0 0-1 0 0,0 0 1 0 0,0 0 0 0 0,0 1-1 0 0,1-1 1 0 0,-1 0 0 0 0,0 0 0 0 0,0 0-1 0 0,0 0 1 0 0,0 0 0 0 0,0 0 0 0 0,1 0-1 0 0,-1 0 1 0 0,0 0 0 0 0,0 1 0 0 0,0-1-1 0 0,0 0 1 0 0,0 0 0 0 0,0 0-1 0 0,0 0 1 0 0,0 0 0 0 0,0 1 0 0 0,0-1-1 0 0,0 0 1 0 0,0 0 0 0 0,1 0 0 0 0,-1 0-1 0 0,0 0 1 0 0,0 1 0 0 0,0-1 0 0 0,0 0-1 0 0,-1 7 204 0 0,1-6-217 0 0,0 1 0 0 0,0 0 0 0 0,0 0-1 0 0,0-1 1 0 0,0 1 0 0 0,-1 0 0 0 0,1-1 0 0 0,-2 4 0 0 0,2-3-44 0 0,-1 0 0 0 0,0 1 0 0 0,1-1 0 0 0,0 1 0 0 0,-1 0 0 0 0,1-1 0 0 0,0 1 0 0 0,0-1 0 0 0,1 1 0 0 0,0 3 0 0 0,0 11-282 0 0,-1-12 229 0 0,0-1 36 0 0,0 0 0 0 0,0-1 0 0 0,0 1 1 0 0,1 0-1 0 0,-1-1 0 0 0,1 1 0 0 0,1 3 0 0 0,-2-6 75 0 0,0 0 1 0 0,1-1-1 0 0,-1 1 0 0 0,0-1 0 0 0,0 1 0 0 0,0-1 0 0 0,0 1 0 0 0,0 0 0 0 0,0-1 0 0 0,0 1 0 0 0,0-1 1 0 0,0 1-1 0 0,0-1 0 0 0,0 1 0 0 0,0 0 0 0 0,-1-1 0 0 0,1 1 0 0 0,0 0 0 0 0,0-1 24 0 0,-1 0-1 0 0,1 0 1 0 0,0 1-1 0 0,0-1 1 0 0,-1 0 0 0 0,1 0-1 0 0,0 0 1 0 0,0 0-1 0 0,0 1 1 0 0,-1-1-1 0 0,1 0 1 0 0,0 0 0 0 0,-1 0-1 0 0,1 0 1 0 0,0 0-1 0 0,0 0 1 0 0,-1 0-1 0 0,1 0 1 0 0,0 0 0 0 0,-1 0-1 0 0,1 0 1 0 0,0 0-1 0 0,0 0 1 0 0,-1 0-1 0 0,1 0 1 0 0,0 0 0 0 0,-1 0-1 0 0,1 0 1 0 0,0 0-1 0 0,0 0 1 0 0,-1 0-1 0 0,1-1 1 0 0,0 1 0 0 0,0 0-1 0 0,-1 0 1 0 0,1 0-1 0 0,0 0 1 0 0,0-1-1 0 0,-1 1 1 0 0,0-1 84 0 0,-1-1 0 0 0,1 1 0 0 0,-1-1 0 0 0,1 1 0 0 0,0-1 0 0 0,-1 1 0 0 0,1-1 0 0 0,0 0-1 0 0,0 1 1 0 0,0-1 0 0 0,1 0 0 0 0,-1 0 0 0 0,0 0 0 0 0,1 0 0 0 0,-1 0 0 0 0,1 0 0 0 0,-1 0 0 0 0,1-3 0 0 0,0 2-41 0 0,0 0 0 0 0,0 1 0 0 0,0-1 0 0 0,1 0 0 0 0,-1 1 0 0 0,1-1 0 0 0,-1 0 0 0 0,1 1 0 0 0,0-1 1 0 0,0 1-1 0 0,0-1 0 0 0,1 1 0 0 0,2-4 0 0 0,45-59 1796 0 0,-42 57-1612 0 0,13-15-246 0 0,-18 22-251 0 0,0-1 0 0 0,0 1-1 0 0,0 0 1 0 0,-1-1 0 0 0,1 1 0 0 0,0 0 0 0 0,1 0 0 0 0,-1 0 0 0 0,0 0 0 0 0,0 1-1 0 0,3-1 1 0 0,5-1-1201 0 0,2-1-1073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14 200 0 0,'1'-1'159'0'0,"-1"1"0"0"0,0 0 0 0 0,1-1 0 0 0,-1 1 1 0 0,0-1-1 0 0,0 1 0 0 0,1-1 0 0 0,-1 1 0 0 0,0-1 0 0 0,0 1 0 0 0,1-1 0 0 0,-1 1 0 0 0,0-1 0 0 0,0 1 1 0 0,0-1-1 0 0,0 1 0 0 0,0-1 0 0 0,0 1 0 0 0,0-1 0 0 0,-1-1 1429 0 0,1 2-1303 0 0,-1-1 1 0 0,1 1 0 0 0,0 0 0 0 0,0 0-1 0 0,-1 0 1 0 0,1 0 0 0 0,0 0-1 0 0,-1-1 1 0 0,1 1 0 0 0,0 0 0 0 0,0 0-1 0 0,-1 0 1 0 0,1 0 0 0 0,0 0 0 0 0,-1 0-1 0 0,1 0 1 0 0,0 0 0 0 0,-1 0-1 0 0,1 0 1 0 0,-15 4 6281 0 0,7 1-7438 0 0,-11 10 2391 0 0,7-7-1207 0 0,1 1 0 0 0,0 1 0 0 0,0 0 1 0 0,1 0-1 0 0,-13 19 0 0 0,16-18-212 0 0,2-4-20 0 0,1 0 0 0 0,-1 0-1 0 0,-3 10 1 0 0,3-4-5 0 0,0 1 1 0 0,1-1-1 0 0,0 1 1 0 0,1 0-1 0 0,-1 21 1 0 0,3-32-70 0 0,2 0 0 0 0,-1 0 1 0 0,0 0-1 0 0,0 0 0 0 0,1 0 1 0 0,0 0-1 0 0,-1-1 0 0 0,1 1 1 0 0,0 0-1 0 0,1 0 0 0 0,-1-1 0 0 0,0 1 1 0 0,1-1-1 0 0,-1 1 0 0 0,3 2 1 0 0,-1-3-17 0 0,-1 1-1 0 0,1 0 1 0 0,1-1 0 0 0,-1 1 0 0 0,0-1 0 0 0,0 0 0 0 0,1 0-1 0 0,-1 0 1 0 0,1-1 0 0 0,4 2 0 0 0,0 0-334 0 0,0-1 0 0 0,0 0 0 0 0,0-1 0 0 0,1 0 1 0 0,-1 0-1 0 0,1-1 0 0 0,-1 0 0 0 0,0-1 0 0 0,15-2 0 0 0,-9-1-3861 0 0,23-9-1 0 0,-12 4-1545 0 0,-5 1 4044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87 664 0 0,'-3'-3'-188'0'0,"2"2"1144"0"0,0 1 0 0 0,0-1 0 0 0,0 0 0 0 0,1 0 0 0 0,-1 0 0 0 0,0 0 0 0 0,0 0 0 0 0,1 0 0 0 0,-1 0 0 0 0,1 0 0 0 0,-1-2 0 0 0,0 3-852 0 0,1 0-1 0 0,0-1 1 0 0,0 1 0 0 0,-1-1-1 0 0,1 1 1 0 0,0 0 0 0 0,-1-1-1 0 0,1 1 1 0 0,0 0 0 0 0,-1-1-1 0 0,1 1 1 0 0,0 0 0 0 0,-1 0-1 0 0,1-1 1 0 0,-1 1 0 0 0,1 0-1 0 0,0 0 1 0 0,-1 0 0 0 0,1-1-1 0 0,-1 1 1 0 0,1 0 0 0 0,-1 0-1 0 0,1 0 1 0 0,-1 0 0 0 0,1 0-1 0 0,-1 0 1 0 0,1 0 0 0 0,0 0-1 0 0,-1 0 1 0 0,1 0 0 0 0,-1 0-1 0 0,1 1 1 0 0,-1-1 0 0 0,-15 5 1583 0 0,3 4-1061 0 0,2-2-283 0 0,1 0 0 0 0,0 0 0 0 0,0 1-1 0 0,-16 17 1 0 0,19-17-143 0 0,-11 14 274 0 0,17-21-449 0 0,1 1 1 0 0,-1-1 0 0 0,0 1 0 0 0,0-1 0 0 0,1 1-1 0 0,-1-1 1 0 0,1 1 0 0 0,-1-1 0 0 0,1 1-1 0 0,0-1 1 0 0,0 1 0 0 0,-1 0 0 0 0,1-1 0 0 0,1 2-1 0 0,-1-2-22 0 0,0 0 0 0 0,1 0-1 0 0,-1-1 1 0 0,0 1-1 0 0,1 0 1 0 0,-1-1 0 0 0,1 1-1 0 0,-1 0 1 0 0,1-1-1 0 0,-1 1 1 0 0,1-1 0 0 0,0 1-1 0 0,-1-1 1 0 0,1 1-1 0 0,0-1 1 0 0,-1 1-1 0 0,1-1 1 0 0,0 0 0 0 0,0 1-1 0 0,-1-1 1 0 0,1 0-1 0 0,0 0 1 0 0,0 1 0 0 0,0-1-1 0 0,-1 0 1 0 0,1 0-1 0 0,0 0 1 0 0,1 0 0 0 0,25 0-71 0 0,-26 0 62 0 0,9-1-100 0 0,0 0 0 0 0,0 0-1 0 0,0-1 1 0 0,0 0 0 0 0,0-1 0 0 0,-1 0 0 0 0,1 0 0 0 0,17-10 0 0 0,-23 11 74 0 0,0 0 0 0 0,0-1 0 0 0,-1 1 1 0 0,1-1-1 0 0,-1 0 0 0 0,1 0 0 0 0,-1 0 0 0 0,0 0 0 0 0,0-1 1 0 0,-1 1-1 0 0,1-1 0 0 0,-1 1 0 0 0,1-1 0 0 0,2-7 0 0 0,-1 2 20 0 0,-3 7 28 0 0,0-1-1 0 0,0 1 1 0 0,0-1 0 0 0,0 1 0 0 0,0-1 0 0 0,-1 1 0 0 0,1-1-1 0 0,-1 0 1 0 0,1 1 0 0 0,-1-6 0 0 0,-1 4 48 0 0,1-1 0 0 0,-1 1 0 0 0,0 0 1 0 0,0-1-1 0 0,0 1 0 0 0,-1 0 0 0 0,0 0 0 0 0,-4-7 1 0 0,5 8-43 0 0,-1 1 0 0 0,1 0 0 0 0,-1-1 0 0 0,0 1 1 0 0,0 0-1 0 0,0 0 0 0 0,0 1 0 0 0,0-1 1 0 0,0 0-1 0 0,0 1 0 0 0,-1-1 0 0 0,1 1 1 0 0,0-1-1 0 0,-1 1 0 0 0,-3-1 0 0 0,5 2-95 0 0,0-1 0 0 0,1 1 0 0 0,-1 0 0 0 0,0 0-1 0 0,0 0 1 0 0,1 0 0 0 0,-1 0 0 0 0,0 0 0 0 0,0 0-1 0 0,0 0 1 0 0,1 0 0 0 0,-1 0 0 0 0,0 0 0 0 0,0 0-1 0 0,1 0 1 0 0,-1 0 0 0 0,0 1 0 0 0,1-1 0 0 0,-1 0-1 0 0,0 1 1 0 0,1-1 0 0 0,-1 1 0 0 0,0-1 0 0 0,1 0-1 0 0,-1 1 1 0 0,1-1 0 0 0,-1 1 0 0 0,0 0 0 0 0,1-1-1 0 0,0 1 1 0 0,-1-1 0 0 0,1 1 0 0 0,-1 0 0 0 0,1-1 0 0 0,0 1-1 0 0,-1 0 1 0 0,1-1 0 0 0,0 1 0 0 0,0 0 0 0 0,-1 0-1 0 0,1 1 1 0 0,0 0-1341 0 0,0 1 0 0 0,-1 0 0 0 0,1 0 0 0 0,0 0 0 0 0,1 0 0 0 0,-1 0 0 0 0,0 0 0 0 0,1-1 0 0 0,1 5 0 0 0,1 0-180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73 848 0 0,'3'-10'7229'0'0,"5"-17"1"0"0,-5 10-4764 0 0,2 0-179 0 0,-5 17-2274 0 0,0 0 1 0 0,0 0-1 0 0,0 0 0 0 0,0-1 1 0 0,0 1-1 0 0,0 0 0 0 0,0 0 0 0 0,0 0 1 0 0,0 0-1 0 0,1 0 0 0 0,-1 0 1 0 0,0 0-1 0 0,0 0 0 0 0,0 0 1 0 0,0 0-1 0 0,0 0 0 0 0,0 0 0 0 0,0 0 1 0 0,0 0-1 0 0,0-1 0 0 0,0 1 1 0 0,0 0-1 0 0,0 0 0 0 0,0 0 0 0 0,0 0 1 0 0,1 0-1 0 0,-1 0 0 0 0,0 0 1 0 0,0 0-1 0 0,0 0 0 0 0,0 0 0 0 0,0 0 1 0 0,0 0-1 0 0,0 0 0 0 0,0 0 1 0 0,0 0-1 0 0,0 0 0 0 0,0 0 0 0 0,1 0 1 0 0,-1 0-1 0 0,0 0 0 0 0,0 0 1 0 0,0 0-1 0 0,0 0 0 0 0,0 0 1 0 0,0 0-1 0 0,0 0 0 0 0,0 1 0 0 0,0-1 1 0 0,3 9 512 0 0,-3-1-401 0 0,0 0 0 0 0,-1 0 0 0 0,0 0 0 0 0,0 0 0 0 0,-1 0 0 0 0,0 0-1 0 0,0 0 1 0 0,-5 8 0 0 0,-4 20 146 0 0,6-9-181 0 0,1-1-1 0 0,0 48 0 0 0,4-66-161 0 0,0 0-1 0 0,0-1 0 0 0,3 11 0 0 0,-3-15-97 0 0,1 0-1 0 0,0 0 0 0 0,0 0 1 0 0,0 0-1 0 0,1 0 0 0 0,1 3 1 0 0,-2-4-87 0 0,0-1 0 0 0,0 0 0 0 0,1 0 0 0 0,-1 0 0 0 0,0 0 0 0 0,1 0 0 0 0,-1 0 0 0 0,0-1 0 0 0,1 1 0 0 0,-1 0 0 0 0,1-1 0 0 0,-1 1 0 0 0,1-1 0 0 0,-1 1 0 0 0,1-1 1 0 0,0 0-1 0 0,-1 1 0 0 0,1-1 0 0 0,-1 0 0 0 0,1 0 0 0 0,0 0 0 0 0,1-1 0 0 0,1 1-1014 0 0,-1-1 0 0 0,0 1 1 0 0,0-1-1 0 0,0 0 0 0 0,1 0 0 0 0,-1 0 1 0 0,0 0-1 0 0,0-1 0 0 0,5-2 0 0 0,-3 0 580 0 0,1 0 363 0 0,-1 0 1 0 0,1-1 0 0 0,-1 0 0 0 0,8-9 0 0 0,-3 1-5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74 216 0 0,'2'-25'1136'0'0,"-1"18"1776"0"0,-1 0 1 0 0,0 0-1 0 0,0 0 1 0 0,-2-14-1 0 0,2 31 1593 0 0,-2 39-2817 0 0,-2 29-619 0 0,-2 9-535 0 0,6-69-2215 0 0,1 0 0 0 0,5 32 0 0 0,-5-49 1378 0 0,-1 1 1 0 0,0-1-1 0 0,1 0 1 0 0,-1 0 0 0 0,1 1-1 0 0,-1-1 1 0 0,1 0-1 0 0,0 0 1 0 0,-1 0-1 0 0,1 0 1 0 0,0 0 0 0 0,1 2-1 0 0,3 3-4070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25 174 1072 0 0,'-4'-1'14803'0'0,"0"7"-9616"0"0,-1 12-5579 0 0,3-14 1884 0 0,-1 10-1016 0 0,1 1 1 0 0,0 0-1 0 0,-1 28 1 0 0,3-41-651 0 0,0-1 0 0 0,1 0 0 0 0,-1 1 1 0 0,0-1-1 0 0,0 0 0 0 0,1 0 0 0 0,-1 1 0 0 0,0-1 0 0 0,1 0 1 0 0,0 2-1 0 0,0-2-658 0 0,0 0 1 0 0,0 0 0 0 0,0 0-1 0 0,0 0 1 0 0,-1 0-1 0 0,1 0 1 0 0,0 0 0 0 0,0-1-1 0 0,0 1 1 0 0,1 0-1 0 0,-1-1 1 0 0,0 1 0 0 0,0-1-1 0 0,2 1 1 0 0</inkml:trace>
  <inkml:trace contextRef="#ctx0" brushRef="#br0" timeOffset="1">42 41 1472 0 0,'-4'-9'12003'0'0,"-1"-2"-8834"0"0,-2 2-2641 0 0,2 3 208 0 0,1 4-192 0 0,0-1-264 0 0,5 3-984 0 0,0 1-504 0 0,2 5-1929 0 0,2-1 2409 0 0,-2 1-2169 0 0,3 2-4905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23 134 688 0 0,'0'0'343'0'0,"-1"1"-1"0"0,1-1 1 0 0,0 0-1 0 0,-1 0 1 0 0,1 0-1 0 0,-3 2 3083 0 0,3-1-3083 0 0,-1-1 1 0 0,1 0-1 0 0,0 1 1 0 0,0-1-1 0 0,0 0 1 0 0,0 1-1 0 0,-1-1 1 0 0,1 0-1 0 0,0 1 1 0 0,0-1-1 0 0,0 1 0 0 0,0-1 1 0 0,0 0-1 0 0,0 1 1 0 0,0-1-1 0 0,0 1 1 0 0,0-1-1 0 0,0 0 1 0 0,0 1-1 0 0,0-1 1 0 0,0 1-1 0 0,3 3 1615 0 0,2-3-1004 0 0,-4 0-875 0 0,0-1 0 0 0,0 1-1 0 0,1-1 1 0 0,-1 0 0 0 0,0 0 0 0 0,0 1-1 0 0,0-1 1 0 0,0 0 0 0 0,0 0 0 0 0,1 0-1 0 0,-1 0 1 0 0,0 0 0 0 0,0-1-1 0 0,0 1 1 0 0,0 0 0 0 0,0 0 0 0 0,0-1-1 0 0,1 1 1 0 0,-1-1 0 0 0,0 1-1 0 0,0-1 1 0 0,1 0 0 0 0,3-3-76 0 0,-1 0-1 0 0,0 0 1 0 0,0-1 0 0 0,0 1 0 0 0,0-1 0 0 0,-1 0-1 0 0,0 0 1 0 0,0 0 0 0 0,0 0 0 0 0,3-10-1 0 0,-2 5 13 0 0,-1 0 0 0 0,-1 0 0 0 0,0-1 0 0 0,0 1 0 0 0,0-12 0 0 0,-2 21 23 0 0,0 1 0 0 0,0-1 1 0 0,0 1-1 0 0,0-1 0 0 0,0 1 1 0 0,0-1-1 0 0,0 0 1 0 0,0 1-1 0 0,0-1 0 0 0,0 1 1 0 0,-1-1-1 0 0,1 1 1 0 0,0-1-1 0 0,0 1 0 0 0,-1-1 1 0 0,1 1-1 0 0,0 0 0 0 0,0-1 1 0 0,-1 1-1 0 0,1-1 1 0 0,0 1-1 0 0,-1 0 0 0 0,1-1 1 0 0,-1 0-1 0 0,0 1 46 0 0,0 0 1 0 0,0-1-1 0 0,0 1 1 0 0,0 0-1 0 0,0 0 1 0 0,0 0-1 0 0,1-1 0 0 0,-1 1 1 0 0,0 0-1 0 0,0 0 1 0 0,0 0-1 0 0,-2 1 1 0 0,-1 0 330 0 0,0 0 0 0 0,-1 0 0 0 0,1 0 0 0 0,-7 4-1 0 0,7-3-178 0 0,0 1 0 0 0,0 0 0 0 0,0 0 0 0 0,0 0 0 0 0,1 0-1 0 0,-1 1 1 0 0,1-1 0 0 0,0 1 0 0 0,0 0 0 0 0,0 0 0 0 0,0 0-1 0 0,1 0 1 0 0,-1 1 0 0 0,1-1 0 0 0,0 1 0 0 0,1 0-1 0 0,-1-1 1 0 0,-1 10 0 0 0,1-6-96 0 0,1 0 0 0 0,0-1-1 0 0,1 1 1 0 0,-1 0 0 0 0,2 0 0 0 0,-1 0-1 0 0,1 0 1 0 0,0-1 0 0 0,0 1 0 0 0,1 0-1 0 0,3 8 1 0 0,-3-12-121 0 0,-1-1-1 0 0,1 0 1 0 0,0 0-1 0 0,0 0 0 0 0,0 0 1 0 0,0 0-1 0 0,1 0 1 0 0,-1 0-1 0 0,1-1 1 0 0,0 1-1 0 0,3 2 1 0 0,-1-2-365 0 0,0 0 1 0 0,0-1-1 0 0,0 1 1 0 0,1-1-1 0 0,-1 0 1 0 0,9 2-1 0 0,4-1-1461 0 0,0 0 0 0 0,0-1 0 0 0,26-1 0 0 0,-41-1 1603 0 0,37 0-4393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40 0 0 0,'-1'-12'941'0'0,"0"-4"-815"0"0,-5 5 9292 0 0,6 11-9332 0 0,0 0 0 0 0,0 0 0 0 0,0 0 0 0 0,0 0 0 0 0,0 0 0 0 0,-1 0-1 0 0,1 0 1 0 0,0 0 0 0 0,0 0 0 0 0,0 0 0 0 0,0 0 0 0 0,0 0 0 0 0,0 0 0 0 0,-1 0 0 0 0,1 0 0 0 0,0 0 0 0 0,0 0 0 0 0,0 0 0 0 0,0 0 0 0 0,0 0 0 0 0,0 0-1 0 0,0 1 1 0 0,0-1 0 0 0,0 0 0 0 0,-1 0 0 0 0,1 0 0 0 0,0 0 0 0 0,0 0 0 0 0,0 0 0 0 0,0 0 0 0 0,0 0 0 0 0,0 1 0 0 0,0-1 0 0 0,0 0 0 0 0,0 0 0 0 0,0 0 0 0 0,0 0-1 0 0,0 0 1 0 0,0 0 0 0 0,0 0 0 0 0,0 1 0 0 0,0-1 0 0 0,0 0 0 0 0,0 0 0 0 0,0 0 0 0 0,0 0 0 0 0,0 0 0 0 0,0 0 0 0 0,0 1 0 0 0,0-1 0 0 0,0 0 0 0 0,0 0-1 0 0,1 11 598 0 0,-1-7-278 0 0,3 142 1445 0 0,-1-68-1767 0 0,-2 16-270 0 0,1-83 164 0 0,-1-10 17 0 0,0 1 1 0 0,0 0-1 0 0,1 0 1 0 0,-1 0-1 0 0,0 0 0 0 0,0-1 1 0 0,-1 1-1 0 0,1 0 1 0 0,0 0-1 0 0,-1 0 1 0 0,1-1-1 0 0,-1 1 1 0 0,1 0-1 0 0,-1 0 1 0 0,-1 2-1 0 0,2-4 2 0 0,0 0-1 0 0,0 0 1 0 0,0 0-1 0 0,0 0 1 0 0,-1 0-1 0 0,1 0 1 0 0,0 0-1 0 0,0 0 1 0 0,0 0-1 0 0,0 0 1 0 0,0 1-1 0 0,0-1 1 0 0,-1 0-1 0 0,1 0 1 0 0,0 0-1 0 0,0 0 1 0 0,0 0-1 0 0,0 0 1 0 0,0 0-1 0 0,-1 0 1 0 0,1 0-1 0 0,0 0 1 0 0,0 0-1 0 0,0 0 1 0 0,0 0-1 0 0,0 0 1 0 0,-1 0-1 0 0,1-1 1 0 0,0 1-1 0 0,0 0 1 0 0,0 0-1 0 0,0 0 1 0 0,0 0-1 0 0,0 0 1 0 0,-1 0-1 0 0,-3-6-146 0 0,-1-8-89 0 0,2 2 179 0 0,1 1 0 0 0,0-1 0 0 0,1 1 1 0 0,0-1-1 0 0,1 1 0 0 0,0-1 0 0 0,3-13 1 0 0,18-80 222 0 0,-18 93-118 0 0,1 1 1 0 0,0 0-1 0 0,0 0 0 0 0,1 0 1 0 0,10-16-1 0 0,-11 22-32 0 0,-1 0 0 0 0,1 0-1 0 0,-1 1 1 0 0,1-1-1 0 0,0 1 1 0 0,1 0 0 0 0,-1 1-1 0 0,1-1 1 0 0,0 1 0 0 0,0-1-1 0 0,0 1 1 0 0,0 1-1 0 0,8-4 1 0 0,-10 5 15 0 0,0 1 1 0 0,0-1-1 0 0,1 1 1 0 0,-1-1-1 0 0,0 1 0 0 0,0 0 1 0 0,1 0-1 0 0,-1 0 0 0 0,0 1 1 0 0,0-1-1 0 0,1 1 0 0 0,-1 0 1 0 0,0 0-1 0 0,0 0 1 0 0,0 0-1 0 0,0 1 0 0 0,0-1 1 0 0,0 1-1 0 0,0-1 0 0 0,-1 1 1 0 0,1 0-1 0 0,-1 0 1 0 0,4 4-1 0 0,-1-1 35 0 0,0 0 1 0 0,0 1-1 0 0,-1-1 1 0 0,0 1-1 0 0,0 0 1 0 0,0 1-1 0 0,-1-1 1 0 0,0 0-1 0 0,4 12 1 0 0,-6-12 11 0 0,0 0 1 0 0,0 0 0 0 0,-1 0-1 0 0,1 1 1 0 0,-1-1 0 0 0,-1 0-1 0 0,1 0 1 0 0,-1 0 0 0 0,0 1-1 0 0,0-1 1 0 0,-1 0 0 0 0,0 0-1 0 0,-4 9 1 0 0,1-5 161 0 0,0 0-1 0 0,0 0 1 0 0,-1 0 0 0 0,0-1 0 0 0,-1 0-1 0 0,-13 13 1 0 0,15-17-146 0 0,0-1-1 0 0,0-1 1 0 0,0 1 0 0 0,-1-1-1 0 0,-8 4 1 0 0,3-1 1 0 0,-2 0-72 0 0,1-1 0 0 0,-1 0 0 0 0,0-1 0 0 0,-23 4 0 0 0,32-7-98 0 0,1-1-1 0 0,-1 1 1 0 0,0-1 0 0 0,1 0-1 0 0,-1-1 1 0 0,1 1 0 0 0,-1-1-1 0 0,1 1 1 0 0,-1-1 0 0 0,1 0 0 0 0,-6-3-1 0 0,6 3-595 0 0,0-1-1 0 0,-1 0 1 0 0,1 0-1 0 0,0 0 1 0 0,0 0 0 0 0,-4-4-1 0 0,7 5 382 0 0,-1 1 1 0 0,1-1-1 0 0,0 1 0 0 0,-1-1 0 0 0,1 1 0 0 0,-1-1 1 0 0,1 1-1 0 0,0-1 0 0 0,0 0 0 0 0,-1 1 0 0 0,1-1 1 0 0,0 0-1 0 0,0 1 0 0 0,0-1 0 0 0,0 0 0 0 0,0 1 1 0 0,-1-1-1 0 0,1 0 0 0 0,0 0 0 0 0,1 1 0 0 0,-1-1 1 0 0,0 0-1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18 752 0 0,'-15'-11'15339'0'0,"16"6"-14428"0"0,-1 5-817 0 0,1 0 0 0 0,-1 0 0 0 0,0 0 0 0 0,0-1 0 0 0,1 1 1 0 0,-1 0-1 0 0,0 0 0 0 0,1 0 0 0 0,-1 0 0 0 0,0 0 0 0 0,0 0 0 0 0,1 0 0 0 0,-1 0 0 0 0,0 0 0 0 0,1 0 0 0 0,-1 0 0 0 0,0 0 0 0 0,0 0 0 0 0,1 0 0 0 0,-1 1 0 0 0,0-1 0 0 0,0 0 0 0 0,1 0 0 0 0,-1 0 0 0 0,0 0 0 0 0,1 1 0 0 0,7 5 1221 0 0,-3-1-991 0 0,-1 0 0 0 0,0 1-1 0 0,-1 0 1 0 0,1 0-1 0 0,3 8 1 0 0,7 11 132 0 0,18 27-40 0 0,-7-15-418 0 0,-17-23-1353 0 0,1-1 1 0 0,18 20-1 0 0,-23-27 10 0 0,2 4-7253 0 0,0-1 368 0 0,-3-5 7007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79 688 0 0,'1'-16'1244'0'0,"-1"12"-42"0"0,0 1 1 0 0,0-1-1 0 0,-1 1 1 0 0,1 0-1 0 0,-3-6 1 0 0,3 7-655 0 0,-1 1 0 0 0,0-1 0 0 0,1 1 0 0 0,-1-1 0 0 0,0 1 0 0 0,0-1 0 0 0,0 1 0 0 0,0-1 0 0 0,0 1 0 0 0,-1 0 0 0 0,1 0 0 0 0,-2-2 0 0 0,2 3-451 0 0,0-1 0 0 0,0 0 0 0 0,-1 1 0 0 0,1-1 0 0 0,0 0 0 0 0,-1 1 0 0 0,1 0 0 0 0,0-1 0 0 0,-1 1 0 0 0,-1 0 0 0 0,2 0 14 0 0,0 0 0 0 0,-1 0-1 0 0,1 0 1 0 0,0 1-1 0 0,0-1 1 0 0,0 1 0 0 0,0-1-1 0 0,-1 1 1 0 0,1-1 0 0 0,0 1-1 0 0,0-1 1 0 0,0 1-1 0 0,0 0 1 0 0,0 0 0 0 0,0-1-1 0 0,0 1 1 0 0,-1 2-1 0 0,-14 18 920 0 0,15-19-978 0 0,-10 16 398 0 0,0 1 0 0 0,-10 24 0 0 0,19-38-440 0 0,-6 18 55 0 0,7-21-80 0 0,1 0 0 0 0,0-1-1 0 0,-1 1 1 0 0,1 0 0 0 0,0-1 0 0 0,0 1 0 0 0,0 0 0 0 0,0-1-1 0 0,0 1 1 0 0,1 0 0 0 0,0 2 0 0 0,-1-4-16 0 0,0 1 0 0 0,0-1 1 0 0,0 1-1 0 0,0-1 0 0 0,1 0 0 0 0,-1 1 0 0 0,0-1 1 0 0,0 0-1 0 0,1 1 0 0 0,-1-1 0 0 0,0 0 0 0 0,0 0 1 0 0,1 1-1 0 0,-1-1 0 0 0,0 0 0 0 0,1 0 0 0 0,-1 1 1 0 0,0-1-1 0 0,1 0 0 0 0,-1 0 0 0 0,0 0 0 0 0,1 0 1 0 0,-1 0-1 0 0,1 1 0 0 0,-1-1 0 0 0,1 0 0 0 0,0 0-54 0 0,0 0 0 0 0,1-1-1 0 0,-1 1 1 0 0,0 0 0 0 0,0 0-1 0 0,0-1 1 0 0,0 1 0 0 0,0-1-1 0 0,2 0 1 0 0,2-2-462 0 0,0 0 0 0 0,8-7 0 0 0,-11 9 391 0 0,5-5-376 0 0,-1-1 1 0 0,0 1-1 0 0,0-1 1 0 0,0 0-1 0 0,9-16 1 0 0,18-43-303 0 0,-19 37 1531 0 0,-11 18 567 0 0,-3 11-1222 0 0,0 0 1 0 0,0 0 0 0 0,0 0 0 0 0,0 0 0 0 0,0 0 0 0 0,-1 0 0 0 0,1 0 0 0 0,0 0-1 0 0,0 0 1 0 0,0 0 0 0 0,0 0 0 0 0,0 0 0 0 0,0-1 0 0 0,0 1 0 0 0,0 0 0 0 0,0 0 0 0 0,-1 0-1 0 0,1 0 1 0 0,0 0 0 0 0,0 0 0 0 0,0 0 0 0 0,0 0 0 0 0,0 0 0 0 0,0 0 0 0 0,0 0-1 0 0,0 0 1 0 0,-1 0 0 0 0,1 0 0 0 0,0 0 0 0 0,0 0 0 0 0,0 1 0 0 0,0-1 0 0 0,0 0-1 0 0,0 0 1 0 0,0 0 0 0 0,0 0 0 0 0,0 0 0 0 0,-1 0 0 0 0,1 0 0 0 0,0 0 0 0 0,0 0 0 0 0,0 0-1 0 0,0 0 1 0 0,0 0 0 0 0,0 1 0 0 0,-2 0 246 0 0,0 1 0 0 0,1-1 0 0 0,-1 1 1 0 0,1 0-1 0 0,-1 0 0 0 0,1-1 0 0 0,-2 4 0 0 0,-3 8 119 0 0,1 0 0 0 0,1 0 0 0 0,0 1 0 0 0,-4 26 0 0 0,7-31-363 0 0,-1-1 0 0 0,1 0-1 0 0,1 1 1 0 0,-1-1-1 0 0,2 1 1 0 0,-1-1-1 0 0,1 0 1 0 0,0 1-1 0 0,4 10 1 0 0,-5-17-159 0 0,1 0 0 0 0,-1-1 0 0 0,1 1 0 0 0,0 0-1 0 0,-1-1 1 0 0,1 1 0 0 0,0-1 0 0 0,0 0 0 0 0,0 1 0 0 0,0-1 0 0 0,1 0 0 0 0,-1 1 0 0 0,0-1 0 0 0,0 0 0 0 0,1 0 0 0 0,-1 0 0 0 0,1 0-1 0 0,-1 0 1 0 0,1 0 0 0 0,-1-1 0 0 0,1 1 0 0 0,-1 0 0 0 0,1-1 0 0 0,0 1 0 0 0,-1-1 0 0 0,1 0 0 0 0,0 0 0 0 0,0 1 0 0 0,-1-1-1 0 0,1 0 1 0 0,0 0 0 0 0,-1-1 0 0 0,1 1 0 0 0,2-1 0 0 0,1 0-908 0 0,0 0 0 0 0,1-1 0 0 0,-1 0 0 0 0,0 0 0 0 0,8-4 0 0 0,11-10-7032 0 0,-12 6 5432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 1320 0 0,'-3'-5'6253'0'0,"3"4"-5380"0"0,-1 0-1 0 0,1 0 1 0 0,-1 0 0 0 0,0 1 0 0 0,1-1-1 0 0,-1 0 1 0 0,0-1 872 0 0,0 2-872 0 0,-1-2 0 0 0,-2 4 1582 0 0,0 6-864 0 0,1 5-996 0 0,0 1-1 0 0,0 0 1 0 0,1 0-1 0 0,1 0 0 0 0,0 16 1 0 0,0 3-160 0 0,-4 22-65 0 0,2-30-371 0 0,1 0 1 0 0,2 1-1 0 0,0-1 0 0 0,4 26 0 0 0,10 11-2350 0 0,0-23-5095 0 0,-12-34 4867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31 560 0 0,'0'-6'1024'0'0,"2"-7"10706"0"0,-2 17-9407 0 0,0 5-1113 0 0,1 2-367 0 0,-4 27 1152 0 0,0 21-758 0 0,3-53-1198 0 0,1 0-1 0 0,0 0 0 0 0,0 0 1 0 0,2 7-1 0 0,-3-12-64 0 0,0 0 0 0 0,1 0 0 0 0,-1 0 0 0 0,1 1 0 0 0,-1-1-1 0 0,1 0 1 0 0,-1 0 0 0 0,1 0 0 0 0,-1 0 0 0 0,1 0 0 0 0,0 0 0 0 0,0 0 0 0 0,0 0 0 0 0,-1-1 0 0 0,1 1 0 0 0,0 0 0 0 0,0 0 0 0 0,0-1 0 0 0,0 1-1 0 0,0 0 1 0 0,2 0 0 0 0,-1-1-47 0 0,-1 0 1 0 0,0 0-1 0 0,1 0 0 0 0,-1 0 0 0 0,1 0 0 0 0,-1 0 0 0 0,0 0 0 0 0,1 0 0 0 0,-1-1 1 0 0,0 1-1 0 0,1 0 0 0 0,-1-1 0 0 0,0 1 0 0 0,1-1 0 0 0,1-1 0 0 0,2-1-171 0 0,0-1 1 0 0,-1 0-1 0 0,1 1 0 0 0,-1-2 0 0 0,0 1 0 0 0,0 0 1 0 0,5-8-1 0 0,6-15-307 0 0,2-18 146 0 0,-8 22 242 0 0,-4 9 115 0 0,4-10 81 0 0,-1 11 489 0 0,-8 13-486 0 0,0 0 0 0 0,0 0 0 0 0,0 0 0 0 0,0 0 0 0 0,0 0 0 0 0,0 0 0 0 0,0 0 0 0 0,0 0 0 0 0,0 0 1 0 0,0 0-1 0 0,0 0 0 0 0,0 1 0 0 0,0-1 0 0 0,0 0 0 0 0,1 0 0 0 0,-1 0 0 0 0,0 0 0 0 0,0 0 0 0 0,0 0 0 0 0,0 0 1 0 0,0 0-1 0 0,0 0 0 0 0,0 0 0 0 0,0 0 0 0 0,0 0 0 0 0,0 0 0 0 0,0 0 0 0 0,0 0 0 0 0,0 0 0 0 0,0 0 0 0 0,0 0 1 0 0,0 0-1 0 0,0 0 0 0 0,1 0 0 0 0,-1 0 0 0 0,0 0 0 0 0,0 0 0 0 0,0 0 0 0 0,0 0 0 0 0,0 0 0 0 0,0 0 0 0 0,0 0 1 0 0,0 0-1 0 0,0 0 0 0 0,0 0 0 0 0,0 0 0 0 0,0 0 0 0 0,0 0 0 0 0,1 0 0 0 0,-3 7 902 0 0,-4 7-666 0 0,2 0 0 0 0,-1 0 1 0 0,2 1-1 0 0,0-1 1 0 0,1 1-1 0 0,-1 18 1 0 0,5-22-201 0 0,-1-11-118 0 0,-1 1-1 0 0,0-1 1 0 0,0 1-1 0 0,1-1 1 0 0,-1 1 0 0 0,0-1-1 0 0,1 0 1 0 0,-1 1 0 0 0,0-1-1 0 0,1 1 1 0 0,-1-1-1 0 0,1 0 1 0 0,-1 1 0 0 0,1-1-1 0 0,-1 0 1 0 0,1 0 0 0 0,-1 1-1 0 0,1-1 1 0 0,0 0-1 0 0,0 0-91 0 0,0 1-1 0 0,0-1 1 0 0,0 0-1 0 0,0 0 1 0 0,0 0-1 0 0,0 0 1 0 0,0-1-1 0 0,0 1 1 0 0,0 0-1 0 0,0 0 1 0 0,1-1-1 0 0,7-4-1095 0 0,-1-2 563 0 0,0 0-1 0 0,0 0 1 0 0,-1-1 0 0 0,0 0-1 0 0,0 0 1 0 0,-1-1 0 0 0,6-10-1 0 0,-4 5 1577 0 0,1 1 1 0 0,12-13-1 0 0,-20 26-820 0 0,-1-1 0 0 0,0 1 0 0 0,0 0 0 0 0,1-1 0 0 0,-1 1 1 0 0,0 0-1 0 0,0 0 0 0 0,1-1 0 0 0,-1 1 0 0 0,0 0 0 0 0,1 0 0 0 0,-1-1 0 0 0,0 1 0 0 0,1 0 0 0 0,-1 0 1 0 0,1 0-1 0 0,-1 0 0 0 0,0 0 0 0 0,1 0 0 0 0,-1 0 0 0 0,1-1 0 0 0,-1 2-6 0 0,1-1 0 0 0,-1 0 0 0 0,0 0 0 0 0,0 0 0 0 0,0 1 0 0 0,0-1 0 0 0,1 0 0 0 0,-1 0 0 0 0,0 1 0 0 0,0-1 0 0 0,0 0-1 0 0,0 0 1 0 0,0 1 0 0 0,0-1 0 0 0,0 0 0 0 0,0 1 0 0 0,0-1 0 0 0,0 0 0 0 0,0 0 0 0 0,0 1 0 0 0,0-1 0 0 0,0 1 0 0 0,-3 19 1899 0 0,3-18-2079 0 0,-4 25 825 0 0,3-15-550 0 0,-1 0 0 0 0,-3 12 0 0 0,3-17-275 0 0,1-1 0 0 0,0 0 0 0 0,0 1 1 0 0,0-1-1 0 0,1 1 0 0 0,1 11 0 0 0,1-14-665 0 0,0 0-1 0 0,0 0 0 0 0,0 0 1 0 0,0 0-1 0 0,1 0 0 0 0,4 4 1 0 0,-2-3-1055 0 0,1 0-1053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99 656 0 0,'-2'-43'11805'0'0,"-3"1"-5746"0"0,5 41-5955 0 0,0 1-1 0 0,0-1 1 0 0,0 0 0 0 0,0 1 0 0 0,-1-1 0 0 0,1 0-1 0 0,0 1 1 0 0,0-1 0 0 0,-1 1 0 0 0,1-1-1 0 0,0 1 1 0 0,-1-1 0 0 0,1 0 0 0 0,0 1-1 0 0,-1-1 1 0 0,1 1 0 0 0,-1 0 0 0 0,1-1-1 0 0,-1 1 1 0 0,1-1 0 0 0,-1 1 0 0 0,1 0-1 0 0,-2-1 1 0 0,1 1-12 0 0,0-1 0 0 0,0 1 0 0 0,0 0 0 0 0,0 0 0 0 0,0 0 0 0 0,0 0 0 0 0,0 0 0 0 0,0 0 0 0 0,0 1 0 0 0,0-1 0 0 0,1 0 0 0 0,-1 0 0 0 0,0 1 0 0 0,-1 0 0 0 0,-1 0 46 0 0,0 1 1 0 0,0-1-1 0 0,0 1 0 0 0,-4 3 0 0 0,-2 4 23 0 0,-12 19 61 0 0,-8 19 36 0 0,20-30-223 0 0,7-15-50 0 0,1 0 0 0 0,0 0 0 0 0,0 0 0 0 0,0 1 0 0 0,0-1 1 0 0,0 5-1 0 0,1-6-15 0 0,0-1 0 0 0,0 0 0 0 0,0 1 0 0 0,0-1-1 0 0,0 1 1 0 0,0-1 0 0 0,0 0 0 0 0,0 1 0 0 0,0-1 0 0 0,0 1 0 0 0,0-1 0 0 0,0 1 0 0 0,0-1 0 0 0,0 0 0 0 0,0 1 0 0 0,1-1 0 0 0,-1 0 0 0 0,0 1 0 0 0,0-1 0 0 0,1 1 0 0 0,-1-1 0 0 0,0 0 0 0 0,0 0 0 0 0,1 1 0 0 0,-1-1 0 0 0,0 0 0 0 0,1 1 0 0 0,-1-1 0 0 0,1 0 0 0 0,-1 0 0 0 0,0 0 0 0 0,1 1 0 0 0,-1-1 0 0 0,0 0 0 0 0,1 0 0 0 0,-1 0 0 0 0,1 0 0 0 0,-1 0 0 0 0,1 0 0 0 0,-1 0 0 0 0,0 0 0 0 0,1 0-1 0 0,0 0 1 0 0,3 0-281 0 0,-1 0 0 0 0,1-1-1 0 0,-1 1 1 0 0,1-1-1 0 0,-1 0 1 0 0,1 0-1 0 0,-1 0 1 0 0,1 0-1 0 0,-1-1 1 0 0,0 0-1 0 0,0 1 1 0 0,0-1-1 0 0,0 0 1 0 0,0 0 0 0 0,0-1-1 0 0,4-4 1 0 0,2-3 47 0 0,-1 0 1 0 0,-1 0 0 0 0,9-17 0 0 0,4-4 1683 0 0,-20 31-1383 0 0,0 0-1 0 0,0 0 1 0 0,0 0 0 0 0,0 0 0 0 0,1 0 0 0 0,-1 1 0 0 0,0-1 0 0 0,0 0 0 0 0,0 0-1 0 0,0 0 1 0 0,0 0 0 0 0,0 0 0 0 0,0 0 0 0 0,0 0 0 0 0,0 0 0 0 0,0 1 0 0 0,0-1-1 0 0,0 0 1 0 0,0 0 0 0 0,1 0 0 0 0,-1 0 0 0 0,0 0 0 0 0,0 0 0 0 0,0 0 0 0 0,0 0-1 0 0,0 0 1 0 0,0 0 0 0 0,0 0 0 0 0,1 0 0 0 0,-1 0 0 0 0,0 0 0 0 0,0 0-1 0 0,0 0 1 0 0,0 0 0 0 0,0 0 0 0 0,0 0 0 0 0,0 0 0 0 0,1 0 0 0 0,-1 0 0 0 0,0 0-1 0 0,0 0 1 0 0,0 0 0 0 0,0 0 0 0 0,0 0 0 0 0,0 0 0 0 0,0 0 0 0 0,1 0 0 0 0,-1 0-1 0 0,0 0 1 0 0,0 0 0 0 0,0-1 0 0 0,0 1 0 0 0,0 0 0 0 0,0 0 0 0 0,0 0 0 0 0,0 0-1 0 0,0 0 1 0 0,0 0 0 0 0,0 0 0 0 0,0 0 0 0 0,1-1 0 0 0,-1 1 0 0 0,0 0 0 0 0,0 0-1 0 0,0 11 1019 0 0,-1 2-677 0 0,0 39 726 0 0,1-45-1969 0 0,1 0 0 0 0,0 0 0 0 0,0 0 0 0 0,0-1 1 0 0,4 11-1 0 0,8 3-9347 0 0,-9-15 5204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24 568 0 0,'0'-8'1144'0'0,"0"-7"12865"0"0,-6 29-9600 0 0,0 85-1888 0 0,5-49-2348 0 0,0-20-265 0 0,-3 68-616 0 0,7-33-3028 0 0,-3-61 2563 0 0,1 8-2287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97 392 0 0,'-3'-17'839'0'0,"1"9"2356"0"0,1 0 1 0 0,0 0-1 0 0,0-11 0 0 0,1 17-2588 0 0,0 0 0 0 0,0 0-1 0 0,0 0 1 0 0,1 0 0 0 0,-1 0-1 0 0,1 0 1 0 0,-1 1 0 0 0,1-1-1 0 0,0 0 1 0 0,1-2 0 0 0,-2 3-549 0 0,1 0 0 0 0,0 0 1 0 0,0 0-1 0 0,0 0 0 0 0,0 0 1 0 0,0 1-1 0 0,0-1 0 0 0,0 0 1 0 0,0 0-1 0 0,1 0 0 0 0,1 0 22 0 0,-1 0 0 0 0,0 1 0 0 0,0-1 1 0 0,1 1-1 0 0,-1 0 0 0 0,0-1 0 0 0,1 1 0 0 0,-1 0 0 0 0,1 0 0 0 0,-1 1 0 0 0,5 0 0 0 0,27 8 7 0 0,-28-7-89 0 0,10 3-319 0 0,54 14-527 0 0,-60-17-1926 0 0,0 0 1 0 0,17 0 0 0 0,-15-5-6846 0 0,-3-3 5966 0 0,-7-12 23333 0 0,-4 31-16081 0 0,-2 5-3593 0 0,0 49 1542 0 0,1-21-2853 0 0,1-16-3981 0 0,2-17-1095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8522 0 0,'0'-4'10906'0'0,"-2"3"-9338"0"0,-2 1-1303 0 0,1-1-153 0 0,1 5-641 0 0,1-1-343 0 0,3 3 232 0 0,0-1-1832 0 0,1 3 1783 0 0,1 0-1263 0 0,2 1-1329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12 528 0 0,'0'-12'18779'0'0,"0"18"-19071"0"0,0 14 1827 0 0,-5 31 0 0 0,1 15-1463 0 0,4-58-124 0 0,0 0 0 0 0,1 0 0 0 0,3 10 0 0 0,-4-17 5 0 0,0-1 1 0 0,0 1-1 0 0,0-1 1 0 0,0 0-1 0 0,0 1 1 0 0,0-1-1 0 0,0 0 0 0 0,0 1 1 0 0,1-1-1 0 0,-1 0 1 0 0,0 1-1 0 0,0-1 1 0 0,0 0-1 0 0,1 0 1 0 0,-1 1-1 0 0,0-1 1 0 0,0 0-1 0 0,1 0 1 0 0,-1 1-1 0 0,0-1 1 0 0,0 0-1 0 0,1 0 1 0 0,-1 1-1 0 0,0-1 1 0 0,1 0-1 0 0,-1 0 0 0 0,0 0 1 0 0,1 0-1 0 0,-1 0 1 0 0,1 0-68 0 0,0 0 1 0 0,0 0-1 0 0,-1 0 1 0 0,1 0-1 0 0,-1-1 0 0 0,1 1 1 0 0,0 0-1 0 0,-1-1 1 0 0,1 1-1 0 0,0 0 1 0 0,-1-1-1 0 0,1 1 0 0 0,-1-1 1 0 0,1 0-1 0 0,3-2-438 0 0,-1-1 0 0 0,0 0 0 0 0,4-7 0 0 0,6-9-26 0 0,20-33 690 0 0,-28 47 274 0 0,-1 0 0 0 0,1 0 0 0 0,1 1 0 0 0,-1 0 0 0 0,1 0 0 0 0,7-5 0 0 0,-13 9-277 0 0,1 1-1 0 0,0-1 1 0 0,-1 1-1 0 0,1 0 1 0 0,0-1-1 0 0,-1 1 1 0 0,1 0 0 0 0,0 0-1 0 0,0-1 1 0 0,-1 1-1 0 0,1 0 1 0 0,0 0-1 0 0,1 0 1 0 0,-2 0-55 0 0,0 0 0 0 0,1 0 1 0 0,-1 0-1 0 0,0 0 0 0 0,1 0 1 0 0,-1 1-1 0 0,0-1 0 0 0,0 0 0 0 0,1 0 1 0 0,-1 0-1 0 0,0 0 0 0 0,0 1 1 0 0,1-1-1 0 0,-1 0 0 0 0,0 0 1 0 0,0 1-1 0 0,0-1 0 0 0,1 0 1 0 0,-1 0-1 0 0,0 1 0 0 0,0-1 1 0 0,0 0-1 0 0,0 1 0 0 0,1 1 129 0 0,0 1-1 0 0,-1-1 1 0 0,0 1 0 0 0,1 0-1 0 0,-1-1 1 0 0,0 4-1 0 0,-1-1-240 0 0,1 7 11 0 0,-2-1 1 0 0,0 1 0 0 0,0-1 0 0 0,-1 0 0 0 0,-5 13 0 0 0,0 1-1522 0 0,6-19 366 0 0,1-6 994 0 0,1 1 0 0 0,0 0 0 0 0,-1-1 0 0 0,1 1 0 0 0,0 0 0 0 0,-1-1 0 0 0,1 1 0 0 0,0 0 0 0 0,0-1 0 0 0,0 1 0 0 0,0 0 0 0 0,0 0 0 0 0,0-1 0 0 0,0 1 0 0 0,0 0 0 0 0,0 0 0 0 0,0-1 0 0 0,0 1 0 0 0,0 0 0 0 0,1 0 0 0 0,3 3-1966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55 158 624 0 0,'2'-1'11345'0'0,"7"-12"-8109"0"0,7-13-1115 0 0,32-43 1 0 0,-47 68-2107 0 0,-1 1 1 0 0,1 0-1 0 0,-1-1 0 0 0,0 1 0 0 0,1-1 0 0 0,-1 1 1 0 0,0-1-1 0 0,0 1 0 0 0,1-1 0 0 0,-1 1 0 0 0,0-1 0 0 0,0 1 1 0 0,0-1-1 0 0,1 0 0 0 0,-1 1 0 0 0,0-1 0 0 0,0 1 1 0 0,0-1-1 0 0,0 1 0 0 0,0-1 0 0 0,0 0 0 0 0,0 1 1 0 0,-1-1-1 0 0,1 1 0 0 0,0-1 0 0 0,0 1 0 0 0,0-1 1 0 0,0 0-1 0 0,-1 1 0 0 0,1-1 0 0 0,0 1 0 0 0,-1-1 1 0 0,1 1-1 0 0,-1-1 0 0 0,0 0 49 0 0,1 1-1 0 0,-1-1 1 0 0,0 1-1 0 0,0-1 1 0 0,0 1 0 0 0,1 0-1 0 0,-1-1 1 0 0,0 1-1 0 0,0 0 1 0 0,0-1 0 0 0,0 1-1 0 0,0 0 1 0 0,1 0-1 0 0,-1 0 1 0 0,0 0 0 0 0,0 0-1 0 0,0 0 1 0 0,0 0-1 0 0,0 0 1 0 0,0 0 0 0 0,-1 1-1 0 0,-5 2 176 0 0,0-1 0 0 0,1 1 0 0 0,-1 1-1 0 0,1-1 1 0 0,0 1 0 0 0,0 0 0 0 0,0 1 0 0 0,0-1-1 0 0,1 1 1 0 0,0 0 0 0 0,0 0 0 0 0,0 1 0 0 0,-5 7 0 0 0,7-8-179 0 0,0 1 1 0 0,0-1 0 0 0,0 1-1 0 0,1-1 1 0 0,0 1 0 0 0,0 0-1 0 0,0 0 1 0 0,1 0 0 0 0,-1 11-1 0 0,2-15-70 0 0,-1 0 0 0 0,1-1-1 0 0,1 1 1 0 0,-1 0 0 0 0,0-1-1 0 0,0 1 1 0 0,1 0 0 0 0,-1 0-1 0 0,1-1 1 0 0,-1 1 0 0 0,1-1-1 0 0,-1 1 1 0 0,1-1 0 0 0,0 1-1 0 0,0-1 1 0 0,0 1 0 0 0,2 2-1 0 0,-1-3-71 0 0,0 1 0 0 0,0 0-1 0 0,0-1 1 0 0,1 1 0 0 0,-1-1-1 0 0,0 0 1 0 0,1 0 0 0 0,-1 0-1 0 0,1 0 1 0 0,3 1 0 0 0,0-1-207 0 0,1 0 0 0 0,-1 0 0 0 0,0 0 0 0 0,0-1 0 0 0,1 0 0 0 0,-1-1 0 0 0,0 1 0 0 0,0-1 0 0 0,7-2 1 0 0,-8 1-61 0 0,1 0 1 0 0,0 0 0 0 0,-1-1 0 0 0,0 0-1 0 0,0 0 1 0 0,0 0 0 0 0,0-1 0 0 0,6-5 0 0 0,4-6-1462 0 0,14-17 0 0 0,-5 6-636 0 0,-18 19 1990 0 0,21-19-637 0 0,-20 21 3516 0 0,-7 5-2389 0 0,0 0 0 0 0,0 0 1 0 0,1 0-1 0 0,-1 0 0 0 0,0 0 1 0 0,0 0-1 0 0,0 0 1 0 0,0 0-1 0 0,0 0 0 0 0,0 0 1 0 0,0 0-1 0 0,0 0 0 0 0,0 0 1 0 0,0 0-1 0 0,0 0 0 0 0,0 0 1 0 0,1 0-1 0 0,-1 1 0 0 0,0-1 1 0 0,0 0-1 0 0,0 0 1 0 0,0 0-1 0 0,0 0 0 0 0,0 0 1 0 0,0 0-1 0 0,0 0 0 0 0,0 0 1 0 0,0 0-1 0 0,0 0 0 0 0,0 0 1 0 0,0 0-1 0 0,0 0 1 0 0,0 0-1 0 0,0 0 0 0 0,0 0 1 0 0,0 1-1 0 0,0-1 0 0 0,0 0 1 0 0,0 0-1 0 0,0 0 0 0 0,0 0 1 0 0,0 0-1 0 0,0 0 1 0 0,0 0-1 0 0,0 0 0 0 0,0 0 1 0 0,-4 16 1395 0 0,-2 0-1352 0 0,-2 44-391 0 0,7-42-237 0 0,1-10-246 0 0,-1-1 1 0 0,0 1-1 0 0,0-1 1 0 0,-4 15-1 0 0,13-30-8207 0 0,-4-1 11323 0 0,-1-1 0 0 0,0 0 0 0 0,-1 0 1 0 0,1-11-1 0 0,5-20 1553 0 0,-7 36-3455 0 0,18-52 4058 0 0,-16 51-4111 0 0,-1 0 1 0 0,1 0-1 0 0,1 0 1 0 0,-1 1-1 0 0,1 0 1 0 0,0-1-1 0 0,6-5 0 0 0,-9 10-343 0 0,0 1-1 0 0,-1-1 1 0 0,1 1-1 0 0,0-1 0 0 0,0 1 1 0 0,0-1-1 0 0,0 1 0 0 0,0 0 1 0 0,0-1-1 0 0,0 1 0 0 0,0 0 1 0 0,0 0-1 0 0,0 0 0 0 0,0 0 1 0 0,0 0-1 0 0,0 0 1 0 0,0 0-1 0 0,0 0 0 0 0,0 0 1 0 0,0 0-1 0 0,0 1 0 0 0,0-1 1 0 0,0 0-1 0 0,0 1 0 0 0,1 0 1 0 0,3 1-344 0 0,1 1 0 0 0,-1 0 1 0 0,6 5-1 0 0,-3-3-1295 0 0,18 12-1942 0 0,-13-11 1165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18 187 0 0 0,'1'-6'228'0'0,"0"0"1"0"0,0-1-1 0 0,0 1 0 0 0,1 0 1 0 0,0 0-1 0 0,0 0 0 0 0,0 0 1 0 0,1 0-1 0 0,3-5 0 0 0,-3 5 5714 0 0,-3 5-5826 0 0,0 1 0 0 0,0 0 1 0 0,0 0-1 0 0,0 0 0 0 0,0-1 0 0 0,0 1 0 0 0,0 0 0 0 0,0 0 1 0 0,1 0-1 0 0,-1-1 0 0 0,0 1 0 0 0,0 0 0 0 0,0 0 1 0 0,0 0-1 0 0,0-1 0 0 0,0 1 0 0 0,0 0 0 0 0,1 0 0 0 0,-1 0 1 0 0,0 0-1 0 0,0 0 0 0 0,0-1 0 0 0,0 1 0 0 0,1 0 1 0 0,-1 0-1 0 0,0 0 0 0 0,0 0 0 0 0,0 0 0 0 0,1 0 0 0 0,-1 0 1 0 0,0 0-1 0 0,0 0 0 0 0,0 0 0 0 0,1 0 0 0 0,-1 0 0 0 0,0 0 1 0 0,0 0-1 0 0,1 0 0 0 0,-1 0 0 0 0,0 0 0 0 0,0 0 1 0 0,0 0-1 0 0,1 0 0 0 0,-1 0 0 0 0,0 0 0 0 0,0 0 0 0 0,1 0 1 0 0,-1 3 458 0 0,0 0 0 0 0,0-1 0 0 0,-1 1 0 0 0,1-1 0 0 0,-1 1 1 0 0,0 4-1 0 0,-3-1-294 0 0,2 1 1 0 0,-1 1-1 0 0,1-1 0 0 0,-2 10 1 0 0,-2 5-50 0 0,0 2-114 0 0,0 1-1 0 0,-3 42 1 0 0,4 50 38 0 0,5-108-146 0 0,1 33 40 0 0,-1-39-48 0 0,0 0-1 0 0,1 0 1 0 0,-1 0-1 0 0,1 0 1 0 0,0 0 0 0 0,0 0-1 0 0,0 0 1 0 0,0-1-1 0 0,0 1 1 0 0,4 4 0 0 0,-5-6-6 0 0,1-1 1 0 0,-1 1-1 0 0,1 0 1 0 0,0-1-1 0 0,-1 1 0 0 0,1-1 1 0 0,0 1-1 0 0,0-1 1 0 0,-1 1-1 0 0,1-1 1 0 0,0 0-1 0 0,0 1 1 0 0,0-1-1 0 0,0 0 1 0 0,0 0-1 0 0,-1 1 1 0 0,1-1-1 0 0,0 0 1 0 0,0 0-1 0 0,0 0 1 0 0,0 0-1 0 0,0 0 1 0 0,0 0-1 0 0,0-1 1 0 0,0 1-1 0 0,-1 0 0 0 0,1 0 1 0 0,1-1-1 0 0,1 0-6 0 0,-1 0 0 0 0,0 0 0 0 0,0 0 0 0 0,-1 0 0 0 0,1-1 0 0 0,0 1 0 0 0,0 0 0 0 0,0-1 0 0 0,2-2 0 0 0,3-6-37 0 0,0 2-3 0 0,0 0 0 0 0,-1 0 0 0 0,-1 0-1 0 0,0-1 1 0 0,8-18 0 0 0,-3 2-33 0 0,8-23-4 0 0,-16 41 84 0 0,-2 5 3 0 0,1 0 0 0 0,-1 0 0 0 0,1-1 0 0 0,0 1 0 0 0,0 0 0 0 0,0 0 0 0 0,0 0 1 0 0,0 0-1 0 0,0 0 0 0 0,3-3 0 0 0,-4 5 2 0 0,0 0 0 0 0,0 0 0 0 0,1 0 1 0 0,-1 0-1 0 0,0 0 0 0 0,0 0 0 0 0,0 0 1 0 0,0 0-1 0 0,0 0 0 0 0,0 0 0 0 0,0 0 0 0 0,0 0 1 0 0,1 0-1 0 0,-1 0 0 0 0,0 0 0 0 0,0 0 1 0 0,0 0-1 0 0,0 0 0 0 0,0 0 0 0 0,0 1 1 0 0,0-1-1 0 0,0 0 0 0 0,0 0 0 0 0,1 0 0 0 0,-1 0 1 0 0,0 0-1 0 0,0 0 0 0 0,0 0 0 0 0,0 0 1 0 0,0 1-1 0 0,0-1 0 0 0,0 0 0 0 0,0 0 0 0 0,0 0 1 0 0,0 0-1 0 0,0 0 0 0 0,0 0 0 0 0,0 0 1 0 0,0 1-1 0 0,0-1 0 0 0,0 0 0 0 0,2 8 62 0 0,-2-5-24 0 0,19 91 444 0 0,-18-91-476 0 0,0 0-1 0 0,-1-1 1 0 0,1 1-1 0 0,0 0 0 0 0,0-1 1 0 0,1 1-1 0 0,-1-1 1 0 0,3 4-1 0 0,-3-5-6 0 0,0 0 0 0 0,0 1 0 0 0,0-1-1 0 0,0 0 1 0 0,1 0 0 0 0,-1 0 0 0 0,0-1 0 0 0,1 1-1 0 0,-1 0 1 0 0,1 0 0 0 0,-1-1 0 0 0,1 1 0 0 0,-1-1 0 0 0,1 1-1 0 0,2-1 1 0 0,8 3 13 0 0,-10-2-7 0 0,-1-1-1 0 0,1 1 0 0 0,0-1 1 0 0,0 1-1 0 0,0-1 0 0 0,0 0 1 0 0,3 0-1 0 0,-4 0-3 0 0,0 0 0 0 0,0-1 1 0 0,-1 1-1 0 0,1 0 0 0 0,0-1 1 0 0,0 1-1 0 0,0-1 0 0 0,0 1 1 0 0,0-1-1 0 0,-1 0 0 0 0,1 1 1 0 0,0-1-1 0 0,0 0 0 0 0,-1 1 0 0 0,1-1 1 0 0,-1 0-1 0 0,1 0 0 0 0,0 1 1 0 0,0-3-1 0 0,3-6 18 0 0,0-1 1 0 0,0 0-1 0 0,-1 0 1 0 0,0-1-1 0 0,-1 1 1 0 0,1-14-1 0 0,0 8 17 0 0,-2 6-13 0 0,16-97 224 0 0,-15 81-197 0 0,0 0 0 0 0,-3-29-1 0 0,-6-16 6 0 0,5 63-206 0 0,1 0 0 0 0,-1 0 0 0 0,-1 1 0 0 0,0-1 1 0 0,0 0-1 0 0,-6-10 0 0 0,2 10-763 0 0,1 27-16061 0 0,10-8 16195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11 243 952 0 0,'-7'-2'11400'0'0,"6"1"-10640"0"0,0 1-477 0 0,1 0-1 0 0,0-1 1 0 0,0 1 0 0 0,-1 0-1 0 0,1-1 1 0 0,0 1-1 0 0,0-1 1 0 0,0 1-1 0 0,0 0 1 0 0,0-1 0 0 0,-1 1-1 0 0,1-1 1 0 0,0 1-1 0 0,0-1 1 0 0,0 1-1 0 0,0-1 1 0 0,0 0-94 0 0,0 0 0 0 0,0 0 0 0 0,1 0 0 0 0,-1-1 0 0 0,0 1 0 0 0,0 0-1 0 0,1 0 1 0 0,-1 0 0 0 0,1 0 0 0 0,-1 0 0 0 0,0 0 0 0 0,1 0 0 0 0,0 0 0 0 0,0-1 0 0 0,9-8 99 0 0,1 0 1 0 0,0 0-1 0 0,0 1 1 0 0,22-13-1 0 0,0 0-1110 0 0,100-85-10146 0 0,-104 81 2862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0 0 0,'0'1'1491'0'0,"7"-2"-297"0"0,-5 1 138 0 0,9-2 4580 0 0,-1-2-3611 0 0,10-2-800 0 0,-16 5-1366 0 0,-1 0-1 0 0,1-1 1 0 0,0 1-1 0 0,-1-1 1 0 0,1 0-1 0 0,-1 0 1 0 0,0-1 0 0 0,1 1-1 0 0,4-5 1 0 0,7-5 91 0 0,-6 5-214 0 0,0-1 0 0 0,0 0-1 0 0,-1 0 1 0 0,0 0-1 0 0,-1-1 1 0 0,0 0 0 0 0,0-1-1 0 0,-1 1 1 0 0,0-1 0 0 0,8-21-1 0 0,-12 26-45 0 0,-1 0 0 0 0,1 0-1 0 0,-1 0 1 0 0,-1 0 0 0 0,1 0-1 0 0,-1 0 1 0 0,0-9 0 0 0,0 14 36 0 0,0-1 0 0 0,0 1 0 0 0,-1-1 0 0 0,1 1 0 0 0,0-1 0 0 0,0 1 0 0 0,-1 0 0 0 0,1-1 0 0 0,0 1 1 0 0,-1 0-1 0 0,1-1 0 0 0,0 1 0 0 0,-1 0 0 0 0,1-1 0 0 0,-1 1 0 0 0,1 0 0 0 0,-1 0 0 0 0,1-1 0 0 0,0 1 1 0 0,-1 0-1 0 0,1 0 0 0 0,-1 0 0 0 0,1 0 0 0 0,-1 0 0 0 0,1 0 0 0 0,-1-1 0 0 0,1 1 0 0 0,-1 0 0 0 0,1 1 0 0 0,-2-1 1 0 0,-15 1 210 0 0,14 0-116 0 0,-1 1-1 0 0,1-1 0 0 0,0 1 1 0 0,0-1-1 0 0,0 1 0 0 0,0 0 1 0 0,0 0-1 0 0,0 0 0 0 0,0 1 1 0 0,1-1-1 0 0,-1 1 0 0 0,1-1 1 0 0,-3 4-1 0 0,-2 4 308 0 0,0 1-1 0 0,-7 16 1 0 0,5-9-56 0 0,-3 3 30 0 0,-9 17 220 0 0,19-34-537 0 0,1 1 0 0 0,-1-1-1 0 0,1 0 1 0 0,0 1 0 0 0,0-1 0 0 0,0 1 0 0 0,1 6 0 0 0,-1-9-40 0 0,1 0 1 0 0,0 1 0 0 0,0-1-1 0 0,0 0 1 0 0,1 0 0 0 0,-1 0-1 0 0,0 1 1 0 0,1-1 0 0 0,-1 0-1 0 0,1 0 1 0 0,0 0 0 0 0,0 0-1 0 0,0 0 1 0 0,0 0 0 0 0,0 0-1 0 0,0 0 1 0 0,0 0 0 0 0,1 0-1 0 0,2 2 1 0 0,0 0-71 0 0,0 0-1 0 0,0 0 1 0 0,1 0 0 0 0,-1-1 0 0 0,1 0-1 0 0,0 0 1 0 0,0 0 0 0 0,0-1 0 0 0,0 1-1 0 0,0-1 1 0 0,1 0 0 0 0,-1-1 0 0 0,1 1-1 0 0,-1-1 1 0 0,1 0 0 0 0,6 0-1 0 0,2-1-831 0 0,-11 1 449 0 0,0-1 0 0 0,1 0 0 0 0,-1 0 0 0 0,0 0 0 0 0,0 0-1 0 0,1-1 1 0 0,-1 1 0 0 0,0-1 0 0 0,4-1 0 0 0,-1 0-584 0 0,-2 1-698 0 0,0-1 0 0 0,0 1 0 0 0,0-1 0 0 0,6-4 0 0 0,-1-2-699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0 0 0,'0'20'3643'0'0,"3"24"10532"0"0,0-16-13296 0 0,5 47-860 0 0,-8-74-206 0 0,0 0 0 0 0,1-1 0 0 0,-1 1 0 0 0,0-1 0 0 0,0 1-1 0 0,0 0 1 0 0,1-1 0 0 0,-1 1 0 0 0,0-1 0 0 0,1 1 0 0 0,-1 0 0 0 0,1 0 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1416 0 0,'1'-9'10266'0'0,"-5"2"-7097"0"0,0 4-2473 0 0,1 0 265 0 0,1 0-425 0 0,1 4-176 0 0,2 1-272 0 0,0 2-360 0 0,1 1-1089 0 0,1 1-1111 0 0,1 2 1704 0 0,2-1-2089 0 0,-2 3-4705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1 320 0 0,'-7'-1'-257'0'0,"-1"2"5154"0"0,7 0-4622 0 0,1-1 1 0 0,-1 0-1 0 0,1 1 0 0 0,-1-1 1 0 0,1 0-1 0 0,-1 1 1 0 0,1-1-1 0 0,0 0 0 0 0,-1 1 1 0 0,1-1-1 0 0,0 1 1 0 0,-1-1-1 0 0,1 1 0 0 0,0-1 1 0 0,0 1-1 0 0,-1-1 0 0 0,1 1 1 0 0,0-1-1 0 0,0 1 1 0 0,0-1-1 0 0,0 1 0 0 0,0-1 1 0 0,0 1-1 0 0,0-1 1 0 0,0 2-1 0 0,-2 10 1666 0 0,-4 22 0 0 0,4-23-1577 0 0,0-1 0 0 0,-1 16 0 0 0,1-2 109 0 0,1-20-389 0 0,0 1 0 0 0,1-1 0 0 0,-1 0-1 0 0,1 1 1 0 0,0-1 0 0 0,0 1 0 0 0,2 8-1 0 0,0-5 8 0 0,-2-7-82 0 0,1 1 1 0 0,-1 0 0 0 0,0-1-1 0 0,1 1 1 0 0,-1-1 0 0 0,1 1-1 0 0,0-1 1 0 0,0 2 0 0 0,0-2-17 0 0,-1-1 1 0 0,1 1-1 0 0,-1-1 1 0 0,1 1-1 0 0,-1-1 1 0 0,1 1 0 0 0,0-1-1 0 0,-1 0 1 0 0,1 1-1 0 0,0-1 1 0 0,-1 0-1 0 0,1 0 1 0 0,0 1-1 0 0,-1-1 1 0 0,1 0-1 0 0,0 0 1 0 0,-1 0-1 0 0,1 0 1 0 0,0 0 0 0 0,0 0-1 0 0,-1 0 1 0 0,1 0-1 0 0,0 0 1 0 0,0-1-1 0 0,4 1-77 0 0,-3 0 35 0 0,-1-1 0 0 0,0 1 0 0 0,0 0 1 0 0,0 0-1 0 0,1 0 0 0 0,-1-1 1 0 0,0 1-1 0 0,0-1 0 0 0,0 1 0 0 0,0-1 1 0 0,0 1-1 0 0,0-1 0 0 0,2-1 0 0 0,3-3-318 0 0,-1 1-53 0 0,0 0 1 0 0,0 0 0 0 0,0 0-1 0 0,7-10 1 0 0,-7 6 98 0 0,1 1 126 0 0,-1-1 1 0 0,0 0 0 0 0,-1 0 0 0 0,0 0-1 0 0,4-11 1 0 0,8-28 858 0 0,-14 45 150 0 0,-1 8-99 0 0,-2 11 78 0 0,-6 14 400 0 0,3-14-505 0 0,-2 18 0 0 0,6-30-625 0 0,-1 0-1 0 0,1-1 1 0 0,0 1-1 0 0,1 0 0 0 0,-1 0 1 0 0,1-1-1 0 0,0 1 1 0 0,2 7-1 0 0,-2-11-95 0 0,-1 0-1 0 0,0 0 1 0 0,1 0-1 0 0,-1 0 1 0 0,1-1-1 0 0,-1 1 1 0 0,1 0-1 0 0,-1 0 1 0 0,1-1-1 0 0,0 1 1 0 0,-1 0-1 0 0,1-1 1 0 0,0 1-1 0 0,0-1 0 0 0,-1 1 1 0 0,1-1-1 0 0,0 1 1 0 0,0-1-1 0 0,0 0 1 0 0,0 1-1 0 0,-1-1 1 0 0,1 0-1 0 0,0 0 1 0 0,0 0-1 0 0,0 1 1 0 0,0-1-1 0 0,0 0 1 0 0,0 0-1 0 0,0 0 1 0 0,0 0-1 0 0,0-1 1 0 0,0 1-1 0 0,-1 0 1 0 0,1 0-1 0 0,2-1 1 0 0,0 0-272 0 0,0 0 0 0 0,0-1 0 0 0,0 1 0 0 0,0-1-1 0 0,-1 1 1 0 0,1-1 0 0 0,0 0 0 0 0,-1 0 0 0 0,4-3 0 0 0,2-4-1366 0 0,0 0 0 0 0,9-14 0 0 0,-8 10 66 0 0,-6 9 702 0 0,0 0 1 0 0,-1 0-1 0 0,1-1 0 0 0,2-4 1 0 0,6-14 2660 0 0,3-8 2285 0 0,-14 30-3844 0 0,0 0 0 0 0,1 1 0 0 0,-1-1 0 0 0,0 0 0 0 0,1 0 0 0 0,-1 0 1 0 0,1 1-1 0 0,-1-1 0 0 0,1 0 0 0 0,-1 1 0 0 0,1-1 0 0 0,0 0 0 0 0,-1 1 0 0 0,1-1 0 0 0,0 1 0 0 0,0-1 0 0 0,-1 1 1 0 0,1-1-1 0 0,0 1 0 0 0,0 0 0 0 0,-1-1 0 0 0,1 1 0 0 0,1 0 0 0 0,-1 0-125 0 0,-1 0 1 0 0,0 0-1 0 0,1 0 0 0 0,-1 1 0 0 0,0-1 1 0 0,0 0-1 0 0,1 0 0 0 0,-1 1 0 0 0,0-1 1 0 0,0 0-1 0 0,0 0 0 0 0,1 1 0 0 0,-1-1 1 0 0,0 0-1 0 0,0 1 0 0 0,0-1 0 0 0,0 0 0 0 0,0 1 1 0 0,1-1-1 0 0,-1 0 0 0 0,0 1 0 0 0,0-1 1 0 0,0 1-1 0 0,0-1 0 0 0,0 0 0 0 0,0 1 1 0 0,0-1-1 0 0,-1 1 0 0 0,2 12 762 0 0,-3 7-168 0 0,1 0 1 0 0,1 0-1 0 0,3 23 1 0 0,3-18-1400 0 0,-6-23 406 0 0,0 0 0 0 0,0 0 0 0 0,0 0 0 0 0,0-1 0 0 0,1 1 0 0 0,-1 0 1 0 0,1 0-1 0 0,0 0 0 0 0,-1-1 0 0 0,1 1 0 0 0,0 0 0 0 0,0-1 0 0 0,0 1 0 0 0,0-1 0 0 0,0 1 0 0 0,1-1 0 0 0,-1 1 0 0 0,3 1 1 0 0,3 1-2028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82 0 0 0,'0'-3'91'0'0,"1"0"0"0"0,0-1 0 0 0,1 1 0 0 0,1-4 1 0 0,4-11 631 0 0,-4 10-1241 0 0,-2 5 1509 0 0,0 0 1 0 0,0 0-1 0 0,0 0 1 0 0,1-5-1 0 0,-2 8-765 0 0,0-1 0 0 0,0 0 0 0 0,0 1 1 0 0,0-1-1 0 0,0 1 0 0 0,0-1 0 0 0,0 1 0 0 0,0-1 0 0 0,-1 0 0 0 0,1 1 0 0 0,0-1 1 0 0,0 1-1 0 0,0-1 0 0 0,-1 1 0 0 0,1-1 0 0 0,0 1 0 0 0,-1-1 0 0 0,1 1 0 0 0,0-1 1 0 0,-1 1-1 0 0,1-1 0 0 0,0 1 0 0 0,-1 0 0 0 0,1-1 0 0 0,-1 1 0 0 0,1 0 1 0 0,-1-1-1 0 0,1 1 0 0 0,-1 0 0 0 0,0-1 0 0 0,0 1-85 0 0,0 0 0 0 0,0 0-1 0 0,0 0 1 0 0,0 0 0 0 0,0-1-1 0 0,1 1 1 0 0,-1 1 0 0 0,0-1 0 0 0,0 0-1 0 0,0 0 1 0 0,0 0 0 0 0,0 0 0 0 0,0 1-1 0 0,1-1 1 0 0,-1 0 0 0 0,0 1 0 0 0,0-1-1 0 0,0 1 1 0 0,1-1 0 0 0,-1 1 0 0 0,0-1-1 0 0,1 1 1 0 0,-2 1 0 0 0,-15 18 1013 0 0,13-14-789 0 0,-5 4 100 0 0,1 1 0 0 0,1 0 0 0 0,-8 14 0 0 0,-1 4 40 0 0,11-21-386 0 0,0 1-1 0 0,1-1 1 0 0,-1 1 0 0 0,2 1-1 0 0,-1-1 1 0 0,1 0 0 0 0,-1 11-1 0 0,4-19-114 0 0,-1 0-1 0 0,1-1 1 0 0,0 1 0 0 0,0 0 0 0 0,0 0-1 0 0,0 0 1 0 0,0 0 0 0 0,0 0-1 0 0,1 0 1 0 0,-1 0 0 0 0,0 0-1 0 0,0 0 1 0 0,1 0 0 0 0,-1 0-1 0 0,0-1 1 0 0,1 1 0 0 0,-1 0 0 0 0,1 0-1 0 0,-1 0 1 0 0,2 0 0 0 0,-2 0-7 0 0,1-1 1 0 0,0 1-1 0 0,0-1 1 0 0,-1 1 0 0 0,1-1-1 0 0,0 0 1 0 0,0 1-1 0 0,0-1 1 0 0,0 0 0 0 0,0 0-1 0 0,0 0 1 0 0,-1 0-1 0 0,1 0 1 0 0,0 1-1 0 0,0-2 1 0 0,0 1 0 0 0,1 0-1 0 0,2 0-26 0 0,-1-1 1 0 0,1 0-1 0 0,-1 0 0 0 0,0 0 0 0 0,1-1 1 0 0,-1 1-1 0 0,0-1 0 0 0,1 0 0 0 0,2-2 1 0 0,4-4-128 0 0,0-1 1 0 0,0-1-1 0 0,-1 1 1 0 0,8-12-1 0 0,-11 13 73 0 0,-1 0-1 0 0,6-16 0 0 0,-7 16 75 0 0,0 0-1 0 0,0 0 0 0 0,9-11 1 0 0,-13 19 16 0 0,0 0 0 0 0,0-1 0 0 0,1 1 1 0 0,-1 0-1 0 0,0 0 0 0 0,0-1 0 0 0,1 1 0 0 0,-1 0 0 0 0,0 0 1 0 0,0-1-1 0 0,1 1 0 0 0,-1 0 0 0 0,0 0 0 0 0,0 0 1 0 0,1 0-1 0 0,-1-1 0 0 0,0 1 0 0 0,1 0 0 0 0,-1 0 0 0 0,0 0 1 0 0,1 0-1 0 0,-1 0 0 0 0,0 0 0 0 0,1 0 0 0 0,-1 0 6 0 0,1 0-1 0 0,-1 1 1 0 0,0-1-1 0 0,1 0 1 0 0,-1 0-1 0 0,0 1 1 0 0,0-1-1 0 0,0 0 1 0 0,1 0 0 0 0,-1 1-1 0 0,0-1 1 0 0,0 0-1 0 0,0 1 1 0 0,0-1-1 0 0,0 0 1 0 0,1 1-1 0 0,-1-1 1 0 0,0 0-1 0 0,0 1 1 0 0,1 20 458 0 0,-1-18-417 0 0,-1 14 210 0 0,-1 1 0 0 0,0-1 1 0 0,-7 22-1 0 0,9-35-295 0 0,-5 20 39 0 0,4-22-135 0 0,1 0-1 0 0,0 0 1 0 0,0-1-1 0 0,0 1 1 0 0,1 0-1 0 0,-1-1 0 0 0,0 1 1 0 0,1 0-1 0 0,-1-1 1 0 0,1 1-1 0 0,1 3 1 0 0,-2-5-192 0 0,1 1 1 0 0,0-1-1 0 0,-1 1 1 0 0,1-1-1 0 0,0 1 1 0 0,0-1-1 0 0,-1 1 1 0 0,1-1-1 0 0,0 0 1 0 0,0 0-1 0 0,0 1 1 0 0,0-1-1 0 0,-1 0 1 0 0,1 0-1 0 0,0 0 1 0 0,0 0-1 0 0,0 0 1 0 0,0 0-1 0 0,1 0 1 0 0,18-3-9497 0 0,-7-3 7566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56 176 0 0,'-6'1'784'0'0,"5"-1"-690"0"0,1 0 1 0 0,-1 0 0 0 0,1 0 0 0 0,0 0-1 0 0,-1 0 1 0 0,1 1 0 0 0,0-1 0 0 0,-9 10 12365 0 0,9-9-12248 0 0,-1 1 1 0 0,1-1-1 0 0,0 0 0 0 0,-1 0 1 0 0,1 0-1 0 0,0 0 1 0 0,0 0-1 0 0,0 1 0 0 0,0-1 1 0 0,0 1-1 0 0,-1 35 905 0 0,0-24-787 0 0,0 0 0 0 0,1 1 0 0 0,1-1 0 0 0,3 22 0 0 0,-2-28-311 0 0,-2-6-13 0 0,0 1 1 0 0,0-1-1 0 0,0 0 0 0 0,0 0 1 0 0,0 0-1 0 0,1 0 0 0 0,-1 0 1 0 0,0 0-1 0 0,1 0 0 0 0,-1 0 1 0 0,1 0-1 0 0,-1 0 0 0 0,1 0 1 0 0,0 0-1 0 0,-1 0 0 0 0,1 0 1 0 0,0 0-1 0 0,-1-1 0 0 0,1 1 1 0 0,0 0-1 0 0,0-1 0 0 0,0 1 1 0 0,1 0-1 0 0,-2-1-3 0 0,1 0 1 0 0,-1 0-1 0 0,0 0 0 0 0,0 0 0 0 0,1 0 0 0 0,-1 0 1 0 0,0 0-1 0 0,0 0 0 0 0,1 0 0 0 0,-1 0 0 0 0,0-1 1 0 0,0 1-1 0 0,1 0 0 0 0,-1 0 0 0 0,0 0 0 0 0,0 0 1 0 0,0-1-1 0 0,0 1 0 0 0,1 0 0 0 0,-1 0 0 0 0,0 0 1 0 0,0-1-1 0 0,0 1 0 0 0,0 0 0 0 0,0 0 0 0 0,0-1 1 0 0,1 1-1 0 0,-1 0 0 0 0,0 0 0 0 0,0-1 0 0 0,2-8 52 0 0,-2-9 296 0 0,5-28 0 0 0,4 4 153 0 0,-4 23-262 0 0,13-30-1 0 0,-16 45-294 0 0,-1 0 0 0 0,2 0 0 0 0,-1 0 0 0 0,0 0 0 0 0,1 1 0 0 0,-1-1-1 0 0,1 1 1 0 0,0 0 0 0 0,4-4 0 0 0,-5 6-198 0 0,-1 0 0 0 0,0 0 0 0 0,1 0 0 0 0,-1 1 1 0 0,1-1-1 0 0,0 0 0 0 0,-1 1 0 0 0,1-1 0 0 0,0 1 0 0 0,-1-1 0 0 0,3 1 0 0 0,-2 0-246 0 0,0 0 1 0 0,-1 0-1 0 0,1 0 0 0 0,0 0 0 0 0,-1 1 1 0 0,1-1-1 0 0,0 1 0 0 0,-1-1 0 0 0,1 1 0 0 0,0-1 1 0 0,-1 1-1 0 0,1 0 0 0 0,1 1 0 0 0,8 6-6628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42 240 0 0,'2'-10'2488'0'0,"-1"-6"6920"0"0,-1 15-8942 0 0,0 1 1 0 0,0-1-1 0 0,-1 0 0 0 0,1 0 0 0 0,0 0 0 0 0,0 1 1 0 0,-1-1-1 0 0,1 0 0 0 0,0 0 0 0 0,-1 1 0 0 0,1-1 1 0 0,-1 0-1 0 0,1 1 0 0 0,-1-1 0 0 0,0-1 0 0 0,0 2-541 0 0,1 0-1 0 0,-1-1 1 0 0,0 1-1 0 0,1 0 1 0 0,-1 0-1 0 0,1-1 1 0 0,-1 1 0 0 0,0 0-1 0 0,1 0 1 0 0,-1 0-1 0 0,0 0 1 0 0,1-1-1 0 0,-2 1 1 0 0,1 0 117 0 0,0 0 1 0 0,0 0 0 0 0,0 0 0 0 0,0 0 0 0 0,0 0 0 0 0,0 0-1 0 0,0 0 1 0 0,0 1 0 0 0,0-1 0 0 0,0 0 0 0 0,0 0 0 0 0,0 1-1 0 0,0-1 1 0 0,0 1 0 0 0,1-1 0 0 0,-1 0 0 0 0,0 1 0 0 0,0 0-1 0 0,0-1 1 0 0,1 1 0 0 0,-1 0 0 0 0,0-1 0 0 0,0 1 0 0 0,1 0-1 0 0,-2 1 1 0 0,0 0 47 0 0,-1 0-1 0 0,1 0 1 0 0,-1 0-1 0 0,0 0 1 0 0,-4 3-1 0 0,4-4-23 0 0,0 1 0 0 0,0 0 0 0 0,0 0 0 0 0,0 0 0 0 0,0 0 0 0 0,-3 4 0 0 0,0 2 67 0 0,-13 14 232 0 0,1 1-1 0 0,-25 44 1 0 0,42-66-364 0 0,1 0 0 0 0,0 0 0 0 0,-1 0 0 0 0,1 0 0 0 0,-1 0 0 0 0,1 0 0 0 0,0 0 0 0 0,0 0 0 0 0,0 0 0 0 0,0 0 0 0 0,0 1 0 0 0,0-1 0 0 0,0 0 0 0 0,0 0 0 0 0,0 0 0 0 0,0 0 1 0 0,1 2-1 0 0,-1-3-9 0 0,1 1 0 0 0,-1-1 0 0 0,0 1 0 0 0,1-1 0 0 0,-1 0 0 0 0,1 1 0 0 0,-1-1 0 0 0,0 1 0 0 0,1-1 0 0 0,-1 0 0 0 0,1 0 0 0 0,-1 1 0 0 0,1-1 0 0 0,-1 0 0 0 0,1 0 0 0 0,-1 1 0 0 0,1-1 0 0 0,-1 0 0 0 0,1 0 0 0 0,0 0 0 0 0,-1 0 0 0 0,1 0 0 0 0,-1 0 0 0 0,1 0 0 0 0,-1 0 0 0 0,1 0 1 0 0,-1 0-1 0 0,1 0 0 0 0,-1 0 0 0 0,1-1 0 0 0,-1 1 0 0 0,1 0 0 0 0,0 0 0 0 0,-1 0 0 0 0,0-1 0 0 0,1 1 0 0 0,0-1 0 0 0,8-4-271 0 0,0 0 0 0 0,0-1 0 0 0,11-9 0 0 0,-11 8 159 0 0,-7 4 74 0 0,1 1 1 0 0,-1-1 0 0 0,0 0 0 0 0,0 0 0 0 0,0 1-1 0 0,0-1 1 0 0,3-6 0 0 0,-4 5 43 0 0,2 0-1 0 0,-1 1 1 0 0,0-1 0 0 0,6-5-1 0 0,-7 7 30 0 0,-1 1 0 0 0,1 1 0 0 0,0-1 0 0 0,0 0 0 0 0,0 0 0 0 0,0 0 0 0 0,0 0 0 0 0,1 1 0 0 0,-1-1 0 0 0,0 0 0 0 0,0 1 0 0 0,0-1 0 0 0,1 1 0 0 0,0-1 0 0 0,-1 2 3 0 0,0-1-1 0 0,0 0 1 0 0,0 0-1 0 0,-1 1 0 0 0,1-1 1 0 0,0 0-1 0 0,0 1 1 0 0,-1-1-1 0 0,1 1 1 0 0,0-1-1 0 0,0 1 0 0 0,-1-1 1 0 0,1 1-1 0 0,-1 0 1 0 0,1-1-1 0 0,-1 1 0 0 0,1 0 1 0 0,-1-1-1 0 0,1 1 1 0 0,-1 0-1 0 0,1 0 0 0 0,-1 0 1 0 0,1 1-1 0 0,3 8 271 0 0,-1-1 0 0 0,5 18 0 0 0,-5-14-759 0 0,7 17 0 0 0,-8-26-806 0 0,0 0 0 0 0,0 0 0 0 0,1 0-1 0 0,3 5 1 0 0,-1-4-1778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 0 0 0,'2'-9'516'0'0,"1"0"0"0"0,6-14-1 0 0,4 7 14669 0 0,-13 17-15069 0 0,0 10 2269 0 0,-5 15-1643 0 0,-22 83 1289 0 0,20-77-1770 0 0,7-30-262 0 0,-1 1 1 0 0,1-1 0 0 0,0 0-1 0 0,0 0 1 0 0,0 0 0 0 0,1 0-1 0 0,-1 1 1 0 0,0-1 0 0 0,1 0-1 0 0,-1 0 1 0 0,1 0 0 0 0,1 3-1 0 0,-1-4-16 0 0,-1 0-1 0 0,0-1 0 0 0,1 1 0 0 0,-1-1 0 0 0,1 1 0 0 0,-1-1 0 0 0,0 1 1 0 0,1-1-1 0 0,-1 1 0 0 0,1-1 0 0 0,-1 0 0 0 0,1 1 0 0 0,0-1 0 0 0,-1 0 1 0 0,1 1-1 0 0,-1-1 0 0 0,1 0 0 0 0,0 0 0 0 0,-1 1 0 0 0,1-1 0 0 0,0 0 1 0 0,-1 0-1 0 0,1 0 0 0 0,-1 0 0 0 0,1 0 0 0 0,0 0 0 0 0,-1 0 0 0 0,1 0 1 0 0,0 0-1 0 0,-1 0 0 0 0,1-1 0 0 0,1 1 0 0 0,1-2-158 0 0,0 1 0 0 0,0-1 0 0 0,0 0 0 0 0,-1 0-1 0 0,5-3 1 0 0,2-3-410 0 0,5-2-458 0 0,0 0 1 0 0,-1-1-1 0 0,18-19 1 0 0,-19 17 1212 0 0,-1 0 1 0 0,-1-1 0 0 0,16-24 0 0 0,-26 37-125 0 0,1 1 1 0 0,-1-1 0 0 0,0 1-1 0 0,1-1 1 0 0,-1 1 0 0 0,1-1-1 0 0,-1 1 1 0 0,1-1 0 0 0,-1 1-1 0 0,1 0 1 0 0,-1-1 0 0 0,1 1-1 0 0,-1 0 1 0 0,1-1 0 0 0,5-3 1052 0 0,-5 9-506 0 0,-1 0 0 0 0,0 0 1 0 0,0 1-1 0 0,-1 4 0 0 0,-2 12-237 0 0,-2 25-1 0 0,4-26-584 0 0,0-17 220 0 0,1 1-492 0 0,-1-1 0 0 0,1 1 0 0 0,1 6 0 0 0,-1-10 38 0 0,0 0 1 0 0,0 0-1 0 0,1 1 0 0 0,-1-1 1 0 0,0 0-1 0 0,1 0 0 0 0,-1 0 1 0 0,1 0-1 0 0,-1 0 0 0 0,1 0 0 0 0,0 0 1 0 0,-1 0-1 0 0,1 0 0 0 0,0-1 1 0 0,-1 1-1 0 0,1 0 0 0 0,0 0 1 0 0,0-1-1 0 0,1 2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21:49:2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16 153 472 0 0,'2'-1'10102'0'0,"5"1"-5792"0"0,0 0-2713 0 0,41-14-749 0 0,-46 14-853 0 0,0-1 0 0 0,-1 0-1 0 0,1 0 1 0 0,0 0 0 0 0,-1 0 0 0 0,1 0-1 0 0,0 0 1 0 0,-1-1 0 0 0,1 1 0 0 0,1-3-1 0 0,13-16-237 0 0,-12 12 134 0 0,0 1 1 0 0,0-1-1 0 0,2-9 1 0 0,-5 13 93 0 0,0 1 0 0 0,0 0 0 0 0,-1-1 0 0 0,1 1-1 0 0,-1-1 1 0 0,0 1 0 0 0,0-1 0 0 0,0 1 0 0 0,-1 0 0 0 0,1-1 0 0 0,-2-3 0 0 0,2 6 26 0 0,0 0 0 0 0,0 0 1 0 0,-1 0-1 0 0,1 0 0 0 0,0 0 1 0 0,-1 1-1 0 0,1-1 0 0 0,0 0 1 0 0,-1 0-1 0 0,1 0 0 0 0,-1 1 0 0 0,0-1 1 0 0,1 0-1 0 0,-1 0 0 0 0,1 1 1 0 0,-1-1-1 0 0,0 1 0 0 0,0-1 0 0 0,1 1 1 0 0,-1-1-1 0 0,0 1 0 0 0,0-1 1 0 0,0 1-1 0 0,0-1 0 0 0,1 1 1 0 0,-1 0-1 0 0,0 0 0 0 0,0-1 0 0 0,0 1 1 0 0,0 0-1 0 0,0 0 0 0 0,0 0 1 0 0,0 0-1 0 0,0 0 0 0 0,0 0 1 0 0,1 0-1 0 0,-1 1 0 0 0,0-1 0 0 0,0 0 1 0 0,0 0-1 0 0,-1 1 0 0 0,-1 1 107 0 0,-1-1-1 0 0,1 1 0 0 0,0 0 0 0 0,0 0 1 0 0,0 0-1 0 0,0 0 0 0 0,0 1 0 0 0,0-1 1 0 0,-3 5-1 0 0,-4 6 239 0 0,1 0 0 0 0,0 0 0 0 0,1 1-1 0 0,1 0 1 0 0,0 0 0 0 0,1 1 0 0 0,-5 17 0 0 0,10-29-328 0 0,0 0 0 0 0,1 0 0 0 0,-1 1 0 0 0,1-1 1 0 0,0 0-1 0 0,-1 1 0 0 0,2-1 0 0 0,-1 0 0 0 0,0 1 0 0 0,1-1 0 0 0,-1 0 0 0 0,3 5 0 0 0,-3-7-32 0 0,1 1 0 0 0,-1-1 0 0 0,1 1 0 0 0,0-1 0 0 0,0 0-1 0 0,0 1 1 0 0,0-1 0 0 0,0 0 0 0 0,0 0 0 0 0,0 0 0 0 0,1 1 0 0 0,-1-1-1 0 0,0-1 1 0 0,1 1 0 0 0,-1 0 0 0 0,0 0 0 0 0,1 0 0 0 0,-1-1 0 0 0,1 1-1 0 0,-1 0 1 0 0,1-1 0 0 0,0 0 0 0 0,-1 1 0 0 0,1-1 0 0 0,-1 0 0 0 0,4 0 0 0 0,6 0-181 0 0,0 0 1 0 0,0-1 0 0 0,0 0 0 0 0,0-1 0 0 0,0 0 0 0 0,20-8 0 0 0,-20 6-109 0 0,0-1 0 0 0,-1 0 0 0 0,17-12 0 0 0,8-5-402 0 0,-33 20 671 0 0,0 1 0 0 0,0-1 1 0 0,0 1-1 0 0,0 0 0 0 0,0 0 0 0 0,0-1 0 0 0,0 1 0 0 0,1 1 0 0 0,-1-1 0 0 0,0 0 1 0 0,1 0-1 0 0,-1 1 0 0 0,1-1 0 0 0,-1 1 0 0 0,1 0 0 0 0,-1 0 0 0 0,1 0 0 0 0,-1 0 0 0 0,1 0 1 0 0,4 2-1 0 0,-6-2 48 0 0,0 1 0 0 0,0 0 0 0 0,0 0 0 0 0,0-1 0 0 0,0 1 0 0 0,0 0 0 0 0,-1 0 0 0 0,1 0 0 0 0,0 0 0 0 0,0 0 0 0 0,-1 0 0 0 0,1 0 0 0 0,-1 0 0 0 0,1 0 0 0 0,-1 0 0 0 0,1 0 0 0 0,-1 0 0 0 0,0 1 0 0 0,1 1 0 0 0,-1 4 6 0 0,1-1-1 0 0,-2 1 1 0 0,1 0 0 0 0,-3 10-1 0 0,2-10-419 0 0,-1 1 1 0 0,0-1-1 0 0,-1 0 0 0 0,0 0 0 0 0,0 0 0 0 0,-8 13 0 0 0,11-20 375 0 0,0 0-1 0 0,0 1 1 0 0,0-1-1 0 0,-1 0 1 0 0,1 1-1 0 0,0-1 1 0 0,0 0 0 0 0,0 0-1 0 0,0 1 1 0 0,0-1-1 0 0,-1 0 1 0 0,1 0-1 0 0,0 0 1 0 0,0 1-1 0 0,0-1 1 0 0,-1 0-1 0 0,1 0 1 0 0,0 0-1 0 0,0 0 1 0 0,-1 1-1 0 0,1-1 1 0 0,0 0-1 0 0,0 0 1 0 0,-1 0 0 0 0,1 0-1 0 0,0 0 1 0 0,0 0-1 0 0,-1 0 1 0 0,1 0-1 0 0,0 0 1 0 0,0 0-1 0 0,-1 0 1 0 0,1 0-1 0 0,0 0 1 0 0,-1 0-1 0 0,1 0 1 0 0,0 0-1 0 0,0 0 1 0 0,-1 0-1 0 0,1 0 1 0 0,0 0 0 0 0,0-1-1 0 0,-1 1 1 0 0,1 0-1 0 0,0 0 1 0 0,0 0-1 0 0,-1 0 1 0 0,1-1-1 0 0,0 1 1 0 0,0 0-1 0 0,0 0 1 0 0,-1 0-1 0 0,1-1 1 0 0,0 1-1 0 0,0 0 1 0 0,0 0-1 0 0,0-1 1 0 0,0 1 0 0 0,-1 0-1 0 0,1 0 1 0 0,0-1-1 0 0,0 1 1 0 0,0 0-1 0 0,0 0 1 0 0,0-1-1 0 0,0 1 1 0 0,-1-3 42 0 0,0 0 1 0 0,1 0-1 0 0,-1 0 0 0 0,1 0 1 0 0,-1-3-1 0 0,2-6 572 0 0,0 0 0 0 0,1 0 0 0 0,0 0 0 0 0,1 0 1 0 0,0 0-1 0 0,5-12 0 0 0,-1 7 764 0 0,13-24 0 0 0,-17 35-1177 0 0,1 0 1 0 0,0 0-1 0 0,1 0 0 0 0,-1 0 0 0 0,1 1 0 0 0,0 0 0 0 0,0 0 0 0 0,1 0 0 0 0,7-5 0 0 0,-8 6-641 0 0,1 2 0 0 0,-1-1 0 0 0,0 1 0 0 0,1-1 0 0 0,-1 1 0 0 0,1 1 0 0 0,7-2 0 0 0,5-1-2480 0 0,-7 2-145 0 0,19-2-1 0 0,-4 3-5351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26 256 0 0,'2'-10'994'0'0,"3"-6"6789"0"0,1 18-785 0 0,-6-2-6912 0 0,0 0 0 0 0,0 0 0 0 0,0 0-1 0 0,1 0 1 0 0,-1 0 0 0 0,0 0 0 0 0,0 0-1 0 0,0 1 1 0 0,0-1 0 0 0,0 0 0 0 0,0 0-1 0 0,0 0 1 0 0,0 0 0 0 0,1 0 0 0 0,-1 1-1 0 0,0-1 1 0 0,0 0 0 0 0,0 0 0 0 0,0 0-1 0 0,0 0 1 0 0,0 0 0 0 0,0 1 0 0 0,0-1-1 0 0,0 0 1 0 0,0 0 0 0 0,0 0 0 0 0,0 1-1 0 0,0-1 1 0 0,0 0 0 0 0,0 0 0 0 0,0 0-1 0 0,0 0 1 0 0,0 1 0 0 0,0-1 0 0 0,0 0-1 0 0,0 0 1 0 0,0 0 0 0 0,0 0 0 0 0,0 0-1 0 0,0 1 1 0 0,0-1 0 0 0,-1 0 0 0 0,1 0-1 0 0,0 0 1 0 0,0 0 0 0 0,0 1 0 0 0,-1 1 131 0 0,-1 1 1 0 0,1 0-1 0 0,0 0 1 0 0,1 0 0 0 0,-1 0-1 0 0,0 0 1 0 0,1 1 0 0 0,-1 5-1 0 0,0 0-36 0 0,-5 26 435 0 0,-5 47 109 0 0,7 23-696 0 0,-1 12-347 0 0,3-89-875 0 0,-2-1 1 0 0,-8 35-1 0 0,10-47-1783 0 0,2-9-1590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54 1072 0 0,'-6'-10'9190'0'0,"-2"-1"-4710"0"0,7 10-4048 0 0,1 0-1 0 0,-1-1 1 0 0,0 1 0 0 0,0 0-1 0 0,0 1 1 0 0,-1-1-1 0 0,1 0 1 0 0,0 0-1 0 0,0 0 1 0 0,0 1-1 0 0,0-1 1 0 0,-1 1 0 0 0,1-1-1 0 0,0 1 1 0 0,-2-1-1 0 0,7 5 2079 0 0,5 6-1652 0 0,-4-8-726 0 0,-1-1 1 0 0,1 1 0 0 0,0-1-1 0 0,-1 0 1 0 0,1 0-1 0 0,0-1 1 0 0,8 0 0 0 0,35-6-841 0 0,-27 3-321 0 0,117-22-12214 0 0,-113 18 5284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80 0 0 0,'-1'0'13'0'0,"0"0"-1"0"0,0-1 1 0 0,0 1-1 0 0,0 0 1 0 0,0-1 0 0 0,0 1-1 0 0,0 0 1 0 0,0-1 0 0 0,0 1-1 0 0,-1-2 1 0 0,1 2 55 0 0,0-1 0 0 0,0 1 1 0 0,0-1-1 0 0,0 1 1 0 0,0 0-1 0 0,0-1 0 0 0,0 1 1 0 0,0 0-1 0 0,0-1 0 0 0,-2 1 1 0 0,2 0-14 0 0,0 0 0 0 0,0-1-1 0 0,0 1 1 0 0,0 0 0 0 0,0-1 0 0 0,0 1 0 0 0,0-1-1 0 0,0 0 1 0 0,0 1 0 0 0,1-1 0 0 0,-1 0 0 0 0,0 1 0 0 0,0-1-1 0 0,-1-1 1 0 0,-9-13 1953 0 0,6 6 4727 0 0,2-6-3952 0 0,0 4-1379 0 0,3 10-1289 0 0,0 0 1 0 0,-1 1-1 0 0,0-1 0 0 0,1 0 0 0 0,-1 0 0 0 0,1 1 1 0 0,-1-1-1 0 0,0 0 0 0 0,1 1 0 0 0,-1-1 0 0 0,0 0 1 0 0,-1 0-1 0 0,2 1-79 0 0,0 1 0 0 0,0-1 1 0 0,0 1-1 0 0,-1-1 1 0 0,1 1-1 0 0,0 0 0 0 0,0-1 1 0 0,1 1-1 0 0,-1-1 0 0 0,0 1 1 0 0,0-1-1 0 0,0 0 0 0 0,0 1 1 0 0,0-1-1 0 0,1 1 0 0 0,-1-1 1 0 0,0 1-1 0 0,0-1 0 0 0,1 1 1 0 0,-1-1-1 0 0,0 0 1 0 0,1 1-1 0 0,-1-1 0 0 0,0 1 1 0 0,1-1-1 0 0,-1 0 0 0 0,1 0 1 0 0,-1 1-1 0 0,0-1 0 0 0,1 0 1 0 0,-1 0-1 0 0,1 1 0 0 0,-1-1 1 0 0,1 0-1 0 0,-1 0 0 0 0,1 0 1 0 0,-1 0-1 0 0,1 0 1 0 0,-1 1-1 0 0,1-1 0 0 0,-1 0 1 0 0,1 0-1 0 0,-1 0 0 0 0,1-1 1 0 0,1 1 21 0 0,0 0 0 0 0,0 0 0 0 0,-1 0 0 0 0,1 0 0 0 0,0 0 0 0 0,-1-1 0 0 0,1 1 0 0 0,0-1 0 0 0,-1 1 0 0 0,1-1 0 0 0,0 1 0 0 0,-1-1 0 0 0,1 0 0 0 0,1-1 0 0 0,-1 0-16 0 0,1 1 0 0 0,-1 0 0 0 0,0 0 1 0 0,1 0-1 0 0,-1 1 0 0 0,1-1 0 0 0,-1 1 0 0 0,1-1 1 0 0,0 1-1 0 0,2-1 0 0 0,29 1 182 0 0,-30 1-198 0 0,0-1 0 0 0,1 1 0 0 0,-1 0 0 0 0,6 2 0 0 0,7 3 35 0 0,66 18 85 0 0,49 14-91 0 0,-92-25-37 0 0,47 23 0 0 0,-63-22-22 0 0,-1 0 0 0 0,0 1 0 0 0,-1 1 0 0 0,20 20 0 0 0,-28-22-19 0 0,23 27-1 0 0,-20-21-25 0 0,-16-18 44 0 0,22 24-238 0 0,29 45 0 0 0,30 79-952 0 0,-68-116 846 0 0,-1-1-1 0 0,15 63 1 0 0,-20-26 142 0 0,-4-27 102 0 0,0-1 29 0 0,-2 45 0 0 0,-2-45-100 0 0,2 9 112 0 0,-2 79-15029 0 0,-1-119 14553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25 135 0 0 0,'0'-2'28'0'0,"-1"0"-1"0"0,0 0 1 0 0,1 0 0 0 0,-1-1 0 0 0,0 1-1 0 0,0 0 1 0 0,0 1 0 0 0,0-1 0 0 0,-1-2-1 0 0,-1-4 104 0 0,3 8-127 0 0,0 0 0 0 0,0 0-1 0 0,0-1 1 0 0,-1 1 0 0 0,1 0 0 0 0,0 0 0 0 0,0 0 0 0 0,0 0-1 0 0,0-1 1 0 0,0 1 0 0 0,0 0 0 0 0,0 0 0 0 0,0 0-1 0 0,0 0 1 0 0,0-1 0 0 0,0 1 0 0 0,0 0 0 0 0,0 0-1 0 0,0 0 1 0 0,0 0 0 0 0,0-1 0 0 0,0 1 0 0 0,0 0-1 0 0,0 0 1 0 0,0 0 0 0 0,1 0 0 0 0,-1-1 0 0 0,0 1-1 0 0,0 0 1 0 0,0 0 0 0 0,0 0 0 0 0,0 0 0 0 0,0 0-1 0 0,0 0 1 0 0,0-1 0 0 0,0 1 0 0 0,1 0 0 0 0,-1 0-1 0 0,0 0 1 0 0,0 0 0 0 0,0 0 0 0 0,0 0 0 0 0,0 0-1 0 0,1 0 1 0 0,-1 0 0 0 0,0 0 0 0 0,0 0 0 0 0,0 0-1 0 0,0 0 1 0 0,0 0 0 0 0,1 0 0 0 0,-1 0 0 0 0,0 0-1 0 0,0 0 1 0 0,0 0 0 0 0,1 0 0 0 0,-1 0 7 0 0,0 0 0 0 0,1 0 0 0 0,-1 0 0 0 0,0 0 0 0 0,1 0 0 0 0,-1 0 0 0 0,0 0 0 0 0,1 0 0 0 0,-1 0 0 0 0,1-1 0 0 0,-1 1 0 0 0,0 0 0 0 0,1 0 0 0 0,-1 0 0 0 0,0 0-1 0 0,1-1 1 0 0,-1 1 0 0 0,0 0 0 0 0,0 0 0 0 0,1-1 0 0 0,-1 1 0 0 0,0 0 0 0 0,0-1 0 0 0,1 1 0 0 0,-1 0 0 0 0,0-1 0 0 0,1 0 0 0 0,4-7 216 0 0,-4 7-202 0 0,0 1 0 0 0,-1-1 1 0 0,1 0-1 0 0,0 1 0 0 0,-1-1 0 0 0,1 0 0 0 0,-1 0 0 0 0,0 1 0 0 0,1-1 0 0 0,-1 0 0 0 0,1 0 0 0 0,-1 0 0 0 0,0 1 1 0 0,1-1-1 0 0,-1 0 0 0 0,0 0 0 0 0,0 0 0 0 0,0 0 0 0 0,0 0 0 0 0,0 0 0 0 0,0 0 0 0 0,0-1 0 0 0,-2-2 70 0 0,2 4-86 0 0,0 0 0 0 0,0 0 0 0 0,-1 0 0 0 0,1 0 1 0 0,0 0-1 0 0,0-1 0 0 0,0 1 0 0 0,0 0 0 0 0,0 0 0 0 0,0 0 0 0 0,-1 0 1 0 0,1-1-1 0 0,0 1 0 0 0,0 0 0 0 0,0 0 0 0 0,0 0 0 0 0,0-1 1 0 0,0 1-1 0 0,0 0 0 0 0,0 0 0 0 0,0 0 0 0 0,0-1 0 0 0,0 1 1 0 0,0 0-1 0 0,0 0 0 0 0,0 0 0 0 0,0-1 0 0 0,0 1 0 0 0,0 0 1 0 0,0 0-1 0 0,0 0 0 0 0,0-1 0 0 0,0 1 0 0 0,0 0 0 0 0,0 0 1 0 0,1-1-1 0 0,-2-9 5220 0 0,3 6-3921 0 0,0 1 1 0 0,0 0 0 0 0,0-1-1 0 0,5-5 1 0 0,-2 3-261 0 0,-5 6-960 0 0,0-1 0 0 0,1 1 0 0 0,-1 0 0 0 0,0-1 0 0 0,0 1 0 0 0,0 0 0 0 0,1-1-1 0 0,-1 1 1 0 0,0 0 0 0 0,0-1 0 0 0,0 1 0 0 0,0 0 0 0 0,0-1 0 0 0,0 1 0 0 0,0-1 0 0 0,1 1 0 0 0,-1 0 0 0 0,0-1 0 0 0,0 1 0 0 0,0-1 0 0 0,0 1 0 0 0,-1 0 0 0 0,1-1 0 0 0,0 1 0 0 0,0-1 0 0 0,0 1-1 0 0,0 0 1 0 0,0-1 0 0 0,0 1 0 0 0,0 0 0 0 0,-1-1 0 0 0,1 1 0 0 0,0 0 0 0 0,0-1 0 0 0,0 1 0 0 0,-1 0 0 0 0,1-1 0 0 0,0 1-82 0 0,-5 5 812 0 0,5-5-782 0 0,0 1 0 0 0,0-1 0 0 0,0 1 0 0 0,0-1 0 0 0,0 1-1 0 0,0-1 1 0 0,0 1 0 0 0,0-1 0 0 0,0 1 0 0 0,0 0 0 0 0,1-1 0 0 0,-1 0 0 0 0,0 1 0 0 0,0-1 0 0 0,1 1 0 0 0,-1 0-10 0 0,1-1-1 0 0,-1 1 1 0 0,0 0 0 0 0,0-1-1 0 0,0 1 1 0 0,1 0 0 0 0,-1-1-1 0 0,0 1 1 0 0,0-1 0 0 0,0 1-1 0 0,0 0 1 0 0,0-1-1 0 0,0 1 1 0 0,0 1 0 0 0,0-1 27 0 0,0 0 0 0 0,0 1-1 0 0,0-1 1 0 0,0 0 0 0 0,0 0 0 0 0,0 0 0 0 0,0 0 0 0 0,0 1 0 0 0,1 0-1 0 0,1 6 188 0 0,-1 0 0 0 0,0 0-1 0 0,0 0 1 0 0,0 16 0 0 0,-4 36 515 0 0,-1-22-454 0 0,-1 25 58 0 0,-1 11-124 0 0,2-47-148 0 0,1 46-1 0 0,3-14-25 0 0,-9 86 0 0 0,5-78-42 0 0,0 10 6 0 0,2-62-19 0 0,-1 5 7 0 0,0 26 1 0 0,2-8 10 0 0,0 16-93 0 0,1 17-794 0 0,-1-55-204 0 0,0-2-1792 0 0,1-14 2813 0 0,0 0 0 0 0,0 0 0 0 0,0 0 1 0 0,0 1-1 0 0,0-1 0 0 0,0 0 0 0 0,0 0 1 0 0,0 0-1 0 0,-1 0 0 0 0,1 0 0 0 0,0 0 1 0 0,0 0-1 0 0,0 0 0 0 0,0 0 0 0 0,0 0 0 0 0,0 0 1 0 0,0 1-1 0 0,0-1 0 0 0,0 0 0 0 0,0 0 1 0 0,0 0-1 0 0,0 0 0 0 0,-1 0 0 0 0,1 0 1 0 0,0 0-1 0 0,0 0 0 0 0,0 0 0 0 0,0 0 0 0 0,0 0 1 0 0,0 0-1 0 0,0 0 0 0 0,0 0 0 0 0,0 0 1 0 0,-1 0-1 0 0,1 0 0 0 0,0 0 0 0 0,0 0 1 0 0,0 0-1 0 0,0 0 0 0 0,0 0 0 0 0,0 0 0 0 0,0 0 1 0 0,0 0-1 0 0,0-1 0 0 0,-1 1 0 0 0,1 0 1 0 0,0 0-1 0 0,0 0 0 0 0,0 0 0 0 0,0 0 1 0 0,0 0-1 0 0,0 0 0 0 0,0 0 0 0 0,0 0 0 0 0,0 0 1 0 0,0-1-1 0 0,0 1 0 0 0,0 0 0 0 0,0 0 1 0 0,0 0-1 0 0,0 0 0 0 0,0 0 0 0 0,0 0 1 0 0,0 0-1 0 0,0 0 0 0 0,0-1 0 0 0,0 1 1 0 0,0 0-1 0 0,-3-11-2896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54 235 0 0 0,'-10'-21'117'0'0,"6"15"159"0"0,4 5-259 0 0,-1 1 1 0 0,1-1 0 0 0,0 1-1 0 0,-1-1 1 0 0,1 1 0 0 0,0 0-1 0 0,0-1 1 0 0,0 1 0 0 0,-1-1-1 0 0,1 1 1 0 0,0-1 0 0 0,0 1-1 0 0,0-1 1 0 0,0 0 0 0 0,0 1-1 0 0,0-1 1 0 0,0 0 0 0 0,0 0 9 0 0,0 0-1 0 0,-1-1 1 0 0,1 1 0 0 0,-1 0 0 0 0,1 0-1 0 0,-1 0 1 0 0,1-1 0 0 0,-1 1 0 0 0,-1-2-1 0 0,1 2 29 0 0,0-1 0 0 0,0 1 0 0 0,0-1-1 0 0,1 0 1 0 0,-1 1 0 0 0,0-1 0 0 0,0-3-1 0 0,1 5-42 0 0,0-1-1 0 0,0 1 0 0 0,0-1 0 0 0,-1 1 1 0 0,1-1-1 0 0,0 1 0 0 0,0-1 0 0 0,-1 1 1 0 0,1 0-1 0 0,0-1 0 0 0,0 1 0 0 0,-1-1 1 0 0,1 1-1 0 0,-1-1 0 0 0,1 1 3 0 0,-1 0-1 0 0,1-1 1 0 0,0 1-1 0 0,-1-1 1 0 0,1 1-1 0 0,0-1 1 0 0,-1 1-1 0 0,1 0 1 0 0,0-1 0 0 0,0 1-1 0 0,0-1 1 0 0,-1 1-1 0 0,1-1 1 0 0,0 1-1 0 0,0-2 1 0 0,-1-1 264 0 0,1-1 0 0 0,-1 0-1 0 0,-1 0 1 0 0,1 1 0 0 0,-2-5 0 0 0,2 6 561 0 0,0 0 0 0 0,0-1 0 0 0,0 1 0 0 0,0-1 0 0 0,0 1 0 0 0,0-1 0 0 0,1 0 0 0 0,0 1 0 0 0,-1-1 0 0 0,1 0 1 0 0,1-4-1 0 0,-1 7-781 0 0,0 0 0 0 0,0 0 1 0 0,0 0-1 0 0,0-1 1 0 0,0 1-1 0 0,1 0 0 0 0,-1 0 1 0 0,0 0-1 0 0,0 0 1 0 0,0-1-1 0 0,0 1 0 0 0,1 0 1 0 0,-1 0-1 0 0,0 0 1 0 0,0 0-1 0 0,0 0 0 0 0,1 0 1 0 0,-1 0-1 0 0,0 0 1 0 0,0 0-1 0 0,1 0 0 0 0,-1 0 1 0 0,0 0-1 0 0,0 0 1 0 0,0 0-1 0 0,1 0 0 0 0,-1 0 1 0 0,0 0-1 0 0,0 0 1 0 0,1 0-1 0 0,-1 0 1 0 0,0 0-1 0 0,0 0 0 0 0,0 0 1 0 0,1 0-1 0 0,-1 0 1 0 0,0 0-1 0 0,0 1 0 0 0,1-1 1 0 0,8 6 406 0 0,7 10 353 0 0,-12-13-706 0 0,-1 0-1 0 0,1 0 1 0 0,-1 1 0 0 0,0 0 0 0 0,0-1-1 0 0,-1 1 1 0 0,4 6 0 0 0,25 50 677 0 0,-26-51-678 0 0,3 6 39 0 0,1 0 1 0 0,1 0 0 0 0,15 18 0 0 0,-21-28-122 0 0,0 0 1 0 0,0 0-1 0 0,2 7 1 0 0,-3-7-3 0 0,0 0 1 0 0,1 0-1 0 0,4 5 1 0 0,9 4 169 0 0,-17-13-190 0 0,1-1 1 0 0,-1 0-1 0 0,0 1 0 0 0,1-1 1 0 0,-1 0-1 0 0,0 1 0 0 0,1-1 1 0 0,-1 0-1 0 0,0 0 0 0 0,1 1 1 0 0,-1-1-1 0 0,1 0 0 0 0,-1 0 1 0 0,1 0-1 0 0,-1 0 0 0 0,0 1 1 0 0,1-1-1 0 0,-1 0 0 0 0,1 0 1 0 0,-1 0-1 0 0,1 0 0 0 0,-1 0 1 0 0,1 0-1 0 0,-1 0 0 0 0,1 0 1 0 0,-1 0-1 0 0,1-1 0 0 0,0 1 12 0 0,-1 0-1 0 0,1-1 0 0 0,0 1 0 0 0,-1-1 0 0 0,1 1 0 0 0,-1-1 0 0 0,1 0 0 0 0,-1 1 0 0 0,1-1 0 0 0,-1 0 0 0 0,1 1 0 0 0,-1-1 0 0 0,0 0 0 0 0,1 0 0 0 0,1-4 83 0 0,-1 0 1 0 0,0 0-1 0 0,1-7 1 0 0,-2 12-100 0 0,5-36 297 0 0,21-106-114 0 0,-21 122-978 0 0,14-32 1 0 0,-3 19-2901 0 0,2 0-4541 0 0,-11 21 2335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07:0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39 17740,'-1'-1'85,"0"0"0,0 0 0,0-1 0,-1 1 0,1 0 0,0 0 0,-1 1 0,1-1 0,-1 0 0,1 0 0,-1 1 0,1-1 0,-1 1 0,1-1 0,-1 1 0,0 0 0,-2-1 0,-33 4 601,20-2-444,0 1-135,0 0 0,-31 8 0,41-8-108,0 1 0,0 0 0,1 0 0,-1 0 0,1 1 0,-1 0 0,1 0-1,0 0 1,-9 10 0,8-6-10,1 0 0,0 0 0,0 1 0,0-1 1,1 1-1,0 1 0,1-1 0,0 1 0,1 0 0,0-1 0,0 2 0,1-1 0,0 0 0,0 13 0,2-9 2,0-1 1,0 1 0,2 0 0,0-1-1,0 1 1,1-1 0,1 0-1,0 0 1,0 0 0,11 19-1,-11-26-2,-1 0-1,2 0 1,-1-1 0,0 1-1,1-1 1,0 0-1,0-1 1,1 1-1,-1-1 1,1 0 0,10 5-1,-11-6 5,0-1 0,1 0 1,-1 0-1,1 0 0,-1 0 0,1-1 0,0 0 0,-1 0 0,1-1 1,0 0-1,0 0 0,-1 0 0,1 0 0,6-2 0,-1-2 7,-1 1 1,0-1-1,0-1 0,0 0 0,-1 0 0,1-1 0,10-9 0,55-51 38,-73 64-35,12-12 11,0 0 1,-1-1 0,15-22-1,-23 29-11,-1 1 0,0-1 0,0 0-1,-1 0 1,0 0 0,0-1 0,-1 1 0,0-1-1,1-15 1,-3 20-2,0-1 0,0 1 1,-1 0-1,0 0 0,0 0 0,0 0 0,0 0 0,0 0 0,-1 0 0,0 0 0,0 1 0,0-1 0,0 1 0,0-1 0,-1 1 0,-5-6 1,-4-3-349,-1 1 1,-26-18 0,25 18-301,-17-11-1798,-1 3-3590,3 3-1125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24 479 0 0 0,'-7'3'89'0'0,"7"-3"-76"0"0,0 0 0 0 0,-1 0 0 0 0,1 0 0 0 0,0 0 0 0 0,0 0 0 0 0,0 0 0 0 0,0 0 0 0 0,-1 0 0 0 0,1 0 0 0 0,0 0 0 0 0,0 1 0 0 0,0-1 0 0 0,0 0 0 0 0,0 0 0 0 0,0 0 0 0 0,-1 0-1 0 0,1 0 1 0 0,0 0 0 0 0,0 0 0 0 0,0 0 0 0 0,0 1 0 0 0,0-1 0 0 0,0 0 0 0 0,0 0 0 0 0,0 0 0 0 0,0 0 0 0 0,-1 0 0 0 0,1 1 0 0 0,0-1 0 0 0,0 0 0 0 0,0 0 0 0 0,0 0 0 0 0,0 0 0 0 0,0 0 0 0 0,0 1 0 0 0,0-1 0 0 0,0 0 0 0 0,0 0 0 0 0,0 0 0 0 0,0 0 0 0 0,0 1 0 0 0,0-1 0 0 0,0 0 0 0 0,1 0 0 0 0,-1 8 253 0 0,0-7-255 0 0,0-1 1 0 0,0 0-1 0 0,0 0 0 0 0,0 1 1 0 0,0-1-1 0 0,0 0 0 0 0,1 0 1 0 0,-1 1-1 0 0,0-1 1 0 0,0 0-1 0 0,0 0 0 0 0,0 0 1 0 0,0 1-1 0 0,1-1 0 0 0,-1 0 1 0 0,0 0-1 0 0,0 0 1 0 0,0 1-1 0 0,0-1 0 0 0,1 0 1 0 0,-1 0-1 0 0,0 0 0 0 0,0 0 1 0 0,1 0-1 0 0,2 3 83 0 0,-8 3 29 0 0,4-6-109 0 0,1 0-1 0 0,-1 1 0 0 0,1-1 0 0 0,0 0 1 0 0,-1 0-1 0 0,1 1 0 0 0,-1-1 1 0 0,1 0-1 0 0,-1 0 0 0 0,1 0 0 0 0,-1 0 1 0 0,1 0-1 0 0,-1 0 0 0 0,1 0 1 0 0,-1 0-1 0 0,1 0 0 0 0,-1 0 0 0 0,1 0 1 0 0,-1 0-1 0 0,1 0 0 0 0,0 0 1 0 0,-1 0-1 0 0,1 0 0 0 0,-1-1 0 0 0,0 1 1 0 0,0 1-184 0 0,-1 1 1909 0 0,12-5 4936 0 0,-2-1-6228 0 0,-1 0-1 0 0,0-1 0 0 0,0 1 1 0 0,0-2-1 0 0,8-7 0 0 0,-3 3-53 0 0,-5 4-213 0 0,0-1-1 0 0,-1-1 1 0 0,6-8-1 0 0,-5 7 29 0 0,1-1-1 0 0,12-11 1 0 0,8-5 140 0 0,-2-1 0 0 0,26-33 0 0 0,11-9 401 0 0,-49 49-557 0 0,1 0 46 0 0,1 0 1 0 0,21-21-1 0 0,-15 19-95 0 0,-11 10-72 0 0,1 1 0 0 0,0 0-1 0 0,24-17 1 0 0,-28 23-78 0 0,-5 3 19 0 0,0 0 0 0 0,0 0 0 0 0,0 0 0 0 0,0 1 0 0 0,1-1-1 0 0,5-1 1 0 0,-8 3-7 0 0,-1 0-1 0 0,1 0 1 0 0,-1 0 0 0 0,1 0-1 0 0,-1 0 1 0 0,1 0-1 0 0,-1 0 1 0 0,1 0-1 0 0,-1 0 1 0 0,1 0 0 0 0,-1 0-1 0 0,1 1 1 0 0,-1-1-1 0 0,1 0 1 0 0,-1 0 0 0 0,1 0-1 0 0,-1 1 1 0 0,1-1-1 0 0,-1 0 1 0 0,1 1-1 0 0,0 0 6 0 0,0 0 0 0 0,-1 0 0 0 0,1 0 0 0 0,-1 0 0 0 0,1 0 0 0 0,-1 0 0 0 0,1 1 0 0 0,-1-1 0 0 0,0 0 0 0 0,1 0 0 0 0,-1 0 0 0 0,0 3 0 0 0,1 10 85 0 0,-2 0-1 0 0,1 0 1 0 0,-2 0-1 0 0,-5 26 1 0 0,4-24-65 0 0,0 1 0 0 0,1-1 1 0 0,0 19-1 0 0,4 1-461 0 0,9 60-1 0 0,-1-52-3342 0 0,4-1-5044 0 0,3 1 5603 0 0,-11-22 2669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0 0 0,'-1'-3'79'0'0,"1"0"-1"0"0,0 1 1 0 0,0-1 0 0 0,-1 0 0 0 0,1 0-1 0 0,1 1 1 0 0,-1-1 0 0 0,0 0-1 0 0,1 0 1 0 0,-1 1 0 0 0,1-1-1 0 0,0 0 1 0 0,2-4 0 0 0,2-7 135 0 0,-3 0-26 0 0,-2 11-126 0 0,1-1 0 0 0,-1 1 1 0 0,1-1-1 0 0,0 1 0 0 0,0 0 0 0 0,0-1 0 0 0,0 1 1 0 0,0 0-1 0 0,1 0 0 0 0,0 0 0 0 0,-1 0 1 0 0,1 0-1 0 0,0 0 0 0 0,0 1 0 0 0,1-1 1 0 0,-1 0-1 0 0,0 1 0 0 0,1 0 0 0 0,5-4 1 0 0,-6 4 229 0 0,0 1 0 0 0,0-1 0 0 0,0 0 0 0 0,0 0 1 0 0,-1 0-1 0 0,4-4 0 0 0,-4 4 77 0 0,0 0-1 0 0,1 0 1 0 0,-1 0 0 0 0,1 0 0 0 0,0 0-1 0 0,-1 1 1 0 0,1-1 0 0 0,4-2-1 0 0,1 1 32 0 0,2-2-3 0 0,-1 0-1 0 0,1 0 0 0 0,-1-1 1 0 0,13-11-1 0 0,-16 13-352 0 0,-1 1-1 0 0,1 0 0 0 0,0 0 0 0 0,0 0 1 0 0,0 1-1 0 0,1-1 0 0 0,-1 1 1 0 0,0 1-1 0 0,1-1 0 0 0,-1 1 0 0 0,8-1 1 0 0,8-3-2 0 0,5-5-17 0 0,-21 8-13 0 0,0 0 0 0 0,1 0 0 0 0,-1 1 0 0 0,0-1 0 0 0,10 0 0 0 0,14-3 70 0 0,-19 3-44 0 0,0 0-1 0 0,17-1 1 0 0,-24 3-13 0 0,0 0 0 0 0,0 1 0 0 0,0-1 0 0 0,0 1 1 0 0,0-1-1 0 0,0 1 0 0 0,0 0 0 0 0,0 0 0 0 0,0 0 0 0 0,0 0 0 0 0,-1 1 1 0 0,1-1-1 0 0,3 3 0 0 0,14 7 199 0 0,-18-10-202 0 0,1 0-1 0 0,-1 0 1 0 0,0 0-1 0 0,0 0 0 0 0,0 0 1 0 0,0 0-1 0 0,0 0 1 0 0,-1 1-1 0 0,1-1 0 0 0,0 1 1 0 0,-1 0-1 0 0,1-1 0 0 0,-1 1 1 0 0,1 0-1 0 0,2 4 1 0 0,-1 5 90 0 0,3 7 32 0 0,-5-16-136 0 0,0 0 0 0 0,0 0 0 0 0,0 0 0 0 0,0 0 0 0 0,0 1 0 0 0,-1-1 0 0 0,1 0 1 0 0,-1 1-1 0 0,0-1 0 0 0,1 0 0 0 0,-1 1 0 0 0,0-1 0 0 0,-1 1 0 0 0,1-1 0 0 0,-1 5 0 0 0,-2 3 29 0 0,0 0 0 0 0,-6 13 0 0 0,2-4 20 0 0,3-8-36 0 0,0-1-1 0 0,-1 0 0 0 0,0-1 1 0 0,-1 1-1 0 0,0-1 1 0 0,-14 16-1 0 0,9-11 27 0 0,-15 23 0 0 0,19-25-10 0 0,-1 0 0 0 0,0-1 0 0 0,-1 0 0 0 0,0 0 0 0 0,-1-1 1 0 0,0-1-1 0 0,-13 11 0 0 0,18-16 4 0 0,0-1 0 0 0,1 1 0 0 0,0 1 0 0 0,0-1 0 0 0,-6 10 0 0 0,6-9 38 0 0,1-1 0 0 0,-1 1 1 0 0,0-1-1 0 0,-9 8 0 0 0,-16 8 376 0 0,20-14-210 0 0,0 0 0 0 0,1 1 0 0 0,0-1 0 0 0,-14 16 1 0 0,18-17-36 0 0,0 0 0 0 0,-1 0 0 0 0,0-1 0 0 0,1 1 0 0 0,-1-1 0 0 0,-1 0 0 0 0,-6 5 0 0 0,-36 25 1038 0 0,44-31-1194 0 0,0 0-1 0 0,0 1 0 0 0,1-1 1 0 0,-6 6-1 0 0,8-7-50 0 0,0-1 1 0 0,0 0-1 0 0,0 0 1 0 0,1 0-1 0 0,-1 1 1 0 0,0-1-1 0 0,1 0 0 0 0,-1 1 1 0 0,1-1-1 0 0,-1 0 1 0 0,1 1-1 0 0,0-1 1 0 0,0 1-1 0 0,-1-1 1 0 0,1 1-1 0 0,0-1 0 0 0,0 1 1 0 0,1 1-1 0 0,-1-2 8 0 0,1 0 0 0 0,-1 0 0 0 0,1 0-1 0 0,0 0 1 0 0,-1 0 0 0 0,1 0 0 0 0,0 0-1 0 0,0 0 1 0 0,0 0 0 0 0,0 0 0 0 0,-1-1-1 0 0,1 1 1 0 0,0 0 0 0 0,0-1 0 0 0,1 1-1 0 0,-1-1 1 0 0,0 1 0 0 0,0-1 0 0 0,0 1-1 0 0,0-1 1 0 0,0 0 0 0 0,0 0-1 0 0,1 0 1 0 0,-1 1 0 0 0,0-1 0 0 0,2 0-1 0 0,3 0 44 0 0,0 0-1 0 0,0 0 0 0 0,10-2 0 0 0,94-24 243 0 0,-14 4-664 0 0,68-1-2455 0 0,0 18-5967 0 0,-126 6 3275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80 249 0 0 0,'1'-3'57'0'0,"0"1"0"0"0,-1 0 0 0 0,1-1 0 0 0,0 0-1 0 0,-1 1 1 0 0,0-1 0 0 0,1 1 0 0 0,-1-1 0 0 0,0 0 0 0 0,-1-4 0 0 0,-6-30 585 0 0,1 7-230 0 0,5 28-706 0 0,-2-26 532 0 0,1 16 2139 0 0,0 0-1 0 0,-1 0 0 0 0,-6-16 0 0 0,9 26-2271 0 0,-1 0 1 0 0,1 1-1 0 0,0-1 0 0 0,-1 0 0 0 0,1 0 1 0 0,0 1-1 0 0,0-1 0 0 0,0 0 0 0 0,0 0 1 0 0,1 1-1 0 0,-1-1 0 0 0,1-2 0 0 0,-1 3 21 0 0,0-1-1 0 0,1 1 0 0 0,-1-1 0 0 0,0 1 1 0 0,0-1-1 0 0,0 1 0 0 0,0-1 0 0 0,0 1 1 0 0,0-1-1 0 0,-1 1 0 0 0,1-2 0 0 0,0 2-54 0 0,-1 1-1 0 0,1-1 1 0 0,0 1 0 0 0,0-1-1 0 0,0 1 1 0 0,-1 0-1 0 0,1-1 1 0 0,0 1 0 0 0,-1 0-1 0 0,1-1 1 0 0,0 1-1 0 0,-1 0 1 0 0,1-1-1 0 0,0 1 1 0 0,-1 0 0 0 0,1-1-1 0 0,0 1 1 0 0,-1 0-1 0 0,1 0 1 0 0,-1 0-1 0 0,1 0 1 0 0,-1-1 0 0 0,1 1-1 0 0,-1 0 1 0 0,1 0-1 0 0,0 0 1 0 0,-1 0-1 0 0,1 0 1 0 0,-1 0 0 0 0,0 0-1 0 0,-8-2 572 0 0,9 2-629 0 0,0 0-1 0 0,-1 0 0 0 0,1 0 0 0 0,0 0 1 0 0,0 0-1 0 0,-1-1 0 0 0,1 1 0 0 0,0 0 1 0 0,0 0-1 0 0,-1 0 0 0 0,1 0 1 0 0,0 0-1 0 0,0 0 0 0 0,-1 0 0 0 0,1 0 1 0 0,0 1-1 0 0,0-1 0 0 0,-1 0 0 0 0,1 0 1 0 0,0 0-1 0 0,0 0 0 0 0,-1 0 1 0 0,1 0-1 0 0,0 0 0 0 0,0 0 0 0 0,-1 1 1 0 0,1-1-1 0 0,0 0 0 0 0,0 0 0 0 0,0 0 1 0 0,0 1-1 0 0,-1-1 0 0 0,1 0 0 0 0,0 0 1 0 0,0 0-1 0 0,0 1 0 0 0,0-1 1 0 0,0 0-1 0 0,0 0 0 0 0,-1 1 0 0 0,1-1 1 0 0,0 0-1 0 0,0 0 0 0 0,0 1 0 0 0,-4 17 290 0 0,-1-1-30 0 0,4-14-210 0 0,0 0-1 0 0,-1 0 1 0 0,2 0 0 0 0,-1 0 0 0 0,0 0 0 0 0,1 0-1 0 0,-1 0 1 0 0,1 0 0 0 0,0 0 0 0 0,0 5-1 0 0,0 3 56 0 0,0 112 795 0 0,-1 5-177 0 0,-2-24-258 0 0,9 132 162 0 0,1-13-519 0 0,-10 128-21 0 0,2-297-87 0 0,3 0 0 0 0,10 61 0 0 0,-2-28-927 0 0,-10-86 897 0 0,0 2-172 0 0,1 0 1 0 0,-1 0 0 0 0,1 0 0 0 0,-1 0 0 0 0,3 5 0 0 0,7-2-1496 0 0,-3 13-2730 0 0,1-14-1671 0 0,-2-3 2712 0 0,-4 0 2999 0 0,0-1-1 0 0,-1 1 0 0 0,1 0 0 0 0,0 0 1 0 0,-1 0-1 0 0,3 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29 180 0 0 0,'2'-7'9'0'0,"0"0"0"0"0,-1 0 0 0 0,0 0-1 0 0,0 0 1 0 0,0 0 0 0 0,-1-11 0 0 0,0-4 186 0 0,1 22-180 0 0,-1-1-1 0 0,0 0 1 0 0,0 0-1 0 0,0 0 0 0 0,0 1 1 0 0,0-1-1 0 0,0 0 1 0 0,0 0-1 0 0,0 0 0 0 0,0 1 1 0 0,-1-1-1 0 0,1 0 1 0 0,0 0-1 0 0,0 0 0 0 0,-1 1 1 0 0,1-1-1 0 0,0 0 1 0 0,-1 1-1 0 0,1-1 0 0 0,-1 0 1 0 0,1 1-1 0 0,-2-2 1 0 0,1 1 31 0 0,0-4 86 0 0,1-2 8 0 0,4-46 285 0 0,-4 53-421 0 0,0 0-1 0 0,0 0 0 0 0,0 0 1 0 0,0 0-1 0 0,0 0 0 0 0,0 0 1 0 0,0 0-1 0 0,0 0 0 0 0,0 0 1 0 0,0 0-1 0 0,0 0 0 0 0,0 0 1 0 0,0 0-1 0 0,0 0 1 0 0,0 0-1 0 0,-1 0 0 0 0,1 0 1 0 0,0 0-1 0 0,0 0 0 0 0,0 0 1 0 0,0 0-1 0 0,0 0 0 0 0,0 0 1 0 0,0 0-1 0 0,0 0 0 0 0,0 0 1 0 0,0 0-1 0 0,0 0 0 0 0,0 0 1 0 0,0 0-1 0 0,0 0 1 0 0,0 0-1 0 0,0 0 0 0 0,0 0 1 0 0,-1 0-1 0 0,1 0 0 0 0,0 0 1 0 0,0 0-1 0 0,0 0 0 0 0,0 0 1 0 0,0 0-1 0 0,0 0 0 0 0,0 0 1 0 0,0 0-1 0 0,0 0 0 0 0,0 0 1 0 0,0 0-1 0 0,0 0 0 0 0,0 0 1 0 0,0-1-1 0 0,0 1 1 0 0,0 0-1 0 0,0 0 0 0 0,0 0 1 0 0,0 0-1 0 0,0 0 0 0 0,0 0 1 0 0,0 0-1 0 0,-1 1 91 0 0,0-6 96 0 0,1 5-177 0 0,0-1 0 0 0,0 1 0 0 0,0 0 0 0 0,0-1 0 0 0,0 1 0 0 0,0 0 0 0 0,-1-1 0 0 0,1 1 0 0 0,0 0 0 0 0,0 0 0 0 0,0-1 0 0 0,0 1 0 0 0,-1 0 0 0 0,1 0 0 0 0,0-1 0 0 0,0 1 0 0 0,0 0 0 0 0,-1 0 0 0 0,1-1 0 0 0,0 1 0 0 0,0 0 0 0 0,-1 0 0 0 0,1 0 0 0 0,-1-1 0 0 0,-1 0 96 0 0,-4 62 6796 0 0,-4 64-4205 0 0,6-57-2130 0 0,6 71-1 0 0,-6-6-77 0 0,12 69-322 0 0,-7-83-147 0 0,8 310 103 0 0,-2-350-183 0 0,1 39-1865 0 0,-7-99-1190 0 0,0 0 0 0 0,5 25 0 0 0,1-11 2180 0 0,-7-32 875 0 0,1 1 0 0 0,-1 0-1 0 0,1-1 1 0 0,-1 1 0 0 0,1 0-1 0 0,0-1 1 0 0,-1 1 0 0 0,3 2-1 0 0,-3-4 52 0 0,0 0 0 0 0,0 0 0 0 0,1 0-1 0 0,-1 0 1 0 0,0 0 0 0 0,0 0 0 0 0,1 0-1 0 0,-1 1 1 0 0,0-1 0 0 0,0 0 0 0 0,0 0 0 0 0,1-1-1 0 0,-1 1 1 0 0,0 0 0 0 0,0 0 0 0 0,1 0-1 0 0,-1 0 1 0 0,0 0 0 0 0,0 0 0 0 0,0 0 0 0 0,1 0-1 0 0,-1 0 1 0 0,0 0 0 0 0,0-1 0 0 0,0 1-1 0 0,1 0 1 0 0,-1 0 0 0 0,0 0 0 0 0,0 0 0 0 0,0 0-1 0 0,0-1 1 0 0,0 1 0 0 0,1 0 0 0 0,-1 0-1 0 0,0-1 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07:0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16956,'0'6'410,"0"-1"0,-1 1 1,0 0-1,-2 8 0,2-8-228,0 0-1,0 0 0,0 0 0,0 0 0,1 0 0,0 0 0,0 9 0,17 146 918,6 99-467,-18 148-369,2 41-188,-1-278-27,-5-148-18,-1 1-1,-3 23 1,2-41-57,0 0-1,0 0 1,0 0-1,0 0 1,-1 0 0,0 0-1,0 0 1,-1 0 0,1-1-1,-1 1 1,0-1-1,-6 8 1,7-11-61,0 0 0,0 0 0,0 0 0,0-1-1,0 0 1,-1 1 0,1-1 0,0 0 0,-1 0 0,1 0 0,0-1 0,-1 1-1,1-1 1,-4 1 0,1-1-883,-1 0 0,0 0 0,1-1 0,-12-2 0,17 2 726,-1 1-1,1 0 1,0 0 0,-1 0 0,1 0-1,-1 0 1,1-1 0,0 1 0,-1 0-1,1 0 1,-1 0 0,1 0 0,-1 0-1,1 1 1,0-1 0,-1 0 0,1 0-1,-1 0 1,1 0 0,0 0 0,-1 1-1,1-1 1,0 0 0,-1 0 0,0 1-1,1 8-6170,0-8 6291,1-6-1838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0 0 0,'-1'-4'48'0'0,"2"-7"649"0"0,-1 11-682 0 0,0-1-1 0 0,0 1 1 0 0,0 0-1 0 0,0 0 1 0 0,0 0 0 0 0,1 0-1 0 0,-1 0 1 0 0,0-1-1 0 0,0 1 1 0 0,0 0-1 0 0,0 0 1 0 0,0 0-1 0 0,0 0 1 0 0,0 0 0 0 0,1 0-1 0 0,-1 0 1 0 0,0 0-1 0 0,0 0 1 0 0,0 0-1 0 0,0 0 1 0 0,0 0-1 0 0,1 0 1 0 0,-1-1 0 0 0,0 1-1 0 0,0 0 1 0 0,0 0-1 0 0,0 0 1 0 0,0 0-1 0 0,0 1 1 0 0,1-1-1 0 0,-1 0 1 0 0,0 0 0 0 0,0 0-1 0 0,0 0 1 0 0,0 0-1 0 0,0 0 1 0 0,1 0-1 0 0,-1 0 1 0 0,0 0 0 0 0,0 0-1 0 0,0 0 1 0 0,0 0-1 0 0,0 1 1 0 0,0-1-1 0 0,0 0 1 0 0,0 0-1 0 0,1 0 1 0 0,-1 0 0 0 0,0 0-1 0 0,0 0 1 0 0,0 1-1 0 0,0-1 1 0 0,0 0-1 0 0,0 0 1 0 0,0 0-1 0 0,0 1 1 0 0,2-4 1427 0 0,16-4 8336 0 0,-13 6-9874 0 0,-4 1 246 0 0,0 0 1 0 0,0 0 0 0 0,0 0-1 0 0,0 1 1 0 0,1-1-1 0 0,-1 1 1 0 0,0-1-1 0 0,0 1 1 0 0,0-1 0 0 0,0 1-1 0 0,1 1 1 0 0,9 4 546 0 0,1-2-186 0 0,12 4 179 0 0,0-1 0 0 0,36 3 0 0 0,31-4-272 0 0,0-5 0 0 0,180-26 1 0 0,-119 7-330 0 0,-55 8-13 0 0,80-5 80 0 0,-61 8-46 0 0,246-11 356 0 0,-287 18-359 0 0,273-7 380 0 0,-239-3-351 0 0,97-4 86 0 0,301-21 166 0 0,-95 4-230 0 0,-265 25-138 0 0,134-8 25 0 0,373-17 4 0 0,-368 20-35 0 0,714-25 5 0 0,-691 26-19 0 0,219-3 16 0 0,72-2 65 0 0,812-12 444 0 0,-645 18-12 0 0,-543 5-335 0 0,758-3 578 0 0,-930 8-684 0 0,185-1 251 0 0,-233 0-321 0 0,784-4 187 0 0,-382 7-156 0 0,855 18 37 0 0,-879-19-60 0 0,602 22 29 0 0,-65 16-12 0 0,-42 11-13 0 0,-110 8-113 0 0,-1 20-122 0 0,-742-77 213 0 0,208 26-325 0 0,170 15-1066 0 0,-397-43 1370 0 0,505 41-6224 0 0,-225-21-132 0 0,-143-14-1317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36 201 0 0 0,'-1'-3'28'0'0,"1"0"-1"0"0,-1 0 1 0 0,0 0 0 0 0,0 0 0 0 0,-1 0-1 0 0,1 0 1 0 0,0 0 0 0 0,-1 0 0 0 0,-2-3-1 0 0,1-6 104 0 0,2 12-127 0 0,1 0 0 0 0,0 0-1 0 0,0 0 1 0 0,0-1 0 0 0,0 1 0 0 0,0 0 0 0 0,0 0 0 0 0,0-1-1 0 0,0 1 1 0 0,0 0 0 0 0,0 0 0 0 0,0-1 0 0 0,0 1-1 0 0,-1 0 1 0 0,1 0 0 0 0,0-1 0 0 0,1 1 0 0 0,-1 0-1 0 0,0 0 1 0 0,0-1 0 0 0,0 1 0 0 0,0 0 0 0 0,0 0-1 0 0,0-1 1 0 0,0 1 0 0 0,0 0 0 0 0,0 0 0 0 0,0 0-1 0 0,0-1 1 0 0,1 1 0 0 0,-1 0 0 0 0,0 0 0 0 0,0 0-1 0 0,0-1 1 0 0,0 1 0 0 0,0 0 0 0 0,1 0 0 0 0,-1 0-1 0 0,0 0 1 0 0,0 0 0 0 0,0-1 0 0 0,1 1 0 0 0,-1 0-1 0 0,0 0 1 0 0,0 0 0 0 0,0 0 0 0 0,1 0 0 0 0,-1 0-1 0 0,0 0 1 0 0,0 0 0 0 0,0 0 0 0 0,1 0 0 0 0,-1 0-1 0 0,0 0 1 0 0,0 0 0 0 0,1 0 0 0 0,-1 0 7 0 0,1 0 0 0 0,-1 0 0 0 0,1 0 0 0 0,0 0 0 0 0,-1 0 0 0 0,1 0 0 0 0,-1 0 0 0 0,1 0 0 0 0,-1 0 0 0 0,1 0 0 0 0,-1-1 0 0 0,1 1 0 0 0,-1 0 0 0 0,1 0 0 0 0,-1-1-1 0 0,1 1 1 0 0,-1 0 0 0 0,0-1 0 0 0,1 1 0 0 0,-1-1 0 0 0,1 1 0 0 0,-1-1 0 0 0,0 1 0 0 0,1 0 0 0 0,-1-1 0 0 0,0 0 0 0 0,1 0 0 0 0,7-12 216 0 0,-7 12-202 0 0,0 0 0 0 0,0 0 1 0 0,0 1-1 0 0,0-1 0 0 0,0-1 0 0 0,-1 1 0 0 0,1 0 0 0 0,0 0 0 0 0,-1 0 0 0 0,1 0 0 0 0,-1 0 0 0 0,1-1 0 0 0,-1 1 1 0 0,1 0-1 0 0,-1-1 0 0 0,0 1 0 0 0,0 0 0 0 0,1-1 0 0 0,-1 1 0 0 0,0 0 0 0 0,0-1 0 0 0,0-1 0 0 0,-4-3 70 0 0,4 6-86 0 0,0 0 0 0 0,0 0 0 0 0,-1 0 0 0 0,1-1 1 0 0,0 1-1 0 0,0 0 0 0 0,0 0 0 0 0,0-1 0 0 0,-1 1 0 0 0,1 0 0 0 0,0 0 1 0 0,0-1-1 0 0,0 1 0 0 0,0 0 0 0 0,0 0 0 0 0,0-1 0 0 0,0 1 1 0 0,0 0-1 0 0,-1-1 0 0 0,1 1 0 0 0,0 0 0 0 0,0-1 0 0 0,0 1 1 0 0,0 0-1 0 0,0-1 0 0 0,0 1 0 0 0,0 0 0 0 0,1 0 0 0 0,-1-1 1 0 0,0 1-1 0 0,0 0 0 0 0,0-1 0 0 0,0 1 0 0 0,0 0 0 0 0,0 0 1 0 0,1-1-1 0 0,-2-15 5220 0 0,3 11-3921 0 0,1 0 1 0 0,0 0 0 0 0,0 0-1 0 0,7-9 1 0 0,-3 5-261 0 0,-7 8-960 0 0,1 1 0 0 0,-1-1 0 0 0,0 1 0 0 0,1-1 0 0 0,-1 1 0 0 0,0-1 0 0 0,1 1-1 0 0,-1-1 1 0 0,0 1 0 0 0,0-1 0 0 0,0 1 0 0 0,1-1 0 0 0,-1 1 0 0 0,0-1 0 0 0,0 1 0 0 0,0-1 0 0 0,0 0 0 0 0,0 1 0 0 0,0-1 0 0 0,0 1 0 0 0,0-1 0 0 0,0 0 0 0 0,0 1 0 0 0,0-1 0 0 0,0 1 0 0 0,-1-1-1 0 0,1 1 1 0 0,0-1 0 0 0,0 1 0 0 0,0-1 0 0 0,-1 0 0 0 0,1 1 0 0 0,0-1 0 0 0,0 1 0 0 0,-1 0 0 0 0,1-1 0 0 0,-1 0 0 0 0,1 1-82 0 0,-8 7 812 0 0,8-6-782 0 0,0 0 0 0 0,0-1 0 0 0,1 1 0 0 0,-1 0 0 0 0,0 0-1 0 0,0 0 1 0 0,0-1 0 0 0,0 1 0 0 0,1 0 0 0 0,-1 0 0 0 0,0-1 0 0 0,0 1 0 0 0,1 0 0 0 0,-1 0 0 0 0,1 0 0 0 0,-1 0-10 0 0,1 0-1 0 0,-1 0 1 0 0,0-1 0 0 0,1 1-1 0 0,-1 0 1 0 0,0 0 0 0 0,0 0-1 0 0,1 0 1 0 0,-1 0 0 0 0,0 0-1 0 0,0 0 1 0 0,0 0-1 0 0,0 0 1 0 0,0 2 0 0 0,-1-1 27 0 0,1-1 0 0 0,0 1-1 0 0,0 0 1 0 0,0 0 0 0 0,0-1 0 0 0,1 1 0 0 0,-1 0 0 0 0,0 0 0 0 0,1 2-1 0 0,2 7 188 0 0,-1 1 0 0 0,0 0-1 0 0,-1 0 1 0 0,0 24 0 0 0,-5 54 515 0 0,-2-33-454 0 0,-1 37 58 0 0,-3 17-124 0 0,6-71-148 0 0,-2 69-1 0 0,7-21-25 0 0,-15 129 0 0 0,9-116-42 0 0,-1 13 6 0 0,3-92-19 0 0,0 8 7 0 0,-2 39 1 0 0,4-11 10 0 0,-1 22-93 0 0,1 25-794 0 0,0-80-204 0 0,0-4-1792 0 0,1-21 2813 0 0,0 0 0 0 0,0 0 0 0 0,0 0 1 0 0,0 1-1 0 0,0-1 0 0 0,0 0 0 0 0,-1 0 1 0 0,1 0-1 0 0,0 0 0 0 0,0 0 0 0 0,0 0 1 0 0,0 1-1 0 0,0-1 0 0 0,0 0 0 0 0,0 0 0 0 0,0 0 1 0 0,0 0-1 0 0,-1 0 0 0 0,1 0 0 0 0,0 0 1 0 0,0 0-1 0 0,0 0 0 0 0,0 0 0 0 0,0 1 1 0 0,0-1-1 0 0,-1 0 0 0 0,1 0 0 0 0,0 0 0 0 0,0 0 1 0 0,0 0-1 0 0,0 0 0 0 0,0 0 0 0 0,0 0 1 0 0,-1 0-1 0 0,1 0 0 0 0,0 0 0 0 0,0-1 1 0 0,0 1-1 0 0,0 0 0 0 0,0 0 0 0 0,-1 0 0 0 0,1 0 1 0 0,0 0-1 0 0,0 0 0 0 0,0 0 0 0 0,0 0 1 0 0,0 0-1 0 0,0 0 0 0 0,0-1 0 0 0,0 1 1 0 0,-1 0-1 0 0,1 0 0 0 0,0 0 0 0 0,0 0 0 0 0,0 0 1 0 0,0 0-1 0 0,0-1 0 0 0,0 1 0 0 0,0 0 1 0 0,0 0-1 0 0,0 0 0 0 0,0 0 0 0 0,0-1 1 0 0,0 1-1 0 0,0 0 0 0 0,0 0 0 0 0,0 0 1 0 0,0-1-1 0 0,-4-15-2896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82 0 0 0,'8'0'177'0'0,"11"-1"96"0"0,-18 1-270 0 0,-1 0 0 0 0,1-1 0 0 0,0 1-1 0 0,-1 0 1 0 0,1-1 0 0 0,0 1 0 0 0,-1 0 0 0 0,1-1 0 0 0,-1 1 0 0 0,1-1-1 0 0,0 1 1 0 0,-1-1 0 0 0,1 0 0 0 0,-1 1 0 0 0,0-1 0 0 0,1 0 0 0 0,-1 1-1 0 0,1-1 1 0 0,-1 0 0 0 0,0 1 0 0 0,1-1 0 0 0,-1 0 0 0 0,0 0 0 0 0,0 0-1 0 0,2-7 7 0 0,-1 7 4 0 0,-1 0 0 0 0,1 0 0 0 0,-1 0 0 0 0,0 0 0 0 0,1-1 0 0 0,-1 1 0 0 0,0 0 0 0 0,0 0 0 0 0,0 0 1 0 0,0 0-1 0 0,0-1 0 0 0,0 1 0 0 0,0 0 0 0 0,0 0 0 0 0,0 0 0 0 0,0-1 0 0 0,-1 1 0 0 0,1 0 0 0 0,0 0 0 0 0,-1 0 1 0 0,1 0-1 0 0,-1 0 0 0 0,1 0 0 0 0,-1 0 0 0 0,1 0 0 0 0,-1 0 0 0 0,1 0 0 0 0,-1 0 0 0 0,0 0 0 0 0,0 0 0 0 0,1 0 0 0 0,-3-1 1 0 0,1 0 26 0 0,-1 0 0 0 0,0-1 0 0 0,0 1 0 0 0,0 0 0 0 0,0 0 0 0 0,0 1 0 0 0,0-1 0 0 0,0 1 0 0 0,-1 0 0 0 0,1 0 0 0 0,0 0 0 0 0,-1 1 0 0 0,-6-1 0 0 0,-3 1 75 0 0,0 1-1 0 0,-17 3 1 0 0,4 0 90 0 0,-28 2-207 0 0,-73 7 7387 0 0,111-12-7104 0 0,1 1 0 0 0,1 1-1 0 0,-1 0 1 0 0,0 1 0 0 0,1 1 0 0 0,-23 11 0 0 0,15-4-137 0 0,-53 34 191 0 0,-24 23-214 0 0,51-38-101 0 0,-52 46 0 0 0,91-68-2 0 0,1 0 1 0 0,-15 19-1 0 0,8-7 34 0 0,7-10-38 0 0,0 0 1 0 0,1 0 0 0 0,1 1 0 0 0,0 1-1 0 0,-10 24 1 0 0,8-12-14 0 0,0 2 0 0 0,-5 28 1 0 0,10-31-15 0 0,0 0 1 0 0,2 0 0 0 0,0 1 0 0 0,3 36-1 0 0,0-45 3 0 0,0 0 1 0 0,1 1-1 0 0,1-1 0 0 0,0 0 0 0 0,0-1 0 0 0,1 1 0 0 0,1-1 1 0 0,1 0-1 0 0,-1-1 0 0 0,2 0 0 0 0,0 0 0 0 0,0-1 1 0 0,1 0-1 0 0,0-1 0 0 0,1 0 0 0 0,0-1 0 0 0,1 0 0 0 0,18 14 1 0 0,-10-9 2 0 0,0-2 1 0 0,1-1-1 0 0,1-1 1 0 0,40 17 0 0 0,-17-15 22 0 0,69 26 109 0 0,-41-5-54 0 0,95 72 557 0 0,-154-98-592 0 0,-1 1 0 0 0,1 0 0 0 0,-1 1 0 0 0,-1 1 0 0 0,0 0 0 0 0,0 1 0 0 0,12 21 0 0 0,-22-32-36 0 0,1 1 0 0 0,-1 0 0 0 0,0 0 0 0 0,0 0 0 0 0,0 0 0 0 0,0 0 0 0 0,0 0 0 0 0,-1 0 0 0 0,1 0 0 0 0,-1 6 0 0 0,0 35 0 0 0,0-34 0 0 0,-2 6 0 0 0,0 0 0 0 0,-1 0 0 0 0,0 0 0 0 0,-1 0 0 0 0,-1-1 0 0 0,-6 16 0 0 0,-6 20 0 0 0,6-17 42 0 0,-3-1 1 0 0,0 0 0 0 0,-1-2 0 0 0,-31 49-1 0 0,28-52 177 0 0,-1-1 0 0 0,-29 32 1 0 0,43-53-169 0 0,1 0-1 0 0,-1 0 1 0 0,1 1 0 0 0,0 0 0 0 0,0 0 0 0 0,0 0 0 0 0,1 0 0 0 0,0 1 0 0 0,0 0 0 0 0,1 0 0 0 0,-1 0 0 0 0,-1 15 0 0 0,3-18-41 0 0,1 0 1 0 0,0 1 0 0 0,0-1 0 0 0,0 1 0 0 0,0-1 0 0 0,1 0 0 0 0,0 1 0 0 0,0-1 0 0 0,0 0 0 0 0,0 1 0 0 0,3 5-1 0 0,-2-6-8 0 0,0-1-1 0 0,0 1 0 0 0,1 0 0 0 0,0-1 0 0 0,0 0 0 0 0,0 0 0 0 0,5 6 0 0 0,3 1 9 0 0,-1 0-1 0 0,2-1 1 0 0,0 0-1 0 0,0-1 0 0 0,0-1 1 0 0,1 0-1 0 0,0-1 1 0 0,0-1-1 0 0,0 0 1 0 0,27 7-1 0 0,14-2-48 0 0,61 16-70 0 0,17 6 6 0 0,-26-8 105 0 0,66 23 66 0 0,-87-28 179 0 0,-70-15-216 0 0,0 0 1 0 0,0-2-1 0 0,1 0 1 0 0,-1-1-1 0 0,1-1 1 0 0,-1-1-1 0 0,1 0 1 0 0,-1-1-1 0 0,1-2 1 0 0,-1 1-1 0 0,0-2 1 0 0,1-1-1 0 0,-2 0 1 0 0,1-1-1 0 0,0-1 1 0 0,-1 0-1 0 0,0-1 1 0 0,16-14-1 0 0,-9 6-1578 0 0,-2-2-1 0 0,0 0 0 0 0,30-38 1 0 0,-27 27-5065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55 0 0 0,'6'0'177'0'0,"7"-1"96"0"0,-13 1-270 0 0,1 0 0 0 0,-1 0 0 0 0,1 0-1 0 0,-1-1 1 0 0,1 1 0 0 0,-1 0 0 0 0,0 0 0 0 0,1-1 0 0 0,-1 1 0 0 0,1 0-1 0 0,-1-1 1 0 0,0 1 0 0 0,1-1 0 0 0,-1 1 0 0 0,0 0 0 0 0,1-1 0 0 0,-1 1-1 0 0,0-1 1 0 0,0 1 0 0 0,1-1 0 0 0,-1 1 0 0 0,0-1 0 0 0,0 1 0 0 0,0-1-1 0 0,2-4 7 0 0,-2 4 4 0 0,0 0 0 0 0,1 0 0 0 0,-1 1 0 0 0,0-1 0 0 0,0 0 0 0 0,0 0 0 0 0,1 1 0 0 0,-1-1 0 0 0,0 0 1 0 0,0 0-1 0 0,0 0 0 0 0,0 1 0 0 0,0-1 0 0 0,0 0 0 0 0,-1 0 0 0 0,1 0 0 0 0,0 1 0 0 0,0-1 0 0 0,0 0 0 0 0,-1 0 1 0 0,1 1-1 0 0,0-1 0 0 0,-1 0 0 0 0,1 0 0 0 0,0 1 0 0 0,-1-1 0 0 0,1 1 0 0 0,-1-1 0 0 0,1 0 0 0 0,-1 1 0 0 0,1-1 0 0 0,-2 0 1 0 0,0-1 26 0 0,0 1 0 0 0,0-1 0 0 0,0 1 0 0 0,0 0 0 0 0,0-1 0 0 0,0 1 0 0 0,0 0 0 0 0,0 0 0 0 0,-1 1 0 0 0,1-1 0 0 0,0 0 0 0 0,-1 1 0 0 0,-3 0 0 0 0,-3 0 75 0 0,-1 0-1 0 0,-11 3 1 0 0,3 0 90 0 0,-19 1-207 0 0,-51 5 7387 0 0,77-9-7104 0 0,1 1 0 0 0,-1 1-1 0 0,1 0 1 0 0,0 1 0 0 0,0 0 0 0 0,-15 8 0 0 0,10-3-137 0 0,-38 23 191 0 0,-15 15-214 0 0,35-25-101 0 0,-37 31 0 0 0,64-47-2 0 0,0 1 1 0 0,-10 13-1 0 0,6-5 34 0 0,4-7-38 0 0,1 1 1 0 0,0-1 0 0 0,1 1 0 0 0,-1 1-1 0 0,-5 15 1 0 0,4-6-14 0 0,1-1 0 0 0,-4 20 1 0 0,6-21-15 0 0,2 1 1 0 0,0-1 0 0 0,0 0 0 0 0,3 25-1 0 0,-1-30 3 0 0,0 0 1 0 0,1-1-1 0 0,1 1 0 0 0,0 0 0 0 0,0-1 0 0 0,0 1 0 0 0,1-1 1 0 0,1 0-1 0 0,-1-1 0 0 0,2 1 0 0 0,-1-1 0 0 0,1 0 1 0 0,0-1-1 0 0,0 1 0 0 0,1-1 0 0 0,0-1 0 0 0,1 0 0 0 0,12 10 1 0 0,-7-7 2 0 0,0 0 1 0 0,1-1-1 0 0,0-1 1 0 0,29 11 0 0 0,-13-9 22 0 0,49 16 109 0 0,-29-2-54 0 0,65 47 557 0 0,-106-65-592 0 0,0 1 0 0 0,0 0 0 0 0,-1 0 0 0 0,0 1 0 0 0,-1 0 0 0 0,1 1 0 0 0,8 13 0 0 0,-15-20-36 0 0,0 0 0 0 0,0 0 0 0 0,0 0 0 0 0,-1 0 0 0 0,1 0 0 0 0,-1 0 0 0 0,1 0 0 0 0,-1 0 0 0 0,1 0 0 0 0,-1 4 0 0 0,0 23 0 0 0,0-22 0 0 0,-2 4 0 0 0,1 0 0 0 0,-1-1 0 0 0,0 1 0 0 0,-1-1 0 0 0,0 1 0 0 0,-5 9 0 0 0,-3 14 0 0 0,2-11 42 0 0,0-1 1 0 0,-1 0 0 0 0,0-1 0 0 0,-22 32-1 0 0,19-34 177 0 0,0-1 0 0 0,-20 21 1 0 0,30-35-169 0 0,0 1-1 0 0,-1-1 1 0 0,1 0 0 0 0,1 1 0 0 0,-1 0 0 0 0,0 0 0 0 0,1-1 0 0 0,0 2 0 0 0,0-1 0 0 0,0 0 0 0 0,1 0 0 0 0,-2 11 0 0 0,2-13-41 0 0,1 1 1 0 0,0 0 0 0 0,0-1 0 0 0,0 1 0 0 0,0-1 0 0 0,1 1 0 0 0,-1 0 0 0 0,1-1 0 0 0,0 1 0 0 0,0-1 0 0 0,1 5-1 0 0,0-5-8 0 0,-1 0-1 0 0,1 0 0 0 0,0 0 0 0 0,-1 0 0 0 0,1 0 0 0 0,1 0 0 0 0,2 3 0 0 0,3 2 9 0 0,-1-1-1 0 0,1 0 1 0 0,0-1-1 0 0,1 0 0 0 0,-1 0 1 0 0,1-1-1 0 0,0 0 1 0 0,0-1-1 0 0,0 0 1 0 0,19 4-1 0 0,9 0-48 0 0,43 10-70 0 0,11 4 6 0 0,-17-5 105 0 0,45 15 66 0 0,-60-19 179 0 0,-48-9-216 0 0,-1-1 1 0 0,1-1-1 0 0,-1 0 1 0 0,1-1-1 0 0,0 0 1 0 0,0-1-1 0 0,-1 0 1 0 0,1-1-1 0 0,0-1 1 0 0,0 1-1 0 0,-1-2 1 0 0,1 0-1 0 0,-1 0 1 0 0,0-1-1 0 0,0-1 1 0 0,0 0-1 0 0,0-1 1 0 0,11-8-1 0 0,-7 3-1578 0 0,0-1-1 0 0,-1 0 0 0 0,21-25 1 0 0,-19 18-5065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94 325 0 0 0,'-3'3'86'0'0,"0"-1"0"0"0,0 0 0 0 0,0 0 0 0 0,0 0 0 0 0,0-1 0 0 0,-1 1 0 0 0,-5 1 0 0 0,7-3 161 0 0,0 1-1 0 0,0-1 0 0 0,0 0 1 0 0,0 0-1 0 0,0 0 1 0 0,0 0-1 0 0,0 0 0 0 0,0 0 1 0 0,0 0-1 0 0,-4-2 1 0 0,5 2 261 0 0,0-1 0 0 0,0 0 0 0 0,0 1 0 0 0,0-1 0 0 0,0 0 0 0 0,0 0 0 0 0,0 0 0 0 0,0 1 0 0 0,0-1 0 0 0,0 0 0 0 0,0-1 0 0 0,-1-1 0 0 0,-1-3 12 0 0,0-1 0 0 0,0-1-1 0 0,0 1 1 0 0,1 0-1 0 0,0-1 1 0 0,0 1 0 0 0,1-1-1 0 0,-1 0 1 0 0,1 0-1 0 0,1 0 1 0 0,-1-13 0 0 0,2 2-604 0 0,0 1 0 0 0,1-1 0 0 0,7-33 0 0 0,-7 45 70 0 0,0-1 0 0 0,0 1 0 0 0,1-1 0 0 0,0 1 0 0 0,0 0 0 0 0,0 0 0 0 0,1 1 0 0 0,0-1 0 0 0,6-7 0 0 0,-7 11 22 0 0,0-1-1 0 0,0 0 0 0 0,1 1 1 0 0,-1 0-1 0 0,1 0 1 0 0,-1 0-1 0 0,1 1 1 0 0,0 0-1 0 0,0 0 0 0 0,0 0 1 0 0,0 0-1 0 0,0 0 1 0 0,0 1-1 0 0,1 0 1 0 0,4 0-1 0 0,-2 0-15 0 0,0 1 1 0 0,1 1-1 0 0,-1 0 0 0 0,0 0 0 0 0,0 0 1 0 0,0 1-1 0 0,0 1 0 0 0,12 5 1 0 0,-16-7 12 0 0,-1 1 0 0 0,1-1 1 0 0,-1 1-1 0 0,0-1 1 0 0,1 1-1 0 0,-1 0 0 0 0,0 0 1 0 0,0 0-1 0 0,0 1 0 0 0,0-1 1 0 0,0 0-1 0 0,0 1 1 0 0,-1 0-1 0 0,1-1 0 0 0,-1 1 1 0 0,1 0-1 0 0,-1 0 1 0 0,0 0-1 0 0,0 0 0 0 0,0 0 1 0 0,-1 0-1 0 0,1 0 1 0 0,0 1-1 0 0,-1-1 0 0 0,0 0 1 0 0,1 5-1 0 0,-2-3 29 0 0,0 0 0 0 0,-1 0 0 0 0,1 0 0 0 0,-1 1 0 0 0,1-1 0 0 0,-1-1 0 0 0,-1 1 0 0 0,1 0 0 0 0,0-1 0 0 0,-1 1 0 0 0,0-1 0 0 0,-4 5 0 0 0,6-7-26 0 0,-16 19 304 0 0,-24 22 0 0 0,35-37-252 0 0,-1 0 0 0 0,-1-1 0 0 0,1 0 0 0 0,-1 0 1 0 0,1-1-1 0 0,-1 0 0 0 0,-10 3 0 0 0,17-6-164 0 0,-1-1 0 0 0,1 1 0 0 0,-1-1-1 0 0,0 0 1 0 0,1 0 0 0 0,-1 0 0 0 0,1 0 0 0 0,-1 0-1 0 0,0 0 1 0 0,-2-1 0 0 0,3 1 47 0 0,0-1-1 0 0,1 1 1 0 0,-1 0-1 0 0,0-1 1 0 0,1 1-1 0 0,-1-1 1 0 0,1 1-1 0 0,-1-1 1 0 0,0 1-1 0 0,1-1 1 0 0,-1 0-1 0 0,1 1 1 0 0,0-1-1 0 0,-1 0 1 0 0,1 1-1 0 0,-1-1 1 0 0,1 0-1 0 0,0 0 1 0 0,-1 1 0 0 0,1-1-1 0 0,0 0 1 0 0,0 0-1 0 0,0 0 1 0 0,-1 0-1 0 0,1 1 1 0 0,0-2-1 0 0,-1-16-1306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89 0 0 0,'0'0'0'0'0,"0"-1"0"0"0,0 1 0 0 0,0 0 0 0 0,0 0 0 0 0,0 0 0 0 0,1-1 0 0 0,-1 1 0 0 0,0 0 0 0 0,0 0 0 0 0,0 0 0 0 0,1 0 0 0 0,-1 0 0 0 0,0 0 0 0 0,0-1 0 0 0,0 1 0 0 0,1 0 0 0 0,-1 0 0 0 0,0 0 0 0 0,0 0 0 0 0,0 0 0 0 0,1 0 0 0 0,-1 0 0 0 0,0 0 0 0 0,0 0 0 0 0,1 0 0 0 0,-1 0 0 0 0,0 0 0 0 0,0 0 0 0 0,0 0 0 0 0,1 0 0 0 0,-1 1 0 0 0,0-1 0 0 0,0 0 0 0 0,5 2 0 0 0,-5-2 15 0 0,0 0 0 0 0,0 0 0 0 0,0 0-1 0 0,0 0 1 0 0,0 0 0 0 0,1 0 0 0 0,-1 0 0 0 0,0 0 0 0 0,0-1-1 0 0,0 1 1 0 0,0 0 0 0 0,0 0 0 0 0,0 0 0 0 0,1 0 0 0 0,-1-1 0 0 0,0 1-1 0 0,0 0 1 0 0,0 0 0 0 0,0 0 0 0 0,0 0 0 0 0,0-1 0 0 0,0 1-1 0 0,0 0 1 0 0,0 0 0 0 0,0 0 0 0 0,0-1 0 0 0,0 1 0 0 0,0 0 0 0 0,0 0-1 0 0,0 0 1 0 0,0-1 0 0 0,0 1 0 0 0,0 0 0 0 0,0 0 0 0 0,0 0-1 0 0,0-1 1 0 0,0 1 0 0 0,0 0 0 0 0,-3-16 454 0 0,3 13-373 0 0,-1 0-1 0 0,1 1 0 0 0,-1-1 0 0 0,1 0 1 0 0,0 0-1 0 0,0-5 0 0 0,1 7-8 0 0,-1-1-1 0 0,0 1 1 0 0,0-1 0 0 0,0 1-1 0 0,0-1 1 0 0,0 1 0 0 0,0-1-1 0 0,0 0 1 0 0,0 1 0 0 0,-1-3-1 0 0,-3-10 6245 0 0,4 14-6207 0 0,0 0 0 0 0,0-1-1 0 0,0 1 1 0 0,0 0 0 0 0,0 0-1 0 0,0 0 1 0 0,0-1 0 0 0,0 1 0 0 0,0 0-1 0 0,0 0 1 0 0,0-1 0 0 0,0 1-1 0 0,0 0 1 0 0,0 0 0 0 0,0 0-1 0 0,0-1 1 0 0,1 1 0 0 0,0-1 1113 0 0,-1 0-1114 0 0,0 1 1 0 0,0 0 0 0 0,0 0-1 0 0,0 0 1 0 0,0 0 0 0 0,1 0 0 0 0,-1 0-1 0 0,14-3 1506 0 0,-12 3-1479 0 0,4 2 991 0 0,-5 10-207 0 0,-1-9-874 0 0,0 26 744 0 0,1-9-315 0 0,-1 1 0 0 0,-1-1 0 0 0,-5 34 0 0 0,-1-6 15 0 0,-4 12-33 0 0,-169 549-134 0 0,151-517-635 0 0,-23 58-623 0 0,-11-5-1839 0 0,15-53-6098 0 0,38-70 2353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0 0 0,'2'2'1027'0'0,"4"2"-839"0"0,0-4-180 0 0,87-1 286 0 0,-31-4 269 0 0,-8 1 2392 0 0,-1 2 0 0 0,66 9 0 0 0,106 26-1815 0 0,-136-18-638 0 0,229 33 469 0 0,257 56 594 0 0,113 27-1150 0 0,-349-86-324 0 0,172 8 25 0 0,-59-7-75 0 0,-168-15-78 0 0,364 43 179 0 0,-12 28-1023 0 0,-460-64-825 0 0,138 34-74 0 0,305 63-2841 0 0,-491-115 851 0 0,90 22 2704 0 0,-48-2 519 0 0,-120-30 387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0 0 0,'1'-3'94'0'0,"1"1"-1"0"0,-1-1 1 0 0,0 1 0 0 0,1 0-1 0 0,0 0 1 0 0,-1 0 0 0 0,1 0-1 0 0,4-4 1 0 0,2-2 245 0 0,-8 7-313 0 0,1 1 1 0 0,-1-1 0 0 0,1 1-1 0 0,-1 0 1 0 0,1-1 0 0 0,-1 1 0 0 0,1 0-1 0 0,-1 0 1 0 0,1 0 0 0 0,-1-1 0 0 0,1 1-1 0 0,-1 0 1 0 0,1 0 0 0 0,-1 0-1 0 0,1 0 1 0 0,-1 0 0 0 0,1 0 0 0 0,8-6 7309 0 0,-17 16-3726 0 0,5-4-3274 0 0,1 0-1 0 0,0 0 0 0 0,0 1 0 0 0,0-1 0 0 0,1 1 1 0 0,-1 9-1 0 0,-5 17 431 0 0,-27 130 523 0 0,23-104-1191 0 0,-27 92-1 0 0,-4-22-3 0 0,-34 164-1 0 0,50-175-77 0 0,-9 54 57 0 0,33-162-67 0 0,-6 49 46 0 0,7-53-53 0 0,1 0-1 0 0,0-1 1 0 0,0 1 0 0 0,1 0-1 0 0,-1 0 1 0 0,1-1 0 0 0,0 1-1 0 0,2 6 1 0 0,16 47-282 0 0,-18-55 14 0 0,1 0 1 0 0,-1-1-1 0 0,0 1 1 0 0,0 0-1 0 0,-1-1 1 0 0,1 1-1 0 0,-1 0 1 0 0,1 0-1 0 0,-1 0 1 0 0,0 0-1 0 0,0 0 0 0 0,-1 6 1 0 0,0-6-501 0 0,0-1 1 0 0,0 0 0 0 0,0 0-1 0 0,0 1 1 0 0,0-1-1 0 0,-1 0 1 0 0,1 0-1 0 0,-1-1 1 0 0,0 1-1 0 0,0 0 1 0 0,0-1 0 0 0,0 1-1 0 0,0-1 1 0 0,-4 4-1 0 0,-7 4 238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 0 0,'3'0'6072'0'0,"5"0"-3664"0"0,18 3-2702 0 0,166 27 3101 0 0,49-12 752 0 0,-148-13-2918 0 0,358 24 736 0 0,223 32-937 0 0,-297-13-309 0 0,-88-11-31 0 0,70 3-16 0 0,334 45-109 0 0,39 54 50 0 0,-119-20 825 0 0,865 199 2344 0 0,-990-175-3176 0 0,-8 31-3514 0 0,-403-142 2207 0 0,-1-2-446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48 0 0,'1'-3'407'0'0,"3"-15"11127"0"0,-6 28-9001 0 0,-3 7-1189 0 0,-5 10-274 0 0,0 1-1 0 0,2 1 1 0 0,-9 40-1 0 0,-4 18-1051 0 0,13-57-5 0 0,1 0-1 0 0,-4 33 1 0 0,8-39-17 0 0,0 37 0 0 0,3-61-8 0 0,0 1 0 0 0,0-1 0 0 0,0 1 0 0 0,0-1 0 0 0,0 1 0 0 0,0-1 0 0 0,0 1 0 0 0,0-1 0 0 0,0 1 0 0 0,0-1 0 0 0,0 1-1 0 0,0-1 1 0 0,1 1 0 0 0,-1-1 0 0 0,0 0 0 0 0,0 1 0 0 0,0-1 0 0 0,0 1 0 0 0,1-1 0 0 0,-1 1 0 0 0,0-1 0 0 0,0 0 0 0 0,1 1 0 0 0,-1-1 0 0 0,0 0-1 0 0,1 1 1 0 0,0-1-6 0 0,-1 0 0 0 0,1 0-1 0 0,-1 0 1 0 0,1 0-1 0 0,-1 0 1 0 0,1 0-1 0 0,-1-1 1 0 0,1 1-1 0 0,-1 0 1 0 0,1 0 0 0 0,-1-1-1 0 0,1 1 1 0 0,-1 0-1 0 0,0-1 1 0 0,1 1-1 0 0,-1 0 1 0 0,1-1 0 0 0,20-26-551 0 0,-18 22 450 0 0,7-8 26 0 0,0 1 0 0 0,0 0 0 0 0,1 1 0 0 0,0 0 0 0 0,0 1 0 0 0,1 1 0 0 0,0 0 0 0 0,24-12 1 0 0,-35 21 95 0 0,0-1 0 0 0,-1 1 0 0 0,1-1 0 0 0,0 1 0 0 0,-1 0 0 0 0,1 0 0 0 0,0-1 0 0 0,0 1 0 0 0,0 0 0 0 0,-1 0 0 0 0,1 0 0 0 0,0 0 0 0 0,0 0 0 0 0,0 0 0 0 0,-1 0 0 0 0,1 1 0 0 0,0-1 0 0 0,0 0 0 0 0,-1 0 0 0 0,1 1 0 0 0,1 0 0 0 0,-1 0 3 0 0,-1-1-1 0 0,1 1 1 0 0,-1 0 0 0 0,0-1-1 0 0,1 1 1 0 0,-1 0-1 0 0,0 0 1 0 0,1 0-1 0 0,-1-1 1 0 0,0 1-1 0 0,0 0 1 0 0,1 0-1 0 0,-1 0 1 0 0,0 0-1 0 0,0 0 1 0 0,0 0 0 0 0,0 0-1 0 0,0 1 1 0 0,-1 6 27 0 0,0-1 0 0 0,0 1 1 0 0,-1 0-1 0 0,-2 7 0 0 0,3-12-29 0 0,-8 27-232 0 0,-4 16-653 0 0,10-13-5399 0 0,4-11-1618 0 0,3-13 6160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 0 0 0,'4'-10'380'0'0,"-3"9"-334"0"0,0 0 0 0 0,-1 1 1 0 0,0-1-1 0 0,1 0 1 0 0,-1 0-1 0 0,1 0 0 0 0,-1 0 1 0 0,0 0-1 0 0,0 0 1 0 0,1 0-1 0 0,-1 0 0 0 0,0 0 1 0 0,-5-8 6029 0 0,5 10-5949 0 0,-9 7 4426 0 0,-9 14-544 0 0,17-20-4056 0 0,-7 11 672 0 0,0 0 1 0 0,1 1 0 0 0,0 1-1 0 0,1-1 1 0 0,-6 20 0 0 0,12-34-623 0 0,-5 17 250 0 0,-8 31 0 0 0,12-44-259 0 0,1 0-1 0 0,-1 0 0 0 0,1 0 1 0 0,-1 0-1 0 0,1 0 0 0 0,0 0 1 0 0,0 0-1 0 0,0 0 0 0 0,1 0 1 0 0,-1 0-1 0 0,1 0 0 0 0,0-1 1 0 0,0 1-1 0 0,2 6 0 0 0,-2-8-21 0 0,0-1-1 0 0,0 0 1 0 0,-1 0-1 0 0,1 0 1 0 0,0 0-1 0 0,0 0 1 0 0,0 0-1 0 0,0 0 1 0 0,0 0-1 0 0,0 0 1 0 0,0-1-1 0 0,1 1 1 0 0,-1 0-1 0 0,0-1 1 0 0,0 1-1 0 0,0-1 1 0 0,0 0-1 0 0,1 1 1 0 0,-1-1-1 0 0,0 0 1 0 0,0 0-1 0 0,1 0 1 0 0,-1 0-1 0 0,0 0 1 0 0,0 0-1 0 0,1-1 1 0 0,-1 1-1 0 0,0 0 1 0 0,0-1-1 0 0,0 1 1 0 0,1-1-1 0 0,-1 1 1 0 0,1-2-1 0 0,6-2-346 0 0,-1 0 0 0 0,0-1 1 0 0,12-11-1 0 0,-16 13 171 0 0,5-5-138 0 0,-1 0 1 0 0,0 0 0 0 0,0-1 0 0 0,8-14-1 0 0,14-18-233 0 0,-23 33 562 0 0,-2 2 116 0 0,1 1 0 0 0,0-1-1 0 0,-1 1 1 0 0,2 1 0 0 0,-1-1 0 0 0,0 1 0 0 0,1 0-1 0 0,6-4 1 0 0,-12 8-62 0 0,0 0 1 0 0,0 1-1 0 0,1-1 0 0 0,-1 0 0 0 0,0 0 1 0 0,0 0-1 0 0,0 0 0 0 0,1 1 0 0 0,-1-1 1 0 0,0 0-1 0 0,0 0 0 0 0,0 1 1 0 0,0-1-1 0 0,0 0 0 0 0,0 0 0 0 0,1 0 1 0 0,-1 1-1 0 0,0-1 0 0 0,0 0 0 0 0,0 1 1 0 0,0-1-1 0 0,0 0 0 0 0,0 0 0 0 0,0 1 1 0 0,0-1-1 0 0,0 0 0 0 0,0 0 1 0 0,0 1-1 0 0,0-1 0 0 0,0 0 0 0 0,0 1 1 0 0,0-1-1 0 0,0 0 0 0 0,0 0 0 0 0,0 1 1 0 0,0-1-1 0 0,-1 0 0 0 0,1 0 0 0 0,0 1 1 0 0,-2 12 462 0 0,-5 10 696 0 0,-7 43 0 0 0,11-20-3979 0 0,4-23-2292 0 0,3-1-3479 0 0,-2-13 6237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1 840 0 0,'-6'0'13912'0'0,"1"7"-10938"0"0,3-4-3283 0 0,-7 18 1329 0 0,0 0-1 0 0,-7 26 1 0 0,13-36-975 0 0,1 1 0 0 0,-1-1 0 0 0,1 1 0 0 0,1-1 0 0 0,0 1 0 0 0,0 14 0 0 0,1-25-102 0 0,0 0 0 0 0,0 0 0 0 0,0-1 0 0 0,0 1 0 0 0,0 0 0 0 0,0 0 0 0 0,0-1 0 0 0,0 1 0 0 0,0 0 0 0 0,0 0 0 0 0,1-1-1 0 0,-1 1 1 0 0,0 0 0 0 0,0 0 0 0 0,1-1 0 0 0,-1 1 0 0 0,0-1 0 0 0,1 1 0 0 0,-1 0 0 0 0,1-1 0 0 0,-1 1 0 0 0,1-1 0 0 0,-1 1 0 0 0,0-1 0 0 0,1 1 0 0 0,0-1 0 0 0,-1 1 0 0 0,1-1 0 0 0,-1 0-1 0 0,1 1 1 0 0,-1-1 0 0 0,1 0 0 0 0,0 0 0 0 0,-1 1 0 0 0,1-1 0 0 0,-1 0 0 0 0,1 0 0 0 0,0 0 0 0 0,-1 0 0 0 0,1 0 0 0 0,0 0 0 0 0,-1 0 0 0 0,1 0 0 0 0,0 0 0 0 0,-1 0 0 0 0,2-1 0 0 0,1 0-288 0 0,-1 0 0 0 0,1 0 1 0 0,-1-1-1 0 0,1 1 0 0 0,-1-1 1 0 0,1 0-1 0 0,-1 0 0 0 0,0 0 1 0 0,4-3-1 0 0,64-79-3010 0 0,5 6 8284 0 0,-74 77-4843 0 0,-1 1 1 0 0,1-1 0 0 0,-1 1 0 0 0,1-1-1 0 0,0 1 1 0 0,-1-1 0 0 0,1 1-1 0 0,-1-1 1 0 0,1 1 0 0 0,0 0-1 0 0,-1-1 1 0 0,1 1 0 0 0,0 0 0 0 0,0 0-1 0 0,-1 0 1 0 0,1 0 0 0 0,0 0-1 0 0,0 0 1 0 0,0 0-16 0 0,-1 0 0 0 0,0 0 0 0 0,1 0 1 0 0,-1 1-1 0 0,0-1 0 0 0,1 0 0 0 0,-1 0 0 0 0,0 1 0 0 0,0-1 0 0 0,1 0 1 0 0,-1 1-1 0 0,0-1 0 0 0,0 1 0 0 0,1-1 0 0 0,-1 0 0 0 0,0 1 0 0 0,0-1 1 0 0,0 1-1 0 0,0-1 0 0 0,0 0 0 0 0,1 1 0 0 0,-1-1 0 0 0,0 1 0 0 0,0 0 1 0 0,0 2 77 0 0,0 0 1 0 0,0 0 0 0 0,0 0 0 0 0,0 0 0 0 0,0 0 0 0 0,-1 0-1 0 0,1 0 1 0 0,-2 5 0 0 0,-1 1-238 0 0,-5 13 322 0 0,-4 29 1 0 0,7-13-2381 0 0,5-32 884 0 0,0 0 0 0 0,0 1 0 0 0,1-1 0 0 0,1 7 0 0 0,1-2-3424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190 268 496 0 0,'-2'-23'1684'0'0,"2"18"30"0"0,0-1 1 0 0,-1 1 0 0 0,1-1 0 0 0,-1 1 0 0 0,-1-1 0 0 0,-1-5-1 0 0,3 9-1243 0 0,-1 1-1 0 0,0-1 1 0 0,0 1-1 0 0,0-1 1 0 0,0 1-1 0 0,0-1 0 0 0,0 1 1 0 0,0 0-1 0 0,-2-2 1 0 0,1 1-471 0 0,1 1 1 0 0,-1 0 0 0 0,0 0-1 0 0,0-1 1 0 0,0 2-1 0 0,0-1 1 0 0,0 0 0 0 0,-3 0-1 0 0,1 0 116 0 0,1 1 0 0 0,-1 0 0 0 0,0 0 0 0 0,0 0 0 0 0,0 1-1 0 0,1 0 1 0 0,-1 0 0 0 0,0 0 0 0 0,1 0 0 0 0,-1 1 0 0 0,1-1-1 0 0,-1 1 1 0 0,1 0 0 0 0,-1 0 0 0 0,1 1 0 0 0,0-1-1 0 0,0 1 1 0 0,0 0 0 0 0,-4 5 0 0 0,-1 2-15 0 0,0 0 1 0 0,1 0-1 0 0,0 0 0 0 0,0 1 1 0 0,-7 18-1 0 0,9-19-89 0 0,1 1 0 0 0,0 0 0 0 0,-3 15 0 0 0,6-21-81 0 0,0-1 1 0 0,0 1-1 0 0,1 0 0 0 0,-1 0 1 0 0,1 1-1 0 0,0-1 0 0 0,0 0 1 0 0,0 0-1 0 0,2 9 0 0 0,-2-12-2 0 0,1-1-1 0 0,-1 0 1 0 0,1 1-1 0 0,-1-1 0 0 0,1 0 1 0 0,-1 1-1 0 0,1-1 1 0 0,0 0-1 0 0,-1 0 1 0 0,1 0-1 0 0,0 0 1 0 0,0 0-1 0 0,0 0 1 0 0,-1 0-1 0 0,1 0 1 0 0,0 0-1 0 0,0 0 0 0 0,0 0 1 0 0,0-1-1 0 0,1 1 1 0 0,0 0-1 0 0,0 0-94 0 0,0-1-1 0 0,0 1 0 0 0,1-1 0 0 0,-1 0 1 0 0,0 0-1 0 0,0 0 0 0 0,1 0 1 0 0,-1 0-1 0 0,0-1 0 0 0,4 0 0 0 0,3-3-582 0 0,0 1 0 0 0,-1-2-1 0 0,0 1 1 0 0,12-9-1 0 0,-3 0-4068 0 0,31-31 0 0 0,11-24 1697 0 0,44-84 4041 0 0,-88 128-1157 0 0,-7 12-206 0 0,15-25 5963 0 0,-21 34-4676 0 0,-1 0 1 0 0,0 0-1 0 0,1 0 1 0 0,-1 0-1 0 0,0 0 1 0 0,0-1 0 0 0,-1 1-1 0 0,1 0 1 0 0,0-1-1 0 0,-1-3 1 0 0,0 6-743 0 0,0 1 1 0 0,0 0 0 0 0,0 0-1 0 0,0-1 1 0 0,0 1 0 0 0,0 0-1 0 0,0-1 1 0 0,0 1 0 0 0,0 0-1 0 0,0-1 1 0 0,0 1 0 0 0,0 0-1 0 0,0 0 1 0 0,0-1-1 0 0,0 1 1 0 0,0 0 0 0 0,-1-1-1 0 0,1 1 1 0 0,0 0 0 0 0,0 0-1 0 0,0-1 1 0 0,0 1 0 0 0,-1 0-1 0 0,1 0 1 0 0,0 0-1 0 0,0-1 1 0 0,0 1 0 0 0,-1 0-1 0 0,1 0 1 0 0,0 0 0 0 0,0 0-1 0 0,-1 0 1 0 0,1-1 0 0 0,0 1-1 0 0,0 0 1 0 0,-1 0 0 0 0,1 0-1 0 0,0 0 1 0 0,-13 5 1757 0 0,-10 13-587 0 0,15-9-1320 0 0,0 2-1 0 0,0-1 1 0 0,1 1 0 0 0,0 0-1 0 0,1 1 1 0 0,0 0 0 0 0,0 0-1 0 0,1 0 1 0 0,1 1 0 0 0,0 0-1 0 0,0 0 1 0 0,1 1 0 0 0,0-1-1 0 0,1 1 1 0 0,-2 23 0 0 0,5 20-3804 0 0,5-2-4345 0 0,-3-33-405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70 177 760 0 0,'-7'-7'11254'0'0,"9"-1"-6138"0"0,15-6-4219 0 0,-4 5 319 0 0,-12 8-1169 0 0,31-34 1390 0 0,-25 27-1209 0 0,0-1 1 0 0,-1 0-1 0 0,0-1 0 0 0,8-14 1 0 0,-14 23-223 0 0,12-29 314 0 0,-12 30-311 0 0,1-1 0 0 0,-1 1 1 0 0,0 0-1 0 0,0-1 0 0 0,0 1 0 0 0,0 0 0 0 0,0-1 1 0 0,0 1-1 0 0,0-1 0 0 0,0 1 0 0 0,0 0 1 0 0,0-1-1 0 0,0 1 0 0 0,0-1 0 0 0,0 1 0 0 0,0 0 1 0 0,0-1-1 0 0,-1 1 0 0 0,1-1 0 0 0,0 1 1 0 0,0 0-1 0 0,0-1 0 0 0,0 1 0 0 0,-1 0 0 0 0,1-1 1 0 0,-1 1 2 0 0,0-1 1 0 0,1 1 0 0 0,-1 0 0 0 0,0 0-1 0 0,1 0 1 0 0,-1 0 0 0 0,0 0 0 0 0,1 0-1 0 0,-1 0 1 0 0,0 0 0 0 0,0 1 0 0 0,1-1-1 0 0,-1 0 1 0 0,0 0 0 0 0,1 1 0 0 0,-1-1-1 0 0,1 0 1 0 0,-2 1 0 0 0,-12 8 382 0 0,1 1 1 0 0,0 1-1 0 0,0 0 1 0 0,1 1-1 0 0,-21 25 0 0 0,25-28-141 0 0,1 0-35 0 0,1-1 0 0 0,-1 1 0 0 0,1 1 1 0 0,1-1-1 0 0,0 1 0 0 0,-7 16 0 0 0,10-22-192 0 0,1 0 0 0 0,-1 0-1 0 0,1 0 1 0 0,0 0 0 0 0,0 0-1 0 0,0 0 1 0 0,1 0 0 0 0,-1 1-1 0 0,1-1 1 0 0,0 0 0 0 0,0 1 0 0 0,0-1-1 0 0,0 0 1 0 0,1 0 0 0 0,0 1-1 0 0,-1-1 1 0 0,1 0 0 0 0,0 0-1 0 0,1 0 1 0 0,2 7 0 0 0,-2-8-179 0 0,0 0 0 0 0,1 0 0 0 0,-1 0 0 0 0,1 0 1 0 0,0 0-1 0 0,0-1 0 0 0,0 1 0 0 0,0-1 0 0 0,0 0 0 0 0,0 0 0 0 0,0-1 0 0 0,0 1 1 0 0,1-1-1 0 0,-1 1 0 0 0,1-1 0 0 0,-1-1 0 0 0,4 2 0 0 0,6 0-577 0 0,1-1 0 0 0,-1 0 1 0 0,15-2-1 0 0,7-3-1056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65 218 0 0 0,'-2'1'86'0'0,"0"1"0"0"0,0-1 0 0 0,0 0 0 0 0,0 1 0 0 0,-1-1 0 0 0,1 0 0 0 0,-4 0 0 0 0,5 0 161 0 0,-1-1-1 0 0,1 0 0 0 0,-1 1 1 0 0,1-1-1 0 0,-1 0 1 0 0,1 0-1 0 0,-1 0 0 0 0,1-1 1 0 0,0 1-1 0 0,-3-1 1 0 0,3 1 261 0 0,0-1 0 0 0,1 1 0 0 0,-1 0 0 0 0,0-1 0 0 0,0 1 0 0 0,1-1 0 0 0,-1 0 0 0 0,0 1 0 0 0,1-1 0 0 0,-1 0 0 0 0,1 1 0 0 0,-2-2 0 0 0,0-3 12 0 0,0 0 0 0 0,0 1-1 0 0,0-1 1 0 0,0 0-1 0 0,1 0 1 0 0,-1 0 0 0 0,1-1-1 0 0,1 1 1 0 0,-1 0-1 0 0,0 0 1 0 0,1-10 0 0 0,1 3-604 0 0,-1 0 0 0 0,2-1 0 0 0,4-22 0 0 0,-5 30 70 0 0,1 0 0 0 0,-1 0 0 0 0,1 0 0 0 0,0 1 0 0 0,0-1 0 0 0,1 0 0 0 0,-1 1 0 0 0,1 0 0 0 0,4-6 0 0 0,-5 8 22 0 0,0-1-1 0 0,0 1 0 0 0,1 0 1 0 0,-1 0-1 0 0,1 0 1 0 0,-1 0-1 0 0,1 0 1 0 0,-1 1-1 0 0,1-1 0 0 0,0 1 1 0 0,0 0-1 0 0,0 0 1 0 0,0 0-1 0 0,0 0 1 0 0,3 0-1 0 0,-1 1-15 0 0,0 0 1 0 0,0 1-1 0 0,0-1 0 0 0,0 1 0 0 0,0 0 1 0 0,0 0-1 0 0,-1 1 0 0 0,10 3 1 0 0,-12-4 12 0 0,-1 0 0 0 0,1 0 1 0 0,0 0-1 0 0,-1 0 1 0 0,1 1-1 0 0,-1-1 0 0 0,1 0 1 0 0,-1 1-1 0 0,1-1 0 0 0,-1 1 1 0 0,0-1-1 0 0,1 1 1 0 0,-1 0-1 0 0,0 0 0 0 0,0 0 1 0 0,0-1-1 0 0,-1 1 1 0 0,1 0-1 0 0,0 1 0 0 0,0-1 1 0 0,-1 0-1 0 0,1 0 1 0 0,-1 0-1 0 0,0 0 0 0 0,0 0 1 0 0,1 3-1 0 0,-2-1 29 0 0,0-1 0 0 0,0 1 0 0 0,0-1 0 0 0,0 1 0 0 0,0-1 0 0 0,0 0 0 0 0,-1 0 0 0 0,1 0 0 0 0,-1 0 0 0 0,0 0 0 0 0,0 0 0 0 0,-3 4 0 0 0,4-6-26 0 0,-11 13 304 0 0,-16 14 0 0 0,24-23-252 0 0,-1-2 0 0 0,0 1 0 0 0,0-1 0 0 0,0 1 1 0 0,-1-2-1 0 0,1 1 0 0 0,-7 2 0 0 0,10-5-164 0 0,1 0 0 0 0,0 1 0 0 0,0-1-1 0 0,0 0 1 0 0,0 0 0 0 0,0 0 0 0 0,0 0 0 0 0,0 0-1 0 0,-1 0 1 0 0,-1-1 0 0 0,3 1 47 0 0,-1 0-1 0 0,1 0 1 0 0,-1-1-1 0 0,1 1 1 0 0,-1 0-1 0 0,1-1 1 0 0,0 1-1 0 0,-1 0 1 0 0,1-1-1 0 0,0 1 1 0 0,-1-1-1 0 0,1 1 1 0 0,0 0-1 0 0,-1-1 1 0 0,1 1-1 0 0,0-1 1 0 0,-1 1-1 0 0,1-1 1 0 0,0 1 0 0 0,0-1-1 0 0,0 0 1 0 0,0 1-1 0 0,-1-1 1 0 0,1 1-1 0 0,0-1 1 0 0,0 0-1 0 0,-1-11-1306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36 600 0 0,'1'-8'583'0'0,"-5"8"1497"0"0,-5 12 3148 0 0,6-4-4415 0 0,0 1 0 0 0,0 0-1 0 0,1 0 1 0 0,-2 13 0 0 0,-4 10 531 0 0,4-15-875 0 0,0 2-1 0 0,0-1 1 0 0,-1 35 0 0 0,4-38-196 0 0,1-1 0 0 0,3 28 0 0 0,-3-41-274 0 0,0 0 0 0 0,0 0 1 0 0,0 0-1 0 0,0 0 0 0 0,0 0 0 0 0,0 0 1 0 0,0 0-1 0 0,1 0 0 0 0,-1 0 0 0 0,0 0 1 0 0,0 0-1 0 0,1 0 0 0 0,-1 0 0 0 0,1-1 1 0 0,-1 1-1 0 0,1 0 0 0 0,-1 0 1 0 0,2 1-1 0 0,-2-2 0 0 0,1 0 0 0 0,-1-1 0 0 0,1 1 0 0 0,-1 0-1 0 0,0 0 1 0 0,1-1 0 0 0,-1 1 0 0 0,0 0 0 0 0,1 0 0 0 0,-1-1 0 0 0,0 1 0 0 0,1-1 0 0 0,-1 1 0 0 0,0 0 0 0 0,1-1 0 0 0,-1 1 0 0 0,0-1 0 0 0,0 1 0 0 0,1-1-1 0 0,-1 1 1 0 0,0-1 0 0 0,0 1 0 0 0,0-1 0 0 0,12-41 16 0 0,-6-19 780 0 0,-5 47-418 0 0,0 1 1 0 0,1 0 0 0 0,0 0 0 0 0,0 0 0 0 0,7-19 0 0 0,-5 20-223 0 0,0 1 1 0 0,1-1-1 0 0,1 2 0 0 0,-1-1 1 0 0,12-14-1 0 0,-15 21-226 0 0,1 1 0 0 0,-1 0-1 0 0,1 0 1 0 0,0 1 0 0 0,0-1-1 0 0,0 1 1 0 0,0 0-1 0 0,1 0 1 0 0,-1 0 0 0 0,0 0-1 0 0,1 1 1 0 0,-1-1-1 0 0,1 1 1 0 0,-1 0 0 0 0,1 0-1 0 0,0 1 1 0 0,-1-1 0 0 0,1 1-1 0 0,7 1 1 0 0,-1 0-1841 0 0,0 1 1 0 0,16 5-1 0 0,4 7-7540 0 0,-14-3 7072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95 696 0 0,'4'-15'1866'0'0,"1"-11"5816"0"0,-5 0-494 0 0,-3 12-6220 0 0,2 13-863 0 0,1 0-1 0 0,0 0 1 0 0,-1 0 0 0 0,1 0-1 0 0,-1 1 1 0 0,1-1 0 0 0,-1 0-1 0 0,0 1 1 0 0,1-1 0 0 0,-1 0 0 0 0,0 1-1 0 0,1-1 1 0 0,-1 1 0 0 0,0-1-1 0 0,1 1 1 0 0,-1-1 0 0 0,0 1-1 0 0,0 0 1 0 0,1 0 0 0 0,-3-1 0 0 0,1 1 24 0 0,-1-1 0 0 0,1 1 0 0 0,-1 0 1 0 0,0 0-1 0 0,1 1 0 0 0,-5 0 1 0 0,-2 2 33 0 0,1 0 0 0 0,-15 8 0 0 0,14-6-132 0 0,1 0 0 0 0,0 1 0 0 0,0 0 0 0 0,0 1 0 0 0,1 0 0 0 0,-11 14 0 0 0,13-15-44 0 0,0 0 0 0 0,1 1 0 0 0,0-1 0 0 0,0 1 0 0 0,0 1 0 0 0,1-1 0 0 0,0 1 0 0 0,0-1-1 0 0,-3 13 1 0 0,6-19-31 0 0,-1 0-1 0 0,1 0 0 0 0,0 0 1 0 0,0 0-1 0 0,-1 0 0 0 0,1 0 1 0 0,0 0-1 0 0,0 0 1 0 0,0 0-1 0 0,0 0 0 0 0,0 0 1 0 0,0 1-1 0 0,0-1 0 0 0,0 0 1 0 0,0 0-1 0 0,1 0 0 0 0,-1 0 1 0 0,0 0-1 0 0,1 0 0 0 0,-1 0 1 0 0,0 0-1 0 0,1 0 0 0 0,-1 0 1 0 0,1 0-1 0 0,-1-1 1 0 0,1 1-1 0 0,0 0 0 0 0,-1 0 1 0 0,1 0-1 0 0,0-1 0 0 0,-1 1 1 0 0,1 0-1 0 0,0-1 0 0 0,0 1 1 0 0,0-1-1 0 0,-1 1 0 0 0,1-1 1 0 0,0 0-1 0 0,0 1 0 0 0,0-1 1 0 0,0 0-1 0 0,0 0 0 0 0,-1 1 1 0 0,1-1-1 0 0,0 0 1 0 0,0 0-1 0 0,2 0 0 0 0,2-1-203 0 0,0 1-1 0 0,0-1 1 0 0,-1 0-1 0 0,1 0 0 0 0,0-1 1 0 0,0 1-1 0 0,6-5 1 0 0,-3 1 227 0 0,0 0 0 0 0,-1-1-1 0 0,1 0 1 0 0,-1-1 0 0 0,-1 1 0 0 0,8-10 0 0 0,-6 6 290 0 0,11-12 593 0 0,-10 12-404 0 0,2-2 478 0 0,-7 14-461 0 0,-3 11-69 0 0,-1-3-257 0 0,-2 1 1 0 0,1 0-1 0 0,-1-1 0 0 0,-6 20 1 0 0,4-16-773 0 0,-4 28 0 0 0,7-15-3158 0 0,6 1-3324 0 0,0-18 849 0 0,2-1 4011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6 760 0 0,'-7'-5'9898'0'0,"5"5"-9279"0"0,-11 1 3308 0 0,-13 8-2583 0 0,23-8-542 0 0,-11 4 299 0 0,9-4-844 0 0,0 1 0 0 0,-1 0 0 0 0,1 0-1 0 0,0 0 1 0 0,0 1 0 0 0,0 0 0 0 0,0 0 0 0 0,1 1 0 0 0,-1-1 0 0 0,1 1 0 0 0,-1 0 0 0 0,1 1-1 0 0,-3 4 1 0 0,6-8-244 0 0,0 0-1 0 0,0 0 0 0 0,1 0 0 0 0,-1 0 0 0 0,0 0 1 0 0,1 1-1 0 0,-1-1 0 0 0,1 0 0 0 0,-1 0 0 0 0,1 0 1 0 0,0 1-1 0 0,-1-1 0 0 0,1 0 0 0 0,0 2 0 0 0,0-2-24 0 0,0 0-1 0 0,1 0 1 0 0,-1 0-1 0 0,1-1 1 0 0,-1 1-1 0 0,1 0 0 0 0,-1 0 1 0 0,1-1-1 0 0,-1 1 1 0 0,1 0-1 0 0,0-1 1 0 0,-1 1-1 0 0,1-1 1 0 0,0 1-1 0 0,-1-1 0 0 0,1 1 1 0 0,0-1-1 0 0,0 0 1 0 0,-1 1-1 0 0,1-1 1 0 0,1 0-1 0 0,33 11-489 0 0,-26-8 362 0 0,-1-1 0 0 0,15 8 0 0 0,-20-9 112 0 0,0 1 0 0 0,0 0 0 0 0,0 0-1 0 0,-1 0 1 0 0,1 0 0 0 0,-1 1 0 0 0,1-1 0 0 0,-1 1-1 0 0,0 0 1 0 0,0 0 0 0 0,3 4 0 0 0,-2-1-21 0 0,0 0 0 0 0,0 0-1 0 0,0 0 1 0 0,-1 0 0 0 0,3 11 0 0 0,-5-15 56 0 0,1 0 0 0 0,-1 1-1 0 0,0-1 1 0 0,0 0-1 0 0,1 1 1 0 0,-1-1 0 0 0,-1 0-1 0 0,1 0 1 0 0,0 1 0 0 0,0-1-1 0 0,-1 0 1 0 0,1 1 0 0 0,-1-1-1 0 0,1 0 1 0 0,-1 0 0 0 0,0 0-1 0 0,0 0 1 0 0,0 0 0 0 0,0 0-1 0 0,-1 3 1 0 0,-4 3 233 0 0,0-1 1 0 0,0 1-1 0 0,-1-1 1 0 0,1-1-1 0 0,-1 1 0 0 0,-1-1 1 0 0,-10 6-1 0 0,15-9-234 0 0,-1-1 0 0 0,1-1 0 0 0,-1 1 0 0 0,1-1-1 0 0,-1 0 1 0 0,0 0 0 0 0,0 0 0 0 0,1 0 0 0 0,-1-1 0 0 0,0 0 0 0 0,0 0 0 0 0,0 0-1 0 0,0 0 1 0 0,1-1 0 0 0,-1 0 0 0 0,0 0 0 0 0,0 0 0 0 0,1 0 0 0 0,-6-3-1 0 0,8 4-107 0 0,1-1 0 0 0,-1 1 0 0 0,1 0-1 0 0,0 0 1 0 0,-1-1 0 0 0,1 1 0 0 0,-1 0-1 0 0,1 0 1 0 0,-1-1 0 0 0,1 1 0 0 0,0-1-1 0 0,-1 1 1 0 0,1-1 0 0 0,0 1-1 0 0,-1 0 1 0 0,1-1 0 0 0,0 1 0 0 0,0-1-1 0 0,-1 0 1 0 0,1 1 0 0 0,0-1 0 0 0,0 1-1 0 0,0-1 1 0 0,0 1 0 0 0,-1-1 0 0 0,1 0-1 0 0,0 1 1 0 0,0-1 0 0 0,0 1-1 0 0,0-1 1 0 0,0 0 0 0 0,0 1 0 0 0,0-1-1 0 0,1 1 1 0 0,-1-1 0 0 0,0 0 0 0 0,0-11-1866 0 0,1 4-369 0 0,4-1-1424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61 336 0 0,'1'-1'486'0'0,"-1"0"-1"0"0,1-1 1 0 0,0 1 0 0 0,0 0-1 0 0,-1 0 1 0 0,1 0 0 0 0,-1 0-1 0 0,1-1 1 0 0,-1 1-1 0 0,1 0 1 0 0,-1-1 0 0 0,0 1-1 0 0,1 0 1 0 0,-1-1 0 0 0,0 1-1 0 0,0 0 1 0 0,0-1-1 0 0,0 1 1 0 0,0-1 0 0 0,0 1-1 0 0,0-1 1 0 0,0 1 0 0 0,0 0-1 0 0,-1-1 1 0 0,1 1 0 0 0,0 0-1 0 0,-1-1 1 0 0,1 1-1 0 0,-1 0 1 0 0,1 0 0 0 0,-1-1-1 0 0,0 1 1 0 0,1 0 0 0 0,-1 0-1 0 0,0 0 1 0 0,0 0 0 0 0,-1-1-1 0 0,1 0-331 0 0,-1 1 0 0 0,1 0 0 0 0,-1 0 0 0 0,1 1 0 0 0,-1-1 0 0 0,1 0 0 0 0,-1 0 0 0 0,0 1 0 0 0,1-1 0 0 0,-3 1 0 0 0,-1-1 210 0 0,2 0-164 0 0,0 1 0 0 0,0 0 1 0 0,0-1-1 0 0,0 1 0 0 0,0 0 0 0 0,0 1 1 0 0,0-1-1 0 0,-1 1 0 0 0,1-1 1 0 0,0 1-1 0 0,0 0 0 0 0,-3 2 1 0 0,1 0-99 0 0,1-1 0 0 0,0 1-1 0 0,0 0 1 0 0,0 0 0 0 0,1 1 0 0 0,-1-1 0 0 0,0 1 0 0 0,1 0 0 0 0,-5 7 0 0 0,7-10-106 0 0,0 1 0 0 0,0 0 0 0 0,0 0 0 0 0,0 0 0 0 0,0 0 0 0 0,0 1 0 0 0,0-1 0 0 0,1 0 0 0 0,-1 0 0 0 0,1 1 0 0 0,-1-1 0 0 0,1 0 0 0 0,0 0 0 0 0,0 1 1 0 0,0-1-1 0 0,0 0 0 0 0,0 1 0 0 0,0-1 0 0 0,0 0 0 0 0,1 1 0 0 0,-1-1 0 0 0,1 0 0 0 0,-1 1 0 0 0,1-1 0 0 0,1 2 0 0 0,25 48-1725 0 0,-18-35 589 0 0,0 0 0 0 0,13 36 0 0 0,-20-46 1206 0 0,-1-1-1 0 0,1 1 0 0 0,-1-1 0 0 0,0 1 1 0 0,0 0-1 0 0,0 0 0 0 0,-1 0 1 0 0,0 0-1 0 0,0-1 0 0 0,-1 1 1 0 0,1 0-1 0 0,-4 11 0 0 0,3-15 96 0 0,0 0 1 0 0,0 0-1 0 0,0 0 0 0 0,0 0 0 0 0,-1 0 0 0 0,0 0 0 0 0,1-1 0 0 0,-1 1 0 0 0,0-1 0 0 0,0 0 0 0 0,0 0 1 0 0,0 1-1 0 0,0-1 0 0 0,0-1 0 0 0,-1 1 0 0 0,1 0 0 0 0,-1-1 0 0 0,1 1 0 0 0,-4 0 0 0 0,4-1-154 0 0,0 0 0 0 0,-1 0-1 0 0,1 0 1 0 0,-1 0 0 0 0,1-1-1 0 0,0 0 1 0 0,-1 1 0 0 0,0-1-1 0 0,1 0 1 0 0,-1 0 0 0 0,1-1-1 0 0,-1 1 1 0 0,1-1 0 0 0,0 1-1 0 0,-1-1 1 0 0,1 0 0 0 0,-1 0-1 0 0,1 0 1 0 0,0 0 0 0 0,0-1-1 0 0,-3-1 1 0 0,4 2-150 0 0,-1 0-159 0 0,1 0 0 0 0,-1 0 0 0 0,1-1 0 0 0,0 1 0 0 0,-1 0 0 0 0,1-1-1 0 0,0 1 1 0 0,0-1 0 0 0,0 1 0 0 0,0-1 0 0 0,0 0 0 0 0,0 1 0 0 0,0-1 0 0 0,1 0-1 0 0,-1 0 1 0 0,0 0 0 0 0,1 0 0 0 0,0 1 0 0 0,-1-1 0 0 0,1 0 0 0 0,-1-4 0 0 0,2-7-3447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1 210 440 0 0,'0'-8'15194'0'0,"26"-1"-12540"0"0,-7 3-1942 0 0,-2-4-622 0 0,0-2 0 0 0,-1 1-1 0 0,23-24 1 0 0,-13 13-48 0 0,-21 17-35 0 0,1 0-1 0 0,-1-1 1 0 0,0 0-1 0 0,6-7 1 0 0,-9 9 16 0 0,0 1 0 0 0,0 0 1 0 0,0-1-1 0 0,0 1 0 0 0,-1-1 1 0 0,1 0-1 0 0,-1 1 1 0 0,0-1-1 0 0,0 0 0 0 0,1-7 1 0 0,-2 10-11 0 0,0 1 0 0 0,0 0 0 0 0,0-1 0 0 0,0 1 0 0 0,0-1 0 0 0,0 1 0 0 0,0-1 0 0 0,0 1 0 0 0,0-1 0 0 0,0 1 0 0 0,0-1 0 0 0,-1 1 0 0 0,1-1 0 0 0,0 1 0 0 0,0 0 0 0 0,0-1 0 0 0,-1 1 0 0 0,1-1 0 0 0,0 1 0 0 0,0 0 0 0 0,-1-1 1 0 0,1 1-1 0 0,0 0 0 0 0,-1-1 0 0 0,1 1 0 0 0,0 0 0 0 0,-1 0 0 0 0,1-1 0 0 0,-1 1 0 0 0,-14-3 435 0 0,10 3-286 0 0,0 1 1 0 0,1 0-1 0 0,-1 0 0 0 0,-8 3 1 0 0,8-1-61 0 0,1 0 0 0 0,-1 1 0 0 0,0-1 0 0 0,1 1 0 0 0,-1 0 0 0 0,1 1 1 0 0,0-1-1 0 0,0 1 0 0 0,1 0 0 0 0,-1 0 0 0 0,1 1 0 0 0,-4 6 0 0 0,4-5-66 0 0,0 0 0 0 0,0 0 0 0 0,0 0 1 0 0,1 0-1 0 0,0 1 0 0 0,0-1 0 0 0,1 1 0 0 0,0-1 0 0 0,0 1 0 0 0,0 8 0 0 0,1-14-44 0 0,0 0 0 0 0,0 1 0 0 0,0-1 0 0 0,0 0 0 0 0,0 1 0 0 0,1-1 0 0 0,-1 0 0 0 0,1 0 0 0 0,0 0 0 0 0,-1 0 0 0 0,1 0 0 0 0,0 0 0 0 0,0 0 0 0 0,0 0 0 0 0,0 0 0 0 0,0 0 0 0 0,1 0 0 0 0,-1-1 0 0 0,3 4 0 0 0,-1-3-51 0 0,0 0-1 0 0,-1 0 1 0 0,1-1 0 0 0,0 1 0 0 0,0-1-1 0 0,0 1 1 0 0,1-1 0 0 0,-1 0 0 0 0,0-1-1 0 0,6 1 1 0 0,3 0-201 0 0,0-2 1 0 0,-1 0-1 0 0,1 0 1 0 0,-1-1-1 0 0,19-6 0 0 0,-7-1-97 0 0,0 0 0 0 0,0-2-1 0 0,0-1 1 0 0,40-29-1 0 0,-63 40 385 0 0,0 1-1 0 0,0 0 0 0 0,0 0 1 0 0,1 0-1 0 0,-1 0 0 0 0,0 0 1 0 0,0 0-1 0 0,0-1 0 0 0,0 1 1 0 0,0 0-1 0 0,0 0 0 0 0,0 0 1 0 0,1 0-1 0 0,-1 0 0 0 0,0 0 1 0 0,0 0-1 0 0,0 0 0 0 0,0 0 0 0 0,0 0 1 0 0,0 0-1 0 0,1 0 0 0 0,-1 0 1 0 0,0 0-1 0 0,0 0 0 0 0,0 0 1 0 0,0 0-1 0 0,0 0 0 0 0,1 0 1 0 0,-1 0-1 0 0,0 0 0 0 0,0 0 1 0 0,0 0-1 0 0,0 0 0 0 0,0 0 1 0 0,0 0-1 0 0,1 0 0 0 0,-1 1 1 0 0,0-1-1 0 0,0 0 0 0 0,0 0 1 0 0,0 0-1 0 0,0 0 0 0 0,0 0 1 0 0,0 0-1 0 0,0 0 0 0 0,1 1 0 0 0,-1-1 1 0 0,-1 11 591 0 0,-6 14 32 0 0,1-13-543 0 0,2-3 20 0 0,0 0-1 0 0,0 0 1 0 0,-5 19-1 0 0,9-27-184 0 0,-1 1-1 0 0,1 0 1 0 0,0-1-1 0 0,-1 1 1 0 0,1 0-1 0 0,0-1 1 0 0,0 1-1 0 0,0 0 1 0 0,0 0 0 0 0,0-1-1 0 0,0 1 1 0 0,1 0-1 0 0,-1-1 1 0 0,0 1-1 0 0,1 0 1 0 0,-1-1-1 0 0,1 1 1 0 0,-1-1-1 0 0,1 1 1 0 0,0-1-1 0 0,0 1 1 0 0,-1-1 0 0 0,1 1-1 0 0,0-1 1 0 0,0 0-1 0 0,0 0 1 0 0,0 0-1 0 0,0 1 1 0 0,2 0-1 0 0,-1-1-142 0 0,0 0-1 0 0,0 0 0 0 0,0 0 1 0 0,-1 0-1 0 0,1 0 0 0 0,0-1 1 0 0,0 0-1 0 0,0 1 0 0 0,0-1 0 0 0,0 0 1 0 0,0 0-1 0 0,0 0 0 0 0,0 0 1 0 0,0 0-1 0 0,0-1 0 0 0,2 0 1 0 0,3-2-422 0 0,1 0 0 0 0,-1 0 0 0 0,6-5 0 0 0,15-6-658 0 0,-17 10 1134 0 0,0 0 0 0 0,13-8 0 0 0,-13 6 882 0 0,-1-1-1 0 0,1-1 1 0 0,-1 0 0 0 0,10-10-1 0 0,0 1 1885 0 0,-20 17-2560 0 0,0 0 1 0 0,1 0 0 0 0,-1 0-1 0 0,0-1 1 0 0,1 1 0 0 0,-1 0-1 0 0,0 0 1 0 0,1 0 0 0 0,-1 0-1 0 0,0 0 1 0 0,1 0 0 0 0,-1 0-1 0 0,0 0 1 0 0,1 0 0 0 0,-1 0-1 0 0,0 0 1 0 0,1 0 0 0 0,-1 0-1 0 0,1 0 1 0 0,-1 0 0 0 0,0 0-1 0 0,1 0 1 0 0,-1 0 0 0 0,0 1-1 0 0,1-1 1 0 0,-1 0-1 0 0,0 0 1 0 0,0 0 0 0 0,1 1-1 0 0,-1-1 1 0 0,0 0 0 0 0,1 1-1 0 0,-1-1 1 0 0,0 0 0 0 0,0 1-1 0 0,0-1 1 0 0,1 0 0 0 0,-1 1-1 0 0,0-1 1 0 0,0 0 0 0 0,0 1-1 0 0,0-1 1 0 0,1 1 0 0 0,-1-1-1 0 0,0 0 1 0 0,0 1 0 0 0,0-1-1 0 0,0 1 1 0 0,0-1 0 0 0,0 1-1 0 0,0-1 1 0 0,0 0-1 0 0,0 1 1 0 0,0-1 0 0 0,0 1-1 0 0,-1 0 1 0 0,1 9 243 0 0,-1 1-1 0 0,-1 0 0 0 0,0-1 1 0 0,0 1-1 0 0,-6 16 1 0 0,-3 15-172 0 0,7-22-39 0 0,1-10-630 0 0,1 0-1 0 0,0 0 1 0 0,1 0-1 0 0,0 0 1 0 0,0 1-1 0 0,0-1 1 0 0,3 20-1 0 0,0-17-889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86 0 0 0,'5'-32'398'0'0,"-4"24"-162"0"0,0 1 0 0 0,1 0 0 0 0,-1-1 0 0 0,8-15 3634 0 0,-9 32 2673 0 0,0-3-6559 0 0,0 9 1278 0 0,-1 0 1 0 0,0 0 0 0 0,-1-1-1 0 0,-5 27 1 0 0,6-40-1226 0 0,-3 15 427 0 0,1 0 0 0 0,0 0 0 0 0,-2 25 1 0 0,0 266 519 0 0,1-168-1077 0 0,0 16-5085 0 0,3-139 1693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30 126 752 0 0,'-3'-2'1470'0'0,"0"-1"1"0"0,0 0-1 0 0,1 1 0 0 0,-1-1 1 0 0,0-1-1 0 0,1 1 0 0 0,0 0 0 0 0,-1-1 1 0 0,-1-5-1 0 0,3 9-1235 0 0,1-1 1 0 0,0 0-1 0 0,0 1 0 0 0,0-1 1 0 0,0 0-1 0 0,-1 1 0 0 0,1-1 1 0 0,0 0-1 0 0,0 0 0 0 0,0 1 1 0 0,0-1-1 0 0,0 0 0 0 0,0 1 1 0 0,0-1-1 0 0,0 0 0 0 0,1 1 1 0 0,-1-1-1 0 0,0 0 0 0 0,0 1 1 0 0,0-1-1 0 0,1 0 0 0 0,-1 1 1 0 0,1-2-1 0 0,0 1-174 0 0,0 0 1 0 0,0 0-1 0 0,0 0 0 0 0,1 0 0 0 0,-1 0 1 0 0,0 0-1 0 0,1 0 0 0 0,-1 1 0 0 0,0-1 1 0 0,1 1-1 0 0,-1-1 0 0 0,1 1 0 0 0,-1-1 1 0 0,2 1-1 0 0,104-13 1857 0 0,12 1-1802 0 0,37-5-3989 0 0,-13 0-3629 0 0,-87 15-2330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16 323 240 0 0,'-15'6'14234'0'0,"24"-17"-12039"0"0,14 7-294 0 0,-15 3-1630 0 0,1-1 0 0 0,-1 0 0 0 0,0-1-1 0 0,15-6 1 0 0,21-12-28 0 0,-30 14-243 0 0,0 0-1 0 0,16-10 1 0 0,-8 4-40 0 0,-16 10 15 0 0,-1 0 0 0 0,1-1 0 0 0,-1 0 0 0 0,1 0 0 0 0,5-6 0 0 0,2-5-167 0 0,-1-1-1 0 0,0-1 1 0 0,-1 0-1 0 0,14-27 0 0 0,-23 39 137 0 0,0 0 0 0 0,0 0 0 0 0,0-1-1 0 0,-1 1 1 0 0,3-11 0 0 0,-4 14 47 0 0,1 1 0 0 0,-1-1 0 0 0,0 1 0 0 0,0-1 0 0 0,0 1 0 0 0,0-1 0 0 0,0 1 0 0 0,0-1 0 0 0,0 1 1 0 0,0-1-1 0 0,0 1 0 0 0,-1-1 0 0 0,1 1 0 0 0,-1-1 0 0 0,1 1 0 0 0,0-1 0 0 0,-1 1 0 0 0,0 0 0 0 0,1-1 0 0 0,-1 1 1 0 0,0 0-1 0 0,0 0 0 0 0,1-1 0 0 0,-1 1 0 0 0,-1-1 0 0 0,-2 0 34 0 0,1 0 1 0 0,-1 0-1 0 0,0 0 1 0 0,1 1-1 0 0,-1-1 1 0 0,0 1-1 0 0,0 0 1 0 0,0 1-1 0 0,0-1 1 0 0,1 1-1 0 0,-1-1 1 0 0,0 2-1 0 0,0-1 1 0 0,0 0-1 0 0,0 1 1 0 0,0 0-1 0 0,0 0 1 0 0,0 0-1 0 0,1 1 1 0 0,-5 2-1 0 0,-7 4 164 0 0,1 0-1 0 0,0 2 0 0 0,-20 17 1 0 0,24-19-135 0 0,1 0 67 0 0,1 0 0 0 0,0 1 1 0 0,0-1-1 0 0,1 2 0 0 0,0-1 0 0 0,1 1 0 0 0,-8 15 1 0 0,5-7 48 0 0,1 1 1 0 0,0-1 0 0 0,-9 36-1 0 0,16-48-145 0 0,0-1 0 0 0,0 1 0 0 0,0 0 1 0 0,0-1-1 0 0,1 1 0 0 0,-1 0 0 0 0,1 0 0 0 0,1 6 0 0 0,-1-10-43 0 0,1 0 0 0 0,-1 1 0 0 0,1-1-1 0 0,-1 0 1 0 0,1 0 0 0 0,0 0 0 0 0,-1 1 0 0 0,1-1 0 0 0,0 0-1 0 0,0 0 1 0 0,0 0 0 0 0,1-1 0 0 0,-1 1 0 0 0,0 0 0 0 0,1 0-1 0 0,-1-1 1 0 0,1 1 0 0 0,-1-1 0 0 0,1 1 0 0 0,-1-1 0 0 0,1 0-1 0 0,2 1 1 0 0,13 6-1401 0 0,-1 0 0 0 0,25 5 0 0 0,73 8-12104 0 0,-112-20 13242 0 0,34 6-1465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27 752 0 0,'-22'-16'15339'0'0,"24"8"-14428"0"0,-2 7-817 0 0,0 1 0 0 0,1 0 0 0 0,-1 0 0 0 0,0 0 0 0 0,1 0 1 0 0,-1-1-1 0 0,1 1 0 0 0,-1 0 0 0 0,0 0 0 0 0,1 0 0 0 0,-1 0 0 0 0,1 0 0 0 0,-1 0 0 0 0,1 0 0 0 0,-1 0 0 0 0,0 0 0 0 0,1 0 0 0 0,-1 0 0 0 0,1 1 0 0 0,-1-1 0 0 0,0 0 0 0 0,1 0 0 0 0,-1 0 0 0 0,0 1 0 0 0,1-1 0 0 0,0 1 0 0 0,11 8 1221 0 0,-6-2-991 0 0,0 1 0 0 0,0 1-1 0 0,-1-1 1 0 0,0 1-1 0 0,5 12 1 0 0,10 17 132 0 0,27 40-40 0 0,-11-22-418 0 0,-24-36-1353 0 0,0-1 1 0 0,27 31-1 0 0,-32-42 10 0 0,1 7-7253 0 0,1 0 368 0 0,-5-10 7007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16 364 952 0 0,'-11'-3'11400'0'0,"10"1"-10640"0"0,0 2-477 0 0,1-1-1 0 0,0 1 1 0 0,-1-1 0 0 0,1 1-1 0 0,0-1 1 0 0,0 0-1 0 0,-1 1 1 0 0,1-1-1 0 0,0 1 1 0 0,0-1 0 0 0,0 0-1 0 0,-1 1 1 0 0,1-1-1 0 0,0 0 1 0 0,0 1-1 0 0,0-2 1 0 0,0 1-94 0 0,0-1 0 0 0,1 0 0 0 0,-1 1 0 0 0,0-1 0 0 0,1 0 0 0 0,-1 1-1 0 0,1-1 1 0 0,-1 1 0 0 0,1-1 0 0 0,-1 1 0 0 0,1-1 0 0 0,0 1 0 0 0,0 0 0 0 0,1-3 0 0 0,12-11 99 0 0,2 0 1 0 0,-1 0-1 0 0,1 2 1 0 0,33-20-1 0 0,-2-1-1110 0 0,144-124-10146 0 0,-149 118 2862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59 0 0 0,'0'0'0'0'0,"1"0"0"0"0,-1 0 0 0 0,0 0 0 0 0,0 0 0 0 0,0 0 0 0 0,0 0 0 0 0,0-1 0 0 0,0 1 0 0 0,0 0 0 0 0,1 0 0 0 0,-1 0 0 0 0,0 0 0 0 0,0 0 0 0 0,0 0 0 0 0,0 0 0 0 0,0 0 0 0 0,1 0 0 0 0,-1 0 0 0 0,0 0 0 0 0,0 0 0 0 0,0 0 0 0 0,0 0 0 0 0,0 0 0 0 0,1 0 0 0 0,-1 0 0 0 0,0 0 0 0 0,0 0 0 0 0,0 0 0 0 0,0 0 0 0 0,1 0 0 0 0,-1 0 0 0 0,0 0 0 0 0,0 0 0 0 0,3 2 0 0 0,-3-2 15 0 0,0 0 0 0 0,0 0 0 0 0,0 0-1 0 0,1 0 1 0 0,-1-1 0 0 0,0 1 0 0 0,0 0 0 0 0,0 0 0 0 0,0 0-1 0 0,0 0 1 0 0,0 0 0 0 0,0 0 0 0 0,0 0 0 0 0,0 0 0 0 0,0 0 0 0 0,0-1-1 0 0,1 1 1 0 0,-1 0 0 0 0,0 0 0 0 0,0 0 0 0 0,0 0 0 0 0,0 0-1 0 0,0 0 1 0 0,0-1 0 0 0,0 1 0 0 0,0 0 0 0 0,0 0 0 0 0,0 0 0 0 0,0 0-1 0 0,0 0 1 0 0,0-1 0 0 0,0 1 0 0 0,0 0 0 0 0,0 0 0 0 0,0 0-1 0 0,0 0 1 0 0,0 0 0 0 0,-1-1 0 0 0,0-9 454 0 0,0 8-373 0 0,1 0-1 0 0,0 0 0 0 0,-1 0 0 0 0,1 0 1 0 0,0 0-1 0 0,0-3 0 0 0,1 4-8 0 0,-1 0-1 0 0,0 0 1 0 0,0 0 0 0 0,0 0-1 0 0,0 0 1 0 0,0 0 0 0 0,0 0-1 0 0,0 0 1 0 0,0 0 0 0 0,-1-2-1 0 0,-1-6 6245 0 0,2 9-6207 0 0,0 0 0 0 0,0 0-1 0 0,0-1 1 0 0,0 1 0 0 0,0 0-1 0 0,0 0 1 0 0,0 0 0 0 0,0 0 0 0 0,0 0-1 0 0,0-1 1 0 0,0 1 0 0 0,0 0-1 0 0,0 0 1 0 0,0 0 0 0 0,0 0-1 0 0,0 0 1 0 0,0 0 0 0 0,1-2 1113 0 0,-1 2-1114 0 0,0 0 1 0 0,0 0 0 0 0,0 0-1 0 0,0 0 1 0 0,0 0 0 0 0,0 0 0 0 0,1 0-1 0 0,8-2 1506 0 0,-7 2-1479 0 0,2 1 991 0 0,-3 7-207 0 0,-1-5-874 0 0,0 16 744 0 0,0-6-315 0 0,0 1 0 0 0,-1 0 0 0 0,-3 22 0 0 0,-1-4 15 0 0,-2 8-33 0 0,-118 367-134 0 0,105-345-635 0 0,-16 38-623 0 0,-8-3-1839 0 0,11-35-6098 0 0,26-47 2353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39 256 0 0,'2'-15'994'0'0,"5"-8"6789"0"0,2 25-785 0 0,-9-2-6912 0 0,0 0 0 0 0,0 0 0 0 0,0 0-1 0 0,1 0 1 0 0,-1 0 0 0 0,0 1 0 0 0,0-1-1 0 0,0 0 1 0 0,0 0 0 0 0,1 0 0 0 0,-1 0-1 0 0,0 1 1 0 0,0-1 0 0 0,0 0 0 0 0,0 0-1 0 0,0 1 1 0 0,0-1 0 0 0,1 0 0 0 0,-1 0-1 0 0,0 0 1 0 0,0 1 0 0 0,0-1 0 0 0,0 0-1 0 0,0 0 1 0 0,0 1 0 0 0,0-1 0 0 0,0 0-1 0 0,0 1 1 0 0,0-1 0 0 0,0 0 0 0 0,0 0-1 0 0,0 1 1 0 0,0-1 0 0 0,0 0 0 0 0,0 0-1 0 0,0 1 1 0 0,0-1 0 0 0,-1 0 0 0 0,1 0-1 0 0,0 0 1 0 0,0 1 0 0 0,0-1 0 0 0,0 0-1 0 0,0 0 1 0 0,0 0 0 0 0,-1 1 0 0 0,-1 3 131 0 0,1 0 1 0 0,-1 1-1 0 0,1-1 1 0 0,-1 1 0 0 0,1-1-1 0 0,1 1 1 0 0,-1 0 0 0 0,0 9-1 0 0,-1-1-36 0 0,-6 39 435 0 0,-8 71 109 0 0,10 34-696 0 0,-1 18-347 0 0,3-134-875 0 0,-1 1 1 0 0,-12 49-1 0 0,15-67-1783 0 0,1-16-1590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07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81 1072 0 0,'-8'-15'9190'0'0,"-4"-2"-4710"0"0,11 15-4048 0 0,-1 1-1 0 0,1-1 1 0 0,-1 0 0 0 0,1 1-1 0 0,-1 0 1 0 0,1-1-1 0 0,-1 1 1 0 0,1 0-1 0 0,-1 0 1 0 0,0 0-1 0 0,0 0 1 0 0,1 0 0 0 0,-1 1-1 0 0,0-1 1 0 0,-2 0-1 0 0,10 7 2079 0 0,7 8-1652 0 0,-7-11-726 0 0,1 0 1 0 0,0-1 0 0 0,0 0-1 0 0,0-1 1 0 0,0 0-1 0 0,0 0 1 0 0,11-1 0 0 0,51-9-841 0 0,-38 4-321 0 0,168-33-12214 0 0,-163 28 5284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1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 0 13331,'-2'1'257,"-1"0"1,1 0-1,-1 1 1,1-1 0,0 0-1,-4 4 1,-9 5 249,-4 1 179,1 1 1,-31 26-1,-30 36 273,51-47-683,-37 42 89,-86 117 1,77-91-284,-58 81-24,-93 109-396,121-159-3136,100-121 2998,0-1 1,0 1-1,-1-1 0,1 0 1,-9 5-1,4-6-2630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68 130 64,'5'-39'3574,"-5"47"3462,-2 3-3604,-6 24-3056,5-23 564,-11 53 169,-8 35 124,15-75-755,1 1 0,-4 42-1,10-66-436,-1-1-1,1 0 0,0 1 0,0-1 0,0 0 0,1 1 0,-1-1 1,0 1-1,0-1 0,1 0 0,0 3 0,0-4-19,-1 1 0,0-1 0,1 0 0,0 1 0,-1-1 0,1 0 0,-1 1 0,1-1 0,-1 0 0,1 0 0,-1 0 0,1 0 0,0 1 0,-1-1 0,1 0 0,0 0 0,-1 0 0,1 0 0,-1 0 0,1-1 0,0 1 0,-1 0 0,1 0-1,-1 0 1,1 0 0,0-1 0,-1 1 0,1 0 0,0-1 0,11-5 184,-1 0-1,0 0 1,0-2-1,18-14 1,-7 4-2,52-38 271,100-72 23,-118 91-503,182-112-2905,-230 144 2447,1 1-1,-1 0 1,1 0 0,12-3-1,-5 6-1662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86 0 0 0,'5'-32'398'0'0,"-4"24"-162"0"0,0 1 0 0 0,1 0 0 0 0,-1-1 0 0 0,8-15 3634 0 0,-9 32 2673 0 0,0-3-6559 0 0,0 9 1278 0 0,-1 0 1 0 0,0 0 0 0 0,-1-1-1 0 0,-5 27 1 0 0,6-40-1226 0 0,-3 15 427 0 0,1 0 0 0 0,0 0 0 0 0,-2 25 1 0 0,0 266 519 0 0,1-168-1077 0 0,0 16-5085 0 0,3-139 1693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30 126 752 0 0,'-3'-2'1470'0'0,"0"-1"1"0"0,0 0-1 0 0,1 1 0 0 0,-1-1 1 0 0,0-1-1 0 0,1 1 0 0 0,0 0 0 0 0,-1-1 1 0 0,-1-5-1 0 0,3 9-1235 0 0,1-1 1 0 0,0 0-1 0 0,0 1 0 0 0,0-1 1 0 0,0 0-1 0 0,-1 1 0 0 0,1-1 1 0 0,0 0-1 0 0,0 0 0 0 0,0 1 1 0 0,0-1-1 0 0,0 0 0 0 0,0 1 1 0 0,0-1-1 0 0,0 0 0 0 0,1 1 1 0 0,-1-1-1 0 0,0 0 0 0 0,0 1 1 0 0,0-1-1 0 0,1 0 0 0 0,-1 1 1 0 0,1-2-1 0 0,0 1-174 0 0,0 0 1 0 0,0 0-1 0 0,0 0 0 0 0,1 0 0 0 0,-1 0 1 0 0,0 0-1 0 0,1 0 0 0 0,-1 1 0 0 0,0-1 1 0 0,1 1-1 0 0,-1-1 0 0 0,1 1 0 0 0,-1-1 1 0 0,2 1-1 0 0,104-13 1857 0 0,12 1-1802 0 0,37-5-3989 0 0,-13 0-3629 0 0,-87 15-2330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16 323 240 0 0,'-15'6'14234'0'0,"24"-17"-12039"0"0,14 7-294 0 0,-15 3-1630 0 0,1-1 0 0 0,-1 0 0 0 0,0-1-1 0 0,15-6 1 0 0,21-12-28 0 0,-30 14-243 0 0,0 0-1 0 0,16-10 1 0 0,-8 4-40 0 0,-16 10 15 0 0,-1 0 0 0 0,1-1 0 0 0,-1 0 0 0 0,1 0 0 0 0,5-6 0 0 0,2-5-167 0 0,-1-1-1 0 0,0-1 1 0 0,-1 0-1 0 0,14-27 0 0 0,-23 39 137 0 0,0 0 0 0 0,0 0 0 0 0,0-1-1 0 0,-1 1 1 0 0,3-11 0 0 0,-4 14 47 0 0,1 1 0 0 0,-1-1 0 0 0,0 1 0 0 0,0-1 0 0 0,0 1 0 0 0,0-1 0 0 0,0 1 0 0 0,0-1 0 0 0,0 1 1 0 0,0-1-1 0 0,0 1 0 0 0,-1-1 0 0 0,1 1 0 0 0,-1-1 0 0 0,1 1 0 0 0,0-1 0 0 0,-1 1 0 0 0,0 0 0 0 0,1-1 0 0 0,-1 1 1 0 0,0 0-1 0 0,0 0 0 0 0,1-1 0 0 0,-1 1 0 0 0,-1-1 0 0 0,-2 0 34 0 0,1 0 1 0 0,-1 0-1 0 0,0 0 1 0 0,1 1-1 0 0,-1-1 1 0 0,0 1-1 0 0,0 0 1 0 0,0 1-1 0 0,0-1 1 0 0,1 1-1 0 0,-1-1 1 0 0,0 2-1 0 0,0-1 1 0 0,0 0-1 0 0,0 1 1 0 0,0 0-1 0 0,0 0 1 0 0,0 0-1 0 0,1 1 1 0 0,-5 2-1 0 0,-7 4 164 0 0,1 0-1 0 0,0 2 0 0 0,-20 17 1 0 0,24-19-135 0 0,1 0 67 0 0,1 0 0 0 0,0 1 1 0 0,0-1-1 0 0,1 2 0 0 0,0-1 0 0 0,1 1 0 0 0,-8 15 1 0 0,5-7 48 0 0,1 1 1 0 0,0-1 0 0 0,-9 36-1 0 0,16-48-145 0 0,0-1 0 0 0,0 1 0 0 0,0 0 1 0 0,0-1-1 0 0,1 1 0 0 0,-1 0 0 0 0,1 0 0 0 0,1 6 0 0 0,-1-10-43 0 0,1 0 0 0 0,-1 1 0 0 0,1-1-1 0 0,-1 0 1 0 0,1 0 0 0 0,0 0 0 0 0,-1 1 0 0 0,1-1 0 0 0,0 0-1 0 0,0 0 1 0 0,0 0 0 0 0,1-1 0 0 0,-1 1 0 0 0,0 0 0 0 0,1 0-1 0 0,-1-1 1 0 0,1 1 0 0 0,-1-1 0 0 0,1 1 0 0 0,-1-1 0 0 0,1 0-1 0 0,2 1 1 0 0,13 6-1401 0 0,-1 0 0 0 0,25 5 0 0 0,73 8-12104 0 0,-112-20 13242 0 0,34 6-1465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27 752 0 0,'-22'-16'15339'0'0,"24"8"-14428"0"0,-2 7-817 0 0,0 1 0 0 0,1 0 0 0 0,-1 0 0 0 0,0 0 0 0 0,1 0 1 0 0,-1-1-1 0 0,1 1 0 0 0,-1 0 0 0 0,0 0 0 0 0,1 0 0 0 0,-1 0 0 0 0,1 0 0 0 0,-1 0 0 0 0,1 0 0 0 0,-1 0 0 0 0,0 0 0 0 0,1 0 0 0 0,-1 0 0 0 0,1 1 0 0 0,-1-1 0 0 0,0 0 0 0 0,1 0 0 0 0,-1 0 0 0 0,0 1 0 0 0,1-1 0 0 0,0 1 0 0 0,11 8 1221 0 0,-6-2-991 0 0,0 1 0 0 0,0 1-1 0 0,-1-1 1 0 0,0 1-1 0 0,5 12 1 0 0,10 17 132 0 0,27 40-40 0 0,-11-22-418 0 0,-24-36-1353 0 0,0-1 1 0 0,27 31-1 0 0,-32-42 10 0 0,1 7-7253 0 0,1 0 368 0 0,-5-10 7007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16 364 952 0 0,'-11'-3'11400'0'0,"10"1"-10640"0"0,0 2-477 0 0,1-1-1 0 0,0 1 1 0 0,-1-1 0 0 0,1 1-1 0 0,0-1 1 0 0,0 0-1 0 0,-1 1 1 0 0,1-1-1 0 0,0 1 1 0 0,0-1 0 0 0,0 0-1 0 0,-1 1 1 0 0,1-1-1 0 0,0 0 1 0 0,0 1-1 0 0,0-2 1 0 0,0 1-94 0 0,0-1 0 0 0,1 0 0 0 0,-1 1 0 0 0,0-1 0 0 0,1 0 0 0 0,-1 1-1 0 0,1-1 1 0 0,-1 1 0 0 0,1-1 0 0 0,-1 1 0 0 0,1-1 0 0 0,0 1 0 0 0,0 0 0 0 0,1-3 0 0 0,12-11 99 0 0,2 0 1 0 0,-1 0-1 0 0,1 2 1 0 0,33-20-1 0 0,-2-1-1110 0 0,144-124-10146 0 0,-149 118 2862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39 256 0 0,'2'-15'994'0'0,"5"-8"6789"0"0,2 25-785 0 0,-9-2-6912 0 0,0 0 0 0 0,0 0 0 0 0,0 0-1 0 0,1 0 1 0 0,-1 0 0 0 0,0 1 0 0 0,0-1-1 0 0,0 0 1 0 0,0 0 0 0 0,1 0 0 0 0,-1 0-1 0 0,0 1 1 0 0,0-1 0 0 0,0 0 0 0 0,0 0-1 0 0,0 1 1 0 0,0-1 0 0 0,1 0 0 0 0,-1 0-1 0 0,0 0 1 0 0,0 1 0 0 0,0-1 0 0 0,0 0-1 0 0,0 0 1 0 0,0 1 0 0 0,0-1 0 0 0,0 0-1 0 0,0 1 1 0 0,0-1 0 0 0,0 0 0 0 0,0 0-1 0 0,0 1 1 0 0,0-1 0 0 0,0 0 0 0 0,0 0-1 0 0,0 1 1 0 0,0-1 0 0 0,-1 0 0 0 0,1 0-1 0 0,0 0 1 0 0,0 1 0 0 0,0-1 0 0 0,0 0-1 0 0,0 0 1 0 0,0 0 0 0 0,-1 1 0 0 0,-1 3 131 0 0,1 0 1 0 0,-1 1-1 0 0,1-1 1 0 0,-1 1 0 0 0,1-1-1 0 0,1 1 1 0 0,-1 0 0 0 0,0 9-1 0 0,-1-1-36 0 0,-6 39 435 0 0,-8 71 109 0 0,10 34-696 0 0,-1 18-347 0 0,3-134-875 0 0,-1 1 1 0 0,-12 49-1 0 0,15-67-1783 0 0,1-16-1590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0 0 0,'1'1'1027'0'0,"3"2"-839"0"0,0-3-180 0 0,61-1 286 0 0,-22-2 269 0 0,-6 0 2392 0 0,0 2 0 0 0,45 5 0 0 0,75 19-1815 0 0,-96-13-638 0 0,160 22 469 0 0,177 37 594 0 0,79 19-1150 0 0,-242-58-324 0 0,119 5 25 0 0,-40-4-75 0 0,-118-10-78 0 0,254 29 179 0 0,-9 17-1023 0 0,-319-41-825 0 0,96 22-74 0 0,210 42-2841 0 0,-339-76 851 0 0,63 14 2704 0 0,-35-1 519 0 0,-82-20 387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81 1072 0 0,'-8'-15'9190'0'0,"-4"-2"-4710"0"0,11 15-4048 0 0,-1 1-1 0 0,1-1 1 0 0,-1 0 0 0 0,1 1-1 0 0,-1 0 1 0 0,1-1-1 0 0,-1 1 1 0 0,1 0-1 0 0,-1 0 1 0 0,0 0-1 0 0,0 0 1 0 0,1 0 0 0 0,-1 1-1 0 0,0-1 1 0 0,-2 0-1 0 0,10 7 2079 0 0,7 8-1652 0 0,-7-11-726 0 0,1 0 1 0 0,0-1 0 0 0,0 0-1 0 0,0-1 1 0 0,0 0-1 0 0,0 0 1 0 0,11-1 0 0 0,51-9-841 0 0,-38 4-321 0 0,168-33-12214 0 0,-163 28 5284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4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 0 13331,'-2'1'257,"-1"0"1,1 0-1,-1 1 1,1-1 0,0 0-1,-4 4 1,-9 5 249,-4 1 179,1 1 1,-31 26-1,-30 36 273,51-47-683,-37 42 89,-86 117 1,77-91-284,-58 81-24,-93 109-396,121-159-3136,100-121 2998,0-1 1,0 1-1,-1-1 0,1 0 1,-9 5-1,4-6-2630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4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68 130 64,'5'-39'3574,"-5"47"3462,-2 3-3604,-6 24-3056,5-23 564,-11 53 169,-8 35 124,15-75-755,1 1 0,-4 42-1,10-66-436,-1-1-1,1 0 0,0 1 0,0-1 0,0 0 0,1 1 0,-1-1 1,0 1-1,0-1 0,1 0 0,0 3 0,0-4-19,-1 1 0,0-1 0,1 0 0,0 1 0,-1-1 0,1 0 0,-1 1 0,1-1 0,-1 0 0,1 0 0,-1 0 0,1 0 0,0 1 0,-1-1 0,1 0 0,0 0 0,-1 0 0,1 0 0,-1 0 0,1-1 0,0 1 0,-1 0 0,1 0-1,-1 0 1,1 0 0,0-1 0,-1 1 0,1 0 0,0-1 0,11-5 184,-1 0-1,0 0 1,0-2-1,18-14 1,-7 4-2,52-38 271,100-72 23,-118 91-503,182-112-2905,-230 144 2447,1 1-1,-1 0 1,1 0 0,12-3-1,-5 6-1662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86 0 0 0,'5'-32'398'0'0,"-4"24"-162"0"0,0 1 0 0 0,1 0 0 0 0,-1-1 0 0 0,8-15 3634 0 0,-9 32 2673 0 0,0-3-6559 0 0,0 9 1278 0 0,-1 0 1 0 0,0 0 0 0 0,-1-1-1 0 0,-5 27 1 0 0,6-40-1226 0 0,-3 15 427 0 0,1 0 0 0 0,0 0 0 0 0,-2 25 1 0 0,0 266 519 0 0,1-168-1077 0 0,0 16-5085 0 0,3-139 1693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30 126 752 0 0,'-3'-2'1470'0'0,"0"-1"1"0"0,0 0-1 0 0,1 1 0 0 0,-1-1 1 0 0,0-1-1 0 0,1 1 0 0 0,0 0 0 0 0,-1-1 1 0 0,-1-5-1 0 0,3 9-1235 0 0,1-1 1 0 0,0 0-1 0 0,0 1 0 0 0,0-1 1 0 0,0 0-1 0 0,-1 1 0 0 0,1-1 1 0 0,0 0-1 0 0,0 0 0 0 0,0 1 1 0 0,0-1-1 0 0,0 0 0 0 0,0 1 1 0 0,0-1-1 0 0,0 0 0 0 0,1 1 1 0 0,-1-1-1 0 0,0 0 0 0 0,0 1 1 0 0,0-1-1 0 0,1 0 0 0 0,-1 1 1 0 0,1-2-1 0 0,0 1-174 0 0,0 0 1 0 0,0 0-1 0 0,0 0 0 0 0,1 0 0 0 0,-1 0 1 0 0,0 0-1 0 0,1 0 0 0 0,-1 1 0 0 0,0-1 1 0 0,1 1-1 0 0,-1-1 0 0 0,1 1 0 0 0,-1-1 1 0 0,2 1-1 0 0,104-13 1857 0 0,12 1-1802 0 0,37-5-3989 0 0,-13 0-3629 0 0,-87 15-2330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16 323 240 0 0,'-15'6'14234'0'0,"24"-17"-12039"0"0,14 7-294 0 0,-15 3-1630 0 0,1-1 0 0 0,-1 0 0 0 0,0-1-1 0 0,15-6 1 0 0,21-12-28 0 0,-30 14-243 0 0,0 0-1 0 0,16-10 1 0 0,-8 4-40 0 0,-16 10 15 0 0,-1 0 0 0 0,1-1 0 0 0,-1 0 0 0 0,1 0 0 0 0,5-6 0 0 0,2-5-167 0 0,-1-1-1 0 0,0-1 1 0 0,-1 0-1 0 0,14-27 0 0 0,-23 39 137 0 0,0 0 0 0 0,0 0 0 0 0,0-1-1 0 0,-1 1 1 0 0,3-11 0 0 0,-4 14 47 0 0,1 1 0 0 0,-1-1 0 0 0,0 1 0 0 0,0-1 0 0 0,0 1 0 0 0,0-1 0 0 0,0 1 0 0 0,0-1 0 0 0,0 1 1 0 0,0-1-1 0 0,0 1 0 0 0,-1-1 0 0 0,1 1 0 0 0,-1-1 0 0 0,1 1 0 0 0,0-1 0 0 0,-1 1 0 0 0,0 0 0 0 0,1-1 0 0 0,-1 1 1 0 0,0 0-1 0 0,0 0 0 0 0,1-1 0 0 0,-1 1 0 0 0,-1-1 0 0 0,-2 0 34 0 0,1 0 1 0 0,-1 0-1 0 0,0 0 1 0 0,1 1-1 0 0,-1-1 1 0 0,0 1-1 0 0,0 0 1 0 0,0 1-1 0 0,0-1 1 0 0,1 1-1 0 0,-1-1 1 0 0,0 2-1 0 0,0-1 1 0 0,0 0-1 0 0,0 1 1 0 0,0 0-1 0 0,0 0 1 0 0,0 0-1 0 0,1 1 1 0 0,-5 2-1 0 0,-7 4 164 0 0,1 0-1 0 0,0 2 0 0 0,-20 17 1 0 0,24-19-135 0 0,1 0 67 0 0,1 0 0 0 0,0 1 1 0 0,0-1-1 0 0,1 2 0 0 0,0-1 0 0 0,1 1 0 0 0,-8 15 1 0 0,5-7 48 0 0,1 1 1 0 0,0-1 0 0 0,-9 36-1 0 0,16-48-145 0 0,0-1 0 0 0,0 1 0 0 0,0 0 1 0 0,0-1-1 0 0,1 1 0 0 0,-1 0 0 0 0,1 0 0 0 0,1 6 0 0 0,-1-10-43 0 0,1 0 0 0 0,-1 1 0 0 0,1-1-1 0 0,-1 0 1 0 0,1 0 0 0 0,0 0 0 0 0,-1 1 0 0 0,1-1 0 0 0,0 0-1 0 0,0 0 1 0 0,0 0 0 0 0,1-1 0 0 0,-1 1 0 0 0,0 0 0 0 0,1 0-1 0 0,-1-1 1 0 0,1 1 0 0 0,-1-1 0 0 0,1 1 0 0 0,-1-1 0 0 0,1 0-1 0 0,2 1 1 0 0,13 6-1401 0 0,-1 0 0 0 0,25 5 0 0 0,73 8-12104 0 0,-112-20 13242 0 0,34 6-1465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27 752 0 0,'-22'-16'15339'0'0,"24"8"-14428"0"0,-2 7-817 0 0,0 1 0 0 0,1 0 0 0 0,-1 0 0 0 0,0 0 0 0 0,1 0 1 0 0,-1-1-1 0 0,1 1 0 0 0,-1 0 0 0 0,0 0 0 0 0,1 0 0 0 0,-1 0 0 0 0,1 0 0 0 0,-1 0 0 0 0,1 0 0 0 0,-1 0 0 0 0,0 0 0 0 0,1 0 0 0 0,-1 0 0 0 0,1 1 0 0 0,-1-1 0 0 0,0 0 0 0 0,1 0 0 0 0,-1 0 0 0 0,0 1 0 0 0,1-1 0 0 0,0 1 0 0 0,11 8 1221 0 0,-6-2-991 0 0,0 1 0 0 0,0 1-1 0 0,-1-1 1 0 0,0 1-1 0 0,5 12 1 0 0,10 17 132 0 0,27 40-40 0 0,-11-22-418 0 0,-24-36-1353 0 0,0-1 1 0 0,27 31-1 0 0,-32-42 10 0 0,1 7-7253 0 0,1 0 368 0 0,-5-10 7007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16 364 952 0 0,'-11'-3'11400'0'0,"10"1"-10640"0"0,0 2-477 0 0,1-1-1 0 0,0 1 1 0 0,-1-1 0 0 0,1 1-1 0 0,0-1 1 0 0,0 0-1 0 0,-1 1 1 0 0,1-1-1 0 0,0 1 1 0 0,0-1 0 0 0,0 0-1 0 0,-1 1 1 0 0,1-1-1 0 0,0 0 1 0 0,0 1-1 0 0,0-2 1 0 0,0 1-94 0 0,0-1 0 0 0,1 0 0 0 0,-1 1 0 0 0,0-1 0 0 0,1 0 0 0 0,-1 1-1 0 0,1-1 1 0 0,-1 1 0 0 0,1-1 0 0 0,-1 1 0 0 0,1-1 0 0 0,0 1 0 0 0,0 0 0 0 0,1-3 0 0 0,12-11 99 0 0,2 0 1 0 0,-1 0-1 0 0,1 2 1 0 0,33-20-1 0 0,-2-1-1110 0 0,144-124-10146 0 0,-149 118 2862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39 256 0 0,'2'-15'994'0'0,"5"-8"6789"0"0,2 25-785 0 0,-9-2-6912 0 0,0 0 0 0 0,0 0 0 0 0,0 0-1 0 0,1 0 1 0 0,-1 0 0 0 0,0 1 0 0 0,0-1-1 0 0,0 0 1 0 0,0 0 0 0 0,1 0 0 0 0,-1 0-1 0 0,0 1 1 0 0,0-1 0 0 0,0 0 0 0 0,0 0-1 0 0,0 1 1 0 0,0-1 0 0 0,1 0 0 0 0,-1 0-1 0 0,0 0 1 0 0,0 1 0 0 0,0-1 0 0 0,0 0-1 0 0,0 0 1 0 0,0 1 0 0 0,0-1 0 0 0,0 0-1 0 0,0 1 1 0 0,0-1 0 0 0,0 0 0 0 0,0 0-1 0 0,0 1 1 0 0,0-1 0 0 0,0 0 0 0 0,0 0-1 0 0,0 1 1 0 0,0-1 0 0 0,-1 0 0 0 0,1 0-1 0 0,0 0 1 0 0,0 1 0 0 0,0-1 0 0 0,0 0-1 0 0,0 0 1 0 0,0 0 0 0 0,-1 1 0 0 0,-1 3 131 0 0,1 0 1 0 0,-1 1-1 0 0,1-1 1 0 0,-1 1 0 0 0,1-1-1 0 0,1 1 1 0 0,-1 0 0 0 0,0 9-1 0 0,-1-1-36 0 0,-6 39 435 0 0,-8 71 109 0 0,10 34-696 0 0,-1 18-347 0 0,3-134-875 0 0,-1 1 1 0 0,-12 49-1 0 0,15-67-1783 0 0,1-16-1590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14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81 1072 0 0,'-8'-15'9190'0'0,"-4"-2"-4710"0"0,11 15-4048 0 0,-1 1-1 0 0,1-1 1 0 0,-1 0 0 0 0,1 1-1 0 0,-1 0 1 0 0,1-1-1 0 0,-1 1 1 0 0,1 0-1 0 0,-1 0 1 0 0,0 0-1 0 0,0 0 1 0 0,1 0 0 0 0,-1 1-1 0 0,0-1 1 0 0,-2 0-1 0 0,10 7 2079 0 0,7 8-1652 0 0,-7-11-726 0 0,1 0 1 0 0,0-1 0 0 0,0 0-1 0 0,0-1 1 0 0,0 0-1 0 0,0 0 1 0 0,11-1 0 0 0,51-9-841 0 0,-38 4-321 0 0,168-33-12214 0 0,-163 28 5284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 0 0 0,'1'-2'94'0'0,"0"1"-1"0"0,0-1 1 0 0,0 0 0 0 0,0 1-1 0 0,0-1 1 0 0,0 1 0 0 0,1 0-1 0 0,1-3 1 0 0,3-2 245 0 0,-6 6-313 0 0,1 0 1 0 0,-1 0 0 0 0,0-1-1 0 0,1 1 1 0 0,-1 0 0 0 0,0 0 0 0 0,1 0-1 0 0,-1 0 1 0 0,0-1 0 0 0,1 1 0 0 0,-1 0-1 0 0,0 0 1 0 0,1 0 0 0 0,-1 0-1 0 0,0 0 1 0 0,1 0 0 0 0,0 0 0 0 0,4-4 7309 0 0,-10 10-3726 0 0,3-1-3274 0 0,1-1-1 0 0,-1 0 0 0 0,1 0 0 0 0,0 1 0 0 0,0-1 1 0 0,-1 7-1 0 0,-2 11 431 0 0,-20 87 523 0 0,17-70-1191 0 0,-20 63-1 0 0,-2-17-3 0 0,-24 112-1 0 0,35-119-77 0 0,-6 37 57 0 0,23-108-67 0 0,-5 33 46 0 0,6-36-53 0 0,-1 0-1 0 0,1-1 1 0 0,0 1 0 0 0,1 0-1 0 0,-1 0 1 0 0,1 0 0 0 0,-1 0-1 0 0,2 3 1 0 0,11 33-282 0 0,-12-37 14 0 0,0-1 1 0 0,0 1-1 0 0,0-1 1 0 0,-1 0-1 0 0,1 1 1 0 0,-1 0-1 0 0,1-1 1 0 0,-1 1-1 0 0,0-1 1 0 0,0 1-1 0 0,0 0 0 0 0,-1 4 1 0 0,1-5-501 0 0,-1 0 1 0 0,1 0 0 0 0,-1 0-1 0 0,0 1 1 0 0,0-1-1 0 0,0 0 1 0 0,0 0-1 0 0,0-1 1 0 0,0 1-1 0 0,-1 0 1 0 0,1 0 0 0 0,0-1-1 0 0,-1 1 1 0 0,-2 2-1 0 0,-6 3 238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 0 13331,'-2'1'257,"-1"0"1,1 0-1,-1 1 1,1-1 0,0 0-1,-4 4 1,-9 5 249,-4 1 179,1 1 1,-31 26-1,-30 36 273,51-47-683,-37 42 89,-86 117 1,77-91-284,-58 81-24,-93 109-396,121-159-3136,100-121 2998,0-1 1,0 1-1,-1-1 0,1 0 1,-9 5-1,4-6-2630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14:4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68 130 64,'5'-39'3574,"-5"47"3462,-2 3-3604,-6 24-3056,5-23 564,-11 53 169,-8 35 124,15-75-755,1 1 0,-4 42-1,10-66-436,-1-1-1,1 0 0,0 1 0,0-1 0,0 0 0,1 1 0,-1-1 1,0 1-1,0-1 0,1 0 0,0 3 0,0-4-19,-1 1 0,0-1 0,1 0 0,0 1 0,-1-1 0,1 0 0,-1 1 0,1-1 0,-1 0 0,1 0 0,-1 0 0,1 0 0,0 1 0,-1-1 0,1 0 0,0 0 0,-1 0 0,1 0 0,-1 0 0,1-1 0,0 1 0,-1 0 0,1 0-1,-1 0 1,1 0 0,0-1 0,-1 1 0,1 0 0,0-1 0,11-5 184,-1 0-1,0 0 1,0-2-1,18-14 1,-7 4-2,52-38 271,100-72 23,-118 91-503,182-112-2905,-230 144 2447,1 1-1,-1 0 1,1 0 0,12-3-1,-5 6-1662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9:27:3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16956,'0'6'410,"0"-1"0,-1 1 1,0 0-1,-2 8 0,2-8-228,0 0-1,0 0 0,0 0 0,0 0 0,1 0 0,0 0 0,0 9 0,17 146 918,6 99-467,-18 148-369,2 41-188,-1-278-27,-5-148-18,-1 1-1,-3 23 1,2-41-57,0 0-1,0 0 1,0 0-1,0 0 1,-1 0 0,0 0-1,0 0 1,-1 0 0,1-1-1,-1 1 1,0-1-1,-6 8 1,7-11-61,0 0 0,0 0 0,0 0 0,0-1-1,0 0 1,-1 1 0,1-1 0,0 0 0,-1 0 0,1 0 0,0-1 0,-1 1-1,1-1 1,-4 1 0,1-1-883,-1 0 0,0 0 0,1-1 0,-12-2 0,17 2 726,-1 1-1,1 0 1,0 0 0,-1 0 0,1 0-1,-1 0 1,1-1 0,0 1 0,-1 0-1,1 0 1,-1 0 0,1 0 0,-1 0-1,1 1 1,0-1 0,-1 0 0,1 0-1,-1 0 1,1 0 0,0 0 0,-1 1-1,1-1 1,0 0 0,-1 0 0,0 1-1,1 8-6170,0-8 6291,1-6-1838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0 0 0,'-1'-4'48'0'0,"2"-7"649"0"0,-1 11-682 0 0,0-1-1 0 0,0 1 1 0 0,0 0-1 0 0,0 0 1 0 0,0 0 0 0 0,1 0-1 0 0,-1 0 1 0 0,0-1-1 0 0,0 1 1 0 0,0 0-1 0 0,0 0 1 0 0,0 0-1 0 0,0 0 1 0 0,0 0 0 0 0,1 0-1 0 0,-1 0 1 0 0,0 0-1 0 0,0 0 1 0 0,0 0-1 0 0,0 0 1 0 0,0 0-1 0 0,1 0 1 0 0,-1-1 0 0 0,0 1-1 0 0,0 0 1 0 0,0 0-1 0 0,0 0 1 0 0,0 0-1 0 0,0 1 1 0 0,1-1-1 0 0,-1 0 1 0 0,0 0 0 0 0,0 0-1 0 0,0 0 1 0 0,0 0-1 0 0,0 0 1 0 0,1 0-1 0 0,-1 0 1 0 0,0 0 0 0 0,0 0-1 0 0,0 0 1 0 0,0 0-1 0 0,0 1 1 0 0,0-1-1 0 0,0 0 1 0 0,0 0-1 0 0,1 0 1 0 0,-1 0 0 0 0,0 0-1 0 0,0 0 1 0 0,0 1-1 0 0,0-1 1 0 0,0 0-1 0 0,0 0 1 0 0,0 0-1 0 0,0 1 1 0 0,2-4 1427 0 0,16-4 8336 0 0,-13 6-9874 0 0,-4 1 246 0 0,0 0 1 0 0,0 0 0 0 0,0 0-1 0 0,0 1 1 0 0,1-1-1 0 0,-1 1 1 0 0,0-1-1 0 0,0 1 1 0 0,0-1 0 0 0,0 1-1 0 0,1 1 1 0 0,9 4 546 0 0,1-2-186 0 0,12 4 179 0 0,0-1 0 0 0,36 3 0 0 0,31-4-272 0 0,0-5 0 0 0,180-26 1 0 0,-119 7-330 0 0,-55 8-13 0 0,80-5 80 0 0,-61 8-46 0 0,246-11 356 0 0,-287 18-359 0 0,273-7 380 0 0,-239-3-351 0 0,97-4 86 0 0,301-21 166 0 0,-95 4-230 0 0,-265 25-138 0 0,134-8 25 0 0,373-17 4 0 0,-368 20-35 0 0,714-25 5 0 0,-691 26-19 0 0,219-3 16 0 0,72-2 65 0 0,812-12 444 0 0,-645 18-12 0 0,-543 5-335 0 0,758-3 578 0 0,-930 8-684 0 0,185-1 251 0 0,-233 0-321 0 0,784-4 187 0 0,-382 7-156 0 0,855 18 37 0 0,-879-19-60 0 0,602 22 29 0 0,-65 16-12 0 0,-42 11-13 0 0,-110 8-113 0 0,-1 20-122 0 0,-742-77 213 0 0,208 26-325 0 0,170 15-1066 0 0,-397-43 1370 0 0,505 41-6224 0 0,-225-21-132 0 0,-143-14-1317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36 201 0 0 0,'-1'-3'28'0'0,"1"0"-1"0"0,-1 0 1 0 0,0 0 0 0 0,0 0 0 0 0,-1 0-1 0 0,1 0 1 0 0,0 0 0 0 0,-1 0 0 0 0,-2-3-1 0 0,1-6 104 0 0,2 12-127 0 0,1 0 0 0 0,0 0-1 0 0,0 0 1 0 0,0-1 0 0 0,0 1 0 0 0,0 0 0 0 0,0 0 0 0 0,0-1-1 0 0,0 1 1 0 0,0 0 0 0 0,0 0 0 0 0,0-1 0 0 0,0 1-1 0 0,-1 0 1 0 0,1 0 0 0 0,0-1 0 0 0,1 1 0 0 0,-1 0-1 0 0,0 0 1 0 0,0-1 0 0 0,0 1 0 0 0,0 0 0 0 0,0 0-1 0 0,0-1 1 0 0,0 1 0 0 0,0 0 0 0 0,0 0 0 0 0,0 0-1 0 0,0-1 1 0 0,1 1 0 0 0,-1 0 0 0 0,0 0 0 0 0,0 0-1 0 0,0-1 1 0 0,0 1 0 0 0,0 0 0 0 0,1 0 0 0 0,-1 0-1 0 0,0 0 1 0 0,0 0 0 0 0,0-1 0 0 0,1 1 0 0 0,-1 0-1 0 0,0 0 1 0 0,0 0 0 0 0,0 0 0 0 0,1 0 0 0 0,-1 0-1 0 0,0 0 1 0 0,0 0 0 0 0,0 0 0 0 0,1 0 0 0 0,-1 0-1 0 0,0 0 1 0 0,0 0 0 0 0,1 0 0 0 0,-1 0 7 0 0,1 0 0 0 0,-1 0 0 0 0,1 0 0 0 0,0 0 0 0 0,-1 0 0 0 0,1 0 0 0 0,-1 0 0 0 0,1 0 0 0 0,-1 0 0 0 0,1 0 0 0 0,-1-1 0 0 0,1 1 0 0 0,-1 0 0 0 0,1 0 0 0 0,-1-1-1 0 0,1 1 1 0 0,-1 0 0 0 0,0-1 0 0 0,1 1 0 0 0,-1-1 0 0 0,1 1 0 0 0,-1-1 0 0 0,0 1 0 0 0,1 0 0 0 0,-1-1 0 0 0,0 0 0 0 0,1 0 0 0 0,7-12 216 0 0,-7 12-202 0 0,0 0 0 0 0,0 0 1 0 0,0 1-1 0 0,0-1 0 0 0,0-1 0 0 0,-1 1 0 0 0,1 0 0 0 0,0 0 0 0 0,-1 0 0 0 0,1 0 0 0 0,-1 0 0 0 0,1-1 0 0 0,-1 1 1 0 0,1 0-1 0 0,-1-1 0 0 0,0 1 0 0 0,0 0 0 0 0,1-1 0 0 0,-1 1 0 0 0,0 0 0 0 0,0-1 0 0 0,0-1 0 0 0,-4-3 70 0 0,4 6-86 0 0,0 0 0 0 0,0 0 0 0 0,-1 0 0 0 0,1-1 1 0 0,0 1-1 0 0,0 0 0 0 0,0 0 0 0 0,0-1 0 0 0,-1 1 0 0 0,1 0 0 0 0,0 0 1 0 0,0-1-1 0 0,0 1 0 0 0,0 0 0 0 0,0 0 0 0 0,0-1 0 0 0,0 1 1 0 0,0 0-1 0 0,-1-1 0 0 0,1 1 0 0 0,0 0 0 0 0,0-1 0 0 0,0 1 1 0 0,0 0-1 0 0,0-1 0 0 0,0 1 0 0 0,0 0 0 0 0,1 0 0 0 0,-1-1 1 0 0,0 1-1 0 0,0 0 0 0 0,0-1 0 0 0,0 1 0 0 0,0 0 0 0 0,0 0 1 0 0,1-1-1 0 0,-2-15 5220 0 0,3 11-3921 0 0,1 0 1 0 0,0 0 0 0 0,0 0-1 0 0,7-9 1 0 0,-3 5-261 0 0,-7 8-960 0 0,1 1 0 0 0,-1-1 0 0 0,0 1 0 0 0,1-1 0 0 0,-1 1 0 0 0,0-1 0 0 0,1 1-1 0 0,-1-1 1 0 0,0 1 0 0 0,0-1 0 0 0,0 1 0 0 0,1-1 0 0 0,-1 1 0 0 0,0-1 0 0 0,0 1 0 0 0,0-1 0 0 0,0 0 0 0 0,0 1 0 0 0,0-1 0 0 0,0 1 0 0 0,0-1 0 0 0,0 0 0 0 0,0 1 0 0 0,0-1 0 0 0,0 1 0 0 0,-1-1-1 0 0,1 1 1 0 0,0-1 0 0 0,0 1 0 0 0,0-1 0 0 0,-1 0 0 0 0,1 1 0 0 0,0-1 0 0 0,0 1 0 0 0,-1 0 0 0 0,1-1 0 0 0,-1 0 0 0 0,1 1-82 0 0,-8 7 812 0 0,8-6-782 0 0,0 0 0 0 0,0-1 0 0 0,1 1 0 0 0,-1 0 0 0 0,0 0-1 0 0,0 0 1 0 0,0-1 0 0 0,0 1 0 0 0,1 0 0 0 0,-1 0 0 0 0,0-1 0 0 0,0 1 0 0 0,1 0 0 0 0,-1 0 0 0 0,1 0 0 0 0,-1 0-10 0 0,1 0-1 0 0,-1 0 1 0 0,0-1 0 0 0,1 1-1 0 0,-1 0 1 0 0,0 0 0 0 0,0 0-1 0 0,1 0 1 0 0,-1 0 0 0 0,0 0-1 0 0,0 0 1 0 0,0 0-1 0 0,0 0 1 0 0,0 2 0 0 0,-1-1 27 0 0,1-1 0 0 0,0 1-1 0 0,0 0 1 0 0,0 0 0 0 0,0-1 0 0 0,1 1 0 0 0,-1 0 0 0 0,0 0 0 0 0,1 2-1 0 0,2 7 188 0 0,-1 1 0 0 0,0 0-1 0 0,-1 0 1 0 0,0 24 0 0 0,-5 54 515 0 0,-2-33-454 0 0,-1 37 58 0 0,-3 17-124 0 0,6-71-148 0 0,-2 69-1 0 0,7-21-25 0 0,-15 129 0 0 0,9-116-42 0 0,-1 13 6 0 0,3-92-19 0 0,0 8 7 0 0,-2 39 1 0 0,4-11 10 0 0,-1 22-93 0 0,1 25-794 0 0,0-80-204 0 0,0-4-1792 0 0,1-21 2813 0 0,0 0 0 0 0,0 0 0 0 0,0 0 1 0 0,0 1-1 0 0,0-1 0 0 0,0 0 0 0 0,-1 0 1 0 0,1 0-1 0 0,0 0 0 0 0,0 0 0 0 0,0 0 1 0 0,0 1-1 0 0,0-1 0 0 0,0 0 0 0 0,0 0 0 0 0,0 0 1 0 0,0 0-1 0 0,-1 0 0 0 0,1 0 0 0 0,0 0 1 0 0,0 0-1 0 0,0 0 0 0 0,0 0 0 0 0,0 1 1 0 0,0-1-1 0 0,-1 0 0 0 0,1 0 0 0 0,0 0 0 0 0,0 0 1 0 0,0 0-1 0 0,0 0 0 0 0,0 0 0 0 0,0 0 1 0 0,-1 0-1 0 0,1 0 0 0 0,0 0 0 0 0,0-1 1 0 0,0 1-1 0 0,0 0 0 0 0,0 0 0 0 0,-1 0 0 0 0,1 0 1 0 0,0 0-1 0 0,0 0 0 0 0,0 0 0 0 0,0 0 1 0 0,0 0-1 0 0,0 0 0 0 0,0-1 0 0 0,0 1 1 0 0,-1 0-1 0 0,1 0 0 0 0,0 0 0 0 0,0 0 0 0 0,0 0 1 0 0,0 0-1 0 0,0-1 0 0 0,0 1 0 0 0,0 0 1 0 0,0 0-1 0 0,0 0 0 0 0,0 0 0 0 0,0-1 1 0 0,0 1-1 0 0,0 0 0 0 0,0 0 0 0 0,0 0 1 0 0,0-1-1 0 0,-4-15-2896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82 0 0 0,'8'0'177'0'0,"11"-1"96"0"0,-18 1-270 0 0,-1 0 0 0 0,1-1 0 0 0,0 1-1 0 0,-1 0 1 0 0,1-1 0 0 0,0 1 0 0 0,-1 0 0 0 0,1-1 0 0 0,-1 1 0 0 0,1-1-1 0 0,0 1 1 0 0,-1-1 0 0 0,1 0 0 0 0,-1 1 0 0 0,0-1 0 0 0,1 0 0 0 0,-1 1-1 0 0,1-1 1 0 0,-1 0 0 0 0,0 1 0 0 0,1-1 0 0 0,-1 0 0 0 0,0 0 0 0 0,0 0-1 0 0,2-7 7 0 0,-1 7 4 0 0,-1 0 0 0 0,1 0 0 0 0,-1 0 0 0 0,0 0 0 0 0,1-1 0 0 0,-1 1 0 0 0,0 0 0 0 0,0 0 0 0 0,0 0 1 0 0,0 0-1 0 0,0-1 0 0 0,0 1 0 0 0,0 0 0 0 0,0 0 0 0 0,0 0 0 0 0,0-1 0 0 0,-1 1 0 0 0,1 0 0 0 0,0 0 0 0 0,-1 0 1 0 0,1 0-1 0 0,-1 0 0 0 0,1 0 0 0 0,-1 0 0 0 0,1 0 0 0 0,-1 0 0 0 0,1 0 0 0 0,-1 0 0 0 0,0 0 0 0 0,0 0 0 0 0,1 0 0 0 0,-3-1 1 0 0,1 0 26 0 0,-1 0 0 0 0,0-1 0 0 0,0 1 0 0 0,0 0 0 0 0,0 0 0 0 0,0 1 0 0 0,0-1 0 0 0,0 1 0 0 0,-1 0 0 0 0,1 0 0 0 0,0 0 0 0 0,-1 1 0 0 0,-6-1 0 0 0,-3 1 75 0 0,0 1-1 0 0,-17 3 1 0 0,4 0 90 0 0,-28 2-207 0 0,-73 7 7387 0 0,111-12-7104 0 0,1 1 0 0 0,1 1-1 0 0,-1 0 1 0 0,0 1 0 0 0,1 1 0 0 0,-23 11 0 0 0,15-4-137 0 0,-53 34 191 0 0,-24 23-214 0 0,51-38-101 0 0,-52 46 0 0 0,91-68-2 0 0,1 0 1 0 0,-15 19-1 0 0,8-7 34 0 0,7-10-38 0 0,0 0 1 0 0,1 0 0 0 0,1 1 0 0 0,0 1-1 0 0,-10 24 1 0 0,8-12-14 0 0,0 2 0 0 0,-5 28 1 0 0,10-31-15 0 0,0 0 1 0 0,2 0 0 0 0,0 1 0 0 0,3 36-1 0 0,0-45 3 0 0,0 0 1 0 0,1 1-1 0 0,1-1 0 0 0,0 0 0 0 0,0-1 0 0 0,1 1 0 0 0,1-1 1 0 0,1 0-1 0 0,-1-1 0 0 0,2 0 0 0 0,0 0 0 0 0,0-1 1 0 0,1 0-1 0 0,0-1 0 0 0,1 0 0 0 0,0-1 0 0 0,1 0 0 0 0,18 14 1 0 0,-10-9 2 0 0,0-2 1 0 0,1-1-1 0 0,1-1 1 0 0,40 17 0 0 0,-17-15 22 0 0,69 26 109 0 0,-41-5-54 0 0,95 72 557 0 0,-154-98-592 0 0,-1 1 0 0 0,1 0 0 0 0,-1 1 0 0 0,-1 1 0 0 0,0 0 0 0 0,0 1 0 0 0,12 21 0 0 0,-22-32-36 0 0,1 1 0 0 0,-1 0 0 0 0,0 0 0 0 0,0 0 0 0 0,0 0 0 0 0,0 0 0 0 0,0 0 0 0 0,-1 0 0 0 0,1 0 0 0 0,-1 6 0 0 0,0 35 0 0 0,0-34 0 0 0,-2 6 0 0 0,0 0 0 0 0,-1 0 0 0 0,0 0 0 0 0,-1 0 0 0 0,-1-1 0 0 0,-6 16 0 0 0,-6 20 0 0 0,6-17 42 0 0,-3-1 1 0 0,0 0 0 0 0,-1-2 0 0 0,-31 49-1 0 0,28-52 177 0 0,-1-1 0 0 0,-29 32 1 0 0,43-53-169 0 0,1 0-1 0 0,-1 0 1 0 0,1 1 0 0 0,0 0 0 0 0,0 0 0 0 0,0 0 0 0 0,1 0 0 0 0,0 1 0 0 0,0 0 0 0 0,1 0 0 0 0,-1 0 0 0 0,-1 15 0 0 0,3-18-41 0 0,1 0 1 0 0,0 1 0 0 0,0-1 0 0 0,0 1 0 0 0,0-1 0 0 0,1 0 0 0 0,0 1 0 0 0,0-1 0 0 0,0 0 0 0 0,0 1 0 0 0,3 5-1 0 0,-2-6-8 0 0,0-1-1 0 0,0 1 0 0 0,1 0 0 0 0,0-1 0 0 0,0 0 0 0 0,0 0 0 0 0,5 6 0 0 0,3 1 9 0 0,-1 0-1 0 0,2-1 1 0 0,0 0-1 0 0,0-1 0 0 0,0-1 1 0 0,1 0-1 0 0,0-1 1 0 0,0-1-1 0 0,0 0 1 0 0,27 7-1 0 0,14-2-48 0 0,61 16-70 0 0,17 6 6 0 0,-26-8 105 0 0,66 23 66 0 0,-87-28 179 0 0,-70-15-216 0 0,0 0 1 0 0,0-2-1 0 0,1 0 1 0 0,-1-1-1 0 0,1-1 1 0 0,-1-1-1 0 0,1 0 1 0 0,-1-1-1 0 0,1-2 1 0 0,-1 1-1 0 0,0-2 1 0 0,1-1-1 0 0,-2 0 1 0 0,1-1-1 0 0,0-1 1 0 0,-1 0-1 0 0,0-1 1 0 0,16-14-1 0 0,-9 6-1578 0 0,-2-2-1 0 0,0 0 0 0 0,30-38 1 0 0,-27 27-5065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94 325 0 0 0,'-3'3'86'0'0,"0"-1"0"0"0,0 0 0 0 0,0 0 0 0 0,0 0 0 0 0,0-1 0 0 0,-1 1 0 0 0,-5 1 0 0 0,7-3 161 0 0,0 1-1 0 0,0-1 0 0 0,0 0 1 0 0,0 0-1 0 0,0 0 1 0 0,0 0-1 0 0,0 0 0 0 0,0 0 1 0 0,0 0-1 0 0,-4-2 1 0 0,5 2 261 0 0,0-1 0 0 0,0 0 0 0 0,0 1 0 0 0,0-1 0 0 0,0 0 0 0 0,0 0 0 0 0,0 0 0 0 0,0 1 0 0 0,0-1 0 0 0,0 0 0 0 0,0-1 0 0 0,-1-1 0 0 0,-1-3 12 0 0,0-1 0 0 0,0-1-1 0 0,0 1 1 0 0,1 0-1 0 0,0-1 1 0 0,0 1 0 0 0,1-1-1 0 0,-1 0 1 0 0,1 0-1 0 0,1 0 1 0 0,-1-13 0 0 0,2 2-604 0 0,0 1 0 0 0,1-1 0 0 0,7-33 0 0 0,-7 45 70 0 0,0-1 0 0 0,0 1 0 0 0,1-1 0 0 0,0 1 0 0 0,0 0 0 0 0,0 0 0 0 0,1 1 0 0 0,0-1 0 0 0,6-7 0 0 0,-7 11 22 0 0,0-1-1 0 0,0 0 0 0 0,1 1 1 0 0,-1 0-1 0 0,1 0 1 0 0,-1 0-1 0 0,1 1 1 0 0,0 0-1 0 0,0 0 0 0 0,0 0 1 0 0,0 0-1 0 0,0 0 1 0 0,0 1-1 0 0,1 0 1 0 0,4 0-1 0 0,-2 0-15 0 0,0 1 1 0 0,1 1-1 0 0,-1 0 0 0 0,0 0 0 0 0,0 0 1 0 0,0 1-1 0 0,0 1 0 0 0,12 5 1 0 0,-16-7 12 0 0,-1 1 0 0 0,1-1 1 0 0,-1 1-1 0 0,0-1 1 0 0,1 1-1 0 0,-1 0 0 0 0,0 0 1 0 0,0 0-1 0 0,0 1 0 0 0,0-1 1 0 0,0 0-1 0 0,0 1 1 0 0,-1 0-1 0 0,1-1 0 0 0,-1 1 1 0 0,1 0-1 0 0,-1 0 1 0 0,0 0-1 0 0,0 0 0 0 0,0 0 1 0 0,-1 0-1 0 0,1 0 1 0 0,0 1-1 0 0,-1-1 0 0 0,0 0 1 0 0,1 5-1 0 0,-2-3 29 0 0,0 0 0 0 0,-1 0 0 0 0,1 0 0 0 0,-1 1 0 0 0,1-1 0 0 0,-1-1 0 0 0,-1 1 0 0 0,1 0 0 0 0,0-1 0 0 0,-1 1 0 0 0,0-1 0 0 0,-4 5 0 0 0,6-7-26 0 0,-16 19 304 0 0,-24 22 0 0 0,35-37-252 0 0,-1 0 0 0 0,-1-1 0 0 0,1 0 0 0 0,-1 0 1 0 0,1-1-1 0 0,-1 0 0 0 0,-10 3 0 0 0,17-6-164 0 0,-1-1 0 0 0,1 1 0 0 0,-1-1-1 0 0,0 0 1 0 0,1 0 0 0 0,-1 0 0 0 0,1 0 0 0 0,-1 0-1 0 0,0 0 1 0 0,-2-1 0 0 0,3 1 47 0 0,0-1-1 0 0,1 1 1 0 0,-1 0-1 0 0,0-1 1 0 0,1 1-1 0 0,-1-1 1 0 0,1 1-1 0 0,-1-1 1 0 0,0 1-1 0 0,1-1 1 0 0,-1 0-1 0 0,1 1 1 0 0,0-1-1 0 0,-1 0 1 0 0,1 1-1 0 0,-1-1 1 0 0,1 0-1 0 0,0 0 1 0 0,-1 1 0 0 0,1-1-1 0 0,0 0 1 0 0,0 0-1 0 0,0 0 1 0 0,-1 0-1 0 0,1 1 1 0 0,0-2-1 0 0,-1-16-1306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89 0 0 0,'0'0'0'0'0,"0"-1"0"0"0,0 1 0 0 0,0 0 0 0 0,0 0 0 0 0,0 0 0 0 0,1-1 0 0 0,-1 1 0 0 0,0 0 0 0 0,0 0 0 0 0,0 0 0 0 0,1 0 0 0 0,-1 0 0 0 0,0 0 0 0 0,0-1 0 0 0,0 1 0 0 0,1 0 0 0 0,-1 0 0 0 0,0 0 0 0 0,0 0 0 0 0,0 0 0 0 0,1 0 0 0 0,-1 0 0 0 0,0 0 0 0 0,0 0 0 0 0,1 0 0 0 0,-1 0 0 0 0,0 0 0 0 0,0 0 0 0 0,0 0 0 0 0,1 0 0 0 0,-1 1 0 0 0,0-1 0 0 0,0 0 0 0 0,5 2 0 0 0,-5-2 15 0 0,0 0 0 0 0,0 0 0 0 0,0 0-1 0 0,0 0 1 0 0,0 0 0 0 0,1 0 0 0 0,-1 0 0 0 0,0 0 0 0 0,0-1-1 0 0,0 1 1 0 0,0 0 0 0 0,0 0 0 0 0,0 0 0 0 0,1 0 0 0 0,-1-1 0 0 0,0 1-1 0 0,0 0 1 0 0,0 0 0 0 0,0 0 0 0 0,0 0 0 0 0,0-1 0 0 0,0 1-1 0 0,0 0 1 0 0,0 0 0 0 0,0 0 0 0 0,0-1 0 0 0,0 1 0 0 0,0 0 0 0 0,0 0-1 0 0,0 0 1 0 0,0-1 0 0 0,0 1 0 0 0,0 0 0 0 0,0 0 0 0 0,0 0-1 0 0,0-1 1 0 0,0 1 0 0 0,0 0 0 0 0,-3-16 454 0 0,3 13-373 0 0,-1 0-1 0 0,1 1 0 0 0,-1-1 0 0 0,1 0 1 0 0,0 0-1 0 0,0-5 0 0 0,1 7-8 0 0,-1-1-1 0 0,0 1 1 0 0,0-1 0 0 0,0 1-1 0 0,0-1 1 0 0,0 1 0 0 0,0-1-1 0 0,0 0 1 0 0,0 1 0 0 0,-1-3-1 0 0,-3-10 6245 0 0,4 14-6207 0 0,0 0 0 0 0,0-1-1 0 0,0 1 1 0 0,0 0 0 0 0,0 0-1 0 0,0 0 1 0 0,0-1 0 0 0,0 1 0 0 0,0 0-1 0 0,0 0 1 0 0,0-1 0 0 0,0 1-1 0 0,0 0 1 0 0,0 0 0 0 0,0 0-1 0 0,0-1 1 0 0,1 1 0 0 0,0-1 1113 0 0,-1 0-1114 0 0,0 1 1 0 0,0 0 0 0 0,0 0-1 0 0,0 0 1 0 0,0 0 0 0 0,1 0 0 0 0,-1 0-1 0 0,14-3 1506 0 0,-12 3-1479 0 0,4 2 991 0 0,-5 10-207 0 0,-1-9-874 0 0,0 26 744 0 0,1-9-315 0 0,-1 1 0 0 0,-1-1 0 0 0,-5 34 0 0 0,-1-6 15 0 0,-4 12-33 0 0,-169 549-134 0 0,151-517-635 0 0,-23 58-623 0 0,-11-5-1839 0 0,15-53-6098 0 0,38-70 2353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0 0 0,'2'2'1027'0'0,"4"2"-839"0"0,0-4-180 0 0,87-1 286 0 0,-31-4 269 0 0,-8 1 2392 0 0,-1 2 0 0 0,66 9 0 0 0,106 26-1815 0 0,-136-18-638 0 0,229 33 469 0 0,257 56 594 0 0,113 27-1150 0 0,-349-86-324 0 0,172 8 25 0 0,-59-7-75 0 0,-168-15-78 0 0,364 43 179 0 0,-12 28-1023 0 0,-460-64-825 0 0,138 34-74 0 0,305 63-2841 0 0,-491-115 851 0 0,90 22 2704 0 0,-48-2 519 0 0,-120-30 387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0 0 0,'1'-3'94'0'0,"1"1"-1"0"0,-1-1 1 0 0,0 1 0 0 0,1 0-1 0 0,0 0 1 0 0,-1 0 0 0 0,1 0-1 0 0,4-4 1 0 0,2-2 245 0 0,-8 7-313 0 0,1 1 1 0 0,-1-1 0 0 0,1 1-1 0 0,-1 0 1 0 0,1-1 0 0 0,-1 1 0 0 0,1 0-1 0 0,-1 0 1 0 0,1 0 0 0 0,-1-1 0 0 0,1 1-1 0 0,-1 0 1 0 0,1 0 0 0 0,-1 0-1 0 0,1 0 1 0 0,-1 0 0 0 0,1 0 0 0 0,8-6 7309 0 0,-17 16-3726 0 0,5-4-3274 0 0,1 0-1 0 0,0 0 0 0 0,0 1 0 0 0,0-1 0 0 0,1 1 1 0 0,-1 9-1 0 0,-5 17 431 0 0,-27 130 523 0 0,23-104-1191 0 0,-27 92-1 0 0,-4-22-3 0 0,-34 164-1 0 0,50-175-77 0 0,-9 54 57 0 0,33-162-67 0 0,-6 49 46 0 0,7-53-53 0 0,1 0-1 0 0,0-1 1 0 0,0 1 0 0 0,1 0-1 0 0,-1 0 1 0 0,1-1 0 0 0,0 1-1 0 0,2 6 1 0 0,16 47-282 0 0,-18-55 14 0 0,1 0 1 0 0,-1-1-1 0 0,0 1 1 0 0,0 0-1 0 0,-1-1 1 0 0,1 1-1 0 0,-1 0 1 0 0,1 0-1 0 0,-1 0 1 0 0,0 0-1 0 0,0 0 0 0 0,-1 6 1 0 0,0-6-501 0 0,0-1 1 0 0,0 0 0 0 0,0 0-1 0 0,0 1 1 0 0,0-1-1 0 0,-1 0 1 0 0,1 0-1 0 0,-1-1 1 0 0,0 1-1 0 0,0 0 1 0 0,0-1 0 0 0,0 1-1 0 0,0-1 1 0 0,-4 4-1 0 0,-7 4 238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8:45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 0 0,'2'0'6072'0'0,"3"0"-3664"0"0,14 2-2702 0 0,114 18 3101 0 0,34-8 752 0 0,-103-9-2918 0 0,249 17 736 0 0,154 21-937 0 0,-206-10-309 0 0,-60-6-31 0 0,48 2-16 0 0,231 30-109 0 0,27 36 50 0 0,-82-14 825 0 0,600 134 2344 0 0,-687-118-3176 0 0,-5 22-3514 0 0,-279-96 2207 0 0,-2-1-446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 0 0,'3'0'6072'0'0,"5"0"-3664"0"0,18 3-2702 0 0,166 27 3101 0 0,49-12 752 0 0,-148-13-2918 0 0,358 24 736 0 0,223 32-937 0 0,-297-13-309 0 0,-88-11-31 0 0,70 3-16 0 0,334 45-109 0 0,39 54 50 0 0,-119-20 825 0 0,865 199 2344 0 0,-990-175-3176 0 0,-8 31-3514 0 0,-403-142 2207 0 0,-1-2-446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48 0 0,'1'-3'407'0'0,"3"-15"11127"0"0,-6 28-9001 0 0,-3 7-1189 0 0,-5 10-274 0 0,0 1-1 0 0,2 1 1 0 0,-9 40-1 0 0,-4 18-1051 0 0,13-57-5 0 0,1 0-1 0 0,-4 33 1 0 0,8-39-17 0 0,0 37 0 0 0,3-61-8 0 0,0 1 0 0 0,0-1 0 0 0,0 1 0 0 0,0-1 0 0 0,0 1 0 0 0,0-1 0 0 0,0 1 0 0 0,0-1 0 0 0,0 1 0 0 0,0-1 0 0 0,0 1-1 0 0,0-1 1 0 0,1 1 0 0 0,-1-1 0 0 0,0 0 0 0 0,0 1 0 0 0,0-1 0 0 0,0 1 0 0 0,1-1 0 0 0,-1 1 0 0 0,0-1 0 0 0,0 0 0 0 0,1 1 0 0 0,-1-1 0 0 0,0 0-1 0 0,1 1 1 0 0,0-1-6 0 0,-1 0 0 0 0,1 0-1 0 0,-1 0 1 0 0,1 0-1 0 0,-1 0 1 0 0,1 0-1 0 0,-1-1 1 0 0,1 1-1 0 0,-1 0 1 0 0,1 0 0 0 0,-1-1-1 0 0,1 1 1 0 0,-1 0-1 0 0,0-1 1 0 0,1 1-1 0 0,-1 0 1 0 0,1-1 0 0 0,20-26-551 0 0,-18 22 450 0 0,7-8 26 0 0,0 1 0 0 0,0 0 0 0 0,1 1 0 0 0,0 0 0 0 0,0 1 0 0 0,1 1 0 0 0,0 0 0 0 0,24-12 1 0 0,-35 21 95 0 0,0-1 0 0 0,-1 1 0 0 0,1-1 0 0 0,0 1 0 0 0,-1 0 0 0 0,1 0 0 0 0,0-1 0 0 0,0 1 0 0 0,0 0 0 0 0,-1 0 0 0 0,1 0 0 0 0,0 0 0 0 0,0 0 0 0 0,0 0 0 0 0,-1 0 0 0 0,1 1 0 0 0,0-1 0 0 0,0 0 0 0 0,-1 0 0 0 0,1 1 0 0 0,1 0 0 0 0,-1 0 3 0 0,-1-1-1 0 0,1 1 1 0 0,-1 0 0 0 0,0-1-1 0 0,1 1 1 0 0,-1 0-1 0 0,0 0 1 0 0,1 0-1 0 0,-1-1 1 0 0,0 1-1 0 0,0 0 1 0 0,1 0-1 0 0,-1 0 1 0 0,0 0-1 0 0,0 0 1 0 0,0 0 0 0 0,0 0-1 0 0,0 1 1 0 0,-1 6 27 0 0,0-1 0 0 0,0 1 1 0 0,-1 0-1 0 0,-2 7 0 0 0,3-12-29 0 0,-8 27-232 0 0,-4 16-653 0 0,10-13-5399 0 0,4-11-1618 0 0,3-13 6160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 0 0 0,'4'-10'380'0'0,"-3"9"-334"0"0,0 0 0 0 0,-1 1 1 0 0,0-1-1 0 0,1 0 1 0 0,-1 0-1 0 0,1 0 0 0 0,-1 0 1 0 0,0 0-1 0 0,0 0 1 0 0,1 0-1 0 0,-1 0 0 0 0,0 0 1 0 0,-5-8 6029 0 0,5 10-5949 0 0,-9 7 4426 0 0,-9 14-544 0 0,17-20-4056 0 0,-7 11 672 0 0,0 0 1 0 0,1 1 0 0 0,0 1-1 0 0,1-1 1 0 0,-6 20 0 0 0,12-34-623 0 0,-5 17 250 0 0,-8 31 0 0 0,12-44-259 0 0,1 0-1 0 0,-1 0 0 0 0,1 0 1 0 0,-1 0-1 0 0,1 0 0 0 0,0 0 1 0 0,0 0-1 0 0,0 0 0 0 0,1 0 1 0 0,-1 0-1 0 0,1 0 0 0 0,0-1 1 0 0,0 1-1 0 0,2 6 0 0 0,-2-8-21 0 0,0-1-1 0 0,0 0 1 0 0,-1 0-1 0 0,1 0 1 0 0,0 0-1 0 0,0 0 1 0 0,0 0-1 0 0,0 0 1 0 0,0 0-1 0 0,0 0 1 0 0,0-1-1 0 0,1 1 1 0 0,-1 0-1 0 0,0-1 1 0 0,0 1-1 0 0,0-1 1 0 0,0 0-1 0 0,1 1 1 0 0,-1-1-1 0 0,0 0 1 0 0,0 0-1 0 0,1 0 1 0 0,-1 0-1 0 0,0 0 1 0 0,0 0-1 0 0,1-1 1 0 0,-1 1-1 0 0,0 0 1 0 0,0-1-1 0 0,0 1 1 0 0,1-1-1 0 0,-1 1 1 0 0,1-2-1 0 0,6-2-346 0 0,-1 0 0 0 0,0-1 1 0 0,12-11-1 0 0,-16 13 171 0 0,5-5-138 0 0,-1 0 1 0 0,0 0 0 0 0,0-1 0 0 0,8-14-1 0 0,14-18-233 0 0,-23 33 562 0 0,-2 2 116 0 0,1 1 0 0 0,0-1-1 0 0,-1 1 1 0 0,2 1 0 0 0,-1-1 0 0 0,0 1 0 0 0,1 0-1 0 0,6-4 1 0 0,-12 8-62 0 0,0 0 1 0 0,0 1-1 0 0,1-1 0 0 0,-1 0 0 0 0,0 0 1 0 0,0 0-1 0 0,0 0 0 0 0,1 1 0 0 0,-1-1 1 0 0,0 0-1 0 0,0 0 0 0 0,0 1 1 0 0,0-1-1 0 0,0 0 0 0 0,0 0 0 0 0,1 0 1 0 0,-1 1-1 0 0,0-1 0 0 0,0 0 0 0 0,0 1 1 0 0,0-1-1 0 0,0 0 0 0 0,0 0 0 0 0,0 1 1 0 0,0-1-1 0 0,0 0 0 0 0,0 0 1 0 0,0 1-1 0 0,0-1 0 0 0,0 0 0 0 0,0 1 1 0 0,0-1-1 0 0,0 0 0 0 0,0 0 0 0 0,0 1 1 0 0,0-1-1 0 0,-1 0 0 0 0,1 0 0 0 0,0 1 1 0 0,-2 12 462 0 0,-5 10 696 0 0,-7 43 0 0 0,11-20-3979 0 0,4-23-2292 0 0,3-1-3479 0 0,-2-13 6237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1 840 0 0,'-6'0'13912'0'0,"1"7"-10938"0"0,3-4-3283 0 0,-7 18 1329 0 0,0 0-1 0 0,-7 26 1 0 0,13-36-975 0 0,1 1 0 0 0,-1-1 0 0 0,1 1 0 0 0,1-1 0 0 0,0 1 0 0 0,0 14 0 0 0,1-25-102 0 0,0 0 0 0 0,0 0 0 0 0,0-1 0 0 0,0 1 0 0 0,0 0 0 0 0,0 0 0 0 0,0-1 0 0 0,0 1 0 0 0,0 0 0 0 0,0 0 0 0 0,1-1-1 0 0,-1 1 1 0 0,0 0 0 0 0,0 0 0 0 0,1-1 0 0 0,-1 1 0 0 0,0-1 0 0 0,1 1 0 0 0,-1 0 0 0 0,1-1 0 0 0,-1 1 0 0 0,1-1 0 0 0,-1 1 0 0 0,0-1 0 0 0,1 1 0 0 0,0-1 0 0 0,-1 1 0 0 0,1-1 0 0 0,-1 0-1 0 0,1 1 1 0 0,-1-1 0 0 0,1 0 0 0 0,0 0 0 0 0,-1 1 0 0 0,1-1 0 0 0,-1 0 0 0 0,1 0 0 0 0,0 0 0 0 0,-1 0 0 0 0,1 0 0 0 0,0 0 0 0 0,-1 0 0 0 0,1 0 0 0 0,0 0 0 0 0,-1 0 0 0 0,2-1 0 0 0,1 0-288 0 0,-1 0 0 0 0,1 0 1 0 0,-1-1-1 0 0,1 1 0 0 0,-1-1 1 0 0,1 0-1 0 0,-1 0 0 0 0,0 0 1 0 0,4-3-1 0 0,64-79-3010 0 0,5 6 8284 0 0,-74 77-4843 0 0,-1 1 1 0 0,1-1 0 0 0,-1 1 0 0 0,1-1-1 0 0,0 1 1 0 0,-1-1 0 0 0,1 1-1 0 0,-1-1 1 0 0,1 1 0 0 0,0 0-1 0 0,-1-1 1 0 0,1 1 0 0 0,0 0 0 0 0,0 0-1 0 0,-1 0 1 0 0,1 0 0 0 0,0 0-1 0 0,0 0 1 0 0,0 0-16 0 0,-1 0 0 0 0,0 0 0 0 0,1 0 1 0 0,-1 1-1 0 0,0-1 0 0 0,1 0 0 0 0,-1 0 0 0 0,0 1 0 0 0,0-1 0 0 0,1 0 1 0 0,-1 1-1 0 0,0-1 0 0 0,0 1 0 0 0,1-1 0 0 0,-1 0 0 0 0,0 1 0 0 0,0-1 1 0 0,0 1-1 0 0,0-1 0 0 0,0 0 0 0 0,1 1 0 0 0,-1-1 0 0 0,0 1 0 0 0,0 0 1 0 0,0 2 77 0 0,0 0 1 0 0,0 0 0 0 0,0 0 0 0 0,0 0 0 0 0,0 0 0 0 0,-1 0-1 0 0,1 0 1 0 0,-2 5 0 0 0,-1 1-238 0 0,-5 13 322 0 0,-4 29 1 0 0,7-13-2381 0 0,5-32 884 0 0,0 0 0 0 0,0 1 0 0 0,1-1 0 0 0,1 7 0 0 0,1-2-3424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190 268 496 0 0,'-2'-23'1684'0'0,"2"18"30"0"0,0-1 1 0 0,-1 1 0 0 0,1-1 0 0 0,-1 1 0 0 0,-1-1 0 0 0,-1-5-1 0 0,3 9-1243 0 0,-1 1-1 0 0,0-1 1 0 0,0 1-1 0 0,0-1 1 0 0,0 1-1 0 0,0-1 0 0 0,0 1 1 0 0,0 0-1 0 0,-2-2 1 0 0,1 1-471 0 0,1 1 1 0 0,-1 0 0 0 0,0 0-1 0 0,0-1 1 0 0,0 2-1 0 0,0-1 1 0 0,0 0 0 0 0,-3 0-1 0 0,1 0 116 0 0,1 1 0 0 0,-1 0 0 0 0,0 0 0 0 0,0 0 0 0 0,0 1-1 0 0,1 0 1 0 0,-1 0 0 0 0,0 0 0 0 0,1 0 0 0 0,-1 1 0 0 0,1-1-1 0 0,-1 1 1 0 0,1 0 0 0 0,-1 0 0 0 0,1 1 0 0 0,0-1-1 0 0,0 1 1 0 0,0 0 0 0 0,-4 5 0 0 0,-1 2-15 0 0,0 0 1 0 0,1 0-1 0 0,0 0 0 0 0,0 1 1 0 0,-7 18-1 0 0,9-19-89 0 0,1 1 0 0 0,0 0 0 0 0,-3 15 0 0 0,6-21-81 0 0,0-1 1 0 0,0 1-1 0 0,1 0 0 0 0,-1 0 1 0 0,1 1-1 0 0,0-1 0 0 0,0 0 1 0 0,0 0-1 0 0,2 9 0 0 0,-2-12-2 0 0,1-1-1 0 0,-1 0 1 0 0,1 1-1 0 0,-1-1 0 0 0,1 0 1 0 0,-1 1-1 0 0,1-1 1 0 0,0 0-1 0 0,-1 0 1 0 0,1 0-1 0 0,0 0 1 0 0,0 0-1 0 0,0 0 1 0 0,-1 0-1 0 0,1 0 1 0 0,0 0-1 0 0,0 0 0 0 0,0 0 1 0 0,0-1-1 0 0,1 1 1 0 0,0 0-1 0 0,0 0-94 0 0,0-1-1 0 0,0 1 0 0 0,1-1 0 0 0,-1 0 1 0 0,0 0-1 0 0,0 0 0 0 0,1 0 1 0 0,-1 0-1 0 0,0-1 0 0 0,4 0 0 0 0,3-3-582 0 0,0 1 0 0 0,-1-2-1 0 0,0 1 1 0 0,12-9-1 0 0,-3 0-4068 0 0,31-31 0 0 0,11-24 1697 0 0,44-84 4041 0 0,-88 128-1157 0 0,-7 12-206 0 0,15-25 5963 0 0,-21 34-4676 0 0,-1 0 1 0 0,0 0-1 0 0,1 0 1 0 0,-1 0-1 0 0,0 0 1 0 0,0-1 0 0 0,-1 1-1 0 0,1 0 1 0 0,0-1-1 0 0,-1-3 1 0 0,0 6-743 0 0,0 1 1 0 0,0 0 0 0 0,0 0-1 0 0,0-1 1 0 0,0 1 0 0 0,0 0-1 0 0,0-1 1 0 0,0 1 0 0 0,0 0-1 0 0,0-1 1 0 0,0 1 0 0 0,0 0-1 0 0,0 0 1 0 0,0-1-1 0 0,0 1 1 0 0,0 0 0 0 0,-1-1-1 0 0,1 1 1 0 0,0 0 0 0 0,0 0-1 0 0,0-1 1 0 0,0 1 0 0 0,-1 0-1 0 0,1 0 1 0 0,0 0-1 0 0,0-1 1 0 0,0 1 0 0 0,-1 0-1 0 0,1 0 1 0 0,0 0 0 0 0,0 0-1 0 0,-1 0 1 0 0,1-1 0 0 0,0 1-1 0 0,0 0 1 0 0,-1 0 0 0 0,1 0-1 0 0,0 0 1 0 0,-13 5 1757 0 0,-10 13-587 0 0,15-9-1320 0 0,0 2-1 0 0,0-1 1 0 0,1 1 0 0 0,0 0-1 0 0,1 1 1 0 0,0 0 0 0 0,0 0-1 0 0,1 0 1 0 0,1 1 0 0 0,0 0-1 0 0,0 0 1 0 0,1 1 0 0 0,0-1-1 0 0,1 1 1 0 0,-2 23 0 0 0,5 20-3804 0 0,5-2-4345 0 0,-3-33-405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70 177 760 0 0,'-7'-7'11254'0'0,"9"-1"-6138"0"0,15-6-4219 0 0,-4 5 319 0 0,-12 8-1169 0 0,31-34 1390 0 0,-25 27-1209 0 0,0-1 1 0 0,-1 0-1 0 0,0-1 0 0 0,8-14 1 0 0,-14 23-223 0 0,12-29 314 0 0,-12 30-311 0 0,1-1 0 0 0,-1 1 1 0 0,0 0-1 0 0,0-1 0 0 0,0 1 0 0 0,0 0 0 0 0,0-1 1 0 0,0 1-1 0 0,0-1 0 0 0,0 1 0 0 0,0 0 1 0 0,0-1-1 0 0,0 1 0 0 0,0-1 0 0 0,0 1 0 0 0,0 0 1 0 0,0-1-1 0 0,-1 1 0 0 0,1-1 0 0 0,0 1 1 0 0,0 0-1 0 0,0-1 0 0 0,0 1 0 0 0,-1 0 0 0 0,1-1 1 0 0,-1 1 2 0 0,0-1 1 0 0,1 1 0 0 0,-1 0 0 0 0,0 0-1 0 0,1 0 1 0 0,-1 0 0 0 0,0 0 0 0 0,1 0-1 0 0,-1 0 1 0 0,0 0 0 0 0,0 1 0 0 0,1-1-1 0 0,-1 0 1 0 0,0 0 0 0 0,1 1 0 0 0,-1-1-1 0 0,1 0 1 0 0,-2 1 0 0 0,-12 8 382 0 0,1 1 1 0 0,0 1-1 0 0,0 0 1 0 0,1 1-1 0 0,-21 25 0 0 0,25-28-141 0 0,1 0-35 0 0,1-1 0 0 0,-1 1 0 0 0,1 1 1 0 0,1-1-1 0 0,0 1 0 0 0,-7 16 0 0 0,10-22-192 0 0,1 0 0 0 0,-1 0-1 0 0,1 0 1 0 0,0 0 0 0 0,0 0-1 0 0,0 0 1 0 0,1 0 0 0 0,-1 1-1 0 0,1-1 1 0 0,0 0 0 0 0,0 1 0 0 0,0-1-1 0 0,0 0 1 0 0,1 0 0 0 0,0 1-1 0 0,-1-1 1 0 0,1 0 0 0 0,0 0-1 0 0,1 0 1 0 0,2 7 0 0 0,-2-8-179 0 0,0 0 0 0 0,1 0 0 0 0,-1 0 0 0 0,1 0 1 0 0,0 0-1 0 0,0-1 0 0 0,0 1 0 0 0,0-1 0 0 0,0 0 0 0 0,0 0 0 0 0,0-1 0 0 0,0 1 1 0 0,1-1-1 0 0,-1 1 0 0 0,1-1 0 0 0,-1-1 0 0 0,4 2 0 0 0,6 0-577 0 0,1-1 0 0 0,-1 0 1 0 0,15-2-1 0 0,7-3-1056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36 600 0 0,'1'-8'583'0'0,"-5"8"1497"0"0,-5 12 3148 0 0,6-4-4415 0 0,0 1 0 0 0,0 0-1 0 0,1 0 1 0 0,-2 13 0 0 0,-4 10 531 0 0,4-15-875 0 0,0 2-1 0 0,0-1 1 0 0,-1 35 0 0 0,4-38-196 0 0,1-1 0 0 0,3 28 0 0 0,-3-41-274 0 0,0 0 0 0 0,0 0 1 0 0,0 0-1 0 0,0 0 0 0 0,0 0 0 0 0,0 0 1 0 0,0 0-1 0 0,1 0 0 0 0,-1 0 0 0 0,0 0 1 0 0,0 0-1 0 0,1 0 0 0 0,-1 0 0 0 0,1-1 1 0 0,-1 1-1 0 0,1 0 0 0 0,-1 0 1 0 0,2 1-1 0 0,-2-2 0 0 0,1 0 0 0 0,-1-1 0 0 0,1 1 0 0 0,-1 0-1 0 0,0 0 1 0 0,1-1 0 0 0,-1 1 0 0 0,0 0 0 0 0,1 0 0 0 0,-1-1 0 0 0,0 1 0 0 0,1-1 0 0 0,-1 1 0 0 0,0 0 0 0 0,1-1 0 0 0,-1 1 0 0 0,0-1 0 0 0,0 1 0 0 0,1-1-1 0 0,-1 1 1 0 0,0-1 0 0 0,0 1 0 0 0,0-1 0 0 0,12-41 16 0 0,-6-19 780 0 0,-5 47-418 0 0,0 1 1 0 0,1 0 0 0 0,0 0 0 0 0,0 0 0 0 0,7-19 0 0 0,-5 20-223 0 0,0 1 1 0 0,1-1-1 0 0,1 2 0 0 0,-1-1 1 0 0,12-14-1 0 0,-15 21-226 0 0,1 1 0 0 0,-1 0-1 0 0,1 0 1 0 0,0 1 0 0 0,0-1-1 0 0,0 1 1 0 0,0 0-1 0 0,1 0 1 0 0,-1 0 0 0 0,0 0-1 0 0,1 1 1 0 0,-1-1-1 0 0,1 1 1 0 0,-1 0 0 0 0,1 0-1 0 0,0 1 1 0 0,-1-1 0 0 0,1 1-1 0 0,7 1 1 0 0,-1 0-1841 0 0,0 1 1 0 0,16 5-1 0 0,4 7-7540 0 0,-14-3 7072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95 696 0 0,'4'-15'1866'0'0,"1"-11"5816"0"0,-5 0-494 0 0,-3 12-6220 0 0,2 13-863 0 0,1 0-1 0 0,0 0 1 0 0,-1 0 0 0 0,1 0-1 0 0,-1 1 1 0 0,1-1 0 0 0,-1 0-1 0 0,0 1 1 0 0,1-1 0 0 0,-1 0 0 0 0,0 1-1 0 0,1-1 1 0 0,-1 1 0 0 0,0-1-1 0 0,1 1 1 0 0,-1-1 0 0 0,0 1-1 0 0,0 0 1 0 0,1 0 0 0 0,-3-1 0 0 0,1 1 24 0 0,-1-1 0 0 0,1 1 0 0 0,-1 0 1 0 0,0 0-1 0 0,1 1 0 0 0,-5 0 1 0 0,-2 2 33 0 0,1 0 0 0 0,-15 8 0 0 0,14-6-132 0 0,1 0 0 0 0,0 1 0 0 0,0 0 0 0 0,0 1 0 0 0,1 0 0 0 0,-11 14 0 0 0,13-15-44 0 0,0 0 0 0 0,1 1 0 0 0,0-1 0 0 0,0 1 0 0 0,0 1 0 0 0,1-1 0 0 0,0 1 0 0 0,0-1-1 0 0,-3 13 1 0 0,6-19-31 0 0,-1 0-1 0 0,1 0 0 0 0,0 0 1 0 0,0 0-1 0 0,-1 0 0 0 0,1 0 1 0 0,0 0-1 0 0,0 0 1 0 0,0 0-1 0 0,0 0 0 0 0,0 0 1 0 0,0 1-1 0 0,0-1 0 0 0,0 0 1 0 0,0 0-1 0 0,1 0 0 0 0,-1 0 1 0 0,0 0-1 0 0,1 0 0 0 0,-1 0 1 0 0,0 0-1 0 0,1 0 0 0 0,-1 0 1 0 0,1 0-1 0 0,-1-1 1 0 0,1 1-1 0 0,0 0 0 0 0,-1 0 1 0 0,1 0-1 0 0,0-1 0 0 0,-1 1 1 0 0,1 0-1 0 0,0-1 0 0 0,0 1 1 0 0,0-1-1 0 0,-1 1 0 0 0,1-1 1 0 0,0 0-1 0 0,0 1 0 0 0,0-1 1 0 0,0 0-1 0 0,0 0 0 0 0,-1 1 1 0 0,1-1-1 0 0,0 0 1 0 0,0 0-1 0 0,2 0 0 0 0,2-1-203 0 0,0 1-1 0 0,0-1 1 0 0,-1 0-1 0 0,1 0 0 0 0,0-1 1 0 0,0 1-1 0 0,6-5 1 0 0,-3 1 227 0 0,0 0 0 0 0,-1-1-1 0 0,1 0 1 0 0,-1-1 0 0 0,-1 1 0 0 0,8-10 0 0 0,-6 6 290 0 0,11-12 593 0 0,-10 12-404 0 0,2-2 478 0 0,-7 14-461 0 0,-3 11-69 0 0,-1-3-257 0 0,-2 1 1 0 0,1 0-1 0 0,-1-1 0 0 0,-6 20 1 0 0,4-16-773 0 0,-4 28 0 0 0,7-15-3158 0 0,6 1-3324 0 0,0-18 849 0 0,2-1 4011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6 760 0 0,'-7'-5'9898'0'0,"5"5"-9279"0"0,-11 1 3308 0 0,-13 8-2583 0 0,23-8-542 0 0,-11 4 299 0 0,9-4-844 0 0,0 1 0 0 0,-1 0 0 0 0,1 0-1 0 0,0 0 1 0 0,0 1 0 0 0,0 0 0 0 0,0 0 0 0 0,1 1 0 0 0,-1-1 0 0 0,1 1 0 0 0,-1 0 0 0 0,1 1-1 0 0,-3 4 1 0 0,6-8-244 0 0,0 0-1 0 0,0 0 0 0 0,1 0 0 0 0,-1 0 0 0 0,0 0 1 0 0,1 1-1 0 0,-1-1 0 0 0,1 0 0 0 0,-1 0 0 0 0,1 0 1 0 0,0 1-1 0 0,-1-1 0 0 0,1 0 0 0 0,0 2 0 0 0,0-2-24 0 0,0 0-1 0 0,1 0 1 0 0,-1 0-1 0 0,1-1 1 0 0,-1 1-1 0 0,1 0 0 0 0,-1 0 1 0 0,1-1-1 0 0,-1 1 1 0 0,1 0-1 0 0,0-1 1 0 0,-1 1-1 0 0,1-1 1 0 0,0 1-1 0 0,-1-1 0 0 0,1 1 1 0 0,0-1-1 0 0,0 0 1 0 0,-1 1-1 0 0,1-1 1 0 0,1 0-1 0 0,33 11-489 0 0,-26-8 362 0 0,-1-1 0 0 0,15 8 0 0 0,-20-9 112 0 0,0 1 0 0 0,0 0 0 0 0,0 0-1 0 0,-1 0 1 0 0,1 0 0 0 0,-1 1 0 0 0,1-1 0 0 0,-1 1-1 0 0,0 0 1 0 0,0 0 0 0 0,3 4 0 0 0,-2-1-21 0 0,0 0 0 0 0,0 0-1 0 0,0 0 1 0 0,-1 0 0 0 0,3 11 0 0 0,-5-15 56 0 0,1 0 0 0 0,-1 1-1 0 0,0-1 1 0 0,0 0-1 0 0,1 1 1 0 0,-1-1 0 0 0,-1 0-1 0 0,1 0 1 0 0,0 1 0 0 0,0-1-1 0 0,-1 0 1 0 0,1 1 0 0 0,-1-1-1 0 0,1 0 1 0 0,-1 0 0 0 0,0 0-1 0 0,0 0 1 0 0,0 0 0 0 0,0 0-1 0 0,-1 3 1 0 0,-4 3 233 0 0,0-1 1 0 0,0 1-1 0 0,-1-1 1 0 0,1-1-1 0 0,-1 1 0 0 0,-1-1 1 0 0,-10 6-1 0 0,15-9-234 0 0,-1-1 0 0 0,1-1 0 0 0,-1 1 0 0 0,1-1-1 0 0,-1 0 1 0 0,0 0 0 0 0,0 0 0 0 0,1 0 0 0 0,-1-1 0 0 0,0 0 0 0 0,0 0 0 0 0,0 0-1 0 0,0 0 1 0 0,1-1 0 0 0,-1 0 0 0 0,0 0 0 0 0,0 0 0 0 0,1 0 0 0 0,-6-3-1 0 0,8 4-107 0 0,1-1 0 0 0,-1 1 0 0 0,1 0-1 0 0,0 0 1 0 0,-1-1 0 0 0,1 1 0 0 0,-1 0-1 0 0,1 0 1 0 0,-1-1 0 0 0,1 1 0 0 0,0-1-1 0 0,-1 1 1 0 0,1-1 0 0 0,0 1-1 0 0,-1 0 1 0 0,1-1 0 0 0,0 1 0 0 0,0-1-1 0 0,-1 0 1 0 0,1 1 0 0 0,0-1 0 0 0,0 1-1 0 0,0-1 1 0 0,0 1 0 0 0,-1-1 0 0 0,1 0-1 0 0,0 1 1 0 0,0-1 0 0 0,0 1-1 0 0,0-1 1 0 0,0 0 0 0 0,0 1 0 0 0,0-1-1 0 0,1 1 1 0 0,-1-1 0 0 0,0 0 0 0 0,0-11-1866 0 0,1 4-369 0 0,4-1-1424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9:27:3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61 336 0 0,'1'-1'486'0'0,"-1"0"-1"0"0,1-1 1 0 0,0 1 0 0 0,0 0-1 0 0,-1 0 1 0 0,1 0 0 0 0,-1 0-1 0 0,1-1 1 0 0,-1 1-1 0 0,1 0 1 0 0,-1-1 0 0 0,0 1-1 0 0,1 0 1 0 0,-1-1 0 0 0,0 1-1 0 0,0 0 1 0 0,0-1-1 0 0,0 1 1 0 0,0-1 0 0 0,0 1-1 0 0,0-1 1 0 0,0 1 0 0 0,0 0-1 0 0,-1-1 1 0 0,1 1 0 0 0,0 0-1 0 0,-1-1 1 0 0,1 1-1 0 0,-1 0 1 0 0,1 0 0 0 0,-1-1-1 0 0,0 1 1 0 0,1 0 0 0 0,-1 0-1 0 0,0 0 1 0 0,0 0 0 0 0,-1-1-1 0 0,1 0-331 0 0,-1 1 0 0 0,1 0 0 0 0,-1 0 0 0 0,1 1 0 0 0,-1-1 0 0 0,1 0 0 0 0,-1 0 0 0 0,0 1 0 0 0,1-1 0 0 0,-3 1 0 0 0,-1-1 210 0 0,2 0-164 0 0,0 1 0 0 0,0 0 1 0 0,0-1-1 0 0,0 1 0 0 0,0 0 0 0 0,0 1 1 0 0,0-1-1 0 0,-1 1 0 0 0,1-1 1 0 0,0 1-1 0 0,0 0 0 0 0,-3 2 1 0 0,1 0-99 0 0,1-1 0 0 0,0 1-1 0 0,0 0 1 0 0,0 0 0 0 0,1 1 0 0 0,-1-1 0 0 0,0 1 0 0 0,1 0 0 0 0,-5 7 0 0 0,7-10-106 0 0,0 1 0 0 0,0 0 0 0 0,0 0 0 0 0,0 0 0 0 0,0 0 0 0 0,0 1 0 0 0,0-1 0 0 0,1 0 0 0 0,-1 0 0 0 0,1 1 0 0 0,-1-1 0 0 0,1 0 0 0 0,0 0 0 0 0,0 1 1 0 0,0-1-1 0 0,0 0 0 0 0,0 1 0 0 0,0-1 0 0 0,0 0 0 0 0,1 1 0 0 0,-1-1 0 0 0,1 0 0 0 0,-1 1 0 0 0,1-1 0 0 0,1 2 0 0 0,25 48-1725 0 0,-18-35 589 0 0,0 0 0 0 0,13 36 0 0 0,-20-46 1206 0 0,-1-1-1 0 0,1 1 0 0 0,-1-1 0 0 0,0 1 1 0 0,0 0-1 0 0,0 0 0 0 0,-1 0 1 0 0,0 0-1 0 0,0-1 0 0 0,-1 1 1 0 0,1 0-1 0 0,-4 11 0 0 0,3-15 96 0 0,0 0 1 0 0,0 0-1 0 0,0 0 0 0 0,0 0 0 0 0,-1 0 0 0 0,0 0 0 0 0,1-1 0 0 0,-1 1 0 0 0,0-1 0 0 0,0 0 0 0 0,0 0 1 0 0,0 1-1 0 0,0-1 0 0 0,0-1 0 0 0,-1 1 0 0 0,1 0 0 0 0,-1-1 0 0 0,1 1 0 0 0,-4 0 0 0 0,4-1-154 0 0,0 0 0 0 0,-1 0-1 0 0,1 0 1 0 0,-1 0 0 0 0,1-1-1 0 0,0 0 1 0 0,-1 1 0 0 0,0-1-1 0 0,1 0 1 0 0,-1 0 0 0 0,1-1-1 0 0,-1 1 1 0 0,1-1 0 0 0,0 1-1 0 0,-1-1 1 0 0,1 0 0 0 0,-1 0-1 0 0,1 0 1 0 0,0 0 0 0 0,0-1-1 0 0,-3-1 1 0 0,4 2-150 0 0,-1 0-159 0 0,1 0 0 0 0,-1 0 0 0 0,1-1 0 0 0,0 1 0 0 0,-1 0 0 0 0,1-1-1 0 0,0 1 1 0 0,0-1 0 0 0,0 1 0 0 0,0-1 0 0 0,0 0 0 0 0,0 1 0 0 0,0-1 0 0 0,1 0-1 0 0,-1 0 1 0 0,0 0 0 0 0,1 0 0 0 0,0 1 0 0 0,-1-1 0 0 0,1 0 0 0 0,-1-4 0 0 0,2-7-3447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 Beachten: Der Index ist eine Ganzzahl. Index 0 entspricht der ersten Stelle im Array.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865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(1) Via Array-Name und Index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262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Via Array-Name und Index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71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89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82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517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 Beachten: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Zählvariable wir mit 0 initialisiert, da dies dem tiefsten Index des Arrays entspricht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Abbruchbedingung berücksichtigt den Index auf gleicher Höhe wie die Array-Länge nicht mehr, da der letzte Index </a:t>
            </a:r>
            <a:r>
              <a:rPr lang="de-CH" i="1" dirty="0" err="1"/>
              <a:t>arrayName.Length</a:t>
            </a:r>
            <a:r>
              <a:rPr lang="de-CH" i="1" dirty="0"/>
              <a:t> -1 </a:t>
            </a:r>
            <a:r>
              <a:rPr lang="de-CH" dirty="0"/>
              <a:t>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86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Alle Werte innerhalb des Arrays haben den gleichen Datentyp.</a:t>
            </a:r>
          </a:p>
          <a:p>
            <a:pPr marL="228600" indent="-228600">
              <a:buAutoNum type="arabicParenBoth"/>
            </a:pPr>
            <a:r>
              <a:rPr lang="de-CH" dirty="0"/>
              <a:t>Diese wird bei der Initialisierung definiert.</a:t>
            </a:r>
          </a:p>
          <a:p>
            <a:r>
              <a:rPr lang="de-CH" dirty="0"/>
              <a:t>(3) Die Position, an welcher der Wert innerhalb des Arrays abgelegt ist. Der Index des ersten Wertes ist 0.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46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93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Sobald bei der Definition des Datentyps zwei eckige Klammer [] dahinter stehen, heisst das, dass es sich um ein Array dieses Datentyps handelt</a:t>
            </a:r>
          </a:p>
          <a:p>
            <a:r>
              <a:rPr lang="de-CH" dirty="0"/>
              <a:t>(2) Datentyp: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91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23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Der Index ist eine Laufnummer von Ganzzahlen. Er gibt an, an wievielter Stelle das Element im Array steht, </a:t>
            </a:r>
            <a:r>
              <a:rPr lang="de-CH" u="sng" dirty="0"/>
              <a:t>immer beginnend bei 0</a:t>
            </a:r>
          </a:p>
          <a:p>
            <a:pPr marL="228600" indent="-228600">
              <a:buAutoNum type="arabicParenBoth"/>
            </a:pPr>
            <a:endParaRPr lang="de-CH" u="sng" dirty="0"/>
          </a:p>
          <a:p>
            <a:pPr marL="0" indent="0">
              <a:buNone/>
            </a:pPr>
            <a:r>
              <a:rPr lang="de-CH" u="none" dirty="0"/>
              <a:t>Zu beachten: Das Array ist noch «leer». Genau gesagt befinden sich an jeder einzelnen Position / jedem einzelnen Index leere Strings.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7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Achtung:</a:t>
            </a:r>
          </a:p>
          <a:p>
            <a:pPr marL="171450" indent="-171450">
              <a:buFontTx/>
              <a:buChar char="-"/>
            </a:pPr>
            <a:r>
              <a:rPr lang="de-CH" u="none" dirty="0"/>
              <a:t>die Werte werden in geschweiften Klammern angegeben {}</a:t>
            </a:r>
          </a:p>
          <a:p>
            <a:pPr marL="171450" indent="-171450">
              <a:buFontTx/>
              <a:buChar char="-"/>
            </a:pPr>
            <a:r>
              <a:rPr lang="de-CH" u="none" dirty="0"/>
              <a:t>die einzelnen Texte sind mit Hochkommas abgegrenzt </a:t>
            </a:r>
            <a:r>
              <a:rPr lang="de-CH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und mit Kommas voneinander getrennt</a:t>
            </a:r>
            <a:endParaRPr lang="de-CH" u="none" dirty="0"/>
          </a:p>
          <a:p>
            <a:pPr marL="171450" indent="-171450">
              <a:buFontTx/>
              <a:buChar char="-"/>
            </a:pPr>
            <a:endParaRPr lang="de-CH" u="none" dirty="0"/>
          </a:p>
          <a:p>
            <a:pPr marL="171450" indent="-171450">
              <a:buFontTx/>
              <a:buChar char="-"/>
            </a:pPr>
            <a:endParaRPr lang="de-CH" u="none" dirty="0"/>
          </a:p>
          <a:p>
            <a:pPr marL="171450" indent="-171450">
              <a:buFontTx/>
              <a:buChar char="-"/>
            </a:pPr>
            <a:endParaRPr lang="de-CH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99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19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65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Arrays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Arrays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190.xml"/><Relationship Id="rId21" Type="http://schemas.openxmlformats.org/officeDocument/2006/relationships/customXml" Target="../ink/ink142.xml"/><Relationship Id="rId42" Type="http://schemas.openxmlformats.org/officeDocument/2006/relationships/image" Target="../media/image38.png"/><Relationship Id="rId47" Type="http://schemas.openxmlformats.org/officeDocument/2006/relationships/customXml" Target="../ink/ink155.xml"/><Relationship Id="rId63" Type="http://schemas.openxmlformats.org/officeDocument/2006/relationships/customXml" Target="../ink/ink163.xml"/><Relationship Id="rId68" Type="http://schemas.openxmlformats.org/officeDocument/2006/relationships/image" Target="../media/image50.png"/><Relationship Id="rId84" Type="http://schemas.openxmlformats.org/officeDocument/2006/relationships/image" Target="../media/image58.png"/><Relationship Id="rId89" Type="http://schemas.openxmlformats.org/officeDocument/2006/relationships/customXml" Target="../ink/ink176.xml"/><Relationship Id="rId112" Type="http://schemas.openxmlformats.org/officeDocument/2006/relationships/image" Target="../media/image73.png"/><Relationship Id="rId133" Type="http://schemas.openxmlformats.org/officeDocument/2006/relationships/customXml" Target="../ink/ink198.xml"/><Relationship Id="rId138" Type="http://schemas.openxmlformats.org/officeDocument/2006/relationships/image" Target="../media/image86.png"/><Relationship Id="rId154" Type="http://schemas.openxmlformats.org/officeDocument/2006/relationships/image" Target="../media/image94.png"/><Relationship Id="rId159" Type="http://schemas.openxmlformats.org/officeDocument/2006/relationships/customXml" Target="../ink/ink211.xml"/><Relationship Id="rId16" Type="http://schemas.openxmlformats.org/officeDocument/2006/relationships/image" Target="../media/image11.png"/><Relationship Id="rId107" Type="http://schemas.openxmlformats.org/officeDocument/2006/relationships/customXml" Target="../ink/ink185.xml"/><Relationship Id="rId11" Type="http://schemas.openxmlformats.org/officeDocument/2006/relationships/customXml" Target="../ink/ink137.xml"/><Relationship Id="rId32" Type="http://schemas.openxmlformats.org/officeDocument/2006/relationships/image" Target="../media/image19.png"/><Relationship Id="rId37" Type="http://schemas.openxmlformats.org/officeDocument/2006/relationships/customXml" Target="../ink/ink150.xml"/><Relationship Id="rId53" Type="http://schemas.openxmlformats.org/officeDocument/2006/relationships/customXml" Target="../ink/ink158.xml"/><Relationship Id="rId58" Type="http://schemas.openxmlformats.org/officeDocument/2006/relationships/image" Target="../media/image45.png"/><Relationship Id="rId74" Type="http://schemas.openxmlformats.org/officeDocument/2006/relationships/image" Target="../media/image53.png"/><Relationship Id="rId79" Type="http://schemas.openxmlformats.org/officeDocument/2006/relationships/customXml" Target="../ink/ink171.xml"/><Relationship Id="rId102" Type="http://schemas.openxmlformats.org/officeDocument/2006/relationships/image" Target="../media/image67.png"/><Relationship Id="rId123" Type="http://schemas.openxmlformats.org/officeDocument/2006/relationships/customXml" Target="../ink/ink193.xml"/><Relationship Id="rId128" Type="http://schemas.openxmlformats.org/officeDocument/2006/relationships/image" Target="../media/image81.png"/><Relationship Id="rId144" Type="http://schemas.openxmlformats.org/officeDocument/2006/relationships/image" Target="../media/image89.png"/><Relationship Id="rId149" Type="http://schemas.openxmlformats.org/officeDocument/2006/relationships/customXml" Target="../ink/ink206.xml"/><Relationship Id="rId5" Type="http://schemas.openxmlformats.org/officeDocument/2006/relationships/customXml" Target="../ink/ink134.xml"/><Relationship Id="rId90" Type="http://schemas.openxmlformats.org/officeDocument/2006/relationships/image" Target="../media/image61.png"/><Relationship Id="rId95" Type="http://schemas.openxmlformats.org/officeDocument/2006/relationships/customXml" Target="../ink/ink179.xml"/><Relationship Id="rId160" Type="http://schemas.openxmlformats.org/officeDocument/2006/relationships/image" Target="../media/image97.png"/><Relationship Id="rId22" Type="http://schemas.openxmlformats.org/officeDocument/2006/relationships/image" Target="../media/image14.png"/><Relationship Id="rId27" Type="http://schemas.openxmlformats.org/officeDocument/2006/relationships/customXml" Target="../ink/ink145.xml"/><Relationship Id="rId43" Type="http://schemas.openxmlformats.org/officeDocument/2006/relationships/customXml" Target="../ink/ink153.xml"/><Relationship Id="rId48" Type="http://schemas.openxmlformats.org/officeDocument/2006/relationships/image" Target="../media/image36.png"/><Relationship Id="rId64" Type="http://schemas.openxmlformats.org/officeDocument/2006/relationships/image" Target="../media/image48.png"/><Relationship Id="rId69" Type="http://schemas.openxmlformats.org/officeDocument/2006/relationships/customXml" Target="../ink/ink166.xml"/><Relationship Id="rId113" Type="http://schemas.openxmlformats.org/officeDocument/2006/relationships/customXml" Target="../ink/ink188.xml"/><Relationship Id="rId118" Type="http://schemas.openxmlformats.org/officeDocument/2006/relationships/image" Target="../media/image76.png"/><Relationship Id="rId134" Type="http://schemas.openxmlformats.org/officeDocument/2006/relationships/image" Target="../media/image84.png"/><Relationship Id="rId139" Type="http://schemas.openxmlformats.org/officeDocument/2006/relationships/customXml" Target="../ink/ink201.xml"/><Relationship Id="rId80" Type="http://schemas.openxmlformats.org/officeDocument/2006/relationships/image" Target="../media/image56.png"/><Relationship Id="rId85" Type="http://schemas.openxmlformats.org/officeDocument/2006/relationships/customXml" Target="../ink/ink174.xml"/><Relationship Id="rId150" Type="http://schemas.openxmlformats.org/officeDocument/2006/relationships/image" Target="../media/image92.png"/><Relationship Id="rId155" Type="http://schemas.openxmlformats.org/officeDocument/2006/relationships/customXml" Target="../ink/ink209.xml"/><Relationship Id="rId12" Type="http://schemas.openxmlformats.org/officeDocument/2006/relationships/image" Target="../media/image9.png"/><Relationship Id="rId17" Type="http://schemas.openxmlformats.org/officeDocument/2006/relationships/customXml" Target="../ink/ink140.xml"/><Relationship Id="rId33" Type="http://schemas.openxmlformats.org/officeDocument/2006/relationships/customXml" Target="../ink/ink148.xml"/><Relationship Id="rId38" Type="http://schemas.openxmlformats.org/officeDocument/2006/relationships/image" Target="../media/image22.png"/><Relationship Id="rId59" Type="http://schemas.openxmlformats.org/officeDocument/2006/relationships/customXml" Target="../ink/ink161.xml"/><Relationship Id="rId103" Type="http://schemas.openxmlformats.org/officeDocument/2006/relationships/customXml" Target="../ink/ink183.xml"/><Relationship Id="rId108" Type="http://schemas.openxmlformats.org/officeDocument/2006/relationships/image" Target="../media/image71.png"/><Relationship Id="rId124" Type="http://schemas.openxmlformats.org/officeDocument/2006/relationships/image" Target="../media/image79.png"/><Relationship Id="rId129" Type="http://schemas.openxmlformats.org/officeDocument/2006/relationships/customXml" Target="../ink/ink196.xml"/><Relationship Id="rId54" Type="http://schemas.openxmlformats.org/officeDocument/2006/relationships/image" Target="../media/image43.png"/><Relationship Id="rId70" Type="http://schemas.openxmlformats.org/officeDocument/2006/relationships/image" Target="../media/image51.png"/><Relationship Id="rId75" Type="http://schemas.openxmlformats.org/officeDocument/2006/relationships/customXml" Target="../ink/ink169.xml"/><Relationship Id="rId91" Type="http://schemas.openxmlformats.org/officeDocument/2006/relationships/customXml" Target="../ink/ink177.xml"/><Relationship Id="rId96" Type="http://schemas.openxmlformats.org/officeDocument/2006/relationships/image" Target="../media/image64.png"/><Relationship Id="rId140" Type="http://schemas.openxmlformats.org/officeDocument/2006/relationships/image" Target="../media/image87.png"/><Relationship Id="rId145" Type="http://schemas.openxmlformats.org/officeDocument/2006/relationships/customXml" Target="../ink/ink204.xml"/><Relationship Id="rId161" Type="http://schemas.openxmlformats.org/officeDocument/2006/relationships/customXml" Target="../ink/ink2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156.xml"/><Relationship Id="rId57" Type="http://schemas.openxmlformats.org/officeDocument/2006/relationships/customXml" Target="../ink/ink160.xml"/><Relationship Id="rId106" Type="http://schemas.openxmlformats.org/officeDocument/2006/relationships/image" Target="../media/image70.png"/><Relationship Id="rId114" Type="http://schemas.openxmlformats.org/officeDocument/2006/relationships/image" Target="../media/image74.png"/><Relationship Id="rId119" Type="http://schemas.openxmlformats.org/officeDocument/2006/relationships/customXml" Target="../ink/ink191.xml"/><Relationship Id="rId127" Type="http://schemas.openxmlformats.org/officeDocument/2006/relationships/customXml" Target="../ink/ink195.xml"/><Relationship Id="rId10" Type="http://schemas.openxmlformats.org/officeDocument/2006/relationships/image" Target="../media/image8.png"/><Relationship Id="rId31" Type="http://schemas.openxmlformats.org/officeDocument/2006/relationships/customXml" Target="../ink/ink147.xml"/><Relationship Id="rId44" Type="http://schemas.openxmlformats.org/officeDocument/2006/relationships/image" Target="../media/image39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164.xml"/><Relationship Id="rId73" Type="http://schemas.openxmlformats.org/officeDocument/2006/relationships/customXml" Target="../ink/ink168.xml"/><Relationship Id="rId78" Type="http://schemas.openxmlformats.org/officeDocument/2006/relationships/image" Target="../media/image55.png"/><Relationship Id="rId81" Type="http://schemas.openxmlformats.org/officeDocument/2006/relationships/customXml" Target="../ink/ink172.xml"/><Relationship Id="rId86" Type="http://schemas.openxmlformats.org/officeDocument/2006/relationships/image" Target="../media/image59.png"/><Relationship Id="rId94" Type="http://schemas.openxmlformats.org/officeDocument/2006/relationships/image" Target="../media/image63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image" Target="../media/image78.png"/><Relationship Id="rId130" Type="http://schemas.openxmlformats.org/officeDocument/2006/relationships/image" Target="../media/image82.png"/><Relationship Id="rId135" Type="http://schemas.openxmlformats.org/officeDocument/2006/relationships/customXml" Target="../ink/ink199.xml"/><Relationship Id="rId143" Type="http://schemas.openxmlformats.org/officeDocument/2006/relationships/customXml" Target="../ink/ink203.xml"/><Relationship Id="rId148" Type="http://schemas.openxmlformats.org/officeDocument/2006/relationships/image" Target="../media/image91.png"/><Relationship Id="rId151" Type="http://schemas.openxmlformats.org/officeDocument/2006/relationships/customXml" Target="../ink/ink207.xml"/><Relationship Id="rId156" Type="http://schemas.openxmlformats.org/officeDocument/2006/relationships/image" Target="../media/image95.png"/><Relationship Id="rId164" Type="http://schemas.openxmlformats.org/officeDocument/2006/relationships/image" Target="../media/image99.png"/><Relationship Id="rId4" Type="http://schemas.openxmlformats.org/officeDocument/2006/relationships/image" Target="../media/image5.png"/><Relationship Id="rId9" Type="http://schemas.openxmlformats.org/officeDocument/2006/relationships/customXml" Target="../ink/ink136.xml"/><Relationship Id="rId13" Type="http://schemas.openxmlformats.org/officeDocument/2006/relationships/customXml" Target="../ink/ink138.xml"/><Relationship Id="rId18" Type="http://schemas.openxmlformats.org/officeDocument/2006/relationships/image" Target="../media/image12.png"/><Relationship Id="rId39" Type="http://schemas.openxmlformats.org/officeDocument/2006/relationships/customXml" Target="../ink/ink151.xml"/><Relationship Id="rId109" Type="http://schemas.openxmlformats.org/officeDocument/2006/relationships/customXml" Target="../ink/ink186.xml"/><Relationship Id="rId34" Type="http://schemas.openxmlformats.org/officeDocument/2006/relationships/image" Target="../media/image20.png"/><Relationship Id="rId50" Type="http://schemas.openxmlformats.org/officeDocument/2006/relationships/image" Target="../media/image37.png"/><Relationship Id="rId55" Type="http://schemas.openxmlformats.org/officeDocument/2006/relationships/customXml" Target="../ink/ink159.xml"/><Relationship Id="rId76" Type="http://schemas.openxmlformats.org/officeDocument/2006/relationships/image" Target="../media/image54.png"/><Relationship Id="rId97" Type="http://schemas.openxmlformats.org/officeDocument/2006/relationships/customXml" Target="../ink/ink180.xml"/><Relationship Id="rId104" Type="http://schemas.openxmlformats.org/officeDocument/2006/relationships/image" Target="../media/image68.png"/><Relationship Id="rId120" Type="http://schemas.openxmlformats.org/officeDocument/2006/relationships/image" Target="../media/image77.png"/><Relationship Id="rId125" Type="http://schemas.openxmlformats.org/officeDocument/2006/relationships/customXml" Target="../ink/ink194.xml"/><Relationship Id="rId141" Type="http://schemas.openxmlformats.org/officeDocument/2006/relationships/customXml" Target="../ink/ink202.xml"/><Relationship Id="rId146" Type="http://schemas.openxmlformats.org/officeDocument/2006/relationships/image" Target="../media/image90.png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62.png"/><Relationship Id="rId162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46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154.xml"/><Relationship Id="rId66" Type="http://schemas.openxmlformats.org/officeDocument/2006/relationships/image" Target="../media/image49.png"/><Relationship Id="rId87" Type="http://schemas.openxmlformats.org/officeDocument/2006/relationships/customXml" Target="../ink/ink175.xml"/><Relationship Id="rId110" Type="http://schemas.openxmlformats.org/officeDocument/2006/relationships/image" Target="../media/image72.png"/><Relationship Id="rId115" Type="http://schemas.openxmlformats.org/officeDocument/2006/relationships/customXml" Target="../ink/ink189.xml"/><Relationship Id="rId131" Type="http://schemas.openxmlformats.org/officeDocument/2006/relationships/customXml" Target="../ink/ink197.xml"/><Relationship Id="rId136" Type="http://schemas.openxmlformats.org/officeDocument/2006/relationships/image" Target="../media/image85.png"/><Relationship Id="rId157" Type="http://schemas.openxmlformats.org/officeDocument/2006/relationships/customXml" Target="../ink/ink210.xml"/><Relationship Id="rId61" Type="http://schemas.openxmlformats.org/officeDocument/2006/relationships/customXml" Target="../ink/ink162.xml"/><Relationship Id="rId82" Type="http://schemas.openxmlformats.org/officeDocument/2006/relationships/image" Target="../media/image57.png"/><Relationship Id="rId152" Type="http://schemas.openxmlformats.org/officeDocument/2006/relationships/image" Target="../media/image93.png"/><Relationship Id="rId19" Type="http://schemas.openxmlformats.org/officeDocument/2006/relationships/customXml" Target="../ink/ink141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49.xml"/><Relationship Id="rId56" Type="http://schemas.openxmlformats.org/officeDocument/2006/relationships/image" Target="../media/image44.png"/><Relationship Id="rId77" Type="http://schemas.openxmlformats.org/officeDocument/2006/relationships/customXml" Target="../ink/ink170.xml"/><Relationship Id="rId100" Type="http://schemas.openxmlformats.org/officeDocument/2006/relationships/image" Target="../media/image66.png"/><Relationship Id="rId105" Type="http://schemas.openxmlformats.org/officeDocument/2006/relationships/customXml" Target="../ink/ink184.xml"/><Relationship Id="rId126" Type="http://schemas.openxmlformats.org/officeDocument/2006/relationships/image" Target="../media/image80.png"/><Relationship Id="rId147" Type="http://schemas.openxmlformats.org/officeDocument/2006/relationships/customXml" Target="../ink/ink205.xml"/><Relationship Id="rId8" Type="http://schemas.openxmlformats.org/officeDocument/2006/relationships/image" Target="../media/image7.png"/><Relationship Id="rId51" Type="http://schemas.openxmlformats.org/officeDocument/2006/relationships/customXml" Target="../ink/ink157.xml"/><Relationship Id="rId72" Type="http://schemas.openxmlformats.org/officeDocument/2006/relationships/image" Target="../media/image52.png"/><Relationship Id="rId93" Type="http://schemas.openxmlformats.org/officeDocument/2006/relationships/customXml" Target="../ink/ink178.xml"/><Relationship Id="rId98" Type="http://schemas.openxmlformats.org/officeDocument/2006/relationships/image" Target="../media/image65.png"/><Relationship Id="rId121" Type="http://schemas.openxmlformats.org/officeDocument/2006/relationships/customXml" Target="../ink/ink192.xml"/><Relationship Id="rId142" Type="http://schemas.openxmlformats.org/officeDocument/2006/relationships/image" Target="../media/image88.png"/><Relationship Id="rId163" Type="http://schemas.openxmlformats.org/officeDocument/2006/relationships/customXml" Target="../ink/ink213.xml"/><Relationship Id="rId3" Type="http://schemas.openxmlformats.org/officeDocument/2006/relationships/customXml" Target="../ink/ink133.xml"/><Relationship Id="rId25" Type="http://schemas.openxmlformats.org/officeDocument/2006/relationships/customXml" Target="../ink/ink144.xml"/><Relationship Id="rId46" Type="http://schemas.openxmlformats.org/officeDocument/2006/relationships/image" Target="../media/image35.png"/><Relationship Id="rId67" Type="http://schemas.openxmlformats.org/officeDocument/2006/relationships/customXml" Target="../ink/ink165.xml"/><Relationship Id="rId116" Type="http://schemas.openxmlformats.org/officeDocument/2006/relationships/image" Target="../media/image75.png"/><Relationship Id="rId137" Type="http://schemas.openxmlformats.org/officeDocument/2006/relationships/customXml" Target="../ink/ink200.xml"/><Relationship Id="rId158" Type="http://schemas.openxmlformats.org/officeDocument/2006/relationships/image" Target="../media/image96.png"/><Relationship Id="rId20" Type="http://schemas.openxmlformats.org/officeDocument/2006/relationships/image" Target="../media/image13.png"/><Relationship Id="rId41" Type="http://schemas.openxmlformats.org/officeDocument/2006/relationships/customXml" Target="../ink/ink152.xml"/><Relationship Id="rId62" Type="http://schemas.openxmlformats.org/officeDocument/2006/relationships/image" Target="../media/image47.png"/><Relationship Id="rId83" Type="http://schemas.openxmlformats.org/officeDocument/2006/relationships/customXml" Target="../ink/ink173.xml"/><Relationship Id="rId88" Type="http://schemas.openxmlformats.org/officeDocument/2006/relationships/image" Target="../media/image60.png"/><Relationship Id="rId111" Type="http://schemas.openxmlformats.org/officeDocument/2006/relationships/customXml" Target="../ink/ink187.xml"/><Relationship Id="rId132" Type="http://schemas.openxmlformats.org/officeDocument/2006/relationships/image" Target="../media/image83.png"/><Relationship Id="rId153" Type="http://schemas.openxmlformats.org/officeDocument/2006/relationships/customXml" Target="../ink/ink20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5.xml"/><Relationship Id="rId21" Type="http://schemas.openxmlformats.org/officeDocument/2006/relationships/image" Target="../media/image13.png"/><Relationship Id="rId42" Type="http://schemas.openxmlformats.org/officeDocument/2006/relationships/customXml" Target="../ink/ink233.xml"/><Relationship Id="rId47" Type="http://schemas.openxmlformats.org/officeDocument/2006/relationships/image" Target="../media/image35.png"/><Relationship Id="rId63" Type="http://schemas.openxmlformats.org/officeDocument/2006/relationships/image" Target="../media/image47.png"/><Relationship Id="rId68" Type="http://schemas.openxmlformats.org/officeDocument/2006/relationships/customXml" Target="../ink/ink246.xml"/><Relationship Id="rId84" Type="http://schemas.openxmlformats.org/officeDocument/2006/relationships/customXml" Target="../ink/ink254.xml"/><Relationship Id="rId89" Type="http://schemas.openxmlformats.org/officeDocument/2006/relationships/image" Target="../media/image77.png"/><Relationship Id="rId112" Type="http://schemas.openxmlformats.org/officeDocument/2006/relationships/customXml" Target="../ink/ink268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20.xml"/><Relationship Id="rId29" Type="http://schemas.openxmlformats.org/officeDocument/2006/relationships/image" Target="../media/image17.png"/><Relationship Id="rId107" Type="http://schemas.openxmlformats.org/officeDocument/2006/relationships/image" Target="../media/image93.png"/><Relationship Id="rId11" Type="http://schemas.openxmlformats.org/officeDocument/2006/relationships/image" Target="../media/image8.png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37" Type="http://schemas.openxmlformats.org/officeDocument/2006/relationships/image" Target="../media/image21.png"/><Relationship Id="rId40" Type="http://schemas.openxmlformats.org/officeDocument/2006/relationships/customXml" Target="../ink/ink232.xml"/><Relationship Id="rId45" Type="http://schemas.openxmlformats.org/officeDocument/2006/relationships/image" Target="../media/image39.png"/><Relationship Id="rId53" Type="http://schemas.openxmlformats.org/officeDocument/2006/relationships/image" Target="../media/image42.png"/><Relationship Id="rId58" Type="http://schemas.openxmlformats.org/officeDocument/2006/relationships/customXml" Target="../ink/ink241.xml"/><Relationship Id="rId66" Type="http://schemas.openxmlformats.org/officeDocument/2006/relationships/customXml" Target="../ink/ink245.xml"/><Relationship Id="rId74" Type="http://schemas.openxmlformats.org/officeDocument/2006/relationships/customXml" Target="../ink/ink249.xml"/><Relationship Id="rId79" Type="http://schemas.openxmlformats.org/officeDocument/2006/relationships/image" Target="../media/image72.png"/><Relationship Id="rId87" Type="http://schemas.openxmlformats.org/officeDocument/2006/relationships/image" Target="../media/image76.png"/><Relationship Id="rId102" Type="http://schemas.openxmlformats.org/officeDocument/2006/relationships/customXml" Target="../ink/ink263.xml"/><Relationship Id="rId110" Type="http://schemas.openxmlformats.org/officeDocument/2006/relationships/customXml" Target="../ink/ink267.xml"/><Relationship Id="rId5" Type="http://schemas.openxmlformats.org/officeDocument/2006/relationships/image" Target="../media/image5.png"/><Relationship Id="rId61" Type="http://schemas.openxmlformats.org/officeDocument/2006/relationships/image" Target="../media/image46.png"/><Relationship Id="rId82" Type="http://schemas.openxmlformats.org/officeDocument/2006/relationships/customXml" Target="../ink/ink253.xml"/><Relationship Id="rId90" Type="http://schemas.openxmlformats.org/officeDocument/2006/relationships/customXml" Target="../ink/ink257.xml"/><Relationship Id="rId95" Type="http://schemas.openxmlformats.org/officeDocument/2006/relationships/image" Target="../media/image87.png"/><Relationship Id="rId19" Type="http://schemas.openxmlformats.org/officeDocument/2006/relationships/image" Target="../media/image12.png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16.png"/><Relationship Id="rId30" Type="http://schemas.openxmlformats.org/officeDocument/2006/relationships/customXml" Target="../ink/ink227.xml"/><Relationship Id="rId35" Type="http://schemas.openxmlformats.org/officeDocument/2006/relationships/image" Target="../media/image20.png"/><Relationship Id="rId43" Type="http://schemas.openxmlformats.org/officeDocument/2006/relationships/image" Target="../media/image38.png"/><Relationship Id="rId48" Type="http://schemas.openxmlformats.org/officeDocument/2006/relationships/customXml" Target="../ink/ink236.xml"/><Relationship Id="rId56" Type="http://schemas.openxmlformats.org/officeDocument/2006/relationships/customXml" Target="../ink/ink240.xml"/><Relationship Id="rId64" Type="http://schemas.openxmlformats.org/officeDocument/2006/relationships/customXml" Target="../ink/ink244.xml"/><Relationship Id="rId69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customXml" Target="../ink/ink262.xml"/><Relationship Id="rId105" Type="http://schemas.openxmlformats.org/officeDocument/2006/relationships/image" Target="../media/image92.png"/><Relationship Id="rId113" Type="http://schemas.openxmlformats.org/officeDocument/2006/relationships/image" Target="../media/image96.png"/><Relationship Id="rId8" Type="http://schemas.openxmlformats.org/officeDocument/2006/relationships/customXml" Target="../ink/ink216.xml"/><Relationship Id="rId51" Type="http://schemas.openxmlformats.org/officeDocument/2006/relationships/image" Target="../media/image37.png"/><Relationship Id="rId72" Type="http://schemas.openxmlformats.org/officeDocument/2006/relationships/customXml" Target="../ink/ink248.xml"/><Relationship Id="rId80" Type="http://schemas.openxmlformats.org/officeDocument/2006/relationships/customXml" Target="../ink/ink252.xml"/><Relationship Id="rId85" Type="http://schemas.openxmlformats.org/officeDocument/2006/relationships/image" Target="../media/image75.png"/><Relationship Id="rId93" Type="http://schemas.openxmlformats.org/officeDocument/2006/relationships/image" Target="../media/image79.png"/><Relationship Id="rId98" Type="http://schemas.openxmlformats.org/officeDocument/2006/relationships/customXml" Target="../ink/ink261.xml"/><Relationship Id="rId3" Type="http://schemas.openxmlformats.org/officeDocument/2006/relationships/image" Target="../media/image100.png"/><Relationship Id="rId12" Type="http://schemas.openxmlformats.org/officeDocument/2006/relationships/customXml" Target="../ink/ink218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31.xml"/><Relationship Id="rId46" Type="http://schemas.openxmlformats.org/officeDocument/2006/relationships/customXml" Target="../ink/ink235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103" Type="http://schemas.openxmlformats.org/officeDocument/2006/relationships/image" Target="../media/image91.png"/><Relationship Id="rId108" Type="http://schemas.openxmlformats.org/officeDocument/2006/relationships/customXml" Target="../ink/ink266.xml"/><Relationship Id="rId20" Type="http://schemas.openxmlformats.org/officeDocument/2006/relationships/customXml" Target="../ink/ink222.xml"/><Relationship Id="rId41" Type="http://schemas.openxmlformats.org/officeDocument/2006/relationships/image" Target="../media/image23.png"/><Relationship Id="rId54" Type="http://schemas.openxmlformats.org/officeDocument/2006/relationships/customXml" Target="../ink/ink239.xml"/><Relationship Id="rId62" Type="http://schemas.openxmlformats.org/officeDocument/2006/relationships/customXml" Target="../ink/ink243.xml"/><Relationship Id="rId70" Type="http://schemas.openxmlformats.org/officeDocument/2006/relationships/customXml" Target="../ink/ink247.xml"/><Relationship Id="rId75" Type="http://schemas.openxmlformats.org/officeDocument/2006/relationships/image" Target="../media/image70.png"/><Relationship Id="rId83" Type="http://schemas.openxmlformats.org/officeDocument/2006/relationships/image" Target="../media/image74.png"/><Relationship Id="rId88" Type="http://schemas.openxmlformats.org/officeDocument/2006/relationships/customXml" Target="../ink/ink256.xml"/><Relationship Id="rId91" Type="http://schemas.openxmlformats.org/officeDocument/2006/relationships/image" Target="../media/image78.png"/><Relationship Id="rId96" Type="http://schemas.openxmlformats.org/officeDocument/2006/relationships/customXml" Target="../ink/ink260.xml"/><Relationship Id="rId111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26.xml"/><Relationship Id="rId36" Type="http://schemas.openxmlformats.org/officeDocument/2006/relationships/customXml" Target="../ink/ink230.xml"/><Relationship Id="rId49" Type="http://schemas.openxmlformats.org/officeDocument/2006/relationships/image" Target="../media/image36.png"/><Relationship Id="rId57" Type="http://schemas.openxmlformats.org/officeDocument/2006/relationships/image" Target="../media/image44.png"/><Relationship Id="rId106" Type="http://schemas.openxmlformats.org/officeDocument/2006/relationships/customXml" Target="../ink/ink265.xml"/><Relationship Id="rId10" Type="http://schemas.openxmlformats.org/officeDocument/2006/relationships/customXml" Target="../ink/ink217.xml"/><Relationship Id="rId31" Type="http://schemas.openxmlformats.org/officeDocument/2006/relationships/image" Target="../media/image18.png"/><Relationship Id="rId44" Type="http://schemas.openxmlformats.org/officeDocument/2006/relationships/customXml" Target="../ink/ink234.xml"/><Relationship Id="rId52" Type="http://schemas.openxmlformats.org/officeDocument/2006/relationships/customXml" Target="../ink/ink238.xml"/><Relationship Id="rId60" Type="http://schemas.openxmlformats.org/officeDocument/2006/relationships/customXml" Target="../ink/ink242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251.xml"/><Relationship Id="rId81" Type="http://schemas.openxmlformats.org/officeDocument/2006/relationships/image" Target="../media/image73.png"/><Relationship Id="rId86" Type="http://schemas.openxmlformats.org/officeDocument/2006/relationships/customXml" Target="../ink/ink255.xml"/><Relationship Id="rId94" Type="http://schemas.openxmlformats.org/officeDocument/2006/relationships/customXml" Target="../ink/ink259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4" Type="http://schemas.openxmlformats.org/officeDocument/2006/relationships/customXml" Target="../ink/ink214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221.xml"/><Relationship Id="rId39" Type="http://schemas.openxmlformats.org/officeDocument/2006/relationships/image" Target="../media/image22.png"/><Relationship Id="rId109" Type="http://schemas.openxmlformats.org/officeDocument/2006/relationships/image" Target="../media/image94.png"/><Relationship Id="rId34" Type="http://schemas.openxmlformats.org/officeDocument/2006/relationships/customXml" Target="../ink/ink229.xml"/><Relationship Id="rId50" Type="http://schemas.openxmlformats.org/officeDocument/2006/relationships/customXml" Target="../ink/ink237.xml"/><Relationship Id="rId55" Type="http://schemas.openxmlformats.org/officeDocument/2006/relationships/image" Target="../media/image43.png"/><Relationship Id="rId76" Type="http://schemas.openxmlformats.org/officeDocument/2006/relationships/customXml" Target="../ink/ink250.xml"/><Relationship Id="rId97" Type="http://schemas.openxmlformats.org/officeDocument/2006/relationships/image" Target="../media/image88.png"/><Relationship Id="rId104" Type="http://schemas.openxmlformats.org/officeDocument/2006/relationships/customXml" Target="../ink/ink264.xml"/><Relationship Id="rId7" Type="http://schemas.openxmlformats.org/officeDocument/2006/relationships/image" Target="../media/image6.png"/><Relationship Id="rId71" Type="http://schemas.openxmlformats.org/officeDocument/2006/relationships/image" Target="../media/image51.png"/><Relationship Id="rId92" Type="http://schemas.openxmlformats.org/officeDocument/2006/relationships/customXml" Target="../ink/ink2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/cs_arrays.php" TargetMode="External"/><Relationship Id="rId4" Type="http://schemas.openxmlformats.org/officeDocument/2006/relationships/hyperlink" Target="https://docs.microsoft.com/en-us/dotnet/csharp/programming-guide/array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15.png"/><Relationship Id="rId42" Type="http://schemas.openxmlformats.org/officeDocument/2006/relationships/image" Target="../media/image19.png"/><Relationship Id="rId47" Type="http://schemas.openxmlformats.org/officeDocument/2006/relationships/customXml" Target="../ink/ink53.xml"/><Relationship Id="rId50" Type="http://schemas.openxmlformats.org/officeDocument/2006/relationships/image" Target="../media/image23.png"/><Relationship Id="rId55" Type="http://schemas.openxmlformats.org/officeDocument/2006/relationships/customXml" Target="../ink/ink57.xml"/><Relationship Id="rId63" Type="http://schemas.openxmlformats.org/officeDocument/2006/relationships/customXml" Target="../ink/ink61.xml"/><Relationship Id="rId68" Type="http://schemas.openxmlformats.org/officeDocument/2006/relationships/image" Target="../media/image41.png"/><Relationship Id="rId76" Type="http://schemas.openxmlformats.org/officeDocument/2006/relationships/customXml" Target="../ink/ink71.xml"/><Relationship Id="rId84" Type="http://schemas.openxmlformats.org/officeDocument/2006/relationships/customXml" Target="../ink/ink79.xml"/><Relationship Id="rId7" Type="http://schemas.openxmlformats.org/officeDocument/2006/relationships/customXml" Target="../ink/ink33.xml"/><Relationship Id="rId71" Type="http://schemas.openxmlformats.org/officeDocument/2006/relationships/customXml" Target="../ink/ink6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.png"/><Relationship Id="rId29" Type="http://schemas.openxmlformats.org/officeDocument/2006/relationships/customXml" Target="../ink/ink44.xml"/><Relationship Id="rId11" Type="http://schemas.openxmlformats.org/officeDocument/2006/relationships/customXml" Target="../ink/ink35.xml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37" Type="http://schemas.openxmlformats.org/officeDocument/2006/relationships/customXml" Target="../ink/ink48.xml"/><Relationship Id="rId40" Type="http://schemas.openxmlformats.org/officeDocument/2006/relationships/image" Target="../media/image18.png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image" Target="../media/image29.png"/><Relationship Id="rId66" Type="http://schemas.openxmlformats.org/officeDocument/2006/relationships/image" Target="../media/image40.png"/><Relationship Id="rId74" Type="http://schemas.openxmlformats.org/officeDocument/2006/relationships/customXml" Target="../ink/ink69.xml"/><Relationship Id="rId79" Type="http://schemas.openxmlformats.org/officeDocument/2006/relationships/customXml" Target="../ink/ink74.xml"/><Relationship Id="rId5" Type="http://schemas.openxmlformats.org/officeDocument/2006/relationships/customXml" Target="../ink/ink32.xml"/><Relationship Id="rId61" Type="http://schemas.openxmlformats.org/officeDocument/2006/relationships/customXml" Target="../ink/ink60.xml"/><Relationship Id="rId82" Type="http://schemas.openxmlformats.org/officeDocument/2006/relationships/customXml" Target="../ink/ink77.xml"/><Relationship Id="rId19" Type="http://schemas.openxmlformats.org/officeDocument/2006/relationships/customXml" Target="../ink/ink39.xml"/><Relationship Id="rId4" Type="http://schemas.openxmlformats.org/officeDocument/2006/relationships/image" Target="../media/image35.png"/><Relationship Id="rId9" Type="http://schemas.openxmlformats.org/officeDocument/2006/relationships/customXml" Target="../ink/ink3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3.xml"/><Relationship Id="rId30" Type="http://schemas.openxmlformats.org/officeDocument/2006/relationships/image" Target="../media/image13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22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64.xml"/><Relationship Id="rId77" Type="http://schemas.openxmlformats.org/officeDocument/2006/relationships/customXml" Target="../ink/ink72.xml"/><Relationship Id="rId8" Type="http://schemas.openxmlformats.org/officeDocument/2006/relationships/image" Target="../media/image37.png"/><Relationship Id="rId51" Type="http://schemas.openxmlformats.org/officeDocument/2006/relationships/customXml" Target="../ink/ink55.xml"/><Relationship Id="rId72" Type="http://schemas.openxmlformats.org/officeDocument/2006/relationships/customXml" Target="../ink/ink67.xml"/><Relationship Id="rId80" Type="http://schemas.openxmlformats.org/officeDocument/2006/relationships/customXml" Target="../ink/ink75.xml"/><Relationship Id="rId85" Type="http://schemas.openxmlformats.org/officeDocument/2006/relationships/customXml" Target="../ink/ink80.xml"/><Relationship Id="rId3" Type="http://schemas.openxmlformats.org/officeDocument/2006/relationships/customXml" Target="../ink/ink31.xml"/><Relationship Id="rId12" Type="http://schemas.openxmlformats.org/officeDocument/2006/relationships/image" Target="../media/image39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17.png"/><Relationship Id="rId46" Type="http://schemas.openxmlformats.org/officeDocument/2006/relationships/image" Target="../media/image21.png"/><Relationship Id="rId59" Type="http://schemas.openxmlformats.org/officeDocument/2006/relationships/customXml" Target="../ink/ink59.xml"/><Relationship Id="rId67" Type="http://schemas.openxmlformats.org/officeDocument/2006/relationships/customXml" Target="../ink/ink63.xml"/><Relationship Id="rId20" Type="http://schemas.openxmlformats.org/officeDocument/2006/relationships/image" Target="../media/image8.png"/><Relationship Id="rId41" Type="http://schemas.openxmlformats.org/officeDocument/2006/relationships/customXml" Target="../ink/ink5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customXml" Target="../ink/ink65.xml"/><Relationship Id="rId75" Type="http://schemas.openxmlformats.org/officeDocument/2006/relationships/customXml" Target="../ink/ink70.xml"/><Relationship Id="rId83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image" Target="../media/image38.png"/><Relationship Id="rId31" Type="http://schemas.openxmlformats.org/officeDocument/2006/relationships/customXml" Target="../ink/ink45.xml"/><Relationship Id="rId44" Type="http://schemas.openxmlformats.org/officeDocument/2006/relationships/image" Target="../media/image20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62.xml"/><Relationship Id="rId73" Type="http://schemas.openxmlformats.org/officeDocument/2006/relationships/customXml" Target="../ink/ink68.xml"/><Relationship Id="rId78" Type="http://schemas.openxmlformats.org/officeDocument/2006/relationships/customXml" Target="../ink/ink73.xml"/><Relationship Id="rId81" Type="http://schemas.openxmlformats.org/officeDocument/2006/relationships/customXml" Target="../ink/ink76.xml"/><Relationship Id="rId86" Type="http://schemas.openxmlformats.org/officeDocument/2006/relationships/customXml" Target="../ink/ink8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91.xml"/><Relationship Id="rId42" Type="http://schemas.openxmlformats.org/officeDocument/2006/relationships/image" Target="../media/image38.png"/><Relationship Id="rId47" Type="http://schemas.openxmlformats.org/officeDocument/2006/relationships/customXml" Target="../ink/ink104.xml"/><Relationship Id="rId63" Type="http://schemas.openxmlformats.org/officeDocument/2006/relationships/customXml" Target="../ink/ink112.xml"/><Relationship Id="rId68" Type="http://schemas.openxmlformats.org/officeDocument/2006/relationships/image" Target="../media/image50.png"/><Relationship Id="rId84" Type="http://schemas.openxmlformats.org/officeDocument/2006/relationships/image" Target="../media/image58.png"/><Relationship Id="rId89" Type="http://schemas.openxmlformats.org/officeDocument/2006/relationships/customXml" Target="../ink/ink125.xml"/><Relationship Id="rId7" Type="http://schemas.openxmlformats.org/officeDocument/2006/relationships/customXml" Target="../ink/ink84.xml"/><Relationship Id="rId71" Type="http://schemas.openxmlformats.org/officeDocument/2006/relationships/customXml" Target="../ink/ink116.xml"/><Relationship Id="rId9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9" Type="http://schemas.openxmlformats.org/officeDocument/2006/relationships/customXml" Target="../ink/ink95.xml"/><Relationship Id="rId11" Type="http://schemas.openxmlformats.org/officeDocument/2006/relationships/customXml" Target="../ink/ink86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99.xml"/><Relationship Id="rId40" Type="http://schemas.openxmlformats.org/officeDocument/2006/relationships/image" Target="../media/image23.png"/><Relationship Id="rId45" Type="http://schemas.openxmlformats.org/officeDocument/2006/relationships/customXml" Target="../ink/ink103.xml"/><Relationship Id="rId53" Type="http://schemas.openxmlformats.org/officeDocument/2006/relationships/customXml" Target="../ink/ink107.xml"/><Relationship Id="rId58" Type="http://schemas.openxmlformats.org/officeDocument/2006/relationships/image" Target="../media/image45.png"/><Relationship Id="rId66" Type="http://schemas.openxmlformats.org/officeDocument/2006/relationships/image" Target="../media/image49.png"/><Relationship Id="rId74" Type="http://schemas.openxmlformats.org/officeDocument/2006/relationships/image" Target="../media/image53.png"/><Relationship Id="rId79" Type="http://schemas.openxmlformats.org/officeDocument/2006/relationships/customXml" Target="../ink/ink120.xml"/><Relationship Id="rId87" Type="http://schemas.openxmlformats.org/officeDocument/2006/relationships/customXml" Target="../ink/ink124.xml"/><Relationship Id="rId102" Type="http://schemas.openxmlformats.org/officeDocument/2006/relationships/image" Target="../media/image67.png"/><Relationship Id="rId5" Type="http://schemas.openxmlformats.org/officeDocument/2006/relationships/customXml" Target="../ink/ink83.xml"/><Relationship Id="rId61" Type="http://schemas.openxmlformats.org/officeDocument/2006/relationships/customXml" Target="../ink/ink111.xml"/><Relationship Id="rId82" Type="http://schemas.openxmlformats.org/officeDocument/2006/relationships/image" Target="../media/image57.png"/><Relationship Id="rId90" Type="http://schemas.openxmlformats.org/officeDocument/2006/relationships/image" Target="../media/image61.png"/><Relationship Id="rId95" Type="http://schemas.openxmlformats.org/officeDocument/2006/relationships/customXml" Target="../ink/ink128.xml"/><Relationship Id="rId19" Type="http://schemas.openxmlformats.org/officeDocument/2006/relationships/customXml" Target="../ink/ink90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94.xml"/><Relationship Id="rId30" Type="http://schemas.openxmlformats.org/officeDocument/2006/relationships/image" Target="../media/image18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48" Type="http://schemas.openxmlformats.org/officeDocument/2006/relationships/image" Target="../media/image36.png"/><Relationship Id="rId56" Type="http://schemas.openxmlformats.org/officeDocument/2006/relationships/image" Target="../media/image44.png"/><Relationship Id="rId64" Type="http://schemas.openxmlformats.org/officeDocument/2006/relationships/image" Target="../media/image48.png"/><Relationship Id="rId69" Type="http://schemas.openxmlformats.org/officeDocument/2006/relationships/customXml" Target="../ink/ink115.xml"/><Relationship Id="rId77" Type="http://schemas.openxmlformats.org/officeDocument/2006/relationships/customXml" Target="../ink/ink119.xml"/><Relationship Id="rId100" Type="http://schemas.openxmlformats.org/officeDocument/2006/relationships/image" Target="../media/image66.png"/><Relationship Id="rId8" Type="http://schemas.openxmlformats.org/officeDocument/2006/relationships/image" Target="../media/image7.png"/><Relationship Id="rId51" Type="http://schemas.openxmlformats.org/officeDocument/2006/relationships/customXml" Target="../ink/ink106.xml"/><Relationship Id="rId72" Type="http://schemas.openxmlformats.org/officeDocument/2006/relationships/image" Target="../media/image52.png"/><Relationship Id="rId80" Type="http://schemas.openxmlformats.org/officeDocument/2006/relationships/image" Target="../media/image56.png"/><Relationship Id="rId85" Type="http://schemas.openxmlformats.org/officeDocument/2006/relationships/customXml" Target="../ink/ink123.xml"/><Relationship Id="rId93" Type="http://schemas.openxmlformats.org/officeDocument/2006/relationships/customXml" Target="../ink/ink127.xml"/><Relationship Id="rId98" Type="http://schemas.openxmlformats.org/officeDocument/2006/relationships/image" Target="../media/image65.png"/><Relationship Id="rId3" Type="http://schemas.openxmlformats.org/officeDocument/2006/relationships/customXml" Target="../ink/ink82.xml"/><Relationship Id="rId12" Type="http://schemas.openxmlformats.org/officeDocument/2006/relationships/image" Target="../media/image9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22.png"/><Relationship Id="rId46" Type="http://schemas.openxmlformats.org/officeDocument/2006/relationships/image" Target="../media/image35.png"/><Relationship Id="rId59" Type="http://schemas.openxmlformats.org/officeDocument/2006/relationships/customXml" Target="../ink/ink110.xml"/><Relationship Id="rId67" Type="http://schemas.openxmlformats.org/officeDocument/2006/relationships/customXml" Target="../ink/ink114.xml"/><Relationship Id="rId103" Type="http://schemas.openxmlformats.org/officeDocument/2006/relationships/customXml" Target="../ink/ink132.xml"/><Relationship Id="rId20" Type="http://schemas.openxmlformats.org/officeDocument/2006/relationships/image" Target="../media/image13.png"/><Relationship Id="rId41" Type="http://schemas.openxmlformats.org/officeDocument/2006/relationships/customXml" Target="../ink/ink101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118.xml"/><Relationship Id="rId83" Type="http://schemas.openxmlformats.org/officeDocument/2006/relationships/customXml" Target="../ink/ink122.xml"/><Relationship Id="rId88" Type="http://schemas.openxmlformats.org/officeDocument/2006/relationships/image" Target="../media/image60.png"/><Relationship Id="rId91" Type="http://schemas.openxmlformats.org/officeDocument/2006/relationships/customXml" Target="../ink/ink126.xml"/><Relationship Id="rId9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105.xml"/><Relationship Id="rId57" Type="http://schemas.openxmlformats.org/officeDocument/2006/relationships/customXml" Target="../ink/ink109.xml"/><Relationship Id="rId10" Type="http://schemas.openxmlformats.org/officeDocument/2006/relationships/image" Target="../media/image8.png"/><Relationship Id="rId31" Type="http://schemas.openxmlformats.org/officeDocument/2006/relationships/customXml" Target="../ink/ink96.xml"/><Relationship Id="rId44" Type="http://schemas.openxmlformats.org/officeDocument/2006/relationships/image" Target="../media/image39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113.xml"/><Relationship Id="rId73" Type="http://schemas.openxmlformats.org/officeDocument/2006/relationships/customXml" Target="../ink/ink117.xml"/><Relationship Id="rId78" Type="http://schemas.openxmlformats.org/officeDocument/2006/relationships/image" Target="../media/image55.png"/><Relationship Id="rId81" Type="http://schemas.openxmlformats.org/officeDocument/2006/relationships/customXml" Target="../ink/ink121.xml"/><Relationship Id="rId86" Type="http://schemas.openxmlformats.org/officeDocument/2006/relationships/image" Target="../media/image59.png"/><Relationship Id="rId94" Type="http://schemas.openxmlformats.org/officeDocument/2006/relationships/image" Target="../media/image63.png"/><Relationship Id="rId99" Type="http://schemas.openxmlformats.org/officeDocument/2006/relationships/customXml" Target="../ink/ink130.xml"/><Relationship Id="rId101" Type="http://schemas.openxmlformats.org/officeDocument/2006/relationships/customXml" Target="../ink/ink131.xml"/><Relationship Id="rId4" Type="http://schemas.openxmlformats.org/officeDocument/2006/relationships/image" Target="../media/image5.png"/><Relationship Id="rId9" Type="http://schemas.openxmlformats.org/officeDocument/2006/relationships/customXml" Target="../ink/ink85.xml"/><Relationship Id="rId13" Type="http://schemas.openxmlformats.org/officeDocument/2006/relationships/customXml" Target="../ink/ink87.xml"/><Relationship Id="rId18" Type="http://schemas.openxmlformats.org/officeDocument/2006/relationships/image" Target="../media/image12.png"/><Relationship Id="rId39" Type="http://schemas.openxmlformats.org/officeDocument/2006/relationships/customXml" Target="../ink/ink100.xml"/><Relationship Id="rId34" Type="http://schemas.openxmlformats.org/officeDocument/2006/relationships/image" Target="../media/image20.png"/><Relationship Id="rId50" Type="http://schemas.openxmlformats.org/officeDocument/2006/relationships/image" Target="../media/image37.png"/><Relationship Id="rId55" Type="http://schemas.openxmlformats.org/officeDocument/2006/relationships/customXml" Target="../ink/ink108.xml"/><Relationship Id="rId76" Type="http://schemas.openxmlformats.org/officeDocument/2006/relationships/image" Target="../media/image54.png"/><Relationship Id="rId97" Type="http://schemas.openxmlformats.org/officeDocument/2006/relationships/customXml" Target="../ink/ink129.xml"/><Relationship Id="rId10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Arrays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Informationen über das Array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FF0000"/>
                </a:solidFill>
              </a:rPr>
              <a:t>Achtung, Achtung, Achtung!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FF000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Preisfrage: Wie fragen Sie auf dem Array den Index des letzten Elementes ab?</a:t>
            </a: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arrayName.Length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>
                <a:solidFill>
                  <a:srgbClr val="0070C0"/>
                </a:solidFill>
              </a:rPr>
              <a:t>Weil der Index bei 0 startet! </a:t>
            </a:r>
            <a:r>
              <a:rPr lang="de-CH" sz="2000" dirty="0">
                <a:solidFill>
                  <a:srgbClr val="FF0000"/>
                </a:solidFill>
                <a:sym typeface="Wingdings" panose="05000000000000000000" pitchFamily="2" charset="2"/>
              </a:rPr>
              <a:t> nicht vergessen!</a:t>
            </a:r>
            <a:endParaRPr lang="de-CH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/>
              <a:t>	</a:t>
            </a:r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15AF1E-F16A-4C92-B85F-EA7B68CC77CC}"/>
              </a:ext>
            </a:extLst>
          </p:cNvPr>
          <p:cNvSpPr/>
          <p:nvPr/>
        </p:nvSpPr>
        <p:spPr>
          <a:xfrm>
            <a:off x="1199456" y="2996952"/>
            <a:ext cx="7200800" cy="1644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Erst überlegen, dann für Antwort klicken</a:t>
            </a:r>
          </a:p>
        </p:txBody>
      </p:sp>
    </p:spTree>
    <p:extLst>
      <p:ext uri="{BB962C8B-B14F-4D97-AF65-F5344CB8AC3E}">
        <p14:creationId xmlns:p14="http://schemas.microsoft.com/office/powerpoint/2010/main" val="30399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33416-FA9A-4DD1-A768-63A4D7B8DED8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751368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Zur Erinnerung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Referenzierbarkeit</a:t>
            </a:r>
            <a:r>
              <a:rPr lang="de-CH" dirty="0"/>
              <a:t> ist durch die Kombination des Arraynamens und des Index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/>
              <a:t>gegeben.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Folgendes Konstrukt gilt:</a:t>
            </a:r>
            <a:endParaRPr lang="de-CH" baseline="30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ctr">
              <a:buNone/>
            </a:pPr>
            <a:r>
              <a:rPr lang="de-CH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de-CH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33416-FA9A-4DD1-A768-63A4D7B8DED8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751368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i="1" dirty="0">
                <a:solidFill>
                  <a:srgbClr val="00B050"/>
                </a:solidFill>
              </a:rPr>
              <a:t>Überschreiben einzelner Werte</a:t>
            </a:r>
            <a:r>
              <a:rPr lang="de-CH" i="1" baseline="30000" dirty="0">
                <a:solidFill>
                  <a:schemeClr val="bg1">
                    <a:lumMod val="75000"/>
                  </a:schemeClr>
                </a:solidFill>
              </a:rPr>
              <a:t>(1)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"Dalmatiner";</a:t>
            </a: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"Weimaraner";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DD54956D-EE58-4E47-BE77-F0193E386CAB}"/>
              </a:ext>
            </a:extLst>
          </p:cNvPr>
          <p:cNvSpPr/>
          <p:nvPr/>
        </p:nvSpPr>
        <p:spPr>
          <a:xfrm>
            <a:off x="1164213" y="3140968"/>
            <a:ext cx="1440160" cy="648072"/>
          </a:xfrm>
          <a:prstGeom prst="wedgeRectCallout">
            <a:avLst>
              <a:gd name="adj1" fmla="val 27170"/>
              <a:gd name="adj2" fmla="val -104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Array-Name</a:t>
            </a:r>
            <a:endParaRPr lang="en-CH" dirty="0"/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22EDC6F0-AEAD-4891-B66E-133D1B0EDEC5}"/>
              </a:ext>
            </a:extLst>
          </p:cNvPr>
          <p:cNvSpPr/>
          <p:nvPr/>
        </p:nvSpPr>
        <p:spPr>
          <a:xfrm>
            <a:off x="2748779" y="3140968"/>
            <a:ext cx="1440160" cy="648072"/>
          </a:xfrm>
          <a:prstGeom prst="wedgeRectCallout">
            <a:avLst>
              <a:gd name="adj1" fmla="val 20115"/>
              <a:gd name="adj2" fmla="val -10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Index</a:t>
            </a:r>
            <a:endParaRPr lang="en-CH" dirty="0"/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AFEB4292-A657-48C4-8846-6A61E9FAA838}"/>
              </a:ext>
            </a:extLst>
          </p:cNvPr>
          <p:cNvSpPr/>
          <p:nvPr/>
        </p:nvSpPr>
        <p:spPr>
          <a:xfrm>
            <a:off x="4971827" y="3140968"/>
            <a:ext cx="1440160" cy="648072"/>
          </a:xfrm>
          <a:prstGeom prst="wedgeRectCallout">
            <a:avLst>
              <a:gd name="adj1" fmla="val 6005"/>
              <a:gd name="adj2" fmla="val -104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Wert</a:t>
            </a:r>
            <a:endParaRPr lang="en-CH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B1638A9-82E9-4EC6-B2A3-AD1917EE85F9}"/>
              </a:ext>
            </a:extLst>
          </p:cNvPr>
          <p:cNvGrpSpPr/>
          <p:nvPr/>
        </p:nvGrpSpPr>
        <p:grpSpPr>
          <a:xfrm>
            <a:off x="2686908" y="4376218"/>
            <a:ext cx="7044600" cy="673714"/>
            <a:chOff x="1720101" y="3282988"/>
            <a:chExt cx="71816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4E7BF1E4-7EF8-4C90-AE2A-F62B5B556B6D}"/>
                    </a:ext>
                  </a:extLst>
                </p14:cNvPr>
                <p14:cNvContentPartPr/>
                <p14:nvPr/>
              </p14:nvContentPartPr>
              <p14:xfrm>
                <a:off x="1720101" y="3282988"/>
                <a:ext cx="44640" cy="53892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4E7BF1E4-7EF8-4C90-AE2A-F62B5B556B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0878" y="3275580"/>
                  <a:ext cx="62717" cy="55404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12802861-D409-4DEF-8329-FDF4E0F31980}"/>
                </a:ext>
              </a:extLst>
            </p:cNvPr>
            <p:cNvGrpSpPr/>
            <p:nvPr/>
          </p:nvGrpSpPr>
          <p:grpSpPr>
            <a:xfrm>
              <a:off x="1723701" y="3347068"/>
              <a:ext cx="7178040" cy="513360"/>
              <a:chOff x="1723701" y="3347068"/>
              <a:chExt cx="7178040" cy="5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6FCA0B4E-315F-4893-A2F4-80A0B5878A27}"/>
                      </a:ext>
                    </a:extLst>
                  </p14:cNvPr>
                  <p14:cNvContentPartPr/>
                  <p14:nvPr/>
                </p14:nvContentPartPr>
                <p14:xfrm>
                  <a:off x="1723701" y="3730828"/>
                  <a:ext cx="7128720" cy="12960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6FCA0B4E-315F-4893-A2F4-80A0B5878A2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4526" y="3723422"/>
                    <a:ext cx="7146703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121B5AE6-DFA1-4260-BD00-7D7ECFA5FFB4}"/>
                      </a:ext>
                    </a:extLst>
                  </p14:cNvPr>
                  <p14:cNvContentPartPr/>
                  <p14:nvPr/>
                </p14:nvContentPartPr>
                <p14:xfrm>
                  <a:off x="8868981" y="3347068"/>
                  <a:ext cx="32760" cy="48564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121B5AE6-DFA1-4260-BD00-7D7ECFA5FFB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59779" y="3339350"/>
                    <a:ext cx="50796" cy="50076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219D20B-936B-4828-A7C8-13C0B528D2B1}"/>
              </a:ext>
            </a:extLst>
          </p:cNvPr>
          <p:cNvGrpSpPr/>
          <p:nvPr/>
        </p:nvGrpSpPr>
        <p:grpSpPr>
          <a:xfrm>
            <a:off x="2460491" y="5028498"/>
            <a:ext cx="3047257" cy="1545071"/>
            <a:chOff x="1489279" y="3842057"/>
            <a:chExt cx="3106536" cy="13242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B02D8C11-9761-442B-9B85-67503D00DA28}"/>
                    </a:ext>
                  </a:extLst>
                </p14:cNvPr>
                <p14:cNvContentPartPr/>
                <p14:nvPr/>
              </p14:nvContentPartPr>
              <p14:xfrm>
                <a:off x="1489279" y="3842057"/>
                <a:ext cx="664560" cy="76896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B02D8C11-9761-442B-9B85-67503D00DA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80105" y="3834651"/>
                  <a:ext cx="682541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E5220EF4-00D7-4A98-909A-73C8EB6DF99D}"/>
                    </a:ext>
                  </a:extLst>
                </p14:cNvPr>
                <p14:cNvContentPartPr/>
                <p14:nvPr/>
              </p14:nvContentPartPr>
              <p14:xfrm>
                <a:off x="2170399" y="4512017"/>
                <a:ext cx="85320" cy="106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E5220EF4-00D7-4A98-909A-73C8EB6DF9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1205" y="4504299"/>
                  <a:ext cx="103340" cy="121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DE85687-5084-41FC-BA45-9EB69466F222}"/>
                    </a:ext>
                  </a:extLst>
                </p14:cNvPr>
                <p14:cNvContentPartPr/>
                <p14:nvPr/>
              </p14:nvContentPartPr>
              <p14:xfrm>
                <a:off x="1914079" y="4328777"/>
                <a:ext cx="149760" cy="4258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CDE85687-5084-41FC-BA45-9EB69466F2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4903" y="4321062"/>
                  <a:ext cx="167746" cy="441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AB066A4B-9C2B-4ABF-8963-EE9723D086F4}"/>
                    </a:ext>
                  </a:extLst>
                </p14:cNvPr>
                <p14:cNvContentPartPr/>
                <p14:nvPr/>
              </p14:nvContentPartPr>
              <p14:xfrm>
                <a:off x="2067079" y="4318337"/>
                <a:ext cx="2509200" cy="3232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AB066A4B-9C2B-4ABF-8963-EE9723D086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8271" y="4310927"/>
                  <a:ext cx="2527183" cy="338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3DA1A55-0B29-4D48-84EF-2619AB6B0ECF}"/>
                    </a:ext>
                  </a:extLst>
                </p14:cNvPr>
                <p14:cNvContentPartPr/>
                <p14:nvPr/>
              </p14:nvContentPartPr>
              <p14:xfrm>
                <a:off x="4468279" y="4613897"/>
                <a:ext cx="114120" cy="4575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3DA1A55-0B29-4D48-84EF-2619AB6B0E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9472" y="4606178"/>
                  <a:ext cx="132100" cy="472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5955C996-C9F2-4BDA-A98C-67930CD1534D}"/>
                    </a:ext>
                  </a:extLst>
                </p14:cNvPr>
                <p14:cNvContentPartPr/>
                <p14:nvPr/>
              </p14:nvContentPartPr>
              <p14:xfrm>
                <a:off x="1897975" y="4761338"/>
                <a:ext cx="2697840" cy="40500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5955C996-C9F2-4BDA-A98C-67930CD153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8800" y="4753929"/>
                  <a:ext cx="2715823" cy="420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17B5C709-61EF-4331-B527-F8C6C2CEFF44}"/>
                    </a:ext>
                  </a:extLst>
                </p14:cNvPr>
                <p14:cNvContentPartPr/>
                <p14:nvPr/>
              </p14:nvContentPartPr>
              <p14:xfrm>
                <a:off x="2509615" y="4491698"/>
                <a:ext cx="67320" cy="16992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17B5C709-61EF-4331-B527-F8C6C2CEFF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0834" y="4483974"/>
                  <a:ext cx="85248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FDCA3DED-AF6E-4E17-8339-2B8BF89424D0}"/>
                    </a:ext>
                  </a:extLst>
                </p14:cNvPr>
                <p14:cNvContentPartPr/>
                <p14:nvPr/>
              </p14:nvContentPartPr>
              <p14:xfrm>
                <a:off x="2643175" y="4580258"/>
                <a:ext cx="82440" cy="943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FDCA3DED-AF6E-4E17-8339-2B8BF89424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34015" y="4572527"/>
                  <a:ext cx="100394" cy="109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B8BD23C3-844F-4C66-91B7-5E4FBC888EF2}"/>
                    </a:ext>
                  </a:extLst>
                </p14:cNvPr>
                <p14:cNvContentPartPr/>
                <p14:nvPr/>
              </p14:nvContentPartPr>
              <p14:xfrm>
                <a:off x="2770975" y="4612658"/>
                <a:ext cx="78120" cy="7344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B8BD23C3-844F-4C66-91B7-5E4FBC888E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62173" y="4605252"/>
                  <a:ext cx="96091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1CCD3AA-DC28-40B5-AEF0-1AE586459CF6}"/>
                    </a:ext>
                  </a:extLst>
                </p14:cNvPr>
                <p14:cNvContentPartPr/>
                <p14:nvPr/>
              </p14:nvContentPartPr>
              <p14:xfrm>
                <a:off x="2890495" y="4565858"/>
                <a:ext cx="142200" cy="132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1CCD3AA-DC28-40B5-AEF0-1AE586459C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81699" y="4558135"/>
                  <a:ext cx="160158" cy="147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8A6C6E-9D76-48CC-B7C7-6009CD6EC553}"/>
                    </a:ext>
                  </a:extLst>
                </p14:cNvPr>
                <p14:cNvContentPartPr/>
                <p14:nvPr/>
              </p14:nvContentPartPr>
              <p14:xfrm>
                <a:off x="3015775" y="4629938"/>
                <a:ext cx="66600" cy="986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8A6C6E-9D76-48CC-B7C7-6009CD6EC5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06944" y="4622232"/>
                  <a:ext cx="84630" cy="113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179337AC-B8CE-443B-86E9-083CCB012EAB}"/>
                    </a:ext>
                  </a:extLst>
                </p14:cNvPr>
                <p14:cNvContentPartPr/>
                <p14:nvPr/>
              </p14:nvContentPartPr>
              <p14:xfrm>
                <a:off x="3159055" y="4643258"/>
                <a:ext cx="94320" cy="10080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179337AC-B8CE-443B-86E9-083CCB012E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50247" y="4635552"/>
                  <a:ext cx="112303" cy="115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86CECDED-8603-4320-AEA5-27FF8214BBDC}"/>
                    </a:ext>
                  </a:extLst>
                </p14:cNvPr>
                <p14:cNvContentPartPr/>
                <p14:nvPr/>
              </p14:nvContentPartPr>
              <p14:xfrm>
                <a:off x="3274615" y="4663778"/>
                <a:ext cx="69840" cy="9072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86CECDED-8603-4320-AEA5-27FF8214BBD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5793" y="4656064"/>
                  <a:ext cx="87851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93F26FF-753B-4C94-B58B-29B0B3CB3726}"/>
                    </a:ext>
                  </a:extLst>
                </p14:cNvPr>
                <p14:cNvContentPartPr/>
                <p14:nvPr/>
              </p14:nvContentPartPr>
              <p14:xfrm>
                <a:off x="3416095" y="4672778"/>
                <a:ext cx="59760" cy="100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93F26FF-753B-4C94-B58B-29B0B3CB37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06929" y="4665056"/>
                  <a:ext cx="77725" cy="115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8B6D7277-C726-4170-B75C-011C1BF79B53}"/>
                    </a:ext>
                  </a:extLst>
                </p14:cNvPr>
                <p14:cNvContentPartPr/>
                <p14:nvPr/>
              </p14:nvContentPartPr>
              <p14:xfrm>
                <a:off x="3520855" y="4682138"/>
                <a:ext cx="63000" cy="12276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8B6D7277-C726-4170-B75C-011C1BF79B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11698" y="4674427"/>
                  <a:ext cx="80948" cy="137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B3397F6-0E5E-4F2B-B955-B9140C416E34}"/>
                    </a:ext>
                  </a:extLst>
                </p14:cNvPr>
                <p14:cNvContentPartPr/>
                <p14:nvPr/>
              </p14:nvContentPartPr>
              <p14:xfrm>
                <a:off x="3605815" y="4714178"/>
                <a:ext cx="220320" cy="13356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B3397F6-0E5E-4F2B-B955-B9140C416E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7002" y="4706467"/>
                  <a:ext cx="238313" cy="1486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2B6B0900-3727-4C24-8D35-BD904EB34A58}"/>
                  </a:ext>
                </a:extLst>
              </p14:cNvPr>
              <p14:cNvContentPartPr/>
              <p14:nvPr/>
            </p14:nvContentPartPr>
            <p14:xfrm>
              <a:off x="5122679" y="4322876"/>
              <a:ext cx="30600" cy="58968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2B6B0900-3727-4C24-8D35-BD904EB34A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14039" y="4313876"/>
                <a:ext cx="482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837EA63-532D-44F1-B616-67786189B7E4}"/>
                  </a:ext>
                </a:extLst>
              </p14:cNvPr>
              <p14:cNvContentPartPr/>
              <p14:nvPr/>
            </p14:nvContentPartPr>
            <p14:xfrm>
              <a:off x="7295999" y="4340156"/>
              <a:ext cx="22680" cy="5785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837EA63-532D-44F1-B616-67786189B7E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87359" y="4331516"/>
                <a:ext cx="4032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5D7681D8-9F90-43A2-BF4A-A45A1737F647}"/>
                  </a:ext>
                </a:extLst>
              </p14:cNvPr>
              <p14:cNvContentPartPr/>
              <p14:nvPr/>
            </p14:nvContentPartPr>
            <p14:xfrm>
              <a:off x="3943319" y="5136476"/>
              <a:ext cx="167400" cy="175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5D7681D8-9F90-43A2-BF4A-A45A1737F6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34679" y="5127836"/>
                <a:ext cx="185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605BA4BB-7249-4351-AED2-08D7F1D21DE5}"/>
                  </a:ext>
                </a:extLst>
              </p14:cNvPr>
              <p14:cNvContentPartPr/>
              <p14:nvPr/>
            </p14:nvContentPartPr>
            <p14:xfrm>
              <a:off x="6198719" y="5070956"/>
              <a:ext cx="208440" cy="1846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605BA4BB-7249-4351-AED2-08D7F1D21DE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89719" y="5062316"/>
                <a:ext cx="226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C7062A2F-A7D9-4F4A-9D25-87894ED8680F}"/>
                  </a:ext>
                </a:extLst>
              </p14:cNvPr>
              <p14:cNvContentPartPr/>
              <p14:nvPr/>
            </p14:nvContentPartPr>
            <p14:xfrm>
              <a:off x="8572199" y="5100836"/>
              <a:ext cx="237600" cy="24768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C7062A2F-A7D9-4F4A-9D25-87894ED868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63199" y="5091836"/>
                <a:ext cx="25524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85A27FE7-8F71-4540-B441-92F720B36076}"/>
              </a:ext>
            </a:extLst>
          </p:cNvPr>
          <p:cNvGrpSpPr/>
          <p:nvPr/>
        </p:nvGrpSpPr>
        <p:grpSpPr>
          <a:xfrm>
            <a:off x="3040913" y="4510915"/>
            <a:ext cx="684000" cy="231840"/>
            <a:chOff x="2069700" y="3103684"/>
            <a:chExt cx="6840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80520585-677C-4FE7-9DFD-62E2A0B5D2DB}"/>
                    </a:ext>
                  </a:extLst>
                </p14:cNvPr>
                <p14:cNvContentPartPr/>
                <p14:nvPr/>
              </p14:nvContentPartPr>
              <p14:xfrm>
                <a:off x="2069700" y="3103684"/>
                <a:ext cx="117360" cy="231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80520585-677C-4FE7-9DFD-62E2A0B5D2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60700" y="3095044"/>
                  <a:ext cx="135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F7574D0-8309-4E00-96B0-26F5B4D05A70}"/>
                    </a:ext>
                  </a:extLst>
                </p14:cNvPr>
                <p14:cNvContentPartPr/>
                <p14:nvPr/>
              </p14:nvContentPartPr>
              <p14:xfrm>
                <a:off x="2226660" y="3231124"/>
                <a:ext cx="84600" cy="903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F7574D0-8309-4E00-96B0-26F5B4D05A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17660" y="3222124"/>
                  <a:ext cx="102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43317E49-6BD3-447F-9A5F-EE06BFA46902}"/>
                    </a:ext>
                  </a:extLst>
                </p14:cNvPr>
                <p14:cNvContentPartPr/>
                <p14:nvPr/>
              </p14:nvContentPartPr>
              <p14:xfrm>
                <a:off x="2363820" y="3213484"/>
                <a:ext cx="78840" cy="8820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43317E49-6BD3-447F-9A5F-EE06BFA4690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54820" y="3204844"/>
                  <a:ext cx="96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DD4FCC7B-0F28-44DB-9386-3290C1FF9F90}"/>
                    </a:ext>
                  </a:extLst>
                </p14:cNvPr>
                <p14:cNvContentPartPr/>
                <p14:nvPr/>
              </p14:nvContentPartPr>
              <p14:xfrm>
                <a:off x="2461740" y="3119164"/>
                <a:ext cx="89280" cy="1634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DD4FCC7B-0F28-44DB-9386-3290C1FF9F9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52740" y="3110524"/>
                  <a:ext cx="106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F56B20B6-C2BA-481D-9E80-98E2BBDCA8A4}"/>
                    </a:ext>
                  </a:extLst>
                </p14:cNvPr>
                <p14:cNvContentPartPr/>
                <p14:nvPr/>
              </p14:nvContentPartPr>
              <p14:xfrm>
                <a:off x="2593860" y="3194764"/>
                <a:ext cx="159840" cy="9252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F56B20B6-C2BA-481D-9E80-98E2BBDCA8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85220" y="3186124"/>
                  <a:ext cx="1774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A736CC2-7A4B-4E6F-8B1E-4EE07A541E79}"/>
              </a:ext>
            </a:extLst>
          </p:cNvPr>
          <p:cNvGrpSpPr/>
          <p:nvPr/>
        </p:nvGrpSpPr>
        <p:grpSpPr>
          <a:xfrm>
            <a:off x="3940553" y="4465555"/>
            <a:ext cx="599760" cy="191160"/>
            <a:chOff x="2969340" y="3058324"/>
            <a:chExt cx="5997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525288DB-1F28-4219-811D-341B4A5C4586}"/>
                    </a:ext>
                  </a:extLst>
                </p14:cNvPr>
                <p14:cNvContentPartPr/>
                <p14:nvPr/>
              </p14:nvContentPartPr>
              <p14:xfrm>
                <a:off x="2969340" y="3084604"/>
                <a:ext cx="119520" cy="1605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525288DB-1F28-4219-811D-341B4A5C45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60700" y="3075604"/>
                  <a:ext cx="137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CCBDFCE-AFC9-445E-A7ED-B94100770BC7}"/>
                    </a:ext>
                  </a:extLst>
                </p14:cNvPr>
                <p14:cNvContentPartPr/>
                <p14:nvPr/>
              </p14:nvContentPartPr>
              <p14:xfrm>
                <a:off x="3094260" y="3153004"/>
                <a:ext cx="103680" cy="9648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CCBDFCE-AFC9-445E-A7ED-B94100770B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85620" y="3144364"/>
                  <a:ext cx="12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2AEB26FB-B561-4590-80C1-012CE9D6D1AD}"/>
                    </a:ext>
                  </a:extLst>
                </p14:cNvPr>
                <p14:cNvContentPartPr/>
                <p14:nvPr/>
              </p14:nvContentPartPr>
              <p14:xfrm>
                <a:off x="3249780" y="3058324"/>
                <a:ext cx="65160" cy="15948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2AEB26FB-B561-4590-80C1-012CE9D6D1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41140" y="3049324"/>
                  <a:ext cx="82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B10E70BE-F5B3-4B35-B4A5-CFC422EBA274}"/>
                    </a:ext>
                  </a:extLst>
                </p14:cNvPr>
                <p14:cNvContentPartPr/>
                <p14:nvPr/>
              </p14:nvContentPartPr>
              <p14:xfrm>
                <a:off x="3331500" y="3072364"/>
                <a:ext cx="10440" cy="16020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B10E70BE-F5B3-4B35-B4A5-CFC422EBA2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2860" y="3063364"/>
                  <a:ext cx="28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7F20990-ACCE-4AC8-8904-33F2CE186D18}"/>
                    </a:ext>
                  </a:extLst>
                </p14:cNvPr>
                <p14:cNvContentPartPr/>
                <p14:nvPr/>
              </p14:nvContentPartPr>
              <p14:xfrm>
                <a:off x="3397380" y="3074524"/>
                <a:ext cx="20160" cy="1519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7F20990-ACCE-4AC8-8904-33F2CE186D1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8740" y="3065884"/>
                  <a:ext cx="37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153A605F-9DF3-4B6C-97B4-6756F40322FB}"/>
                    </a:ext>
                  </a:extLst>
                </p14:cNvPr>
                <p14:cNvContentPartPr/>
                <p14:nvPr/>
              </p14:nvContentPartPr>
              <p14:xfrm>
                <a:off x="3460020" y="3106204"/>
                <a:ext cx="109080" cy="12456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153A605F-9DF3-4B6C-97B4-6756F40322F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51380" y="3097204"/>
                  <a:ext cx="1267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7BD8555-51DB-4D5F-A8E0-9495D1EF30AA}"/>
              </a:ext>
            </a:extLst>
          </p:cNvPr>
          <p:cNvGrpSpPr/>
          <p:nvPr/>
        </p:nvGrpSpPr>
        <p:grpSpPr>
          <a:xfrm>
            <a:off x="5551043" y="4435731"/>
            <a:ext cx="1238760" cy="222840"/>
            <a:chOff x="4579830" y="3028500"/>
            <a:chExt cx="12387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DBF4E37C-7556-41E4-87D1-399B2D6F102B}"/>
                    </a:ext>
                  </a:extLst>
                </p14:cNvPr>
                <p14:cNvContentPartPr/>
                <p14:nvPr/>
              </p14:nvContentPartPr>
              <p14:xfrm>
                <a:off x="4579830" y="3028500"/>
                <a:ext cx="136080" cy="2192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DBF4E37C-7556-41E4-87D1-399B2D6F10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70830" y="3019500"/>
                  <a:ext cx="153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7B76C5F-1286-4EDB-AB32-76F399F49EFF}"/>
                    </a:ext>
                  </a:extLst>
                </p14:cNvPr>
                <p14:cNvContentPartPr/>
                <p14:nvPr/>
              </p14:nvContentPartPr>
              <p14:xfrm>
                <a:off x="4735710" y="3148380"/>
                <a:ext cx="10836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7B76C5F-1286-4EDB-AB32-76F399F49EF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26710" y="3139380"/>
                  <a:ext cx="12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D448F69-7576-4817-ABF7-807501C59B52}"/>
                    </a:ext>
                  </a:extLst>
                </p14:cNvPr>
                <p14:cNvContentPartPr/>
                <p14:nvPr/>
              </p14:nvContentPartPr>
              <p14:xfrm>
                <a:off x="4893030" y="3045060"/>
                <a:ext cx="79560" cy="1836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0D448F69-7576-4817-ABF7-807501C59B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4030" y="3036060"/>
                  <a:ext cx="97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F6BFD7F-F36E-4B39-AD4A-68695D831013}"/>
                    </a:ext>
                  </a:extLst>
                </p14:cNvPr>
                <p14:cNvContentPartPr/>
                <p14:nvPr/>
              </p14:nvContentPartPr>
              <p14:xfrm>
                <a:off x="5010390" y="3122100"/>
                <a:ext cx="154080" cy="10872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F6BFD7F-F36E-4B39-AD4A-68695D8310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01750" y="3113460"/>
                  <a:ext cx="171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9E2673CA-3047-414D-A63F-5DA9F4273881}"/>
                    </a:ext>
                  </a:extLst>
                </p14:cNvPr>
                <p14:cNvContentPartPr/>
                <p14:nvPr/>
              </p14:nvContentPartPr>
              <p14:xfrm>
                <a:off x="5210190" y="3127860"/>
                <a:ext cx="167760" cy="885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9E2673CA-3047-414D-A63F-5DA9F427388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01550" y="3118860"/>
                  <a:ext cx="18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6FC11504-9B63-4A7C-9329-23E8A4B7B7A3}"/>
                    </a:ext>
                  </a:extLst>
                </p14:cNvPr>
                <p14:cNvContentPartPr/>
                <p14:nvPr/>
              </p14:nvContentPartPr>
              <p14:xfrm>
                <a:off x="5435190" y="3125340"/>
                <a:ext cx="78480" cy="8496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6FC11504-9B63-4A7C-9329-23E8A4B7B7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26190" y="3116340"/>
                  <a:ext cx="96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C5C6AA71-5CCE-4DCF-B11C-A589D355EC0C}"/>
                    </a:ext>
                  </a:extLst>
                </p14:cNvPr>
                <p14:cNvContentPartPr/>
                <p14:nvPr/>
              </p14:nvContentPartPr>
              <p14:xfrm>
                <a:off x="5573430" y="3120660"/>
                <a:ext cx="91800" cy="788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C5C6AA71-5CCE-4DCF-B11C-A589D355EC0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64430" y="3111660"/>
                  <a:ext cx="109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E01D9C9F-31F9-450D-8846-22F04C5C050E}"/>
                    </a:ext>
                  </a:extLst>
                </p14:cNvPr>
                <p14:cNvContentPartPr/>
                <p14:nvPr/>
              </p14:nvContentPartPr>
              <p14:xfrm>
                <a:off x="5724990" y="3118140"/>
                <a:ext cx="93600" cy="968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E01D9C9F-31F9-450D-8846-22F04C5C050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16350" y="3109500"/>
                  <a:ext cx="1112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087E0C6-7A42-4357-B353-AF2532D9D637}"/>
              </a:ext>
            </a:extLst>
          </p:cNvPr>
          <p:cNvGrpSpPr/>
          <p:nvPr/>
        </p:nvGrpSpPr>
        <p:grpSpPr>
          <a:xfrm>
            <a:off x="8136516" y="4490640"/>
            <a:ext cx="694440" cy="206640"/>
            <a:chOff x="7165303" y="3083409"/>
            <a:chExt cx="6944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9937C7-9A4B-4FBF-8C16-C3D8B5812848}"/>
                    </a:ext>
                  </a:extLst>
                </p14:cNvPr>
                <p14:cNvContentPartPr/>
                <p14:nvPr/>
              </p14:nvContentPartPr>
              <p14:xfrm>
                <a:off x="7165303" y="3083409"/>
                <a:ext cx="139680" cy="19404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9937C7-9A4B-4FBF-8C16-C3D8B581284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56663" y="3074409"/>
                  <a:ext cx="157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6495E31-A421-425C-8C99-F722F48DFDD9}"/>
                    </a:ext>
                  </a:extLst>
                </p14:cNvPr>
                <p14:cNvContentPartPr/>
                <p14:nvPr/>
              </p14:nvContentPartPr>
              <p14:xfrm>
                <a:off x="7317223" y="3177369"/>
                <a:ext cx="14400" cy="957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6495E31-A421-425C-8C99-F722F48DFDD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08583" y="3168729"/>
                  <a:ext cx="32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DA207128-2B84-487D-8D60-7EEA5263BFF3}"/>
                    </a:ext>
                  </a:extLst>
                </p14:cNvPr>
                <p14:cNvContentPartPr/>
                <p14:nvPr/>
              </p14:nvContentPartPr>
              <p14:xfrm>
                <a:off x="7329103" y="3119049"/>
                <a:ext cx="14040" cy="3384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DA207128-2B84-487D-8D60-7EEA5263BF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20463" y="3110409"/>
                  <a:ext cx="31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9B4169B5-73DE-4AC5-8FB4-32E6E6C64B95}"/>
                    </a:ext>
                  </a:extLst>
                </p14:cNvPr>
                <p14:cNvContentPartPr/>
                <p14:nvPr/>
              </p14:nvContentPartPr>
              <p14:xfrm>
                <a:off x="7380583" y="3156489"/>
                <a:ext cx="61920" cy="1299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9B4169B5-73DE-4AC5-8FB4-32E6E6C64B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71943" y="3147849"/>
                  <a:ext cx="79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C92E99CC-4F94-46B8-8BAE-011F2A5AD44C}"/>
                    </a:ext>
                  </a:extLst>
                </p14:cNvPr>
                <p14:cNvContentPartPr/>
                <p14:nvPr/>
              </p14:nvContentPartPr>
              <p14:xfrm>
                <a:off x="7484983" y="3164769"/>
                <a:ext cx="95400" cy="1252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C92E99CC-4F94-46B8-8BAE-011F2A5AD4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76343" y="3156129"/>
                  <a:ext cx="113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8C9D0DEF-E318-4409-BE8E-9643DEF078D0}"/>
                    </a:ext>
                  </a:extLst>
                </p14:cNvPr>
                <p14:cNvContentPartPr/>
                <p14:nvPr/>
              </p14:nvContentPartPr>
              <p14:xfrm>
                <a:off x="7495063" y="3223089"/>
                <a:ext cx="106200" cy="756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8C9D0DEF-E318-4409-BE8E-9643DEF078D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86423" y="3214449"/>
                  <a:ext cx="123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47ED259C-A93D-408F-A655-3AC6A4F466BE}"/>
                    </a:ext>
                  </a:extLst>
                </p14:cNvPr>
                <p14:cNvContentPartPr/>
                <p14:nvPr/>
              </p14:nvContentPartPr>
              <p14:xfrm>
                <a:off x="7676503" y="3089169"/>
                <a:ext cx="9000" cy="1861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47ED259C-A93D-408F-A655-3AC6A4F466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67863" y="3080169"/>
                  <a:ext cx="26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E7E0A53B-38CA-4178-8B64-3E99392E50E0}"/>
                    </a:ext>
                  </a:extLst>
                </p14:cNvPr>
                <p14:cNvContentPartPr/>
                <p14:nvPr/>
              </p14:nvContentPartPr>
              <p14:xfrm>
                <a:off x="7744183" y="3187809"/>
                <a:ext cx="115560" cy="86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E7E0A53B-38CA-4178-8B64-3E99392E50E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35183" y="3179169"/>
                  <a:ext cx="1332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4862FFF5-A2BD-4FCA-AC98-CF40764BCED2}"/>
              </a:ext>
            </a:extLst>
          </p:cNvPr>
          <p:cNvGrpSpPr/>
          <p:nvPr/>
        </p:nvGrpSpPr>
        <p:grpSpPr>
          <a:xfrm>
            <a:off x="5542236" y="4409409"/>
            <a:ext cx="1211400" cy="234000"/>
            <a:chOff x="5542236" y="4396072"/>
            <a:chExt cx="12114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8BAAB3D4-7F15-42A7-AFF7-64C9986FE103}"/>
                    </a:ext>
                  </a:extLst>
                </p14:cNvPr>
                <p14:cNvContentPartPr/>
                <p14:nvPr/>
              </p14:nvContentPartPr>
              <p14:xfrm>
                <a:off x="5542236" y="4447192"/>
                <a:ext cx="136800" cy="182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8BAAB3D4-7F15-42A7-AFF7-64C9986FE1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33596" y="4438552"/>
                  <a:ext cx="154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E9263AFF-00BB-40C1-83B6-C1231022DF39}"/>
                    </a:ext>
                  </a:extLst>
                </p14:cNvPr>
                <p14:cNvContentPartPr/>
                <p14:nvPr/>
              </p14:nvContentPartPr>
              <p14:xfrm>
                <a:off x="5707476" y="4512352"/>
                <a:ext cx="108360" cy="1137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E9263AFF-00BB-40C1-83B6-C1231022DF3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98476" y="4503352"/>
                  <a:ext cx="12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41669A81-226E-4084-A05C-762BC5546B1B}"/>
                    </a:ext>
                  </a:extLst>
                </p14:cNvPr>
                <p14:cNvContentPartPr/>
                <p14:nvPr/>
              </p14:nvContentPartPr>
              <p14:xfrm>
                <a:off x="5864436" y="4396072"/>
                <a:ext cx="21240" cy="21852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41669A81-226E-4084-A05C-762BC5546B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55796" y="4387072"/>
                  <a:ext cx="38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C3E218D3-66D6-4149-AFAB-44E7E327255F}"/>
                    </a:ext>
                  </a:extLst>
                </p14:cNvPr>
                <p14:cNvContentPartPr/>
                <p14:nvPr/>
              </p14:nvContentPartPr>
              <p14:xfrm>
                <a:off x="5936076" y="4509472"/>
                <a:ext cx="134640" cy="10188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C3E218D3-66D6-4149-AFAB-44E7E32725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27076" y="4500832"/>
                  <a:ext cx="152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56492EF6-6AC7-48A6-81F8-FD382540449B}"/>
                    </a:ext>
                  </a:extLst>
                </p14:cNvPr>
                <p14:cNvContentPartPr/>
                <p14:nvPr/>
              </p14:nvContentPartPr>
              <p14:xfrm>
                <a:off x="6119676" y="4518832"/>
                <a:ext cx="77760" cy="8856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56492EF6-6AC7-48A6-81F8-FD38254044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11036" y="4509832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223DF3F4-D21C-44B8-B724-BA39F44E257D}"/>
                    </a:ext>
                  </a:extLst>
                </p14:cNvPr>
                <p14:cNvContentPartPr/>
                <p14:nvPr/>
              </p14:nvContentPartPr>
              <p14:xfrm>
                <a:off x="6276636" y="4413352"/>
                <a:ext cx="9000" cy="17928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223DF3F4-D21C-44B8-B724-BA39F44E257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67636" y="4404712"/>
                  <a:ext cx="26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157E9D98-1FC0-43AE-BC30-13AF078EBBDE}"/>
                    </a:ext>
                  </a:extLst>
                </p14:cNvPr>
                <p14:cNvContentPartPr/>
                <p14:nvPr/>
              </p14:nvContentPartPr>
              <p14:xfrm>
                <a:off x="6262596" y="4495072"/>
                <a:ext cx="118800" cy="975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157E9D98-1FC0-43AE-BC30-13AF078EBB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53956" y="4486072"/>
                  <a:ext cx="136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8EA5C8D9-0BA4-4441-B966-F71AD2B29C3A}"/>
                    </a:ext>
                  </a:extLst>
                </p14:cNvPr>
                <p14:cNvContentPartPr/>
                <p14:nvPr/>
              </p14:nvContentPartPr>
              <p14:xfrm>
                <a:off x="6366996" y="4423432"/>
                <a:ext cx="8640" cy="2088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8EA5C8D9-0BA4-4441-B966-F71AD2B29C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58356" y="4414432"/>
                  <a:ext cx="26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5504F333-33B9-4F4A-BFA4-BD2A34EA6F5E}"/>
                    </a:ext>
                  </a:extLst>
                </p14:cNvPr>
                <p14:cNvContentPartPr/>
                <p14:nvPr/>
              </p14:nvContentPartPr>
              <p14:xfrm>
                <a:off x="6445116" y="4492912"/>
                <a:ext cx="70920" cy="10008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5504F333-33B9-4F4A-BFA4-BD2A34EA6F5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36476" y="4483912"/>
                  <a:ext cx="88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45E34650-8AEF-40EB-BCBB-5A65048463E7}"/>
                    </a:ext>
                  </a:extLst>
                </p14:cNvPr>
                <p14:cNvContentPartPr/>
                <p14:nvPr/>
              </p14:nvContentPartPr>
              <p14:xfrm>
                <a:off x="6547716" y="4486072"/>
                <a:ext cx="205920" cy="10980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45E34650-8AEF-40EB-BCBB-5A65048463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39076" y="4477432"/>
                  <a:ext cx="2235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2005CC51-9C15-4041-9AE9-7CB8A1638345}"/>
              </a:ext>
            </a:extLst>
          </p:cNvPr>
          <p:cNvGrpSpPr/>
          <p:nvPr/>
        </p:nvGrpSpPr>
        <p:grpSpPr>
          <a:xfrm>
            <a:off x="3949517" y="3060472"/>
            <a:ext cx="4429440" cy="1947960"/>
            <a:chOff x="3949517" y="3060472"/>
            <a:chExt cx="4429440" cy="19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2E19ED9-CE9C-47BB-98E3-5938ECDE8B41}"/>
                    </a:ext>
                  </a:extLst>
                </p14:cNvPr>
                <p14:cNvContentPartPr/>
                <p14:nvPr/>
              </p14:nvContentPartPr>
              <p14:xfrm>
                <a:off x="3976198" y="3098653"/>
                <a:ext cx="4340520" cy="186912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02E19ED9-CE9C-47BB-98E3-5938ECDE8B4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7558" y="3089653"/>
                  <a:ext cx="4358160" cy="18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443EF9E2-2ABD-49F5-B1CB-8BBBD8C19098}"/>
                    </a:ext>
                  </a:extLst>
                </p14:cNvPr>
                <p14:cNvContentPartPr/>
                <p14:nvPr/>
              </p14:nvContentPartPr>
              <p14:xfrm>
                <a:off x="8058917" y="4678312"/>
                <a:ext cx="320040" cy="33012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443EF9E2-2ABD-49F5-B1CB-8BBBD8C190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49917" y="4669672"/>
                  <a:ext cx="337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F77EE21-81E0-498F-A89F-0A630E5421C1}"/>
                    </a:ext>
                  </a:extLst>
                </p14:cNvPr>
                <p14:cNvContentPartPr/>
                <p14:nvPr/>
              </p14:nvContentPartPr>
              <p14:xfrm>
                <a:off x="3949517" y="3060472"/>
                <a:ext cx="266040" cy="195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F77EE21-81E0-498F-A89F-0A630E5421C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0517" y="3051832"/>
                  <a:ext cx="2836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4F7FEEA-1FF9-4550-B648-A4E89F4B787D}"/>
              </a:ext>
            </a:extLst>
          </p:cNvPr>
          <p:cNvGrpSpPr/>
          <p:nvPr/>
        </p:nvGrpSpPr>
        <p:grpSpPr>
          <a:xfrm>
            <a:off x="5727685" y="2759061"/>
            <a:ext cx="340200" cy="1581120"/>
            <a:chOff x="5727685" y="2759061"/>
            <a:chExt cx="340200" cy="15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36CB2A06-BBB6-49C5-9175-B965A519CEFF}"/>
                    </a:ext>
                  </a:extLst>
                </p14:cNvPr>
                <p14:cNvContentPartPr/>
                <p14:nvPr/>
              </p14:nvContentPartPr>
              <p14:xfrm>
                <a:off x="5727685" y="2759061"/>
                <a:ext cx="265320" cy="156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36CB2A06-BBB6-49C5-9175-B965A519CEF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18685" y="2750061"/>
                  <a:ext cx="282960" cy="15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23CDE12A-14B7-4FF9-AB1F-7774236925E0}"/>
                    </a:ext>
                  </a:extLst>
                </p14:cNvPr>
                <p14:cNvContentPartPr/>
                <p14:nvPr/>
              </p14:nvContentPartPr>
              <p14:xfrm>
                <a:off x="5917045" y="4152261"/>
                <a:ext cx="150840" cy="1879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23CDE12A-14B7-4FF9-AB1F-7774236925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08405" y="4143261"/>
                  <a:ext cx="1684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DA5356D9-A5A1-4A1E-A9AC-91597CDF40BA}"/>
              </a:ext>
            </a:extLst>
          </p:cNvPr>
          <p:cNvGrpSpPr/>
          <p:nvPr/>
        </p:nvGrpSpPr>
        <p:grpSpPr>
          <a:xfrm>
            <a:off x="6438197" y="3237952"/>
            <a:ext cx="1729080" cy="1177200"/>
            <a:chOff x="6438197" y="3237952"/>
            <a:chExt cx="172908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46732383-898A-4293-879F-35873354629A}"/>
                    </a:ext>
                  </a:extLst>
                </p14:cNvPr>
                <p14:cNvContentPartPr/>
                <p14:nvPr/>
              </p14:nvContentPartPr>
              <p14:xfrm>
                <a:off x="6438197" y="3237952"/>
                <a:ext cx="1671840" cy="112176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46732383-898A-4293-879F-35873354629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29557" y="3229312"/>
                  <a:ext cx="168948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CBFD8004-6069-4F95-B77C-C7713D5911A2}"/>
                    </a:ext>
                  </a:extLst>
                </p14:cNvPr>
                <p14:cNvContentPartPr/>
                <p14:nvPr/>
              </p14:nvContentPartPr>
              <p14:xfrm>
                <a:off x="7927157" y="4223992"/>
                <a:ext cx="240120" cy="19116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CBFD8004-6069-4F95-B77C-C7713D5911A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18517" y="4215352"/>
                  <a:ext cx="2577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B92BEE9-9CE7-4DC0-81B5-54B9210D71C4}"/>
              </a:ext>
            </a:extLst>
          </p:cNvPr>
          <p:cNvGrpSpPr/>
          <p:nvPr/>
        </p:nvGrpSpPr>
        <p:grpSpPr>
          <a:xfrm>
            <a:off x="7869761" y="4457361"/>
            <a:ext cx="1476360" cy="288720"/>
            <a:chOff x="9680359" y="5543553"/>
            <a:chExt cx="14763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AAFF15FD-D211-4CE9-AA9F-1BA9EEB77D39}"/>
                    </a:ext>
                  </a:extLst>
                </p14:cNvPr>
                <p14:cNvContentPartPr/>
                <p14:nvPr/>
              </p14:nvContentPartPr>
              <p14:xfrm>
                <a:off x="9680359" y="5543553"/>
                <a:ext cx="146520" cy="253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AAFF15FD-D211-4CE9-AA9F-1BA9EEB77D3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71359" y="5534553"/>
                  <a:ext cx="164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6A8B7B9-08F7-490F-BDB2-9D8CAF8F674C}"/>
                    </a:ext>
                  </a:extLst>
                </p14:cNvPr>
                <p14:cNvContentPartPr/>
                <p14:nvPr/>
              </p14:nvContentPartPr>
              <p14:xfrm>
                <a:off x="9875839" y="5653713"/>
                <a:ext cx="119160" cy="13860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46A8B7B9-08F7-490F-BDB2-9D8CAF8F674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67199" y="5645073"/>
                  <a:ext cx="136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B838014F-E35A-4C0E-99EA-631A236C6730}"/>
                    </a:ext>
                  </a:extLst>
                </p14:cNvPr>
                <p14:cNvContentPartPr/>
                <p14:nvPr/>
              </p14:nvContentPartPr>
              <p14:xfrm>
                <a:off x="10034239" y="5688993"/>
                <a:ext cx="9360" cy="8460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B838014F-E35A-4C0E-99EA-631A236C673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25599" y="5680353"/>
                  <a:ext cx="27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5E3A723B-23BA-4D2D-AF17-83370972889B}"/>
                    </a:ext>
                  </a:extLst>
                </p14:cNvPr>
                <p14:cNvContentPartPr/>
                <p14:nvPr/>
              </p14:nvContentPartPr>
              <p14:xfrm>
                <a:off x="10040719" y="5600433"/>
                <a:ext cx="10440" cy="2088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5E3A723B-23BA-4D2D-AF17-8337097288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31719" y="5591433"/>
                  <a:ext cx="28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067A2586-2409-4E3B-9D4C-2A889EEF24B5}"/>
                    </a:ext>
                  </a:extLst>
                </p14:cNvPr>
                <p14:cNvContentPartPr/>
                <p14:nvPr/>
              </p14:nvContentPartPr>
              <p14:xfrm>
                <a:off x="10109479" y="5681433"/>
                <a:ext cx="154800" cy="11376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067A2586-2409-4E3B-9D4C-2A889EEF24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00479" y="5672433"/>
                  <a:ext cx="172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D9FC94DD-6BA2-4672-B3BE-7A38880E1ABE}"/>
                    </a:ext>
                  </a:extLst>
                </p14:cNvPr>
                <p14:cNvContentPartPr/>
                <p14:nvPr/>
              </p14:nvContentPartPr>
              <p14:xfrm>
                <a:off x="10327279" y="5678553"/>
                <a:ext cx="100440" cy="11736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D9FC94DD-6BA2-4672-B3BE-7A38880E1A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318279" y="5669913"/>
                  <a:ext cx="118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90F7F6C8-78EA-4D90-81A1-58ABF0BD07E4}"/>
                    </a:ext>
                  </a:extLst>
                </p14:cNvPr>
                <p14:cNvContentPartPr/>
                <p14:nvPr/>
              </p14:nvContentPartPr>
              <p14:xfrm>
                <a:off x="10505119" y="5681433"/>
                <a:ext cx="72360" cy="11412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90F7F6C8-78EA-4D90-81A1-58ABF0BD07E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496119" y="5672793"/>
                  <a:ext cx="90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62D8709-BAB3-49C2-A47E-835938D2AFC3}"/>
                    </a:ext>
                  </a:extLst>
                </p14:cNvPr>
                <p14:cNvContentPartPr/>
                <p14:nvPr/>
              </p14:nvContentPartPr>
              <p14:xfrm>
                <a:off x="10597639" y="5691513"/>
                <a:ext cx="93240" cy="10548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62D8709-BAB3-49C2-A47E-835938D2AF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88999" y="5682513"/>
                  <a:ext cx="110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8F5B1BE-B8FE-44BB-A3F1-2840890C8989}"/>
                    </a:ext>
                  </a:extLst>
                </p14:cNvPr>
                <p14:cNvContentPartPr/>
                <p14:nvPr/>
              </p14:nvContentPartPr>
              <p14:xfrm>
                <a:off x="10763239" y="5696913"/>
                <a:ext cx="96840" cy="1051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8F5B1BE-B8FE-44BB-A3F1-2840890C898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54239" y="5688273"/>
                  <a:ext cx="114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F5B4C9EA-2821-4A93-A6D9-5790889EA2B7}"/>
                    </a:ext>
                  </a:extLst>
                </p14:cNvPr>
                <p14:cNvContentPartPr/>
                <p14:nvPr/>
              </p14:nvContentPartPr>
              <p14:xfrm>
                <a:off x="10920919" y="5699073"/>
                <a:ext cx="235800" cy="133200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F5B4C9EA-2821-4A93-A6D9-5790889EA2B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12279" y="5690073"/>
                  <a:ext cx="2534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1C46E627-E3A3-4619-9AE0-5D0620F191EB}"/>
              </a:ext>
            </a:extLst>
          </p:cNvPr>
          <p:cNvGrpSpPr/>
          <p:nvPr/>
        </p:nvGrpSpPr>
        <p:grpSpPr>
          <a:xfrm>
            <a:off x="3950974" y="2780114"/>
            <a:ext cx="2310111" cy="2264997"/>
            <a:chOff x="3950974" y="2780114"/>
            <a:chExt cx="2310111" cy="22649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4BCEA42-E67A-42DC-B914-C9874D706519}"/>
                    </a:ext>
                  </a:extLst>
                </p14:cNvPr>
                <p14:cNvContentPartPr/>
                <p14:nvPr/>
              </p14:nvContentPartPr>
              <p14:xfrm>
                <a:off x="3972726" y="2808793"/>
                <a:ext cx="2248941" cy="2185014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C4BCEA42-E67A-42DC-B914-C9874D7065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64086" y="2799792"/>
                  <a:ext cx="2266581" cy="2202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D72CD0D-E952-420D-9A2C-7834BC9A02A8}"/>
                    </a:ext>
                  </a:extLst>
                </p14:cNvPr>
                <p14:cNvContentPartPr/>
                <p14:nvPr/>
              </p14:nvContentPartPr>
              <p14:xfrm>
                <a:off x="6081170" y="4848735"/>
                <a:ext cx="179915" cy="196376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D72CD0D-E952-420D-9A2C-7834BC9A02A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72174" y="4839743"/>
                  <a:ext cx="197547" cy="213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9E47CFC8-0AAF-4737-A670-B42EE981E9B0}"/>
                    </a:ext>
                  </a:extLst>
                </p14:cNvPr>
                <p14:cNvContentPartPr/>
                <p14:nvPr/>
              </p14:nvContentPartPr>
              <p14:xfrm>
                <a:off x="3950974" y="2780114"/>
                <a:ext cx="192960" cy="221400"/>
              </p14:xfrm>
            </p:contentPart>
          </mc:Choice>
          <mc:Fallback xmlns=""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9E47CFC8-0AAF-4737-A670-B42EE981E9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42334" y="2771114"/>
                  <a:ext cx="210600" cy="23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3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–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33416-FA9A-4DD1-A768-63A4D7B8DED8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751368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Lesender Zugriff auf einzelne Werte</a:t>
            </a:r>
            <a:r>
              <a:rPr lang="de-CH" i="1" baseline="30000" dirty="0">
                <a:solidFill>
                  <a:schemeClr val="bg1">
                    <a:lumMod val="75000"/>
                  </a:schemeClr>
                </a:solidFill>
              </a:rPr>
              <a:t>(1)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05D46B-5482-4F9A-9694-2BC283F4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84" y="4830999"/>
            <a:ext cx="4657725" cy="1123950"/>
          </a:xfrm>
          <a:prstGeom prst="rect">
            <a:avLst/>
          </a:prstGeom>
        </p:spPr>
      </p:pic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948331BF-C6FF-4126-AD9A-ED67D62AC0F5}"/>
              </a:ext>
            </a:extLst>
          </p:cNvPr>
          <p:cNvGrpSpPr/>
          <p:nvPr/>
        </p:nvGrpSpPr>
        <p:grpSpPr>
          <a:xfrm>
            <a:off x="3106252" y="2338553"/>
            <a:ext cx="5453263" cy="1688020"/>
            <a:chOff x="2053159" y="2838914"/>
            <a:chExt cx="7271017" cy="2250693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CD6B38B0-D3D6-4209-8DF7-D49E46B6E7C9}"/>
                </a:ext>
              </a:extLst>
            </p:cNvPr>
            <p:cNvGrpSpPr/>
            <p:nvPr/>
          </p:nvGrpSpPr>
          <p:grpSpPr>
            <a:xfrm>
              <a:off x="2279576" y="2892256"/>
              <a:ext cx="7044600" cy="673714"/>
              <a:chOff x="1720101" y="3282988"/>
              <a:chExt cx="7181640" cy="57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DEBB476F-E88C-4CF1-9BA2-D68B3BB4226A}"/>
                      </a:ext>
                    </a:extLst>
                  </p14:cNvPr>
                  <p14:cNvContentPartPr/>
                  <p14:nvPr/>
                </p14:nvContentPartPr>
                <p14:xfrm>
                  <a:off x="1720101" y="3282988"/>
                  <a:ext cx="44640" cy="53892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DEBB476F-E88C-4CF1-9BA2-D68B3BB4226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707837" y="3273115"/>
                    <a:ext cx="68677" cy="559078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988644EF-9217-4EB8-B2A8-4D5ECDFEA409}"/>
                  </a:ext>
                </a:extLst>
              </p:cNvPr>
              <p:cNvGrpSpPr/>
              <p:nvPr/>
            </p:nvGrpSpPr>
            <p:grpSpPr>
              <a:xfrm>
                <a:off x="1723701" y="3347068"/>
                <a:ext cx="7178040" cy="513360"/>
                <a:chOff x="1723701" y="3347068"/>
                <a:chExt cx="7178040" cy="513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32" name="Freihand 231">
                      <a:extLst>
                        <a:ext uri="{FF2B5EF4-FFF2-40B4-BE49-F238E27FC236}">
                          <a16:creationId xmlns:a16="http://schemas.microsoft.com/office/drawing/2014/main" id="{6CBE322D-946E-45FA-B73A-BFD6A70E4E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01" y="3730828"/>
                    <a:ext cx="7128720" cy="129600"/>
                  </p14:xfrm>
                </p:contentPart>
              </mc:Choice>
              <mc:Fallback xmlns="">
                <p:pic>
                  <p:nvPicPr>
                    <p:cNvPr id="232" name="Freihand 231">
                      <a:extLst>
                        <a:ext uri="{FF2B5EF4-FFF2-40B4-BE49-F238E27FC236}">
                          <a16:creationId xmlns:a16="http://schemas.microsoft.com/office/drawing/2014/main" id="{6CBE322D-946E-45FA-B73A-BFD6A70E4EFC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711467" y="3720985"/>
                      <a:ext cx="7152698" cy="1496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33" name="Freihand 232">
                      <a:extLst>
                        <a:ext uri="{FF2B5EF4-FFF2-40B4-BE49-F238E27FC236}">
                          <a16:creationId xmlns:a16="http://schemas.microsoft.com/office/drawing/2014/main" id="{074127D2-8E73-4121-BD2B-D1D7317C67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981" y="3347068"/>
                    <a:ext cx="32760" cy="485640"/>
                  </p14:xfrm>
                </p:contentPart>
              </mc:Choice>
              <mc:Fallback xmlns="">
                <p:pic>
                  <p:nvPicPr>
                    <p:cNvPr id="233" name="Freihand 232">
                      <a:extLst>
                        <a:ext uri="{FF2B5EF4-FFF2-40B4-BE49-F238E27FC236}">
                          <a16:creationId xmlns:a16="http://schemas.microsoft.com/office/drawing/2014/main" id="{074127D2-8E73-4121-BD2B-D1D7317C676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856757" y="3336779"/>
                      <a:ext cx="56719" cy="50580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E75E09D7-4FDB-4721-8E66-5C42657D8139}"/>
                </a:ext>
              </a:extLst>
            </p:cNvPr>
            <p:cNvGrpSpPr/>
            <p:nvPr/>
          </p:nvGrpSpPr>
          <p:grpSpPr>
            <a:xfrm>
              <a:off x="2053159" y="3544536"/>
              <a:ext cx="3047257" cy="1545071"/>
              <a:chOff x="1489279" y="3842057"/>
              <a:chExt cx="3106536" cy="132428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651A6039-8C7A-400E-B8AA-771A48511854}"/>
                      </a:ext>
                    </a:extLst>
                  </p14:cNvPr>
                  <p14:cNvContentPartPr/>
                  <p14:nvPr/>
                </p14:nvContentPartPr>
                <p14:xfrm>
                  <a:off x="1489279" y="3842057"/>
                  <a:ext cx="664560" cy="76896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651A6039-8C7A-400E-B8AA-771A485118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477045" y="3832188"/>
                    <a:ext cx="688539" cy="789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4DF3E89F-68C4-4B2A-82C3-14C89C995740}"/>
                      </a:ext>
                    </a:extLst>
                  </p14:cNvPr>
                  <p14:cNvContentPartPr/>
                  <p14:nvPr/>
                </p14:nvContentPartPr>
                <p14:xfrm>
                  <a:off x="2170399" y="4512017"/>
                  <a:ext cx="85320" cy="10620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4DF3E89F-68C4-4B2A-82C3-14C89C99574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158210" y="4501726"/>
                    <a:ext cx="109210" cy="1263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02F57F7-6AAE-4087-B1C3-B4CC24B33A0F}"/>
                      </a:ext>
                    </a:extLst>
                  </p14:cNvPr>
                  <p14:cNvContentPartPr/>
                  <p14:nvPr/>
                </p14:nvContentPartPr>
                <p14:xfrm>
                  <a:off x="1914079" y="4328777"/>
                  <a:ext cx="149760" cy="425880"/>
                </p14:xfrm>
              </p:contentPart>
            </mc:Choice>
            <mc:Fallback xmlns="">
              <p:pic>
                <p:nvPicPr>
                  <p:cNvPr id="216" name="Freihand 215">
                    <a:extLst>
                      <a:ext uri="{FF2B5EF4-FFF2-40B4-BE49-F238E27FC236}">
                        <a16:creationId xmlns:a16="http://schemas.microsoft.com/office/drawing/2014/main" id="{702F57F7-6AAE-4087-B1C3-B4CC24B33A0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901844" y="4318490"/>
                    <a:ext cx="173741" cy="4460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A6AC478-8B34-40CD-975A-68A2BDDCDCE6}"/>
                      </a:ext>
                    </a:extLst>
                  </p14:cNvPr>
                  <p14:cNvContentPartPr/>
                  <p14:nvPr/>
                </p14:nvContentPartPr>
                <p14:xfrm>
                  <a:off x="2067079" y="4318337"/>
                  <a:ext cx="2509200" cy="32328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A6AC478-8B34-40CD-975A-68A2BDDCDC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55335" y="4308466"/>
                    <a:ext cx="2533176" cy="3434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A7D0E7B-B336-4981-B79D-1886872DEDAB}"/>
                      </a:ext>
                    </a:extLst>
                  </p14:cNvPr>
                  <p14:cNvContentPartPr/>
                  <p14:nvPr/>
                </p14:nvContentPartPr>
                <p14:xfrm>
                  <a:off x="4468279" y="4613897"/>
                  <a:ext cx="114120" cy="45756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A7D0E7B-B336-4981-B79D-1886872DEDA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456087" y="4603610"/>
                    <a:ext cx="138017" cy="477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5BDBC6E-2FB7-4C25-82ED-AEF28A8ACD64}"/>
                      </a:ext>
                    </a:extLst>
                  </p14:cNvPr>
                  <p14:cNvContentPartPr/>
                  <p14:nvPr/>
                </p14:nvContentPartPr>
                <p14:xfrm>
                  <a:off x="1897975" y="4761338"/>
                  <a:ext cx="2697840" cy="405000"/>
                </p14:xfrm>
              </p:contentPart>
            </mc:Choice>
            <mc:Fallback xmlns="">
              <p:pic>
                <p:nvPicPr>
                  <p:cNvPr id="219" name="Freihand 218">
                    <a:extLst>
                      <a:ext uri="{FF2B5EF4-FFF2-40B4-BE49-F238E27FC236}">
                        <a16:creationId xmlns:a16="http://schemas.microsoft.com/office/drawing/2014/main" id="{85BDBC6E-2FB7-4C25-82ED-AEF28A8ACD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85741" y="4751460"/>
                    <a:ext cx="2721819" cy="425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569249FA-DD83-4C4F-A006-E14DCEA5DAE9}"/>
                      </a:ext>
                    </a:extLst>
                  </p14:cNvPr>
                  <p14:cNvContentPartPr/>
                  <p14:nvPr/>
                </p14:nvContentPartPr>
                <p14:xfrm>
                  <a:off x="2509615" y="4491698"/>
                  <a:ext cx="67320" cy="169920"/>
                </p14:xfrm>
              </p:contentPart>
            </mc:Choice>
            <mc:Fallback xmlns="">
              <p:pic>
                <p:nvPicPr>
                  <p:cNvPr id="220" name="Freihand 219">
                    <a:extLst>
                      <a:ext uri="{FF2B5EF4-FFF2-40B4-BE49-F238E27FC236}">
                        <a16:creationId xmlns:a16="http://schemas.microsoft.com/office/drawing/2014/main" id="{569249FA-DD83-4C4F-A006-E14DCEA5DAE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497907" y="4481412"/>
                    <a:ext cx="91223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8BC8CF82-178F-4EAE-B275-480E9F4C9545}"/>
                      </a:ext>
                    </a:extLst>
                  </p14:cNvPr>
                  <p14:cNvContentPartPr/>
                  <p14:nvPr/>
                </p14:nvContentPartPr>
                <p14:xfrm>
                  <a:off x="2643175" y="4580258"/>
                  <a:ext cx="82440" cy="9432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8BC8CF82-178F-4EAE-B275-480E9F4C954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630980" y="4569961"/>
                    <a:ext cx="106343" cy="114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12FF177-9CC0-49B8-B3BF-063CEC3A1F97}"/>
                      </a:ext>
                    </a:extLst>
                  </p14:cNvPr>
                  <p14:cNvContentPartPr/>
                  <p14:nvPr/>
                </p14:nvContentPartPr>
                <p14:xfrm>
                  <a:off x="2770975" y="4612658"/>
                  <a:ext cx="78120" cy="7344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812FF177-9CC0-49B8-B3BF-063CEC3A1F9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759257" y="4602811"/>
                    <a:ext cx="102044" cy="935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8F80DDE8-3C69-412F-8FD8-F0C168819AA6}"/>
                      </a:ext>
                    </a:extLst>
                  </p14:cNvPr>
                  <p14:cNvContentPartPr/>
                  <p14:nvPr/>
                </p14:nvContentPartPr>
                <p14:xfrm>
                  <a:off x="2890495" y="4565858"/>
                  <a:ext cx="142200" cy="13284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8F80DDE8-3C69-412F-8FD8-F0C168819AA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878767" y="4555576"/>
                    <a:ext cx="166144" cy="152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1095F5C4-16A3-4FA9-95EF-861549BF3D86}"/>
                      </a:ext>
                    </a:extLst>
                  </p14:cNvPr>
                  <p14:cNvContentPartPr/>
                  <p14:nvPr/>
                </p14:nvContentPartPr>
                <p14:xfrm>
                  <a:off x="3015775" y="4629938"/>
                  <a:ext cx="66600" cy="9864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1095F5C4-16A3-4FA9-95EF-861549BF3D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004022" y="4619663"/>
                    <a:ext cx="90596" cy="1187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25" name="Freihand 224">
                    <a:extLst>
                      <a:ext uri="{FF2B5EF4-FFF2-40B4-BE49-F238E27FC236}">
                        <a16:creationId xmlns:a16="http://schemas.microsoft.com/office/drawing/2014/main" id="{DBA3AFF4-6164-4AFA-B65F-015198F52FD7}"/>
                      </a:ext>
                    </a:extLst>
                  </p14:cNvPr>
                  <p14:cNvContentPartPr/>
                  <p14:nvPr/>
                </p14:nvContentPartPr>
                <p14:xfrm>
                  <a:off x="3159055" y="4643258"/>
                  <a:ext cx="94320" cy="100800"/>
                </p14:xfrm>
              </p:contentPart>
            </mc:Choice>
            <mc:Fallback xmlns="">
              <p:pic>
                <p:nvPicPr>
                  <p:cNvPr id="225" name="Freihand 224">
                    <a:extLst>
                      <a:ext uri="{FF2B5EF4-FFF2-40B4-BE49-F238E27FC236}">
                        <a16:creationId xmlns:a16="http://schemas.microsoft.com/office/drawing/2014/main" id="{DBA3AFF4-6164-4AFA-B65F-015198F52FD7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147326" y="4632972"/>
                    <a:ext cx="118267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218BE5FE-2E6A-4DC0-A879-F7050F8594AB}"/>
                      </a:ext>
                    </a:extLst>
                  </p14:cNvPr>
                  <p14:cNvContentPartPr/>
                  <p14:nvPr/>
                </p14:nvContentPartPr>
                <p14:xfrm>
                  <a:off x="3274615" y="4663778"/>
                  <a:ext cx="69840" cy="9072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218BE5FE-2E6A-4DC0-A879-F7050F8594AB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262894" y="4653469"/>
                    <a:ext cx="93771" cy="1109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27" name="Freihand 226">
                    <a:extLst>
                      <a:ext uri="{FF2B5EF4-FFF2-40B4-BE49-F238E27FC236}">
                        <a16:creationId xmlns:a16="http://schemas.microsoft.com/office/drawing/2014/main" id="{18D9318F-EA0E-4419-9B51-A4362FB9BC11}"/>
                      </a:ext>
                    </a:extLst>
                  </p14:cNvPr>
                  <p14:cNvContentPartPr/>
                  <p14:nvPr/>
                </p14:nvContentPartPr>
                <p14:xfrm>
                  <a:off x="3416095" y="4672778"/>
                  <a:ext cx="59760" cy="100080"/>
                </p14:xfrm>
              </p:contentPart>
            </mc:Choice>
            <mc:Fallback xmlns="">
              <p:pic>
                <p:nvPicPr>
                  <p:cNvPr id="227" name="Freihand 226">
                    <a:extLst>
                      <a:ext uri="{FF2B5EF4-FFF2-40B4-BE49-F238E27FC236}">
                        <a16:creationId xmlns:a16="http://schemas.microsoft.com/office/drawing/2014/main" id="{18D9318F-EA0E-4419-9B51-A4362FB9BC1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403849" y="4662482"/>
                    <a:ext cx="83762" cy="1202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3B299D38-B7FB-4992-B71B-85900221DE10}"/>
                      </a:ext>
                    </a:extLst>
                  </p14:cNvPr>
                  <p14:cNvContentPartPr/>
                  <p14:nvPr/>
                </p14:nvContentPartPr>
                <p14:xfrm>
                  <a:off x="3520855" y="4682138"/>
                  <a:ext cx="63000" cy="12276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3B299D38-B7FB-4992-B71B-85900221DE1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508646" y="4671839"/>
                    <a:ext cx="86930" cy="142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3049491-2B61-4ECD-84D8-386DEC040786}"/>
                      </a:ext>
                    </a:extLst>
                  </p14:cNvPr>
                  <p14:cNvContentPartPr/>
                  <p14:nvPr/>
                </p14:nvContentPartPr>
                <p14:xfrm>
                  <a:off x="3605815" y="4714178"/>
                  <a:ext cx="220320" cy="13356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3049491-2B61-4ECD-84D8-386DEC04078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594065" y="4703904"/>
                    <a:ext cx="244310" cy="15369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74779F76-DDA5-498C-ACBD-2817F566EFDB}"/>
                    </a:ext>
                  </a:extLst>
                </p14:cNvPr>
                <p14:cNvContentPartPr/>
                <p14:nvPr/>
              </p14:nvContentPartPr>
              <p14:xfrm>
                <a:off x="4715347" y="2838914"/>
                <a:ext cx="30600" cy="58968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74779F76-DDA5-498C-ACBD-2817F566EF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3394" y="2826919"/>
                  <a:ext cx="54028" cy="61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AF3B4D59-2CBC-47EE-8F9C-F83D62351C40}"/>
                    </a:ext>
                  </a:extLst>
                </p14:cNvPr>
                <p14:cNvContentPartPr/>
                <p14:nvPr/>
              </p14:nvContentPartPr>
              <p14:xfrm>
                <a:off x="6888667" y="2856194"/>
                <a:ext cx="22680" cy="57852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AF3B4D59-2CBC-47EE-8F9C-F83D62351C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7327" y="2844672"/>
                  <a:ext cx="45833" cy="602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E8869FFA-D77C-43B0-8AA6-59CB873A1EF0}"/>
                    </a:ext>
                  </a:extLst>
                </p14:cNvPr>
                <p14:cNvContentPartPr/>
                <p14:nvPr/>
              </p14:nvContentPartPr>
              <p14:xfrm>
                <a:off x="3535987" y="3652514"/>
                <a:ext cx="167400" cy="17532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E8869FFA-D77C-43B0-8AA6-59CB873A1E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4475" y="3640986"/>
                  <a:ext cx="190903" cy="198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7DA3FB21-3E2F-45F5-A270-3C287855D54C}"/>
                    </a:ext>
                  </a:extLst>
                </p14:cNvPr>
                <p14:cNvContentPartPr/>
                <p14:nvPr/>
              </p14:nvContentPartPr>
              <p14:xfrm>
                <a:off x="5791387" y="3586994"/>
                <a:ext cx="208440" cy="18468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7DA3FB21-3E2F-45F5-A270-3C287855D5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9380" y="3575481"/>
                  <a:ext cx="231974" cy="20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3031C33B-7657-484C-87FE-D83B7231DEB1}"/>
                    </a:ext>
                  </a:extLst>
                </p14:cNvPr>
                <p14:cNvContentPartPr/>
                <p14:nvPr/>
              </p14:nvContentPartPr>
              <p14:xfrm>
                <a:off x="8164867" y="3616874"/>
                <a:ext cx="237600" cy="24768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3031C33B-7657-484C-87FE-D83B7231DE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52891" y="3604874"/>
                  <a:ext cx="261073" cy="271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E47F1D9E-B78C-44D8-9358-A1F99114B146}"/>
                </a:ext>
              </a:extLst>
            </p:cNvPr>
            <p:cNvGrpSpPr/>
            <p:nvPr/>
          </p:nvGrpSpPr>
          <p:grpSpPr>
            <a:xfrm>
              <a:off x="2633581" y="3026953"/>
              <a:ext cx="684000" cy="231840"/>
              <a:chOff x="2069700" y="3103684"/>
              <a:chExt cx="684000" cy="23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21647ED8-211D-4A35-B58D-F139D32B84B2}"/>
                      </a:ext>
                    </a:extLst>
                  </p14:cNvPr>
                  <p14:cNvContentPartPr/>
                  <p14:nvPr/>
                </p14:nvContentPartPr>
                <p14:xfrm>
                  <a:off x="2069700" y="3103684"/>
                  <a:ext cx="117360" cy="23184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21647ED8-211D-4A35-B58D-F139D32B84B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057724" y="3092164"/>
                    <a:ext cx="140832" cy="25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DF8D4C06-E642-49A2-BF19-3CB70B1B3795}"/>
                      </a:ext>
                    </a:extLst>
                  </p14:cNvPr>
                  <p14:cNvContentPartPr/>
                  <p14:nvPr/>
                </p14:nvContentPartPr>
                <p14:xfrm>
                  <a:off x="2226660" y="3231124"/>
                  <a:ext cx="84600" cy="9036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DF8D4C06-E642-49A2-BF19-3CB70B1B3795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14711" y="3219108"/>
                    <a:ext cx="108020" cy="113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DA0F88A7-1669-4E44-A977-FFF38E1A846E}"/>
                      </a:ext>
                    </a:extLst>
                  </p14:cNvPr>
                  <p14:cNvContentPartPr/>
                  <p14:nvPr/>
                </p14:nvContentPartPr>
                <p14:xfrm>
                  <a:off x="2363820" y="3213484"/>
                  <a:ext cx="78840" cy="8820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DA0F88A7-1669-4E44-A977-FFF38E1A846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351802" y="3201980"/>
                    <a:ext cx="102396" cy="111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3D5C1818-341C-46F3-8EBA-B231AA5B4270}"/>
                      </a:ext>
                    </a:extLst>
                  </p14:cNvPr>
                  <p14:cNvContentPartPr/>
                  <p14:nvPr/>
                </p14:nvContentPartPr>
                <p14:xfrm>
                  <a:off x="2461740" y="3119164"/>
                  <a:ext cx="89280" cy="16344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3D5C1818-341C-46F3-8EBA-B231AA5B427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449740" y="3107661"/>
                    <a:ext cx="112800" cy="1869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4112F5D4-224C-4853-B00B-C8C578DA9965}"/>
                      </a:ext>
                    </a:extLst>
                  </p14:cNvPr>
                  <p14:cNvContentPartPr/>
                  <p14:nvPr/>
                </p14:nvContentPartPr>
                <p14:xfrm>
                  <a:off x="2593860" y="3194764"/>
                  <a:ext cx="159840" cy="92520"/>
                </p14:xfrm>
              </p:contentPart>
            </mc:Choice>
            <mc:Fallback xmlns="">
              <p:pic>
                <p:nvPicPr>
                  <p:cNvPr id="213" name="Freihand 212">
                    <a:extLst>
                      <a:ext uri="{FF2B5EF4-FFF2-40B4-BE49-F238E27FC236}">
                        <a16:creationId xmlns:a16="http://schemas.microsoft.com/office/drawing/2014/main" id="{4112F5D4-224C-4853-B00B-C8C578DA996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582340" y="3182780"/>
                    <a:ext cx="183360" cy="1160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BB14FE1F-12F2-40BA-BE43-A1573298EC14}"/>
                </a:ext>
              </a:extLst>
            </p:cNvPr>
            <p:cNvGrpSpPr/>
            <p:nvPr/>
          </p:nvGrpSpPr>
          <p:grpSpPr>
            <a:xfrm>
              <a:off x="3533221" y="2981593"/>
              <a:ext cx="599760" cy="191160"/>
              <a:chOff x="2969340" y="3058324"/>
              <a:chExt cx="599760" cy="19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62FD2DF9-2416-4753-9CDD-04BD551A5390}"/>
                      </a:ext>
                    </a:extLst>
                  </p14:cNvPr>
                  <p14:cNvContentPartPr/>
                  <p14:nvPr/>
                </p14:nvContentPartPr>
                <p14:xfrm>
                  <a:off x="2969340" y="3084604"/>
                  <a:ext cx="119520" cy="160560"/>
                </p14:xfrm>
              </p:contentPart>
            </mc:Choice>
            <mc:Fallback xmlns="">
              <p:pic>
                <p:nvPicPr>
                  <p:cNvPr id="203" name="Freihand 202">
                    <a:extLst>
                      <a:ext uri="{FF2B5EF4-FFF2-40B4-BE49-F238E27FC236}">
                        <a16:creationId xmlns:a16="http://schemas.microsoft.com/office/drawing/2014/main" id="{62FD2DF9-2416-4753-9CDD-04BD551A539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957388" y="3072622"/>
                    <a:ext cx="142946" cy="184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8BC3D361-DF35-43E1-B74B-F44F925CDC10}"/>
                      </a:ext>
                    </a:extLst>
                  </p14:cNvPr>
                  <p14:cNvContentPartPr/>
                  <p14:nvPr/>
                </p14:nvContentPartPr>
                <p14:xfrm>
                  <a:off x="3094260" y="3153004"/>
                  <a:ext cx="103680" cy="96480"/>
                </p14:xfrm>
              </p:contentPart>
            </mc:Choice>
            <mc:Fallback xmlns="">
              <p:pic>
                <p:nvPicPr>
                  <p:cNvPr id="204" name="Freihand 203">
                    <a:extLst>
                      <a:ext uri="{FF2B5EF4-FFF2-40B4-BE49-F238E27FC236}">
                        <a16:creationId xmlns:a16="http://schemas.microsoft.com/office/drawing/2014/main" id="{8BC3D361-DF35-43E1-B74B-F44F925CDC1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082260" y="3141484"/>
                    <a:ext cx="127200" cy="12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DAB03F55-3DC1-4017-A5D0-2957956BF212}"/>
                      </a:ext>
                    </a:extLst>
                  </p14:cNvPr>
                  <p14:cNvContentPartPr/>
                  <p14:nvPr/>
                </p14:nvContentPartPr>
                <p14:xfrm>
                  <a:off x="3249780" y="3058324"/>
                  <a:ext cx="65160" cy="159480"/>
                </p14:xfrm>
              </p:contentPart>
            </mc:Choice>
            <mc:Fallback xmlns="">
              <p:pic>
                <p:nvPicPr>
                  <p:cNvPr id="205" name="Freihand 204">
                    <a:extLst>
                      <a:ext uri="{FF2B5EF4-FFF2-40B4-BE49-F238E27FC236}">
                        <a16:creationId xmlns:a16="http://schemas.microsoft.com/office/drawing/2014/main" id="{DAB03F55-3DC1-4017-A5D0-2957956BF21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238281" y="3046351"/>
                    <a:ext cx="88637" cy="1829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2C4CC084-94C1-4546-A751-7260E6290463}"/>
                      </a:ext>
                    </a:extLst>
                  </p14:cNvPr>
                  <p14:cNvContentPartPr/>
                  <p14:nvPr/>
                </p14:nvContentPartPr>
                <p14:xfrm>
                  <a:off x="3331500" y="3072364"/>
                  <a:ext cx="10440" cy="16020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2C4CC084-94C1-4546-A751-7260E629046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319636" y="3060373"/>
                    <a:ext cx="33693" cy="183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7D7CD3D6-4EDD-407D-A31A-8EA914ED30B8}"/>
                      </a:ext>
                    </a:extLst>
                  </p14:cNvPr>
                  <p14:cNvContentPartPr/>
                  <p14:nvPr/>
                </p14:nvContentPartPr>
                <p14:xfrm>
                  <a:off x="3397380" y="3074524"/>
                  <a:ext cx="20160" cy="15192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7D7CD3D6-4EDD-407D-A31A-8EA914ED30B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385380" y="3063022"/>
                    <a:ext cx="43680" cy="175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A67EB63-DC79-4BBE-BC21-F30B5989EE16}"/>
                      </a:ext>
                    </a:extLst>
                  </p14:cNvPr>
                  <p14:cNvContentPartPr/>
                  <p14:nvPr/>
                </p14:nvContentPartPr>
                <p14:xfrm>
                  <a:off x="3460020" y="3106204"/>
                  <a:ext cx="109080" cy="124560"/>
                </p14:xfrm>
              </p:contentPart>
            </mc:Choice>
            <mc:Fallback xmlns="">
              <p:pic>
                <p:nvPicPr>
                  <p:cNvPr id="208" name="Freihand 207">
                    <a:extLst>
                      <a:ext uri="{FF2B5EF4-FFF2-40B4-BE49-F238E27FC236}">
                        <a16:creationId xmlns:a16="http://schemas.microsoft.com/office/drawing/2014/main" id="{CA67EB63-DC79-4BBE-BC21-F30B5989EE1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448059" y="3094227"/>
                    <a:ext cx="132523" cy="14803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2031047F-BC7F-44FA-84BC-5625DCBD92A6}"/>
                </a:ext>
              </a:extLst>
            </p:cNvPr>
            <p:cNvGrpSpPr/>
            <p:nvPr/>
          </p:nvGrpSpPr>
          <p:grpSpPr>
            <a:xfrm>
              <a:off x="5134904" y="2925447"/>
              <a:ext cx="1211400" cy="234000"/>
              <a:chOff x="5542236" y="4396072"/>
              <a:chExt cx="1211400" cy="23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AA3FBB0D-FDDA-441F-A0DD-D956AD51D284}"/>
                      </a:ext>
                    </a:extLst>
                  </p14:cNvPr>
                  <p14:cNvContentPartPr/>
                  <p14:nvPr/>
                </p14:nvContentPartPr>
                <p14:xfrm>
                  <a:off x="5542236" y="4447192"/>
                  <a:ext cx="136800" cy="18288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AA3FBB0D-FDDA-441F-A0DD-D956AD51D284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530236" y="4435672"/>
                    <a:ext cx="160320" cy="20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863F4EBA-4077-41D0-AA93-34CA63347000}"/>
                      </a:ext>
                    </a:extLst>
                  </p14:cNvPr>
                  <p14:cNvContentPartPr/>
                  <p14:nvPr/>
                </p14:nvContentPartPr>
                <p14:xfrm>
                  <a:off x="5707476" y="4512352"/>
                  <a:ext cx="108360" cy="11376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863F4EBA-4077-41D0-AA93-34CA6334700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695489" y="4500352"/>
                    <a:ext cx="131854" cy="13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ECCBACAF-B002-4F4D-BCAB-4D3BC8A4C237}"/>
                      </a:ext>
                    </a:extLst>
                  </p14:cNvPr>
                  <p14:cNvContentPartPr/>
                  <p14:nvPr/>
                </p14:nvContentPartPr>
                <p14:xfrm>
                  <a:off x="5864436" y="4396072"/>
                  <a:ext cx="21240" cy="21852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ECCBACAF-B002-4F4D-BCAB-4D3BC8A4C23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852851" y="4384092"/>
                    <a:ext cx="44894" cy="242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38631805-6163-4B71-8DDD-DE23C83CA88A}"/>
                      </a:ext>
                    </a:extLst>
                  </p14:cNvPr>
                  <p14:cNvContentPartPr/>
                  <p14:nvPr/>
                </p14:nvContentPartPr>
                <p14:xfrm>
                  <a:off x="5936076" y="4509472"/>
                  <a:ext cx="134640" cy="101880"/>
                </p14:xfrm>
              </p:contentPart>
            </mc:Choice>
            <mc:Fallback xmlns="">
              <p:pic>
                <p:nvPicPr>
                  <p:cNvPr id="196" name="Freihand 195">
                    <a:extLst>
                      <a:ext uri="{FF2B5EF4-FFF2-40B4-BE49-F238E27FC236}">
                        <a16:creationId xmlns:a16="http://schemas.microsoft.com/office/drawing/2014/main" id="{38631805-6163-4B71-8DDD-DE23C83CA88A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5924097" y="4497993"/>
                    <a:ext cx="158118" cy="125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A3C799EC-6C49-45D7-9195-5053C1F2C3CE}"/>
                      </a:ext>
                    </a:extLst>
                  </p14:cNvPr>
                  <p14:cNvContentPartPr/>
                  <p14:nvPr/>
                </p14:nvContentPartPr>
                <p14:xfrm>
                  <a:off x="6119676" y="4518832"/>
                  <a:ext cx="77760" cy="8856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A3C799EC-6C49-45D7-9195-5053C1F2C3C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108156" y="4506864"/>
                    <a:ext cx="101280" cy="1120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40FFB571-47CE-4CCB-A41B-7A219FB0FD6B}"/>
                      </a:ext>
                    </a:extLst>
                  </p14:cNvPr>
                  <p14:cNvContentPartPr/>
                  <p14:nvPr/>
                </p14:nvContentPartPr>
                <p14:xfrm>
                  <a:off x="6276636" y="4413352"/>
                  <a:ext cx="9000" cy="179280"/>
                </p14:xfrm>
              </p:contentPart>
            </mc:Choice>
            <mc:Fallback xmlns="">
              <p:pic>
                <p:nvPicPr>
                  <p:cNvPr id="198" name="Freihand 197">
                    <a:extLst>
                      <a:ext uri="{FF2B5EF4-FFF2-40B4-BE49-F238E27FC236}">
                        <a16:creationId xmlns:a16="http://schemas.microsoft.com/office/drawing/2014/main" id="{40FFB571-47CE-4CCB-A41B-7A219FB0FD6B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264794" y="4401817"/>
                    <a:ext cx="32211" cy="2028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E4E9A250-9EE2-4D06-9F55-88406C43B367}"/>
                      </a:ext>
                    </a:extLst>
                  </p14:cNvPr>
                  <p14:cNvContentPartPr/>
                  <p14:nvPr/>
                </p14:nvContentPartPr>
                <p14:xfrm>
                  <a:off x="6262596" y="4495072"/>
                  <a:ext cx="118800" cy="97560"/>
                </p14:xfrm>
              </p:contentPart>
            </mc:Choice>
            <mc:Fallback xmlns="">
              <p:pic>
                <p:nvPicPr>
                  <p:cNvPr id="199" name="Freihand 198">
                    <a:extLst>
                      <a:ext uri="{FF2B5EF4-FFF2-40B4-BE49-F238E27FC236}">
                        <a16:creationId xmlns:a16="http://schemas.microsoft.com/office/drawing/2014/main" id="{E4E9A250-9EE2-4D06-9F55-88406C43B36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6251099" y="4483057"/>
                    <a:ext cx="142273" cy="121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9CE5BEB4-2C2E-4784-BAED-78647DBC70C4}"/>
                      </a:ext>
                    </a:extLst>
                  </p14:cNvPr>
                  <p14:cNvContentPartPr/>
                  <p14:nvPr/>
                </p14:nvContentPartPr>
                <p14:xfrm>
                  <a:off x="6366996" y="4423432"/>
                  <a:ext cx="8640" cy="20880"/>
                </p14:xfrm>
              </p:contentPart>
            </mc:Choice>
            <mc:Fallback xmlns="">
              <p:pic>
                <p:nvPicPr>
                  <p:cNvPr id="200" name="Freihand 199">
                    <a:extLst>
                      <a:ext uri="{FF2B5EF4-FFF2-40B4-BE49-F238E27FC236}">
                        <a16:creationId xmlns:a16="http://schemas.microsoft.com/office/drawing/2014/main" id="{9CE5BEB4-2C2E-4784-BAED-78647DBC70C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6355476" y="4411568"/>
                    <a:ext cx="32160" cy="441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CF2F41B7-E25D-4B65-A9A1-D9911A6F5361}"/>
                      </a:ext>
                    </a:extLst>
                  </p14:cNvPr>
                  <p14:cNvContentPartPr/>
                  <p14:nvPr/>
                </p14:nvContentPartPr>
                <p14:xfrm>
                  <a:off x="6445116" y="4492912"/>
                  <a:ext cx="70920" cy="100080"/>
                </p14:xfrm>
              </p:contentPart>
            </mc:Choice>
            <mc:Fallback xmlns="">
              <p:pic>
                <p:nvPicPr>
                  <p:cNvPr id="201" name="Freihand 200">
                    <a:extLst>
                      <a:ext uri="{FF2B5EF4-FFF2-40B4-BE49-F238E27FC236}">
                        <a16:creationId xmlns:a16="http://schemas.microsoft.com/office/drawing/2014/main" id="{CF2F41B7-E25D-4B65-A9A1-D9911A6F536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433615" y="4480883"/>
                    <a:ext cx="94400" cy="1236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07DE7FD0-1CE3-43B2-AAA0-C46C9F4D2FDA}"/>
                      </a:ext>
                    </a:extLst>
                  </p14:cNvPr>
                  <p14:cNvContentPartPr/>
                  <p14:nvPr/>
                </p14:nvContentPartPr>
                <p14:xfrm>
                  <a:off x="6547716" y="4486072"/>
                  <a:ext cx="205920" cy="109800"/>
                </p14:xfrm>
              </p:contentPart>
            </mc:Choice>
            <mc:Fallback xmlns="">
              <p:pic>
                <p:nvPicPr>
                  <p:cNvPr id="202" name="Freihand 201">
                    <a:extLst>
                      <a:ext uri="{FF2B5EF4-FFF2-40B4-BE49-F238E27FC236}">
                        <a16:creationId xmlns:a16="http://schemas.microsoft.com/office/drawing/2014/main" id="{07DE7FD0-1CE3-43B2-AAA0-C46C9F4D2FDA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6535716" y="4474565"/>
                    <a:ext cx="229440" cy="13329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38A87DCA-51A1-4F03-8B11-367199BDB786}"/>
                </a:ext>
              </a:extLst>
            </p:cNvPr>
            <p:cNvGrpSpPr/>
            <p:nvPr/>
          </p:nvGrpSpPr>
          <p:grpSpPr>
            <a:xfrm>
              <a:off x="7462429" y="2973399"/>
              <a:ext cx="1476360" cy="288720"/>
              <a:chOff x="9680359" y="5543553"/>
              <a:chExt cx="1476360" cy="28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D2BC828C-25DD-4CA3-AA7C-C45E83515F8A}"/>
                      </a:ext>
                    </a:extLst>
                  </p14:cNvPr>
                  <p14:cNvContentPartPr/>
                  <p14:nvPr/>
                </p14:nvContentPartPr>
                <p14:xfrm>
                  <a:off x="9680359" y="5543553"/>
                  <a:ext cx="146520" cy="253800"/>
                </p14:xfrm>
              </p:contentPart>
            </mc:Choice>
            <mc:Fallback xmlns="">
              <p:pic>
                <p:nvPicPr>
                  <p:cNvPr id="183" name="Freihand 182">
                    <a:extLst>
                      <a:ext uri="{FF2B5EF4-FFF2-40B4-BE49-F238E27FC236}">
                        <a16:creationId xmlns:a16="http://schemas.microsoft.com/office/drawing/2014/main" id="{D2BC828C-25DD-4CA3-AA7C-C45E83515F8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9668388" y="5531559"/>
                    <a:ext cx="169982" cy="2773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826A7B40-D2E9-4F19-B566-6217B04748FC}"/>
                      </a:ext>
                    </a:extLst>
                  </p14:cNvPr>
                  <p14:cNvContentPartPr/>
                  <p14:nvPr/>
                </p14:nvContentPartPr>
                <p14:xfrm>
                  <a:off x="9875839" y="5653713"/>
                  <a:ext cx="119160" cy="138600"/>
                </p14:xfrm>
              </p:contentPart>
            </mc:Choice>
            <mc:Fallback xmlns="">
              <p:pic>
                <p:nvPicPr>
                  <p:cNvPr id="184" name="Freihand 183">
                    <a:extLst>
                      <a:ext uri="{FF2B5EF4-FFF2-40B4-BE49-F238E27FC236}">
                        <a16:creationId xmlns:a16="http://schemas.microsoft.com/office/drawing/2014/main" id="{826A7B40-D2E9-4F19-B566-6217B04748FC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864307" y="5641723"/>
                    <a:ext cx="142704" cy="162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F738ABAE-AF6E-451B-9F04-CBD57090F4EF}"/>
                      </a:ext>
                    </a:extLst>
                  </p14:cNvPr>
                  <p14:cNvContentPartPr/>
                  <p14:nvPr/>
                </p14:nvContentPartPr>
                <p14:xfrm>
                  <a:off x="10034239" y="5688993"/>
                  <a:ext cx="9360" cy="84600"/>
                </p14:xfrm>
              </p:contentPart>
            </mc:Choice>
            <mc:Fallback xmlns="">
              <p:pic>
                <p:nvPicPr>
                  <p:cNvPr id="185" name="Freihand 184">
                    <a:extLst>
                      <a:ext uri="{FF2B5EF4-FFF2-40B4-BE49-F238E27FC236}">
                        <a16:creationId xmlns:a16="http://schemas.microsoft.com/office/drawing/2014/main" id="{F738ABAE-AF6E-451B-9F04-CBD57090F4EF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0022416" y="5676976"/>
                    <a:ext cx="33499" cy="108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EBE588C5-F788-4B05-86A0-89012E2A02E4}"/>
                      </a:ext>
                    </a:extLst>
                  </p14:cNvPr>
                  <p14:cNvContentPartPr/>
                  <p14:nvPr/>
                </p14:nvContentPartPr>
                <p14:xfrm>
                  <a:off x="10040719" y="5600433"/>
                  <a:ext cx="10440" cy="20880"/>
                </p14:xfrm>
              </p:contentPart>
            </mc:Choice>
            <mc:Fallback xmlns="">
              <p:pic>
                <p:nvPicPr>
                  <p:cNvPr id="186" name="Freihand 185">
                    <a:extLst>
                      <a:ext uri="{FF2B5EF4-FFF2-40B4-BE49-F238E27FC236}">
                        <a16:creationId xmlns:a16="http://schemas.microsoft.com/office/drawing/2014/main" id="{EBE588C5-F788-4B05-86A0-89012E2A02E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028855" y="5588569"/>
                    <a:ext cx="33693" cy="441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130B802-748B-4803-BAFF-346C6DFD3654}"/>
                      </a:ext>
                    </a:extLst>
                  </p14:cNvPr>
                  <p14:cNvContentPartPr/>
                  <p14:nvPr/>
                </p14:nvContentPartPr>
                <p14:xfrm>
                  <a:off x="10109479" y="5681433"/>
                  <a:ext cx="154800" cy="11376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130B802-748B-4803-BAFF-346C6DFD365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097498" y="5669433"/>
                    <a:ext cx="178284" cy="13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935C322C-E7CA-4EB3-A158-9818DDF0BA68}"/>
                      </a:ext>
                    </a:extLst>
                  </p14:cNvPr>
                  <p14:cNvContentPartPr/>
                  <p14:nvPr/>
                </p14:nvContentPartPr>
                <p14:xfrm>
                  <a:off x="10327279" y="5678553"/>
                  <a:ext cx="100440" cy="11736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935C322C-E7CA-4EB3-A158-9818DDF0BA68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0315265" y="5666577"/>
                    <a:ext cx="123988" cy="1408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5431D0DD-DDD2-48E7-8530-E2B262529113}"/>
                      </a:ext>
                    </a:extLst>
                  </p14:cNvPr>
                  <p14:cNvContentPartPr/>
                  <p14:nvPr/>
                </p14:nvContentPartPr>
                <p14:xfrm>
                  <a:off x="10505119" y="5681433"/>
                  <a:ext cx="72360" cy="11412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5431D0DD-DDD2-48E7-8530-E2B26252911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493139" y="5669925"/>
                    <a:ext cx="95841" cy="1376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73D638CB-E193-4967-B5DF-C4FEA954F535}"/>
                      </a:ext>
                    </a:extLst>
                  </p14:cNvPr>
                  <p14:cNvContentPartPr/>
                  <p14:nvPr/>
                </p14:nvContentPartPr>
                <p14:xfrm>
                  <a:off x="10597639" y="5691513"/>
                  <a:ext cx="93240" cy="10548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73D638CB-E193-4967-B5DF-C4FEA954F535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586163" y="5679527"/>
                    <a:ext cx="116670" cy="1289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B7570B8-B4E6-479F-A0CC-B8C91C3744B5}"/>
                      </a:ext>
                    </a:extLst>
                  </p14:cNvPr>
                  <p14:cNvContentPartPr/>
                  <p14:nvPr/>
                </p14:nvContentPartPr>
                <p14:xfrm>
                  <a:off x="10763239" y="5696913"/>
                  <a:ext cx="96840" cy="1051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B7570B8-B4E6-479F-A0CC-B8C91C3744B5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751254" y="5684913"/>
                    <a:ext cx="120331" cy="12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722759C-D8C8-472D-B84A-43795EB59142}"/>
                      </a:ext>
                    </a:extLst>
                  </p14:cNvPr>
                  <p14:cNvContentPartPr/>
                  <p14:nvPr/>
                </p14:nvContentPartPr>
                <p14:xfrm>
                  <a:off x="10920919" y="5699073"/>
                  <a:ext cx="235800" cy="1332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4722759C-D8C8-472D-B84A-43795EB59142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908937" y="5687095"/>
                    <a:ext cx="259284" cy="15667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4543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Vorteile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1010329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«Warum macht es Sinn, Werte in einem Behälter gruppiert abzulegen?»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1351E9-E50C-4665-B57E-5D6B912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0031288" cy="3845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Ich kann den Behälter fragen, wie gross er ist </a:t>
            </a:r>
            <a:r>
              <a:rPr lang="de-CH" sz="1800" dirty="0">
                <a:sym typeface="Wingdings" panose="05000000000000000000" pitchFamily="2" charset="2"/>
              </a:rPr>
              <a:t> Anzahl Elemente (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Ganzzahl</a:t>
            </a:r>
            <a:r>
              <a:rPr lang="de-CH" sz="1800" dirty="0">
                <a:sym typeface="Wingdings" panose="05000000000000000000" pitchFamily="2" charset="2"/>
              </a:rPr>
              <a:t>)</a:t>
            </a:r>
            <a:endParaRPr lang="de-CH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Die Elemente innerhalb des Behälters sind indexiert </a:t>
            </a:r>
            <a:r>
              <a:rPr lang="de-CH" sz="1800" dirty="0">
                <a:sym typeface="Wingdings" panose="05000000000000000000" pitchFamily="2" charset="2"/>
              </a:rPr>
              <a:t> Position des Elements (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Ganzzahl</a:t>
            </a:r>
            <a:r>
              <a:rPr lang="de-CH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 Ganzzahlen lassen sich erhöhen 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ganzzahl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), vermindern (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ganzzahl--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) und vergleichen</a:t>
            </a:r>
            <a:endParaRPr lang="de-CH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CH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dirty="0">
                <a:solidFill>
                  <a:srgbClr val="00B050"/>
                </a:solidFill>
              </a:rPr>
              <a:t>Somit besteht die Möglichkeit, dynamisch mit Arrays zu arbeiten</a:t>
            </a:r>
          </a:p>
        </p:txBody>
      </p:sp>
    </p:spTree>
    <p:extLst>
      <p:ext uri="{BB962C8B-B14F-4D97-AF65-F5344CB8AC3E}">
        <p14:creationId xmlns:p14="http://schemas.microsoft.com/office/powerpoint/2010/main" val="46601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Vorteile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1010329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Am Beispiel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1351E9-E50C-4665-B57E-5D6B912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1543456" cy="38450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«Ich möchte meine erfassten Hunderassen nummeriert auf der Konsole ausgeben.»</a:t>
            </a:r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484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Statische Arbeit, ohne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5854824" cy="44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hunderasse1 = "Border Collie";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hunderasse2 = "Dobermann";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hunderasse3 = "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Viszla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hunderasse4 = "Dalmatiner";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hunderasse5 = "Weimaraner";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 " + hunderasse1);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("2. " + hunderasse2);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("3. " + hunderasse3);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("4. " + hunderasse4);</a:t>
            </a: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("5. " + hunderasse5);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23C7DBF6-147D-471E-BD15-7AE1F4311121}"/>
              </a:ext>
            </a:extLst>
          </p:cNvPr>
          <p:cNvSpPr txBox="1">
            <a:spLocks/>
          </p:cNvSpPr>
          <p:nvPr/>
        </p:nvSpPr>
        <p:spPr>
          <a:xfrm>
            <a:off x="7320136" y="1700560"/>
            <a:ext cx="4702696" cy="44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Überlegen Sie sich, was passiert, wenn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</a:rPr>
              <a:t>statt fünf 368 verschiedene Rassen gepflegt werden müssen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</a:rPr>
              <a:t>die Nummerierung bei 3 anfangen soll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Dynamische Arbeit, mit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628800"/>
            <a:ext cx="11255424" cy="44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{"Border Collie",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"Dobermann",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Viszla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"Dalmatiner",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"Weimaraner"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de-CH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hunderassen.Length</a:t>
            </a: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+ 1 + ". " +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sz="18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2FD72CD-E7A6-4C5D-B9E6-EBE9A19A3739}"/>
              </a:ext>
            </a:extLst>
          </p:cNvPr>
          <p:cNvSpPr txBox="1">
            <a:spLocks/>
          </p:cNvSpPr>
          <p:nvPr/>
        </p:nvSpPr>
        <p:spPr>
          <a:xfrm>
            <a:off x="7320136" y="1700560"/>
            <a:ext cx="4702696" cy="44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Überlegen Sie sich, was passiert, wenn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</a:rPr>
              <a:t>statt fünf 368 verschiedene Rassen gepflegt werden müssen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</a:rPr>
              <a:t>die Nummerierung bei 3 anfangen soll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D9299E9-8C7D-C754-D994-EBDE25C4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https://docs.microsoft.com/en-us/dotnet/csharp/programming-guide/arrays/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W3Schools: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5"/>
              </a:rPr>
              <a:t>https://www.w3schools.com/cs/cs_arrays.php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35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Begriffserklärung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«Was ist ein Array?»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1351E9-E50C-4665-B57E-5D6B912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0895384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</a:rPr>
              <a:t>Ein Array ist ein «Behälter» für mehrere Werte gleichen Datentyps, welche einen Zusammenhang aufweisen und somit sinnvollerweise auch zusammenhängend organisiert werden.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</a:rPr>
              <a:t>Folgende Eigenschaften und Regeln gelten: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ist gemacht für einen bestimmten Typ von Werten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 </a:t>
            </a:r>
            <a:endParaRPr lang="de-CH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bekommt einen Namen, durch welchen er </a:t>
            </a:r>
            <a:r>
              <a:rPr lang="de-CH" sz="1800" dirty="0" err="1"/>
              <a:t>referenzierbar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1800" dirty="0"/>
              <a:t>wird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hat eine fixe Grösse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(2) </a:t>
            </a:r>
            <a:endParaRPr lang="de-CH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Die Werte innerhalb des Arrays verhalten sich wie Variablen (lesbar, änderbar, </a:t>
            </a:r>
            <a:r>
              <a:rPr lang="de-CH" sz="1800" dirty="0" err="1"/>
              <a:t>referenzierbar</a:t>
            </a:r>
            <a:r>
              <a:rPr lang="de-CH" sz="1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Die </a:t>
            </a:r>
            <a:r>
              <a:rPr lang="de-CH" sz="1800" dirty="0" err="1"/>
              <a:t>Referenzierbarkeit</a:t>
            </a:r>
            <a:r>
              <a:rPr lang="de-CH" sz="1800" dirty="0"/>
              <a:t> ist durch die Kombination des Arraynamens und des Index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(3) </a:t>
            </a:r>
            <a:r>
              <a:rPr lang="de-CH" sz="1800" dirty="0"/>
              <a:t>gegeben</a:t>
            </a: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5282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Erstellung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1471448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Wir schauen uns das gleich an einem Beispiel an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/>
              <a:t>«Ich möchte verschiedene Hunderassen erfassen können»</a:t>
            </a:r>
            <a:endParaRPr lang="de-CH" sz="2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Erstellung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1471448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Deklaration der Variablen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Zu diesem Zeitpunkt ist definiert,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dass wir einen Behälter haben, welcher Elemente enthalten kann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dass die Elemente Text-Elemente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  <a:r>
              <a:rPr lang="de-CH" sz="2000" dirty="0"/>
              <a:t> sind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unter welchem Namen wir den Behälter finden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Es ist hier noch nicht klar, wie viele Text-Elemente der Behälter halten können soll.</a:t>
            </a:r>
          </a:p>
          <a:p>
            <a:pPr marL="0" indent="0">
              <a:buFont typeface="Wingdings" pitchFamily="2" charset="2"/>
              <a:buNone/>
            </a:pPr>
            <a:endParaRPr lang="de-CH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6BE5C46-9D5F-418F-A88C-3104121AE60B}"/>
              </a:ext>
            </a:extLst>
          </p:cNvPr>
          <p:cNvSpPr/>
          <p:nvPr/>
        </p:nvSpPr>
        <p:spPr>
          <a:xfrm>
            <a:off x="827584" y="3212976"/>
            <a:ext cx="1440160" cy="648072"/>
          </a:xfrm>
          <a:prstGeom prst="wedgeRectCallout">
            <a:avLst>
              <a:gd name="adj1" fmla="val 27170"/>
              <a:gd name="adj2" fmla="val -104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endParaRPr lang="en-CH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E6C389E-7DC9-4385-8C9B-5CCF612045E5}"/>
              </a:ext>
            </a:extLst>
          </p:cNvPr>
          <p:cNvSpPr/>
          <p:nvPr/>
        </p:nvSpPr>
        <p:spPr>
          <a:xfrm>
            <a:off x="3683970" y="3209315"/>
            <a:ext cx="2880320" cy="648072"/>
          </a:xfrm>
          <a:prstGeom prst="wedgeRectCallout">
            <a:avLst>
              <a:gd name="adj1" fmla="val -37475"/>
              <a:gd name="adj2" fmla="val -103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5A17625-3094-4463-B395-BB850C7A1237}"/>
              </a:ext>
            </a:extLst>
          </p:cNvPr>
          <p:cNvSpPr/>
          <p:nvPr/>
        </p:nvSpPr>
        <p:spPr>
          <a:xfrm>
            <a:off x="2449827" y="3209315"/>
            <a:ext cx="1042053" cy="648072"/>
          </a:xfrm>
          <a:prstGeom prst="wedgeRectCallout">
            <a:avLst>
              <a:gd name="adj1" fmla="val -23750"/>
              <a:gd name="adj2" fmla="val -10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Array</a:t>
            </a:r>
            <a:r>
              <a:rPr lang="de-CH" baseline="30000" dirty="0"/>
              <a:t>(1)</a:t>
            </a:r>
            <a:endParaRPr lang="en-CH" baseline="30000" dirty="0"/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66BC2C62-2894-447D-AB86-D23CCAB11EC4}"/>
              </a:ext>
            </a:extLst>
          </p:cNvPr>
          <p:cNvGrpSpPr/>
          <p:nvPr/>
        </p:nvGrpSpPr>
        <p:grpSpPr>
          <a:xfrm>
            <a:off x="6180953" y="2476102"/>
            <a:ext cx="4883599" cy="450633"/>
            <a:chOff x="1720101" y="3282988"/>
            <a:chExt cx="71816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C486A173-F004-4EFF-B530-6E594083B8AC}"/>
                    </a:ext>
                  </a:extLst>
                </p14:cNvPr>
                <p14:cNvContentPartPr/>
                <p14:nvPr/>
              </p14:nvContentPartPr>
              <p14:xfrm>
                <a:off x="1720101" y="3282988"/>
                <a:ext cx="44640" cy="5389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C486A173-F004-4EFF-B530-6E594083B8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6815" y="3271914"/>
                  <a:ext cx="70680" cy="56152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AFD191DB-2727-47AE-BB08-3F02C46E9467}"/>
                </a:ext>
              </a:extLst>
            </p:cNvPr>
            <p:cNvGrpSpPr/>
            <p:nvPr/>
          </p:nvGrpSpPr>
          <p:grpSpPr>
            <a:xfrm>
              <a:off x="1723701" y="3347068"/>
              <a:ext cx="7178040" cy="513360"/>
              <a:chOff x="1723701" y="3347068"/>
              <a:chExt cx="7178040" cy="5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63" name="Freihand 262">
                    <a:extLst>
                      <a:ext uri="{FF2B5EF4-FFF2-40B4-BE49-F238E27FC236}">
                        <a16:creationId xmlns:a16="http://schemas.microsoft.com/office/drawing/2014/main" id="{4307EC9F-5599-47AB-AF46-A4EF5CEA73DA}"/>
                      </a:ext>
                    </a:extLst>
                  </p14:cNvPr>
                  <p14:cNvContentPartPr/>
                  <p14:nvPr/>
                </p14:nvContentPartPr>
                <p14:xfrm>
                  <a:off x="1723701" y="3730828"/>
                  <a:ext cx="7128720" cy="129600"/>
                </p14:xfrm>
              </p:contentPart>
            </mc:Choice>
            <mc:Fallback xmlns="">
              <p:pic>
                <p:nvPicPr>
                  <p:cNvPr id="263" name="Freihand 262">
                    <a:extLst>
                      <a:ext uri="{FF2B5EF4-FFF2-40B4-BE49-F238E27FC236}">
                        <a16:creationId xmlns:a16="http://schemas.microsoft.com/office/drawing/2014/main" id="{4307EC9F-5599-47AB-AF46-A4EF5CEA73D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0466" y="3719339"/>
                    <a:ext cx="7154660" cy="152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4AFC8D60-A03F-47CA-9980-0881E738E131}"/>
                      </a:ext>
                    </a:extLst>
                  </p14:cNvPr>
                  <p14:cNvContentPartPr/>
                  <p14:nvPr/>
                </p14:nvContentPartPr>
                <p14:xfrm>
                  <a:off x="8868981" y="3347068"/>
                  <a:ext cx="32760" cy="48564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4AFC8D60-A03F-47CA-9980-0881E738E13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55771" y="3335538"/>
                    <a:ext cx="58651" cy="50823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09F3B32C-AEAF-48C5-B3AD-8DAAE17AD130}"/>
              </a:ext>
            </a:extLst>
          </p:cNvPr>
          <p:cNvGrpSpPr/>
          <p:nvPr/>
        </p:nvGrpSpPr>
        <p:grpSpPr>
          <a:xfrm>
            <a:off x="6023992" y="2912398"/>
            <a:ext cx="2112481" cy="1033465"/>
            <a:chOff x="1489279" y="3842057"/>
            <a:chExt cx="3106536" cy="13242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6F5FA654-8E21-4A02-B694-2A574E7CC3B7}"/>
                    </a:ext>
                  </a:extLst>
                </p14:cNvPr>
                <p14:cNvContentPartPr/>
                <p14:nvPr/>
              </p14:nvContentPartPr>
              <p14:xfrm>
                <a:off x="1489279" y="3842057"/>
                <a:ext cx="664560" cy="76896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6F5FA654-8E21-4A02-B694-2A574E7CC3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6051" y="3830986"/>
                  <a:ext cx="690486" cy="791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7A6EE25C-181E-4DCA-A579-8009F53E1380}"/>
                    </a:ext>
                  </a:extLst>
                </p14:cNvPr>
                <p14:cNvContentPartPr/>
                <p14:nvPr/>
              </p14:nvContentPartPr>
              <p14:xfrm>
                <a:off x="2170399" y="4512017"/>
                <a:ext cx="85320" cy="10620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7A6EE25C-181E-4DCA-A579-8009F53E13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7151" y="4500523"/>
                  <a:ext cx="111287" cy="128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12CAC138-A2A4-4B5C-B622-1FD11754DB32}"/>
                    </a:ext>
                  </a:extLst>
                </p14:cNvPr>
                <p14:cNvContentPartPr/>
                <p14:nvPr/>
              </p14:nvContentPartPr>
              <p14:xfrm>
                <a:off x="1914079" y="4328777"/>
                <a:ext cx="149760" cy="42588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12CAC138-A2A4-4B5C-B622-1FD11754DB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0849" y="4317242"/>
                  <a:ext cx="175690" cy="448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6DD622FA-8D32-41BB-A435-38DFD1591EA2}"/>
                    </a:ext>
                  </a:extLst>
                </p14:cNvPr>
                <p14:cNvContentPartPr/>
                <p14:nvPr/>
              </p14:nvContentPartPr>
              <p14:xfrm>
                <a:off x="2067079" y="4318337"/>
                <a:ext cx="2509200" cy="32328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6DD622FA-8D32-41BB-A435-38DFD1591E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4374" y="4307269"/>
                  <a:ext cx="2535139" cy="34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94FAEDA9-984E-4D22-81B7-157AB49A1C2F}"/>
                    </a:ext>
                  </a:extLst>
                </p14:cNvPr>
                <p14:cNvContentPartPr/>
                <p14:nvPr/>
              </p14:nvContentPartPr>
              <p14:xfrm>
                <a:off x="4468279" y="4613897"/>
                <a:ext cx="114120" cy="45756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94FAEDA9-984E-4D22-81B7-157AB49A1C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5071" y="4602366"/>
                  <a:ext cx="140008" cy="480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0" name="Freihand 249">
                  <a:extLst>
                    <a:ext uri="{FF2B5EF4-FFF2-40B4-BE49-F238E27FC236}">
                      <a16:creationId xmlns:a16="http://schemas.microsoft.com/office/drawing/2014/main" id="{10BA7B26-3DE6-44B7-8BDB-D31DD9E424A8}"/>
                    </a:ext>
                  </a:extLst>
                </p14:cNvPr>
                <p14:cNvContentPartPr/>
                <p14:nvPr/>
              </p14:nvContentPartPr>
              <p14:xfrm>
                <a:off x="1897975" y="4761338"/>
                <a:ext cx="2697840" cy="405000"/>
              </p14:xfrm>
            </p:contentPart>
          </mc:Choice>
          <mc:Fallback xmlns="">
            <p:pic>
              <p:nvPicPr>
                <p:cNvPr id="250" name="Freihand 249">
                  <a:extLst>
                    <a:ext uri="{FF2B5EF4-FFF2-40B4-BE49-F238E27FC236}">
                      <a16:creationId xmlns:a16="http://schemas.microsoft.com/office/drawing/2014/main" id="{10BA7B26-3DE6-44B7-8BDB-D31DD9E424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4740" y="4750267"/>
                  <a:ext cx="2723781" cy="427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C898D286-93F7-454E-AE5E-BCA8A2430543}"/>
                    </a:ext>
                  </a:extLst>
                </p14:cNvPr>
                <p14:cNvContentPartPr/>
                <p14:nvPr/>
              </p14:nvContentPartPr>
              <p14:xfrm>
                <a:off x="2509615" y="4491698"/>
                <a:ext cx="67320" cy="1699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C898D286-93F7-454E-AE5E-BCA8A24305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6992" y="4480155"/>
                  <a:ext cx="93091" cy="19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A2786E16-05F7-4B2E-B2A3-DAFBF131C880}"/>
                    </a:ext>
                  </a:extLst>
                </p14:cNvPr>
                <p14:cNvContentPartPr/>
                <p14:nvPr/>
              </p14:nvContentPartPr>
              <p14:xfrm>
                <a:off x="2643175" y="4580258"/>
                <a:ext cx="82440" cy="9432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A2786E16-05F7-4B2E-B2A3-DAFBF131C8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29963" y="4568699"/>
                  <a:ext cx="108335" cy="116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A326ABC4-220D-4FE5-ACE4-1F5895847CC9}"/>
                    </a:ext>
                  </a:extLst>
                </p14:cNvPr>
                <p14:cNvContentPartPr/>
                <p14:nvPr/>
              </p14:nvContentPartPr>
              <p14:xfrm>
                <a:off x="2770975" y="4612658"/>
                <a:ext cx="78120" cy="7344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A326ABC4-220D-4FE5-ACE4-1F5895847C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58307" y="4601111"/>
                  <a:ext cx="103984" cy="96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C21EB4F4-EB89-4D31-9465-F0084600FC73}"/>
                    </a:ext>
                  </a:extLst>
                </p14:cNvPr>
                <p14:cNvContentPartPr/>
                <p14:nvPr/>
              </p14:nvContentPartPr>
              <p14:xfrm>
                <a:off x="2890495" y="4565858"/>
                <a:ext cx="142200" cy="13284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C21EB4F4-EB89-4D31-9465-F0084600FC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77808" y="4554327"/>
                  <a:ext cx="168103" cy="155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2A2E95AB-6853-4880-8656-EEEF194F3498}"/>
                    </a:ext>
                  </a:extLst>
                </p14:cNvPr>
                <p14:cNvContentPartPr/>
                <p14:nvPr/>
              </p14:nvContentPartPr>
              <p14:xfrm>
                <a:off x="3015775" y="4629938"/>
                <a:ext cx="66600" cy="9864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2A2E95AB-6853-4880-8656-EEEF194F34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03089" y="4618415"/>
                  <a:ext cx="92500" cy="121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0F023647-D196-4AE0-9C1F-BB8D338783A2}"/>
                    </a:ext>
                  </a:extLst>
                </p14:cNvPr>
                <p14:cNvContentPartPr/>
                <p14:nvPr/>
              </p14:nvContentPartPr>
              <p14:xfrm>
                <a:off x="3159055" y="4643258"/>
                <a:ext cx="94320" cy="10080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0F023647-D196-4AE0-9C1F-BB8D338783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46338" y="4631751"/>
                  <a:ext cx="120284" cy="1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EC1E8BC-6D21-4F62-814C-E7A64D488AA5}"/>
                    </a:ext>
                  </a:extLst>
                </p14:cNvPr>
                <p14:cNvContentPartPr/>
                <p14:nvPr/>
              </p14:nvContentPartPr>
              <p14:xfrm>
                <a:off x="3274615" y="4663778"/>
                <a:ext cx="69840" cy="9072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EC1E8BC-6D21-4F62-814C-E7A64D488A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1917" y="4652265"/>
                  <a:ext cx="95765" cy="11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81BA6719-4CA5-45EB-9053-D547BE7D9731}"/>
                    </a:ext>
                  </a:extLst>
                </p14:cNvPr>
                <p14:cNvContentPartPr/>
                <p14:nvPr/>
              </p14:nvContentPartPr>
              <p14:xfrm>
                <a:off x="3416095" y="4672778"/>
                <a:ext cx="59760" cy="1000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81BA6719-4CA5-45EB-9053-D547BE7D97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02874" y="4661248"/>
                  <a:ext cx="85674" cy="122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AAA11D7B-4B1E-490D-87A6-3A551C6C54A1}"/>
                    </a:ext>
                  </a:extLst>
                </p14:cNvPr>
                <p14:cNvContentPartPr/>
                <p14:nvPr/>
              </p14:nvContentPartPr>
              <p14:xfrm>
                <a:off x="3520855" y="4682138"/>
                <a:ext cx="63000" cy="12276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AAA11D7B-4B1E-490D-87A6-3A551C6C54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07730" y="4670600"/>
                  <a:ext cx="88725" cy="14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30B4CBCB-293F-4E69-A74C-1E2B8991FC4B}"/>
                    </a:ext>
                  </a:extLst>
                </p14:cNvPr>
                <p14:cNvContentPartPr/>
                <p14:nvPr/>
              </p14:nvContentPartPr>
              <p14:xfrm>
                <a:off x="3605815" y="4714178"/>
                <a:ext cx="220320" cy="13356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30B4CBCB-293F-4E69-A74C-1E2B8991FC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3104" y="4702664"/>
                  <a:ext cx="246271" cy="1561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A62011B7-C8A3-4611-8452-525BB5280148}"/>
              </a:ext>
            </a:extLst>
          </p:cNvPr>
          <p:cNvGrpSpPr/>
          <p:nvPr/>
        </p:nvGrpSpPr>
        <p:grpSpPr>
          <a:xfrm>
            <a:off x="8214626" y="1916832"/>
            <a:ext cx="1526400" cy="673982"/>
            <a:chOff x="4649271" y="2132856"/>
            <a:chExt cx="2201835" cy="10076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304D74C1-87F8-4D9E-AE07-6427A9E13AF3}"/>
                    </a:ext>
                  </a:extLst>
                </p14:cNvPr>
                <p14:cNvContentPartPr/>
                <p14:nvPr/>
              </p14:nvContentPartPr>
              <p14:xfrm>
                <a:off x="4649271" y="2832611"/>
                <a:ext cx="217881" cy="307875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304D74C1-87F8-4D9E-AE07-6427A9E13A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36302" y="2819693"/>
                  <a:ext cx="243300" cy="33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F8D6A055-49FE-4625-961F-0C40231B7EB5}"/>
                    </a:ext>
                  </a:extLst>
                </p14:cNvPr>
                <p14:cNvContentPartPr/>
                <p14:nvPr/>
              </p14:nvContentPartPr>
              <p14:xfrm>
                <a:off x="4724135" y="2335726"/>
                <a:ext cx="398331" cy="687994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F8D6A055-49FE-4625-961F-0C40231B7E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1152" y="2322278"/>
                  <a:ext cx="423778" cy="71435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C1FCA42A-41A5-4271-A888-5BABC9D2C246}"/>
                </a:ext>
              </a:extLst>
            </p:cNvPr>
            <p:cNvGrpSpPr/>
            <p:nvPr/>
          </p:nvGrpSpPr>
          <p:grpSpPr>
            <a:xfrm>
              <a:off x="5328341" y="2132856"/>
              <a:ext cx="734864" cy="299055"/>
              <a:chOff x="5403024" y="2566340"/>
              <a:chExt cx="749160" cy="256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648336F5-3805-44B4-8CA3-B3927B7A5618}"/>
                      </a:ext>
                    </a:extLst>
                  </p14:cNvPr>
                  <p14:cNvContentPartPr/>
                  <p14:nvPr/>
                </p14:nvContentPartPr>
                <p14:xfrm>
                  <a:off x="5504544" y="2568140"/>
                  <a:ext cx="15480" cy="253800"/>
                </p14:xfrm>
              </p:contentPart>
            </mc:Choice>
            <mc:Fallback xmlns="">
              <p:pic>
                <p:nvPicPr>
                  <p:cNvPr id="238" name="Freihand 237">
                    <a:extLst>
                      <a:ext uri="{FF2B5EF4-FFF2-40B4-BE49-F238E27FC236}">
                        <a16:creationId xmlns:a16="http://schemas.microsoft.com/office/drawing/2014/main" id="{648336F5-3805-44B4-8CA3-B3927B7A561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491644" y="2557085"/>
                    <a:ext cx="40764" cy="2763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B131B345-26F1-4FD5-A5F6-78C1B7522016}"/>
                      </a:ext>
                    </a:extLst>
                  </p14:cNvPr>
                  <p14:cNvContentPartPr/>
                  <p14:nvPr/>
                </p14:nvContentPartPr>
                <p14:xfrm>
                  <a:off x="5403024" y="2566340"/>
                  <a:ext cx="222480" cy="38880"/>
                </p14:xfrm>
              </p:contentPart>
            </mc:Choice>
            <mc:Fallback xmlns="">
              <p:pic>
                <p:nvPicPr>
                  <p:cNvPr id="239" name="Freihand 238">
                    <a:extLst>
                      <a:ext uri="{FF2B5EF4-FFF2-40B4-BE49-F238E27FC236}">
                        <a16:creationId xmlns:a16="http://schemas.microsoft.com/office/drawing/2014/main" id="{B131B345-26F1-4FD5-A5F6-78C1B752201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89781" y="2554905"/>
                    <a:ext cx="248436" cy="61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40" name="Freihand 239">
                    <a:extLst>
                      <a:ext uri="{FF2B5EF4-FFF2-40B4-BE49-F238E27FC236}">
                        <a16:creationId xmlns:a16="http://schemas.microsoft.com/office/drawing/2014/main" id="{1F1662D9-2D78-4B56-AFBD-5380C715C5D9}"/>
                      </a:ext>
                    </a:extLst>
                  </p14:cNvPr>
                  <p14:cNvContentPartPr/>
                  <p14:nvPr/>
                </p14:nvContentPartPr>
                <p14:xfrm>
                  <a:off x="5631984" y="2684420"/>
                  <a:ext cx="124560" cy="132120"/>
                </p14:xfrm>
              </p:contentPart>
            </mc:Choice>
            <mc:Fallback xmlns="">
              <p:pic>
                <p:nvPicPr>
                  <p:cNvPr id="240" name="Freihand 239">
                    <a:extLst>
                      <a:ext uri="{FF2B5EF4-FFF2-40B4-BE49-F238E27FC236}">
                        <a16:creationId xmlns:a16="http://schemas.microsoft.com/office/drawing/2014/main" id="{1F1662D9-2D78-4B56-AFBD-5380C715C5D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619317" y="2672871"/>
                    <a:ext cx="150422" cy="154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2C0B34CD-7761-4202-9872-0100359F74F6}"/>
                      </a:ext>
                    </a:extLst>
                  </p14:cNvPr>
                  <p14:cNvContentPartPr/>
                  <p14:nvPr/>
                </p14:nvContentPartPr>
                <p14:xfrm>
                  <a:off x="5821344" y="2704940"/>
                  <a:ext cx="94680" cy="11700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2C0B34CD-7761-4202-9872-0100359F74F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808121" y="2693424"/>
                    <a:ext cx="120598" cy="1395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42" name="Freihand 241">
                    <a:extLst>
                      <a:ext uri="{FF2B5EF4-FFF2-40B4-BE49-F238E27FC236}">
                        <a16:creationId xmlns:a16="http://schemas.microsoft.com/office/drawing/2014/main" id="{FFC91FB8-C016-4A2E-98D7-FFB11A78714C}"/>
                      </a:ext>
                    </a:extLst>
                  </p14:cNvPr>
                  <p14:cNvContentPartPr/>
                  <p14:nvPr/>
                </p14:nvContentPartPr>
                <p14:xfrm>
                  <a:off x="5806584" y="2709980"/>
                  <a:ext cx="146880" cy="112680"/>
                </p14:xfrm>
              </p:contentPart>
            </mc:Choice>
            <mc:Fallback xmlns="">
              <p:pic>
                <p:nvPicPr>
                  <p:cNvPr id="242" name="Freihand 241">
                    <a:extLst>
                      <a:ext uri="{FF2B5EF4-FFF2-40B4-BE49-F238E27FC236}">
                        <a16:creationId xmlns:a16="http://schemas.microsoft.com/office/drawing/2014/main" id="{FFC91FB8-C016-4A2E-98D7-FFB11A78714C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793375" y="2698435"/>
                    <a:ext cx="172769" cy="1353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43" name="Freihand 242">
                    <a:extLst>
                      <a:ext uri="{FF2B5EF4-FFF2-40B4-BE49-F238E27FC236}">
                        <a16:creationId xmlns:a16="http://schemas.microsoft.com/office/drawing/2014/main" id="{CE0260A3-0015-4EB9-BE60-B479684E083F}"/>
                      </a:ext>
                    </a:extLst>
                  </p14:cNvPr>
                  <p14:cNvContentPartPr/>
                  <p14:nvPr/>
                </p14:nvContentPartPr>
                <p14:xfrm>
                  <a:off x="6044904" y="2577140"/>
                  <a:ext cx="29880" cy="243720"/>
                </p14:xfrm>
              </p:contentPart>
            </mc:Choice>
            <mc:Fallback xmlns="">
              <p:pic>
                <p:nvPicPr>
                  <p:cNvPr id="243" name="Freihand 242">
                    <a:extLst>
                      <a:ext uri="{FF2B5EF4-FFF2-40B4-BE49-F238E27FC236}">
                        <a16:creationId xmlns:a16="http://schemas.microsoft.com/office/drawing/2014/main" id="{CE0260A3-0015-4EB9-BE60-B479684E083F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031799" y="2565600"/>
                    <a:ext cx="55566" cy="2663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CFB3DAD1-77FE-4CA2-99B4-8741A00B4B60}"/>
                      </a:ext>
                    </a:extLst>
                  </p14:cNvPr>
                  <p14:cNvContentPartPr/>
                  <p14:nvPr/>
                </p14:nvContentPartPr>
                <p14:xfrm>
                  <a:off x="5997744" y="2690180"/>
                  <a:ext cx="154440" cy="2520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CFB3DAD1-77FE-4CA2-99B4-8741A00B4B60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984521" y="2679184"/>
                    <a:ext cx="180356" cy="4765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7ECC1E3-29F3-4DB4-8B0B-0526C12D7867}"/>
                </a:ext>
              </a:extLst>
            </p:cNvPr>
            <p:cNvGrpSpPr/>
            <p:nvPr/>
          </p:nvGrpSpPr>
          <p:grpSpPr>
            <a:xfrm>
              <a:off x="6288786" y="2330285"/>
              <a:ext cx="562320" cy="685440"/>
              <a:chOff x="6288786" y="2330285"/>
              <a:chExt cx="562320" cy="68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C9ECFE76-44EE-4ED5-9339-C7DE9576B971}"/>
                      </a:ext>
                    </a:extLst>
                  </p14:cNvPr>
                  <p14:cNvContentPartPr/>
                  <p14:nvPr/>
                </p14:nvContentPartPr>
                <p14:xfrm>
                  <a:off x="6288786" y="2330285"/>
                  <a:ext cx="480960" cy="635760"/>
                </p14:xfrm>
              </p:contentPart>
            </mc:Choice>
            <mc:Fallback xmlns="">
              <p:pic>
                <p:nvPicPr>
                  <p:cNvPr id="236" name="Freihand 235">
                    <a:extLst>
                      <a:ext uri="{FF2B5EF4-FFF2-40B4-BE49-F238E27FC236}">
                        <a16:creationId xmlns:a16="http://schemas.microsoft.com/office/drawing/2014/main" id="{C9ECFE76-44EE-4ED5-9339-C7DE9576B97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275815" y="2316838"/>
                    <a:ext cx="506383" cy="662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5BE39A7A-235F-407E-805D-B96F077E59E3}"/>
                      </a:ext>
                    </a:extLst>
                  </p14:cNvPr>
                  <p14:cNvContentPartPr/>
                  <p14:nvPr/>
                </p14:nvContentPartPr>
                <p14:xfrm>
                  <a:off x="6681906" y="2819165"/>
                  <a:ext cx="169200" cy="196560"/>
                </p14:xfrm>
              </p:contentPart>
            </mc:Choice>
            <mc:Fallback xmlns="">
              <p:pic>
                <p:nvPicPr>
                  <p:cNvPr id="237" name="Freihand 236">
                    <a:extLst>
                      <a:ext uri="{FF2B5EF4-FFF2-40B4-BE49-F238E27FC236}">
                        <a16:creationId xmlns:a16="http://schemas.microsoft.com/office/drawing/2014/main" id="{5BE39A7A-235F-407E-805D-B96F077E59E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668931" y="2805739"/>
                    <a:ext cx="194632" cy="22287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657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Erstellung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Grösse bzw. Anzahl Elemente für das Array festlegen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Zwei Möglichkeiten: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</a:pPr>
            <a:r>
              <a:rPr lang="de-CH" sz="2000" dirty="0"/>
              <a:t>Wir sagen dem Array, wie gross es sein soll.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</a:pPr>
            <a:r>
              <a:rPr lang="de-CH" sz="2000" dirty="0"/>
              <a:t>Wir Initialisieren das Array mit Werten und definieren es durch die Anzahl.</a:t>
            </a:r>
          </a:p>
          <a:p>
            <a:pPr marL="0" indent="0">
              <a:buNone/>
            </a:pPr>
            <a:endParaRPr lang="de-CH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Erstellung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i="1" dirty="0">
                <a:solidFill>
                  <a:srgbClr val="00B050"/>
                </a:solidFill>
              </a:rPr>
              <a:t>Möglichkeit 1: Wir sagen dem Array, wie gross es sein soll</a:t>
            </a:r>
          </a:p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 </a:t>
            </a:r>
            <a:endParaRPr lang="de-CH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076D1744-5864-4163-AE58-AAA5767B7DC8}"/>
              </a:ext>
            </a:extLst>
          </p:cNvPr>
          <p:cNvSpPr/>
          <p:nvPr/>
        </p:nvSpPr>
        <p:spPr>
          <a:xfrm>
            <a:off x="1055440" y="3429000"/>
            <a:ext cx="1764434" cy="648072"/>
          </a:xfrm>
          <a:prstGeom prst="wedgeRectCallout">
            <a:avLst>
              <a:gd name="adj1" fmla="val 127328"/>
              <a:gd name="adj2" fmla="val -144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Neues Objekt…</a:t>
            </a:r>
            <a:endParaRPr lang="en-CH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13C9AEF-A1B5-4E1E-B03C-54A8F015FC8B}"/>
              </a:ext>
            </a:extLst>
          </p:cNvPr>
          <p:cNvSpPr/>
          <p:nvPr/>
        </p:nvSpPr>
        <p:spPr>
          <a:xfrm>
            <a:off x="2942873" y="3429000"/>
            <a:ext cx="3081119" cy="648072"/>
          </a:xfrm>
          <a:prstGeom prst="wedgeRectCallout">
            <a:avLst>
              <a:gd name="adj1" fmla="val 29165"/>
              <a:gd name="adj2" fmla="val -139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…vom Datentyp </a:t>
            </a:r>
            <a:r>
              <a:rPr lang="de-CH" dirty="0" err="1"/>
              <a:t>string</a:t>
            </a:r>
            <a:r>
              <a:rPr lang="de-CH" dirty="0"/>
              <a:t>-Array…</a:t>
            </a:r>
            <a:endParaRPr lang="en-CH" dirty="0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8B028CB6-5BF5-48D4-9241-E4C9A1DBCAE6}"/>
              </a:ext>
            </a:extLst>
          </p:cNvPr>
          <p:cNvSpPr/>
          <p:nvPr/>
        </p:nvSpPr>
        <p:spPr>
          <a:xfrm>
            <a:off x="6168010" y="3432662"/>
            <a:ext cx="3081119" cy="648072"/>
          </a:xfrm>
          <a:prstGeom prst="wedgeRectCallout">
            <a:avLst>
              <a:gd name="adj1" fmla="val -49666"/>
              <a:gd name="adj2" fmla="val -147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…mit Platz für drei Elemente</a:t>
            </a:r>
            <a:endParaRPr lang="en-CH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D27751F-5145-414D-818A-007BDE7E6CBC}"/>
              </a:ext>
            </a:extLst>
          </p:cNvPr>
          <p:cNvGrpSpPr/>
          <p:nvPr/>
        </p:nvGrpSpPr>
        <p:grpSpPr>
          <a:xfrm>
            <a:off x="4015329" y="4622334"/>
            <a:ext cx="4866480" cy="277560"/>
            <a:chOff x="4015329" y="4622334"/>
            <a:chExt cx="48664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33264529-7879-45E9-A9F3-1EF9AA785C57}"/>
                    </a:ext>
                  </a:extLst>
                </p14:cNvPr>
                <p14:cNvContentPartPr/>
                <p14:nvPr/>
              </p14:nvContentPartPr>
              <p14:xfrm>
                <a:off x="4015329" y="4687854"/>
                <a:ext cx="167400" cy="1753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33264529-7879-45E9-A9F3-1EF9AA785C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06689" y="4679214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96C67122-855E-4356-BEE3-17E296DD6F28}"/>
                    </a:ext>
                  </a:extLst>
                </p14:cNvPr>
                <p14:cNvContentPartPr/>
                <p14:nvPr/>
              </p14:nvContentPartPr>
              <p14:xfrm>
                <a:off x="6270729" y="4622334"/>
                <a:ext cx="208440" cy="18468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96C67122-855E-4356-BEE3-17E296DD6F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1729" y="4613694"/>
                  <a:ext cx="226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73A5F690-A8CD-4712-A678-80869CE2727C}"/>
                    </a:ext>
                  </a:extLst>
                </p14:cNvPr>
                <p14:cNvContentPartPr/>
                <p14:nvPr/>
              </p14:nvContentPartPr>
              <p14:xfrm>
                <a:off x="8644209" y="4652214"/>
                <a:ext cx="237600" cy="2476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73A5F690-A8CD-4712-A678-80869CE272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35209" y="4643214"/>
                  <a:ext cx="25524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6" name="Sprechblase: rechteckig 135">
            <a:extLst>
              <a:ext uri="{FF2B5EF4-FFF2-40B4-BE49-F238E27FC236}">
                <a16:creationId xmlns:a16="http://schemas.microsoft.com/office/drawing/2014/main" id="{30547ABA-5D8C-4969-BD97-8CDD663A6CA2}"/>
              </a:ext>
            </a:extLst>
          </p:cNvPr>
          <p:cNvSpPr/>
          <p:nvPr/>
        </p:nvSpPr>
        <p:spPr>
          <a:xfrm>
            <a:off x="873795" y="5311775"/>
            <a:ext cx="1764434" cy="648072"/>
          </a:xfrm>
          <a:prstGeom prst="wedgeRectCallout">
            <a:avLst>
              <a:gd name="adj1" fmla="val 121338"/>
              <a:gd name="adj2" fmla="val -127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Index</a:t>
            </a:r>
            <a:r>
              <a:rPr lang="de-CH" baseline="30000" dirty="0"/>
              <a:t>(1)</a:t>
            </a:r>
            <a:endParaRPr lang="en-CH" baseline="30000" dirty="0"/>
          </a:p>
        </p:txBody>
      </p:sp>
      <p:sp>
        <p:nvSpPr>
          <p:cNvPr id="137" name="Sprechblase: rechteckig 136">
            <a:extLst>
              <a:ext uri="{FF2B5EF4-FFF2-40B4-BE49-F238E27FC236}">
                <a16:creationId xmlns:a16="http://schemas.microsoft.com/office/drawing/2014/main" id="{74B3FED6-EB3B-4273-BB3C-D65A84F10EB9}"/>
              </a:ext>
            </a:extLst>
          </p:cNvPr>
          <p:cNvSpPr/>
          <p:nvPr/>
        </p:nvSpPr>
        <p:spPr>
          <a:xfrm>
            <a:off x="5976924" y="5318647"/>
            <a:ext cx="1329536" cy="648072"/>
          </a:xfrm>
          <a:prstGeom prst="wedgeRectCallout">
            <a:avLst>
              <a:gd name="adj1" fmla="val -15123"/>
              <a:gd name="adj2" fmla="val -108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Index</a:t>
            </a:r>
            <a:endParaRPr lang="en-CH" baseline="30000" dirty="0"/>
          </a:p>
        </p:txBody>
      </p:sp>
      <p:sp>
        <p:nvSpPr>
          <p:cNvPr id="139" name="Sprechblase: rechteckig 138">
            <a:extLst>
              <a:ext uri="{FF2B5EF4-FFF2-40B4-BE49-F238E27FC236}">
                <a16:creationId xmlns:a16="http://schemas.microsoft.com/office/drawing/2014/main" id="{C909806D-A5D6-4908-92B5-280AEA7F722F}"/>
              </a:ext>
            </a:extLst>
          </p:cNvPr>
          <p:cNvSpPr/>
          <p:nvPr/>
        </p:nvSpPr>
        <p:spPr>
          <a:xfrm>
            <a:off x="8168596" y="5320593"/>
            <a:ext cx="1221751" cy="648072"/>
          </a:xfrm>
          <a:prstGeom prst="wedgeRectCallout">
            <a:avLst>
              <a:gd name="adj1" fmla="val 2586"/>
              <a:gd name="adj2" fmla="val -9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Index</a:t>
            </a:r>
            <a:endParaRPr lang="en-CH" baseline="30000" dirty="0"/>
          </a:p>
        </p:txBody>
      </p: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6C8EAEC3-C199-4E4A-B655-5A47A846D10F}"/>
              </a:ext>
            </a:extLst>
          </p:cNvPr>
          <p:cNvGrpSpPr/>
          <p:nvPr/>
        </p:nvGrpSpPr>
        <p:grpSpPr>
          <a:xfrm>
            <a:off x="2532501" y="3405090"/>
            <a:ext cx="7271017" cy="2719857"/>
            <a:chOff x="2532501" y="3405090"/>
            <a:chExt cx="7271017" cy="271985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A37C5581-831C-49F7-A4BB-92C7018C9D4B}"/>
                    </a:ext>
                  </a:extLst>
                </p14:cNvPr>
                <p14:cNvContentPartPr/>
                <p14:nvPr/>
              </p14:nvContentPartPr>
              <p14:xfrm>
                <a:off x="5194689" y="3874254"/>
                <a:ext cx="30600" cy="589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A37C5581-831C-49F7-A4BB-92C7018C9D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86049" y="3865254"/>
                  <a:ext cx="482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AD343C35-8C70-4424-A43B-AAD8830CA00B}"/>
                    </a:ext>
                  </a:extLst>
                </p14:cNvPr>
                <p14:cNvContentPartPr/>
                <p14:nvPr/>
              </p14:nvContentPartPr>
              <p14:xfrm>
                <a:off x="7368009" y="3891534"/>
                <a:ext cx="22680" cy="5785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AD343C35-8C70-4424-A43B-AAD8830CA0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59369" y="3882894"/>
                  <a:ext cx="40320" cy="59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83411C10-6026-4C7E-A026-05C6DB085181}"/>
                </a:ext>
              </a:extLst>
            </p:cNvPr>
            <p:cNvGrpSpPr/>
            <p:nvPr/>
          </p:nvGrpSpPr>
          <p:grpSpPr>
            <a:xfrm>
              <a:off x="2758918" y="3927596"/>
              <a:ext cx="7044600" cy="673714"/>
              <a:chOff x="1720101" y="3282988"/>
              <a:chExt cx="7181640" cy="57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B4354B62-9F41-424C-AA59-0EA2B4F62136}"/>
                      </a:ext>
                    </a:extLst>
                  </p14:cNvPr>
                  <p14:cNvContentPartPr/>
                  <p14:nvPr/>
                </p14:nvContentPartPr>
                <p14:xfrm>
                  <a:off x="1720101" y="3282988"/>
                  <a:ext cx="44640" cy="538920"/>
                </p14:xfrm>
              </p:contentPart>
            </mc:Choice>
            <mc:Fallback xmlns="">
              <p:pic>
                <p:nvPicPr>
                  <p:cNvPr id="126" name="Freihand 125">
                    <a:extLst>
                      <a:ext uri="{FF2B5EF4-FFF2-40B4-BE49-F238E27FC236}">
                        <a16:creationId xmlns:a16="http://schemas.microsoft.com/office/drawing/2014/main" id="{B4354B62-9F41-424C-AA59-0EA2B4F6213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10878" y="3275580"/>
                    <a:ext cx="62717" cy="55404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6BAF1248-2A6D-4F35-8C1D-DFA5895FD661}"/>
                  </a:ext>
                </a:extLst>
              </p:cNvPr>
              <p:cNvGrpSpPr/>
              <p:nvPr/>
            </p:nvGrpSpPr>
            <p:grpSpPr>
              <a:xfrm>
                <a:off x="1723701" y="3347068"/>
                <a:ext cx="7178040" cy="513360"/>
                <a:chOff x="1723701" y="3347068"/>
                <a:chExt cx="7178040" cy="513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28" name="Freihand 127">
                      <a:extLst>
                        <a:ext uri="{FF2B5EF4-FFF2-40B4-BE49-F238E27FC236}">
                          <a16:creationId xmlns:a16="http://schemas.microsoft.com/office/drawing/2014/main" id="{71B59647-266D-42B6-97CB-4542590409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01" y="3730828"/>
                    <a:ext cx="7128720" cy="129600"/>
                  </p14:xfrm>
                </p:contentPart>
              </mc:Choice>
              <mc:Fallback xmlns="">
                <p:pic>
                  <p:nvPicPr>
                    <p:cNvPr id="128" name="Freihand 127">
                      <a:extLst>
                        <a:ext uri="{FF2B5EF4-FFF2-40B4-BE49-F238E27FC236}">
                          <a16:creationId xmlns:a16="http://schemas.microsoft.com/office/drawing/2014/main" id="{71B59647-266D-42B6-97CB-45425904092E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14526" y="3723422"/>
                      <a:ext cx="7146703" cy="14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129" name="Freihand 128">
                      <a:extLst>
                        <a:ext uri="{FF2B5EF4-FFF2-40B4-BE49-F238E27FC236}">
                          <a16:creationId xmlns:a16="http://schemas.microsoft.com/office/drawing/2014/main" id="{979E4A87-E501-4CF6-8EC8-11AB787339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981" y="3347068"/>
                    <a:ext cx="32760" cy="485640"/>
                  </p14:xfrm>
                </p:contentPart>
              </mc:Choice>
              <mc:Fallback xmlns="">
                <p:pic>
                  <p:nvPicPr>
                    <p:cNvPr id="129" name="Freihand 128">
                      <a:extLst>
                        <a:ext uri="{FF2B5EF4-FFF2-40B4-BE49-F238E27FC236}">
                          <a16:creationId xmlns:a16="http://schemas.microsoft.com/office/drawing/2014/main" id="{979E4A87-E501-4CF6-8EC8-11AB7873391F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8859779" y="3339350"/>
                      <a:ext cx="50796" cy="50076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911F3E6E-172B-4CFD-B94B-315AFF4DDFCA}"/>
                </a:ext>
              </a:extLst>
            </p:cNvPr>
            <p:cNvGrpSpPr/>
            <p:nvPr/>
          </p:nvGrpSpPr>
          <p:grpSpPr>
            <a:xfrm>
              <a:off x="2532501" y="4579876"/>
              <a:ext cx="3047257" cy="1545071"/>
              <a:chOff x="1489279" y="3842057"/>
              <a:chExt cx="3106536" cy="132428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1CB498A4-3798-405A-AFAF-D7A8A542D60D}"/>
                      </a:ext>
                    </a:extLst>
                  </p14:cNvPr>
                  <p14:cNvContentPartPr/>
                  <p14:nvPr/>
                </p14:nvContentPartPr>
                <p14:xfrm>
                  <a:off x="1489279" y="3842057"/>
                  <a:ext cx="664560" cy="76896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1CB498A4-3798-405A-AFAF-D7A8A542D60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80105" y="3834651"/>
                    <a:ext cx="682541" cy="78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885AB83-B4BB-4B61-A425-B4309710F50F}"/>
                      </a:ext>
                    </a:extLst>
                  </p14:cNvPr>
                  <p14:cNvContentPartPr/>
                  <p14:nvPr/>
                </p14:nvContentPartPr>
                <p14:xfrm>
                  <a:off x="2170399" y="4512017"/>
                  <a:ext cx="85320" cy="1062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6885AB83-B4BB-4B61-A425-B4309710F50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161205" y="4504299"/>
                    <a:ext cx="103340" cy="121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90026625-8826-4C53-8F9F-BF082243FFFE}"/>
                      </a:ext>
                    </a:extLst>
                  </p14:cNvPr>
                  <p14:cNvContentPartPr/>
                  <p14:nvPr/>
                </p14:nvContentPartPr>
                <p14:xfrm>
                  <a:off x="1914079" y="4328777"/>
                  <a:ext cx="149760" cy="42588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90026625-8826-4C53-8F9F-BF082243FFF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904903" y="4321062"/>
                    <a:ext cx="167746" cy="441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FCA422E-A39F-4273-BD90-E3A34F0F668E}"/>
                      </a:ext>
                    </a:extLst>
                  </p14:cNvPr>
                  <p14:cNvContentPartPr/>
                  <p14:nvPr/>
                </p14:nvContentPartPr>
                <p14:xfrm>
                  <a:off x="2067079" y="4318337"/>
                  <a:ext cx="2509200" cy="32328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FCA422E-A39F-4273-BD90-E3A34F0F668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058271" y="4310927"/>
                    <a:ext cx="2527183" cy="338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F2B72CDC-3B48-47D7-97CC-78C964CD2A17}"/>
                      </a:ext>
                    </a:extLst>
                  </p14:cNvPr>
                  <p14:cNvContentPartPr/>
                  <p14:nvPr/>
                </p14:nvContentPartPr>
                <p14:xfrm>
                  <a:off x="4468279" y="4613897"/>
                  <a:ext cx="114120" cy="45756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F2B72CDC-3B48-47D7-97CC-78C964CD2A1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459472" y="4606178"/>
                    <a:ext cx="132100" cy="472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DC6B2E61-80DC-4DAD-AB3E-31A524F78166}"/>
                      </a:ext>
                    </a:extLst>
                  </p14:cNvPr>
                  <p14:cNvContentPartPr/>
                  <p14:nvPr/>
                </p14:nvContentPartPr>
                <p14:xfrm>
                  <a:off x="1897975" y="4761338"/>
                  <a:ext cx="2697840" cy="405000"/>
                </p14:xfrm>
              </p:contentPart>
            </mc:Choice>
            <mc:Fallback xmlns="">
              <p:pic>
                <p:nvPicPr>
                  <p:cNvPr id="115" name="Freihand 114">
                    <a:extLst>
                      <a:ext uri="{FF2B5EF4-FFF2-40B4-BE49-F238E27FC236}">
                        <a16:creationId xmlns:a16="http://schemas.microsoft.com/office/drawing/2014/main" id="{DC6B2E61-80DC-4DAD-AB3E-31A524F7816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888800" y="4753929"/>
                    <a:ext cx="2715823" cy="4201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4371994-9B77-4320-B5D0-AFFC5B822393}"/>
                      </a:ext>
                    </a:extLst>
                  </p14:cNvPr>
                  <p14:cNvContentPartPr/>
                  <p14:nvPr/>
                </p14:nvContentPartPr>
                <p14:xfrm>
                  <a:off x="2509615" y="4491698"/>
                  <a:ext cx="67320" cy="169920"/>
                </p14:xfrm>
              </p:contentPart>
            </mc:Choice>
            <mc:Fallback xmlns="">
              <p:pic>
                <p:nvPicPr>
                  <p:cNvPr id="116" name="Freihand 115">
                    <a:extLst>
                      <a:ext uri="{FF2B5EF4-FFF2-40B4-BE49-F238E27FC236}">
                        <a16:creationId xmlns:a16="http://schemas.microsoft.com/office/drawing/2014/main" id="{A4371994-9B77-4320-B5D0-AFFC5B82239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00834" y="4483974"/>
                    <a:ext cx="85248" cy="1850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6A6764E2-635B-48A0-B928-E44FA12DE438}"/>
                      </a:ext>
                    </a:extLst>
                  </p14:cNvPr>
                  <p14:cNvContentPartPr/>
                  <p14:nvPr/>
                </p14:nvContentPartPr>
                <p14:xfrm>
                  <a:off x="2643175" y="4580258"/>
                  <a:ext cx="82440" cy="94320"/>
                </p14:xfrm>
              </p:contentPart>
            </mc:Choice>
            <mc:Fallback xmlns="">
              <p:pic>
                <p:nvPicPr>
                  <p:cNvPr id="117" name="Freihand 116">
                    <a:extLst>
                      <a:ext uri="{FF2B5EF4-FFF2-40B4-BE49-F238E27FC236}">
                        <a16:creationId xmlns:a16="http://schemas.microsoft.com/office/drawing/2014/main" id="{6A6764E2-635B-48A0-B928-E44FA12DE43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634015" y="4572527"/>
                    <a:ext cx="100394" cy="109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8" name="Freihand 117">
                    <a:extLst>
                      <a:ext uri="{FF2B5EF4-FFF2-40B4-BE49-F238E27FC236}">
                        <a16:creationId xmlns:a16="http://schemas.microsoft.com/office/drawing/2014/main" id="{2EE73DCB-D245-47E8-94C3-DD969A8C7564}"/>
                      </a:ext>
                    </a:extLst>
                  </p14:cNvPr>
                  <p14:cNvContentPartPr/>
                  <p14:nvPr/>
                </p14:nvContentPartPr>
                <p14:xfrm>
                  <a:off x="2770975" y="4612658"/>
                  <a:ext cx="78120" cy="73440"/>
                </p14:xfrm>
              </p:contentPart>
            </mc:Choice>
            <mc:Fallback xmlns="">
              <p:pic>
                <p:nvPicPr>
                  <p:cNvPr id="118" name="Freihand 117">
                    <a:extLst>
                      <a:ext uri="{FF2B5EF4-FFF2-40B4-BE49-F238E27FC236}">
                        <a16:creationId xmlns:a16="http://schemas.microsoft.com/office/drawing/2014/main" id="{2EE73DCB-D245-47E8-94C3-DD969A8C756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762173" y="4605252"/>
                    <a:ext cx="96091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19" name="Freihand 118">
                    <a:extLst>
                      <a:ext uri="{FF2B5EF4-FFF2-40B4-BE49-F238E27FC236}">
                        <a16:creationId xmlns:a16="http://schemas.microsoft.com/office/drawing/2014/main" id="{FC0E3B19-B4E8-4884-A238-12E511AD89AE}"/>
                      </a:ext>
                    </a:extLst>
                  </p14:cNvPr>
                  <p14:cNvContentPartPr/>
                  <p14:nvPr/>
                </p14:nvContentPartPr>
                <p14:xfrm>
                  <a:off x="2890495" y="4565858"/>
                  <a:ext cx="142200" cy="132840"/>
                </p14:xfrm>
              </p:contentPart>
            </mc:Choice>
            <mc:Fallback xmlns="">
              <p:pic>
                <p:nvPicPr>
                  <p:cNvPr id="119" name="Freihand 118">
                    <a:extLst>
                      <a:ext uri="{FF2B5EF4-FFF2-40B4-BE49-F238E27FC236}">
                        <a16:creationId xmlns:a16="http://schemas.microsoft.com/office/drawing/2014/main" id="{FC0E3B19-B4E8-4884-A238-12E511AD89A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881699" y="4558135"/>
                    <a:ext cx="160158" cy="147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20" name="Freihand 119">
                    <a:extLst>
                      <a:ext uri="{FF2B5EF4-FFF2-40B4-BE49-F238E27FC236}">
                        <a16:creationId xmlns:a16="http://schemas.microsoft.com/office/drawing/2014/main" id="{C419BDF2-6E3A-4506-8CE3-A255EE66061D}"/>
                      </a:ext>
                    </a:extLst>
                  </p14:cNvPr>
                  <p14:cNvContentPartPr/>
                  <p14:nvPr/>
                </p14:nvContentPartPr>
                <p14:xfrm>
                  <a:off x="3015775" y="4629938"/>
                  <a:ext cx="66600" cy="98640"/>
                </p14:xfrm>
              </p:contentPart>
            </mc:Choice>
            <mc:Fallback xmlns="">
              <p:pic>
                <p:nvPicPr>
                  <p:cNvPr id="120" name="Freihand 119">
                    <a:extLst>
                      <a:ext uri="{FF2B5EF4-FFF2-40B4-BE49-F238E27FC236}">
                        <a16:creationId xmlns:a16="http://schemas.microsoft.com/office/drawing/2014/main" id="{C419BDF2-6E3A-4506-8CE3-A255EE66061D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006944" y="4622232"/>
                    <a:ext cx="84630" cy="1137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21" name="Freihand 120">
                    <a:extLst>
                      <a:ext uri="{FF2B5EF4-FFF2-40B4-BE49-F238E27FC236}">
                        <a16:creationId xmlns:a16="http://schemas.microsoft.com/office/drawing/2014/main" id="{BC760B95-1B4D-4C53-AEBE-04F521D5324D}"/>
                      </a:ext>
                    </a:extLst>
                  </p14:cNvPr>
                  <p14:cNvContentPartPr/>
                  <p14:nvPr/>
                </p14:nvContentPartPr>
                <p14:xfrm>
                  <a:off x="3159055" y="4643258"/>
                  <a:ext cx="94320" cy="100800"/>
                </p14:xfrm>
              </p:contentPart>
            </mc:Choice>
            <mc:Fallback xmlns="">
              <p:pic>
                <p:nvPicPr>
                  <p:cNvPr id="121" name="Freihand 120">
                    <a:extLst>
                      <a:ext uri="{FF2B5EF4-FFF2-40B4-BE49-F238E27FC236}">
                        <a16:creationId xmlns:a16="http://schemas.microsoft.com/office/drawing/2014/main" id="{BC760B95-1B4D-4C53-AEBE-04F521D5324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150247" y="4635552"/>
                    <a:ext cx="112303" cy="1159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2" name="Freihand 121">
                    <a:extLst>
                      <a:ext uri="{FF2B5EF4-FFF2-40B4-BE49-F238E27FC236}">
                        <a16:creationId xmlns:a16="http://schemas.microsoft.com/office/drawing/2014/main" id="{662E5EA2-D769-4AB3-B949-094F394D3BEF}"/>
                      </a:ext>
                    </a:extLst>
                  </p14:cNvPr>
                  <p14:cNvContentPartPr/>
                  <p14:nvPr/>
                </p14:nvContentPartPr>
                <p14:xfrm>
                  <a:off x="3274615" y="4663778"/>
                  <a:ext cx="69840" cy="90720"/>
                </p14:xfrm>
              </p:contentPart>
            </mc:Choice>
            <mc:Fallback xmlns="">
              <p:pic>
                <p:nvPicPr>
                  <p:cNvPr id="122" name="Freihand 121">
                    <a:extLst>
                      <a:ext uri="{FF2B5EF4-FFF2-40B4-BE49-F238E27FC236}">
                        <a16:creationId xmlns:a16="http://schemas.microsoft.com/office/drawing/2014/main" id="{662E5EA2-D769-4AB3-B949-094F394D3BE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265793" y="4656064"/>
                    <a:ext cx="87851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FF8097D7-CFF7-4F2F-8E86-D1701A7562CC}"/>
                      </a:ext>
                    </a:extLst>
                  </p14:cNvPr>
                  <p14:cNvContentPartPr/>
                  <p14:nvPr/>
                </p14:nvContentPartPr>
                <p14:xfrm>
                  <a:off x="3416095" y="4672778"/>
                  <a:ext cx="59760" cy="100080"/>
                </p14:xfrm>
              </p:contentPart>
            </mc:Choice>
            <mc:Fallback xmlns="">
              <p:pic>
                <p:nvPicPr>
                  <p:cNvPr id="123" name="Freihand 122">
                    <a:extLst>
                      <a:ext uri="{FF2B5EF4-FFF2-40B4-BE49-F238E27FC236}">
                        <a16:creationId xmlns:a16="http://schemas.microsoft.com/office/drawing/2014/main" id="{FF8097D7-CFF7-4F2F-8E86-D1701A7562C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406929" y="4665056"/>
                    <a:ext cx="77725" cy="115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000217AC-444C-466B-8C5E-0FB9887ADADC}"/>
                      </a:ext>
                    </a:extLst>
                  </p14:cNvPr>
                  <p14:cNvContentPartPr/>
                  <p14:nvPr/>
                </p14:nvContentPartPr>
                <p14:xfrm>
                  <a:off x="3520855" y="4682138"/>
                  <a:ext cx="63000" cy="122760"/>
                </p14:xfrm>
              </p:contentPart>
            </mc:Choice>
            <mc:Fallback xmlns="">
              <p:pic>
                <p:nvPicPr>
                  <p:cNvPr id="124" name="Freihand 123">
                    <a:extLst>
                      <a:ext uri="{FF2B5EF4-FFF2-40B4-BE49-F238E27FC236}">
                        <a16:creationId xmlns:a16="http://schemas.microsoft.com/office/drawing/2014/main" id="{000217AC-444C-466B-8C5E-0FB9887ADAD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511698" y="4674427"/>
                    <a:ext cx="80948" cy="137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E7F6652B-F77D-48FE-B92B-6C9ABDF1AAE3}"/>
                      </a:ext>
                    </a:extLst>
                  </p14:cNvPr>
                  <p14:cNvContentPartPr/>
                  <p14:nvPr/>
                </p14:nvContentPartPr>
                <p14:xfrm>
                  <a:off x="3605815" y="4714178"/>
                  <a:ext cx="220320" cy="133560"/>
                </p14:xfrm>
              </p:contentPart>
            </mc:Choice>
            <mc:Fallback xmlns="">
              <p:pic>
                <p:nvPicPr>
                  <p:cNvPr id="125" name="Freihand 124">
                    <a:extLst>
                      <a:ext uri="{FF2B5EF4-FFF2-40B4-BE49-F238E27FC236}">
                        <a16:creationId xmlns:a16="http://schemas.microsoft.com/office/drawing/2014/main" id="{E7F6652B-F77D-48FE-B92B-6C9ABDF1AA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597002" y="4706467"/>
                    <a:ext cx="238313" cy="14867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108C9769-9977-4243-9D1B-4E86867CB329}"/>
                </a:ext>
              </a:extLst>
            </p:cNvPr>
            <p:cNvGrpSpPr/>
            <p:nvPr/>
          </p:nvGrpSpPr>
          <p:grpSpPr>
            <a:xfrm>
              <a:off x="3864186" y="3405090"/>
              <a:ext cx="1081240" cy="850115"/>
              <a:chOff x="3864186" y="3405090"/>
              <a:chExt cx="1081240" cy="850115"/>
            </a:xfrm>
          </p:grpSpPr>
          <p:grpSp>
            <p:nvGrpSpPr>
              <p:cNvPr id="102" name="Gruppieren 101">
                <a:extLst>
                  <a:ext uri="{FF2B5EF4-FFF2-40B4-BE49-F238E27FC236}">
                    <a16:creationId xmlns:a16="http://schemas.microsoft.com/office/drawing/2014/main" id="{076111A5-BDEE-4404-9B05-C709CB4D6BF5}"/>
                  </a:ext>
                </a:extLst>
              </p:cNvPr>
              <p:cNvGrpSpPr/>
              <p:nvPr/>
            </p:nvGrpSpPr>
            <p:grpSpPr>
              <a:xfrm>
                <a:off x="4210562" y="3405090"/>
                <a:ext cx="734864" cy="299055"/>
                <a:chOff x="5403024" y="2566340"/>
                <a:chExt cx="749160" cy="256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103" name="Freihand 102">
                      <a:extLst>
                        <a:ext uri="{FF2B5EF4-FFF2-40B4-BE49-F238E27FC236}">
                          <a16:creationId xmlns:a16="http://schemas.microsoft.com/office/drawing/2014/main" id="{7E3A7A9F-A5F4-4D48-B443-97F962DB83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4544" y="2568140"/>
                    <a:ext cx="15480" cy="253800"/>
                  </p14:xfrm>
                </p:contentPart>
              </mc:Choice>
              <mc:Fallback xmlns="">
                <p:pic>
                  <p:nvPicPr>
                    <p:cNvPr id="103" name="Freihand 102">
                      <a:extLst>
                        <a:ext uri="{FF2B5EF4-FFF2-40B4-BE49-F238E27FC236}">
                          <a16:creationId xmlns:a16="http://schemas.microsoft.com/office/drawing/2014/main" id="{7E3A7A9F-A5F4-4D48-B443-97F962DB8330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5495330" y="2560739"/>
                      <a:ext cx="33540" cy="2689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104" name="Freihand 103">
                      <a:extLst>
                        <a:ext uri="{FF2B5EF4-FFF2-40B4-BE49-F238E27FC236}">
                          <a16:creationId xmlns:a16="http://schemas.microsoft.com/office/drawing/2014/main" id="{C84A3A33-150F-41C5-8D1C-FCF366823A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03024" y="2566340"/>
                    <a:ext cx="222480" cy="38880"/>
                  </p14:xfrm>
                </p:contentPart>
              </mc:Choice>
              <mc:Fallback xmlns="">
                <p:pic>
                  <p:nvPicPr>
                    <p:cNvPr id="104" name="Freihand 103">
                      <a:extLst>
                        <a:ext uri="{FF2B5EF4-FFF2-40B4-BE49-F238E27FC236}">
                          <a16:creationId xmlns:a16="http://schemas.microsoft.com/office/drawing/2014/main" id="{C84A3A33-150F-41C5-8D1C-FCF366823AEE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5393846" y="2558626"/>
                      <a:ext cx="240469" cy="5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105" name="Freihand 104">
                      <a:extLst>
                        <a:ext uri="{FF2B5EF4-FFF2-40B4-BE49-F238E27FC236}">
                          <a16:creationId xmlns:a16="http://schemas.microsoft.com/office/drawing/2014/main" id="{4A918959-2EB7-43F5-90A6-D8589B1527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31984" y="2684420"/>
                    <a:ext cx="124560" cy="132120"/>
                  </p14:xfrm>
                </p:contentPart>
              </mc:Choice>
              <mc:Fallback xmlns="">
                <p:pic>
                  <p:nvPicPr>
                    <p:cNvPr id="105" name="Freihand 104">
                      <a:extLst>
                        <a:ext uri="{FF2B5EF4-FFF2-40B4-BE49-F238E27FC236}">
                          <a16:creationId xmlns:a16="http://schemas.microsoft.com/office/drawing/2014/main" id="{4A918959-2EB7-43F5-90A6-D8589B152733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5623166" y="2676703"/>
                      <a:ext cx="142564" cy="1472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106" name="Freihand 105">
                      <a:extLst>
                        <a:ext uri="{FF2B5EF4-FFF2-40B4-BE49-F238E27FC236}">
                          <a16:creationId xmlns:a16="http://schemas.microsoft.com/office/drawing/2014/main" id="{4E174FB5-5D6D-47CF-BB9B-60E10467DF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21344" y="2704940"/>
                    <a:ext cx="94680" cy="117000"/>
                  </p14:xfrm>
                </p:contentPart>
              </mc:Choice>
              <mc:Fallback xmlns="">
                <p:pic>
                  <p:nvPicPr>
                    <p:cNvPr id="106" name="Freihand 105">
                      <a:extLst>
                        <a:ext uri="{FF2B5EF4-FFF2-40B4-BE49-F238E27FC236}">
                          <a16:creationId xmlns:a16="http://schemas.microsoft.com/office/drawing/2014/main" id="{4E174FB5-5D6D-47CF-BB9B-60E10467DFF1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5812170" y="2697222"/>
                      <a:ext cx="112662" cy="1321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107" name="Freihand 106">
                      <a:extLst>
                        <a:ext uri="{FF2B5EF4-FFF2-40B4-BE49-F238E27FC236}">
                          <a16:creationId xmlns:a16="http://schemas.microsoft.com/office/drawing/2014/main" id="{B361B8A8-1721-40B4-8B9B-ADCB4EF866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06584" y="2709980"/>
                    <a:ext cx="146880" cy="112680"/>
                  </p14:xfrm>
                </p:contentPart>
              </mc:Choice>
              <mc:Fallback xmlns="">
                <p:pic>
                  <p:nvPicPr>
                    <p:cNvPr id="107" name="Freihand 106">
                      <a:extLst>
                        <a:ext uri="{FF2B5EF4-FFF2-40B4-BE49-F238E27FC236}">
                          <a16:creationId xmlns:a16="http://schemas.microsoft.com/office/drawing/2014/main" id="{B361B8A8-1721-40B4-8B9B-ADCB4EF86633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5797404" y="2702262"/>
                      <a:ext cx="164873" cy="1278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108" name="Freihand 107">
                      <a:extLst>
                        <a:ext uri="{FF2B5EF4-FFF2-40B4-BE49-F238E27FC236}">
                          <a16:creationId xmlns:a16="http://schemas.microsoft.com/office/drawing/2014/main" id="{2D57CDFC-A375-4B3D-9AD1-2B6EC2F137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44904" y="2577140"/>
                    <a:ext cx="29880" cy="243720"/>
                  </p14:xfrm>
                </p:contentPart>
              </mc:Choice>
              <mc:Fallback xmlns="">
                <p:pic>
                  <p:nvPicPr>
                    <p:cNvPr id="108" name="Freihand 107">
                      <a:extLst>
                        <a:ext uri="{FF2B5EF4-FFF2-40B4-BE49-F238E27FC236}">
                          <a16:creationId xmlns:a16="http://schemas.microsoft.com/office/drawing/2014/main" id="{2D57CDFC-A375-4B3D-9AD1-2B6EC2F13752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6035794" y="2569736"/>
                      <a:ext cx="47735" cy="2588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109" name="Freihand 108">
                      <a:extLst>
                        <a:ext uri="{FF2B5EF4-FFF2-40B4-BE49-F238E27FC236}">
                          <a16:creationId xmlns:a16="http://schemas.microsoft.com/office/drawing/2014/main" id="{FC8D8C83-3A94-4B11-BEBB-4B4B72A634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97744" y="2690180"/>
                    <a:ext cx="154440" cy="25200"/>
                  </p14:xfrm>
                </p:contentPart>
              </mc:Choice>
              <mc:Fallback xmlns="">
                <p:pic>
                  <p:nvPicPr>
                    <p:cNvPr id="109" name="Freihand 108">
                      <a:extLst>
                        <a:ext uri="{FF2B5EF4-FFF2-40B4-BE49-F238E27FC236}">
                          <a16:creationId xmlns:a16="http://schemas.microsoft.com/office/drawing/2014/main" id="{FC8D8C83-3A94-4B11-BEBB-4B4B72A6349B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5988573" y="2682804"/>
                      <a:ext cx="172415" cy="4025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2" name="Gruppieren 141">
                <a:extLst>
                  <a:ext uri="{FF2B5EF4-FFF2-40B4-BE49-F238E27FC236}">
                    <a16:creationId xmlns:a16="http://schemas.microsoft.com/office/drawing/2014/main" id="{349187F5-3A37-4530-A912-795A6E08003D}"/>
                  </a:ext>
                </a:extLst>
              </p:cNvPr>
              <p:cNvGrpSpPr/>
              <p:nvPr/>
            </p:nvGrpSpPr>
            <p:grpSpPr>
              <a:xfrm>
                <a:off x="3864186" y="3790445"/>
                <a:ext cx="403920" cy="464760"/>
                <a:chOff x="3864186" y="3790445"/>
                <a:chExt cx="403920" cy="464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140" name="Freihand 139">
                      <a:extLst>
                        <a:ext uri="{FF2B5EF4-FFF2-40B4-BE49-F238E27FC236}">
                          <a16:creationId xmlns:a16="http://schemas.microsoft.com/office/drawing/2014/main" id="{2DA88EC9-A45D-439D-9075-40F05221F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99826" y="3790445"/>
                    <a:ext cx="368280" cy="416160"/>
                  </p14:xfrm>
                </p:contentPart>
              </mc:Choice>
              <mc:Fallback xmlns="">
                <p:pic>
                  <p:nvPicPr>
                    <p:cNvPr id="140" name="Freihand 139">
                      <a:extLst>
                        <a:ext uri="{FF2B5EF4-FFF2-40B4-BE49-F238E27FC236}">
                          <a16:creationId xmlns:a16="http://schemas.microsoft.com/office/drawing/2014/main" id="{2DA88EC9-A45D-439D-9075-40F05221FA02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3890826" y="3781445"/>
                      <a:ext cx="385920" cy="43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C69108DF-E282-47A5-8999-9A74A0C11C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64186" y="4087805"/>
                    <a:ext cx="263160" cy="167400"/>
                  </p14:xfrm>
                </p:contentPart>
              </mc:Choice>
              <mc:Fallback xmlns="">
                <p:pic>
                  <p:nvPicPr>
                    <p:cNvPr id="141" name="Freihand 140">
                      <a:extLst>
                        <a:ext uri="{FF2B5EF4-FFF2-40B4-BE49-F238E27FC236}">
                          <a16:creationId xmlns:a16="http://schemas.microsoft.com/office/drawing/2014/main" id="{C69108DF-E282-47A5-8999-9A74A0C11C78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3855186" y="4078805"/>
                      <a:ext cx="280800" cy="185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C14EBB6E-C0F8-4989-8E5E-DC438103BDDD}"/>
                </a:ext>
              </a:extLst>
            </p:cNvPr>
            <p:cNvGrpSpPr/>
            <p:nvPr/>
          </p:nvGrpSpPr>
          <p:grpSpPr>
            <a:xfrm>
              <a:off x="5983709" y="3413472"/>
              <a:ext cx="1081240" cy="850115"/>
              <a:chOff x="3864186" y="3405090"/>
              <a:chExt cx="1081240" cy="850115"/>
            </a:xfrm>
          </p:grpSpPr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E1545AC5-1148-4B41-B251-6CF1B38864F0}"/>
                  </a:ext>
                </a:extLst>
              </p:cNvPr>
              <p:cNvGrpSpPr/>
              <p:nvPr/>
            </p:nvGrpSpPr>
            <p:grpSpPr>
              <a:xfrm>
                <a:off x="4210562" y="3405090"/>
                <a:ext cx="734864" cy="299055"/>
                <a:chOff x="5403024" y="2566340"/>
                <a:chExt cx="749160" cy="256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150" name="Freihand 149">
                      <a:extLst>
                        <a:ext uri="{FF2B5EF4-FFF2-40B4-BE49-F238E27FC236}">
                          <a16:creationId xmlns:a16="http://schemas.microsoft.com/office/drawing/2014/main" id="{91B2E240-A2CE-4FBE-85CD-C363DE73B6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4544" y="2568140"/>
                    <a:ext cx="15480" cy="253800"/>
                  </p14:xfrm>
                </p:contentPart>
              </mc:Choice>
              <mc:Fallback xmlns="">
                <p:pic>
                  <p:nvPicPr>
                    <p:cNvPr id="150" name="Freihand 149">
                      <a:extLst>
                        <a:ext uri="{FF2B5EF4-FFF2-40B4-BE49-F238E27FC236}">
                          <a16:creationId xmlns:a16="http://schemas.microsoft.com/office/drawing/2014/main" id="{91B2E240-A2CE-4FBE-85CD-C363DE73B64B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5495330" y="2560739"/>
                      <a:ext cx="33540" cy="2689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151" name="Freihand 150">
                      <a:extLst>
                        <a:ext uri="{FF2B5EF4-FFF2-40B4-BE49-F238E27FC236}">
                          <a16:creationId xmlns:a16="http://schemas.microsoft.com/office/drawing/2014/main" id="{BDAD0181-3077-4272-9B45-4F8E8A9C79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03024" y="2566340"/>
                    <a:ext cx="222480" cy="38880"/>
                  </p14:xfrm>
                </p:contentPart>
              </mc:Choice>
              <mc:Fallback xmlns="">
                <p:pic>
                  <p:nvPicPr>
                    <p:cNvPr id="151" name="Freihand 150">
                      <a:extLst>
                        <a:ext uri="{FF2B5EF4-FFF2-40B4-BE49-F238E27FC236}">
                          <a16:creationId xmlns:a16="http://schemas.microsoft.com/office/drawing/2014/main" id="{BDAD0181-3077-4272-9B45-4F8E8A9C7970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5393846" y="2558626"/>
                      <a:ext cx="240469" cy="5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152" name="Freihand 151">
                      <a:extLst>
                        <a:ext uri="{FF2B5EF4-FFF2-40B4-BE49-F238E27FC236}">
                          <a16:creationId xmlns:a16="http://schemas.microsoft.com/office/drawing/2014/main" id="{A5CAF8EB-9DAC-4574-8B92-0656048F1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31984" y="2684420"/>
                    <a:ext cx="124560" cy="132120"/>
                  </p14:xfrm>
                </p:contentPart>
              </mc:Choice>
              <mc:Fallback xmlns="">
                <p:pic>
                  <p:nvPicPr>
                    <p:cNvPr id="152" name="Freihand 151">
                      <a:extLst>
                        <a:ext uri="{FF2B5EF4-FFF2-40B4-BE49-F238E27FC236}">
                          <a16:creationId xmlns:a16="http://schemas.microsoft.com/office/drawing/2014/main" id="{A5CAF8EB-9DAC-4574-8B92-0656048F1129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5623166" y="2676703"/>
                      <a:ext cx="142564" cy="1472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153" name="Freihand 152">
                      <a:extLst>
                        <a:ext uri="{FF2B5EF4-FFF2-40B4-BE49-F238E27FC236}">
                          <a16:creationId xmlns:a16="http://schemas.microsoft.com/office/drawing/2014/main" id="{9BD74397-A31E-4110-95C7-E5A031980D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21344" y="2704940"/>
                    <a:ext cx="94680" cy="117000"/>
                  </p14:xfrm>
                </p:contentPart>
              </mc:Choice>
              <mc:Fallback xmlns="">
                <p:pic>
                  <p:nvPicPr>
                    <p:cNvPr id="153" name="Freihand 152">
                      <a:extLst>
                        <a:ext uri="{FF2B5EF4-FFF2-40B4-BE49-F238E27FC236}">
                          <a16:creationId xmlns:a16="http://schemas.microsoft.com/office/drawing/2014/main" id="{9BD74397-A31E-4110-95C7-E5A031980DDA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5812170" y="2697222"/>
                      <a:ext cx="112662" cy="1321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154" name="Freihand 153">
                      <a:extLst>
                        <a:ext uri="{FF2B5EF4-FFF2-40B4-BE49-F238E27FC236}">
                          <a16:creationId xmlns:a16="http://schemas.microsoft.com/office/drawing/2014/main" id="{FDBD2496-8960-4FA0-A471-4B70E00D8D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06584" y="2709980"/>
                    <a:ext cx="146880" cy="112680"/>
                  </p14:xfrm>
                </p:contentPart>
              </mc:Choice>
              <mc:Fallback xmlns="">
                <p:pic>
                  <p:nvPicPr>
                    <p:cNvPr id="154" name="Freihand 153">
                      <a:extLst>
                        <a:ext uri="{FF2B5EF4-FFF2-40B4-BE49-F238E27FC236}">
                          <a16:creationId xmlns:a16="http://schemas.microsoft.com/office/drawing/2014/main" id="{FDBD2496-8960-4FA0-A471-4B70E00D8D02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5797404" y="2702262"/>
                      <a:ext cx="164873" cy="1278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155" name="Freihand 154">
                      <a:extLst>
                        <a:ext uri="{FF2B5EF4-FFF2-40B4-BE49-F238E27FC236}">
                          <a16:creationId xmlns:a16="http://schemas.microsoft.com/office/drawing/2014/main" id="{0EC994E2-9CA2-409F-BF46-1DD16E01DD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44904" y="2577140"/>
                    <a:ext cx="29880" cy="243720"/>
                  </p14:xfrm>
                </p:contentPart>
              </mc:Choice>
              <mc:Fallback xmlns="">
                <p:pic>
                  <p:nvPicPr>
                    <p:cNvPr id="155" name="Freihand 154">
                      <a:extLst>
                        <a:ext uri="{FF2B5EF4-FFF2-40B4-BE49-F238E27FC236}">
                          <a16:creationId xmlns:a16="http://schemas.microsoft.com/office/drawing/2014/main" id="{0EC994E2-9CA2-409F-BF46-1DD16E01DD08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6035794" y="2569736"/>
                      <a:ext cx="47735" cy="2588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156" name="Freihand 155">
                      <a:extLst>
                        <a:ext uri="{FF2B5EF4-FFF2-40B4-BE49-F238E27FC236}">
                          <a16:creationId xmlns:a16="http://schemas.microsoft.com/office/drawing/2014/main" id="{AD705861-C50C-44D7-8944-E1A773E198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97744" y="2690180"/>
                    <a:ext cx="154440" cy="25200"/>
                  </p14:xfrm>
                </p:contentPart>
              </mc:Choice>
              <mc:Fallback xmlns="">
                <p:pic>
                  <p:nvPicPr>
                    <p:cNvPr id="156" name="Freihand 155">
                      <a:extLst>
                        <a:ext uri="{FF2B5EF4-FFF2-40B4-BE49-F238E27FC236}">
                          <a16:creationId xmlns:a16="http://schemas.microsoft.com/office/drawing/2014/main" id="{AD705861-C50C-44D7-8944-E1A773E1986E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5988573" y="2682804"/>
                      <a:ext cx="172415" cy="4025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7" name="Gruppieren 146">
                <a:extLst>
                  <a:ext uri="{FF2B5EF4-FFF2-40B4-BE49-F238E27FC236}">
                    <a16:creationId xmlns:a16="http://schemas.microsoft.com/office/drawing/2014/main" id="{2E051D99-F614-4E70-A2B6-E07A3A6549B3}"/>
                  </a:ext>
                </a:extLst>
              </p:cNvPr>
              <p:cNvGrpSpPr/>
              <p:nvPr/>
            </p:nvGrpSpPr>
            <p:grpSpPr>
              <a:xfrm>
                <a:off x="3864186" y="3790445"/>
                <a:ext cx="403920" cy="464760"/>
                <a:chOff x="3864186" y="3790445"/>
                <a:chExt cx="403920" cy="464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148" name="Freihand 147">
                      <a:extLst>
                        <a:ext uri="{FF2B5EF4-FFF2-40B4-BE49-F238E27FC236}">
                          <a16:creationId xmlns:a16="http://schemas.microsoft.com/office/drawing/2014/main" id="{8C3EE458-0E6D-458C-A1A0-568F892384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99826" y="3790445"/>
                    <a:ext cx="368280" cy="416160"/>
                  </p14:xfrm>
                </p:contentPart>
              </mc:Choice>
              <mc:Fallback xmlns="">
                <p:pic>
                  <p:nvPicPr>
                    <p:cNvPr id="148" name="Freihand 147">
                      <a:extLst>
                        <a:ext uri="{FF2B5EF4-FFF2-40B4-BE49-F238E27FC236}">
                          <a16:creationId xmlns:a16="http://schemas.microsoft.com/office/drawing/2014/main" id="{8C3EE458-0E6D-458C-A1A0-568F89238437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3890826" y="3781445"/>
                      <a:ext cx="385920" cy="43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149" name="Freihand 148">
                      <a:extLst>
                        <a:ext uri="{FF2B5EF4-FFF2-40B4-BE49-F238E27FC236}">
                          <a16:creationId xmlns:a16="http://schemas.microsoft.com/office/drawing/2014/main" id="{9E63C99B-352F-41E8-8143-55D864718D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64186" y="4087805"/>
                    <a:ext cx="263160" cy="167400"/>
                  </p14:xfrm>
                </p:contentPart>
              </mc:Choice>
              <mc:Fallback xmlns="">
                <p:pic>
                  <p:nvPicPr>
                    <p:cNvPr id="149" name="Freihand 148">
                      <a:extLst>
                        <a:ext uri="{FF2B5EF4-FFF2-40B4-BE49-F238E27FC236}">
                          <a16:creationId xmlns:a16="http://schemas.microsoft.com/office/drawing/2014/main" id="{9E63C99B-352F-41E8-8143-55D864718DC6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3855186" y="4078805"/>
                      <a:ext cx="280800" cy="185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5EFC43AB-ED9D-47AF-A3D0-81B472E3E038}"/>
                </a:ext>
              </a:extLst>
            </p:cNvPr>
            <p:cNvGrpSpPr/>
            <p:nvPr/>
          </p:nvGrpSpPr>
          <p:grpSpPr>
            <a:xfrm>
              <a:off x="8111664" y="3407190"/>
              <a:ext cx="1081240" cy="850115"/>
              <a:chOff x="3864186" y="3405090"/>
              <a:chExt cx="1081240" cy="850115"/>
            </a:xfrm>
          </p:grpSpPr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784E2BE0-7F61-4D27-A166-FB2F1764D80A}"/>
                  </a:ext>
                </a:extLst>
              </p:cNvPr>
              <p:cNvGrpSpPr/>
              <p:nvPr/>
            </p:nvGrpSpPr>
            <p:grpSpPr>
              <a:xfrm>
                <a:off x="4210562" y="3405090"/>
                <a:ext cx="734864" cy="299055"/>
                <a:chOff x="5403024" y="2566340"/>
                <a:chExt cx="749160" cy="256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162" name="Freihand 161">
                      <a:extLst>
                        <a:ext uri="{FF2B5EF4-FFF2-40B4-BE49-F238E27FC236}">
                          <a16:creationId xmlns:a16="http://schemas.microsoft.com/office/drawing/2014/main" id="{E81F5FB1-3CA1-401C-836D-D0902F935E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4544" y="2568140"/>
                    <a:ext cx="15480" cy="253800"/>
                  </p14:xfrm>
                </p:contentPart>
              </mc:Choice>
              <mc:Fallback xmlns="">
                <p:pic>
                  <p:nvPicPr>
                    <p:cNvPr id="162" name="Freihand 161">
                      <a:extLst>
                        <a:ext uri="{FF2B5EF4-FFF2-40B4-BE49-F238E27FC236}">
                          <a16:creationId xmlns:a16="http://schemas.microsoft.com/office/drawing/2014/main" id="{E81F5FB1-3CA1-401C-836D-D0902F935E64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5495330" y="2560739"/>
                      <a:ext cx="33540" cy="2689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163" name="Freihand 162">
                      <a:extLst>
                        <a:ext uri="{FF2B5EF4-FFF2-40B4-BE49-F238E27FC236}">
                          <a16:creationId xmlns:a16="http://schemas.microsoft.com/office/drawing/2014/main" id="{1605EEB6-3D1B-47E8-B9E8-B5666CA32A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03024" y="2566340"/>
                    <a:ext cx="222480" cy="38880"/>
                  </p14:xfrm>
                </p:contentPart>
              </mc:Choice>
              <mc:Fallback xmlns="">
                <p:pic>
                  <p:nvPicPr>
                    <p:cNvPr id="163" name="Freihand 162">
                      <a:extLst>
                        <a:ext uri="{FF2B5EF4-FFF2-40B4-BE49-F238E27FC236}">
                          <a16:creationId xmlns:a16="http://schemas.microsoft.com/office/drawing/2014/main" id="{1605EEB6-3D1B-47E8-B9E8-B5666CA32A91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5393846" y="2558626"/>
                      <a:ext cx="240469" cy="5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164" name="Freihand 163">
                      <a:extLst>
                        <a:ext uri="{FF2B5EF4-FFF2-40B4-BE49-F238E27FC236}">
                          <a16:creationId xmlns:a16="http://schemas.microsoft.com/office/drawing/2014/main" id="{A854915C-AC89-4408-9E1F-B5F56C64E0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31984" y="2684420"/>
                    <a:ext cx="124560" cy="132120"/>
                  </p14:xfrm>
                </p:contentPart>
              </mc:Choice>
              <mc:Fallback xmlns="">
                <p:pic>
                  <p:nvPicPr>
                    <p:cNvPr id="164" name="Freihand 163">
                      <a:extLst>
                        <a:ext uri="{FF2B5EF4-FFF2-40B4-BE49-F238E27FC236}">
                          <a16:creationId xmlns:a16="http://schemas.microsoft.com/office/drawing/2014/main" id="{A854915C-AC89-4408-9E1F-B5F56C64E02C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5623166" y="2676703"/>
                      <a:ext cx="142564" cy="1472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165" name="Freihand 164">
                      <a:extLst>
                        <a:ext uri="{FF2B5EF4-FFF2-40B4-BE49-F238E27FC236}">
                          <a16:creationId xmlns:a16="http://schemas.microsoft.com/office/drawing/2014/main" id="{59716716-7FF5-4F30-89F4-118644CF71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21344" y="2704940"/>
                    <a:ext cx="94680" cy="117000"/>
                  </p14:xfrm>
                </p:contentPart>
              </mc:Choice>
              <mc:Fallback xmlns="">
                <p:pic>
                  <p:nvPicPr>
                    <p:cNvPr id="165" name="Freihand 164">
                      <a:extLst>
                        <a:ext uri="{FF2B5EF4-FFF2-40B4-BE49-F238E27FC236}">
                          <a16:creationId xmlns:a16="http://schemas.microsoft.com/office/drawing/2014/main" id="{59716716-7FF5-4F30-89F4-118644CF7102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5812170" y="2697222"/>
                      <a:ext cx="112662" cy="1321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166" name="Freihand 165">
                      <a:extLst>
                        <a:ext uri="{FF2B5EF4-FFF2-40B4-BE49-F238E27FC236}">
                          <a16:creationId xmlns:a16="http://schemas.microsoft.com/office/drawing/2014/main" id="{43530785-8736-480E-A7CE-312889649A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06584" y="2709980"/>
                    <a:ext cx="146880" cy="112680"/>
                  </p14:xfrm>
                </p:contentPart>
              </mc:Choice>
              <mc:Fallback xmlns="">
                <p:pic>
                  <p:nvPicPr>
                    <p:cNvPr id="166" name="Freihand 165">
                      <a:extLst>
                        <a:ext uri="{FF2B5EF4-FFF2-40B4-BE49-F238E27FC236}">
                          <a16:creationId xmlns:a16="http://schemas.microsoft.com/office/drawing/2014/main" id="{43530785-8736-480E-A7CE-312889649AF0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5797404" y="2702262"/>
                      <a:ext cx="164873" cy="1278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167" name="Freihand 166">
                      <a:extLst>
                        <a:ext uri="{FF2B5EF4-FFF2-40B4-BE49-F238E27FC236}">
                          <a16:creationId xmlns:a16="http://schemas.microsoft.com/office/drawing/2014/main" id="{1E2D32E9-5824-4DC0-A8A6-A06F19C2B9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44904" y="2577140"/>
                    <a:ext cx="29880" cy="243720"/>
                  </p14:xfrm>
                </p:contentPart>
              </mc:Choice>
              <mc:Fallback xmlns="">
                <p:pic>
                  <p:nvPicPr>
                    <p:cNvPr id="167" name="Freihand 166">
                      <a:extLst>
                        <a:ext uri="{FF2B5EF4-FFF2-40B4-BE49-F238E27FC236}">
                          <a16:creationId xmlns:a16="http://schemas.microsoft.com/office/drawing/2014/main" id="{1E2D32E9-5824-4DC0-A8A6-A06F19C2B9DC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6035794" y="2569736"/>
                      <a:ext cx="47735" cy="2588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168" name="Freihand 167">
                      <a:extLst>
                        <a:ext uri="{FF2B5EF4-FFF2-40B4-BE49-F238E27FC236}">
                          <a16:creationId xmlns:a16="http://schemas.microsoft.com/office/drawing/2014/main" id="{44BA7A6E-243D-4FF6-A72A-237620456F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97744" y="2690180"/>
                    <a:ext cx="154440" cy="25200"/>
                  </p14:xfrm>
                </p:contentPart>
              </mc:Choice>
              <mc:Fallback xmlns="">
                <p:pic>
                  <p:nvPicPr>
                    <p:cNvPr id="168" name="Freihand 167">
                      <a:extLst>
                        <a:ext uri="{FF2B5EF4-FFF2-40B4-BE49-F238E27FC236}">
                          <a16:creationId xmlns:a16="http://schemas.microsoft.com/office/drawing/2014/main" id="{44BA7A6E-243D-4FF6-A72A-237620456F22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5988573" y="2682804"/>
                      <a:ext cx="172415" cy="4025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438BDF34-29BE-47BE-9AA4-8D15FF92A68D}"/>
                  </a:ext>
                </a:extLst>
              </p:cNvPr>
              <p:cNvGrpSpPr/>
              <p:nvPr/>
            </p:nvGrpSpPr>
            <p:grpSpPr>
              <a:xfrm>
                <a:off x="3864186" y="3790445"/>
                <a:ext cx="403920" cy="464760"/>
                <a:chOff x="3864186" y="3790445"/>
                <a:chExt cx="403920" cy="464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160" name="Freihand 159">
                      <a:extLst>
                        <a:ext uri="{FF2B5EF4-FFF2-40B4-BE49-F238E27FC236}">
                          <a16:creationId xmlns:a16="http://schemas.microsoft.com/office/drawing/2014/main" id="{868E7E6A-4416-4808-95E3-E3DC25A0A7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99826" y="3790445"/>
                    <a:ext cx="368280" cy="416160"/>
                  </p14:xfrm>
                </p:contentPart>
              </mc:Choice>
              <mc:Fallback xmlns="">
                <p:pic>
                  <p:nvPicPr>
                    <p:cNvPr id="160" name="Freihand 159">
                      <a:extLst>
                        <a:ext uri="{FF2B5EF4-FFF2-40B4-BE49-F238E27FC236}">
                          <a16:creationId xmlns:a16="http://schemas.microsoft.com/office/drawing/2014/main" id="{868E7E6A-4416-4808-95E3-E3DC25A0A720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3890826" y="3781445"/>
                      <a:ext cx="385920" cy="43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161" name="Freihand 160">
                      <a:extLst>
                        <a:ext uri="{FF2B5EF4-FFF2-40B4-BE49-F238E27FC236}">
                          <a16:creationId xmlns:a16="http://schemas.microsoft.com/office/drawing/2014/main" id="{C52A7F37-DAF2-48DE-8A17-04C9873C2A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64186" y="4087805"/>
                    <a:ext cx="263160" cy="167400"/>
                  </p14:xfrm>
                </p:contentPart>
              </mc:Choice>
              <mc:Fallback xmlns="">
                <p:pic>
                  <p:nvPicPr>
                    <p:cNvPr id="161" name="Freihand 160">
                      <a:extLst>
                        <a:ext uri="{FF2B5EF4-FFF2-40B4-BE49-F238E27FC236}">
                          <a16:creationId xmlns:a16="http://schemas.microsoft.com/office/drawing/2014/main" id="{C52A7F37-DAF2-48DE-8A17-04C9873C2A64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3855186" y="4078805"/>
                      <a:ext cx="280800" cy="185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5902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9" grpId="0" animBg="1"/>
      <p:bldP spid="19" grpId="1" animBg="1"/>
      <p:bldP spid="136" grpId="0" animBg="1"/>
      <p:bldP spid="137" grpId="0" animBg="1"/>
      <p:bldP spid="1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Erstellung eines Arrays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i="1" dirty="0">
                <a:solidFill>
                  <a:srgbClr val="00B050"/>
                </a:solidFill>
              </a:rPr>
              <a:t>Möglichkeit 2: Wir Initialisieren das Array mit Werten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hunderassen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{"Border Collie", "Dobermann", "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Viszla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B002903-0CCF-4DBD-BB59-219F0BD23551}"/>
              </a:ext>
            </a:extLst>
          </p:cNvPr>
          <p:cNvGrpSpPr/>
          <p:nvPr/>
        </p:nvGrpSpPr>
        <p:grpSpPr>
          <a:xfrm>
            <a:off x="2233379" y="3356992"/>
            <a:ext cx="7271017" cy="2250693"/>
            <a:chOff x="1489278" y="2915645"/>
            <a:chExt cx="7271017" cy="2250693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5FD72690-79D0-499C-B1D8-E23AED23C1BF}"/>
                </a:ext>
              </a:extLst>
            </p:cNvPr>
            <p:cNvGrpSpPr/>
            <p:nvPr/>
          </p:nvGrpSpPr>
          <p:grpSpPr>
            <a:xfrm>
              <a:off x="1715695" y="2968987"/>
              <a:ext cx="7044600" cy="673714"/>
              <a:chOff x="1720101" y="3282988"/>
              <a:chExt cx="7181640" cy="57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61F100AE-1F2E-47AF-A892-C8D782D4FB14}"/>
                      </a:ext>
                    </a:extLst>
                  </p14:cNvPr>
                  <p14:cNvContentPartPr/>
                  <p14:nvPr/>
                </p14:nvContentPartPr>
                <p14:xfrm>
                  <a:off x="1720101" y="3282988"/>
                  <a:ext cx="44640" cy="53892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61F100AE-1F2E-47AF-A892-C8D782D4FB1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0878" y="3275580"/>
                    <a:ext cx="62717" cy="55404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98" name="Gruppieren 197">
                <a:extLst>
                  <a:ext uri="{FF2B5EF4-FFF2-40B4-BE49-F238E27FC236}">
                    <a16:creationId xmlns:a16="http://schemas.microsoft.com/office/drawing/2014/main" id="{A31DEB6B-3762-45D8-9FF4-8422BE4840C0}"/>
                  </a:ext>
                </a:extLst>
              </p:cNvPr>
              <p:cNvGrpSpPr/>
              <p:nvPr/>
            </p:nvGrpSpPr>
            <p:grpSpPr>
              <a:xfrm>
                <a:off x="1723701" y="3347068"/>
                <a:ext cx="7178040" cy="513360"/>
                <a:chOff x="1723701" y="3347068"/>
                <a:chExt cx="7178040" cy="513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99" name="Freihand 198">
                      <a:extLst>
                        <a:ext uri="{FF2B5EF4-FFF2-40B4-BE49-F238E27FC236}">
                          <a16:creationId xmlns:a16="http://schemas.microsoft.com/office/drawing/2014/main" id="{571D7D7B-3D7B-4AED-B5F5-A354E2D171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01" y="3730828"/>
                    <a:ext cx="7128720" cy="129600"/>
                  </p14:xfrm>
                </p:contentPart>
              </mc:Choice>
              <mc:Fallback xmlns="">
                <p:pic>
                  <p:nvPicPr>
                    <p:cNvPr id="199" name="Freihand 198">
                      <a:extLst>
                        <a:ext uri="{FF2B5EF4-FFF2-40B4-BE49-F238E27FC236}">
                          <a16:creationId xmlns:a16="http://schemas.microsoft.com/office/drawing/2014/main" id="{571D7D7B-3D7B-4AED-B5F5-A354E2D1710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714526" y="3723422"/>
                      <a:ext cx="7146703" cy="14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200" name="Freihand 199">
                      <a:extLst>
                        <a:ext uri="{FF2B5EF4-FFF2-40B4-BE49-F238E27FC236}">
                          <a16:creationId xmlns:a16="http://schemas.microsoft.com/office/drawing/2014/main" id="{E3577CED-B779-40F5-9010-5398BCCDA0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981" y="3347068"/>
                    <a:ext cx="32760" cy="485640"/>
                  </p14:xfrm>
                </p:contentPart>
              </mc:Choice>
              <mc:Fallback xmlns="">
                <p:pic>
                  <p:nvPicPr>
                    <p:cNvPr id="200" name="Freihand 199">
                      <a:extLst>
                        <a:ext uri="{FF2B5EF4-FFF2-40B4-BE49-F238E27FC236}">
                          <a16:creationId xmlns:a16="http://schemas.microsoft.com/office/drawing/2014/main" id="{E3577CED-B779-40F5-9010-5398BCCDA0B5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8859779" y="3339350"/>
                      <a:ext cx="50796" cy="50076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E3E38FF9-A64D-4EF5-8C39-A90D6A2D55AD}"/>
                </a:ext>
              </a:extLst>
            </p:cNvPr>
            <p:cNvGrpSpPr/>
            <p:nvPr/>
          </p:nvGrpSpPr>
          <p:grpSpPr>
            <a:xfrm>
              <a:off x="1489278" y="3621267"/>
              <a:ext cx="3047257" cy="1545071"/>
              <a:chOff x="1489279" y="3842057"/>
              <a:chExt cx="3106536" cy="132428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A3EC51FB-F7E7-4BF5-A925-BA31CE1F2B29}"/>
                      </a:ext>
                    </a:extLst>
                  </p14:cNvPr>
                  <p14:cNvContentPartPr/>
                  <p14:nvPr/>
                </p14:nvContentPartPr>
                <p14:xfrm>
                  <a:off x="1489279" y="3842057"/>
                  <a:ext cx="664560" cy="768960"/>
                </p14:xfrm>
              </p:contentPart>
            </mc:Choice>
            <mc:Fallback xmlns="">
              <p:pic>
                <p:nvPicPr>
                  <p:cNvPr id="181" name="Freihand 180">
                    <a:extLst>
                      <a:ext uri="{FF2B5EF4-FFF2-40B4-BE49-F238E27FC236}">
                        <a16:creationId xmlns:a16="http://schemas.microsoft.com/office/drawing/2014/main" id="{A3EC51FB-F7E7-4BF5-A925-BA31CE1F2B2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480105" y="3834651"/>
                    <a:ext cx="682541" cy="78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DDB4961A-F08E-4E53-8495-2849FC079194}"/>
                      </a:ext>
                    </a:extLst>
                  </p14:cNvPr>
                  <p14:cNvContentPartPr/>
                  <p14:nvPr/>
                </p14:nvContentPartPr>
                <p14:xfrm>
                  <a:off x="2170399" y="4512017"/>
                  <a:ext cx="85320" cy="106200"/>
                </p14:xfrm>
              </p:contentPart>
            </mc:Choice>
            <mc:Fallback xmlns="">
              <p:pic>
                <p:nvPicPr>
                  <p:cNvPr id="182" name="Freihand 181">
                    <a:extLst>
                      <a:ext uri="{FF2B5EF4-FFF2-40B4-BE49-F238E27FC236}">
                        <a16:creationId xmlns:a16="http://schemas.microsoft.com/office/drawing/2014/main" id="{DDB4961A-F08E-4E53-8495-2849FC07919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61205" y="4504299"/>
                    <a:ext cx="103340" cy="121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4ED65A4C-230F-464D-90AD-F3B5BA18F020}"/>
                      </a:ext>
                    </a:extLst>
                  </p14:cNvPr>
                  <p14:cNvContentPartPr/>
                  <p14:nvPr/>
                </p14:nvContentPartPr>
                <p14:xfrm>
                  <a:off x="1914079" y="4328777"/>
                  <a:ext cx="149760" cy="425880"/>
                </p14:xfrm>
              </p:contentPart>
            </mc:Choice>
            <mc:Fallback xmlns="">
              <p:pic>
                <p:nvPicPr>
                  <p:cNvPr id="183" name="Freihand 182">
                    <a:extLst>
                      <a:ext uri="{FF2B5EF4-FFF2-40B4-BE49-F238E27FC236}">
                        <a16:creationId xmlns:a16="http://schemas.microsoft.com/office/drawing/2014/main" id="{4ED65A4C-230F-464D-90AD-F3B5BA18F02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904903" y="4321062"/>
                    <a:ext cx="167746" cy="441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43066839-E4DB-494B-AE88-94AAAA5BEDC0}"/>
                      </a:ext>
                    </a:extLst>
                  </p14:cNvPr>
                  <p14:cNvContentPartPr/>
                  <p14:nvPr/>
                </p14:nvContentPartPr>
                <p14:xfrm>
                  <a:off x="2067079" y="4318337"/>
                  <a:ext cx="2509200" cy="323280"/>
                </p14:xfrm>
              </p:contentPart>
            </mc:Choice>
            <mc:Fallback xmlns="">
              <p:pic>
                <p:nvPicPr>
                  <p:cNvPr id="184" name="Freihand 183">
                    <a:extLst>
                      <a:ext uri="{FF2B5EF4-FFF2-40B4-BE49-F238E27FC236}">
                        <a16:creationId xmlns:a16="http://schemas.microsoft.com/office/drawing/2014/main" id="{43066839-E4DB-494B-AE88-94AAAA5BEDC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58271" y="4310927"/>
                    <a:ext cx="2527183" cy="338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48C43374-943D-40D1-9DCB-659450E9D685}"/>
                      </a:ext>
                    </a:extLst>
                  </p14:cNvPr>
                  <p14:cNvContentPartPr/>
                  <p14:nvPr/>
                </p14:nvContentPartPr>
                <p14:xfrm>
                  <a:off x="4468279" y="4613897"/>
                  <a:ext cx="114120" cy="457560"/>
                </p14:xfrm>
              </p:contentPart>
            </mc:Choice>
            <mc:Fallback xmlns="">
              <p:pic>
                <p:nvPicPr>
                  <p:cNvPr id="185" name="Freihand 184">
                    <a:extLst>
                      <a:ext uri="{FF2B5EF4-FFF2-40B4-BE49-F238E27FC236}">
                        <a16:creationId xmlns:a16="http://schemas.microsoft.com/office/drawing/2014/main" id="{48C43374-943D-40D1-9DCB-659450E9D68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459472" y="4606178"/>
                    <a:ext cx="132100" cy="472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6C3BB586-6ED6-495E-9D4C-8613CE57D978}"/>
                      </a:ext>
                    </a:extLst>
                  </p14:cNvPr>
                  <p14:cNvContentPartPr/>
                  <p14:nvPr/>
                </p14:nvContentPartPr>
                <p14:xfrm>
                  <a:off x="1897975" y="4761338"/>
                  <a:ext cx="2697840" cy="405000"/>
                </p14:xfrm>
              </p:contentPart>
            </mc:Choice>
            <mc:Fallback xmlns="">
              <p:pic>
                <p:nvPicPr>
                  <p:cNvPr id="186" name="Freihand 185">
                    <a:extLst>
                      <a:ext uri="{FF2B5EF4-FFF2-40B4-BE49-F238E27FC236}">
                        <a16:creationId xmlns:a16="http://schemas.microsoft.com/office/drawing/2014/main" id="{6C3BB586-6ED6-495E-9D4C-8613CE57D97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88800" y="4753929"/>
                    <a:ext cx="2715823" cy="4201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2B96786A-0C83-4587-AFB6-38671D531973}"/>
                      </a:ext>
                    </a:extLst>
                  </p14:cNvPr>
                  <p14:cNvContentPartPr/>
                  <p14:nvPr/>
                </p14:nvContentPartPr>
                <p14:xfrm>
                  <a:off x="2509615" y="4491698"/>
                  <a:ext cx="67320" cy="16992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2B96786A-0C83-4587-AFB6-38671D53197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500834" y="4483974"/>
                    <a:ext cx="85248" cy="1850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FBEC223F-69B1-4601-9170-B92AE1F6211D}"/>
                      </a:ext>
                    </a:extLst>
                  </p14:cNvPr>
                  <p14:cNvContentPartPr/>
                  <p14:nvPr/>
                </p14:nvContentPartPr>
                <p14:xfrm>
                  <a:off x="2643175" y="4580258"/>
                  <a:ext cx="82440" cy="9432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FBEC223F-69B1-4601-9170-B92AE1F6211D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34015" y="4572527"/>
                    <a:ext cx="100394" cy="109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35529981-7AF1-4CBA-BE3F-9952AE4D5481}"/>
                      </a:ext>
                    </a:extLst>
                  </p14:cNvPr>
                  <p14:cNvContentPartPr/>
                  <p14:nvPr/>
                </p14:nvContentPartPr>
                <p14:xfrm>
                  <a:off x="2770975" y="4612658"/>
                  <a:ext cx="78120" cy="7344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35529981-7AF1-4CBA-BE3F-9952AE4D54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62173" y="4605252"/>
                    <a:ext cx="96091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111C8058-6F83-4567-AD78-E92695ECD15C}"/>
                      </a:ext>
                    </a:extLst>
                  </p14:cNvPr>
                  <p14:cNvContentPartPr/>
                  <p14:nvPr/>
                </p14:nvContentPartPr>
                <p14:xfrm>
                  <a:off x="2890495" y="4565858"/>
                  <a:ext cx="142200" cy="13284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111C8058-6F83-4567-AD78-E92695ECD15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881699" y="4558135"/>
                    <a:ext cx="160158" cy="147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63646F79-D27E-427C-83AD-45613FB8518C}"/>
                      </a:ext>
                    </a:extLst>
                  </p14:cNvPr>
                  <p14:cNvContentPartPr/>
                  <p14:nvPr/>
                </p14:nvContentPartPr>
                <p14:xfrm>
                  <a:off x="3015775" y="4629938"/>
                  <a:ext cx="66600" cy="9864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63646F79-D27E-427C-83AD-45613FB8518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006944" y="4622232"/>
                    <a:ext cx="84630" cy="1137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A62CCE63-FBCF-4289-AAE9-431DF996C0FD}"/>
                      </a:ext>
                    </a:extLst>
                  </p14:cNvPr>
                  <p14:cNvContentPartPr/>
                  <p14:nvPr/>
                </p14:nvContentPartPr>
                <p14:xfrm>
                  <a:off x="3159055" y="4643258"/>
                  <a:ext cx="94320" cy="100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A62CCE63-FBCF-4289-AAE9-431DF996C0F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150247" y="4635552"/>
                    <a:ext cx="112303" cy="1159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D0956571-6BA5-4AC7-99B5-535E87967A23}"/>
                      </a:ext>
                    </a:extLst>
                  </p14:cNvPr>
                  <p14:cNvContentPartPr/>
                  <p14:nvPr/>
                </p14:nvContentPartPr>
                <p14:xfrm>
                  <a:off x="3274615" y="4663778"/>
                  <a:ext cx="69840" cy="90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D0956571-6BA5-4AC7-99B5-535E87967A2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265793" y="4656064"/>
                    <a:ext cx="87851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F133457B-1E9E-42FB-BD3D-7EFA89A09639}"/>
                      </a:ext>
                    </a:extLst>
                  </p14:cNvPr>
                  <p14:cNvContentPartPr/>
                  <p14:nvPr/>
                </p14:nvContentPartPr>
                <p14:xfrm>
                  <a:off x="3416095" y="4672778"/>
                  <a:ext cx="59760" cy="10008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F133457B-1E9E-42FB-BD3D-7EFA89A0963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406929" y="4665056"/>
                    <a:ext cx="77725" cy="115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A4822573-E507-404A-9710-FFFED213FC56}"/>
                      </a:ext>
                    </a:extLst>
                  </p14:cNvPr>
                  <p14:cNvContentPartPr/>
                  <p14:nvPr/>
                </p14:nvContentPartPr>
                <p14:xfrm>
                  <a:off x="3520855" y="4682138"/>
                  <a:ext cx="63000" cy="12276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A4822573-E507-404A-9710-FFFED213FC5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511698" y="4674427"/>
                    <a:ext cx="80948" cy="137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084D714B-1E25-40CF-A422-56CBC92FA5B2}"/>
                      </a:ext>
                    </a:extLst>
                  </p14:cNvPr>
                  <p14:cNvContentPartPr/>
                  <p14:nvPr/>
                </p14:nvContentPartPr>
                <p14:xfrm>
                  <a:off x="3605815" y="4714178"/>
                  <a:ext cx="220320" cy="133560"/>
                </p14:xfrm>
              </p:contentPart>
            </mc:Choice>
            <mc:Fallback xmlns="">
              <p:pic>
                <p:nvPicPr>
                  <p:cNvPr id="196" name="Freihand 195">
                    <a:extLst>
                      <a:ext uri="{FF2B5EF4-FFF2-40B4-BE49-F238E27FC236}">
                        <a16:creationId xmlns:a16="http://schemas.microsoft.com/office/drawing/2014/main" id="{084D714B-1E25-40CF-A422-56CBC92FA5B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597002" y="4706467"/>
                    <a:ext cx="238313" cy="14867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04A77A4-3379-45BC-B617-C90BD55ED723}"/>
                    </a:ext>
                  </a:extLst>
                </p14:cNvPr>
                <p14:cNvContentPartPr/>
                <p14:nvPr/>
              </p14:nvContentPartPr>
              <p14:xfrm>
                <a:off x="4151466" y="2915645"/>
                <a:ext cx="30600" cy="5896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04A77A4-3379-45BC-B617-C90BD55ED7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42826" y="2906645"/>
                  <a:ext cx="482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EC728706-9ABB-429D-827F-59D1ED353C11}"/>
                    </a:ext>
                  </a:extLst>
                </p14:cNvPr>
                <p14:cNvContentPartPr/>
                <p14:nvPr/>
              </p14:nvContentPartPr>
              <p14:xfrm>
                <a:off x="6324786" y="2932925"/>
                <a:ext cx="22680" cy="5785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EC728706-9ABB-429D-827F-59D1ED353C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16146" y="2924285"/>
                  <a:ext cx="403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FC22D47-5652-4B3D-A403-65E59738D490}"/>
                    </a:ext>
                  </a:extLst>
                </p14:cNvPr>
                <p14:cNvContentPartPr/>
                <p14:nvPr/>
              </p14:nvContentPartPr>
              <p14:xfrm>
                <a:off x="2972106" y="3729245"/>
                <a:ext cx="167400" cy="1753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FC22D47-5652-4B3D-A403-65E59738D4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63466" y="3720605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3EC2D168-FBAB-4D36-B763-499DE1EC7693}"/>
                    </a:ext>
                  </a:extLst>
                </p14:cNvPr>
                <p14:cNvContentPartPr/>
                <p14:nvPr/>
              </p14:nvContentPartPr>
              <p14:xfrm>
                <a:off x="5227506" y="3663725"/>
                <a:ext cx="208440" cy="1846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3EC2D168-FBAB-4D36-B763-499DE1EC76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18506" y="3655085"/>
                  <a:ext cx="226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6E3E417-6327-479E-A872-4EC8F36D496D}"/>
                    </a:ext>
                  </a:extLst>
                </p14:cNvPr>
                <p14:cNvContentPartPr/>
                <p14:nvPr/>
              </p14:nvContentPartPr>
              <p14:xfrm>
                <a:off x="7600986" y="3693605"/>
                <a:ext cx="237600" cy="24768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06E3E417-6327-479E-A872-4EC8F36D49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91986" y="3684605"/>
                  <a:ext cx="255240" cy="265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12940D38-39CF-487C-9207-9F6A9B0E83A3}"/>
                </a:ext>
              </a:extLst>
            </p:cNvPr>
            <p:cNvGrpSpPr/>
            <p:nvPr/>
          </p:nvGrpSpPr>
          <p:grpSpPr>
            <a:xfrm>
              <a:off x="2069700" y="3103684"/>
              <a:ext cx="684000" cy="231840"/>
              <a:chOff x="2069700" y="3103684"/>
              <a:chExt cx="684000" cy="23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76" name="Freihand 175">
                    <a:extLst>
                      <a:ext uri="{FF2B5EF4-FFF2-40B4-BE49-F238E27FC236}">
                        <a16:creationId xmlns:a16="http://schemas.microsoft.com/office/drawing/2014/main" id="{1CB3D42C-E890-453C-AC07-55FE4D68F5FF}"/>
                      </a:ext>
                    </a:extLst>
                  </p14:cNvPr>
                  <p14:cNvContentPartPr/>
                  <p14:nvPr/>
                </p14:nvContentPartPr>
                <p14:xfrm>
                  <a:off x="2069700" y="3103684"/>
                  <a:ext cx="117360" cy="231840"/>
                </p14:xfrm>
              </p:contentPart>
            </mc:Choice>
            <mc:Fallback xmlns="">
              <p:pic>
                <p:nvPicPr>
                  <p:cNvPr id="176" name="Freihand 175">
                    <a:extLst>
                      <a:ext uri="{FF2B5EF4-FFF2-40B4-BE49-F238E27FC236}">
                        <a16:creationId xmlns:a16="http://schemas.microsoft.com/office/drawing/2014/main" id="{1CB3D42C-E890-453C-AC07-55FE4D68F5F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060700" y="3095044"/>
                    <a:ext cx="135000" cy="24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77" name="Freihand 176">
                    <a:extLst>
                      <a:ext uri="{FF2B5EF4-FFF2-40B4-BE49-F238E27FC236}">
                        <a16:creationId xmlns:a16="http://schemas.microsoft.com/office/drawing/2014/main" id="{C4A88F59-3000-4816-8C50-162039542529}"/>
                      </a:ext>
                    </a:extLst>
                  </p14:cNvPr>
                  <p14:cNvContentPartPr/>
                  <p14:nvPr/>
                </p14:nvContentPartPr>
                <p14:xfrm>
                  <a:off x="2226660" y="3231124"/>
                  <a:ext cx="84600" cy="90360"/>
                </p14:xfrm>
              </p:contentPart>
            </mc:Choice>
            <mc:Fallback xmlns="">
              <p:pic>
                <p:nvPicPr>
                  <p:cNvPr id="177" name="Freihand 176">
                    <a:extLst>
                      <a:ext uri="{FF2B5EF4-FFF2-40B4-BE49-F238E27FC236}">
                        <a16:creationId xmlns:a16="http://schemas.microsoft.com/office/drawing/2014/main" id="{C4A88F59-3000-4816-8C50-16203954252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217660" y="3222124"/>
                    <a:ext cx="102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1AE4361B-11EC-4C7B-ABDE-1AA53B0679B7}"/>
                      </a:ext>
                    </a:extLst>
                  </p14:cNvPr>
                  <p14:cNvContentPartPr/>
                  <p14:nvPr/>
                </p14:nvContentPartPr>
                <p14:xfrm>
                  <a:off x="2363820" y="3213484"/>
                  <a:ext cx="78840" cy="88200"/>
                </p14:xfrm>
              </p:contentPart>
            </mc:Choice>
            <mc:Fallback xmlns="">
              <p:pic>
                <p:nvPicPr>
                  <p:cNvPr id="178" name="Freihand 177">
                    <a:extLst>
                      <a:ext uri="{FF2B5EF4-FFF2-40B4-BE49-F238E27FC236}">
                        <a16:creationId xmlns:a16="http://schemas.microsoft.com/office/drawing/2014/main" id="{1AE4361B-11EC-4C7B-ABDE-1AA53B0679B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354820" y="3204844"/>
                    <a:ext cx="96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6CC6C6B3-56E1-4478-B274-B634973152DB}"/>
                      </a:ext>
                    </a:extLst>
                  </p14:cNvPr>
                  <p14:cNvContentPartPr/>
                  <p14:nvPr/>
                </p14:nvContentPartPr>
                <p14:xfrm>
                  <a:off x="2461740" y="3119164"/>
                  <a:ext cx="89280" cy="163440"/>
                </p14:xfrm>
              </p:contentPart>
            </mc:Choice>
            <mc:Fallback xmlns="">
              <p:pic>
                <p:nvPicPr>
                  <p:cNvPr id="179" name="Freihand 178">
                    <a:extLst>
                      <a:ext uri="{FF2B5EF4-FFF2-40B4-BE49-F238E27FC236}">
                        <a16:creationId xmlns:a16="http://schemas.microsoft.com/office/drawing/2014/main" id="{6CC6C6B3-56E1-4478-B274-B634973152D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452740" y="3110524"/>
                    <a:ext cx="10692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EF4B86DD-45AD-4918-B52C-6A42F8E25960}"/>
                      </a:ext>
                    </a:extLst>
                  </p14:cNvPr>
                  <p14:cNvContentPartPr/>
                  <p14:nvPr/>
                </p14:nvContentPartPr>
                <p14:xfrm>
                  <a:off x="2593860" y="3194764"/>
                  <a:ext cx="159840" cy="92520"/>
                </p14:xfrm>
              </p:contentPart>
            </mc:Choice>
            <mc:Fallback xmlns="">
              <p:pic>
                <p:nvPicPr>
                  <p:cNvPr id="180" name="Freihand 179">
                    <a:extLst>
                      <a:ext uri="{FF2B5EF4-FFF2-40B4-BE49-F238E27FC236}">
                        <a16:creationId xmlns:a16="http://schemas.microsoft.com/office/drawing/2014/main" id="{EF4B86DD-45AD-4918-B52C-6A42F8E2596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585220" y="3186124"/>
                    <a:ext cx="177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BCD8D5CE-F223-4C67-9BE1-1ABF77D0268B}"/>
                </a:ext>
              </a:extLst>
            </p:cNvPr>
            <p:cNvGrpSpPr/>
            <p:nvPr/>
          </p:nvGrpSpPr>
          <p:grpSpPr>
            <a:xfrm>
              <a:off x="2969340" y="3058324"/>
              <a:ext cx="599760" cy="191160"/>
              <a:chOff x="2969340" y="3058324"/>
              <a:chExt cx="599760" cy="19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61A23A1-F65F-413A-ABA7-90580CDE4AAF}"/>
                      </a:ext>
                    </a:extLst>
                  </p14:cNvPr>
                  <p14:cNvContentPartPr/>
                  <p14:nvPr/>
                </p14:nvContentPartPr>
                <p14:xfrm>
                  <a:off x="2969340" y="3084604"/>
                  <a:ext cx="119520" cy="160560"/>
                </p14:xfrm>
              </p:contentPart>
            </mc:Choice>
            <mc:Fallback xmlns="">
              <p:pic>
                <p:nvPicPr>
                  <p:cNvPr id="169" name="Freihand 168">
                    <a:extLst>
                      <a:ext uri="{FF2B5EF4-FFF2-40B4-BE49-F238E27FC236}">
                        <a16:creationId xmlns:a16="http://schemas.microsoft.com/office/drawing/2014/main" id="{061A23A1-F65F-413A-ABA7-90580CDE4AA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960700" y="3075604"/>
                    <a:ext cx="13716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1034027D-98C6-414F-8B31-23957CFAF5DE}"/>
                      </a:ext>
                    </a:extLst>
                  </p14:cNvPr>
                  <p14:cNvContentPartPr/>
                  <p14:nvPr/>
                </p14:nvContentPartPr>
                <p14:xfrm>
                  <a:off x="3094260" y="3153004"/>
                  <a:ext cx="103680" cy="96480"/>
                </p14:xfrm>
              </p:contentPart>
            </mc:Choice>
            <mc:Fallback xmlns="">
              <p:pic>
                <p:nvPicPr>
                  <p:cNvPr id="171" name="Freihand 170">
                    <a:extLst>
                      <a:ext uri="{FF2B5EF4-FFF2-40B4-BE49-F238E27FC236}">
                        <a16:creationId xmlns:a16="http://schemas.microsoft.com/office/drawing/2014/main" id="{1034027D-98C6-414F-8B31-23957CFAF5DE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085620" y="3144364"/>
                    <a:ext cx="12132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1664C0A5-C4FA-4AC7-9AAC-97881AAACF4E}"/>
                      </a:ext>
                    </a:extLst>
                  </p14:cNvPr>
                  <p14:cNvContentPartPr/>
                  <p14:nvPr/>
                </p14:nvContentPartPr>
                <p14:xfrm>
                  <a:off x="3249780" y="3058324"/>
                  <a:ext cx="65160" cy="159480"/>
                </p14:xfrm>
              </p:contentPart>
            </mc:Choice>
            <mc:Fallback xmlns="">
              <p:pic>
                <p:nvPicPr>
                  <p:cNvPr id="172" name="Freihand 171">
                    <a:extLst>
                      <a:ext uri="{FF2B5EF4-FFF2-40B4-BE49-F238E27FC236}">
                        <a16:creationId xmlns:a16="http://schemas.microsoft.com/office/drawing/2014/main" id="{1664C0A5-C4FA-4AC7-9AAC-97881AAACF4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241140" y="3049324"/>
                    <a:ext cx="8280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73" name="Freihand 172">
                    <a:extLst>
                      <a:ext uri="{FF2B5EF4-FFF2-40B4-BE49-F238E27FC236}">
                        <a16:creationId xmlns:a16="http://schemas.microsoft.com/office/drawing/2014/main" id="{CF85EEB2-CB7B-42A7-B025-A69D8884C68F}"/>
                      </a:ext>
                    </a:extLst>
                  </p14:cNvPr>
                  <p14:cNvContentPartPr/>
                  <p14:nvPr/>
                </p14:nvContentPartPr>
                <p14:xfrm>
                  <a:off x="3331500" y="3072364"/>
                  <a:ext cx="10440" cy="160200"/>
                </p14:xfrm>
              </p:contentPart>
            </mc:Choice>
            <mc:Fallback xmlns="">
              <p:pic>
                <p:nvPicPr>
                  <p:cNvPr id="173" name="Freihand 172">
                    <a:extLst>
                      <a:ext uri="{FF2B5EF4-FFF2-40B4-BE49-F238E27FC236}">
                        <a16:creationId xmlns:a16="http://schemas.microsoft.com/office/drawing/2014/main" id="{CF85EEB2-CB7B-42A7-B025-A69D8884C68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322860" y="3063364"/>
                    <a:ext cx="2808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74" name="Freihand 173">
                    <a:extLst>
                      <a:ext uri="{FF2B5EF4-FFF2-40B4-BE49-F238E27FC236}">
                        <a16:creationId xmlns:a16="http://schemas.microsoft.com/office/drawing/2014/main" id="{7B50C3E0-973B-42CD-A790-B784D9A1B59A}"/>
                      </a:ext>
                    </a:extLst>
                  </p14:cNvPr>
                  <p14:cNvContentPartPr/>
                  <p14:nvPr/>
                </p14:nvContentPartPr>
                <p14:xfrm>
                  <a:off x="3397380" y="3074524"/>
                  <a:ext cx="20160" cy="151920"/>
                </p14:xfrm>
              </p:contentPart>
            </mc:Choice>
            <mc:Fallback xmlns="">
              <p:pic>
                <p:nvPicPr>
                  <p:cNvPr id="174" name="Freihand 173">
                    <a:extLst>
                      <a:ext uri="{FF2B5EF4-FFF2-40B4-BE49-F238E27FC236}">
                        <a16:creationId xmlns:a16="http://schemas.microsoft.com/office/drawing/2014/main" id="{7B50C3E0-973B-42CD-A790-B784D9A1B59A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388740" y="3065884"/>
                    <a:ext cx="3780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75" name="Freihand 174">
                    <a:extLst>
                      <a:ext uri="{FF2B5EF4-FFF2-40B4-BE49-F238E27FC236}">
                        <a16:creationId xmlns:a16="http://schemas.microsoft.com/office/drawing/2014/main" id="{9B471B6C-33D0-4426-8B22-AF701CA5ADE4}"/>
                      </a:ext>
                    </a:extLst>
                  </p14:cNvPr>
                  <p14:cNvContentPartPr/>
                  <p14:nvPr/>
                </p14:nvContentPartPr>
                <p14:xfrm>
                  <a:off x="3460020" y="3106204"/>
                  <a:ext cx="109080" cy="124560"/>
                </p14:xfrm>
              </p:contentPart>
            </mc:Choice>
            <mc:Fallback xmlns="">
              <p:pic>
                <p:nvPicPr>
                  <p:cNvPr id="175" name="Freihand 174">
                    <a:extLst>
                      <a:ext uri="{FF2B5EF4-FFF2-40B4-BE49-F238E27FC236}">
                        <a16:creationId xmlns:a16="http://schemas.microsoft.com/office/drawing/2014/main" id="{9B471B6C-33D0-4426-8B22-AF701CA5ADE4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451380" y="3097204"/>
                    <a:ext cx="12672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407BA75D-CE1B-41B1-A7C5-D05CD04C9BD4}"/>
                </a:ext>
              </a:extLst>
            </p:cNvPr>
            <p:cNvGrpSpPr/>
            <p:nvPr/>
          </p:nvGrpSpPr>
          <p:grpSpPr>
            <a:xfrm>
              <a:off x="4579830" y="3028500"/>
              <a:ext cx="1238760" cy="222840"/>
              <a:chOff x="4579830" y="3028500"/>
              <a:chExt cx="123876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1DF94389-1613-41F2-B67B-8242E79C9E34}"/>
                      </a:ext>
                    </a:extLst>
                  </p14:cNvPr>
                  <p14:cNvContentPartPr/>
                  <p14:nvPr/>
                </p14:nvContentPartPr>
                <p14:xfrm>
                  <a:off x="4579830" y="3028500"/>
                  <a:ext cx="136080" cy="219240"/>
                </p14:xfrm>
              </p:contentPart>
            </mc:Choice>
            <mc:Fallback xmlns="">
              <p:pic>
                <p:nvPicPr>
                  <p:cNvPr id="99" name="Freihand 98">
                    <a:extLst>
                      <a:ext uri="{FF2B5EF4-FFF2-40B4-BE49-F238E27FC236}">
                        <a16:creationId xmlns:a16="http://schemas.microsoft.com/office/drawing/2014/main" id="{1DF94389-1613-41F2-B67B-8242E79C9E3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570830" y="3019500"/>
                    <a:ext cx="15372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4FC78974-80AB-4859-845F-7CC250EF2156}"/>
                      </a:ext>
                    </a:extLst>
                  </p14:cNvPr>
                  <p14:cNvContentPartPr/>
                  <p14:nvPr/>
                </p14:nvContentPartPr>
                <p14:xfrm>
                  <a:off x="4735710" y="3148380"/>
                  <a:ext cx="108360" cy="102960"/>
                </p14:xfrm>
              </p:contentPart>
            </mc:Choice>
            <mc:Fallback xmlns="">
              <p:pic>
                <p:nvPicPr>
                  <p:cNvPr id="100" name="Freihand 99">
                    <a:extLst>
                      <a:ext uri="{FF2B5EF4-FFF2-40B4-BE49-F238E27FC236}">
                        <a16:creationId xmlns:a16="http://schemas.microsoft.com/office/drawing/2014/main" id="{4FC78974-80AB-4859-845F-7CC250EF215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726710" y="3139380"/>
                    <a:ext cx="12600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015E04AC-A02B-41E8-AB6B-05DDA39B0784}"/>
                      </a:ext>
                    </a:extLst>
                  </p14:cNvPr>
                  <p14:cNvContentPartPr/>
                  <p14:nvPr/>
                </p14:nvContentPartPr>
                <p14:xfrm>
                  <a:off x="4893030" y="3045060"/>
                  <a:ext cx="79560" cy="183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015E04AC-A02B-41E8-AB6B-05DDA39B0784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884030" y="3036060"/>
                    <a:ext cx="972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C9BD6E1-021D-4442-913A-FC2023509EBC}"/>
                      </a:ext>
                    </a:extLst>
                  </p14:cNvPr>
                  <p14:cNvContentPartPr/>
                  <p14:nvPr/>
                </p14:nvContentPartPr>
                <p14:xfrm>
                  <a:off x="5010390" y="3122100"/>
                  <a:ext cx="154080" cy="108720"/>
                </p14:xfrm>
              </p:contentPart>
            </mc:Choice>
            <mc:Fallback xmlns="">
              <p:pic>
                <p:nvPicPr>
                  <p:cNvPr id="133" name="Freihand 132">
                    <a:extLst>
                      <a:ext uri="{FF2B5EF4-FFF2-40B4-BE49-F238E27FC236}">
                        <a16:creationId xmlns:a16="http://schemas.microsoft.com/office/drawing/2014/main" id="{7C9BD6E1-021D-4442-913A-FC2023509EB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001750" y="3113460"/>
                    <a:ext cx="17172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AE1523C-5484-4F7E-8EDC-D808CC9BF843}"/>
                      </a:ext>
                    </a:extLst>
                  </p14:cNvPr>
                  <p14:cNvContentPartPr/>
                  <p14:nvPr/>
                </p14:nvContentPartPr>
                <p14:xfrm>
                  <a:off x="5210190" y="3127860"/>
                  <a:ext cx="167760" cy="88560"/>
                </p14:xfrm>
              </p:contentPart>
            </mc:Choice>
            <mc:Fallback xmlns="">
              <p:pic>
                <p:nvPicPr>
                  <p:cNvPr id="134" name="Freihand 133">
                    <a:extLst>
                      <a:ext uri="{FF2B5EF4-FFF2-40B4-BE49-F238E27FC236}">
                        <a16:creationId xmlns:a16="http://schemas.microsoft.com/office/drawing/2014/main" id="{5AE1523C-5484-4F7E-8EDC-D808CC9BF843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201550" y="3118860"/>
                    <a:ext cx="18540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B1B05658-1C0A-4D40-BD85-F625CD188218}"/>
                      </a:ext>
                    </a:extLst>
                  </p14:cNvPr>
                  <p14:cNvContentPartPr/>
                  <p14:nvPr/>
                </p14:nvContentPartPr>
                <p14:xfrm>
                  <a:off x="5435190" y="3125340"/>
                  <a:ext cx="78480" cy="84960"/>
                </p14:xfrm>
              </p:contentPart>
            </mc:Choice>
            <mc:Fallback xmlns="">
              <p:pic>
                <p:nvPicPr>
                  <p:cNvPr id="135" name="Freihand 134">
                    <a:extLst>
                      <a:ext uri="{FF2B5EF4-FFF2-40B4-BE49-F238E27FC236}">
                        <a16:creationId xmlns:a16="http://schemas.microsoft.com/office/drawing/2014/main" id="{B1B05658-1C0A-4D40-BD85-F625CD188218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26190" y="3116340"/>
                    <a:ext cx="9612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5B0D584F-FF7D-4115-8F10-C1368316AFCB}"/>
                      </a:ext>
                    </a:extLst>
                  </p14:cNvPr>
                  <p14:cNvContentPartPr/>
                  <p14:nvPr/>
                </p14:nvContentPartPr>
                <p14:xfrm>
                  <a:off x="5573430" y="3120660"/>
                  <a:ext cx="91800" cy="78840"/>
                </p14:xfrm>
              </p:contentPart>
            </mc:Choice>
            <mc:Fallback xmlns="">
              <p:pic>
                <p:nvPicPr>
                  <p:cNvPr id="138" name="Freihand 137">
                    <a:extLst>
                      <a:ext uri="{FF2B5EF4-FFF2-40B4-BE49-F238E27FC236}">
                        <a16:creationId xmlns:a16="http://schemas.microsoft.com/office/drawing/2014/main" id="{5B0D584F-FF7D-4115-8F10-C1368316AFCB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564430" y="3111660"/>
                    <a:ext cx="1094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7AEB593-8006-4DE3-A505-7EBFA9F8023D}"/>
                      </a:ext>
                    </a:extLst>
                  </p14:cNvPr>
                  <p14:cNvContentPartPr/>
                  <p14:nvPr/>
                </p14:nvContentPartPr>
                <p14:xfrm>
                  <a:off x="5724990" y="3118140"/>
                  <a:ext cx="93600" cy="968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D7AEB593-8006-4DE3-A505-7EBFA9F8023D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716350" y="3109500"/>
                    <a:ext cx="11124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8B97BA79-5C3E-43EB-9051-699C65CEBD6B}"/>
                </a:ext>
              </a:extLst>
            </p:cNvPr>
            <p:cNvGrpSpPr/>
            <p:nvPr/>
          </p:nvGrpSpPr>
          <p:grpSpPr>
            <a:xfrm>
              <a:off x="7165303" y="3083409"/>
              <a:ext cx="694440" cy="206640"/>
              <a:chOff x="7165303" y="3083409"/>
              <a:chExt cx="694440" cy="20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CAEE16AA-52DD-4FC2-B2B2-112CBFFD88B3}"/>
                      </a:ext>
                    </a:extLst>
                  </p14:cNvPr>
                  <p14:cNvContentPartPr/>
                  <p14:nvPr/>
                </p14:nvContentPartPr>
                <p14:xfrm>
                  <a:off x="7165303" y="3083409"/>
                  <a:ext cx="139680" cy="19404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CAEE16AA-52DD-4FC2-B2B2-112CBFFD88B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156663" y="3074409"/>
                    <a:ext cx="1573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22D1C365-3293-4ABC-954A-7F598A99CA91}"/>
                      </a:ext>
                    </a:extLst>
                  </p14:cNvPr>
                  <p14:cNvContentPartPr/>
                  <p14:nvPr/>
                </p14:nvContentPartPr>
                <p14:xfrm>
                  <a:off x="7317223" y="3177369"/>
                  <a:ext cx="14400" cy="9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22D1C365-3293-4ABC-954A-7F598A99CA91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308583" y="3168729"/>
                    <a:ext cx="3204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3993D4D-2830-400D-BB9B-ACB96CBCAC64}"/>
                      </a:ext>
                    </a:extLst>
                  </p14:cNvPr>
                  <p14:cNvContentPartPr/>
                  <p14:nvPr/>
                </p14:nvContentPartPr>
                <p14:xfrm>
                  <a:off x="7329103" y="3119049"/>
                  <a:ext cx="14040" cy="3384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C3993D4D-2830-400D-BB9B-ACB96CBCAC64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320463" y="3110409"/>
                    <a:ext cx="316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AB1D6245-93A8-424F-8CD7-63F4B65F60F0}"/>
                      </a:ext>
                    </a:extLst>
                  </p14:cNvPr>
                  <p14:cNvContentPartPr/>
                  <p14:nvPr/>
                </p14:nvContentPartPr>
                <p14:xfrm>
                  <a:off x="7380583" y="3156489"/>
                  <a:ext cx="61920" cy="12996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AB1D6245-93A8-424F-8CD7-63F4B65F60F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7371943" y="3147849"/>
                    <a:ext cx="795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A148BBC2-1B1E-4924-8E9C-DF48D335474F}"/>
                      </a:ext>
                    </a:extLst>
                  </p14:cNvPr>
                  <p14:cNvContentPartPr/>
                  <p14:nvPr/>
                </p14:nvContentPartPr>
                <p14:xfrm>
                  <a:off x="7484983" y="3164769"/>
                  <a:ext cx="95400" cy="12528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A148BBC2-1B1E-4924-8E9C-DF48D335474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476343" y="3156129"/>
                    <a:ext cx="1130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49431BEA-664A-4397-ACEB-30CF84EFC432}"/>
                      </a:ext>
                    </a:extLst>
                  </p14:cNvPr>
                  <p14:cNvContentPartPr/>
                  <p14:nvPr/>
                </p14:nvContentPartPr>
                <p14:xfrm>
                  <a:off x="7495063" y="3223089"/>
                  <a:ext cx="106200" cy="75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49431BEA-664A-4397-ACEB-30CF84EFC43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486423" y="3214449"/>
                    <a:ext cx="12384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04C3ECA7-0AD1-4B67-A59E-CE210584F675}"/>
                      </a:ext>
                    </a:extLst>
                  </p14:cNvPr>
                  <p14:cNvContentPartPr/>
                  <p14:nvPr/>
                </p14:nvContentPartPr>
                <p14:xfrm>
                  <a:off x="7676503" y="3089169"/>
                  <a:ext cx="9000" cy="18612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04C3ECA7-0AD1-4B67-A59E-CE210584F675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7667863" y="3080169"/>
                    <a:ext cx="2664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D4D751B8-3D8C-4B9F-B8D5-6BB5608E904E}"/>
                      </a:ext>
                    </a:extLst>
                  </p14:cNvPr>
                  <p14:cNvContentPartPr/>
                  <p14:nvPr/>
                </p14:nvContentPartPr>
                <p14:xfrm>
                  <a:off x="7744183" y="3187809"/>
                  <a:ext cx="115560" cy="8604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D4D751B8-3D8C-4B9F-B8D5-6BB5608E904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735183" y="3179169"/>
                    <a:ext cx="133200" cy="103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647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Informationen über das Array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Arrays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Grösse bzw. Anzahl Elemente für das Array abfragen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Auf dem Arraynamen kann die Anzahl Elemente folgendermassen abgefragt werden: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arrayName.Length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/>
              <a:t>Es wird eine Ganzzahl zurückgegeben.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Somit liefert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hundenamen.Length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2000" dirty="0"/>
              <a:t>folgendes Resultat:</a:t>
            </a:r>
          </a:p>
          <a:p>
            <a:pPr marL="0" indent="0">
              <a:buNone/>
            </a:pPr>
            <a:r>
              <a:rPr lang="de-CH" sz="2000" dirty="0"/>
              <a:t>	</a:t>
            </a:r>
          </a:p>
          <a:p>
            <a:pPr marL="0" indent="0">
              <a:buNone/>
            </a:pPr>
            <a:endParaRPr lang="de-CH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FD1585-0AE3-4A3F-97DC-15CC3FBE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01" y="4869160"/>
            <a:ext cx="45529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6974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1123</Words>
  <Application>Microsoft Office PowerPoint</Application>
  <PresentationFormat>Widescreen</PresentationFormat>
  <Paragraphs>243</Paragraphs>
  <Slides>19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Arrays</vt:lpstr>
      <vt:lpstr>Zur Verwendung</vt:lpstr>
      <vt:lpstr>Begriffserklärung</vt:lpstr>
      <vt:lpstr>Erstellung eines Arrays</vt:lpstr>
      <vt:lpstr>Erstellung eines Arrays</vt:lpstr>
      <vt:lpstr>Erstellung eines Arrays</vt:lpstr>
      <vt:lpstr>Erstellung eines Arrays</vt:lpstr>
      <vt:lpstr>Erstellung eines Arrays</vt:lpstr>
      <vt:lpstr>Informationen über das Array</vt:lpstr>
      <vt:lpstr>Informationen über das Array</vt:lpstr>
      <vt:lpstr>Verwendung eines Arrays</vt:lpstr>
      <vt:lpstr>Verwendung eines Arrays</vt:lpstr>
      <vt:lpstr>Verwendung – Arrays</vt:lpstr>
      <vt:lpstr>Vorteile</vt:lpstr>
      <vt:lpstr>Vorteile</vt:lpstr>
      <vt:lpstr>Statische Arbeit, ohne Arrays</vt:lpstr>
      <vt:lpstr>Dynamische Arbeit, mit Arrays</vt:lpstr>
      <vt:lpstr>Arrays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PR_319_Arrays</dc:title>
  <dc:subject>Modul 319</dc:subject>
  <dc:creator>Lars Meyer</dc:creator>
  <dc:description>CC BY, https://creativecommons.org/licenses/by/4.0/deed.de</dc:description>
  <cp:lastModifiedBy>Lars.Meyer</cp:lastModifiedBy>
  <cp:revision>310</cp:revision>
  <dcterms:created xsi:type="dcterms:W3CDTF">2018-11-16T14:42:52Z</dcterms:created>
  <dcterms:modified xsi:type="dcterms:W3CDTF">2024-02-02T09:19:20Z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