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6" r:id="rId6"/>
    <p:sldId id="258" r:id="rId7"/>
    <p:sldId id="300" r:id="rId8"/>
    <p:sldId id="296" r:id="rId9"/>
    <p:sldId id="286" r:id="rId10"/>
    <p:sldId id="301" r:id="rId11"/>
    <p:sldId id="302" r:id="rId12"/>
    <p:sldId id="303" r:id="rId13"/>
    <p:sldId id="275" r:id="rId14"/>
    <p:sldId id="27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9" autoAdjust="0"/>
    <p:restoredTop sz="88753" autoAdjust="0"/>
  </p:normalViewPr>
  <p:slideViewPr>
    <p:cSldViewPr>
      <p:cViewPr varScale="1">
        <p:scale>
          <a:sx n="98" d="100"/>
          <a:sy n="98" d="100"/>
        </p:scale>
        <p:origin x="12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08:54:02.0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94 0 0 0,'2'-14'130'0'0,"-2"9"16"0"0,1 0-1 0 0,-1 1 1 0 0,1-1-1 0 0,14-56 12815 0 0,-16 61-12901 0 0,-2 81 3215 0 0,-1-47-2969 0 0,0 34 1 0 0,4-60-283 0 0,0-1 1 0 0,1 1 0 0 0,2 6-1 0 0,-1-6 29 0 0,-1-1 0 0 0,0 1-1 0 0,0 11 1 0 0,1 91 256 0 0,-2-97-264 0 0,-2 24 0 0 0,0-24-24 0 0,1 23 0 0 0,5 65 27 0 0,-4-85-28 0 0,0 0 0 0 0,-4 26 0 0 0,3-27 0 0 0,-1 0 0 0 0,2 28 1 0 0,1-25-2 0 0,-3 30 1 0 0,0 2 33 0 0,2-45-40 0 0,-1 0 0 0 0,0 0-1 0 0,0 0 1 0 0,0 0 0 0 0,0 0 0 0 0,-1-1-1 0 0,-3 7 1 0 0,3-5-35 0 0,-1 0 0 0 0,1 1 1 0 0,-2 8-1 0 0,-2 4-663 0 0,6-19 643 0 0,0 0 0 0 0,0 1 0 0 0,0-1 1 0 0,-1 0-1 0 0,1 0 0 0 0,0 0 0 0 0,0 1 1 0 0,0-1-1 0 0,-1 0 0 0 0,1 0 0 0 0,0 0 1 0 0,0 0-1 0 0,-1 0 0 0 0,1 1 0 0 0,0-1 1 0 0,0 0-1 0 0,-1 0 0 0 0,1 0 0 0 0,0 0 1 0 0,-1 0-1 0 0,1 0 0 0 0,0 0 1 0 0,0 0-1 0 0,-1 0 0 0 0,1 0 0 0 0,0 0 1 0 0,-1 0-1 0 0,1 0 0 0 0,0 0 0 0 0,0 0 1 0 0,-1 0-1 0 0,1 0 0 0 0,0-1 0 0 0,0 1 1 0 0,-1 0-1 0 0,1 0 0 0 0,0 0 0 0 0,0 0 1 0 0,-1 0-1 0 0,1-1 0 0 0,0 1 0 0 0,0 0 1 0 0,0 0-1 0 0,-1 0 0 0 0,1-1 1 0 0,0 1-1 0 0,0 0 0 0 0,0 0 0 0 0,0-1 1 0 0,0 1-1 0 0,-1 0 0 0 0,1 0 0 0 0,0-1 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08:55:48.3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712 3 0 0 0,'5'-3'1110'0'0,"-8"12"-587"0"0,-9 13-124 0 0,-11 9 4400 0 0,-53 53-1 0 0,29-38-3959 0 0,-122 100 913 0 0,30-28-1432 0 0,107-86-159 0 0,1 1 0 0 0,2 2 0 0 0,1 0-1 0 0,2 2 1 0 0,-31 59 0 0 0,54-90-134 0 0,-27 52 285 0 0,28-52-255 0 0,0-1-1 0 0,0 1 1 0 0,1-1-1 0 0,-1 1 1 0 0,1 0-1 0 0,1 0 1 0 0,-1-1-1 0 0,1 13 1 0 0,0-17-34 0 0,0 1 0 0 0,1 0 0 0 0,-1-1 0 0 0,0 1 0 0 0,1-1-1 0 0,-1 1 1 0 0,1-1 0 0 0,0 0 0 0 0,0 1 0 0 0,-1-1 0 0 0,1 0 0 0 0,0 1 0 0 0,0-1 0 0 0,0 0 0 0 0,0 0 0 0 0,0 0 0 0 0,1 0 0 0 0,1 2 0 0 0,-1-2 10 0 0,1 1 1 0 0,-1-1-1 0 0,1 0 1 0 0,0 0 0 0 0,0 0-1 0 0,-1 0 1 0 0,1 0-1 0 0,0-1 1 0 0,4 1 0 0 0,4-1 30 0 0,0 0 0 0 0,-1 0 1 0 0,1-1-1 0 0,14-3 0 0 0,65-13 173 0 0,121-24-95 0 0,70-17-673 0 0,-249 53-571 0 0,62-3 0 0 0,-51 6-2676 0 0,0-2-4253 0 0,-4 2 6016 0 0,-28 0 1493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08:55:57.4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864 7 0 0 0,'-4'-4'318'0'0,"4"4"-298"0"0,0 0 0 0 0,0 0 0 0 0,-1-1 0 0 0,1 1 0 0 0,0 0 0 0 0,0 0-1 0 0,0 0 1 0 0,0 0 0 0 0,0 0 0 0 0,0 0 0 0 0,0 0 0 0 0,0 0 0 0 0,0-1 0 0 0,-1 1 0 0 0,1 0-1 0 0,0 0 1 0 0,0 0 0 0 0,0 0 0 0 0,0 0 0 0 0,0 0 0 0 0,0 0 0 0 0,-1 0 0 0 0,1 0 0 0 0,0 0-1 0 0,0 0 1 0 0,0 0 0 0 0,0 0 0 0 0,0 0 0 0 0,-1 0 0 0 0,1 0 0 0 0,0 0 0 0 0,0 0-1 0 0,0 0 1 0 0,0 0 0 0 0,0 0 0 0 0,-1 0 0 0 0,1 0 0 0 0,0 0 0 0 0,0 0 0 0 0,0 0 0 0 0,0 0-1 0 0,0 0 1 0 0,0 0 0 0 0,0 1 0 0 0,-1-1 0 0 0,1 0 0 0 0,0 0 0 0 0,0 0 0 0 0,0 0 0 0 0,0 0-1 0 0,0 0 1 0 0,0 0 0 0 0,0 1 0 0 0,0-1 0 0 0,0 0 0 0 0,0 0 0 0 0,0 0 0 0 0,-1 0 0 0 0,1 1-1 0 0,-4 3 29 0 0,1-2 308 0 0,1 0 0 0 0,0 1 0 0 0,0-1 1 0 0,0 1-1 0 0,-2 4 0 0 0,-12 30 7603 0 0,9-17-4974 0 0,-3-1-3386 0 0,-2 1 1032 0 0,-21 27 0 0 0,16-24-505 0 0,0 2-1 0 0,-16 31 1 0 0,5-8-137 0 0,-43 87 146 0 0,39-71-6 0 0,-174 299 1165 0 0,109-193-550 0 0,56-98-468 0 0,-61 144 268 0 0,17 8-1492 0 0,76-198 565 0 0,1-6 171 0 0,-1 1-4174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08:56:06.0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117 85 0 0 0,'20'-71'927'0'0,"-19"69"-843"0"0,36-10 7924 0 0,-34 45-5430 0 0,-2-14-2169 0 0,-2 1-1 0 0,0-1 0 0 0,-5 22 1 0 0,-17 58-25 0 0,8-33-229 0 0,-8 36-86 0 0,-20 99 100 0 0,17-67 62 0 0,-9 92 580 0 0,30-168-441 0 0,5-51-301 0 0,0 0-1 0 0,0-1 1 0 0,1 1-1 0 0,0 0 1 0 0,0-1-1 0 0,4 11 0 0 0,-5-16-59 0 0,1 0 0 0 0,-1 0-1 0 0,1 0 1 0 0,-1 0-1 0 0,0 0 1 0 0,1 0 0 0 0,0 0-1 0 0,-1-1 1 0 0,1 1-1 0 0,0 0 1 0 0,-1 0-1 0 0,1-1 1 0 0,0 1 0 0 0,0 0-1 0 0,-1-1 1 0 0,1 1-1 0 0,0-1 1 0 0,0 1 0 0 0,0-1-1 0 0,0 1 1 0 0,0-1-1 0 0,0 0 1 0 0,0 0 0 0 0,0 1-1 0 0,0-1 1 0 0,0 0-1 0 0,0 0 1 0 0,0 0-1 0 0,0 0 1 0 0,0 0 0 0 0,0 0-1 0 0,0 0 1 0 0,0 0-1 0 0,0-1 1 0 0,0 1 0 0 0,0 0-1 0 0,0-1 1 0 0,1 0-1 0 0,4-1 7 0 0,-1-1 1 0 0,0 0-1 0 0,0 0 0 0 0,0 0 0 0 0,6-6 0 0 0,37-33 31 0 0,45-52 1 0 0,38-57-70 0 0,-95 109 22 0 0,10-14 3 0 0,71-76-133 0 0,-74 90-230 0 0,41-37-1520 0 0,-60 64-181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08:56:12.4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 65 0 0 0,'0'-6'27'0'0,"0"3"94"0"0,0-1 0 0 0,-1 1 0 0 0,1-1-1 0 0,-1 1 1 0 0,0-1 0 0 0,-15-33 7944 0 0,17 39-7712 0 0,55 105 6056 0 0,1-1-5116 0 0,55 125-216 0 0,44 118-1116 0 0,39 50-1806 0 0,-173-360 1553 0 0,-2 1 0 0 0,-1 1 0 0 0,-2 1 1 0 0,12 48-1 0 0,-21-65-1316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08:56:13.9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17 279 0 0 0,'-16'-39'10817'0'0,"25"61"-9122"0"0,1-1 0 0 0,25 40 0 0 0,34 35-1262 0 0,-38-54-46 0 0,11 16-182 0 0,61 79 74 0 0,-93-125-233 0 0,-7-7-9 0 0,1-1-1 0 0,0 1 1 0 0,0-1 0 0 0,0 0 0 0 0,1 0 0 0 0,7 5 0 0 0,-12-9-19 0 0,1 1-1 0 0,0-1 0 0 0,-1 0 1 0 0,1 1-1 0 0,0-1 0 0 0,0 0 0 0 0,0 0 1 0 0,-1 0-1 0 0,1 0 0 0 0,0 0 1 0 0,0 1-1 0 0,0-1 0 0 0,-1-1 0 0 0,1 1 1 0 0,0 0-1 0 0,0 0 0 0 0,0 0 1 0 0,-1 0-1 0 0,1-1 0 0 0,0 1 1 0 0,0 0-1 0 0,0 0 0 0 0,-1-1 0 0 0,2 0 1 0 0,0 0 23 0 0,-1-1 0 0 0,1 1 0 0 0,0-1 1 0 0,-1 0-1 0 0,0 0 0 0 0,1 1 0 0 0,-1-1 0 0 0,2-4 1 0 0,1-3 71 0 0,0 0 1 0 0,-1 0-1 0 0,2-11 1 0 0,42-210 403 0 0,-2 48-2290 0 0,-12 57-4028 0 0,-23 68-3341 0 0,-7 19 7744 0 0,-2 13 915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08:56:38.3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92 44 0 0 0,'0'0'0'0'0,"0"1"0"0"0,-1-1 0 0 0,1 0 0 0 0,0 0 0 0 0,-1 0 0 0 0,1 0 0 0 0,0 1 0 0 0,-1-1 0 0 0,1 0 0 0 0,0 0 0 0 0,-1 0 0 0 0,1 0 0 0 0,-1 0 0 0 0,1 0 0 0 0,0 0 0 0 0,-1 0 0 0 0,1 0 0 0 0,0 0-1 0 0,-1 0 1 0 0,1 0 0 0 0,0 0 0 0 0,-1-1 0 0 0,1 1 0 0 0,0 0 0 0 0,-1 0 0 0 0,1 0 0 0 0,0 0 0 0 0,-1-1 0 0 0,1 1 0 0 0,0 0-1 0 0,-1-1 1 0 0,-13-6 51 0 0,13 7-24 0 0,-64-36 13486 0 0,64 36-13472 0 0,1 1-6 0 0,0-1 0 0 0,0 0 0 0 0,0 1 0 0 0,0-1 0 0 0,0 0 0 0 0,0 1 0 0 0,0-1 0 0 0,0 1 0 0 0,0-1 0 0 0,1 0 0 0 0,-1 1 0 0 0,0-1 0 0 0,0 0 0 0 0,0 1 0 0 0,0-1 0 0 0,0 0 0 0 0,1 0 0 0 0,-1 1 0 0 0,0-1 0 0 0,0 0 0 0 0,0 1 0 0 0,1-1 0 0 0,-1 0 1 0 0,0 0-1 0 0,1 1 0 0 0,-1-1 0 0 0,0 0 0 0 0,0 0 0 0 0,1 0 0 0 0,-1 1 0 0 0,0-1 0 0 0,1 0 0 0 0,10 6 378 0 0,-3-6-104 0 0,-7 0-277 0 0,-1-1 1 0 0,1 1-1 0 0,-1 0 0 0 0,1 0 0 0 0,-1 0 0 0 0,1 0 0 0 0,0 0 1 0 0,-1 0-1 0 0,1 0 0 0 0,-1 0 0 0 0,1 0 0 0 0,0 0 0 0 0,-1 0 1 0 0,1 0-1 0 0,-1 0 0 0 0,1 0 0 0 0,-1 0 0 0 0,1 0 0 0 0,4 2 1112 0 0,-4-2-1123 0 0,-1 1 1 0 0,0-1 0 0 0,1 1-1 0 0,-1-1 1 0 0,1 1 0 0 0,-1-1-1 0 0,0 0 1 0 0,1 1 0 0 0,-1-1 0 0 0,1 0-1 0 0,-1 1 1 0 0,1-1 0 0 0,-1 0-1 0 0,1 0 1 0 0,-1 1 0 0 0,1-1 0 0 0,-1 0-1 0 0,1 0 1 0 0,-1 0 0 0 0,1 0-1 0 0,0 0 1 0 0,-1 0 0 0 0,1 0-1 0 0,0 0 1 0 0,12 1 319 0 0,0 0 0 0 0,0 0-1 0 0,0 2 1 0 0,16 4 0 0 0,51 20 380 0 0,-17-4-507 0 0,297 112 47 0 0,-261-95-308 0 0,296 125-675 0 0,-203-79 327 0 0,-5-3 39 0 0,49 19-109 0 0,47 23-304 0 0,-50-4-2512 0 0,-209-109 2498 0 0,-6-2-453 0 0,1 0 1 0 0,0-2-1 0 0,0 0 0 0 0,25 6 0 0 0,-1-6-4253 0 0,23 1 4529 0 0,-49-7 717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08:56:42.8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8 523 40 0 0,'-7'-7'2284'0'0,"53"24"7471"0"0,12-4-6147 0 0,16 5-2683 0 0,153 60 38 0 0,108 55-824 0 0,-317-125-120 0 0,22 9 8 0 0,24 11 3 0 0,-56-26-21 0 0,1 1 0 0 0,-1-1 0 0 0,1 0 0 0 0,-1-1 0 0 0,15 1 0 0 0,-4-3-29 0 0,-19 1 18 0 0,1 0 0 0 0,-1 0 1 0 0,0 0-1 0 0,0 0 0 0 0,0 0 1 0 0,1 0-1 0 0,-1 0 0 0 0,0 0 1 0 0,0 0-1 0 0,0-1 0 0 0,0 1 1 0 0,1 0-1 0 0,-1 0 0 0 0,0 0 1 0 0,0 0-1 0 0,0 0 0 0 0,0 0 1 0 0,0 0-1 0 0,0-1 0 0 0,1 1 1 0 0,-1 0-1 0 0,0 0 0 0 0,0 0 1 0 0,0 0-1 0 0,0 0 0 0 0,0-1 1 0 0,0 1-1 0 0,0 0 0 0 0,0 0 1 0 0,0 0-1 0 0,0 0 1 0 0,0-1-1 0 0,0 1 0 0 0,1 0 1 0 0,-1 0-1 0 0,-1-1 0 0 0,-1-9-47 0 0,-9-9-20 0 0,-64-58-57 0 0,23 19 180 0 0,2-2 0 0 0,-52-82 0 0 0,-42-71-972 0 0,27 42-4495 0 0,103 150 2582 0 0,-8-13-3496 0 0,9 12 5914 0 0,10 16 219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08:56:56.4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100 1609 0 0 0,'-9'-13'487'0'0,"-77"-151"14573"0"0,82 134-11044 0 0,4 30-3986 0 0,7 3 474 0 0,7 7-46 0 0,17 15 222 0 0,-24-20-579 0 0,0 0 0 0 0,-1 1-1 0 0,1 0 1 0 0,7 10 0 0 0,19 31 162 0 0,-3 2 1 0 0,25 54-1 0 0,-42-79-214 0 0,125 204 176 0 0,-86-148-176 0 0,61 125 0 0 0,-80-131 14 0 0,42 142 1 0 0,-2 109 100 0 0,-67-286-145 0 0,12 68 58 0 0,-1-39-59 0 0,-16-65-17 0 0,0 0 0 0 0,0 0 1 0 0,0 0-1 0 0,0 0 0 0 0,1-1 0 0 0,-1 1 0 0 0,1 0 0 0 0,0-1 0 0 0,0 1 0 0 0,0-1 0 0 0,2 2 0 0 0,-3-3 0 0 0,0 0-1 0 0,-1-1 1 0 0,1 1-1 0 0,0-1 1 0 0,0 1-1 0 0,0-1 0 0 0,0 0 1 0 0,-1 1-1 0 0,1-1 1 0 0,0 0-1 0 0,0 0 1 0 0,0 1-1 0 0,0-1 1 0 0,0 0-1 0 0,0 0 1 0 0,0 0-1 0 0,0 0 0 0 0,-1 0 1 0 0,1 0-1 0 0,2-1 1 0 0,-2 1-1 0 0,0-1 0 0 0,1 1-1 0 0,-1-1 1 0 0,0 0 0 0 0,0 0 0 0 0,0 1 0 0 0,0-1 0 0 0,1 0 0 0 0,-1 0 0 0 0,1-2 0 0 0,6-5 1 0 0,0-1 1 0 0,-1 0 0 0 0,0-1-1 0 0,0 0 1 0 0,-1 0-1 0 0,-1 0 1 0 0,1 0 0 0 0,4-16-1 0 0,120-305 30 0 0,89-90-5 0 0,-143 297 10 0 0,116-145-1 0 0,-59 101-21 0 0,151-184 34 0 0,-231 290-59 0 0,317-356-28 0 0,99-74-2800 0 0,-226 221-7813 0 0,-197 209 2709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08:54:05.1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2124 12 0 0 0,'0'-1'25'0'0,"0"1"-1"0"0,0 0 1 0 0,1 0 0 0 0,-1 0-1 0 0,0 0 1 0 0,0-1 0 0 0,0 1-1 0 0,0 0 1 0 0,0 0 0 0 0,0-1-1 0 0,0 1 1 0 0,0 0 0 0 0,0 0-1 0 0,1 0 1 0 0,-1-1-1 0 0,0 1 1 0 0,0 0 0 0 0,0 0-1 0 0,0-1 1 0 0,0 1 0 0 0,0 0-1 0 0,-1 0 1 0 0,1-1 0 0 0,0 1-1 0 0,0 0 1 0 0,0 0 0 0 0,0 0-1 0 0,0-1 1 0 0,0 1 0 0 0,0 0-1 0 0,0 0 1 0 0,0 0 0 0 0,-1-1-1 0 0,1 1 1 0 0,0 0 0 0 0,0 0-1 0 0,0 0 1 0 0,0-1 0 0 0,-1 1-1 0 0,1 0 1 0 0,0 0 0 0 0,0 0-1 0 0,0 0 1 0 0,-1 0 0 0 0,1 0-1 0 0,0 0 1 0 0,0 0-1 0 0,-1-1 1 0 0,1 1 0 0 0,0 0-1 0 0,-1 0 1 0 0,0 0 16 0 0,0 0 1 0 0,1-1-1 0 0,-1 1 1 0 0,0 0-1 0 0,0 0 0 0 0,0 0 1 0 0,0 0-1 0 0,0 0 1 0 0,0 0-1 0 0,0 0 0 0 0,0 0 1 0 0,0 0-1 0 0,0 0 1 0 0,-1 0-1 0 0,2 1-58 0 0,-38 20 6012 0 0,29-13-5019 0 0,-9 10-25 0 0,-1-1 0 0 0,-1 0 0 0 0,-1-2 0 0 0,0 0 0 0 0,-30 15 0 0 0,30-17-697 0 0,-38 19 528 0 0,-92 68 1 0 0,25-9-333 0 0,32-25-276 0 0,-177 121 177 0 0,81-54 95 0 0,39-26 100 0 0,-191 141 524 0 0,119-76-738 0 0,154-122-296 0 0,39-29-3 0 0,1 1-1 0 0,-41 40 0 0 0,55-47-56 0 0,-24 28 78 0 0,35-38-110 0 0,1-1 0 0 0,0 1 1 0 0,0-1-1 0 0,0 1 0 0 0,1 0 0 0 0,0 0 1 0 0,0 0-1 0 0,-2 6 0 0 0,4-10-4 0 0,0-1 0 0 0,0 0 0 0 0,-1 1 0 0 0,1-1 0 0 0,0 1-1 0 0,0-1 1 0 0,0 0 0 0 0,0 1 0 0 0,0-1 0 0 0,0 1 0 0 0,0-1 0 0 0,0 1 0 0 0,0-1 0 0 0,0 1 0 0 0,0-1-1 0 0,0 0 1 0 0,0 1 0 0 0,0-1 0 0 0,1 1 0 0 0,-1-1 0 0 0,0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08:54:42.2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521 53 0 0 0,'3'-6'72'0'0,"0"1"-1"0"0,0-1 1 0 0,1 1 0 0 0,8-9 0 0 0,-11 12-26 0 0,1 1 1 0 0,0-1 0 0 0,-1 1-1 0 0,1 0 1 0 0,0-1 0 0 0,0 1-1 0 0,0 0 1 0 0,0 0 0 0 0,0 1-1 0 0,0-1 1 0 0,0 0 0 0 0,0 0-1 0 0,0 1 1 0 0,0 0 0 0 0,0-1 0 0 0,1 1-1 0 0,-1 0 1 0 0,2 0 0 0 0,-3 0-35 0 0,-1 0 1 0 0,0 0-1 0 0,0 0 1 0 0,1 0-1 0 0,-1 0 0 0 0,0 0 1 0 0,1 1-1 0 0,-1-1 1 0 0,0 0-1 0 0,0 0 1 0 0,1 0-1 0 0,-1 0 1 0 0,0 1-1 0 0,0-1 1 0 0,1 0-1 0 0,-1 0 1 0 0,0 0-1 0 0,0 1 1 0 0,0-1-1 0 0,0 0 1 0 0,1 0-1 0 0,-1 1 1 0 0,0-1-1 0 0,0 0 1 0 0,0 1-1 0 0,0-1 1 0 0,0 0-1 0 0,0 0 1 0 0,0 1-1 0 0,0-1 1 0 0,1 0-1 0 0,-1 1 1 0 0,0-1-1 0 0,0 0 1 0 0,0 1-1 0 0,-1-1 0 0 0,1 0 1 0 0,0 0-1 0 0,0 1 1 0 0,0-1-1 0 0,0 0 1 0 0,0 1-1 0 0,0-1 1 0 0,0 0-1 0 0,0 0 1 0 0,-1 1-1 0 0,1-1 1 0 0,0 0-1 0 0,0 0 1 0 0,-1 1-1 0 0,-10 18 563 0 0,8-15-349 0 0,-21 33 6426 0 0,-2 0-3922 0 0,4-6-2163 0 0,-26 47 0 0 0,-59 104 85 0 0,38-69-361 0 0,-20 30 134 0 0,0-1 263 0 0,53-89-301 0 0,-5 10 346 0 0,37-56-616 0 0,1 1-1 0 0,-1-1 1 0 0,1 1-1 0 0,1 0 1 0 0,-1 0-1 0 0,-1 15 0 0 0,4-21-102 0 0,0-1-1 0 0,0 0 1 0 0,0 0-1 0 0,0 0 1 0 0,0 0-1 0 0,0 0 1 0 0,0 0-1 0 0,0 0 1 0 0,0 0-1 0 0,1 1 1 0 0,-1-1-1 0 0,1 0 1 0 0,-1 0-1 0 0,1 0 1 0 0,-1 0-1 0 0,1 0 1 0 0,-1 0-1 0 0,1-1 1 0 0,0 1-1 0 0,-1 0 0 0 0,1 0 1 0 0,0 0-1 0 0,0-1 1 0 0,0 1-1 0 0,0 0 1 0 0,0-1-1 0 0,0 1 1 0 0,0-1-1 0 0,0 1 1 0 0,0-1-1 0 0,0 1 1 0 0,0-1-1 0 0,0 0 1 0 0,0 1-1 0 0,0-1 1 0 0,0 0-1 0 0,0 0 1 0 0,0 0-1 0 0,3 0 1 0 0,4 0 60 0 0,1 0 1 0 0,0 0 0 0 0,0-1-1 0 0,9-2 1 0 0,-12 2-22 0 0,18-4 160 0 0,35-11 0 0 0,62-31 218 0 0,-37 13-201 0 0,254-76 185 0 0,-262 90-374 0 0,-38 8-149 0 0,0 3 0 0 0,61-8 0 0 0,-99 17 18 0 0,1 0 0 0 0,0 0 0 0 0,-1 0 0 0 0,1 0 0 0 0,-1 0 0 0 0,1 0 0 0 0,0 0 0 0 0,-1 0 0 0 0,1 0 0 0 0,0 0 0 0 0,-1 0 0 0 0,1 0 0 0 0,-1 1 0 0 0,1-1 0 0 0,-1 0 0 0 0,1 0 0 0 0,0 1 0 0 0,0-1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08:54:44.4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9 0 0 0,'-15'-8'6513'0'0,"50"46"-1149"0"0,22 15-2966 0 0,-43-40-1847 0 0,21 15-11 0 0,1-1-1 0 0,65 35 1 0 0,-1-1-289 0 0,151 129-25 0 0,-116-84-118 0 0,64 50 58 0 0,13 16-81 0 0,-180-144-140 0 0,-1 1 1 0 0,51 65-1 0 0,-20-16-794 0 0,-9-11-2884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08:54:45.8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27 505 0 0 0,'-27'-27'8824'0'0,"55"35"-5690"0"0,48 25-468 0 0,-72-32-2415 0 0,114 67 1013 0 0,-86-48-1125 0 0,1 0-1 0 0,1-3 1 0 0,56 22 0 0 0,-81-36-125 0 0,171 62 131 0 0,-178-64-128 0 0,0 0 1 0 0,0 0-1 0 0,0 0 1 0 0,0 0-1 0 0,0-1 0 0 0,1 1 1 0 0,-1-1-1 0 0,0 0 1 0 0,0 1-1 0 0,0-1 0 0 0,3 0 1 0 0,-4 0-7 0 0,-1 0 0 0 0,0-1-1 0 0,1 1 1 0 0,-1 0 0 0 0,1 0 0 0 0,-1 0 0 0 0,0-1 0 0 0,1 1 0 0 0,-1 0 0 0 0,0 0-1 0 0,1-1 1 0 0,-1 1 0 0 0,0 0 0 0 0,1 0 0 0 0,-1-1 0 0 0,0 1 0 0 0,0 0-1 0 0,1-1 1 0 0,-1 1 0 0 0,0-1 0 0 0,0 1 0 0 0,0 0 0 0 0,1-1 0 0 0,-1-1 12 0 0,0 1 0 0 0,0 0 0 0 0,0-1 1 0 0,0 1-1 0 0,0-1 0 0 0,0 1 0 0 0,0 0 1 0 0,0-1-1 0 0,0 1 0 0 0,-1-3 0 0 0,-2-4 69 0 0,-1-1 0 0 0,0 1-1 0 0,-8-14 1 0 0,0 0 0 0 0,-63-103 50 0 0,28 51-113 0 0,30 46-50 0 0,-97-177 0 0 0,98 169-261 0 0,-18-58 1 0 0,26 66-178 0 0,-4-36 0 0 0,10 54 1503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08:55:15.91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 2828 696 0 0,'-24'12'741'0'0,"12"-5"-416"0"0,-24 9 0 0 0,32-15-287 0 0,-1 1-1 0 0,1-1 1 0 0,-1-1-1 0 0,0 1 1 0 0,-6 0-1 0 0,8-3 21 0 0,6-2-73 0 0,8-3-36 0 0,61-43 15 0 0,27-38 63 0 0,-73 62 10 0 0,165-159 669 0 0,-64 77 4230 0 0,-19 17-2178 0 0,499-420 2393 0 0,-560 475-5060 0 0,298-216 114 0 0,-89 73-210 0 0,22-15-99 0 0,23-12-152 0 0,30-20-24 0 0,-199 141 136 0 0,452-299-758 0 0,-477 314-1043 0 0,145-70-1 0 0,-207 115 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08:55:16.60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0 712 0 0,'50'46'1915'0'0,"31"17"5244"0"0,119 60-4505 0 0,-197-122-2627 0 0,71 40-2 0 0,122 75-418 0 0,-44-8 448 0 0,157 147 0 0 0,-199-159 10 0 0,134 126-75 0 0,247 325 1357 0 0,-339-372-663 0 0,-30-36-297 0 0,277 331-60 0 0,-210-256-1267 0 0,-117-134-236 0 0,116 127-8208 0 0,-129-144 7723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08:55:26.4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 8 0 0 0,'-5'-7'9058'0'0,"-4"124"-3090"0"0,13 62-3919 0 0,-2-126-1451 0 0,3 57-528 0 0,-13 141 0 0 0,-1-182-642 0 0,1-10-1212 0 0,4-19-3028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08:55:29.6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2855 32 0 0 0,'1'-10'723'0'0,"1"3"-106"0"0,11 3-414 0 0,74-6 10626 0 0,-91 21-9587 0 0,4-10-1188 0 0,-1 0 1 0 0,1-1-1 0 0,0 1 0 0 0,0 0 0 0 0,-1 0 0 0 0,1 0 0 0 0,-1 0 1 0 0,1 0-1 0 0,-1 0 0 0 0,1-1 0 0 0,-1 1 0 0 0,1 0 0 0 0,-1 0 0 0 0,0-1 1 0 0,1 1-1 0 0,-1 0 0 0 0,0-1 0 0 0,0 1 0 0 0,1-1 0 0 0,-1 1 0 0 0,0-1 1 0 0,0 1-1 0 0,-1-1 0 0 0,-113 56 1494 0 0,-47 20-988 0 0,-135 32 267 0 0,-60 39 303 0 0,34-11-414 0 0,130-71-440 0 0,-302 117 187 0 0,401-141-404 0 0,-471 191 203 0 0,285-115-3743 0 0,269-111 2914 0 0,0 0-1 0 0,-14 11 0 0 0,14-6-632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2B86-53D4-4F09-8434-4F0986E46D12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08E5-CCF5-44E7-BB83-5ECBB7A0812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7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391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Hier stehen die Notizen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50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770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Kann eine Ganzzahl, ein Zeichen, ein Text oder ein Wahrheitswert sein</a:t>
            </a:r>
          </a:p>
          <a:p>
            <a:pPr marL="228600" indent="-228600">
              <a:buAutoNum type="arabicParenBoth"/>
            </a:pPr>
            <a:r>
              <a:rPr lang="de-CH" dirty="0"/>
              <a:t>Diese Anweisung kann auch weggelassen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626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79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3180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1507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4127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0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484785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BB3B3B"/>
                </a:solidFill>
                <a:latin typeface="Arial Black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14400" y="4149080"/>
            <a:ext cx="10363200" cy="91365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rgbClr val="BB3B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Organisation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3212976"/>
            <a:ext cx="10363200" cy="576064"/>
          </a:xfrm>
        </p:spPr>
        <p:txBody>
          <a:bodyPr lIns="0" tIns="0" rIns="0" bIns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kern="1200" smtClean="0">
                <a:solidFill>
                  <a:srgbClr val="BB3B3B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r>
              <a:rPr lang="de-CH"/>
              <a:t>Switch-Case</a:t>
            </a:r>
            <a:endParaRPr lang="de-CH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914400" y="2996952"/>
            <a:ext cx="10363200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Switch-Case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Switch-Case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 flipH="1">
            <a:off x="9408368" y="274639"/>
            <a:ext cx="51598" cy="5851525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Symbol" pitchFamily="18" charset="2"/>
              <a:buChar char="-"/>
              <a:defRPr sz="2200" b="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Courier New" pitchFamily="49" charset="0"/>
              <a:buChar char="o"/>
              <a:defRPr sz="2000" b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Ø"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Switch-Case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lIns="0" tIns="0" rIns="0" bIns="0" anchor="t"/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Switch-Case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Switch-Case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94379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92011" y="1598246"/>
            <a:ext cx="5376597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609600" y="1273799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Switch-Case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9" name="Gerade Verbindung 8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Switch-Case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62339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Switch-Case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Switch-Case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Switch-Case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6782FD2-CD32-4188-B647-C756D0C54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76520" y="5949280"/>
            <a:ext cx="1352550" cy="8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Switch-Case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580964-06B5-4CEB-B400-EFD5FB4DD00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94" y="6309320"/>
            <a:ext cx="1227411" cy="429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BB3B3B"/>
          </a:solidFill>
          <a:latin typeface="Arial Black" pitchFamily="34" charset="0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Font typeface="Symbol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csharp/language-reference/keywords/switc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34" Type="http://schemas.openxmlformats.org/officeDocument/2006/relationships/customXml" Target="../ink/ink17.xml"/><Relationship Id="rId7" Type="http://schemas.openxmlformats.org/officeDocument/2006/relationships/image" Target="../media/image8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30" Type="http://schemas.openxmlformats.org/officeDocument/2006/relationships/customXml" Target="../ink/ink15.xml"/><Relationship Id="rId35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Switch-Case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3834" y="4005064"/>
            <a:ext cx="6284335" cy="913656"/>
          </a:xfrm>
        </p:spPr>
        <p:txBody>
          <a:bodyPr/>
          <a:lstStyle/>
          <a:p>
            <a:r>
              <a:rPr lang="de-CH" dirty="0"/>
              <a:t>Lars Meyer / Version 1.1</a:t>
            </a:r>
          </a:p>
          <a:p>
            <a:r>
              <a:rPr lang="de-CH" dirty="0"/>
              <a:t>Berufsfachschule BBB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Modul 319</a:t>
            </a:r>
          </a:p>
        </p:txBody>
      </p:sp>
    </p:spTree>
    <p:extLst>
      <p:ext uri="{BB962C8B-B14F-4D97-AF65-F5344CB8AC3E}">
        <p14:creationId xmlns:p14="http://schemas.microsoft.com/office/powerpoint/2010/main" val="319198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Switch-Case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Switch-Case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13D165CE-BC1C-6502-2144-1492208AA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86" y="1417638"/>
            <a:ext cx="8700628" cy="4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5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Weiterführende Informationen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Switch-Case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BFD966D-B00D-46F5-87E2-3D4B494C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10607352" cy="45365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Microsoft:</a:t>
            </a:r>
            <a:endParaRPr lang="de-CH" sz="1800" dirty="0">
              <a:hlinkClick r:id="rId3"/>
            </a:endParaRPr>
          </a:p>
          <a:p>
            <a:pPr marL="0" indent="0">
              <a:buNone/>
            </a:pPr>
            <a:r>
              <a:rPr lang="de-CH" sz="1800" dirty="0">
                <a:hlinkClick r:id="rId4"/>
              </a:rPr>
              <a:t>https://docs.microsoft.com/en-us/dotnet/csharp/language-reference/keywords/switch</a:t>
            </a: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>
              <a:buFont typeface="Wingdings" panose="05000000000000000000" pitchFamily="2" charset="2"/>
              <a:buChar char="ü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87661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A54F8-7E97-4ACC-A2E6-BB503B75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Zur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BB588-AFD7-456B-9211-E13F3466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/>
              <a:t>Diese Präsentation enthält Notizen und Animationen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Damit Sie bei der Arbeit im Selbststudium vollen Gebrauch machen: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  <a:highlight>
                  <a:srgbClr val="FFFF00"/>
                </a:highlight>
              </a:rPr>
              <a:t>Modus «Bildschirmpräsentation» + Referentenansicht</a:t>
            </a:r>
          </a:p>
          <a:p>
            <a:pPr marL="0" indent="0">
              <a:buNone/>
            </a:pPr>
            <a:endParaRPr lang="de-CH" sz="2000" dirty="0"/>
          </a:p>
          <a:p>
            <a:pPr marL="457200" indent="-457200">
              <a:buAutoNum type="arabicParenR"/>
            </a:pPr>
            <a:r>
              <a:rPr lang="de-CH" sz="2000" dirty="0"/>
              <a:t>Bildschirmpräsentation starten:				oder </a:t>
            </a:r>
            <a:r>
              <a:rPr lang="de-CH" sz="2000" i="1" dirty="0"/>
              <a:t>F5</a:t>
            </a:r>
          </a:p>
          <a:p>
            <a:pPr marL="457200" indent="-457200">
              <a:buAutoNum type="arabicParenR"/>
            </a:pPr>
            <a:endParaRPr lang="de-CH" sz="2000" i="1" dirty="0"/>
          </a:p>
          <a:p>
            <a:pPr marL="457200" indent="-457200">
              <a:buAutoNum type="arabicParenR"/>
            </a:pPr>
            <a:r>
              <a:rPr lang="de-CH" sz="2000" dirty="0"/>
              <a:t>Rechte Maustaste </a:t>
            </a:r>
            <a:r>
              <a:rPr lang="de-CH" sz="2000" dirty="0">
                <a:sym typeface="Wingdings" panose="05000000000000000000" pitchFamily="2" charset="2"/>
              </a:rPr>
              <a:t> Referentenansicht		3)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45CD3-0BB2-45DD-9DA6-856387E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Switch-Case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D10D84-DCC0-4929-8EF3-0C195DD0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88B926-A725-463B-8A68-D89F87A8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284984"/>
            <a:ext cx="2736304" cy="6593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6CFA934-D98A-4525-9EA4-9E889ACE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4077072"/>
            <a:ext cx="3024336" cy="19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Vorausgesetztes Wissen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Switch-Case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9EE00FD-54AE-4773-941A-BDC85B72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8272"/>
            <a:ext cx="10751368" cy="38450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Präsentation </a:t>
            </a:r>
            <a:r>
              <a:rPr lang="de-CH" sz="2000" i="1" dirty="0"/>
              <a:t>PR_319_Kontrollstrukturen.pptx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Sie haben sich bereits mit Kontrollstrukturen beschäftigt…</a:t>
            </a:r>
          </a:p>
          <a:p>
            <a:pPr marL="0" indent="0">
              <a:buNone/>
            </a:pPr>
            <a:r>
              <a:rPr lang="de-CH" sz="2000" dirty="0"/>
              <a:t>…und erweitern nun Ihr Repertoire.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56110190-976D-4430-8207-B3347F2DF589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Bekanntes…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30A0322-C317-4834-9187-7319A23CBC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274638"/>
            <a:ext cx="1597298" cy="1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0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Ausgangslage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Switch-Case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9EE00FD-54AE-4773-941A-BDC85B72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8272"/>
            <a:ext cx="10751368" cy="3845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/>
              <a:t>…Sie haben eine Alternation, jedoch statt 2 möglicher Wege sind es 3 oder mehr.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So z.B. bei einer Auswahl aus einem Menu. Wie machen Sie das?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>
                <a:solidFill>
                  <a:srgbClr val="0070C0"/>
                </a:solidFill>
              </a:rPr>
              <a:t>Mit bisherigen Mitteln müssten Sie mehrere </a:t>
            </a:r>
            <a:r>
              <a:rPr lang="de-CH" sz="2000" dirty="0" err="1">
                <a:solidFill>
                  <a:srgbClr val="0070C0"/>
                </a:solidFill>
              </a:rPr>
              <a:t>if</a:t>
            </a:r>
            <a:r>
              <a:rPr lang="de-CH" sz="2000" dirty="0">
                <a:solidFill>
                  <a:srgbClr val="0070C0"/>
                </a:solidFill>
              </a:rPr>
              <a:t>-</a:t>
            </a:r>
            <a:r>
              <a:rPr lang="de-CH" sz="2000" dirty="0" err="1">
                <a:solidFill>
                  <a:srgbClr val="0070C0"/>
                </a:solidFill>
              </a:rPr>
              <a:t>else</a:t>
            </a:r>
            <a:r>
              <a:rPr lang="de-CH" sz="2000" dirty="0">
                <a:solidFill>
                  <a:srgbClr val="0070C0"/>
                </a:solidFill>
              </a:rPr>
              <a:t>-Alternationen ineinander verschachteln.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56110190-976D-4430-8207-B3347F2DF589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Stellen Sie sich vor…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14C42313-CAC1-4A66-AF49-71CFB11ECA1F}"/>
              </a:ext>
            </a:extLst>
          </p:cNvPr>
          <p:cNvGrpSpPr/>
          <p:nvPr/>
        </p:nvGrpSpPr>
        <p:grpSpPr>
          <a:xfrm>
            <a:off x="2920290" y="2862720"/>
            <a:ext cx="1617480" cy="1132560"/>
            <a:chOff x="1141290" y="2655399"/>
            <a:chExt cx="1617480" cy="11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E0C04D54-33BE-4A9A-ADDB-E9A6D6734E2F}"/>
                    </a:ext>
                  </a:extLst>
                </p14:cNvPr>
                <p14:cNvContentPartPr/>
                <p14:nvPr/>
              </p14:nvContentPartPr>
              <p14:xfrm>
                <a:off x="2063610" y="2700013"/>
                <a:ext cx="19080" cy="33732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E0C04D54-33BE-4A9A-ADDB-E9A6D6734E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7610" y="2664013"/>
                  <a:ext cx="907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99108879-DAEC-4785-AE1E-15C3366A3870}"/>
                    </a:ext>
                  </a:extLst>
                </p14:cNvPr>
                <p14:cNvContentPartPr/>
                <p14:nvPr/>
              </p14:nvContentPartPr>
              <p14:xfrm>
                <a:off x="1286370" y="3043813"/>
                <a:ext cx="765360" cy="56304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99108879-DAEC-4785-AE1E-15C3366A38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50730" y="3008173"/>
                  <a:ext cx="83700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18F49BC3-7E82-4382-BF17-6448078E3F0D}"/>
                    </a:ext>
                  </a:extLst>
                </p14:cNvPr>
                <p14:cNvContentPartPr/>
                <p14:nvPr/>
              </p14:nvContentPartPr>
              <p14:xfrm>
                <a:off x="1141290" y="3349453"/>
                <a:ext cx="351720" cy="36504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18F49BC3-7E82-4382-BF17-6448078E3F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5650" y="3313813"/>
                  <a:ext cx="423360" cy="436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663BACD-075F-474C-992A-B42A184F4B74}"/>
                </a:ext>
              </a:extLst>
            </p:cNvPr>
            <p:cNvGrpSpPr/>
            <p:nvPr/>
          </p:nvGrpSpPr>
          <p:grpSpPr>
            <a:xfrm>
              <a:off x="2106090" y="3056773"/>
              <a:ext cx="652680" cy="554760"/>
              <a:chOff x="2106090" y="3056773"/>
              <a:chExt cx="65268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1" name="Freihand 20">
                    <a:extLst>
                      <a:ext uri="{FF2B5EF4-FFF2-40B4-BE49-F238E27FC236}">
                        <a16:creationId xmlns:a16="http://schemas.microsoft.com/office/drawing/2014/main" id="{2E89C240-5CA6-44DB-806D-3DF4755D191F}"/>
                      </a:ext>
                    </a:extLst>
                  </p14:cNvPr>
                  <p14:cNvContentPartPr/>
                  <p14:nvPr/>
                </p14:nvContentPartPr>
                <p14:xfrm>
                  <a:off x="2106090" y="3056773"/>
                  <a:ext cx="516960" cy="433080"/>
                </p14:xfrm>
              </p:contentPart>
            </mc:Choice>
            <mc:Fallback xmlns="">
              <p:pic>
                <p:nvPicPr>
                  <p:cNvPr id="21" name="Freihand 20">
                    <a:extLst>
                      <a:ext uri="{FF2B5EF4-FFF2-40B4-BE49-F238E27FC236}">
                        <a16:creationId xmlns:a16="http://schemas.microsoft.com/office/drawing/2014/main" id="{2E89C240-5CA6-44DB-806D-3DF4755D191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070090" y="3021133"/>
                    <a:ext cx="588600" cy="50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C081E854-04B0-40A7-BF89-E4F28CFFB09D}"/>
                      </a:ext>
                    </a:extLst>
                  </p14:cNvPr>
                  <p14:cNvContentPartPr/>
                  <p14:nvPr/>
                </p14:nvContentPartPr>
                <p14:xfrm>
                  <a:off x="2528010" y="3338293"/>
                  <a:ext cx="230760" cy="27324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C081E854-04B0-40A7-BF89-E4F28CFFB09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492010" y="3302653"/>
                    <a:ext cx="302400" cy="344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FE24230F-10B8-4BA3-81A4-5004F017F87B}"/>
                    </a:ext>
                  </a:extLst>
                </p14:cNvPr>
                <p14:cNvContentPartPr/>
                <p14:nvPr/>
              </p14:nvContentPartPr>
              <p14:xfrm>
                <a:off x="1249650" y="2754759"/>
                <a:ext cx="1412280" cy="103320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FE24230F-10B8-4BA3-81A4-5004F017F8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96010" y="2646759"/>
                  <a:ext cx="1519920" cy="12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C23D75F6-7AB1-41FC-9471-1C68334E87E3}"/>
                    </a:ext>
                  </a:extLst>
                </p14:cNvPr>
                <p14:cNvContentPartPr/>
                <p14:nvPr/>
              </p14:nvContentPartPr>
              <p14:xfrm>
                <a:off x="1424250" y="2655399"/>
                <a:ext cx="1113120" cy="106812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C23D75F6-7AB1-41FC-9471-1C68334E87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70250" y="2547399"/>
                  <a:ext cx="1220760" cy="128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100B5FC-7405-43E4-9BFD-99072A50A90E}"/>
              </a:ext>
            </a:extLst>
          </p:cNvPr>
          <p:cNvGrpSpPr/>
          <p:nvPr/>
        </p:nvGrpSpPr>
        <p:grpSpPr>
          <a:xfrm>
            <a:off x="5752912" y="2846880"/>
            <a:ext cx="2345760" cy="1164240"/>
            <a:chOff x="4156650" y="2683479"/>
            <a:chExt cx="2345760" cy="11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85295C33-213C-46E4-86C4-6CA4FD319A23}"/>
                    </a:ext>
                  </a:extLst>
                </p14:cNvPr>
                <p14:cNvContentPartPr/>
                <p14:nvPr/>
              </p14:nvContentPartPr>
              <p14:xfrm>
                <a:off x="5374890" y="2683479"/>
                <a:ext cx="11880" cy="31680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85295C33-213C-46E4-86C4-6CA4FD319A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38890" y="2647839"/>
                  <a:ext cx="835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5DA30645-BDA8-4415-A4A6-5FCFEA475A82}"/>
                    </a:ext>
                  </a:extLst>
                </p14:cNvPr>
                <p14:cNvContentPartPr/>
                <p14:nvPr/>
              </p14:nvContentPartPr>
              <p14:xfrm>
                <a:off x="4328730" y="2988759"/>
                <a:ext cx="1065240" cy="44244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5DA30645-BDA8-4415-A4A6-5FCFEA475A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92730" y="2953119"/>
                  <a:ext cx="11368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37B3DC9F-2907-435C-8C4F-8D34866754A1}"/>
                    </a:ext>
                  </a:extLst>
                </p14:cNvPr>
                <p14:cNvContentPartPr/>
                <p14:nvPr/>
              </p14:nvContentPartPr>
              <p14:xfrm>
                <a:off x="4156650" y="3230679"/>
                <a:ext cx="345960" cy="32004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37B3DC9F-2907-435C-8C4F-8D34866754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21010" y="3194679"/>
                  <a:ext cx="4176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F99A5785-A963-4F5B-9837-50AF29A3C231}"/>
                    </a:ext>
                  </a:extLst>
                </p14:cNvPr>
                <p14:cNvContentPartPr/>
                <p14:nvPr/>
              </p14:nvContentPartPr>
              <p14:xfrm>
                <a:off x="5061330" y="3006039"/>
                <a:ext cx="311040" cy="58788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F99A5785-A963-4F5B-9837-50AF29A3C2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25690" y="2970399"/>
                  <a:ext cx="38268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AB2ADBE3-3B5B-44E2-A9FE-3FBDD986409B}"/>
                    </a:ext>
                  </a:extLst>
                </p14:cNvPr>
                <p14:cNvContentPartPr/>
                <p14:nvPr/>
              </p14:nvContentPartPr>
              <p14:xfrm>
                <a:off x="4944690" y="3454239"/>
                <a:ext cx="252360" cy="39348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AB2ADBE3-3B5B-44E2-A9FE-3FBDD986409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09050" y="3418239"/>
                  <a:ext cx="324000" cy="465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3FDDA9DA-5E4D-484C-A09D-24B740346A69}"/>
                </a:ext>
              </a:extLst>
            </p:cNvPr>
            <p:cNvGrpSpPr/>
            <p:nvPr/>
          </p:nvGrpSpPr>
          <p:grpSpPr>
            <a:xfrm>
              <a:off x="5407650" y="3008199"/>
              <a:ext cx="342000" cy="709560"/>
              <a:chOff x="5407650" y="3008199"/>
              <a:chExt cx="342000" cy="709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07122C16-71FC-4154-8615-1C0F2CAFBA82}"/>
                      </a:ext>
                    </a:extLst>
                  </p14:cNvPr>
                  <p14:cNvContentPartPr/>
                  <p14:nvPr/>
                </p14:nvContentPartPr>
                <p14:xfrm>
                  <a:off x="5407650" y="3008199"/>
                  <a:ext cx="249480" cy="530280"/>
                </p14:xfrm>
              </p:contentPart>
            </mc:Choice>
            <mc:Fallback xmlns="">
              <p:pic>
                <p:nvPicPr>
                  <p:cNvPr id="45" name="Freihand 44">
                    <a:extLst>
                      <a:ext uri="{FF2B5EF4-FFF2-40B4-BE49-F238E27FC236}">
                        <a16:creationId xmlns:a16="http://schemas.microsoft.com/office/drawing/2014/main" id="{07122C16-71FC-4154-8615-1C0F2CAFBA82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5372010" y="2972559"/>
                    <a:ext cx="321120" cy="60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D869F464-7E89-4AFE-A51C-7F79831CD95D}"/>
                      </a:ext>
                    </a:extLst>
                  </p14:cNvPr>
                  <p14:cNvContentPartPr/>
                  <p14:nvPr/>
                </p14:nvContentPartPr>
                <p14:xfrm>
                  <a:off x="5556690" y="3456039"/>
                  <a:ext cx="192960" cy="261720"/>
                </p14:xfrm>
              </p:contentPart>
            </mc:Choice>
            <mc:Fallback xmlns="">
              <p:pic>
                <p:nvPicPr>
                  <p:cNvPr id="46" name="Freihand 45">
                    <a:extLst>
                      <a:ext uri="{FF2B5EF4-FFF2-40B4-BE49-F238E27FC236}">
                        <a16:creationId xmlns:a16="http://schemas.microsoft.com/office/drawing/2014/main" id="{D869F464-7E89-4AFE-A51C-7F79831CD95D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521050" y="3420039"/>
                    <a:ext cx="264600" cy="333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C4E561B0-9C74-4AD3-AC6D-D7A6E4C8429A}"/>
                    </a:ext>
                  </a:extLst>
                </p14:cNvPr>
                <p14:cNvContentPartPr/>
                <p14:nvPr/>
              </p14:nvContentPartPr>
              <p14:xfrm>
                <a:off x="5430690" y="2994519"/>
                <a:ext cx="911880" cy="36900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C4E561B0-9C74-4AD3-AC6D-D7A6E4C842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94690" y="2958519"/>
                  <a:ext cx="9835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502AF101-F576-433C-99E7-8FC94F74E44F}"/>
                    </a:ext>
                  </a:extLst>
                </p14:cNvPr>
                <p14:cNvContentPartPr/>
                <p14:nvPr/>
              </p14:nvContentPartPr>
              <p14:xfrm>
                <a:off x="6159690" y="3220959"/>
                <a:ext cx="342720" cy="30276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502AF101-F576-433C-99E7-8FC94F74E4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24050" y="3185319"/>
                  <a:ext cx="4143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A190C172-AD4B-4F7E-AD43-C41896844150}"/>
                    </a:ext>
                  </a:extLst>
                </p14:cNvPr>
                <p14:cNvContentPartPr/>
                <p14:nvPr/>
              </p14:nvContentPartPr>
              <p14:xfrm>
                <a:off x="5019930" y="2694639"/>
                <a:ext cx="1110240" cy="111024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A190C172-AD4B-4F7E-AD43-C418968441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66290" y="2586639"/>
                  <a:ext cx="1217880" cy="132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718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7E3AC516-DB0D-442A-BE09-9203FE198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219118"/>
            <a:ext cx="7078960" cy="348988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Ausgangslage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Switch-Case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Mehrfachalternation – </a:t>
            </a:r>
            <a:r>
              <a:rPr lang="de-CH" sz="2200" i="1" dirty="0" err="1">
                <a:solidFill>
                  <a:srgbClr val="00B050"/>
                </a:solidFill>
              </a:rPr>
              <a:t>if-else</a:t>
            </a:r>
            <a:endParaRPr lang="de-CH" sz="2200" i="1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4A5B594-E4F9-47EF-B484-DDA3096C99A3}"/>
              </a:ext>
            </a:extLst>
          </p:cNvPr>
          <p:cNvSpPr txBox="1"/>
          <p:nvPr/>
        </p:nvSpPr>
        <p:spPr>
          <a:xfrm rot="20310687">
            <a:off x="2197226" y="3029296"/>
            <a:ext cx="79208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800" dirty="0">
                <a:solidFill>
                  <a:srgbClr val="FF0000"/>
                </a:solidFill>
              </a:rPr>
              <a:t>unübersichtlich!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8DA9EF5E-457B-4D31-90FC-838EA2D41B52}"/>
              </a:ext>
            </a:extLst>
          </p:cNvPr>
          <p:cNvSpPr txBox="1">
            <a:spLocks/>
          </p:cNvSpPr>
          <p:nvPr/>
        </p:nvSpPr>
        <p:spPr>
          <a:xfrm>
            <a:off x="7063710" y="2090891"/>
            <a:ext cx="5008953" cy="4002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menu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==1)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Console.WriteLine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("Beef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Chop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Suey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");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menu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== 2)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Console.WriteLine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("Broccoli Shrimps");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menu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== 3)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Console.WriteLine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Vegetable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Delight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");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Console.WriteLine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("Ungültige Menüwahl!");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0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9F7BE2D-2447-4C55-9546-D3C51DB59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819728"/>
            <a:ext cx="5202941" cy="448716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Switch-Case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Switch-Case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Das geht eleganter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173AE897-2718-4995-9A23-71CB2704D35D}"/>
              </a:ext>
            </a:extLst>
          </p:cNvPr>
          <p:cNvSpPr/>
          <p:nvPr/>
        </p:nvSpPr>
        <p:spPr>
          <a:xfrm>
            <a:off x="929788" y="2291316"/>
            <a:ext cx="2069867" cy="571202"/>
          </a:xfrm>
          <a:prstGeom prst="wedgeRectCallout">
            <a:avLst>
              <a:gd name="adj1" fmla="val 101500"/>
              <a:gd name="adj2" fmla="val -26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Wird überprüft</a:t>
            </a:r>
            <a:r>
              <a:rPr lang="de-CH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  <a:r>
              <a:rPr lang="de-CH" dirty="0"/>
              <a:t>…</a:t>
            </a:r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129E9F74-6764-4442-90EA-9EC46B18B6ED}"/>
              </a:ext>
            </a:extLst>
          </p:cNvPr>
          <p:cNvSpPr/>
          <p:nvPr/>
        </p:nvSpPr>
        <p:spPr>
          <a:xfrm>
            <a:off x="9264352" y="2420888"/>
            <a:ext cx="2413121" cy="936104"/>
          </a:xfrm>
          <a:prstGeom prst="wedgeRectCallout">
            <a:avLst>
              <a:gd name="adj1" fmla="val -116201"/>
              <a:gd name="adj2" fmla="val 55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Entsprechende Anweisung wird ausgeführt</a:t>
            </a:r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AFE01C57-9F6C-40BE-8D8A-8A1A3251A7A5}"/>
              </a:ext>
            </a:extLst>
          </p:cNvPr>
          <p:cNvSpPr/>
          <p:nvPr/>
        </p:nvSpPr>
        <p:spPr>
          <a:xfrm>
            <a:off x="1126018" y="3144959"/>
            <a:ext cx="1549025" cy="612648"/>
          </a:xfrm>
          <a:prstGeom prst="wedgeRectCallout">
            <a:avLst>
              <a:gd name="adj1" fmla="val 166591"/>
              <a:gd name="adj2" fmla="val -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…gegen…</a:t>
            </a:r>
          </a:p>
        </p:txBody>
      </p:sp>
      <p:sp>
        <p:nvSpPr>
          <p:cNvPr id="19" name="Sprechblase: rechteckig 18">
            <a:extLst>
              <a:ext uri="{FF2B5EF4-FFF2-40B4-BE49-F238E27FC236}">
                <a16:creationId xmlns:a16="http://schemas.microsoft.com/office/drawing/2014/main" id="{73053D73-39B4-4CC1-B9B4-E81C914A4C01}"/>
              </a:ext>
            </a:extLst>
          </p:cNvPr>
          <p:cNvSpPr/>
          <p:nvPr/>
        </p:nvSpPr>
        <p:spPr>
          <a:xfrm>
            <a:off x="1138741" y="3943594"/>
            <a:ext cx="1549025" cy="612648"/>
          </a:xfrm>
          <a:prstGeom prst="wedgeRectCallout">
            <a:avLst>
              <a:gd name="adj1" fmla="val 166591"/>
              <a:gd name="adj2" fmla="val -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…diese…</a:t>
            </a:r>
          </a:p>
        </p:txBody>
      </p:sp>
      <p:sp>
        <p:nvSpPr>
          <p:cNvPr id="21" name="Sprechblase: rechteckig 20">
            <a:extLst>
              <a:ext uri="{FF2B5EF4-FFF2-40B4-BE49-F238E27FC236}">
                <a16:creationId xmlns:a16="http://schemas.microsoft.com/office/drawing/2014/main" id="{6D839BE7-6538-41B2-8A74-C4A1844B3D9F}"/>
              </a:ext>
            </a:extLst>
          </p:cNvPr>
          <p:cNvSpPr/>
          <p:nvPr/>
        </p:nvSpPr>
        <p:spPr>
          <a:xfrm>
            <a:off x="1148107" y="4742229"/>
            <a:ext cx="1549025" cy="612648"/>
          </a:xfrm>
          <a:prstGeom prst="wedgeRectCallout">
            <a:avLst>
              <a:gd name="adj1" fmla="val 166591"/>
              <a:gd name="adj2" fmla="val -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…Muster.</a:t>
            </a:r>
          </a:p>
        </p:txBody>
      </p:sp>
      <p:sp>
        <p:nvSpPr>
          <p:cNvPr id="22" name="Sprechblase: rechteckig 21">
            <a:extLst>
              <a:ext uri="{FF2B5EF4-FFF2-40B4-BE49-F238E27FC236}">
                <a16:creationId xmlns:a16="http://schemas.microsoft.com/office/drawing/2014/main" id="{C8F7E2A0-535C-4340-9BA2-96E77DF7B5B4}"/>
              </a:ext>
            </a:extLst>
          </p:cNvPr>
          <p:cNvSpPr/>
          <p:nvPr/>
        </p:nvSpPr>
        <p:spPr>
          <a:xfrm>
            <a:off x="801844" y="5617552"/>
            <a:ext cx="2773876" cy="612648"/>
          </a:xfrm>
          <a:prstGeom prst="wedgeRectCallout">
            <a:avLst>
              <a:gd name="adj1" fmla="val 84529"/>
              <a:gd name="adj2" fmla="val 4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Passt keins der Muster,…</a:t>
            </a:r>
          </a:p>
        </p:txBody>
      </p:sp>
      <p:sp>
        <p:nvSpPr>
          <p:cNvPr id="24" name="Sprechblase: rechteckig 23">
            <a:extLst>
              <a:ext uri="{FF2B5EF4-FFF2-40B4-BE49-F238E27FC236}">
                <a16:creationId xmlns:a16="http://schemas.microsoft.com/office/drawing/2014/main" id="{6AB66EA8-E693-4DD6-BF55-407EA89D18C9}"/>
              </a:ext>
            </a:extLst>
          </p:cNvPr>
          <p:cNvSpPr/>
          <p:nvPr/>
        </p:nvSpPr>
        <p:spPr>
          <a:xfrm>
            <a:off x="9264352" y="4797152"/>
            <a:ext cx="2413121" cy="936104"/>
          </a:xfrm>
          <a:prstGeom prst="wedgeRectCallout">
            <a:avLst>
              <a:gd name="adj1" fmla="val -116201"/>
              <a:gd name="adj2" fmla="val 55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…wird das ausgeführt</a:t>
            </a:r>
            <a:r>
              <a:rPr lang="de-CH" baseline="30000" dirty="0">
                <a:solidFill>
                  <a:schemeClr val="bg1">
                    <a:lumMod val="65000"/>
                  </a:schemeClr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95463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9" grpId="0" animBg="1"/>
      <p:bldP spid="21" grpId="0" animBg="1"/>
      <p:bldP spid="22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9F7BE2D-2447-4C55-9546-D3C51DB59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05329"/>
            <a:ext cx="4910457" cy="42349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Switch-Case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Switch-Case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PAP </a:t>
            </a:r>
            <a:r>
              <a:rPr lang="de-CH" sz="2200" i="1" dirty="0">
                <a:solidFill>
                  <a:srgbClr val="00B050"/>
                </a:solidFill>
                <a:sym typeface="Wingdings" panose="05000000000000000000" pitchFamily="2" charset="2"/>
              </a:rPr>
              <a:t> C#</a:t>
            </a:r>
            <a:endParaRPr lang="de-CH" sz="2200" i="1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BBEF809-BFA1-4808-9FEA-A5359BC54F42}"/>
              </a:ext>
            </a:extLst>
          </p:cNvPr>
          <p:cNvSpPr txBox="1">
            <a:spLocks/>
          </p:cNvSpPr>
          <p:nvPr/>
        </p:nvSpPr>
        <p:spPr>
          <a:xfrm>
            <a:off x="6023992" y="2207839"/>
            <a:ext cx="6048671" cy="4002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switch(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pattern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case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1: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// Anweisung 1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break;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case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2: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// Anweisung 2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break;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case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3: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// Anweisung 3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break;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default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// Anweisung für andere Fälle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break;</a:t>
            </a:r>
          </a:p>
          <a:p>
            <a:pPr marL="0" indent="0"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Sprechblase: rechteckig 17">
            <a:extLst>
              <a:ext uri="{FF2B5EF4-FFF2-40B4-BE49-F238E27FC236}">
                <a16:creationId xmlns:a16="http://schemas.microsoft.com/office/drawing/2014/main" id="{5FC9E89E-3F79-4CBB-8CC8-D0EC5CFDC3D5}"/>
              </a:ext>
            </a:extLst>
          </p:cNvPr>
          <p:cNvSpPr/>
          <p:nvPr/>
        </p:nvSpPr>
        <p:spPr>
          <a:xfrm>
            <a:off x="8760296" y="1508976"/>
            <a:ext cx="1800200" cy="665727"/>
          </a:xfrm>
          <a:prstGeom prst="wedgeRectCallout">
            <a:avLst>
              <a:gd name="adj1" fmla="val -108501"/>
              <a:gd name="adj2" fmla="val 64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Auszuwertendes Muster</a:t>
            </a:r>
          </a:p>
        </p:txBody>
      </p:sp>
      <p:sp>
        <p:nvSpPr>
          <p:cNvPr id="20" name="Sprechblase: rechteckig 19">
            <a:extLst>
              <a:ext uri="{FF2B5EF4-FFF2-40B4-BE49-F238E27FC236}">
                <a16:creationId xmlns:a16="http://schemas.microsoft.com/office/drawing/2014/main" id="{A29064D5-C204-4C9D-96F9-7332CD26E03A}"/>
              </a:ext>
            </a:extLst>
          </p:cNvPr>
          <p:cNvSpPr/>
          <p:nvPr/>
        </p:nvSpPr>
        <p:spPr>
          <a:xfrm>
            <a:off x="9761113" y="2400441"/>
            <a:ext cx="1944216" cy="494644"/>
          </a:xfrm>
          <a:prstGeom prst="wedgeRectCallout">
            <a:avLst>
              <a:gd name="adj1" fmla="val -148602"/>
              <a:gd name="adj2" fmla="val 46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Fälle,…</a:t>
            </a:r>
          </a:p>
        </p:txBody>
      </p:sp>
      <p:sp>
        <p:nvSpPr>
          <p:cNvPr id="23" name="Sprechblase: rechteckig 22">
            <a:extLst>
              <a:ext uri="{FF2B5EF4-FFF2-40B4-BE49-F238E27FC236}">
                <a16:creationId xmlns:a16="http://schemas.microsoft.com/office/drawing/2014/main" id="{A470B338-51F7-457D-A5D2-5F0835646A58}"/>
              </a:ext>
            </a:extLst>
          </p:cNvPr>
          <p:cNvSpPr/>
          <p:nvPr/>
        </p:nvSpPr>
        <p:spPr>
          <a:xfrm>
            <a:off x="9756482" y="3201639"/>
            <a:ext cx="1944216" cy="494644"/>
          </a:xfrm>
          <a:prstGeom prst="wedgeRectCallout">
            <a:avLst>
              <a:gd name="adj1" fmla="val -148602"/>
              <a:gd name="adj2" fmla="val 46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…gegen welche …</a:t>
            </a:r>
          </a:p>
        </p:txBody>
      </p:sp>
      <p:sp>
        <p:nvSpPr>
          <p:cNvPr id="25" name="Sprechblase: rechteckig 24">
            <a:extLst>
              <a:ext uri="{FF2B5EF4-FFF2-40B4-BE49-F238E27FC236}">
                <a16:creationId xmlns:a16="http://schemas.microsoft.com/office/drawing/2014/main" id="{2021E97B-BDEA-4EE6-AC26-BC2C3BC48564}"/>
              </a:ext>
            </a:extLst>
          </p:cNvPr>
          <p:cNvSpPr/>
          <p:nvPr/>
        </p:nvSpPr>
        <p:spPr>
          <a:xfrm>
            <a:off x="9766651" y="3961720"/>
            <a:ext cx="1944216" cy="494644"/>
          </a:xfrm>
          <a:prstGeom prst="wedgeRectCallout">
            <a:avLst>
              <a:gd name="adj1" fmla="val -148602"/>
              <a:gd name="adj2" fmla="val 46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…geprüft wird.</a:t>
            </a:r>
          </a:p>
        </p:txBody>
      </p:sp>
      <p:sp>
        <p:nvSpPr>
          <p:cNvPr id="26" name="Sprechblase: rechteckig 25">
            <a:extLst>
              <a:ext uri="{FF2B5EF4-FFF2-40B4-BE49-F238E27FC236}">
                <a16:creationId xmlns:a16="http://schemas.microsoft.com/office/drawing/2014/main" id="{9A4C5E2C-6373-4B37-B595-C2123D4FBB68}"/>
              </a:ext>
            </a:extLst>
          </p:cNvPr>
          <p:cNvSpPr/>
          <p:nvPr/>
        </p:nvSpPr>
        <p:spPr>
          <a:xfrm>
            <a:off x="9979619" y="4789544"/>
            <a:ext cx="1944216" cy="452172"/>
          </a:xfrm>
          <a:prstGeom prst="wedgeRectCallout">
            <a:avLst>
              <a:gd name="adj1" fmla="val -148602"/>
              <a:gd name="adj2" fmla="val 46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Falls keiner zutrifft</a:t>
            </a:r>
          </a:p>
        </p:txBody>
      </p:sp>
      <p:sp>
        <p:nvSpPr>
          <p:cNvPr id="27" name="Sprechblase: rechteckig 26">
            <a:extLst>
              <a:ext uri="{FF2B5EF4-FFF2-40B4-BE49-F238E27FC236}">
                <a16:creationId xmlns:a16="http://schemas.microsoft.com/office/drawing/2014/main" id="{58A92D21-5BB1-471C-9110-3CB378467B92}"/>
              </a:ext>
            </a:extLst>
          </p:cNvPr>
          <p:cNvSpPr/>
          <p:nvPr/>
        </p:nvSpPr>
        <p:spPr>
          <a:xfrm>
            <a:off x="2920812" y="1930498"/>
            <a:ext cx="1879044" cy="452172"/>
          </a:xfrm>
          <a:prstGeom prst="wedgeRectCallout">
            <a:avLst>
              <a:gd name="adj1" fmla="val 115837"/>
              <a:gd name="adj2" fmla="val 43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Schlüsselwörter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DDDE84F-0228-4CF4-9F16-700C5E3317F1}"/>
              </a:ext>
            </a:extLst>
          </p:cNvPr>
          <p:cNvSpPr/>
          <p:nvPr/>
        </p:nvSpPr>
        <p:spPr>
          <a:xfrm>
            <a:off x="6096000" y="2174703"/>
            <a:ext cx="864096" cy="31819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220F3C3-0D53-4435-A424-33F60EA612E3}"/>
              </a:ext>
            </a:extLst>
          </p:cNvPr>
          <p:cNvSpPr/>
          <p:nvPr/>
        </p:nvSpPr>
        <p:spPr>
          <a:xfrm>
            <a:off x="6931218" y="2694267"/>
            <a:ext cx="720080" cy="31819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3D058FC-6070-41D0-811B-D0807FB003F2}"/>
              </a:ext>
            </a:extLst>
          </p:cNvPr>
          <p:cNvSpPr/>
          <p:nvPr/>
        </p:nvSpPr>
        <p:spPr>
          <a:xfrm>
            <a:off x="6931218" y="3484468"/>
            <a:ext cx="720080" cy="31819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2CC4E2A-285E-42D2-9C75-00939963348A}"/>
              </a:ext>
            </a:extLst>
          </p:cNvPr>
          <p:cNvSpPr/>
          <p:nvPr/>
        </p:nvSpPr>
        <p:spPr>
          <a:xfrm>
            <a:off x="6931162" y="4248348"/>
            <a:ext cx="720080" cy="31819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150CDAC-085C-4B27-A47E-49306FF418D9}"/>
              </a:ext>
            </a:extLst>
          </p:cNvPr>
          <p:cNvSpPr/>
          <p:nvPr/>
        </p:nvSpPr>
        <p:spPr>
          <a:xfrm>
            <a:off x="7019019" y="5047528"/>
            <a:ext cx="903358" cy="31819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C05150-F516-46D4-956C-5C18B05DF376}"/>
              </a:ext>
            </a:extLst>
          </p:cNvPr>
          <p:cNvSpPr/>
          <p:nvPr/>
        </p:nvSpPr>
        <p:spPr>
          <a:xfrm>
            <a:off x="7933599" y="3216902"/>
            <a:ext cx="654618" cy="31819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A30E271-FCDD-49CB-BCE2-FE5ADB831364}"/>
              </a:ext>
            </a:extLst>
          </p:cNvPr>
          <p:cNvSpPr/>
          <p:nvPr/>
        </p:nvSpPr>
        <p:spPr>
          <a:xfrm>
            <a:off x="7933599" y="4002413"/>
            <a:ext cx="654618" cy="31819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351F11B-4EEB-45C4-AF24-5E3FE5CC61FF}"/>
              </a:ext>
            </a:extLst>
          </p:cNvPr>
          <p:cNvSpPr/>
          <p:nvPr/>
        </p:nvSpPr>
        <p:spPr>
          <a:xfrm>
            <a:off x="7933599" y="4779962"/>
            <a:ext cx="654618" cy="31819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9C068B5-C59E-482E-979B-A6D1161463D9}"/>
              </a:ext>
            </a:extLst>
          </p:cNvPr>
          <p:cNvSpPr/>
          <p:nvPr/>
        </p:nvSpPr>
        <p:spPr>
          <a:xfrm>
            <a:off x="7933599" y="5534906"/>
            <a:ext cx="654618" cy="31819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9965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3" grpId="0" animBg="1"/>
      <p:bldP spid="25" grpId="0" animBg="1"/>
      <p:bldP spid="26" grpId="0" animBg="1"/>
      <p:bldP spid="27" grpId="0" animBg="1"/>
      <p:bldP spid="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Switch-Case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Switch-Case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Am Beispiel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BBEF809-BFA1-4808-9FEA-A5359BC54F42}"/>
              </a:ext>
            </a:extLst>
          </p:cNvPr>
          <p:cNvSpPr txBox="1">
            <a:spLocks/>
          </p:cNvSpPr>
          <p:nvPr/>
        </p:nvSpPr>
        <p:spPr>
          <a:xfrm>
            <a:off x="5306528" y="2105329"/>
            <a:ext cx="6766136" cy="4233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switch(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menuwahl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case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1: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Console.WriteLine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("Beef 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Chop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Suey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");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break;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case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2: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Console.WriteLine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("Broccoli Shrimps");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break;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case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3: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Console.WriteLine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Vegetable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Delight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");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break;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default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Console.WriteLine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("Ungültige Menüwahl!");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break;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de-CH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6D6BF5-35B1-472A-92DA-176ED701E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76561"/>
            <a:ext cx="4789080" cy="411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0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Switch-Case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Switch-Case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BD482F8-CF46-4E0E-92F2-C3B2ED1825E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Cases zusammenfassen</a:t>
            </a: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BBEF809-BFA1-4808-9FEA-A5359BC54F42}"/>
              </a:ext>
            </a:extLst>
          </p:cNvPr>
          <p:cNvSpPr txBox="1">
            <a:spLocks/>
          </p:cNvSpPr>
          <p:nvPr/>
        </p:nvSpPr>
        <p:spPr>
          <a:xfrm>
            <a:off x="5306528" y="2105329"/>
            <a:ext cx="6766136" cy="42336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switch(zahl)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case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1: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case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3: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case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5: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Console.WriteLine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("ungerade");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break;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case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2: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case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4: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Console.WriteLine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("gerade");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break;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default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Console.WriteLine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("Zahl ungültig!");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break;</a:t>
            </a:r>
          </a:p>
          <a:p>
            <a:pPr marL="0" indent="0">
              <a:buFont typeface="Wingdings" pitchFamily="2" charset="2"/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de-CH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D58D34D-971E-49AA-89DA-EE574F98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8272"/>
            <a:ext cx="4774704" cy="3845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/>
              <a:t>Wenn für mehrere Cases die selben Anweisungen gelten, besteht die Möglichkeit, diese zusammenzufassen.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Im Beispiel soll für den möglichen Zahlenraum 1 bis 5 angegeben werden, ob die betreffende Zahl gerade oder ungerade ist.</a:t>
            </a:r>
          </a:p>
        </p:txBody>
      </p:sp>
    </p:spTree>
    <p:extLst>
      <p:ext uri="{BB962C8B-B14F-4D97-AF65-F5344CB8AC3E}">
        <p14:creationId xmlns:p14="http://schemas.microsoft.com/office/powerpoint/2010/main" val="1863616536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BBB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_PR_###.potx" id="{79650103-3096-46B7-A30F-D2FE76D7BEC0}" vid="{5C938180-96B9-436B-AB2D-E94A70072B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57EC4E4F5B59429A0294058D814CCB" ma:contentTypeVersion="2" ma:contentTypeDescription="Ein neues Dokument erstellen." ma:contentTypeScope="" ma:versionID="8a47da929841cf942d651f713e3afdaa">
  <xsd:schema xmlns:xsd="http://www.w3.org/2001/XMLSchema" xmlns:xs="http://www.w3.org/2001/XMLSchema" xmlns:p="http://schemas.microsoft.com/office/2006/metadata/properties" xmlns:ns2="29d7d916-f23c-4da1-926a-06f6ae5a8c6e" targetNamespace="http://schemas.microsoft.com/office/2006/metadata/properties" ma:root="true" ma:fieldsID="8c7361173647e1905ce78da48c15ef84" ns2:_="">
    <xsd:import namespace="29d7d916-f23c-4da1-926a-06f6ae5a8c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7d916-f23c-4da1-926a-06f6ae5a8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D2601A-C635-4445-B75B-CCB0FD25F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7d916-f23c-4da1-926a-06f6ae5a8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7D8BDE-C694-4EBB-95A3-AFB06ED0B7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2957D2-0D96-44AD-AA4A-CA82B39C702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9d7d916-f23c-4da1-926a-06f6ae5a8c6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V_PR_###</Template>
  <TotalTime>0</TotalTime>
  <Words>587</Words>
  <Application>Microsoft Office PowerPoint</Application>
  <PresentationFormat>Widescreen</PresentationFormat>
  <Paragraphs>161</Paragraphs>
  <Slides>11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Courier New</vt:lpstr>
      <vt:lpstr>Symbol</vt:lpstr>
      <vt:lpstr>Wingdings</vt:lpstr>
      <vt:lpstr>PraesentationsvorlageBBB</vt:lpstr>
      <vt:lpstr>Switch-Case</vt:lpstr>
      <vt:lpstr>Zur Verwendung</vt:lpstr>
      <vt:lpstr>Vorausgesetztes Wissen</vt:lpstr>
      <vt:lpstr>Ausgangslage</vt:lpstr>
      <vt:lpstr>Ausgangslage</vt:lpstr>
      <vt:lpstr>Switch-Case</vt:lpstr>
      <vt:lpstr>Switch-Case</vt:lpstr>
      <vt:lpstr>Switch-Case</vt:lpstr>
      <vt:lpstr>Switch-Case</vt:lpstr>
      <vt:lpstr>Switch-Case</vt:lpstr>
      <vt:lpstr>Weiterführende Informationen</vt:lpstr>
    </vt:vector>
  </TitlesOfParts>
  <Manager/>
  <Company>Berufsfachschule Baden BBB, IT-School / www.bbbaden.ch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PR_319_SwitchCase</dc:title>
  <dc:subject>Modul 319</dc:subject>
  <dc:creator>Lars Meyer</dc:creator>
  <dc:description>CC BY, https://creativecommons.org/licenses/by/4.0/deed.de</dc:description>
  <cp:lastModifiedBy>Lars.Meyer</cp:lastModifiedBy>
  <cp:revision>265</cp:revision>
  <dcterms:created xsi:type="dcterms:W3CDTF">2018-11-16T14:42:52Z</dcterms:created>
  <dcterms:modified xsi:type="dcterms:W3CDTF">2024-02-02T09:21:41Z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0x0101009657EC4E4F5B59429A0294058D814CCB</vt:lpwstr>
  </property>
</Properties>
</file>