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11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notesSlides/notesSlide17.xml" ContentType="application/vnd.openxmlformats-officedocument.presentationml.notesSlide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266" r:id="rId6"/>
    <p:sldId id="264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5" r:id="rId21"/>
    <p:sldId id="301" r:id="rId22"/>
    <p:sldId id="275" r:id="rId23"/>
    <p:sldId id="287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9" autoAdjust="0"/>
    <p:restoredTop sz="83946" autoAdjust="0"/>
  </p:normalViewPr>
  <p:slideViewPr>
    <p:cSldViewPr>
      <p:cViewPr varScale="1">
        <p:scale>
          <a:sx n="93" d="100"/>
          <a:sy n="93" d="100"/>
        </p:scale>
        <p:origin x="1425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2:02:23.044"/>
    </inkml:context>
    <inkml:brush xml:id="br0">
      <inkml:brushProperty name="width" value="0.05" units="cm"/>
      <inkml:brushProperty name="height" value="0.05" units="cm"/>
      <inkml:brushProperty name="color" value="#D9D9D9"/>
    </inkml:brush>
  </inkml:definitions>
  <inkml:trace contextRef="#ctx0" brushRef="#br0">88 140 1008 0 0,'-1'0'618'0'0,"1"0"0"0"0,-1 0 0 0 0,1 1-1 0 0,-1-1 1 0 0,1 0 0 0 0,-1 1 0 0 0,0-1-1 0 0,1 0 1 0 0,-1 1 0 0 0,1-1 0 0 0,0 1-1 0 0,-1-1 1 0 0,1 1 0 0 0,-1-1 0 0 0,1 1 0 0 0,-1-1-618 0 0,-4 11 3713 0 0,-1 1-2682 0 0,5-10-1023 0 0,0 0 0 0 0,0 0 1 0 0,0 0-1 0 0,0 0 0 0 0,0 0 0 0 0,0 0 1 0 0,1 0-1 0 0,-1 0 0 0 0,1 0 0 0 0,-1 0 1 0 0,1 1-1 0 0,0 1-8 0 0,0 3 84 0 0,0 1 0 0 0,0-1-1 0 0,1 5-83 0 0,0-10 37 0 0,-1 1 0 0 0,1-1-1 0 0,0 1 1 0 0,-1-1-1 0 0,1 0 1 0 0,0 1-1 0 0,1-1 1 0 0,-1 1-37 0 0,6 10 217 0 0,-4-3 31 0 0,-1-1 0 0 0,0 1 1 0 0,0 0-1 0 0,-1-1 0 0 0,0 1 1 0 0,0 2-249 0 0,3 27 734 0 0,2-6-258 0 0,-2-14-190 0 0,-1 1 1 0 0,-1-1-1 0 0,0 5-286 0 0,-1 15 379 0 0,2-1 0 0 0,4 18-379 0 0,-2-11 302 0 0,0 30-302 0 0,1 13 81 0 0,4 73-21 0 0,-3-38-54 0 0,13 361 18 0 0,-18-425-16 0 0,0 51 12 0 0,3 93 16 0 0,-1 46 173 0 0,-1-36 14 0 0,5 339 388 0 0,-4-138-379 0 0,5 834 160 0 0,-16-764-298 0 0,0-37-72 0 0,13-152-20 0 0,-5-283-4 0 0,7 257-94 0 0,-9-120-61 0 0,-1 81-147 0 0,1-140 150 0 0,-2 56-199 0 0,-8-44 54 0 0,6 9-910 0 0,5 57 1209 0 0,1-156-92 0 0,1 285-4615 0 0,0-161-5357 0 0,0-52 6033 0 0,-1-41 3451 0 0</inkml:trace>
  <inkml:trace contextRef="#ctx0" brushRef="#br0" timeOffset="1">46 136 528 0 0,'-12'0'1114'0'0,"4"-1"2763"0"0,7 1-3372 0 0,1 0 1 0 0,-1 0 0 0 0,1 1-1 0 0,-1-1 1 0 0,1 0 0 0 0,0 0-1 0 0,-1 0 1 0 0,1 1 0 0 0,-1-1-1 0 0,1 0 1 0 0,0 0 0 0 0,-1 1-1 0 0,1-1 1 0 0,0 0 0 0 0,-1 1-1 0 0,1-1 1 0 0,-1 1-506 0 0,-6 3 5009 0 0,-2 1-4005 0 0,9-5-987 0 0,0 0-1 0 0,0 0 1 0 0,0 1 0 0 0,0-1-1 0 0,-1 0 1 0 0,1 0 0 0 0,0 1-1 0 0,0-1 1 0 0,0 0 0 0 0,0 0-1 0 0,0 1 1 0 0,0-1 0 0 0,0 0-1 0 0,0 0 1 0 0,0 1 0 0 0,0-1 0 0 0,-1 0-1 0 0,1 0 1 0 0,0 1 0 0 0,1-1-1 0 0,-1 0 1 0 0,0 0 0 0 0,0 1-1 0 0,0-1 1 0 0,0 0 0 0 0,0 1-1 0 0,0-1 1 0 0,0 0 0 0 0,0 0-1 0 0,0 0 1 0 0,0 1 0 0 0,1-1-1 0 0,-1 0 1 0 0,0 0-17 0 0,1 2 12 0 0,-1-1 0 0 0,1 0 0 0 0,0 0-1 0 0,0-1 1 0 0,0 1 0 0 0,0 0 0 0 0,0 0 0 0 0,0 0 0 0 0,0 0-1 0 0,0-1 1 0 0,0 1 0 0 0,0-1 0 0 0,0 1 0 0 0,1-1 0 0 0,-1 1-1 0 0,0-1 1 0 0,0 0 0 0 0,0 1 0 0 0,1-1 0 0 0,-1 0 0 0 0,0 0 0 0 0,0 0-1 0 0,1 0 1 0 0,-1 0 0 0 0,1 0-12 0 0,14 1 41 0 0,0 1-8 0 0,-1-1 0 0 0,16 0-33 0 0,14-1 43 0 0,11 7 124 0 0,0 2 0 0 0,-1 2 0 0 0,6 4-167 0 0,98 20 479 0 0,-70-16-364 0 0,1-4 0 0 0,1-4 0 0 0,24-3-115 0 0,275-5 40 0 0,-252-11-18 0 0,-15 0-3 0 0,-31 5-10 0 0,395-9-19 0 0,-106-4 10 0 0,0-19 5 0 0,-40 3-154 0 0,15 1-1052 0 0,-175 16 195 0 0,-15 5-310 0 0,-28 2-225 0 0,-26 1-520 0 0,148 0-11401 0 0,-166 6 13206 0 0,-9 0-391 0 0</inkml:trace>
  <inkml:trace contextRef="#ctx0" brushRef="#br0" timeOffset="2">4636 40 216 0 0,'0'-6'-732'0'0,"-4"1"5441"0"0,4 4-3957 0 0,-1 1 0 0 0,0-1-1 0 0,0 1 1 0 0,0 0 0 0 0,1-1 0 0 0,-1 1-1 0 0,0 0 1 0 0,0 0 0 0 0,0 0-1 0 0,0 0 1 0 0,0 0 0 0 0,0 0 0 0 0,0 0-752 0 0,1 0 49 0 0,-1 0 1 0 0,1 0 0 0 0,0-1-1 0 0,0 1 1 0 0,-1 0 0 0 0,1 0-1 0 0,0 0 1 0 0,0 0 0 0 0,-1 0 0 0 0,1 0-1 0 0,0-1 1 0 0,0 1 0 0 0,0 0-1 0 0,0 0 1 0 0,-1 0 0 0 0,1-1-1 0 0,0 1 1 0 0,0 0 0 0 0,0 0-1 0 0,0-1 1 0 0,0 1 0 0 0,-1 0 0 0 0,1 0-1 0 0,0-1 1 0 0,0 1 0 0 0,0 0-1 0 0,0 0 1 0 0,0-1 0 0 0,0 1-1 0 0,0 0 1 0 0,0 0 0 0 0,0-1-1 0 0,0 1 1 0 0,0 0-50 0 0,1-13 1237 0 0,-1 8-191 0 0,-3 8 451 0 0,3-2-1429 0 0,0 0 0 0 0,0 0 0 0 0,0 0 0 0 0,-1 0-1 0 0,1 0 1 0 0,0 0 0 0 0,0 0 0 0 0,0 0 0 0 0,1 0 0 0 0,-1 0 0 0 0,0 0 0 0 0,0 0 0 0 0,1 1 0 0 0,-1-2 0 0 0,0 1 0 0 0,1 0 0 0 0,-1 0-1 0 0,1 0 1 0 0,-1 0 0 0 0,1 0 0 0 0,-1 0 0 0 0,2 0-68 0 0,2 8 689 0 0,9 17 593 0 0,-11-21-1157 0 0,0-1 0 0 0,0 1 0 0 0,0 0 0 0 0,3 3-125 0 0,5 10 177 0 0,-7-10-149 0 0,1 0 0 0 0,0-1 0 0 0,0 0 0 0 0,1 0 0 0 0,0 0 0 0 0,0 0 0 0 0,1-1 0 0 0,0 0 0 0 0,5 4-28 0 0,39 38 77 0 0,-46-45-66 0 0,91 76 214 0 0,-20-17 24 0 0,-14-13-81 0 0,-26-20-104 0 0,1-2 0 0 0,1-1 1 0 0,33 16-65 0 0,-26-21 58 0 0,20 6-58 0 0,8 3 54 0 0,-58-24-49 0 0,7 3 9 0 0,0 2-1 0 0,-1 0 0 0 0,17 12-13 0 0,-35-21-7 0 0,7 4-96 0 0,-1 1-1 0 0,0-1 1 0 0,1 4 103 0 0,-7-8-173 0 0,1 1 0 0 0,-1-1 0 0 0,0 1 1 0 0,-1 0-1 0 0,1 0 0 0 0,-1-1 0 0 0,1 1 0 0 0,-1 1 1 0 0,0-1-1 0 0,0 0 0 0 0,0 0 0 0 0,0 1 173 0 0,5 6-4439 0 0,-6-11 2195 0 0</inkml:trace>
  <inkml:trace contextRef="#ctx0" brushRef="#br0" timeOffset="3">5524 708 64 0 0,'2'7'7139'0'0,"4"12"-2942"0"0,-2-2-5780 0 0,-1 8-4879 0 0,1-3 9718 0 0,4 51 2633 0 0,-1-9-4254 0 0,4 98-825 0 0,2-38-735 0 0,-2-24-46 0 0,14 169 7 0 0,-12-106-7 0 0,6 106 18 0 0,-3-24-66 0 0,5 123 290 0 0,-11 650 914 0 0,-28-455-1066 0 0,-17 1 221 0 0,28-454-189 0 0,-21 291 965 0 0,-18 289 960 0 0,24 0-1234 0 0,21-602-836 0 0,1 243-119 0 0,1-97-1032 0 0,1 91-4365 0 0,0-262 3129 0 0</inkml:trace>
  <inkml:trace contextRef="#ctx0" brushRef="#br0" timeOffset="4">191 7886 296 0 0,'-1'0'61'0'0,"-4"0"53"0"0,0-1 0 0 0,1 0 0 0 0,-1 0 0 0 0,0-1 0 0 0,0 1 0 0 0,1-1 0 0 0,-1 0 0 0 0,0 0 0 0 0,1-1 0 0 0,0 1 0 0 0,-1-1-114 0 0,5 2 2 0 0,-1 1 1 0 0,1 0-1 0 0,0 0 1 0 0,0 0-1 0 0,0 0 0 0 0,0 0 1 0 0,0 0-1 0 0,0 0 0 0 0,-1-1 1 0 0,1 1-1 0 0,0 0 1 0 0,0 0-1 0 0,0 0 0 0 0,0 0 1 0 0,0-1-1 0 0,0 1 1 0 0,0 0-1 0 0,0 0 0 0 0,0 0 1 0 0,0 0-1 0 0,0-1 0 0 0,0 1 1 0 0,0 0-1 0 0,0 0 1 0 0,0 0-1 0 0,0 0 0 0 0,0-1 1 0 0,0 1-1 0 0,0 0 0 0 0,0 0 1 0 0,0 0-1 0 0,0-1 1 0 0,0 1-1 0 0,0 0-2 0 0,0-4 24 0 0,0 4-24 0 0,-1 0 0 0 0,1-1-1 0 0,0 1 1 0 0,0 0-1 0 0,0 0 1 0 0,0-1 0 0 0,0 1-1 0 0,0 0 1 0 0,0 0 0 0 0,-1 0-1 0 0,1-1 1 0 0,0 1-1 0 0,0 0 1 0 0,0 0 0 0 0,0-1-1 0 0,0 1 1 0 0,0 0 0 0 0,0 0-1 0 0,0-1 1 0 0,0 1-1 0 0,0 0 1 0 0,0 0 0 0 0,0-1-1 0 0,1 1 1 0 0,-1 0 0 0 0,0 0-1 0 0,0-1 1 0 0,0 1-1 0 0,0 0 1 0 0,0 0 0 0 0,13-7-26 0 0,-13 7 26 0 0,7-3 17 0 0,1 1 1 0 0,-1 0-1 0 0,1 1 0 0 0,-1 0 0 0 0,1 0 1 0 0,0 1-1 0 0,-1-1 0 0 0,1 2 1 0 0,4 0-18 0 0,14-1 115 0 0,135 5 2512 0 0,-101-3 1279 0 0,56 4-1201 0 0,124 14-420 0 0,-22-2-803 0 0,11-1-84 0 0,-79-7-521 0 0,973 30 2029 0 0,3-52-3170 0 0,-846 7 286 0 0,487-12-1626 0 0,-255-4-6940 0 0,-328 6 1597 0 0,-102 7 5596 0 0</inkml:trace>
  <inkml:trace contextRef="#ctx0" brushRef="#br0" timeOffset="5">4713 199 0 0 0,'0'-2'15'0'0,"0"0"0"0"0,0 1-1 0 0,1-1 1 0 0,-1 0 0 0 0,1 1 0 0 0,-1-1 0 0 0,1 1 0 0 0,-1-1-1 0 0,1 0 1 0 0,0 1 0 0 0,0-1 0 0 0,0 1-15 0 0,0 0 34 0 0,0 0 0 0 0,-1 0 0 0 0,1 0 0 0 0,-1-1 0 0 0,1 1 0 0 0,-1 0 0 0 0,1 0 0 0 0,-1 0 0 0 0,1 0 1 0 0,-1-1-1 0 0,0 1 0 0 0,0 0 0 0 0,0 0 0 0 0,0-2-34 0 0,1-8 430 0 0,-1 5-70 0 0,-9-1-35 0 0,6 5-158 0 0,2 1-115 0 0,0 0-1 0 0,0 1 0 0 0,0-1 1 0 0,-1 0-1 0 0,1 1 0 0 0,0-1 1 0 0,0 1-1 0 0,0 0 0 0 0,-1-1 1 0 0,0 1-52 0 0,-2 3 650 0 0,3 7 715 0 0,0 0 2162 0 0,0-9-3426 0 0,1 1-1 0 0,0-1 1 0 0,0 0-1 0 0,0 0 1 0 0,0 1-1 0 0,0-1 1 0 0,0 0-1 0 0,0 0 0 0 0,0 1 1 0 0,0 0-101 0 0,2 7 318 0 0,-2 1 1 0 0,1-1 0 0 0,-1 1-1 0 0,-1-1 1 0 0,0 1-1 0 0,0-1 1 0 0,-2 7-319 0 0,-2 24 282 0 0,-6 81 274 0 0,0-10-27 0 0,7-36-177 0 0,-1 17 961 0 0,-9 32-1313 0 0,8-83 287 0 0,0 5 316 0 0,-2-1 1 0 0,-2-1-1 0 0,-7 18-603 0 0,1-2 950 0 0,12-44-441 0 0,-1 1-1 0 0,0-1 1 0 0,-1 0-1 0 0,-4 9-508 0 0,5-12 300 0 0,5-8-137 0 0,0-5-161 0 0,0 0 1 0 0,0 0 0 0 0,0 0 0 0 0,0 0 0 0 0,0 0 0 0 0,0 1-1 0 0,0-1 1 0 0,0 0 0 0 0,0 0 0 0 0,0 0 0 0 0,0 0-1 0 0,1 0 1 0 0,-1 0 0 0 0,0 0 0 0 0,0 0 0 0 0,0 0 0 0 0,0 0-1 0 0,0 0 1 0 0,0 0 0 0 0,0 0 0 0 0,0 0 0 0 0,0 0 0 0 0,0 0-1 0 0,0 0 1 0 0,0 0 0 0 0,1 0 0 0 0,-1 0 0 0 0,0 0 0 0 0,0 0-1 0 0,0 0 1 0 0,0 0 0 0 0,0-1 0 0 0,0 1 0 0 0,0 0-1 0 0,0 0 1 0 0,0 0 0 0 0,0 0 0 0 0,0 0 0 0 0,0 0 0 0 0,0 0-1 0 0,0 0 1 0 0,0 0 0 0 0,0 0 0 0 0,0 0 0 0 0,1 0 0 0 0,-1 0-1 0 0,0 0 1 0 0,0 0 0 0 0,0-1 0 0 0,0 1 0 0 0,0 0 0 0 0,0 0-1 0 0,0 0 1 0 0,0 0 0 0 0,0 0-3 0 0,6-6 19 0 0,0 1 0 0 0,0 0 0 0 0,1 0 0 0 0,4-2-19 0 0,10-8 19 0 0,49-32-17 0 0,2 3 1 0 0,17-4-3 0 0,-73 39-8 0 0,38-19-31 0 0,2 3 1 0 0,22-6 38 0 0,119-31-48 0 0,-164 54 53 0 0,0 1 0 0 0,18 0-5 0 0,66-3 67 0 0,-110 9-59 0 0,3 1 12 0 0,0 0 1 0 0,1 0-1 0 0,-1 1 0 0 0,0 0 1 0 0,0 1-21 0 0,-5-2 4 0 0,0 2 0 0 0,-1-1-1 0 0,1 1 1 0 0,-1-1 0 0 0,0 1 0 0 0,1 0 0 0 0,-1 1 0 0 0,0-1 0 0 0,0 1 0 0 0,0 0 0 0 0,2 2-4 0 0,-3-2-156 0 0,-1-1-1 0 0,0 1 1 0 0,0-1 0 0 0,-1 1-1 0 0,1 0 1 0 0,0-1-1 0 0,-1 1 1 0 0,1 0-1 0 0,-1 0 1 0 0,0 0-1 0 0,0 0 1 0 0,0 1-1 0 0,-1-1 1 0 0,1 0 0 0 0,-1 0-1 0 0,1 3 157 0 0,-1 5-2076 0 0,-1 0-1 0 0,0 0 1 0 0,0 0-1 0 0,-2 4 2077 0 0,2-9-1224 0 0,-2 12-4835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2:05:58.247"/>
    </inkml:context>
    <inkml:brush xml:id="br0">
      <inkml:brushProperty name="width" value="0.05" units="cm"/>
      <inkml:brushProperty name="height" value="0.05" units="cm"/>
      <inkml:brushProperty name="color" value="#D9D9D9"/>
    </inkml:brush>
  </inkml:definitions>
  <inkml:trace contextRef="#ctx0" brushRef="#br0">88 140 1008 0 0,'-1'0'618'0'0,"1"0"0"0"0,-1 0 0 0 0,1 1-1 0 0,-1-1 1 0 0,1 0 0 0 0,-1 1 0 0 0,0-1-1 0 0,1 0 1 0 0,-1 1 0 0 0,1-1 0 0 0,0 1-1 0 0,-1-1 1 0 0,1 1 0 0 0,-1-1 0 0 0,1 1 0 0 0,-1-1-618 0 0,-4 11 3713 0 0,-1 1-2682 0 0,5-10-1023 0 0,0 0 0 0 0,0 0 1 0 0,0 0-1 0 0,0 0 0 0 0,0 0 0 0 0,0 0 1 0 0,1 0-1 0 0,-1 0 0 0 0,1 0 0 0 0,-1 0 1 0 0,1 1-1 0 0,0 1-8 0 0,0 3 84 0 0,0 1 0 0 0,0-1-1 0 0,1 5-83 0 0,0-10 37 0 0,-1 1 0 0 0,1-1-1 0 0,0 1 1 0 0,-1-1-1 0 0,1 0 1 0 0,0 1-1 0 0,1-1 1 0 0,-1 1-37 0 0,6 10 217 0 0,-4-3 31 0 0,-1-1 0 0 0,0 1 1 0 0,0 0-1 0 0,-1-1 0 0 0,0 1 1 0 0,0 2-249 0 0,3 27 734 0 0,2-6-258 0 0,-2-14-190 0 0,-1 1 1 0 0,-1-1-1 0 0,0 5-286 0 0,-1 15 379 0 0,2-1 0 0 0,4 18-379 0 0,-2-11 302 0 0,0 30-302 0 0,1 13 81 0 0,4 73-21 0 0,-3-38-54 0 0,13 361 18 0 0,-18-425-16 0 0,0 51 12 0 0,3 93 16 0 0,-1 46 173 0 0,-1-36 14 0 0,5 339 388 0 0,-4-138-379 0 0,5 834 160 0 0,-16-764-298 0 0,0-37-72 0 0,13-152-20 0 0,-5-283-4 0 0,7 257-94 0 0,-9-120-61 0 0,-1 81-147 0 0,1-140 150 0 0,-2 56-199 0 0,-8-44 54 0 0,6 9-910 0 0,5 57 1209 0 0,1-156-92 0 0,1 285-4615 0 0,0-161-5357 0 0,0-52 6033 0 0,-1-41 3451 0 0</inkml:trace>
  <inkml:trace contextRef="#ctx0" brushRef="#br0" timeOffset="1">46 136 528 0 0,'-12'0'1114'0'0,"4"-1"2763"0"0,7 1-3372 0 0,1 0 1 0 0,-1 0 0 0 0,1 1-1 0 0,-1-1 1 0 0,1 0 0 0 0,0 0-1 0 0,-1 0 1 0 0,1 1 0 0 0,-1-1-1 0 0,1 0 1 0 0,0 0 0 0 0,-1 1-1 0 0,1-1 1 0 0,0 0 0 0 0,-1 1-1 0 0,1-1 1 0 0,-1 1-506 0 0,-6 3 5009 0 0,-2 1-4005 0 0,9-5-987 0 0,0 0-1 0 0,0 0 1 0 0,0 1 0 0 0,0-1-1 0 0,-1 0 1 0 0,1 0 0 0 0,0 1-1 0 0,0-1 1 0 0,0 0 0 0 0,0 0-1 0 0,0 1 1 0 0,0-1 0 0 0,0 0-1 0 0,0 0 1 0 0,0 1 0 0 0,0-1 0 0 0,-1 0-1 0 0,1 0 1 0 0,0 1 0 0 0,1-1-1 0 0,-1 0 1 0 0,0 0 0 0 0,0 1-1 0 0,0-1 1 0 0,0 0 0 0 0,0 1-1 0 0,0-1 1 0 0,0 0 0 0 0,0 0-1 0 0,0 0 1 0 0,0 1 0 0 0,1-1-1 0 0,-1 0 1 0 0,0 0-17 0 0,1 2 12 0 0,-1-1 0 0 0,1 0 0 0 0,0 0-1 0 0,0-1 1 0 0,0 1 0 0 0,0 0 0 0 0,0 0 0 0 0,0 0 0 0 0,0 0-1 0 0,0-1 1 0 0,0 1 0 0 0,0-1 0 0 0,0 1 0 0 0,1-1 0 0 0,-1 1-1 0 0,0-1 1 0 0,0 0 0 0 0,0 1 0 0 0,1-1 0 0 0,-1 0 0 0 0,0 0 0 0 0,0 0-1 0 0,1 0 1 0 0,-1 0 0 0 0,1 0-12 0 0,14 1 41 0 0,0 1-8 0 0,-1-1 0 0 0,16 0-33 0 0,14-1 43 0 0,11 7 124 0 0,0 2 0 0 0,-1 2 0 0 0,6 4-167 0 0,98 20 479 0 0,-70-16-364 0 0,1-4 0 0 0,1-4 0 0 0,24-3-115 0 0,275-5 40 0 0,-252-11-18 0 0,-15 0-3 0 0,-31 5-10 0 0,395-9-19 0 0,-106-4 10 0 0,0-19 5 0 0,-40 3-154 0 0,15 1-1052 0 0,-175 16 195 0 0,-15 5-310 0 0,-28 2-225 0 0,-26 1-520 0 0,148 0-11401 0 0,-166 6 13206 0 0,-9 0-391 0 0</inkml:trace>
  <inkml:trace contextRef="#ctx0" brushRef="#br0" timeOffset="2">4636 40 216 0 0,'0'-6'-732'0'0,"-4"1"5441"0"0,4 4-3957 0 0,-1 1 0 0 0,0-1-1 0 0,0 1 1 0 0,0 0 0 0 0,1-1 0 0 0,-1 1-1 0 0,0 0 1 0 0,0 0 0 0 0,0 0-1 0 0,0 0 1 0 0,0 0 0 0 0,0 0 0 0 0,0 0-752 0 0,1 0 49 0 0,-1 0 1 0 0,1 0 0 0 0,0-1-1 0 0,0 1 1 0 0,-1 0 0 0 0,1 0-1 0 0,0 0 1 0 0,0 0 0 0 0,-1 0 0 0 0,1 0-1 0 0,0-1 1 0 0,0 1 0 0 0,0 0-1 0 0,0 0 1 0 0,-1 0 0 0 0,1-1-1 0 0,0 1 1 0 0,0 0 0 0 0,0 0-1 0 0,0-1 1 0 0,0 1 0 0 0,-1 0 0 0 0,1 0-1 0 0,0-1 1 0 0,0 1 0 0 0,0 0-1 0 0,0 0 1 0 0,0-1 0 0 0,0 1-1 0 0,0 0 1 0 0,0 0 0 0 0,0-1-1 0 0,0 1 1 0 0,0 0-50 0 0,1-13 1237 0 0,-1 8-191 0 0,-3 8 451 0 0,3-2-1429 0 0,0 0 0 0 0,0 0 0 0 0,0 0 0 0 0,-1 0-1 0 0,1 0 1 0 0,0 0 0 0 0,0 0 0 0 0,0 0 0 0 0,1 0 0 0 0,-1 0 0 0 0,0 0 0 0 0,0 0 0 0 0,1 1 0 0 0,-1-2 0 0 0,0 1 0 0 0,1 0 0 0 0,-1 0-1 0 0,1 0 1 0 0,-1 0 0 0 0,1 0 0 0 0,-1 0 0 0 0,2 0-68 0 0,2 8 689 0 0,9 17 593 0 0,-11-21-1157 0 0,0-1 0 0 0,0 1 0 0 0,0 0 0 0 0,3 3-125 0 0,5 10 177 0 0,-7-10-149 0 0,1 0 0 0 0,0-1 0 0 0,0 0 0 0 0,1 0 0 0 0,0 0 0 0 0,0 0 0 0 0,1-1 0 0 0,0 0 0 0 0,5 4-28 0 0,39 38 77 0 0,-46-45-66 0 0,91 76 214 0 0,-20-17 24 0 0,-14-13-81 0 0,-26-20-104 0 0,1-2 0 0 0,1-1 1 0 0,33 16-65 0 0,-26-21 58 0 0,20 6-58 0 0,8 3 54 0 0,-58-24-49 0 0,7 3 9 0 0,0 2-1 0 0,-1 0 0 0 0,17 12-13 0 0,-35-21-7 0 0,7 4-96 0 0,-1 1-1 0 0,0-1 1 0 0,1 4 103 0 0,-7-8-173 0 0,1 1 0 0 0,-1-1 0 0 0,0 1 1 0 0,-1 0-1 0 0,1 0 0 0 0,-1-1 0 0 0,1 1 0 0 0,-1 1 1 0 0,0-1-1 0 0,0 0 0 0 0,0 0 0 0 0,0 1 173 0 0,5 6-4439 0 0,-6-11 2195 0 0</inkml:trace>
  <inkml:trace contextRef="#ctx0" brushRef="#br0" timeOffset="3">5524 708 64 0 0,'2'7'7139'0'0,"4"12"-2942"0"0,-2-2-5780 0 0,-1 8-4879 0 0,1-3 9718 0 0,4 51 2633 0 0,-1-9-4254 0 0,4 98-825 0 0,2-38-735 0 0,-2-24-46 0 0,14 169 7 0 0,-12-106-7 0 0,6 106 18 0 0,-3-24-66 0 0,5 123 290 0 0,-11 650 914 0 0,-28-455-1066 0 0,-17 1 221 0 0,28-454-189 0 0,-21 291 965 0 0,-18 289 960 0 0,24 0-1234 0 0,21-602-836 0 0,1 243-119 0 0,1-97-1032 0 0,1 91-4365 0 0,0-262 3129 0 0</inkml:trace>
  <inkml:trace contextRef="#ctx0" brushRef="#br0" timeOffset="4">191 7886 296 0 0,'-1'0'61'0'0,"-4"0"53"0"0,0-1 0 0 0,1 0 0 0 0,-1 0 0 0 0,0-1 0 0 0,0 1 0 0 0,1-1 0 0 0,-1 0 0 0 0,0 0 0 0 0,1-1 0 0 0,0 1 0 0 0,-1-1-114 0 0,5 2 2 0 0,-1 1 1 0 0,1 0-1 0 0,0 0 1 0 0,0 0-1 0 0,0 0 0 0 0,0 0 1 0 0,0 0-1 0 0,0 0 0 0 0,-1-1 1 0 0,1 1-1 0 0,0 0 1 0 0,0 0-1 0 0,0 0 0 0 0,0 0 1 0 0,0-1-1 0 0,0 1 1 0 0,0 0-1 0 0,0 0 0 0 0,0 0 1 0 0,0 0-1 0 0,0-1 0 0 0,0 1 1 0 0,0 0-1 0 0,0 0 1 0 0,0 0-1 0 0,0 0 0 0 0,0-1 1 0 0,0 1-1 0 0,0 0 0 0 0,0 0 1 0 0,0 0-1 0 0,0-1 1 0 0,0 1-1 0 0,0 0-2 0 0,0-4 24 0 0,0 4-24 0 0,-1 0 0 0 0,1-1-1 0 0,0 1 1 0 0,0 0-1 0 0,0 0 1 0 0,0-1 0 0 0,0 1-1 0 0,0 0 1 0 0,0 0 0 0 0,-1 0-1 0 0,1-1 1 0 0,0 1-1 0 0,0 0 1 0 0,0 0 0 0 0,0-1-1 0 0,0 1 1 0 0,0 0 0 0 0,0 0-1 0 0,0-1 1 0 0,0 1-1 0 0,0 0 1 0 0,0 0 0 0 0,0-1-1 0 0,1 1 1 0 0,-1 0 0 0 0,0 0-1 0 0,0-1 1 0 0,0 1-1 0 0,0 0 1 0 0,0 0 0 0 0,13-7-26 0 0,-13 7 26 0 0,7-3 17 0 0,1 1 1 0 0,-1 0-1 0 0,1 1 0 0 0,-1 0 0 0 0,1 0 1 0 0,0 1-1 0 0,-1-1 0 0 0,1 2 1 0 0,4 0-18 0 0,14-1 115 0 0,135 5 2512 0 0,-101-3 1279 0 0,56 4-1201 0 0,124 14-420 0 0,-22-2-803 0 0,11-1-84 0 0,-79-7-521 0 0,973 30 2029 0 0,3-52-3170 0 0,-846 7 286 0 0,487-12-1626 0 0,-255-4-6940 0 0,-328 6 1597 0 0,-102 7 5596 0 0</inkml:trace>
  <inkml:trace contextRef="#ctx0" brushRef="#br0" timeOffset="5">4713 199 0 0 0,'0'-2'15'0'0,"0"0"0"0"0,0 1-1 0 0,1-1 1 0 0,-1 0 0 0 0,1 1 0 0 0,-1-1 0 0 0,1 1 0 0 0,-1-1-1 0 0,1 0 1 0 0,0 1 0 0 0,0-1 0 0 0,0 1-15 0 0,0 0 34 0 0,0 0 0 0 0,-1 0 0 0 0,1 0 0 0 0,-1-1 0 0 0,1 1 0 0 0,-1 0 0 0 0,1 0 0 0 0,-1 0 0 0 0,1 0 1 0 0,-1-1-1 0 0,0 1 0 0 0,0 0 0 0 0,0 0 0 0 0,0-2-34 0 0,1-8 430 0 0,-1 5-70 0 0,-9-1-35 0 0,6 5-158 0 0,2 1-115 0 0,0 0-1 0 0,0 1 0 0 0,0-1 1 0 0,-1 0-1 0 0,1 1 0 0 0,0-1 1 0 0,0 1-1 0 0,0 0 0 0 0,-1-1 1 0 0,0 1-52 0 0,-2 3 650 0 0,3 7 715 0 0,0 0 2162 0 0,0-9-3426 0 0,1 1-1 0 0,0-1 1 0 0,0 0-1 0 0,0 0 1 0 0,0 1-1 0 0,0-1 1 0 0,0 0-1 0 0,0 0 0 0 0,0 1 1 0 0,0 0-101 0 0,2 7 318 0 0,-2 1 1 0 0,1-1 0 0 0,-1 1-1 0 0,-1-1 1 0 0,0 1-1 0 0,0-1 1 0 0,-2 7-319 0 0,-2 24 282 0 0,-6 81 274 0 0,0-10-27 0 0,7-36-177 0 0,-1 17 961 0 0,-9 32-1313 0 0,8-83 287 0 0,0 5 316 0 0,-2-1 1 0 0,-2-1-1 0 0,-7 18-603 0 0,1-2 950 0 0,12-44-441 0 0,-1 1-1 0 0,0-1 1 0 0,-1 0-1 0 0,-4 9-508 0 0,5-12 300 0 0,5-8-137 0 0,0-5-161 0 0,0 0 1 0 0,0 0 0 0 0,0 0 0 0 0,0 0 0 0 0,0 0 0 0 0,0 1-1 0 0,0-1 1 0 0,0 0 0 0 0,0 0 0 0 0,0 0 0 0 0,0 0-1 0 0,1 0 1 0 0,-1 0 0 0 0,0 0 0 0 0,0 0 0 0 0,0 0 0 0 0,0 0-1 0 0,0 0 1 0 0,0 0 0 0 0,0 0 0 0 0,0 0 0 0 0,0 0 0 0 0,0 0-1 0 0,0 0 1 0 0,0 0 0 0 0,1 0 0 0 0,-1 0 0 0 0,0 0 0 0 0,0 0-1 0 0,0 0 1 0 0,0 0 0 0 0,0-1 0 0 0,0 1 0 0 0,0 0-1 0 0,0 0 1 0 0,0 0 0 0 0,0 0 0 0 0,0 0 0 0 0,0 0 0 0 0,0 0-1 0 0,0 0 1 0 0,0 0 0 0 0,0 0 0 0 0,0 0 0 0 0,1 0 0 0 0,-1 0-1 0 0,0 0 1 0 0,0 0 0 0 0,0-1 0 0 0,0 1 0 0 0,0 0 0 0 0,0 0-1 0 0,0 0 1 0 0,0 0 0 0 0,0 0-3 0 0,6-6 19 0 0,0 1 0 0 0,0 0 0 0 0,1 0 0 0 0,4-2-19 0 0,10-8 19 0 0,49-32-17 0 0,2 3 1 0 0,17-4-3 0 0,-73 39-8 0 0,38-19-31 0 0,2 3 1 0 0,22-6 38 0 0,119-31-48 0 0,-164 54 53 0 0,0 1 0 0 0,18 0-5 0 0,66-3 67 0 0,-110 9-59 0 0,3 1 12 0 0,0 0 1 0 0,1 0-1 0 0,-1 1 0 0 0,0 0 1 0 0,0 1-21 0 0,-5-2 4 0 0,0 2 0 0 0,-1-1-1 0 0,1 1 1 0 0,-1-1 0 0 0,0 1 0 0 0,1 0 0 0 0,-1 1 0 0 0,0-1 0 0 0,0 1 0 0 0,0 0 0 0 0,2 2-4 0 0,-3-2-156 0 0,-1-1-1 0 0,0 1 1 0 0,0-1 0 0 0,-1 1-1 0 0,1 0 1 0 0,0-1-1 0 0,-1 1 1 0 0,1 0-1 0 0,-1 0 1 0 0,0 0-1 0 0,0 0 1 0 0,0 1-1 0 0,-1-1 1 0 0,1 0 0 0 0,-1 0-1 0 0,1 3 157 0 0,-1 5-2076 0 0,-1 0-1 0 0,0 0 1 0 0,0 0-1 0 0,-2 4 2077 0 0,2-9-1224 0 0,-2 12-4835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2:05:58.253"/>
    </inkml:context>
    <inkml:brush xml:id="br0">
      <inkml:brushProperty name="width" value="0.05" units="cm"/>
      <inkml:brushProperty name="height" value="0.05" units="cm"/>
      <inkml:brushProperty name="color" value="#D9D9D9"/>
    </inkml:brush>
  </inkml:definitions>
  <inkml:trace contextRef="#ctx0" brushRef="#br0">88 140 1008 0 0,'-1'0'618'0'0,"1"0"0"0"0,-1 0 0 0 0,1 1-1 0 0,-1-1 1 0 0,1 0 0 0 0,-1 1 0 0 0,0-1-1 0 0,1 0 1 0 0,-1 1 0 0 0,1-1 0 0 0,0 1-1 0 0,-1-1 1 0 0,1 1 0 0 0,-1-1 0 0 0,1 1 0 0 0,-1-1-618 0 0,-4 11 3713 0 0,-1 1-2682 0 0,5-10-1023 0 0,0 0 0 0 0,0 0 1 0 0,0 0-1 0 0,0 0 0 0 0,0 0 0 0 0,0 0 1 0 0,1 0-1 0 0,-1 0 0 0 0,1 0 0 0 0,-1 0 1 0 0,1 1-1 0 0,0 1-8 0 0,0 3 84 0 0,0 1 0 0 0,0-1-1 0 0,1 5-83 0 0,0-10 37 0 0,-1 1 0 0 0,1-1-1 0 0,0 1 1 0 0,-1-1-1 0 0,1 0 1 0 0,0 1-1 0 0,1-1 1 0 0,-1 1-37 0 0,6 10 217 0 0,-4-3 31 0 0,-1-1 0 0 0,0 1 1 0 0,0 0-1 0 0,-1-1 0 0 0,0 1 1 0 0,0 2-249 0 0,3 27 734 0 0,2-6-258 0 0,-2-14-190 0 0,-1 1 1 0 0,-1-1-1 0 0,0 5-286 0 0,-1 15 379 0 0,2-1 0 0 0,4 18-379 0 0,-2-11 302 0 0,0 30-302 0 0,1 13 81 0 0,4 73-21 0 0,-3-38-54 0 0,13 361 18 0 0,-18-425-16 0 0,0 51 12 0 0,3 93 16 0 0,-1 46 173 0 0,-1-36 14 0 0,5 339 388 0 0,-4-138-379 0 0,5 834 160 0 0,-16-764-298 0 0,0-37-72 0 0,13-152-20 0 0,-5-283-4 0 0,7 257-94 0 0,-9-120-61 0 0,-1 81-147 0 0,1-140 150 0 0,-2 56-199 0 0,-8-44 54 0 0,6 9-910 0 0,5 57 1209 0 0,1-156-92 0 0,1 285-4615 0 0,0-161-5357 0 0,0-52 6033 0 0,-1-41 3451 0 0</inkml:trace>
  <inkml:trace contextRef="#ctx0" brushRef="#br0" timeOffset="1">46 136 528 0 0,'-12'0'1114'0'0,"4"-1"2763"0"0,7 1-3372 0 0,1 0 1 0 0,-1 0 0 0 0,1 1-1 0 0,-1-1 1 0 0,1 0 0 0 0,0 0-1 0 0,-1 0 1 0 0,1 1 0 0 0,-1-1-1 0 0,1 0 1 0 0,0 0 0 0 0,-1 1-1 0 0,1-1 1 0 0,0 0 0 0 0,-1 1-1 0 0,1-1 1 0 0,-1 1-506 0 0,-6 3 5009 0 0,-2 1-4005 0 0,9-5-987 0 0,0 0-1 0 0,0 0 1 0 0,0 1 0 0 0,0-1-1 0 0,-1 0 1 0 0,1 0 0 0 0,0 1-1 0 0,0-1 1 0 0,0 0 0 0 0,0 0-1 0 0,0 1 1 0 0,0-1 0 0 0,0 0-1 0 0,0 0 1 0 0,0 1 0 0 0,0-1 0 0 0,-1 0-1 0 0,1 0 1 0 0,0 1 0 0 0,1-1-1 0 0,-1 0 1 0 0,0 0 0 0 0,0 1-1 0 0,0-1 1 0 0,0 0 0 0 0,0 1-1 0 0,0-1 1 0 0,0 0 0 0 0,0 0-1 0 0,0 0 1 0 0,0 1 0 0 0,1-1-1 0 0,-1 0 1 0 0,0 0-17 0 0,1 2 12 0 0,-1-1 0 0 0,1 0 0 0 0,0 0-1 0 0,0-1 1 0 0,0 1 0 0 0,0 0 0 0 0,0 0 0 0 0,0 0 0 0 0,0 0-1 0 0,0-1 1 0 0,0 1 0 0 0,0-1 0 0 0,0 1 0 0 0,1-1 0 0 0,-1 1-1 0 0,0-1 1 0 0,0 0 0 0 0,0 1 0 0 0,1-1 0 0 0,-1 0 0 0 0,0 0 0 0 0,0 0-1 0 0,1 0 1 0 0,-1 0 0 0 0,1 0-12 0 0,14 1 41 0 0,0 1-8 0 0,-1-1 0 0 0,16 0-33 0 0,14-1 43 0 0,11 7 124 0 0,0 2 0 0 0,-1 2 0 0 0,6 4-167 0 0,98 20 479 0 0,-70-16-364 0 0,1-4 0 0 0,1-4 0 0 0,24-3-115 0 0,275-5 40 0 0,-252-11-18 0 0,-15 0-3 0 0,-31 5-10 0 0,395-9-19 0 0,-106-4 10 0 0,0-19 5 0 0,-40 3-154 0 0,15 1-1052 0 0,-175 16 195 0 0,-15 5-310 0 0,-28 2-225 0 0,-26 1-520 0 0,148 0-11401 0 0,-166 6 13206 0 0,-9 0-391 0 0</inkml:trace>
  <inkml:trace contextRef="#ctx0" brushRef="#br0" timeOffset="2">4636 40 216 0 0,'0'-6'-732'0'0,"-4"1"5441"0"0,4 4-3957 0 0,-1 1 0 0 0,0-1-1 0 0,0 1 1 0 0,0 0 0 0 0,1-1 0 0 0,-1 1-1 0 0,0 0 1 0 0,0 0 0 0 0,0 0-1 0 0,0 0 1 0 0,0 0 0 0 0,0 0 0 0 0,0 0-752 0 0,1 0 49 0 0,-1 0 1 0 0,1 0 0 0 0,0-1-1 0 0,0 1 1 0 0,-1 0 0 0 0,1 0-1 0 0,0 0 1 0 0,0 0 0 0 0,-1 0 0 0 0,1 0-1 0 0,0-1 1 0 0,0 1 0 0 0,0 0-1 0 0,0 0 1 0 0,-1 0 0 0 0,1-1-1 0 0,0 1 1 0 0,0 0 0 0 0,0 0-1 0 0,0-1 1 0 0,0 1 0 0 0,-1 0 0 0 0,1 0-1 0 0,0-1 1 0 0,0 1 0 0 0,0 0-1 0 0,0 0 1 0 0,0-1 0 0 0,0 1-1 0 0,0 0 1 0 0,0 0 0 0 0,0-1-1 0 0,0 1 1 0 0,0 0-50 0 0,1-13 1237 0 0,-1 8-191 0 0,-3 8 451 0 0,3-2-1429 0 0,0 0 0 0 0,0 0 0 0 0,0 0 0 0 0,-1 0-1 0 0,1 0 1 0 0,0 0 0 0 0,0 0 0 0 0,0 0 0 0 0,1 0 0 0 0,-1 0 0 0 0,0 0 0 0 0,0 0 0 0 0,1 1 0 0 0,-1-2 0 0 0,0 1 0 0 0,1 0 0 0 0,-1 0-1 0 0,1 0 1 0 0,-1 0 0 0 0,1 0 0 0 0,-1 0 0 0 0,2 0-68 0 0,2 8 689 0 0,9 17 593 0 0,-11-21-1157 0 0,0-1 0 0 0,0 1 0 0 0,0 0 0 0 0,3 3-125 0 0,5 10 177 0 0,-7-10-149 0 0,1 0 0 0 0,0-1 0 0 0,0 0 0 0 0,1 0 0 0 0,0 0 0 0 0,0 0 0 0 0,1-1 0 0 0,0 0 0 0 0,5 4-28 0 0,39 38 77 0 0,-46-45-66 0 0,91 76 214 0 0,-20-17 24 0 0,-14-13-81 0 0,-26-20-104 0 0,1-2 0 0 0,1-1 1 0 0,33 16-65 0 0,-26-21 58 0 0,20 6-58 0 0,8 3 54 0 0,-58-24-49 0 0,7 3 9 0 0,0 2-1 0 0,-1 0 0 0 0,17 12-13 0 0,-35-21-7 0 0,7 4-96 0 0,-1 1-1 0 0,0-1 1 0 0,1 4 103 0 0,-7-8-173 0 0,1 1 0 0 0,-1-1 0 0 0,0 1 1 0 0,-1 0-1 0 0,1 0 0 0 0,-1-1 0 0 0,1 1 0 0 0,-1 1 1 0 0,0-1-1 0 0,0 0 0 0 0,0 0 0 0 0,0 1 173 0 0,5 6-4439 0 0,-6-11 2195 0 0</inkml:trace>
  <inkml:trace contextRef="#ctx0" brushRef="#br0" timeOffset="3">5524 708 64 0 0,'2'7'7139'0'0,"4"12"-2942"0"0,-2-2-5780 0 0,-1 8-4879 0 0,1-3 9718 0 0,4 51 2633 0 0,-1-9-4254 0 0,4 98-825 0 0,2-38-735 0 0,-2-24-46 0 0,14 169 7 0 0,-12-106-7 0 0,6 106 18 0 0,-3-24-66 0 0,5 123 290 0 0,-11 650 914 0 0,-28-455-1066 0 0,-17 1 221 0 0,28-454-189 0 0,-21 291 965 0 0,-18 289 960 0 0,24 0-1234 0 0,21-602-836 0 0,1 243-119 0 0,1-97-1032 0 0,1 91-4365 0 0,0-262 3129 0 0</inkml:trace>
  <inkml:trace contextRef="#ctx0" brushRef="#br0" timeOffset="4">191 7886 296 0 0,'-1'0'61'0'0,"-4"0"53"0"0,0-1 0 0 0,1 0 0 0 0,-1 0 0 0 0,0-1 0 0 0,0 1 0 0 0,1-1 0 0 0,-1 0 0 0 0,0 0 0 0 0,1-1 0 0 0,0 1 0 0 0,-1-1-114 0 0,5 2 2 0 0,-1 1 1 0 0,1 0-1 0 0,0 0 1 0 0,0 0-1 0 0,0 0 0 0 0,0 0 1 0 0,0 0-1 0 0,0 0 0 0 0,-1-1 1 0 0,1 1-1 0 0,0 0 1 0 0,0 0-1 0 0,0 0 0 0 0,0 0 1 0 0,0-1-1 0 0,0 1 1 0 0,0 0-1 0 0,0 0 0 0 0,0 0 1 0 0,0 0-1 0 0,0-1 0 0 0,0 1 1 0 0,0 0-1 0 0,0 0 1 0 0,0 0-1 0 0,0 0 0 0 0,0-1 1 0 0,0 1-1 0 0,0 0 0 0 0,0 0 1 0 0,0 0-1 0 0,0-1 1 0 0,0 1-1 0 0,0 0-2 0 0,0-4 24 0 0,0 4-24 0 0,-1 0 0 0 0,1-1-1 0 0,0 1 1 0 0,0 0-1 0 0,0 0 1 0 0,0-1 0 0 0,0 1-1 0 0,0 0 1 0 0,0 0 0 0 0,-1 0-1 0 0,1-1 1 0 0,0 1-1 0 0,0 0 1 0 0,0 0 0 0 0,0-1-1 0 0,0 1 1 0 0,0 0 0 0 0,0 0-1 0 0,0-1 1 0 0,0 1-1 0 0,0 0 1 0 0,0 0 0 0 0,0-1-1 0 0,1 1 1 0 0,-1 0 0 0 0,0 0-1 0 0,0-1 1 0 0,0 1-1 0 0,0 0 1 0 0,0 0 0 0 0,13-7-26 0 0,-13 7 26 0 0,7-3 17 0 0,1 1 1 0 0,-1 0-1 0 0,1 1 0 0 0,-1 0 0 0 0,1 0 1 0 0,0 1-1 0 0,-1-1 0 0 0,1 2 1 0 0,4 0-18 0 0,14-1 115 0 0,135 5 2512 0 0,-101-3 1279 0 0,56 4-1201 0 0,124 14-420 0 0,-22-2-803 0 0,11-1-84 0 0,-79-7-521 0 0,973 30 2029 0 0,3-52-3170 0 0,-846 7 286 0 0,487-12-1626 0 0,-255-4-6940 0 0,-328 6 1597 0 0,-102 7 5596 0 0</inkml:trace>
  <inkml:trace contextRef="#ctx0" brushRef="#br0" timeOffset="5">4713 199 0 0 0,'0'-2'15'0'0,"0"0"0"0"0,0 1-1 0 0,1-1 1 0 0,-1 0 0 0 0,1 1 0 0 0,-1-1 0 0 0,1 1 0 0 0,-1-1-1 0 0,1 0 1 0 0,0 1 0 0 0,0-1 0 0 0,0 1-15 0 0,0 0 34 0 0,0 0 0 0 0,-1 0 0 0 0,1 0 0 0 0,-1-1 0 0 0,1 1 0 0 0,-1 0 0 0 0,1 0 0 0 0,-1 0 0 0 0,1 0 1 0 0,-1-1-1 0 0,0 1 0 0 0,0 0 0 0 0,0 0 0 0 0,0-2-34 0 0,1-8 430 0 0,-1 5-70 0 0,-9-1-35 0 0,6 5-158 0 0,2 1-115 0 0,0 0-1 0 0,0 1 0 0 0,0-1 1 0 0,-1 0-1 0 0,1 1 0 0 0,0-1 1 0 0,0 1-1 0 0,0 0 0 0 0,-1-1 1 0 0,0 1-52 0 0,-2 3 650 0 0,3 7 715 0 0,0 0 2162 0 0,0-9-3426 0 0,1 1-1 0 0,0-1 1 0 0,0 0-1 0 0,0 0 1 0 0,0 1-1 0 0,0-1 1 0 0,0 0-1 0 0,0 0 0 0 0,0 1 1 0 0,0 0-101 0 0,2 7 318 0 0,-2 1 1 0 0,1-1 0 0 0,-1 1-1 0 0,-1-1 1 0 0,0 1-1 0 0,0-1 1 0 0,-2 7-319 0 0,-2 24 282 0 0,-6 81 274 0 0,0-10-27 0 0,7-36-177 0 0,-1 17 961 0 0,-9 32-1313 0 0,8-83 287 0 0,0 5 316 0 0,-2-1 1 0 0,-2-1-1 0 0,-7 18-603 0 0,1-2 950 0 0,12-44-441 0 0,-1 1-1 0 0,0-1 1 0 0,-1 0-1 0 0,-4 9-508 0 0,5-12 300 0 0,5-8-137 0 0,0-5-161 0 0,0 0 1 0 0,0 0 0 0 0,0 0 0 0 0,0 0 0 0 0,0 0 0 0 0,0 1-1 0 0,0-1 1 0 0,0 0 0 0 0,0 0 0 0 0,0 0 0 0 0,0 0-1 0 0,1 0 1 0 0,-1 0 0 0 0,0 0 0 0 0,0 0 0 0 0,0 0 0 0 0,0 0-1 0 0,0 0 1 0 0,0 0 0 0 0,0 0 0 0 0,0 0 0 0 0,0 0 0 0 0,0 0-1 0 0,0 0 1 0 0,0 0 0 0 0,1 0 0 0 0,-1 0 0 0 0,0 0 0 0 0,0 0-1 0 0,0 0 1 0 0,0 0 0 0 0,0-1 0 0 0,0 1 0 0 0,0 0-1 0 0,0 0 1 0 0,0 0 0 0 0,0 0 0 0 0,0 0 0 0 0,0 0 0 0 0,0 0-1 0 0,0 0 1 0 0,0 0 0 0 0,0 0 0 0 0,0 0 0 0 0,1 0 0 0 0,-1 0-1 0 0,0 0 1 0 0,0 0 0 0 0,0-1 0 0 0,0 1 0 0 0,0 0 0 0 0,0 0-1 0 0,0 0 1 0 0,0 0 0 0 0,0 0-3 0 0,6-6 19 0 0,0 1 0 0 0,0 0 0 0 0,1 0 0 0 0,4-2-19 0 0,10-8 19 0 0,49-32-17 0 0,2 3 1 0 0,17-4-3 0 0,-73 39-8 0 0,38-19-31 0 0,2 3 1 0 0,22-6 38 0 0,119-31-48 0 0,-164 54 53 0 0,0 1 0 0 0,18 0-5 0 0,66-3 67 0 0,-110 9-59 0 0,3 1 12 0 0,0 0 1 0 0,1 0-1 0 0,-1 1 0 0 0,0 0 1 0 0,0 1-21 0 0,-5-2 4 0 0,0 2 0 0 0,-1-1-1 0 0,1 1 1 0 0,-1-1 0 0 0,0 1 0 0 0,1 0 0 0 0,-1 1 0 0 0,0-1 0 0 0,0 1 0 0 0,0 0 0 0 0,2 2-4 0 0,-3-2-156 0 0,-1-1-1 0 0,0 1 1 0 0,0-1 0 0 0,-1 1-1 0 0,1 0 1 0 0,0-1-1 0 0,-1 1 1 0 0,1 0-1 0 0,-1 0 1 0 0,0 0-1 0 0,0 0 1 0 0,0 1-1 0 0,-1-1 1 0 0,1 0 0 0 0,-1 0-1 0 0,1 3 157 0 0,-1 5-2076 0 0,-1 0-1 0 0,0 0 1 0 0,0 0-1 0 0,-2 4 2077 0 0,2-9-1224 0 0,-2 12-4835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2:05:58.259"/>
    </inkml:context>
    <inkml:brush xml:id="br0">
      <inkml:brushProperty name="width" value="0.05" units="cm"/>
      <inkml:brushProperty name="height" value="0.05" units="cm"/>
      <inkml:brushProperty name="color" value="#D9D9D9"/>
    </inkml:brush>
  </inkml:definitions>
  <inkml:trace contextRef="#ctx0" brushRef="#br0">88 140 1008 0 0,'-1'0'618'0'0,"1"0"0"0"0,-1 0 0 0 0,1 1-1 0 0,-1-1 1 0 0,1 0 0 0 0,-1 1 0 0 0,0-1-1 0 0,1 0 1 0 0,-1 1 0 0 0,1-1 0 0 0,0 1-1 0 0,-1-1 1 0 0,1 1 0 0 0,-1-1 0 0 0,1 1 0 0 0,-1-1-618 0 0,-4 11 3713 0 0,-1 1-2682 0 0,5-10-1023 0 0,0 0 0 0 0,0 0 1 0 0,0 0-1 0 0,0 0 0 0 0,0 0 0 0 0,0 0 1 0 0,1 0-1 0 0,-1 0 0 0 0,1 0 0 0 0,-1 0 1 0 0,1 1-1 0 0,0 1-8 0 0,0 3 84 0 0,0 1 0 0 0,0-1-1 0 0,1 5-83 0 0,0-10 37 0 0,-1 1 0 0 0,1-1-1 0 0,0 1 1 0 0,-1-1-1 0 0,1 0 1 0 0,0 1-1 0 0,1-1 1 0 0,-1 1-37 0 0,6 10 217 0 0,-4-3 31 0 0,-1-1 0 0 0,0 1 1 0 0,0 0-1 0 0,-1-1 0 0 0,0 1 1 0 0,0 2-249 0 0,3 27 734 0 0,2-6-258 0 0,-2-14-190 0 0,-1 1 1 0 0,-1-1-1 0 0,0 5-286 0 0,-1 15 379 0 0,2-1 0 0 0,4 18-379 0 0,-2-11 302 0 0,0 30-302 0 0,1 13 81 0 0,4 73-21 0 0,-3-38-54 0 0,13 361 18 0 0,-18-425-16 0 0,0 51 12 0 0,3 93 16 0 0,-1 46 173 0 0,-1-36 14 0 0,5 339 388 0 0,-4-138-379 0 0,5 834 160 0 0,-16-764-298 0 0,0-37-72 0 0,13-152-20 0 0,-5-283-4 0 0,7 257-94 0 0,-9-120-61 0 0,-1 81-147 0 0,1-140 150 0 0,-2 56-199 0 0,-8-44 54 0 0,6 9-910 0 0,5 57 1209 0 0,1-156-92 0 0,1 285-4615 0 0,0-161-5357 0 0,0-52 6033 0 0,-1-41 3451 0 0</inkml:trace>
  <inkml:trace contextRef="#ctx0" brushRef="#br0" timeOffset="1">46 136 528 0 0,'-12'0'1114'0'0,"4"-1"2763"0"0,7 1-3372 0 0,1 0 1 0 0,-1 0 0 0 0,1 1-1 0 0,-1-1 1 0 0,1 0 0 0 0,0 0-1 0 0,-1 0 1 0 0,1 1 0 0 0,-1-1-1 0 0,1 0 1 0 0,0 0 0 0 0,-1 1-1 0 0,1-1 1 0 0,0 0 0 0 0,-1 1-1 0 0,1-1 1 0 0,-1 1-506 0 0,-6 3 5009 0 0,-2 1-4005 0 0,9-5-987 0 0,0 0-1 0 0,0 0 1 0 0,0 1 0 0 0,0-1-1 0 0,-1 0 1 0 0,1 0 0 0 0,0 1-1 0 0,0-1 1 0 0,0 0 0 0 0,0 0-1 0 0,0 1 1 0 0,0-1 0 0 0,0 0-1 0 0,0 0 1 0 0,0 1 0 0 0,0-1 0 0 0,-1 0-1 0 0,1 0 1 0 0,0 1 0 0 0,1-1-1 0 0,-1 0 1 0 0,0 0 0 0 0,0 1-1 0 0,0-1 1 0 0,0 0 0 0 0,0 1-1 0 0,0-1 1 0 0,0 0 0 0 0,0 0-1 0 0,0 0 1 0 0,0 1 0 0 0,1-1-1 0 0,-1 0 1 0 0,0 0-17 0 0,1 2 12 0 0,-1-1 0 0 0,1 0 0 0 0,0 0-1 0 0,0-1 1 0 0,0 1 0 0 0,0 0 0 0 0,0 0 0 0 0,0 0 0 0 0,0 0-1 0 0,0-1 1 0 0,0 1 0 0 0,0-1 0 0 0,0 1 0 0 0,1-1 0 0 0,-1 1-1 0 0,0-1 1 0 0,0 0 0 0 0,0 1 0 0 0,1-1 0 0 0,-1 0 0 0 0,0 0 0 0 0,0 0-1 0 0,1 0 1 0 0,-1 0 0 0 0,1 0-12 0 0,14 1 41 0 0,0 1-8 0 0,-1-1 0 0 0,16 0-33 0 0,14-1 43 0 0,11 7 124 0 0,0 2 0 0 0,-1 2 0 0 0,6 4-167 0 0,98 20 479 0 0,-70-16-364 0 0,1-4 0 0 0,1-4 0 0 0,24-3-115 0 0,275-5 40 0 0,-252-11-18 0 0,-15 0-3 0 0,-31 5-10 0 0,395-9-19 0 0,-106-4 10 0 0,0-19 5 0 0,-40 3-154 0 0,15 1-1052 0 0,-175 16 195 0 0,-15 5-310 0 0,-28 2-225 0 0,-26 1-520 0 0,148 0-11401 0 0,-166 6 13206 0 0,-9 0-391 0 0</inkml:trace>
  <inkml:trace contextRef="#ctx0" brushRef="#br0" timeOffset="2">4636 40 216 0 0,'0'-6'-732'0'0,"-4"1"5441"0"0,4 4-3957 0 0,-1 1 0 0 0,0-1-1 0 0,0 1 1 0 0,0 0 0 0 0,1-1 0 0 0,-1 1-1 0 0,0 0 1 0 0,0 0 0 0 0,0 0-1 0 0,0 0 1 0 0,0 0 0 0 0,0 0 0 0 0,0 0-752 0 0,1 0 49 0 0,-1 0 1 0 0,1 0 0 0 0,0-1-1 0 0,0 1 1 0 0,-1 0 0 0 0,1 0-1 0 0,0 0 1 0 0,0 0 0 0 0,-1 0 0 0 0,1 0-1 0 0,0-1 1 0 0,0 1 0 0 0,0 0-1 0 0,0 0 1 0 0,-1 0 0 0 0,1-1-1 0 0,0 1 1 0 0,0 0 0 0 0,0 0-1 0 0,0-1 1 0 0,0 1 0 0 0,-1 0 0 0 0,1 0-1 0 0,0-1 1 0 0,0 1 0 0 0,0 0-1 0 0,0 0 1 0 0,0-1 0 0 0,0 1-1 0 0,0 0 1 0 0,0 0 0 0 0,0-1-1 0 0,0 1 1 0 0,0 0-50 0 0,1-13 1237 0 0,-1 8-191 0 0,-3 8 451 0 0,3-2-1429 0 0,0 0 0 0 0,0 0 0 0 0,0 0 0 0 0,-1 0-1 0 0,1 0 1 0 0,0 0 0 0 0,0 0 0 0 0,0 0 0 0 0,1 0 0 0 0,-1 0 0 0 0,0 0 0 0 0,0 0 0 0 0,1 1 0 0 0,-1-2 0 0 0,0 1 0 0 0,1 0 0 0 0,-1 0-1 0 0,1 0 1 0 0,-1 0 0 0 0,1 0 0 0 0,-1 0 0 0 0,2 0-68 0 0,2 8 689 0 0,9 17 593 0 0,-11-21-1157 0 0,0-1 0 0 0,0 1 0 0 0,0 0 0 0 0,3 3-125 0 0,5 10 177 0 0,-7-10-149 0 0,1 0 0 0 0,0-1 0 0 0,0 0 0 0 0,1 0 0 0 0,0 0 0 0 0,0 0 0 0 0,1-1 0 0 0,0 0 0 0 0,5 4-28 0 0,39 38 77 0 0,-46-45-66 0 0,91 76 214 0 0,-20-17 24 0 0,-14-13-81 0 0,-26-20-104 0 0,1-2 0 0 0,1-1 1 0 0,33 16-65 0 0,-26-21 58 0 0,20 6-58 0 0,8 3 54 0 0,-58-24-49 0 0,7 3 9 0 0,0 2-1 0 0,-1 0 0 0 0,17 12-13 0 0,-35-21-7 0 0,7 4-96 0 0,-1 1-1 0 0,0-1 1 0 0,1 4 103 0 0,-7-8-173 0 0,1 1 0 0 0,-1-1 0 0 0,0 1 1 0 0,-1 0-1 0 0,1 0 0 0 0,-1-1 0 0 0,1 1 0 0 0,-1 1 1 0 0,0-1-1 0 0,0 0 0 0 0,0 0 0 0 0,0 1 173 0 0,5 6-4439 0 0,-6-11 2195 0 0</inkml:trace>
  <inkml:trace contextRef="#ctx0" brushRef="#br0" timeOffset="3">5524 708 64 0 0,'2'7'7139'0'0,"4"12"-2942"0"0,-2-2-5780 0 0,-1 8-4879 0 0,1-3 9718 0 0,4 51 2633 0 0,-1-9-4254 0 0,4 98-825 0 0,2-38-735 0 0,-2-24-46 0 0,14 169 7 0 0,-12-106-7 0 0,6 106 18 0 0,-3-24-66 0 0,5 123 290 0 0,-11 650 914 0 0,-28-455-1066 0 0,-17 1 221 0 0,28-454-189 0 0,-21 291 965 0 0,-18 289 960 0 0,24 0-1234 0 0,21-602-836 0 0,1 243-119 0 0,1-97-1032 0 0,1 91-4365 0 0,0-262 3129 0 0</inkml:trace>
  <inkml:trace contextRef="#ctx0" brushRef="#br0" timeOffset="4">191 7886 296 0 0,'-1'0'61'0'0,"-4"0"53"0"0,0-1 0 0 0,1 0 0 0 0,-1 0 0 0 0,0-1 0 0 0,0 1 0 0 0,1-1 0 0 0,-1 0 0 0 0,0 0 0 0 0,1-1 0 0 0,0 1 0 0 0,-1-1-114 0 0,5 2 2 0 0,-1 1 1 0 0,1 0-1 0 0,0 0 1 0 0,0 0-1 0 0,0 0 0 0 0,0 0 1 0 0,0 0-1 0 0,0 0 0 0 0,-1-1 1 0 0,1 1-1 0 0,0 0 1 0 0,0 0-1 0 0,0 0 0 0 0,0 0 1 0 0,0-1-1 0 0,0 1 1 0 0,0 0-1 0 0,0 0 0 0 0,0 0 1 0 0,0 0-1 0 0,0-1 0 0 0,0 1 1 0 0,0 0-1 0 0,0 0 1 0 0,0 0-1 0 0,0 0 0 0 0,0-1 1 0 0,0 1-1 0 0,0 0 0 0 0,0 0 1 0 0,0 0-1 0 0,0-1 1 0 0,0 1-1 0 0,0 0-2 0 0,0-4 24 0 0,0 4-24 0 0,-1 0 0 0 0,1-1-1 0 0,0 1 1 0 0,0 0-1 0 0,0 0 1 0 0,0-1 0 0 0,0 1-1 0 0,0 0 1 0 0,0 0 0 0 0,-1 0-1 0 0,1-1 1 0 0,0 1-1 0 0,0 0 1 0 0,0 0 0 0 0,0-1-1 0 0,0 1 1 0 0,0 0 0 0 0,0 0-1 0 0,0-1 1 0 0,0 1-1 0 0,0 0 1 0 0,0 0 0 0 0,0-1-1 0 0,1 1 1 0 0,-1 0 0 0 0,0 0-1 0 0,0-1 1 0 0,0 1-1 0 0,0 0 1 0 0,0 0 0 0 0,13-7-26 0 0,-13 7 26 0 0,7-3 17 0 0,1 1 1 0 0,-1 0-1 0 0,1 1 0 0 0,-1 0 0 0 0,1 0 1 0 0,0 1-1 0 0,-1-1 0 0 0,1 2 1 0 0,4 0-18 0 0,14-1 115 0 0,135 5 2512 0 0,-101-3 1279 0 0,56 4-1201 0 0,124 14-420 0 0,-22-2-803 0 0,11-1-84 0 0,-79-7-521 0 0,973 30 2029 0 0,3-52-3170 0 0,-846 7 286 0 0,487-12-1626 0 0,-255-4-6940 0 0,-328 6 1597 0 0,-102 7 5596 0 0</inkml:trace>
  <inkml:trace contextRef="#ctx0" brushRef="#br0" timeOffset="5">4713 199 0 0 0,'0'-2'15'0'0,"0"0"0"0"0,0 1-1 0 0,1-1 1 0 0,-1 0 0 0 0,1 1 0 0 0,-1-1 0 0 0,1 1 0 0 0,-1-1-1 0 0,1 0 1 0 0,0 1 0 0 0,0-1 0 0 0,0 1-15 0 0,0 0 34 0 0,0 0 0 0 0,-1 0 0 0 0,1 0 0 0 0,-1-1 0 0 0,1 1 0 0 0,-1 0 0 0 0,1 0 0 0 0,-1 0 0 0 0,1 0 1 0 0,-1-1-1 0 0,0 1 0 0 0,0 0 0 0 0,0 0 0 0 0,0-2-34 0 0,1-8 430 0 0,-1 5-70 0 0,-9-1-35 0 0,6 5-158 0 0,2 1-115 0 0,0 0-1 0 0,0 1 0 0 0,0-1 1 0 0,-1 0-1 0 0,1 1 0 0 0,0-1 1 0 0,0 1-1 0 0,0 0 0 0 0,-1-1 1 0 0,0 1-52 0 0,-2 3 650 0 0,3 7 715 0 0,0 0 2162 0 0,0-9-3426 0 0,1 1-1 0 0,0-1 1 0 0,0 0-1 0 0,0 0 1 0 0,0 1-1 0 0,0-1 1 0 0,0 0-1 0 0,0 0 0 0 0,0 1 1 0 0,0 0-101 0 0,2 7 318 0 0,-2 1 1 0 0,1-1 0 0 0,-1 1-1 0 0,-1-1 1 0 0,0 1-1 0 0,0-1 1 0 0,-2 7-319 0 0,-2 24 282 0 0,-6 81 274 0 0,0-10-27 0 0,7-36-177 0 0,-1 17 961 0 0,-9 32-1313 0 0,8-83 287 0 0,0 5 316 0 0,-2-1 1 0 0,-2-1-1 0 0,-7 18-603 0 0,1-2 950 0 0,12-44-441 0 0,-1 1-1 0 0,0-1 1 0 0,-1 0-1 0 0,-4 9-508 0 0,5-12 300 0 0,5-8-137 0 0,0-5-161 0 0,0 0 1 0 0,0 0 0 0 0,0 0 0 0 0,0 0 0 0 0,0 0 0 0 0,0 1-1 0 0,0-1 1 0 0,0 0 0 0 0,0 0 0 0 0,0 0 0 0 0,0 0-1 0 0,1 0 1 0 0,-1 0 0 0 0,0 0 0 0 0,0 0 0 0 0,0 0 0 0 0,0 0-1 0 0,0 0 1 0 0,0 0 0 0 0,0 0 0 0 0,0 0 0 0 0,0 0 0 0 0,0 0-1 0 0,0 0 1 0 0,0 0 0 0 0,1 0 0 0 0,-1 0 0 0 0,0 0 0 0 0,0 0-1 0 0,0 0 1 0 0,0 0 0 0 0,0-1 0 0 0,0 1 0 0 0,0 0-1 0 0,0 0 1 0 0,0 0 0 0 0,0 0 0 0 0,0 0 0 0 0,0 0 0 0 0,0 0-1 0 0,0 0 1 0 0,0 0 0 0 0,0 0 0 0 0,0 0 0 0 0,1 0 0 0 0,-1 0-1 0 0,0 0 1 0 0,0 0 0 0 0,0-1 0 0 0,0 1 0 0 0,0 0 0 0 0,0 0-1 0 0,0 0 1 0 0,0 0 0 0 0,0 0-3 0 0,6-6 19 0 0,0 1 0 0 0,0 0 0 0 0,1 0 0 0 0,4-2-19 0 0,10-8 19 0 0,49-32-17 0 0,2 3 1 0 0,17-4-3 0 0,-73 39-8 0 0,38-19-31 0 0,2 3 1 0 0,22-6 38 0 0,119-31-48 0 0,-164 54 53 0 0,0 1 0 0 0,18 0-5 0 0,66-3 67 0 0,-110 9-59 0 0,3 1 12 0 0,0 0 1 0 0,1 0-1 0 0,-1 1 0 0 0,0 0 1 0 0,0 1-21 0 0,-5-2 4 0 0,0 2 0 0 0,-1-1-1 0 0,1 1 1 0 0,-1-1 0 0 0,0 1 0 0 0,1 0 0 0 0,-1 1 0 0 0,0-1 0 0 0,0 1 0 0 0,0 0 0 0 0,2 2-4 0 0,-3-2-156 0 0,-1-1-1 0 0,0 1 1 0 0,0-1 0 0 0,-1 1-1 0 0,1 0 1 0 0,0-1-1 0 0,-1 1 1 0 0,1 0-1 0 0,-1 0 1 0 0,0 0-1 0 0,0 0 1 0 0,0 1-1 0 0,-1-1 1 0 0,1 0 0 0 0,-1 0-1 0 0,1 3 157 0 0,-1 5-2076 0 0,-1 0-1 0 0,0 0 1 0 0,0 0-1 0 0,-2 4 2077 0 0,2-9-1224 0 0,-2 12-4835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2:05:58.265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4F8B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514 2652 0 0 0,'-9'-2'574'0'0,"1"0"444"0"0,18 2-354 0 0,55-3 6460 0 0,32-5-6024 0 0,-57 3-190 0 0,445-22 2145 0 0,-277 18-2789 0 0,127-2-86 0 0,53-3 24 0 0,126-19 957 0 0,107-5-340 0 0,176 19-856 0 0,-445 14-7176 0 0,-302 5 1175 0 0,24 0 3642 0 0,-17 0 2041 0 0,-19-1-31 0 0</inkml:trace>
  <inkml:trace contextRef="#ctx0" brushRef="#br0" timeOffset="1">88 890 1008 0 0,'-1'0'618'0'0,"1"0"0"0"0,-1 0 0 0 0,1 1-1 0 0,-1-1 1 0 0,1 0 0 0 0,-1 1 0 0 0,0-1-1 0 0,1 0 1 0 0,-1 1 0 0 0,1-1 0 0 0,0 1-1 0 0,-1-1 1 0 0,1 1 0 0 0,-1-1 0 0 0,1 1 0 0 0,-1-1-618 0 0,-4 11 3713 0 0,-1 1-2682 0 0,5-10-1023 0 0,0 0 0 0 0,0 0 1 0 0,0 0-1 0 0,0 0 0 0 0,0 0 0 0 0,0 0 1 0 0,1 0-1 0 0,-1 0 0 0 0,1 0 0 0 0,-1 0 1 0 0,1 1-1 0 0,0 1-8 0 0,0 3 84 0 0,0 1 0 0 0,0-1-1 0 0,1 5-83 0 0,0-10 37 0 0,-1 1 0 0 0,1-1-1 0 0,0 1 1 0 0,-1-1-1 0 0,1 0 1 0 0,0 1-1 0 0,1-1 1 0 0,-1 1-37 0 0,6 10 217 0 0,-4-3 31 0 0,-1-1 0 0 0,0 1 1 0 0,0 0-1 0 0,-1-1 0 0 0,0 1 1 0 0,0 2-249 0 0,3 27 734 0 0,2-6-258 0 0,-2-14-190 0 0,-1 1 1 0 0,-1-1-1 0 0,0 5-286 0 0,-1 15 379 0 0,2-1 0 0 0,4 18-379 0 0,-2-11 302 0 0,0 30-302 0 0,1 13 81 0 0,4 73-21 0 0,-3-38-54 0 0,13 361 18 0 0,-18-425-16 0 0,0 51 12 0 0,3 93 16 0 0,-1 46 173 0 0,-1-36 14 0 0,5 339 388 0 0,-4-138-379 0 0,5 834 160 0 0,-16-764-298 0 0,0-37-72 0 0,13-152-20 0 0,-5-283-4 0 0,7 257-94 0 0,-9-120-61 0 0,-1 81-147 0 0,1-140 150 0 0,-2 56-199 0 0,-8-44 54 0 0,6 9-910 0 0,5 57 1209 0 0,1-156-92 0 0,1 285-4615 0 0,0-161-5357 0 0,0-52 6033 0 0,-1-41 3451 0 0</inkml:trace>
  <inkml:trace contextRef="#ctx0" brushRef="#br0" timeOffset="2">46 886 528 0 0,'-12'0'1114'0'0,"4"-1"2763"0"0,7 1-3372 0 0,1 0 1 0 0,-1 0 0 0 0,1 1-1 0 0,-1-1 1 0 0,1 0 0 0 0,0 0-1 0 0,-1 0 1 0 0,1 1 0 0 0,-1-1-1 0 0,1 0 1 0 0,0 0 0 0 0,-1 1-1 0 0,1-1 1 0 0,0 0 0 0 0,-1 1-1 0 0,1-1 1 0 0,-1 1-506 0 0,-6 3 5009 0 0,-2 1-4005 0 0,9-5-987 0 0,0 0-1 0 0,0 0 1 0 0,0 1 0 0 0,0-1-1 0 0,-1 0 1 0 0,1 0 0 0 0,0 1-1 0 0,0-1 1 0 0,0 0 0 0 0,0 0-1 0 0,0 1 1 0 0,0-1 0 0 0,0 0-1 0 0,0 0 1 0 0,0 1 0 0 0,0-1 0 0 0,-1 0-1 0 0,1 0 1 0 0,0 1 0 0 0,1-1-1 0 0,-1 0 1 0 0,0 0 0 0 0,0 1-1 0 0,0-1 1 0 0,0 0 0 0 0,0 1-1 0 0,0-1 1 0 0,0 0 0 0 0,0 0-1 0 0,0 0 1 0 0,0 1 0 0 0,1-1-1 0 0,-1 0 1 0 0,0 0-17 0 0,1 2 12 0 0,-1-1 0 0 0,1 0 0 0 0,0 0-1 0 0,0-1 1 0 0,0 1 0 0 0,0 0 0 0 0,0 0 0 0 0,0 0 0 0 0,0 0-1 0 0,0-1 1 0 0,0 1 0 0 0,0-1 0 0 0,0 1 0 0 0,1-1 0 0 0,-1 1-1 0 0,0-1 1 0 0,0 0 0 0 0,0 1 0 0 0,1-1 0 0 0,-1 0 0 0 0,0 0 0 0 0,0 0-1 0 0,1 0 1 0 0,-1 0 0 0 0,1 0-12 0 0,14 1 41 0 0,0 1-8 0 0,-1-1 0 0 0,16 0-33 0 0,14-1 43 0 0,11 7 124 0 0,0 2 0 0 0,-1 2 0 0 0,6 4-167 0 0,98 20 479 0 0,-70-16-364 0 0,1-4 0 0 0,1-4 0 0 0,24-3-115 0 0,275-5 40 0 0,-252-11-18 0 0,-15 0-3 0 0,-31 5-10 0 0,395-9-19 0 0,-106-4 10 0 0,0-19 5 0 0,-40 3-154 0 0,15 1-1052 0 0,-175 16 195 0 0,-15 5-310 0 0,-28 2-225 0 0,-26 1-520 0 0,148 0-11401 0 0,-166 6 13206 0 0,-9 0-391 0 0</inkml:trace>
  <inkml:trace contextRef="#ctx0" brushRef="#br0" timeOffset="3">4636 790 216 0 0,'0'-6'-732'0'0,"-4"1"5441"0"0,4 4-3957 0 0,-1 1 0 0 0,0-1-1 0 0,0 1 1 0 0,0 0 0 0 0,1-1 0 0 0,-1 1-1 0 0,0 0 1 0 0,0 0 0 0 0,0 0-1 0 0,0 0 1 0 0,0 0 0 0 0,0 0 0 0 0,0 0-752 0 0,1 0 49 0 0,-1 0 1 0 0,1 0 0 0 0,0-1-1 0 0,0 1 1 0 0,-1 0 0 0 0,1 0-1 0 0,0 0 1 0 0,0 0 0 0 0,-1 0 0 0 0,1 0-1 0 0,0-1 1 0 0,0 1 0 0 0,0 0-1 0 0,0 0 1 0 0,-1 0 0 0 0,1-1-1 0 0,0 1 1 0 0,0 0 0 0 0,0 0-1 0 0,0-1 1 0 0,0 1 0 0 0,-1 0 0 0 0,1 0-1 0 0,0-1 1 0 0,0 1 0 0 0,0 0-1 0 0,0 0 1 0 0,0-1 0 0 0,0 1-1 0 0,0 0 1 0 0,0 0 0 0 0,0-1-1 0 0,0 1 1 0 0,0 0-50 0 0,1-13 1237 0 0,-1 8-191 0 0,-3 8 451 0 0,3-2-1429 0 0,0 0 0 0 0,0 0 0 0 0,0 0 0 0 0,-1 0-1 0 0,1 0 1 0 0,0 0 0 0 0,0 0 0 0 0,0 0 0 0 0,1 0 0 0 0,-1 0 0 0 0,0 0 0 0 0,0 0 0 0 0,1 1 0 0 0,-1-2 0 0 0,0 1 0 0 0,1 0 0 0 0,-1 0-1 0 0,1 0 1 0 0,-1 0 0 0 0,1 0 0 0 0,-1 0 0 0 0,2 0-68 0 0,2 8 689 0 0,9 17 593 0 0,-11-21-1157 0 0,0-1 0 0 0,0 1 0 0 0,0 0 0 0 0,3 3-125 0 0,5 10 177 0 0,-7-10-149 0 0,1 0 0 0 0,0-1 0 0 0,0 0 0 0 0,1 0 0 0 0,0 0 0 0 0,0 0 0 0 0,1-1 0 0 0,0 0 0 0 0,5 4-28 0 0,39 38 77 0 0,-46-45-66 0 0,91 76 214 0 0,-20-17 24 0 0,-14-13-81 0 0,-26-20-104 0 0,1-2 0 0 0,1-1 1 0 0,33 16-65 0 0,-26-21 58 0 0,20 6-58 0 0,8 3 54 0 0,-58-24-49 0 0,7 3 9 0 0,0 2-1 0 0,-1 0 0 0 0,17 12-13 0 0,-35-21-7 0 0,7 4-96 0 0,-1 1-1 0 0,0-1 1 0 0,1 4 103 0 0,-7-8-173 0 0,1 1 0 0 0,-1-1 0 0 0,0 1 1 0 0,-1 0-1 0 0,1 0 0 0 0,-1-1 0 0 0,1 1 0 0 0,-1 1 1 0 0,0-1-1 0 0,0 0 0 0 0,0 0 0 0 0,0 1 173 0 0,5 6-4439 0 0,-6-11 2195 0 0</inkml:trace>
  <inkml:trace contextRef="#ctx0" brushRef="#br0" timeOffset="4">5524 1458 64 0 0,'2'7'7139'0'0,"4"12"-2942"0"0,-2-2-5780 0 0,-1 8-4879 0 0,1-3 9718 0 0,4 51 2633 0 0,-1-9-4254 0 0,4 98-825 0 0,2-38-735 0 0,-2-24-46 0 0,14 169 7 0 0,-12-106-7 0 0,6 106 18 0 0,-3-24-66 0 0,5 123 290 0 0,-11 650 914 0 0,-28-455-1066 0 0,-17 1 221 0 0,28-454-189 0 0,-21 291 965 0 0,-18 289 960 0 0,24 0-1234 0 0,21-602-836 0 0,1 243-119 0 0,1-97-1032 0 0,1 91-4365 0 0,0-262 3129 0 0</inkml:trace>
  <inkml:trace contextRef="#ctx0" brushRef="#br0" timeOffset="5">191 8636 296 0 0,'-1'0'61'0'0,"-4"0"53"0"0,0-1 0 0 0,1 0 0 0 0,-1 0 0 0 0,0-1 0 0 0,0 1 0 0 0,1-1 0 0 0,-1 0 0 0 0,0 0 0 0 0,1-1 0 0 0,0 1 0 0 0,-1-1-114 0 0,5 2 2 0 0,-1 1 1 0 0,1 0-1 0 0,0 0 1 0 0,0 0-1 0 0,0 0 0 0 0,0 0 1 0 0,0 0-1 0 0,0 0 0 0 0,-1-1 1 0 0,1 1-1 0 0,0 0 1 0 0,0 0-1 0 0,0 0 0 0 0,0 0 1 0 0,0-1-1 0 0,0 1 1 0 0,0 0-1 0 0,0 0 0 0 0,0 0 1 0 0,0 0-1 0 0,0-1 0 0 0,0 1 1 0 0,0 0-1 0 0,0 0 1 0 0,0 0-1 0 0,0 0 0 0 0,0-1 1 0 0,0 1-1 0 0,0 0 0 0 0,0 0 1 0 0,0 0-1 0 0,0-1 1 0 0,0 1-1 0 0,0 0-2 0 0,0-4 24 0 0,0 4-24 0 0,-1 0 0 0 0,1-1-1 0 0,0 1 1 0 0,0 0-1 0 0,0 0 1 0 0,0-1 0 0 0,0 1-1 0 0,0 0 1 0 0,0 0 0 0 0,-1 0-1 0 0,1-1 1 0 0,0 1-1 0 0,0 0 1 0 0,0 0 0 0 0,0-1-1 0 0,0 1 1 0 0,0 0 0 0 0,0 0-1 0 0,0-1 1 0 0,0 1-1 0 0,0 0 1 0 0,0 0 0 0 0,0-1-1 0 0,1 1 1 0 0,-1 0 0 0 0,0 0-1 0 0,0-1 1 0 0,0 1-1 0 0,0 0 1 0 0,0 0 0 0 0,13-7-26 0 0,-13 7 26 0 0,7-3 17 0 0,1 1 1 0 0,-1 0-1 0 0,1 1 0 0 0,-1 0 0 0 0,1 0 1 0 0,0 1-1 0 0,-1-1 0 0 0,1 2 1 0 0,4 0-18 0 0,14-1 115 0 0,135 5 2512 0 0,-101-3 1279 0 0,56 4-1201 0 0,124 14-420 0 0,-22-2-803 0 0,11-1-84 0 0,-79-7-521 0 0,973 30 2029 0 0,3-52-3170 0 0,-846 7 286 0 0,487-12-1626 0 0,-255-4-6940 0 0,-328 6 1597 0 0,-102 7 5596 0 0</inkml:trace>
  <inkml:trace contextRef="#ctx0" brushRef="#br0" timeOffset="6">4713 949 0 0 0,'0'-2'15'0'0,"0"0"0"0"0,0 1-1 0 0,1-1 1 0 0,-1 0 0 0 0,1 1 0 0 0,-1-1 0 0 0,1 1 0 0 0,-1-1-1 0 0,1 0 1 0 0,0 1 0 0 0,0-1 0 0 0,0 1-15 0 0,0 0 34 0 0,0 0 0 0 0,-1 0 0 0 0,1 0 0 0 0,-1-1 0 0 0,1 1 0 0 0,-1 0 0 0 0,1 0 0 0 0,-1 0 0 0 0,1 0 1 0 0,-1-1-1 0 0,0 1 0 0 0,0 0 0 0 0,0 0 0 0 0,0-2-34 0 0,1-8 430 0 0,-1 5-70 0 0,-9-1-35 0 0,6 5-158 0 0,2 1-115 0 0,0 0-1 0 0,0 1 0 0 0,0-1 1 0 0,-1 0-1 0 0,1 1 0 0 0,0-1 1 0 0,0 1-1 0 0,0 0 0 0 0,-1-1 1 0 0,0 1-52 0 0,-2 3 650 0 0,3 7 715 0 0,0 0 2162 0 0,0-9-3426 0 0,1 1-1 0 0,0-1 1 0 0,0 0-1 0 0,0 0 1 0 0,0 1-1 0 0,0-1 1 0 0,0 0-1 0 0,0 0 0 0 0,0 1 1 0 0,0 0-101 0 0,2 7 318 0 0,-2 1 1 0 0,1-1 0 0 0,-1 1-1 0 0,-1-1 1 0 0,0 1-1 0 0,0-1 1 0 0,-2 7-319 0 0,-2 24 282 0 0,-6 81 274 0 0,0-10-27 0 0,7-36-177 0 0,-1 17 961 0 0,-9 32-1313 0 0,8-83 287 0 0,0 5 316 0 0,-2-1 1 0 0,-2-1-1 0 0,-7 18-603 0 0,1-2 950 0 0,12-44-441 0 0,-1 1-1 0 0,0-1 1 0 0,-1 0-1 0 0,-4 9-508 0 0,5-12 300 0 0,5-8-137 0 0,0-5-161 0 0,0 0 1 0 0,0 0 0 0 0,0 0 0 0 0,0 0 0 0 0,0 0 0 0 0,0 1-1 0 0,0-1 1 0 0,0 0 0 0 0,0 0 0 0 0,0 0 0 0 0,0 0-1 0 0,1 0 1 0 0,-1 0 0 0 0,0 0 0 0 0,0 0 0 0 0,0 0 0 0 0,0 0-1 0 0,0 0 1 0 0,0 0 0 0 0,0 0 0 0 0,0 0 0 0 0,0 0 0 0 0,0 0-1 0 0,0 0 1 0 0,0 0 0 0 0,1 0 0 0 0,-1 0 0 0 0,0 0 0 0 0,0 0-1 0 0,0 0 1 0 0,0 0 0 0 0,0-1 0 0 0,0 1 0 0 0,0 0-1 0 0,0 0 1 0 0,0 0 0 0 0,0 0 0 0 0,0 0 0 0 0,0 0 0 0 0,0 0-1 0 0,0 0 1 0 0,0 0 0 0 0,0 0 0 0 0,0 0 0 0 0,1 0 0 0 0,-1 0-1 0 0,0 0 1 0 0,0 0 0 0 0,0-1 0 0 0,0 1 0 0 0,0 0 0 0 0,0 0-1 0 0,0 0 1 0 0,0 0 0 0 0,0 0-3 0 0,6-6 19 0 0,0 1 0 0 0,0 0 0 0 0,1 0 0 0 0,4-2-19 0 0,10-8 19 0 0,49-32-17 0 0,2 3 1 0 0,17-4-3 0 0,-73 39-8 0 0,38-19-31 0 0,2 3 1 0 0,22-6 38 0 0,119-31-48 0 0,-164 54 53 0 0,0 1 0 0 0,18 0-5 0 0,66-3 67 0 0,-110 9-59 0 0,3 1 12 0 0,0 0 1 0 0,1 0-1 0 0,-1 1 0 0 0,0 0 1 0 0,0 1-21 0 0,-5-2 4 0 0,0 2 0 0 0,-1-1-1 0 0,1 1 1 0 0,-1-1 0 0 0,0 1 0 0 0,1 0 0 0 0,-1 1 0 0 0,0-1 0 0 0,0 1 0 0 0,0 0 0 0 0,2 2-4 0 0,-3-2-156 0 0,-1-1-1 0 0,0 1 1 0 0,0-1 0 0 0,-1 1-1 0 0,1 0 1 0 0,0-1-1 0 0,-1 1 1 0 0,1 0-1 0 0,-1 0 1 0 0,0 0-1 0 0,0 0 1 0 0,0 1-1 0 0,-1-1 1 0 0,1 0 0 0 0,-1 0-1 0 0,1 3 157 0 0,-1 5-2076 0 0,-1 0-1 0 0,0 0 1 0 0,0 0-1 0 0,-2 4 2077 0 0,2-9-1224 0 0,-2 12-4835 0 0</inkml:trace>
  <inkml:trace contextRef="#ctx0" brushRef="#br0" timeOffset="7">522 1915 0 0 0,'0'0'67'0'0,"-1"1"0"0"0,0 0 0 0 0,1-1 0 0 0,-1 1 0 0 0,1 0 0 0 0,-1 0 0 0 0,1-1 0 0 0,-1 1-1 0 0,1 0 1 0 0,-1 0 0 0 0,1 0 0 0 0,0-1 0 0 0,-1 2-67 0 0,-3 6 838 0 0,9-13 780 0 0,-1 0-1 0 0,0 0 0 0 0,-1 0 1 0 0,1-1-1 0 0,1-3-1617 0 0,4-11 1427 0 0,0 0 0 0 0,-1-3-1427 0 0,1 0 548 0 0,17-44-123 0 0,12-31-333 0 0,-10 33 1059 0 0,-22 56 75 0 0,-5 8-1188 0 0,-1 1 0 0 0,0 0-1 0 0,0 0 1 0 0,0 0 0 0 0,0 0 0 0 0,0 0 0 0 0,0 0 0 0 0,0 0 0 0 0,1 0 0 0 0,-1 0-1 0 0,0 0 1 0 0,0 0 0 0 0,0 0 0 0 0,0 0 0 0 0,0 0 0 0 0,0 0 0 0 0,1 0 0 0 0,-1 0-1 0 0,0 0 1 0 0,0 0 0 0 0,0 0 0 0 0,0 0 0 0 0,0 0 0 0 0,0 0 0 0 0,0 0 0 0 0,1 0-1 0 0,-1 1 1 0 0,0-1 0 0 0,0 0 0 0 0,0 0 0 0 0,0 0 0 0 0,0 0 0 0 0,0 0 0 0 0,0 0-1 0 0,0 0 1 0 0,0 0 0 0 0,0 0 0 0 0,1 0 0 0 0,-1 1 0 0 0,0-1 0 0 0,0 0 0 0 0,0 0-38 0 0,4 19 2071 0 0,-3-13-2186 0 0,9 51 863 0 0,-4-13-1393 0 0,2 0 0 0 0,3 0 0 0 0,7 19 645 0 0,-12-48-1220 0 0,0 0-2023 0 0,-3-5-6712 0 0,1-6 7485 0 0,-3-4 1955 0 0</inkml:trace>
  <inkml:trace contextRef="#ctx0" brushRef="#br0" timeOffset="8">580 1763 20724 0 0,'1'1'128'0'0,"-1"0"-40"0"0,1 0 8 0 0,0-1-47 0 0,0 1 31 0 0,-1 0-40 0 0,4 0 56 0 0,3-1-16 0 0,-2 0-40 0 0,2 0-40 0 0,3-1-160 0 0,2-1-297 0 0,4 0-1431 0 0,5 0 1504 0 0,0 1-1128 0 0,-1-1-769 0 0</inkml:trace>
  <inkml:trace contextRef="#ctx0" brushRef="#br0" timeOffset="9">841 1702 88 0 0,'0'0'157'0'0,"0"0"1"0"0,0 0-1 0 0,0 1 0 0 0,1-1 1 0 0,-1 0-1 0 0,0 0 0 0 0,0 0 1 0 0,0 0-1 0 0,0 0 0 0 0,0 0 1 0 0,0 0-1 0 0,0 0 0 0 0,0 0 1 0 0,0 0-1 0 0,0 0 0 0 0,0 0 1 0 0,0 0-1 0 0,0 0 1 0 0,0 0-1 0 0,0 0 0 0 0,0 1 1 0 0,0-1-1 0 0,1 0 0 0 0,-1 0 1 0 0,0 0-1 0 0,0 0 0 0 0,0 0 1 0 0,0 0-1 0 0,0 0 0 0 0,0 0 1 0 0,0 0-1 0 0,0 0 0 0 0,0 0 1 0 0,0 0-1 0 0,0 0 0 0 0,0 0 1 0 0,1 0-1 0 0,-1 0 0 0 0,0 0 1 0 0,0 0-1 0 0,0 0 0 0 0,0-1 1 0 0,0 1-1 0 0,0 0 0 0 0,0 0 1 0 0,0 0-1 0 0,0 0 0 0 0,0 0 1 0 0,0 0-1 0 0,0 0 0 0 0,0 0 1 0 0,0 0-1 0 0,0 0 1 0 0,1 0-1 0 0,-1 0 0 0 0,0 0 1 0 0,0 0-1 0 0,0 0 0 0 0,0 0 1 0 0,0-1-158 0 0,1 14 3433 0 0,-1 15-1625 0 0,-5 6-484 0 0,2-12-903 0 0,1 0-1 0 0,0-1 1 0 0,2 7-421 0 0,0-27-4 0 0,0 0 1 0 0,0 0-1 0 0,0 1 1 0 0,0-1-1 0 0,0 0 0 0 0,0 0 1 0 0,1 0-1 0 0,-1 0 1 0 0,0 0-1 0 0,1 0 1 0 0,-1 1-1 0 0,1-1 1 0 0,-1 0-1 0 0,1 0 1 0 0,-1 0-1 0 0,1 0 1 0 0,0-1-1 0 0,-1 1 1 0 0,2 1 3 0 0,-2-2-10 0 0,1 0 1 0 0,-1 0-1 0 0,1 1 1 0 0,0-1 0 0 0,-1 0-1 0 0,1 0 1 0 0,0 0-1 0 0,-1 0 1 0 0,1 0 0 0 0,0 0-1 0 0,-1 0 1 0 0,1 0-1 0 0,0 0 1 0 0,-1 0 0 0 0,1 0-1 0 0,0 0 1 0 0,-1-1-1 0 0,1 1 1 0 0,-1 0 0 0 0,1 0-1 0 0,0-1 1 0 0,-1 1-1 0 0,1-1 10 0 0,4-2-72 0 0,-1 0-1 0 0,0 0 1 0 0,0-1-1 0 0,0 0 1 0 0,0 0-1 0 0,0 0 1 0 0,0-1 72 0 0,26-33-2065 0 0,21-38 2065 0 0,-51 76 38 0 0,0 0 0 0 0,0-1 0 0 0,0 1 0 0 0,0 0 0 0 0,0 0-1 0 0,0 0 1 0 0,0 0 0 0 0,0 0 0 0 0,0 0 0 0 0,0 0 0 0 0,0-1-1 0 0,0 1 1 0 0,1 0 0 0 0,-1 0 0 0 0,0 0 0 0 0,0 0 0 0 0,0 0-1 0 0,0 0 1 0 0,0 0 0 0 0,0 0 0 0 0,0-1 0 0 0,0 1 0 0 0,0 0-1 0 0,0 0 1 0 0,0 0 0 0 0,0 0 0 0 0,0 0 0 0 0,1 0 0 0 0,-1 0-1 0 0,0 0 1 0 0,0 0 0 0 0,0 0 0 0 0,0 0 0 0 0,0 0 0 0 0,0 0-1 0 0,0 0 1 0 0,0 0 0 0 0,1 0 0 0 0,-1 0 0 0 0,0-1 0 0 0,0 1-1 0 0,0 0 1 0 0,0 0 0 0 0,0 1 0 0 0,0-1 0 0 0,0 0 0 0 0,1 0-1 0 0,-1 0 1 0 0,0 0 0 0 0,0 0 0 0 0,0 0 0 0 0,0 0 0 0 0,0 0-1 0 0,0 0 1 0 0,0 0 0 0 0,0 0 0 0 0,1 0-38 0 0,-1 9 1320 0 0,-3 12 38 0 0,3-20-1361 0 0,-3 15 490 0 0,1 0 1 0 0,0 0-1 0 0,1 3-487 0 0,1-14-212 0 0,1 0 0 0 0,-1 1-1 0 0,1-1 1 0 0,0 0 0 0 0,1 3 212 0 0,-2-6-438 0 0,1 0 1 0 0,0 0-1 0 0,0 1 0 0 0,0-1 0 0 0,0 0 1 0 0,0 0-1 0 0,1 0 0 0 0,-1 0 0 0 0,1 0 1 0 0,-1-1-1 0 0,3 3 438 0 0,0-1-1923 0 0,2-1-798 0 0</inkml:trace>
  <inkml:trace contextRef="#ctx0" brushRef="#br0" timeOffset="10">1183 1585 824 0 0,'-4'-28'4089'0'0,"-3"-12"6207"0"0,-2 15-7129 0 0,9 25-3113 0 0,0-1-1 0 0,0 1 1 0 0,0 0-1 0 0,0 0 1 0 0,-1-1-1 0 0,1 1 1 0 0,0 0 0 0 0,0 0-1 0 0,0-1 1 0 0,0 1-1 0 0,0 0 1 0 0,-1 0 0 0 0,1 0-1 0 0,0-1 1 0 0,0 1-1 0 0,0 0 1 0 0,-1 0 0 0 0,1 0-1 0 0,0 0 1 0 0,0 0-1 0 0,-1 0 1 0 0,1-1 0 0 0,0 1-1 0 0,0 0 1 0 0,-1 0-1 0 0,1 0 1 0 0,0 0 0 0 0,0 0-1 0 0,-1 0 1 0 0,1 0-1 0 0,0 0 1 0 0,0 0 0 0 0,-1 0-1 0 0,1 0 1 0 0,0 0-1 0 0,0 0 1 0 0,-1 0 0 0 0,1 0-1 0 0,0 1-53 0 0,-9 8 784 0 0,-3 15-403 0 0,5-1-238 0 0,2 0-1 0 0,0 0 1 0 0,1 0-1 0 0,2 0 1 0 0,0 12-143 0 0,1 17-190 0 0,6 47 190 0 0,-3-84-450 0 0,7 76-314 0 0,1-31-7899 0 0,-7-47 53 0 0,3-3 6518 0 0,-1-8 1485 0 0</inkml:trace>
  <inkml:trace contextRef="#ctx0" brushRef="#br0" timeOffset="11">1067 1760 2969 0 0,'-6'-4'15260'0'0,"1"3"-11452"0"0,3 2-4071 0 0,7 3 1189 0 0,0-2-872 0 0,0 0 1 0 0,-1-1 0 0 0,1 1 0 0 0,0-1 0 0 0,2 1-55 0 0,45 3-4049 0 0,-24-3 638 0 0,-15-1 308 0 0</inkml:trace>
  <inkml:trace contextRef="#ctx0" brushRef="#br0" timeOffset="12">1368 1694 728 0 0,'-21'-8'12403'0'0,"19"8"-11958"0"0,1 0-1 0 0,-1 0 1 0 0,1 0 0 0 0,-1 0-1 0 0,0 0 1 0 0,1 1 0 0 0,-1-1-1 0 0,1 0 1 0 0,-1 1 0 0 0,0-1-445 0 0,0 2 164 0 0,-1-1 0 0 0,0 1 0 0 0,0-1 0 0 0,1 1 0 0 0,-1 0 0 0 0,1 0 0 0 0,0 1 0 0 0,0-1 0 0 0,-1 0-1 0 0,1 1 1 0 0,-1 2-164 0 0,-4 4 229 0 0,-1 0-1 0 0,2 1 0 0 0,-1 1 0 0 0,2-1 0 0 0,-1 1 0 0 0,1 0-228 0 0,4-8 6 0 0,0 0-1 0 0,0 0 1 0 0,0 0-1 0 0,1 0 0 0 0,-1 0 1 0 0,1 0-1 0 0,0 0 0 0 0,0 1 1 0 0,0-1-1 0 0,0 0 0 0 0,0 0 1 0 0,1 0-1 0 0,0 0 0 0 0,-1 0 1 0 0,1 0-1 0 0,0 0 1 0 0,0 0-1 0 0,1 0 0 0 0,-1-1 1 0 0,1 1-1 0 0,-1 0 0 0 0,1-1 1 0 0,0 1-1 0 0,0-1 0 0 0,1 2-5 0 0,-1-1-23 0 0,1-1 0 0 0,-1 1-1 0 0,1-1 1 0 0,-1 0 0 0 0,1 0-1 0 0,0 0 1 0 0,0 0 0 0 0,0 0-1 0 0,0-1 1 0 0,0 1-1 0 0,0-1 1 0 0,1 0 0 0 0,-1 0-1 0 0,1 0 24 0 0,-2 0-42 0 0,1-1-1 0 0,-1 0 1 0 0,0 0-1 0 0,0-1 1 0 0,0 1-1 0 0,0 0 0 0 0,1-1 1 0 0,-1 1-1 0 0,0-1 1 0 0,0 1-1 0 0,0-1 1 0 0,0 0-1 0 0,0 0 1 0 0,0 0-1 0 0,0 0 1 0 0,-1-1-1 0 0,1 1 1 0 0,0 0-1 0 0,-1-1 0 0 0,1 1 1 0 0,-1-1-1 0 0,1 1 1 0 0,-1-1 42 0 0,5-5-141 0 0,-1 0 0 0 0,1-1 1 0 0,-2 1-1 0 0,1-1 0 0 0,-1 0 0 0 0,-1 0 1 0 0,1 0-1 0 0,-1-1 0 0 0,0-1 141 0 0,-2 6 39 0 0,0-1 0 0 0,0 1 0 0 0,0-1 0 0 0,0 0 0 0 0,-1 0 0 0 0,0 1 0 0 0,0-1 0 0 0,0 0 0 0 0,0 0 0 0 0,-1 1 0 0 0,0-1 0 0 0,0 0 0 0 0,0 1 0 0 0,-1-1 0 0 0,1 1 0 0 0,-1-1 0 0 0,-2-3-39 0 0,3 8-62 0 0,1-1 0 0 0,-1 0 0 0 0,0 0 0 0 0,1 0 0 0 0,-1 0 0 0 0,0 0 0 0 0,0 1-1 0 0,0-1 1 0 0,0 0 0 0 0,1 1 0 0 0,-1-1 0 0 0,0 0 0 0 0,0 1 0 0 0,0 0 0 0 0,0-1 0 0 0,0 1 0 0 0,0-1 0 0 0,-1 1 0 0 0,1 0 0 0 0,0 0 0 0 0,0 0 0 0 0,0-1 0 0 0,0 1 0 0 0,0 0 0 0 0,0 0 0 0 0,0 1 0 0 0,0-1 0 0 0,0 0 0 0 0,-1 0 0 0 0,1 0 0 0 0,0 1 0 0 0,0-1 0 0 0,0 1 0 0 0,0-1 0 0 0,0 1 62 0 0,-9 8-4839 0 0,4 4-3728 0 0,5-5 6705 0 0</inkml:trace>
  <inkml:trace contextRef="#ctx0" brushRef="#br0" timeOffset="13">1502 1743 616 0 0,'-8'-5'2206'0'0,"-1"4"5237"0"0,9 2-7197 0 0,0-1-1 0 0,-1 0 1 0 0,1 0-1 0 0,0 0 0 0 0,0 1 1 0 0,-1-1-1 0 0,1 0 1 0 0,0 0-1 0 0,0 1 1 0 0,-1-1-1 0 0,1 0 1 0 0,0 1-1 0 0,0-1 1 0 0,0 0-1 0 0,0 1 1 0 0,0-1-1 0 0,-1 0 1 0 0,1 1-1 0 0,0-1 1 0 0,0 0-1 0 0,0 1 0 0 0,0-1 1 0 0,0 1-1 0 0,0-1-245 0 0,1 11-595 0 0,6 42 2662 0 0,-6-36-1965 0 0,1-1-1 0 0,1 1 1 0 0,1 4-102 0 0,-3-60 211 0 0,-3 23-34 0 0,-1-4 254 0 0,2 0 0 0 0,0-11-431 0 0,1 26 75 0 0,1-1 0 0 0,-1 1 0 0 0,1 0 0 0 0,0 0 0 0 0,0 0 0 0 0,1-1 1 0 0,-1 1-1 0 0,1 0 0 0 0,0 1 0 0 0,1-1 0 0 0,-1 0 0 0 0,1 0-75 0 0,-2 4-162 0 0,0 0-1 0 0,0-1 1 0 0,1 1-1 0 0,-1 0 1 0 0,1-1-1 0 0,-1 1 1 0 0,1 0-1 0 0,-1 0 1 0 0,1 0-1 0 0,-1 0 0 0 0,1 0 1 0 0,0 1-1 0 0,0-1 1 0 0,-1 0-1 0 0,1 1 1 0 0,0 0-1 0 0,1-1 163 0 0,4 0-1946 0 0,0 1-1 0 0,0 0 1 0 0,0 0-1 0 0,2 0 1947 0 0,-2 1-1801 0 0,12-1-3917 0 0</inkml:trace>
  <inkml:trace contextRef="#ctx0" brushRef="#br0" timeOffset="14">1788 1676 528 0 0,'-1'-1'641'0'0,"0"0"0"0"0,-1 1 1 0 0,1-1-1 0 0,-1 0 0 0 0,1 1 0 0 0,-1-1 0 0 0,1 1 1 0 0,-1-1-1 0 0,1 1 0 0 0,-1 0 0 0 0,1 0 0 0 0,-1 0 1 0 0,1 0-1 0 0,-1 0 0 0 0,1 0 0 0 0,-1 0 0 0 0,1 0 0 0 0,-1 1 1 0 0,0-1-642 0 0,-1 1 423 0 0,1 0 1 0 0,-1 0 0 0 0,1 1 0 0 0,0-1 0 0 0,0 0-1 0 0,0 1 1 0 0,0 0 0 0 0,0-1 0 0 0,0 1-1 0 0,0 0 1 0 0,0 1-424 0 0,-3 3 194 0 0,0 1 0 0 0,1-1 0 0 0,0 1 0 0 0,1 0 0 0 0,-1 0-1 0 0,1 0 1 0 0,-1 6-194 0 0,2-7 14 0 0,-9 36-28 0 0,10-38-108 0 0,1 0 1 0 0,-1 0 0 0 0,1 0 0 0 0,0 0-1 0 0,0 0 1 0 0,0 0 0 0 0,1 0-1 0 0,-1 0 1 0 0,2 2 121 0 0,-2-5-57 0 0,0-1 0 0 0,0 1 0 0 0,0-1 0 0 0,0 1 0 0 0,0-1 0 0 0,0 1 0 0 0,1-1 0 0 0,-1 1 0 0 0,0-1 0 0 0,0 0 0 0 0,1 1 0 0 0,-1-1 0 0 0,0 1 0 0 0,0-1 0 0 0,1 0 1 0 0,-1 1-1 0 0,0-1 0 0 0,1 0 0 0 0,-1 1 0 0 0,1-1 0 0 0,-1 0 0 0 0,1 1 0 0 0,-1-1 0 0 0,0 0 0 0 0,1 0 0 0 0,-1 0 0 0 0,1 1 0 0 0,-1-1 0 0 0,1 0 0 0 0,-1 0 0 0 0,1 0 0 0 0,0 0 57 0 0,0 0-113 0 0,0-1 0 0 0,0 1 1 0 0,0 0-1 0 0,0-1 0 0 0,0 1 1 0 0,0-1-1 0 0,0 0 0 0 0,0 1 0 0 0,0-1 1 0 0,0 0-1 0 0,0 0 0 0 0,0 1 1 0 0,1-2 112 0 0,2-3-448 0 0,1 0 1 0 0,-1-1 0 0 0,0 0 0 0 0,1-2 447 0 0,33-60-2069 0 0,-2-6 2069 0 0,-25 49 839 0 0,-1-1-1 0 0,-1 0 0 0 0,-1-1 0 0 0,3-20-838 0 0,-10 43 527 0 0,0 0 1 0 0,-1-1-1 0 0,1 1 0 0 0,-1 0 0 0 0,0 0 0 0 0,0 0 1 0 0,-1 0-1 0 0,1 0 0 0 0,-1-1 0 0 0,0-1-527 0 0,1 6 37 0 0,0 0 1 0 0,-1 0-1 0 0,1 0 0 0 0,0 0 0 0 0,0 0 0 0 0,0 0 1 0 0,0-1-1 0 0,0 1 0 0 0,-1 0 0 0 0,1 0 1 0 0,0 0-1 0 0,0 0 0 0 0,0 0 0 0 0,0 0 0 0 0,-1 0 1 0 0,1 0-1 0 0,0 0 0 0 0,0 0 0 0 0,0 0 1 0 0,0 0-1 0 0,-1 0 0 0 0,1 0 0 0 0,0 0 0 0 0,0 1 1 0 0,0-1-1 0 0,0 0 0 0 0,0 0 0 0 0,-1 0 1 0 0,1 0-1 0 0,0 0 0 0 0,0 0 0 0 0,0 0 0 0 0,0 0 1 0 0,0 0-1 0 0,0 1 0 0 0,-1-1 0 0 0,1 0 1 0 0,0 0-1 0 0,0 0 0 0 0,0 0 0 0 0,0 0 0 0 0,0 1 1 0 0,0-1-1 0 0,0 0 0 0 0,0 0 0 0 0,0 0 0 0 0,0 0 1 0 0,0 0-1 0 0,0 1 0 0 0,0-1 0 0 0,0 0-37 0 0,-5 10 420 0 0,-14 61 373 0 0,14-44-323 0 0,0 1 0 0 0,2-1 0 0 0,0 7-470 0 0,3-19-213 0 0,0 0 1 0 0,1 0-1 0 0,0 0 0 0 0,1 0 0 0 0,2 5 213 0 0,-1-10-683 0 0,0-1-1 0 0,0 1 1 0 0,1-1 0 0 0,0 0-1 0 0,1 0 1 0 0,0 0 0 0 0,0-1-1 0 0,3 4 684 0 0,-7-11-328 0 0,0 0 0 0 0,0 0-1 0 0,-1 0 1 0 0,1 0-1 0 0,0 0 1 0 0,0 0-1 0 0,1 0 1 0 0,-1 0 0 0 0,0 0-1 0 0,0-1 1 0 0,0 1-1 0 0,0 0 1 0 0,1-1 0 0 0,-1 1-1 0 0,0-1 1 0 0,1 1 328 0 0,9 0-9043 0 0</inkml:trace>
  <inkml:trace contextRef="#ctx0" brushRef="#br0" timeOffset="15">1951 1807 1056 0 0,'13'-2'7139'0'0,"0"-5"-4446"0"0,9-13-2198 0 0,-19 18-139 0 0,2-4-555 0 0,1 1 1 0 0,-1-1 0 0 0,-1 1 0 0 0,1-1 0 0 0,-1-1 0 0 0,0 1 0 0 0,-1 0 0 0 0,1-1-1 0 0,-1 0 1 0 0,0 0 0 0 0,-1 0 0 0 0,0 0 0 0 0,0 0 0 0 0,-1-1 0 0 0,1 1 0 0 0,-2-1 0 0 0,1 1-1 0 0,-1-2 199 0 0,0 8 169 0 0,0 0-1 0 0,0 0 0 0 0,0 0 0 0 0,0 0 0 0 0,0 0 0 0 0,0 1 0 0 0,-1-1 0 0 0,1 0 0 0 0,0 0 1 0 0,-1 0-1 0 0,1 0 0 0 0,0 1 0 0 0,-1-1 0 0 0,1 0 0 0 0,-1 0 0 0 0,1 1 0 0 0,-1-1 0 0 0,1 0 1 0 0,-1 1-1 0 0,0-1 0 0 0,1 1 0 0 0,-1-1 0 0 0,0 1 0 0 0,0-1 0 0 0,0 1-168 0 0,0-1 249 0 0,0 1 0 0 0,-1 0 0 0 0,1-1 0 0 0,-1 1 0 0 0,1 0 0 0 0,0 0 0 0 0,-1 0 0 0 0,1 0 0 0 0,-1 0 0 0 0,1 0 0 0 0,0 1-1 0 0,-1-1 1 0 0,1 0 0 0 0,-1 1-249 0 0,-3 1 503 0 0,0 0 1 0 0,0 0-1 0 0,1 1 0 0 0,-1-1 0 0 0,1 1 0 0 0,0 0 0 0 0,-1 0 1 0 0,1 1-504 0 0,0 1 185 0 0,0 0 1 0 0,1 0 0 0 0,-1 0 0 0 0,1 0 0 0 0,1 0 0 0 0,-1 1-1 0 0,1-1 1 0 0,0 1 0 0 0,0-1 0 0 0,0 1 0 0 0,1 0 0 0 0,0 0 0 0 0,0 0-1 0 0,0 5-185 0 0,0-3 36 0 0,1 1-1 0 0,0-1 1 0 0,0 0-1 0 0,1 1 1 0 0,0-1-1 0 0,1 1 1 0 0,0-1-1 0 0,0 0 1 0 0,1 0-1 0 0,1 2-35 0 0,-3-7-77 0 0,1 0 1 0 0,0 0-1 0 0,0 0 0 0 0,0 0 0 0 0,1 0 1 0 0,-1 0-1 0 0,1-1 0 0 0,-1 1 0 0 0,1-1 1 0 0,0 0-1 0 0,0 0 0 0 0,0 0 0 0 0,0 0 1 0 0,0-1-1 0 0,1 1 0 0 0,-1-1 0 0 0,0 0 1 0 0,1 0-1 0 0,-1 0 0 0 0,1 0 0 0 0,-1 0 1 0 0,2-1 75 0 0,-1 1-173 0 0,0-1-1 0 0,0 0 0 0 0,0 0 0 0 0,-1 0 0 0 0,1-1 0 0 0,0 1 0 0 0,0-1 0 0 0,-1 0 1 0 0,1 0-1 0 0,0 0 0 0 0,-1-1 0 0 0,1 1 0 0 0,2-3 175 0 0,6-4-900 0 0</inkml:trace>
  <inkml:trace contextRef="#ctx0" brushRef="#br0" timeOffset="16">2198 1703 472 0 0,'0'0'270'0'0,"0"0"0"0"0,0 0-1 0 0,0-1 1 0 0,0 1 0 0 0,-1 0-1 0 0,1 0 1 0 0,0 0 0 0 0,0 0-1 0 0,0 0 1 0 0,0-1 0 0 0,-1 1 0 0 0,1 0-1 0 0,0 0 1 0 0,0 0 0 0 0,-1 0-1 0 0,1 0 1 0 0,0 0 0 0 0,0 0 0 0 0,0 0-1 0 0,-1 0 1 0 0,1 0 0 0 0,0 0-1 0 0,0 0 1 0 0,-1 0 0 0 0,1 0-1 0 0,0 0 1 0 0,0 0 0 0 0,0 0 0 0 0,-1 0-1 0 0,1 0 1 0 0,0 0 0 0 0,0 1-1 0 0,0-1 1 0 0,-1 0-270 0 0,-1 8 7355 0 0,2-5-8653 0 0,-2 12 1472 0 0,1 0-1 0 0,0 0 0 0 0,2 0 1 0 0,-1 0-1 0 0,2 0 1 0 0,0-1-1 0 0,1 1 0 0 0,1 2-173 0 0,-1-11 44 0 0,0-13 56 0 0,-1-13 94 0 0,-3 6 224 0 0,0 0 1 0 0,0 0-1 0 0,-1 0 1 0 0,-1 0-419 0 0,0 2 503 0 0,1 0 1 0 0,1 0 0 0 0,0-1 0 0 0,0 1 0 0 0,2-4-504 0 0,-1 13 8 0 0,0 0 1 0 0,1 0-1 0 0,-1 0 1 0 0,1 0 0 0 0,0 0-1 0 0,0 1 1 0 0,0-1-1 0 0,1 0 1 0 0,-1 0 0 0 0,1 1-1 0 0,-1-1 1 0 0,1 1-1 0 0,0-1 1 0 0,0 1 0 0 0,0 0-1 0 0,0 0 1 0 0,0 0-1 0 0,0 0 1 0 0,1 0 0 0 0,-1 0-1 0 0,1 0 1 0 0,2 0-9 0 0,-1 0-748 0 0,0 0 0 0 0,1 0 0 0 0,0 0 0 0 0,-1 1 0 0 0,1 0 0 0 0,1 0 748 0 0,1 0-2286 0 0,0 0 1 0 0,0 1-1 0 0,-1 0 0 0 0,4 0 2286 0 0,4 1-6447 0 0</inkml:trace>
  <inkml:trace contextRef="#ctx0" brushRef="#br0" timeOffset="17">2420 1644 0 0 0,'1'-15'2640'0'0,"0"15"1900"0"0,-2 8 321 0 0,-8 46-563 0 0,2-10-3020 0 0,-1 32-1278 0 0,8-72 8 0 0,0 1 1 0 0,0-1-1 0 0,0 0 0 0 0,1 1 1 0 0,-1-1-1 0 0,1 1-8 0 0,-1-4-2 0 0,1-1 0 0 0,-1 1 0 0 0,0-1 0 0 0,0 1 0 0 0,0 0 1 0 0,0-1-1 0 0,1 1 0 0 0,-1-1 0 0 0,0 1 0 0 0,0-1 0 0 0,1 1 0 0 0,-1-1 0 0 0,0 1 0 0 0,1-1 0 0 0,-1 0 0 0 0,1 1 0 0 0,-1-1 1 0 0,1 1-1 0 0,-1-1 0 0 0,1 0 0 0 0,-1 1 0 0 0,1-1 0 0 0,-1 0 0 0 0,1 0 0 0 0,-1 1 0 0 0,1-1 0 0 0,-1 0 0 0 0,1 0 1 0 0,-1 0-1 0 0,1 0 0 0 0,0 0 0 0 0,-1 1 0 0 0,1-1 0 0 0,-1 0 0 0 0,1-1 0 0 0,0 1 0 0 0,-1 0 0 0 0,1 0 0 0 0,-1 0 0 0 0,1 0 1 0 0,-1 0-1 0 0,1 0 0 0 0,0-1 0 0 0,-1 1 0 0 0,1 0 0 0 0,-1-1 0 0 0,1 1 2 0 0,3-2-66 0 0,0-1-1 0 0,0 0 1 0 0,0 0 0 0 0,-1 0-1 0 0,1-1 1 0 0,-1 1 0 0 0,1-1 0 0 0,-1 1-1 0 0,0-1 1 0 0,0-1 66 0 0,26-45-557 0 0,-17 27 395 0 0,-11 22 162 0 0,14-25 119 0 0,1 2 1 0 0,14-19-120 0 0,-33 48 413 0 0,0 0 0 0 0,0 0-1 0 0,1 0 1 0 0,-1 0 0 0 0,1 0 0 0 0,0 0-1 0 0,1 1 1 0 0,-1-1 0 0 0,1 0 0 0 0,0 6-413 0 0,0-3 89 0 0,0 1 1 0 0,1 0 0 0 0,0 0 0 0 0,0 0-1 0 0,1 0 1 0 0,0-1 0 0 0,1 2-90 0 0,-2-7-96 0 0,1-1 0 0 0,0 0 0 0 0,0 1 0 0 0,0-1-1 0 0,0 0 1 0 0,0 0 0 0 0,0 0 0 0 0,1 0 0 0 0,-1 0 0 0 0,1 0 0 0 0,-1 0 0 0 0,1-1 0 0 0,0 2 96 0 0,0-2-414 0 0,-1 0 0 0 0,0 0 0 0 0,1 0 0 0 0,-1 0-1 0 0,1-1 1 0 0,-1 1 0 0 0,1 0 0 0 0,-1-1 0 0 0,1 1 0 0 0,-1-1 0 0 0,1 1 0 0 0,0-1 0 0 0,-1 0 0 0 0,1 1 0 0 0,0-1 0 0 0,-1 0 0 0 0,1 0 0 0 0,1 0 414 0 0,5-1-6087 0 0</inkml:trace>
  <inkml:trace contextRef="#ctx0" brushRef="#br0" timeOffset="18">2690 1654 856 0 0,'-1'-8'10576'0'0,"1"5"-4352"0"0,0 9-2511 0 0,-1 16-4003 0 0,-5 18 1258 0 0,3-26-848 0 0,1 0 1 0 0,0 1 0 0 0,1-1 0 0 0,1 10-121 0 0,-1-23-23 0 0,1 0 1 0 0,0 0-1 0 0,0 0 0 0 0,1 0 1 0 0,-1 0-1 0 0,0 0 0 0 0,0 0 1 0 0,0 0-1 0 0,1 0 0 0 0,-1 0 1 0 0,0 0-1 0 0,1-1 0 0 0,-1 1 1 0 0,1 0-1 0 0,-1 0 0 0 0,1 0 1 0 0,-1-1-1 0 0,1 1 0 0 0,0 0 1 0 0,-1 0-1 0 0,1-1 0 0 0,0 1 23 0 0,0-1-55 0 0,0 1 0 0 0,0-1-1 0 0,-1 0 1 0 0,1 0 0 0 0,0 0 0 0 0,0 0-1 0 0,0 0 1 0 0,0 0 0 0 0,-1 0 0 0 0,1 0-1 0 0,0 0 1 0 0,0-1 0 0 0,0 1 0 0 0,-1 0-1 0 0,1 0 1 0 0,0-1 0 0 0,0 1-1 0 0,0 0 1 0 0,-1-1 0 0 0,1 1 55 0 0,6-5-427 0 0,-1 1 1 0 0,0-1-1 0 0,0 0 0 0 0,-1-1 0 0 0,1 0 427 0 0,-3 3-115 0 0,12-12 119 0 0,-1-1-1 0 0,-1 0 0 0 0,0-1 0 0 0,-1-1 0 0 0,0-2-3 0 0,-12 19 70 0 0,0 1 0 0 0,1 0 0 0 0,-1-1 0 0 0,0 1-1 0 0,0 0 1 0 0,0-1 0 0 0,0 1 0 0 0,0 0 0 0 0,1-1-1 0 0,-1 1 1 0 0,0 0 0 0 0,0-1 0 0 0,1 1 0 0 0,-1 0-1 0 0,0 0 1 0 0,0-1 0 0 0,1 1 0 0 0,-1 0 0 0 0,0 0-1 0 0,1 0 1 0 0,-1-1 0 0 0,0 1 0 0 0,1 0 0 0 0,-1 0-1 0 0,0 0 1 0 0,1 0 0 0 0,-1 0 0 0 0,0 0 0 0 0,1 0 0 0 0,-1 0-1 0 0,1 0-69 0 0,3 10 1286 0 0,-3 22-292 0 0,-1-29-923 0 0,-3 29-55 0 0,2-17-287 0 0,0 0 0 0 0,0 7 271 0 0,5 2-3923 0 0,-3-22 2719 0 0,0 1 1 0 0,0-1-1 0 0,0 1 1 0 0,0-1-1 0 0,0 0 1 0 0,1 0-1 0 0,0 2 1204 0 0,2 0-8238 0 0</inkml:trace>
  <inkml:trace contextRef="#ctx0" brushRef="#br0" timeOffset="19">3041 1712 832 0 0,'0'-8'9093'0'0,"-1"-2"-4035"0"0,-1-6-1496 0 0,1-11-1700 0 0,1 26-1797 0 0,0 0 1 0 0,0 0-1 0 0,0 0 1 0 0,0 0-1 0 0,0 0 1 0 0,-1 1-1 0 0,1-1 1 0 0,0 0-1 0 0,-1 0 1 0 0,1 0-1 0 0,0 0 1 0 0,-1 1-1 0 0,1-1 1 0 0,-1 0-1 0 0,1 0 1 0 0,-1 1-1 0 0,0-1 1 0 0,1 0-1 0 0,-1 1 1 0 0,0-1-1 0 0,1 1 1 0 0,-1-1-1 0 0,0 1 1 0 0,0-1-1 0 0,0 1 1 0 0,1-1-1 0 0,-1 1-65 0 0,0 0 40 0 0,0 0-1 0 0,-1 0 1 0 0,1 1-1 0 0,0-1 0 0 0,0 0 1 0 0,0 1-1 0 0,0-1 1 0 0,0 0-1 0 0,0 1 1 0 0,0-1-1 0 0,0 1 0 0 0,0 0 1 0 0,0-1-1 0 0,1 1 1 0 0,-1 0-1 0 0,0-1 1 0 0,0 1-1 0 0,0 0 0 0 0,0 0-39 0 0,-14 19 137 0 0,14-19-110 0 0,-6 10-17 0 0,0 0 1 0 0,1 0 0 0 0,0 0-1 0 0,-1 7-10 0 0,5-13 1 0 0,0-1 0 0 0,0 1 0 0 0,1 0 0 0 0,0-1 0 0 0,0 1 0 0 0,0 0-1 0 0,1 0 1 0 0,0 0 0 0 0,0 0 0 0 0,0 0 0 0 0,0 0 0 0 0,1 4-1 0 0,0-8-11 0 0,-1 0 0 0 0,0 0 1 0 0,0 0-1 0 0,1 0 0 0 0,-1 0 0 0 0,0 0 0 0 0,1 0 1 0 0,-1 0-1 0 0,1-1 0 0 0,-1 1 0 0 0,1 0 1 0 0,0 0-1 0 0,-1 0 0 0 0,1-1 0 0 0,0 1 0 0 0,-1 0 1 0 0,1-1-1 0 0,0 1 0 0 0,0-1 0 0 0,0 1 1 0 0,0-1-1 0 0,-1 1 0 0 0,1-1 0 0 0,1 1 11 0 0,-1-1-38 0 0,1 0 0 0 0,-1 0-1 0 0,1 0 1 0 0,-1 0 0 0 0,1 0-1 0 0,-1-1 1 0 0,1 1 0 0 0,-1 0-1 0 0,0-1 1 0 0,1 1 0 0 0,-1-1-1 0 0,0 1 1 0 0,1-1 0 0 0,-1 0-1 0 0,1 0 39 0 0,3-2-127 0 0,0 0 0 0 0,-1-1 0 0 0,1 0 0 0 0,-1 0 0 0 0,1 0 0 0 0,-1-1 0 0 0,1-2 127 0 0,10-14-143 0 0,-11 14 287 0 0,0 0 0 0 0,1 1 0 0 0,-1-1 0 0 0,2 1 0 0 0,-1 0 0 0 0,1 0 0 0 0,0 1 0 0 0,5-5-144 0 0,-11 10 26 0 0,1 0 0 0 0,-1 0 0 0 0,0 0 0 0 0,0 0 0 0 0,0 0 0 0 0,1-1 0 0 0,-1 1 0 0 0,0 0 0 0 0,0 0 0 0 0,1 0 0 0 0,-1 0 0 0 0,0 0 0 0 0,0 0 0 0 0,0 0 0 0 0,1 0 0 0 0,-1 0 0 0 0,0 0 0 0 0,0 0 0 0 0,1 0 0 0 0,-1 1 0 0 0,0-1 0 0 0,0 0 0 0 0,0 0 0 0 0,1 0 0 0 0,-1 0 0 0 0,0 0 0 0 0,0 0 0 0 0,0 0 0 0 0,1 0-1 0 0,-1 1 1 0 0,0-1 0 0 0,0 0 0 0 0,0 0 0 0 0,0 0-26 0 0,5 10 415 0 0,0 17-224 0 0,-5-22-114 0 0,3 23-37 0 0,-1 1 0 0 0,-2-1 0 0 0,-3 25-40 0 0,2-22 19 0 0,-2 8 116 0 0,-6 32-135 0 0,4-45 85 0 0,-6 19-85 0 0,10-40 10 0 0,-1-1 1 0 0,0 1 0 0 0,0-1-1 0 0,0 1 1 0 0,0-1 0 0 0,-1 0-1 0 0,1 0 1 0 0,-2 1-11 0 0,4-5-11 0 0,-1 1 1 0 0,1 0 0 0 0,-1-1-1 0 0,0 1 1 0 0,1-1-1 0 0,-1 0 1 0 0,1 1-1 0 0,-1-1 1 0 0,0 1 0 0 0,1-1-1 0 0,-1 0 1 0 0,0 1-1 0 0,1-1 1 0 0,-1 0-1 0 0,0 0 1 0 0,1 0 0 0 0,-1 0-1 0 0,0 1 1 0 0,0-1-1 0 0,1 0 1 0 0,-1 0-1 0 0,0 0 11 0 0,0-1-45 0 0,0 1-1 0 0,-1-1 0 0 0,1 0 0 0 0,0 1 0 0 0,0-1 0 0 0,0 0 0 0 0,0 1 0 0 0,0-1 0 0 0,0 0 0 0 0,1 0 0 0 0,-1 0 0 0 0,0 0 1 0 0,0 0-1 0 0,1 0 0 0 0,-1 0 0 0 0,0 0 0 0 0,1 0 0 0 0,-1-1 46 0 0,-3-6-487 0 0,0-1 1 0 0,0 0-1 0 0,1 0 0 0 0,-2-7 487 0 0,2 3-3153 0 0,1 0 1 0 0,0-1-1 0 0,1 1 0 0 0,0-1 0 0 0,1-9 3153 0 0,4-13-4046 0 0,-1 18 3574 0 0</inkml:trace>
  <inkml:trace contextRef="#ctx0" brushRef="#br0" timeOffset="20">3248 1609 1096 0 0,'-4'-9'12388'0'0,"0"7"-6278"0"0,-7 14-3203 0 0,8-9-2556 0 0,0 1-262 0 0,0-1 0 0 0,0 1 0 0 0,0 1 0 0 0,0-1 1 0 0,1 0-1 0 0,0 1 0 0 0,0-1 0 0 0,0 1 0 0 0,1-1 1 0 0,-1 1-1 0 0,1 0 0 0 0,0 1-89 0 0,1-3-8 0 0,0 0 0 0 0,0 0 0 0 0,0 0-1 0 0,0-1 1 0 0,0 1 0 0 0,1 0 0 0 0,0 0 0 0 0,-1-1 0 0 0,1 1-1 0 0,0 0 1 0 0,0-1 0 0 0,1 1 0 0 0,-1-1 0 0 0,0 1 0 0 0,1-1-1 0 0,0 0 1 0 0,-1 0 0 0 0,1 0 0 0 0,0 0 0 0 0,0 0 0 0 0,0 0-1 0 0,1 1 9 0 0,14 9-44 0 0,-11-8 15 0 0,0 1 1 0 0,1 0-1 0 0,-1 0 1 0 0,-1 0 0 0 0,5 6 28 0 0,-9-10 21 0 0,0 0 0 0 0,0 0 1 0 0,0 0-1 0 0,-1 0 1 0 0,1 1-1 0 0,-1-1 1 0 0,1 0-1 0 0,-1 0 1 0 0,1 0-1 0 0,-1 1 1 0 0,1-1-1 0 0,-1 0 0 0 0,0 1 1 0 0,0-1-1 0 0,0 0 1 0 0,0 1-1 0 0,0-1 1 0 0,0 0-1 0 0,0 0 1 0 0,0 1-1 0 0,-1-1 1 0 0,1 0-1 0 0,0 1 1 0 0,-1-1-1 0 0,1 0 0 0 0,-1 0 1 0 0,1 1-1 0 0,-1-1 1 0 0,0 0-1 0 0,1 0 1 0 0,-1 0-1 0 0,0 0 1 0 0,0 0-1 0 0,0 0 1 0 0,0 0-22 0 0,-4 4 139 0 0,1-1 1 0 0,0 0-1 0 0,-1 0 1 0 0,0-1 0 0 0,0 0-1 0 0,0 0 1 0 0,-1 0 0 0 0,0 0-140 0 0,4-2-181 0 0,0 0 0 0 0,0 0 0 0 0,0 0 1 0 0,0-1-1 0 0,-1 1 0 0 0,1-1 0 0 0,0 0 1 0 0,0 0-1 0 0,0 0 0 0 0,0 0 0 0 0,0 0 1 0 0,0 0-1 0 0,-1 0 0 0 0,1-1 0 0 0,0 1 1 0 0,0-1-1 0 0,0 1 0 0 0,0-1 1 0 0,0 0-1 0 0,0 0 0 0 0,0 0 0 0 0,0 0 1 0 0,1 0-1 0 0,-2-1 181 0 0,-3-3-1406 0 0,5-2-646 0 0</inkml:trace>
  <inkml:trace contextRef="#ctx0" brushRef="#br0" timeOffset="21">3485 1670 880 0 0,'-18'1'2752'0'0,"-19"5"10514"0"0,55-8-8227 0 0,16 4-3737 0 0,-11-1-716 0 0,58-3-305 0 0,41-5-5795 0 0,-100 6 4259 0 0,14-1-2383 0 0</inkml:trace>
  <inkml:trace contextRef="#ctx0" brushRef="#br0" timeOffset="22">1001 2488 328 0 0,'1'-10'1309'0'0,"0"0"1"0"0,0 1-1 0 0,1-1 1 0 0,0 0-1 0 0,1 0 0 0 0,0 1 1 0 0,0-1-1 0 0,4-6-1309 0 0,9-15 3369 0 0,18-26-3369 0 0,-4 7 1090 0 0,-15 20-755 0 0,20-31 916 0 0,-32 53-832 0 0,-3 6-253 0 0,1 1 0 0 0,-1-1 0 0 0,0 1 1 0 0,1 0-1 0 0,0-1 0 0 0,-1 1 0 0 0,1 0 0 0 0,0 0 0 0 0,-1 0 0 0 0,1-1 0 0 0,0 1 0 0 0,0 0 0 0 0,0 0 0 0 0,0 0-166 0 0,0 3 188 0 0,1 0 1 0 0,-1 1-1 0 0,0-1 0 0 0,0 0 0 0 0,0 1 0 0 0,-1-1 0 0 0,1 1 1 0 0,0-1-1 0 0,-1 2-188 0 0,7 42 812 0 0,-1 30-812 0 0,1 5-1938 0 0,-4-62 535 0 0,1 0-3564 0 0,2 14-6933 0 0,-6-25 11226 0 0</inkml:trace>
  <inkml:trace contextRef="#ctx0" brushRef="#br0" timeOffset="23">1083 2302 1832 0 0,'-12'-6'13233'0'0,"-16"-7"-5923"0"0,55 13-6173 0 0,-13-1-1340 0 0,91-1-6797 0 0,-85 2 4094 0 0</inkml:trace>
  <inkml:trace contextRef="#ctx0" brushRef="#br0" timeOffset="24">1349 2255 312 0 0,'-1'0'339'0'0,"1"0"-1"0"0,0 0 1 0 0,0 0-1 0 0,0 0 0 0 0,-1 0 1 0 0,1 0-1 0 0,0 0 1 0 0,0 0-1 0 0,-1 0 1 0 0,1 0-1 0 0,0 0 1 0 0,0 0-1 0 0,0 0 1 0 0,-1 0-1 0 0,1 1 1 0 0,0-1-1 0 0,0 0 1 0 0,0 0-1 0 0,0 0 1 0 0,-1 0-1 0 0,1 1 1 0 0,0-1-1 0 0,0 0 1 0 0,0 0-1 0 0,0 0 1 0 0,0 0-1 0 0,0 1 1 0 0,-1-1-1 0 0,1 0 0 0 0,0 0-338 0 0,-3 12 4375 0 0,0 18-3219 0 0,2-19 329 0 0,-2 9-79 0 0,1-16-1311 0 0,1 1 1 0 0,0 0-1 0 0,0 0 0 0 0,1-1 0 0 0,0 1 1 0 0,0 0-1 0 0,0 0 0 0 0,0 0 1 0 0,1 0-1 0 0,-1-1 0 0 0,2 4-95 0 0,-2-7-19 0 0,0 0 0 0 0,1-1 0 0 0,-1 1 0 0 0,0-1 0 0 0,1 1 0 0 0,-1-1 0 0 0,0 1 0 0 0,1-1 0 0 0,-1 1 0 0 0,1-1 0 0 0,-1 0 0 0 0,1 1 0 0 0,-1-1 0 0 0,1 1 0 0 0,-1-1 0 0 0,1 0 0 0 0,-1 0 0 0 0,1 1 0 0 0,-1-1 0 0 0,1 0 0 0 0,0 0 0 0 0,-1 0 0 0 0,1 1 0 0 0,-1-1 0 0 0,1 0 0 0 0,0 0 0 0 0,-1 0 0 0 0,1 0 0 0 0,-1 0 0 0 0,1 0 0 0 0,0 0 0 0 0,-1-1 0 0 0,1 1 0 0 0,-1 0 0 0 0,1 0 0 0 0,0 0-1 0 0,-1 0 1 0 0,1-1 0 0 0,-1 1 0 0 0,1 0 0 0 0,-1-1 0 0 0,1 1 0 0 0,-1 0 0 0 0,1-1 0 0 0,-1 1 0 0 0,1-1 0 0 0,-1 1 0 0 0,0-1 0 0 0,1 1 0 0 0,-1-1 19 0 0,5-4-431 0 0,0 0-1 0 0,0-1 0 0 0,0 1 1 0 0,1-4 431 0 0,-1 2-546 0 0,3-4 294 0 0,0 1 1 0 0,1 0-1 0 0,1 0 1 0 0,-1 1-1 0 0,2 0 1 0 0,-1 1 0 0 0,11-6 251 0 0,-20 13 48 0 0,-1 1 0 0 0,0 0 1 0 0,1 0-1 0 0,-1 0 0 0 0,0 0 1 0 0,0-1-1 0 0,1 1 0 0 0,-1 0 1 0 0,0 0-1 0 0,1 0 1 0 0,-1 0-1 0 0,0 0 0 0 0,1 0 1 0 0,-1 0-1 0 0,0 0 0 0 0,1 0 1 0 0,-1 0-1 0 0,0 0 0 0 0,1 0 1 0 0,-1 0-1 0 0,0 0 1 0 0,1 0-1 0 0,-1 0 0 0 0,0 1 1 0 0,1-1-1 0 0,-1 0 0 0 0,0 0 1 0 0,1 0-1 0 0,-1 0 1 0 0,0 1-1 0 0,0-1 0 0 0,1 0 1 0 0,-1 0-1 0 0,0 1-48 0 0,3 12 1044 0 0,-6 17-21 0 0,3-28-1042 0 0,-6 32-989 0 0,5-31 336 0 0,1-1 0 0 0,0 1 0 0 0,0-1 0 0 0,1 1-1 0 0,-1-1 1 0 0,0 1 0 0 0,1-1 0 0 0,-1 1 0 0 0,1-1 0 0 0,0 0 0 0 0,0 1-1 0 0,0-1 1 0 0,0 0 672 0 0,3 3-6707 0 0</inkml:trace>
  <inkml:trace contextRef="#ctx0" brushRef="#br0" timeOffset="25">1671 2271 808 0 0,'0'0'756'0'0,"-1"0"-1"0"0,0-1 0 0 0,1 1 1 0 0,-1 0-1 0 0,1 0 0 0 0,-1-1 1 0 0,0 1-1 0 0,1 0 0 0 0,-1 0 1 0 0,0 0-1 0 0,0 0 1 0 0,1 0-1 0 0,-1 0 0 0 0,0 0 1 0 0,1 0-1 0 0,-1 0 0 0 0,0 0 1 0 0,1 0-1 0 0,-2 1-755 0 0,-15 7 4312 0 0,-16 17-5142 0 0,29-21 1942 0 0,0-1-1073 0 0,1 0 1 0 0,0-1-1 0 0,0 2 1 0 0,0-1 0 0 0,0 0-1 0 0,1 1 1 0 0,-1-1 0 0 0,1 1-1 0 0,0 0 1 0 0,0-1 0 0 0,0 1-1 0 0,0 0 1 0 0,1 0-1 0 0,0 1 1 0 0,0-1 0 0 0,0 0-1 0 0,0 0 1 0 0,0 5-40 0 0,1-9-22 0 0,0 0 1 0 0,0 0-1 0 0,0 0 1 0 0,0 1-1 0 0,0-1 1 0 0,0 0-1 0 0,0 0 0 0 0,0 0 1 0 0,0 1-1 0 0,0-1 1 0 0,1 0-1 0 0,-1 0 0 0 0,0 0 1 0 0,0 0-1 0 0,0 1 1 0 0,0-1-1 0 0,0 0 1 0 0,0 0-1 0 0,0 0 0 0 0,1 0 1 0 0,-1 0-1 0 0,0 0 1 0 0,0 1-1 0 0,0-1 0 0 0,0 0 1 0 0,0 0-1 0 0,1 0 1 0 0,-1 0-1 0 0,0 0 1 0 0,0 0-1 0 0,0 0 0 0 0,0 0 1 0 0,1 0-1 0 0,-1 0 1 0 0,0 0-1 0 0,0 0 0 0 0,0 0 1 0 0,1 0-1 0 0,-1 0 1 0 0,0 0-1 0 0,0 0 1 0 0,0 0-1 0 0,0 0 22 0 0,11-4-1090 0 0,8-10-867 0 0,3-8-398 0 0,4-4 995 0 0,-7 14 4053 0 0,-19 12-2582 0 0,1 0 0 0 0,-1-1-1 0 0,0 1 1 0 0,0 0 0 0 0,0 0 0 0 0,0 0 0 0 0,1 0 0 0 0,-1 0-1 0 0,0 0 1 0 0,0 0 0 0 0,0 0 0 0 0,1 0 0 0 0,-1 0-1 0 0,0 0 1 0 0,0 0 0 0 0,0 0 0 0 0,1 0 0 0 0,-1 0 0 0 0,0 0-1 0 0,0 0 1 0 0,0 0 0 0 0,1 0 0 0 0,-1 0 0 0 0,0 0-1 0 0,0 0 1 0 0,0 1 0 0 0,0-1 0 0 0,1 0 0 0 0,-1 0 0 0 0,0 0-1 0 0,0 0 1 0 0,0 0 0 0 0,0 0 0 0 0,0 1 0 0 0,1-1-1 0 0,-1 0-110 0 0,2 10 1938 0 0,-5 17-1109 0 0,2-19-434 0 0,3 23-831 0 0,-2-28 19 0 0,1 0 1 0 0,-1 0-1 0 0,1 0 1 0 0,0 0-1 0 0,0 0 1 0 0,1 0-1 0 0,-1 0 1 0 0,0-1-1 0 0,1 1 1 0 0,0 0-1 0 0,0-1 1 0 0,0 1-1 0 0,1 1 417 0 0,4 1-2231 0 0</inkml:trace>
  <inkml:trace contextRef="#ctx0" brushRef="#br0" timeOffset="26">1820 2155 56 0 0,'-1'-12'821'0'0,"1"0"3146"0"0,0 11-3254 0 0,0 0-1 0 0,0 0 1 0 0,0 0-1 0 0,1 0 1 0 0,-1 0-1 0 0,0 1 1 0 0,1-1-1 0 0,-1 0 1 0 0,0 0-1 0 0,1 0 1 0 0,-1 1-1 0 0,1-1 1 0 0,0 0-713 0 0,-1 0 4547 0 0,-1 8-3322 0 0,0 8-519 0 0,0 1 0 0 0,-1-1 0 0 0,-2 5-706 0 0,-4 33 233 0 0,7-39-358 0 0,-1 2 124 0 0,2 1 0 0 0,0-1 0 0 0,0 2 1 0 0,1-14-520 0 0,-1 0-1 0 0,1 1 0 0 0,0-1 1 0 0,0 0-1 0 0,0 0 0 0 0,1 1 1 0 0,-1-1-1 0 0,1 0 0 0 0,0-1 1 0 0,0 1-1 0 0,1 0 1 0 0,-1 0-1 0 0,3 2 521 0 0,2-1-2185 0 0,-1-2-1026 0 0</inkml:trace>
  <inkml:trace contextRef="#ctx0" brushRef="#br0" timeOffset="27">1938 2230 752 0 0,'-1'0'551'0'0,"1"0"0"0"0,-1 0 1 0 0,1 0-1 0 0,0 0 0 0 0,-1 1 0 0 0,1-1 0 0 0,0 0 0 0 0,-1 0 0 0 0,1 0 0 0 0,0 0 1 0 0,-1 0-1 0 0,1 1 0 0 0,0-1 0 0 0,-1 0 0 0 0,1 0 0 0 0,0 1 0 0 0,0-1 0 0 0,-1 0 1 0 0,1 0-1 0 0,0 1 0 0 0,0-1 0 0 0,-1 0 0 0 0,1 1 0 0 0,0-1 0 0 0,0 0-551 0 0,-4 13 5072 0 0,4 19-5386 0 0,0-23 1681 0 0,0-4-1248 0 0,0 0-1 0 0,1 0 1 0 0,-1-1 0 0 0,1 1 0 0 0,0 0-1 0 0,0 0 1 0 0,0-1 0 0 0,1 1-1 0 0,1 2-118 0 0,-3-5 2 0 0,1-1-1 0 0,0 0 0 0 0,0 0 1 0 0,0 1-1 0 0,0-1 0 0 0,0 0 0 0 0,0 0 1 0 0,0 0-1 0 0,1 0 0 0 0,-1 0 1 0 0,0 0-1 0 0,0 0 0 0 0,1-1 0 0 0,-1 1 1 0 0,1 0-1 0 0,-1-1 0 0 0,0 1 1 0 0,1-1-1 0 0,-1 1 0 0 0,1-1 0 0 0,-1 0 1 0 0,1 0-1 0 0,0 0 0 0 0,-1 0 1 0 0,1 0-1 0 0,-1 0 0 0 0,1 0 0 0 0,-1 0 1 0 0,1 0-1 0 0,-1-1 0 0 0,2 0-1 0 0,6-1-50 0 0,0-1 0 0 0,0 0 0 0 0,0 0 0 0 0,-1-1 0 0 0,0 0 0 0 0,1-1 0 0 0,-1 0 0 0 0,-1 0 0 0 0,1-1 0 0 0,-1 0 0 0 0,0 0 0 0 0,0-1 0 0 0,-1 1 0 0 0,0-1 0 0 0,0-1 0 0 0,-1 1-1 0 0,2-4 51 0 0,-17 50 2165 0 0,-1-9-1726 0 0,-5 16 438 0 0,2 4-877 0 0,10-33-366 0 0,1 0 0 0 0,0-1 0 0 0,1 1 0 0 0,1 0 0 0 0,1 0 366 0 0,0-14-577 0 0,0 0 0 0 0,1 0-1 0 0,-1 0 1 0 0,1 0 0 0 0,0 0-1 0 0,-1 0 1 0 0,1 0 577 0 0,8 12-6063 0 0,-4-9-3515 0 0</inkml:trace>
  <inkml:trace contextRef="#ctx0" brushRef="#br0" timeOffset="28">2296 2223 760 0 0,'-1'-3'1569'0'0,"0"0"-1"0"0,0 0 1 0 0,0 0-1 0 0,0 0 1 0 0,-1 0-1 0 0,0 0 1 0 0,1 0 0 0 0,-1 1-1 0 0,0-1 1 0 0,-1 0-1569 0 0,2 3 218 0 0,1-1-1 0 0,-1 1 1 0 0,1-1 0 0 0,-1 1 0 0 0,1-1 0 0 0,-1 1-1 0 0,1 0 1 0 0,-1-1 0 0 0,0 1 0 0 0,1 0 0 0 0,-1 0 0 0 0,0-1-1 0 0,1 1 1 0 0,-1 0 0 0 0,0 0 0 0 0,1 0 0 0 0,-1 0-1 0 0,0 0 1 0 0,1 0 0 0 0,-2 0-218 0 0,1 0 15 0 0,0 1-1 0 0,1-1 1 0 0,-1 1 0 0 0,0-1-1 0 0,0 1 1 0 0,0-1 0 0 0,0 1-1 0 0,0-1 1 0 0,0 1 0 0 0,1 0-1 0 0,-1 0 1 0 0,0-1 0 0 0,0 1-1 0 0,1 0 1 0 0,-1 0 0 0 0,1 0-1 0 0,-1 0 1 0 0,1 0-15 0 0,-21 26 932 0 0,16-21-753 0 0,0 0 0 0 0,1 1-1 0 0,-1-1 1 0 0,1 1 0 0 0,1-1-1 0 0,-1 1 1 0 0,-1 6-179 0 0,5-12 5 0 0,-1 1 0 0 0,1-1 0 0 0,0 0 0 0 0,0 0 0 0 0,0 0 0 0 0,0 1 0 0 0,0-1 0 0 0,0 0 0 0 0,0 0 0 0 0,0 0 0 0 0,0 1 0 0 0,1-1 0 0 0,-1 0 0 0 0,0 0 0 0 0,1 0 0 0 0,-1 0-1 0 0,1 0 1 0 0,-1 1 0 0 0,1-1 0 0 0,-1 0 0 0 0,1 0 0 0 0,0 0 0 0 0,0-1 0 0 0,0 1 0 0 0,-1 0 0 0 0,1 0 0 0 0,0 0 0 0 0,0-1 0 0 0,0 1 0 0 0,0 0 0 0 0,1 0-5 0 0,4 2-48 0 0,1 0 0 0 0,-1-1-1 0 0,1 0 1 0 0,-1 0 0 0 0,5 1 48 0 0,19 6-549 0 0,-29-9 513 0 0,1 1 0 0 0,-1 0-1 0 0,1 0 1 0 0,-1 0 0 0 0,1 0 0 0 0,-1 0 0 0 0,0 0 0 0 0,0 0-1 0 0,0 0 1 0 0,1 0 0 0 0,-1 1 0 0 0,0-1 0 0 0,0 0 0 0 0,-1 1-1 0 0,1-1 1 0 0,0 0 0 0 0,0 1 0 0 0,-1-1 0 0 0,1 1 36 0 0,-1 0 11 0 0,0-1 0 0 0,0 1 0 0 0,0-1 0 0 0,0 0 0 0 0,0 1 0 0 0,0-1 0 0 0,-1 1 0 0 0,1-1 0 0 0,-1 1 0 0 0,1-1 0 0 0,-1 0 0 0 0,1 1 0 0 0,-1-1 0 0 0,0 0 0 0 0,1 0 0 0 0,-1 1-1 0 0,0-1 1 0 0,0 0 0 0 0,0 0 0 0 0,0 0 0 0 0,0 0 0 0 0,0 0-11 0 0,-3 3 79 0 0,0 0 0 0 0,-1-1 0 0 0,1 1 0 0 0,-1-1 0 0 0,0 0 0 0 0,1-1-1 0 0,-1 1 1 0 0,-1-1-79 0 0,4-1-189 0 0,1 0-1 0 0,-1 0 0 0 0,0-1 0 0 0,0 1 1 0 0,0-1-1 0 0,0 1 0 0 0,0-1 0 0 0,0 0 0 0 0,0 1 1 0 0,0-1-1 0 0,0 0 0 0 0,0-1 0 0 0,0 1 1 0 0,0 0-1 0 0,0 0 0 0 0,0-1 0 0 0,0 0 1 0 0,0 1-1 0 0,1-1 0 0 0,-1 0 0 0 0,0 0 0 0 0,0 0 1 0 0,1 0-1 0 0,-1 0 190 0 0,1 1-65 0 0,1 0-41 0 0,0-1 0 0 0,-1 1 0 0 0,1 0 0 0 0,0 0 0 0 0,-1-1 0 0 0,1 1 0 0 0,0 0 0 0 0,-1 0 1 0 0,1-1-1 0 0,0 1 0 0 0,0 0 0 0 0,0-1 0 0 0,-1 1 0 0 0,1 0 0 0 0,0-1 0 0 0,0 1 0 0 0,0-1 0 0 0,0 1 0 0 0,0 0 0 0 0,-1-1 0 0 0,1 1 0 0 0,0 0 0 0 0,0-1 0 0 0,0 1 0 0 0,0-1 0 0 0,0 1 1 0 0,0 0-1 0 0,1-1 106 0 0,0-5-2922 0 0</inkml:trace>
  <inkml:trace contextRef="#ctx0" brushRef="#br0" timeOffset="29">2431 2307 1136 0 0,'0'0'595'0'0,"-1"0"-1"0"0,1 0 1 0 0,-1 0-1 0 0,1 0 1 0 0,0 0-1 0 0,-1 0 1 0 0,1-1-1 0 0,0 1 1 0 0,-1 0-1 0 0,1 0 0 0 0,-1 0 1 0 0,1 0-1 0 0,0-1 1 0 0,-1 1-1 0 0,1 0 1 0 0,0-1-1 0 0,0 1 1 0 0,-1 0-1 0 0,1 0 1 0 0,0-1-1 0 0,-1 1-594 0 0,1-9 4573 0 0,12-11-5425 0 0,-5 8 1762 0 0,-6 10-904 0 0,0-1 0 0 0,0 0 0 0 0,1 1 0 0 0,-1-1 0 0 0,1 1 0 0 0,0 0 0 0 0,0-1 0 0 0,0 1 0 0 0,0 0 1 0 0,0 0-1 0 0,1-1-6 0 0,9-8 45 0 0,-12 10-39 0 0,1 1-1 0 0,-1-1 1 0 0,1 1 0 0 0,-1 0 0 0 0,1-1 0 0 0,-1 1 0 0 0,0-1 0 0 0,1 1 0 0 0,-1-1 0 0 0,0 1 0 0 0,1-1 0 0 0,-1 1 0 0 0,0-1 0 0 0,0 0 0 0 0,0 1 0 0 0,1-1-1 0 0,-1 1 1 0 0,0-1 0 0 0,0 0 0 0 0,0 0-6 0 0,0 1 5 0 0,-1 0 0 0 0,1 0 0 0 0,0 0 0 0 0,-1-1 0 0 0,1 1 0 0 0,-1 0 0 0 0,1 0-1 0 0,0 0 1 0 0,-1 0 0 0 0,1 0 0 0 0,0 0 0 0 0,-1 0 0 0 0,1 0 0 0 0,-1 0 0 0 0,1 0 0 0 0,0 0 0 0 0,-1 0-1 0 0,1 0 1 0 0,-1 0 0 0 0,1 0 0 0 0,0 0 0 0 0,-1 1 0 0 0,1-1-5 0 0,-32 12 496 0 0,26-9-174 0 0,0-1 54 0 0,1 0 0 0 0,0 1 0 0 0,0 0 0 0 0,0 0 0 0 0,0 0 1 0 0,1 0-1 0 0,-1 1 0 0 0,1 0 0 0 0,0 0 0 0 0,0 0 0 0 0,0 0 0 0 0,1 1 0 0 0,0 0 0 0 0,-3 3-376 0 0,5-5 98 0 0,0-1 0 0 0,-1 1 0 0 0,1-1 0 0 0,0 1 0 0 0,1 0 0 0 0,-1-1-1 0 0,0 1 1 0 0,1 0 0 0 0,-1 0 0 0 0,1 0 0 0 0,0 0 0 0 0,0-1 0 0 0,0 1 0 0 0,1 0 0 0 0,-1 0 0 0 0,0 0 0 0 0,1-1 0 0 0,0 1-1 0 0,0 0 1 0 0,0 0 0 0 0,0-1 0 0 0,0 1 0 0 0,0-1 0 0 0,1 1 0 0 0,-1-1 0 0 0,1 0 0 0 0,0 1 0 0 0,-1-1 0 0 0,3 2-98 0 0,1 0-106 0 0,-1 0 1 0 0,1-1-1 0 0,-1 0 1 0 0,1 1 0 0 0,0-1-1 0 0,0-1 1 0 0,0 1-1 0 0,1-1 1 0 0,-1 0-1 0 0,1 0 1 0 0,-1 0 0 0 0,5 0 105 0 0,0 0-349 0 0,0-1 1 0 0,0 0 0 0 0,0-1-1 0 0,0 0 1 0 0,0-1-1 0 0,0 1 1 0 0,0-2 348 0 0,22-4-1280 0 0</inkml:trace>
  <inkml:trace contextRef="#ctx0" brushRef="#br1" timeOffset="30">623 3338 7802 0 0,'-6'0'8511'0'0,"5"1"-3332"0"0,9 0-1811 0 0,15 1-3525 0 0,30-2-210 0 0,-21-2-3078 0 0,0-1-1 0 0,27-6 3446 0 0,-27 2-2162 0 0</inkml:trace>
  <inkml:trace contextRef="#ctx0" brushRef="#br1" timeOffset="31">1054 3468 304 0 0,'-3'5'2106'0'0,"2"-6"4030"0"0,3-5 57 0 0,2 1-6505 0 0,0 0 728 0 0,0 0 0 0 0,-1-1-1 0 0,1 0 1 0 0,-1 1 0 0 0,-1-1 0 0 0,3-4-416 0 0,1-5 335 0 0,18-32 317 0 0,29-60-343 0 0,-24 34-220 0 0,-29 72-61 0 0,1 0 0 0 0,-1 1 0 0 0,0-1 0 0 0,0 0 0 0 0,1 0 0 0 0,-1 0 0 0 0,1 0 0 0 0,-1 1 0 0 0,1-1 0 0 0,-1 0 0 0 0,1 0 0 0 0,-1 1 0 0 0,1-1 0 0 0,0 0 0 0 0,-1 1 0 0 0,1-1-28 0 0,-1 1 26 0 0,1 0 1 0 0,-1 0-1 0 0,0 0 1 0 0,0 0-1 0 0,1 0 1 0 0,-1 0 0 0 0,0 0-1 0 0,1 0 1 0 0,-1 1-1 0 0,0-1 1 0 0,0 0-1 0 0,1 0 1 0 0,-1 0 0 0 0,0 0-1 0 0,0 0 1 0 0,0 1-1 0 0,1-1 1 0 0,-1 0-1 0 0,0 0 1 0 0,0 0-1 0 0,0 1 1 0 0,0-1 0 0 0,1 0-1 0 0,-1 0 1 0 0,0 1-1 0 0,0-1 1 0 0,0 0-1 0 0,0 0 1 0 0,0 1 0 0 0,0-1-1 0 0,0 0-26 0 0,9 33 1330 0 0,-8-26-1351 0 0,9 43-41 0 0,2 43 62 0 0,-7-31-8640 0 0,-4-53 3694 0 0,0 0-581 0 0</inkml:trace>
  <inkml:trace contextRef="#ctx0" brushRef="#br1" timeOffset="32">1136 3307 1720 0 0,'-9'-4'13539'0'0,"6"0"-10218"0"0,-1 1-1289 0 0,1 0-1239 0 0,4 2-297 0 0,4 1-392 0 0,0-2 104 0 0,3 1-120 0 0,1 1-8 0 0,0-3-288 0 0,3 2 24 0 0,2 0-632 0 0,1 0-545 0 0,-1 1-1231 0 0,1-1 1880 0 0,0 1-2081 0 0,1 0-7073 0 0</inkml:trace>
  <inkml:trace contextRef="#ctx0" brushRef="#br1" timeOffset="33">1353 3286 96 0 0,'1'-5'1486'0'0,"-1"2"5369"0"0,3 8-2381 0 0,-5 23-327 0 0,0 5-2911 0 0,0 3-972 0 0,2-33-255 0 0,0 0 0 0 0,1-1 0 0 0,-1 1 0 0 0,1-1 0 0 0,-1 1 0 0 0,1-1 0 0 0,0 1 0 0 0,0-1-1 0 0,0 0 1 0 0,0 0 0 0 0,1 1 0 0 0,1 1-9 0 0,-3-4-4 0 0,0 0 0 0 0,0 0 0 0 0,0 1 0 0 0,1-1 0 0 0,-1 0 0 0 0,0 0 0 0 0,0 0-1 0 0,0 0 1 0 0,1 1 0 0 0,-1-1 0 0 0,0 0 0 0 0,0 0 0 0 0,1 0 0 0 0,-1 0 0 0 0,0 0-1 0 0,1 0 1 0 0,-1 0 0 0 0,0 0 0 0 0,0 0 0 0 0,1 0 0 0 0,-1 0 0 0 0,0 0 0 0 0,1 0 0 0 0,-1 0-1 0 0,0 0 1 0 0,0 0 0 0 0,1 0 0 0 0,-1 0 0 0 0,0 0 0 0 0,0 0 0 0 0,1 0 4 0 0,9-8-265 0 0,6-13-327 0 0,-16 20 573 0 0,8-13-291 0 0,-7 11 311 0 0,0 0 1 0 0,1 0 0 0 0,0 0 0 0 0,0 0-1 0 0,0 0 1 0 0,0 0 0 0 0,0 0 0 0 0,0 1-1 0 0,1-1 1 0 0,2-1-2 0 0,-4 9 358 0 0,0-1 0 0 0,0 1 0 0 0,0 0 0 0 0,-1-1 0 0 0,0 4-358 0 0,3 28 429 0 0,2-18-2613 0 0,5-4-4991 0 0,-7-12-766 0 0</inkml:trace>
  <inkml:trace contextRef="#ctx0" brushRef="#br1" timeOffset="34">1654 3189 808 0 0,'0'-9'2763'0'0,"1"0"-1"0"0,-2 0 1 0 0,1 0 0 0 0,-1 0-1 0 0,-1-5-2762 0 0,1 10 783 0 0,-1-1 1 0 0,1 1-1 0 0,-1 0 0 0 0,1 0 1 0 0,-1 0-1 0 0,-1 0 0 0 0,-1-3-783 0 0,4 7 29 0 0,0 0-1 0 0,0 0 1 0 0,0-1-1 0 0,0 1 0 0 0,0 0 1 0 0,0 0-1 0 0,-1 0 1 0 0,1 0-1 0 0,0 0 1 0 0,0 0-1 0 0,0 0 0 0 0,0-1 1 0 0,0 1-1 0 0,0 0 1 0 0,-1 0-1 0 0,1 0 1 0 0,0 0-1 0 0,0 0 0 0 0,0 0 1 0 0,0 0-1 0 0,0 0 1 0 0,0 0-1 0 0,-1 0 0 0 0,1 0 1 0 0,0 0-1 0 0,0 0 1 0 0,0 0-1 0 0,0 0 1 0 0,-1 0-1 0 0,1 0 0 0 0,0 0 1 0 0,0 0-1 0 0,0 0 1 0 0,0 0-1 0 0,0 0 1 0 0,-1 0-1 0 0,1 0 0 0 0,0 0 1 0 0,0 0-1 0 0,0 0 1 0 0,0 0-1 0 0,0 0 1 0 0,-1 0-1 0 0,1 1 0 0 0,0-1-28 0 0,-5 8 521 0 0,0 13-223 0 0,0 9-32 0 0,-1 4-198 0 0,1-1 1 0 0,2 1-1 0 0,1 0 1 0 0,1-1-1 0 0,3 14-68 0 0,8 47-2640 0 0,-1-8-4118 0 0,-7-70 4004 0 0</inkml:trace>
  <inkml:trace contextRef="#ctx0" brushRef="#br1" timeOffset="35">1566 3400 1520 0 0,'-5'-13'13034'0'0,"1"0"-7983"0"0,4 2-3507 0 0,0 10-1512 0 0,0 1 0 0 0,0-1-1 0 0,1 0 1 0 0,-1 1 0 0 0,0-1 0 0 0,1 0 0 0 0,-1 1-1 0 0,1-1 1 0 0,-1 1 0 0 0,1-1 0 0 0,-1 1-1 0 0,1-1 1 0 0,-1 1 0 0 0,1-1 0 0 0,0 1 0 0 0,-1-1-1 0 0,1 1 1 0 0,0 0 0 0 0,-1-1 0 0 0,1 1 0 0 0,0 0-1 0 0,-1 0 1 0 0,1 0 0 0 0,0-1 0 0 0,0 1 0 0 0,-1 0-1 0 0,1 0 1 0 0,0 0 0 0 0,0 0 0 0 0,-1 0-1 0 0,1 0 1 0 0,0 0 0 0 0,0 1-32 0 0,12-1-740 0 0,0 1 0 0 0,0 1 0 0 0,0 0 0 0 0,2 1 740 0 0,15 3-3973 0 0,-18-4 463 0 0</inkml:trace>
  <inkml:trace contextRef="#ctx0" brushRef="#br1" timeOffset="36">1797 3286 488 0 0,'-5'-3'37'0'0,"2"1"1250"0"0,0 0 0 0 0,0 0 0 0 0,0 0 0 0 0,-1 1 0 0 0,1 0 0 0 0,0-1 0 0 0,-1 1 0 0 0,-1 0-1287 0 0,4 1 449 0 0,0 0 1 0 0,0 0-1 0 0,-1 0 0 0 0,1 0 0 0 0,0 0 1 0 0,0 0-1 0 0,-1 1 0 0 0,1-1 1 0 0,0 0-1 0 0,0 1 0 0 0,0-1 0 0 0,0 1 1 0 0,0-1-1 0 0,-1 1-449 0 0,-11 10 141 0 0,8-5 155 0 0,0 0 1 0 0,0 1-1 0 0,1-1 1 0 0,0 1-1 0 0,0 0 1 0 0,1 0-1 0 0,-1 0 1 0 0,2 0 0 0 0,-1 1-1 0 0,1-1 1 0 0,0 1-1 0 0,1 0 1 0 0,-1-1-1 0 0,1 8-296 0 0,1-15 0 0 0,0 1-1 0 0,0 0 1 0 0,0 0-1 0 0,0 0 1 0 0,0 0-1 0 0,0 0 1 0 0,0 0-1 0 0,0 0 1 0 0,0 0-1 0 0,1 0 1 0 0,-1 0-1 0 0,0-1 1 0 0,0 1-1 0 0,1 0 1 0 0,-1 0-1 0 0,1 0 1 0 0,-1 0-1 0 0,1-1 1 0 0,-1 1-1 0 0,1 0 1 0 0,0-1-1 0 0,-1 1 1 0 0,1 0-1 0 0,0-1 1 0 0,-1 1-1 0 0,1 0 1 0 0,1-1-22 0 0,-1 0 0 0 0,0 0 0 0 0,0 0 0 0 0,1 1 0 0 0,-1-1 0 0 0,0 0 0 0 0,0-1 0 0 0,1 1 0 0 0,-1 0 0 0 0,0 0 0 0 0,0 0 0 0 0,0-1 0 0 0,1 1 0 0 0,-1-1-1 0 0,0 1 1 0 0,0-1 0 0 0,0 1 22 0 0,7-4-350 0 0,0-1-1 0 0,-1 0 0 0 0,0 0 0 0 0,6-6 351 0 0,-7 7-319 0 0,-1-1 0 0 0,0 1 0 0 0,0-1 0 0 0,0 0 0 0 0,0-1 0 0 0,-1 1 0 0 0,0-1 0 0 0,0 0 0 0 0,-1 0 0 0 0,1 0-1 0 0,-1-1 1 0 0,-1 1 319 0 0,-2 5 27 0 0,1 0-1 0 0,-1 1 0 0 0,0-1 1 0 0,0 1-1 0 0,0-1 0 0 0,0 0 0 0 0,0 1 1 0 0,0-1-1 0 0,0 0 0 0 0,0 1 0 0 0,0-1 1 0 0,0 1-1 0 0,0-1 0 0 0,-1 0 1 0 0,1 1-1 0 0,0-1 0 0 0,0 0 0 0 0,-1 1 1 0 0,1-1-1 0 0,0 1 0 0 0,-1-1 1 0 0,1 1-1 0 0,0-1 0 0 0,-1 1 0 0 0,1-1 1 0 0,-1 1-1 0 0,1-1 0 0 0,-1 1 1 0 0,1 0-1 0 0,-1-1 0 0 0,1 1 0 0 0,-1 0 1 0 0,1-1-1 0 0,-1 1 0 0 0,0 0 1 0 0,1 0-1 0 0,-1 0 0 0 0,1-1 0 0 0,-1 1 1 0 0,0 0-1 0 0,1 0 0 0 0,-1 0 1 0 0,0 0-1 0 0,1 0 0 0 0,-1 0-26 0 0,-3 0 98 0 0,0 0 0 0 0,1 0 1 0 0,-1 0-1 0 0,0 0 0 0 0,1 1 0 0 0,-1-1 0 0 0,-1 1-98 0 0,4 0-181 0 0,0-1-1 0 0,0 0 1 0 0,1 0 0 0 0,-1 1-1 0 0,0-1 1 0 0,0 0 0 0 0,0 1-1 0 0,0-1 1 0 0,1 1-1 0 0,-1-1 1 0 0,0 1 0 0 0,1 0-1 0 0,-1-1 1 0 0,0 1 0 0 0,1 0-1 0 0,-1-1 1 0 0,0 2 181 0 0,0-1-1223 0 0</inkml:trace>
  <inkml:trace contextRef="#ctx0" brushRef="#br1" timeOffset="37">1898 3255 424 0 0,'0'1'278'0'0,"-1"-1"0"0"0,1 0-1 0 0,0 0 1 0 0,-1 1 0 0 0,1-1 0 0 0,0 0-1 0 0,-1 1 1 0 0,1-1 0 0 0,0 0 0 0 0,0 1-1 0 0,-1-1 1 0 0,1 1 0 0 0,0-1-1 0 0,0 0 1 0 0,0 1 0 0 0,-1-1 0 0 0,1 1-1 0 0,0-1 1 0 0,0 1 0 0 0,0-1 0 0 0,0 1-1 0 0,0-1 1 0 0,0 0 0 0 0,0 1-278 0 0,-3 15 5316 0 0,3-15-5743 0 0,-1 14 1698 0 0,0 0 0 0 0,2 14-1271 0 0,-1-13 284 0 0,0-1 0 0 0,-1 10-284 0 0,1-30 274 0 0,0 0 0 0 0,-1 0 0 0 0,1 0 0 0 0,-1 0 0 0 0,0 0 0 0 0,0 0 1 0 0,-2-4-275 0 0,2 5 112 0 0,-1 0 0 0 0,1-1 0 0 0,0 1 0 0 0,0-1 1 0 0,1 1-1 0 0,-1-1 0 0 0,1 0 0 0 0,0 1 1 0 0,0-1-1 0 0,1 1 0 0 0,-1-1 0 0 0,1 0 1 0 0,1-1-113 0 0,-2 4-18 0 0,1 0 0 0 0,-1 1 0 0 0,1-1 0 0 0,0 0 1 0 0,0 1-1 0 0,0-1 0 0 0,0 1 0 0 0,0-1 0 0 0,0 1 1 0 0,0-1-1 0 0,0 1 0 0 0,0 0 0 0 0,1 0 0 0 0,-1-1 1 0 0,1 1-1 0 0,-1 0 0 0 0,0 0 0 0 0,1 1 0 0 0,0-1 0 0 0,-1 0 1 0 0,1 0 17 0 0,1 1-416 0 0,0-1 1 0 0,0 1 0 0 0,0 0-1 0 0,0 0 1 0 0,-1 0 0 0 0,1 0-1 0 0,0 0 1 0 0,0 1 0 0 0,0-1-1 0 0,0 1 1 0 0,-1 0 0 0 0,1 0-1 0 0,0 0 416 0 0,8 2-2747 0 0,-1-1-3886 0 0</inkml:trace>
  <inkml:trace contextRef="#ctx0" brushRef="#br1" timeOffset="38">2088 3298 480 0 0,'1'-7'426'0'0,"-1"2"1865"0"0,0 0 0 0 0,0 0 1 0 0,0 0-1 0 0,-1 1 1 0 0,0-4-2292 0 0,1 7 258 0 0,0 1 0 0 0,0-1 0 0 0,-1 1 0 0 0,1-1 0 0 0,0 1 0 0 0,0-1 0 0 0,0 1 0 0 0,-1-1 0 0 0,1 1 0 0 0,0-1 0 0 0,-1 1 0 0 0,1 0 0 0 0,0-1 0 0 0,-1 1 0 0 0,1 0 0 0 0,-1-1 0 0 0,1 1 0 0 0,0 0 0 0 0,-1-1 0 0 0,1 1 0 0 0,-1 0-258 0 0,0 0 31 0 0,1 0 1 0 0,-1 0 0 0 0,0 0 0 0 0,0 0-1 0 0,1 0 1 0 0,-1 0 0 0 0,0 0 0 0 0,0 0-1 0 0,1 0 1 0 0,-1 0 0 0 0,0 1 0 0 0,1-1 0 0 0,-1 0-1 0 0,0 1 1 0 0,1-1 0 0 0,-1 0 0 0 0,0 1-1 0 0,1-1 1 0 0,-1 1 0 0 0,1-1-32 0 0,-3 3 144 0 0,0 0-1 0 0,0-1 1 0 0,0 1 0 0 0,1 0-1 0 0,-1 1 1 0 0,1-1-1 0 0,0 0 1 0 0,0 1 0 0 0,0 0-1 0 0,0-1 1 0 0,1 1 0 0 0,-1 2-144 0 0,-3 9 79 0 0,1 0 0 0 0,-1 8-79 0 0,5-20-7 0 0,-1-1 1 0 0,1 1-1 0 0,0 0 1 0 0,0-1 0 0 0,0 1-1 0 0,0 0 1 0 0,0-1 0 0 0,1 1-1 0 0,-1 0 7 0 0,0-2-40 0 0,1-1 0 0 0,-1 1 1 0 0,0-1-1 0 0,0 1 0 0 0,0-1 0 0 0,0 0 0 0 0,1 1 0 0 0,-1-1 1 0 0,0 1-1 0 0,1-1 0 0 0,-1 0 0 0 0,0 1 0 0 0,1-1 0 0 0,-1 0 1 0 0,0 1-1 0 0,1-1 0 0 0,-1 0 0 0 0,0 1 0 0 0,1-1 0 0 0,-1 0 0 0 0,1 0 1 0 0,-1 1-1 0 0,1-1 0 0 0,-1 0 0 0 0,1 0 0 0 0,-1 0 0 0 0,1 0 1 0 0,-1 0-1 0 0,1 0 0 0 0,-1 0 0 0 0,1 0 0 0 0,-1 0 0 0 0,1 0 1 0 0,-1 0-1 0 0,0 0 0 0 0,1 0 0 0 0,-1 0 0 0 0,1 0 0 0 0,-1 0 0 0 0,1-1 1 0 0,-1 1-1 0 0,1 0 0 0 0,-1 0 0 0 0,1 0 0 0 0,-1-1 0 0 0,0 1 1 0 0,1 0-1 0 0,-1-1 0 0 0,1 1 40 0 0,3-3-312 0 0,1 0 0 0 0,-1-1 0 0 0,0 1 0 0 0,0-1 1 0 0,0 0-1 0 0,-1 0 0 0 0,1 0 0 0 0,-1-1 0 0 0,0 1 0 0 0,0-1 0 0 0,0 0 1 0 0,1-4 311 0 0,4-10-844 0 0,-1 0 1 0 0,3-16 843 0 0,-9 33-32 0 0,7-26 553 0 0,9-30 2042 0 0,-13 21 2056 0 0,-14 62-2111 0 0,6-5-2460 0 0,1 0-1 0 0,1 0 0 0 0,1 0 0 0 0,1 1 0 0 0,0-1 1 0 0,2 0-1 0 0,2 12-47 0 0,6 10-1827 0 0,-9-39 1449 0 0,0 0 1 0 0,0 0-1 0 0,0 0 1 0 0,0 0-1 0 0,1 0 1 0 0,0 0-1 0 0,-1-1 1 0 0,1 1-1 0 0,0 0 1 0 0,0-1-1 0 0,1 0 1 0 0,0 1 377 0 0,7 3-2121 0 0</inkml:trace>
  <inkml:trace contextRef="#ctx0" brushRef="#br1" timeOffset="39">2244 3327 0 0 0,'0'0'88'0'0,"-1"0"0"0"0,1 0 1 0 0,-1 0-1 0 0,1 0 0 0 0,0 0 0 0 0,-1 0 0 0 0,1 0 1 0 0,0 0-1 0 0,-1 0 0 0 0,1 0 0 0 0,-1 0 0 0 0,1 0 1 0 0,0 0-1 0 0,-1 0 0 0 0,1 0 0 0 0,0 0 0 0 0,-1 0 1 0 0,1 1-1 0 0,0-1 0 0 0,-1 0 0 0 0,1 0 0 0 0,0 0 1 0 0,-1 1-1 0 0,1-1 0 0 0,0 0 0 0 0,0 0 0 0 0,-1 1 1 0 0,1-1-1 0 0,0 0 0 0 0,0 1 0 0 0,-1-1 0 0 0,1 0 0 0 0,0 1 1 0 0,0-1-1 0 0,0 0 0 0 0,0 1 0 0 0,0-1 0 0 0,-1 0 1 0 0,1 1-1 0 0,0-1 0 0 0,0 0 0 0 0,0 1 0 0 0,0-1 1 0 0,0 0-1 0 0,0 1-88 0 0,5 1 9239 0 0,7-3-6184 0 0,-9-2-2797 0 0,1 0-1 0 0,-1-1 1 0 0,0 1-1 0 0,0-1 0 0 0,0 0 1 0 0,-1 0-1 0 0,0 0 1 0 0,1 0-1 0 0,-1 0 0 0 0,0-1 1 0 0,0-2-258 0 0,7-13-67 0 0,-7 17 53 0 0,-1-1 0 0 0,0 1-1 0 0,0-1 1 0 0,0 0 0 0 0,0 1-1 0 0,-1-1 1 0 0,1-3 14 0 0,-1 6-10 0 0,0 0 0 0 0,0 0 0 0 0,0 0 0 0 0,0-1 0 0 0,-1 1 0 0 0,1 0 0 0 0,0 0-1 0 0,0 0 1 0 0,-1 0 0 0 0,1 0 0 0 0,-1 0 0 0 0,1 0 0 0 0,-1-1 10 0 0,1 2-4 0 0,-1 0 0 0 0,1-1 0 0 0,0 1 0 0 0,-1 0 0 0 0,1-1-1 0 0,-1 1 1 0 0,1 0 0 0 0,-1 0 0 0 0,1-1 0 0 0,-1 1 0 0 0,1 0 0 0 0,-1 0 0 0 0,1 0 0 0 0,-1 0 0 0 0,1-1 0 0 0,-1 1 0 0 0,1 0-1 0 0,-1 0 1 0 0,1 0 0 0 0,-1 0 0 0 0,1 0 0 0 0,-1 0 0 0 0,0 1 0 0 0,1-1 0 0 0,-1 0 0 0 0,1 0 0 0 0,-1 0 0 0 0,1 1 4 0 0,-3 0 46 0 0,0 0 0 0 0,1 1 1 0 0,0-1-1 0 0,-1 1 0 0 0,1 0 1 0 0,0-1-1 0 0,0 1 0 0 0,0 0 0 0 0,0 0 1 0 0,0 1-1 0 0,0-1 0 0 0,0 0 1 0 0,1 1-1 0 0,-1-1 0 0 0,1 1 1 0 0,-1 1-47 0 0,-1 3 131 0 0,0-1 1 0 0,1 1-1 0 0,-1 0 0 0 0,2-1 1 0 0,-1 1-1 0 0,0 3-131 0 0,2-6 41 0 0,-1 1-1 0 0,1-1 1 0 0,0 1-1 0 0,1-1 1 0 0,-1 1-1 0 0,1-1 1 0 0,0 1-1 0 0,0-1 0 0 0,0 0 1 0 0,1 1-1 0 0,-1-1 1 0 0,2 2-41 0 0,-2-4-55 0 0,0-1 1 0 0,-1 0-1 0 0,1 1 1 0 0,0-1-1 0 0,0 0 0 0 0,0 0 1 0 0,0 0-1 0 0,0 0 1 0 0,0 0-1 0 0,1 0 1 0 0,-1 0-1 0 0,0 0 0 0 0,0 0 1 0 0,1-1-1 0 0,-1 1 1 0 0,1 0-1 0 0,-1-1 1 0 0,0 1-1 0 0,1-1 0 0 0,-1 1 1 0 0,1-1-1 0 0,-1 0 1 0 0,1 0-1 0 0,-1 0 0 0 0,1 0 1 0 0,-1 0-1 0 0,1 0 1 0 0,-1 0-1 0 0,1 0 1 0 0,-1-1-1 0 0,1 1 0 0 0,-1 0 1 0 0,1-1-1 0 0,-1 0 1 0 0,1 1-1 0 0,-1-1 1 0 0,0 0-1 0 0,1 0 55 0 0,4-2-1987 0 0,0 0 0 0 0,0-1 1 0 0,-1 0-1 0 0,4-3 1987 0 0,-3 1-1906 0 0,1 0 0 0 0,-1 0 0 0 0,-1 0 0 0 0,1-1 0 0 0,-1 0 1 0 0,0-1 1905 0 0,-2 3 341 0 0,0 0 0 0 0,0-1-1 0 0,-1 0 2 0 0,1 1-1 0 0,0-5-341 0 0,-3 15 11168 0 0,0 5-5574 0 0,3 5-3911 0 0,1 11-3326 0 0,2 2 2437 0 0,-6-28-779 0 0,1 1 0 0 0,-1-1-1 0 0,0 1 1 0 0,0-1 0 0 0,0 1 0 0 0,0-1 0 0 0,1 1 0 0 0,-1-1 0 0 0,0 1 0 0 0,0-1 0 0 0,0 1 0 0 0,0-1 0 0 0,0 1 0 0 0,0-1 0 0 0,0 1 0 0 0,0-1 0 0 0,0 1 0 0 0,-1-1 0 0 0,1 1 0 0 0,0 0 0 0 0,0-1-1 0 0,0 0 1 0 0,-1 1-15 0 0,1-1 25 0 0,-1-1-1 0 0,0 1 0 0 0,1-1 1 0 0,-1 1-1 0 0,0-1 0 0 0,1 0 0 0 0,-1 1 1 0 0,1-1-1 0 0,-1 0 0 0 0,1 1 1 0 0,-1-1-1 0 0,1 0 0 0 0,-1 0 0 0 0,1 1 1 0 0,0-2-25 0 0,-4-4 28 0 0,1 0 1 0 0,0-1 0 0 0,1 0 0 0 0,-1 1-1 0 0,1-1 1 0 0,0-3-29 0 0,2 6 11 0 0,-1 0 0 0 0,1 1 1 0 0,0-1-1 0 0,0 0 0 0 0,0 0 1 0 0,1 0-1 0 0,-1 0 0 0 0,1 1 0 0 0,0-1 1 0 0,0 0-1 0 0,1 1 0 0 0,-1-1 1 0 0,1 0-12 0 0,0-1-133 0 0,1 1 0 0 0,0-1 1 0 0,0 1-1 0 0,0-1 1 0 0,1 1-1 0 0,-1 0 0 0 0,1 0 1 0 0,2-1 132 0 0,-3 2-684 0 0,-1 1 0 0 0,1 0 0 0 0,0 0 1 0 0,0 0-1 0 0,0 0 0 0 0,1 1 0 0 0,-1-1 0 0 0,0 1 1 0 0,0 0-1 0 0,1 0 0 0 0,-1 0 0 0 0,1 0 0 0 0,1 1 684 0 0,6-1-6834 0 0</inkml:trace>
  <inkml:trace contextRef="#ctx0" brushRef="#br1" timeOffset="40">2529 3225 224 0 0,'-3'-3'-563'0'0,"2"2"5414"0"0,1 9 5568 0 0,1-3-9865 0 0,-1 1 138 0 0,0 0 0 0 0,0-1 0 0 0,0 1 0 0 0,-1 0 0 0 0,0 0 0 0 0,0 0 0 0 0,0 0-692 0 0,-1-2 55 0 0,1 0 0 0 0,0 0 0 0 0,1 0 0 0 0,-1 1 0 0 0,1-1 0 0 0,0 0 0 0 0,0 1 0 0 0,0-1 0 0 0,0 0 0 0 0,1 1 0 0 0,0-1 0 0 0,0 0 0 0 0,1 3-55 0 0,-2-7-15 0 0,0 1-1 0 0,0-1 0 0 0,1 1 0 0 0,-1-1 0 0 0,0 1 0 0 0,0-1 0 0 0,1 1 0 0 0,-1-1 0 0 0,0 0 0 0 0,1 1 0 0 0,-1-1 0 0 0,0 1 0 0 0,1-1 0 0 0,-1 0 0 0 0,1 0 0 0 0,-1 1 0 0 0,1-1 0 0 0,-1 0 1 0 0,1 0-1 0 0,-1 1 0 0 0,1-1 0 0 0,-1 0 0 0 0,1 0 0 0 0,-1 0 0 0 0,1 0 0 0 0,-1 0 0 0 0,1 0 0 0 0,-1 0 0 0 0,1 0 0 0 0,-1 0 0 0 0,1 0 0 0 0,-1 0 0 0 0,1 0 0 0 0,-1 0 0 0 0,1 0 0 0 0,-1 0 1 0 0,1 0-1 0 0,-1-1 0 0 0,1 1 0 0 0,-1 0 0 0 0,1 0 0 0 0,-1-1 0 0 0,1 1 0 0 0,-1 0 0 0 0,0-1 0 0 0,1 1 0 0 0,-1 0 0 0 0,1-1 0 0 0,-1 1 16 0 0,5-4-243 0 0,-1 0-1 0 0,0-1 1 0 0,0 1-1 0 0,1-3 244 0 0,-1 2-214 0 0,6-6 246 0 0,0-1 0 0 0,-1 1 0 0 0,-1-2 0 0 0,0 1 0 0 0,5-12-32 0 0,-15 31 626 0 0,-1 0 0 0 0,1 0 0 0 0,1 0 0 0 0,-1 1-626 0 0,1-4 7 0 0,1 1 0 0 0,-1-1 0 0 0,1 1 0 0 0,0-1 0 0 0,1 3-7 0 0,4 10 39 0 0,-5-16-77 0 0,1-1 0 0 0,-1 1 0 0 0,1-1-1 0 0,-1 1 1 0 0,1 0 0 0 0,-1-1 0 0 0,1 1 0 0 0,-1-1 0 0 0,1 0 0 0 0,-1 1 0 0 0,1-1 0 0 0,-1 1 0 0 0,1-1 0 0 0,0 0 0 0 0,-1 1 0 0 0,1-1 0 0 0,0 0 0 0 0,0 0 0 0 0,-1 0 0 0 0,1 1 0 0 0,0-1 0 0 0,-1 0 0 0 0,1 0 0 0 0,0 0 0 0 0,0 0-1 0 0,-1 0 1 0 0,1 0 0 0 0,0 0 0 0 0,-1-1 0 0 0,1 1 0 0 0,0 0 0 0 0,-1 0 0 0 0,1-1 0 0 0,0 1 0 0 0,-1 0 0 0 0,1 0 0 0 0,0-1 0 0 0,-1 1 0 0 0,1-1 0 0 0,-1 1 0 0 0,1-1 0 0 0,-1 1 0 0 0,1-1 0 0 0,-1 1 0 0 0,1-1 38 0 0,4-4-493 0 0,0 0 0 0 0,-1 1 0 0 0,1-2 0 0 0,1-2 493 0 0,-4 5-221 0 0,18-28-1071 0 0,-13 20 2501 0 0,1-1 1 0 0,6-6-1210 0 0,-17 33 2247 0 0,0 19-1973 0 0,3-34-243 0 0,0 5-42 0 0,-1 19 96 0 0,1-23-131 0 0,0 1 1 0 0,0-1 0 0 0,1 0-1 0 0,-1 0 1 0 0,0 0 0 0 0,0 0-1 0 0,1-1 1 0 0,-1 1 0 0 0,0 0-1 0 0,1 0 1 0 0,-1 0 0 0 0,1 0-1 0 0,-1 0 1 0 0,1 0-1 0 0,-1 0 1 0 0,1-1 0 0 0,0 1-1 0 0,-1 0 1 0 0,2 0 45 0 0,-2-1-88 0 0,1 0 0 0 0,-1 0 0 0 0,1 0 0 0 0,-1 0 0 0 0,1 0 0 0 0,-1 0 0 0 0,1 0 0 0 0,-1 0 0 0 0,1 0 0 0 0,-1 0 0 0 0,1 0 0 0 0,-1 0 0 0 0,0 0 0 0 0,1 0 0 0 0,-1-1 0 0 0,1 1 0 0 0,-1 0 0 0 0,1 0 0 0 0,-1-1 0 0 0,0 1-1 0 0,1 0 1 0 0,-1-1 0 0 0,1 1 0 0 0,-1 0 0 0 0,0-1 0 0 0,1 1 0 0 0,-1 0 0 0 0,0-1 0 0 0,0 1 0 0 0,1-1 0 0 0,-1 1 0 0 0,0 0 0 0 0,0-1 88 0 0,11-18-1831 0 0,-9 15 1410 0 0,31-49-1269 0 0,-8 21 3399 0 0,-24 32-1658 0 0,-1-1-1 0 0,0 1 1 0 0,0 0 0 0 0,0 0 0 0 0,0 0 0 0 0,0 0 0 0 0,0-1 0 0 0,0 1 0 0 0,1 0 0 0 0,-1 0 0 0 0,0 0-1 0 0,0 0 1 0 0,0 0 0 0 0,0-1 0 0 0,1 1 0 0 0,-1 0 0 0 0,0 0 0 0 0,0 0 0 0 0,0 0 0 0 0,1 0-1 0 0,-1 0 1 0 0,0 0 0 0 0,0 0 0 0 0,0 0 0 0 0,1 0 0 0 0,-1 0 0 0 0,0 0 0 0 0,0 0 0 0 0,0 0-1 0 0,1 0 1 0 0,-1 0 0 0 0,0 0 0 0 0,0 0 0 0 0,0 0 0 0 0,1 0 0 0 0,-1 0-51 0 0,1 8 1563 0 0,-5 11-345 0 0,2-13-1193 0 0,-1-1 0 0 0,1 1 1 0 0,0 0-1 0 0,0 0 0 0 0,1 0 1 0 0,-1-1-1 0 0,2 1 0 0 0,-1 0 1 0 0,0 1-1 0 0,1-1 0 0 0,0 0 1 0 0,1 0-1 0 0,-1 0 0 0 0,2 4-25 0 0,-2-9-109 0 0,0-1-1 0 0,1 1 1 0 0,-1-1-1 0 0,0 0 1 0 0,0 1-1 0 0,1-1 1 0 0,-1 0-1 0 0,0 0 1 0 0,1 1-1 0 0,-1-1 1 0 0,0 0-1 0 0,1 0 1 0 0,-1 1-1 0 0,0-1 1 0 0,1 0-1 0 0,-1 0 1 0 0,0 0-1 0 0,1 1 1 0 0,-1-1-1 0 0,1 0 1 0 0,-1 0-1 0 0,1 0 1 0 0,-1 0-1 0 0,0 0 1 0 0,1 0-1 0 0,-1 0 1 0 0,1 0-1 0 0,-1 0 1 0 0,0 0-1 0 0,1 0 1 0 0,-1 0-1 0 0,1 0 1 0 0,-1-1-1 0 0,1 1 1 0 0,-1 0-1 0 0,0 0 1 0 0,1 0-1 0 0,-1-1 1 0 0,0 1 109 0 0,15-9-4457 0 0,-7 3 1262 0 0</inkml:trace>
  <inkml:trace contextRef="#ctx0" brushRef="#br1" timeOffset="41">2954 3243 464 0 0,'2'-14'9986'0'0,"-1"-11"-3491"0"0,-1 24-6316 0 0,0 1 0 0 0,0-1 0 0 0,0 0 0 0 0,0 0 0 0 0,0 0 0 0 0,0 1 0 0 0,-1-1 0 0 0,1 0-1 0 0,0 0 1 0 0,0 0 0 0 0,-1 1 0 0 0,1-1 0 0 0,-1 0 0 0 0,1 1 0 0 0,0-1 0 0 0,-1 0 0 0 0,1 1 0 0 0,-1-1 0 0 0,0 0 0 0 0,1 1 0 0 0,-1-1 0 0 0,1 1 0 0 0,-1-1-180 0 0,0 1 85 0 0,0 0-1 0 0,0 0 1 0 0,0 0-1 0 0,1 0 0 0 0,-1 0 1 0 0,0 0-1 0 0,0 0 1 0 0,0 0-1 0 0,0 1 0 0 0,1-1 1 0 0,-1 0-1 0 0,0 0 1 0 0,0 1-1 0 0,0-1 0 0 0,1 0 1 0 0,-1 1-1 0 0,0-1 0 0 0,1 1 1 0 0,-1-1-1 0 0,0 1 1 0 0,1 0-1 0 0,-1-1 0 0 0,0 1 1 0 0,1-1-1 0 0,-1 1 1 0 0,1 0-1 0 0,-1 0-83 0 0,-13 20 665 0 0,8-10-461 0 0,-15 29 167 0 0,20-37-367 0 0,0 0 1 0 0,0 0 0 0 0,0 1-1 0 0,1-1 1 0 0,-1 0-1 0 0,1 1 1 0 0,-1-1 0 0 0,1 0-1 0 0,0 1 1 0 0,0-1 0 0 0,1 3-5 0 0,-1-5-10 0 0,0-1 0 0 0,0 1 0 0 0,0-1 0 0 0,0 1 0 0 0,1-1 0 0 0,-1 0 0 0 0,0 1 0 0 0,0-1 0 0 0,0 1 0 0 0,0-1 0 0 0,1 1 1 0 0,-1-1-1 0 0,0 0 0 0 0,1 1 0 0 0,-1-1 0 0 0,0 0 0 0 0,0 1 0 0 0,1-1 0 0 0,-1 0 0 0 0,1 1 0 0 0,-1-1 0 0 0,0 0 0 0 0,1 0 1 0 0,-1 0-1 0 0,1 1 0 0 0,-1-1 0 0 0,0 0 0 0 0,1 0 0 0 0,-1 0 0 0 0,1 0 0 0 0,-1 0 0 0 0,1 0 10 0 0,0 0-36 0 0,1 0 0 0 0,-1 0 0 0 0,1 0 0 0 0,-1-1 0 0 0,0 1 0 0 0,1-1 0 0 0,-1 1 0 0 0,0-1 0 0 0,1 1 0 0 0,-1-1 0 0 0,1 0 36 0 0,2-2-121 0 0,0 0 1 0 0,0 0-1 0 0,0 0 0 0 0,-1 0 1 0 0,1-1-1 0 0,1-1 121 0 0,-3 2-46 0 0,14-18-258 0 0,-15 20 333 0 0,-1 0 0 0 0,1 0 0 0 0,0 0 0 0 0,0 1 1 0 0,0-1-1 0 0,0 0 0 0 0,0 1 0 0 0,-1-1 0 0 0,1 0 0 0 0,0 1 1 0 0,0-1-1 0 0,1 1 0 0 0,-1-1 0 0 0,0 1 0 0 0,0 0 0 0 0,0 0 1 0 0,0-1-1 0 0,0 1 0 0 0,1 0-29 0 0,-1 0 41 0 0,-1 1 1 0 0,1-1-1 0 0,-1 1 1 0 0,1-1-1 0 0,-1 1 1 0 0,1-1-1 0 0,-1 1 0 0 0,0-1 1 0 0,1 1-1 0 0,-1-1 1 0 0,0 1-1 0 0,1-1 1 0 0,-1 1-1 0 0,0 0 0 0 0,1-1 1 0 0,-1 1-1 0 0,0 0 1 0 0,0-1-1 0 0,0 1 1 0 0,0 0-1 0 0,0-1 0 0 0,0 1 1 0 0,0 0-42 0 0,2 18 436 0 0,-2-16-358 0 0,1 32 489 0 0,-3 24-567 0 0,0 4-14 0 0,-1-9-84 0 0,2-49 4 0 0,1-1-1 0 0,-1 1 1 0 0,0-1 0 0 0,-1 1 0 0 0,1-1 0 0 0,-1 0 0 0 0,0 1 0 0 0,0-1-1 0 0,0 0 1 0 0,-2 2 94 0 0,4-6-45 0 0,0 1-1 0 0,-1-1 1 0 0,1 1 0 0 0,0-1-1 0 0,-1 0 1 0 0,1 1 0 0 0,-1-1-1 0 0,1 1 1 0 0,0-1-1 0 0,-1 0 1 0 0,1 1 0 0 0,-1-1-1 0 0,1 0 1 0 0,-1 0-1 0 0,1 1 1 0 0,-1-1 0 0 0,1 0-1 0 0,-1 0 1 0 0,1 0 0 0 0,-1 0-1 0 0,0 0 1 0 0,1 0-1 0 0,-1 0 1 0 0,1 0 0 0 0,-1 0-1 0 0,1 0 1 0 0,-1 0-1 0 0,1 0 1 0 0,-1 0 45 0 0,0-1-97 0 0,-1 1 0 0 0,1-1-1 0 0,0 0 1 0 0,0 1 0 0 0,0-1 0 0 0,0 0-1 0 0,0 0 1 0 0,0 0 0 0 0,0 0 0 0 0,0 0 0 0 0,0 0-1 0 0,0 0 98 0 0,-4-6-697 0 0,1 0 0 0 0,0 0 1 0 0,0 0-1 0 0,1 0 697 0 0,2 5-306 0 0,-7-17-2185 0 0,4 8-3960 0 0,0-1 0 0 0,-2-11 6451 0 0,3 6-1752 0 0,2 0 1084 0 0</inkml:trace>
  <inkml:trace contextRef="#ctx0" brushRef="#br1" timeOffset="42">3117 3187 736 0 0,'-11'-4'10828'0'0,"2"2"-5025"0"0,7 2-5526 0 0,0 0 0 0 0,0 0-1 0 0,1 1 1 0 0,-1-1 0 0 0,0 1 0 0 0,1-1 0 0 0,-1 1 0 0 0,1-1 0 0 0,-1 1-1 0 0,1 0 1 0 0,-1 0 0 0 0,1 0 0 0 0,-1 0 0 0 0,1 0 0 0 0,0 0 0 0 0,-2 1-277 0 0,-5 4 607 0 0,-13 11 550 0 0,20-16-1124 0 0,0 0 1 0 0,0-1 0 0 0,1 1 0 0 0,-1 0 0 0 0,1 0 0 0 0,-1 0-1 0 0,1 0 1 0 0,-1 0 0 0 0,1 0 0 0 0,0 0 0 0 0,-1 0 0 0 0,1 0 0 0 0,0 0-1 0 0,0 0-33 0 0,0-1-2 0 0,0 1 0 0 0,0 0-1 0 0,0-1 1 0 0,0 1-1 0 0,0 0 1 0 0,1-1 0 0 0,-1 1-1 0 0,0-1 1 0 0,0 1-1 0 0,1 0 1 0 0,-1-1 0 0 0,0 1-1 0 0,1-1 1 0 0,-1 1-1 0 0,1-1 1 0 0,-1 1 0 0 0,0-1-1 0 0,1 1 1 0 0,-1-1-1 0 0,1 0 1 0 0,0 1 0 0 0,-1-1-1 0 0,1 0 1 0 0,-1 1-1 0 0,1-1 1 0 0,-1 0-1 0 0,1 0 1 0 0,0 1 0 0 0,-1-1 2 0 0,23 5-231 0 0,-12-2 82 0 0,-7-2 61 0 0,0 0 1 0 0,1 1-1 0 0,-1 0 0 0 0,0 0 0 0 0,0 0 1 0 0,0 1-1 0 0,0-1 0 0 0,0 1 0 0 0,1 1 88 0 0,-4-3 7 0 0,0 0 0 0 0,0 0-1 0 0,-1 0 1 0 0,1 0 0 0 0,0 1-1 0 0,0-1 1 0 0,-1 0-1 0 0,1 0 1 0 0,-1 1 0 0 0,1-1-1 0 0,-1 0 1 0 0,0 1 0 0 0,1-1-1 0 0,-1 0 1 0 0,0 1 0 0 0,0-1-1 0 0,0 1 1 0 0,0-1-1 0 0,0 0 1 0 0,0 1 0 0 0,0-1-1 0 0,0 1 1 0 0,-1-1 0 0 0,1 0-1 0 0,-1 1 1 0 0,1-1-1 0 0,-1 0 1 0 0,1 0 0 0 0,-1 1-1 0 0,0-1 1 0 0,1 0 0 0 0,-1 0-1 0 0,0 0-6 0 0,-1 2 57 0 0,0-1-1 0 0,0 1 0 0 0,0-1 1 0 0,0 0-1 0 0,0 0 0 0 0,0 0 1 0 0,0 0-1 0 0,-1 0 0 0 0,1 0 1 0 0,-1-1-1 0 0,0 1 0 0 0,1-1 1 0 0,-1 0-1 0 0,0 1 0 0 0,0-1 1 0 0,0-1-1 0 0,0 1 0 0 0,0 0 1 0 0,0-1-1 0 0,-2 1-56 0 0,1-1-344 0 0,0 0 0 0 0,0 0 0 0 0,1 0 0 0 0,-1-1 0 0 0,0 0 0 0 0,0 1 0 0 0,-2-2 344 0 0,3 1-958 0 0,-1-1 1 0 0,1 1-1 0 0,-1-1 0 0 0,1 0 0 0 0,-1 0 0 0 0,1 0 1 0 0,-2-2 957 0 0,-4-5-6147 0 0</inkml:trace>
  <inkml:trace contextRef="#ctx0" brushRef="#br1" timeOffset="43">3417 3145 0 0 0,'5'-33'1099'0'0,"-2"-15"-1099"0"0,-2 38 272 0 0,-1 9-343 0 0,1-14 1986 0 0,3 2 7130 0 0,-1 39-3908 0 0,-3 20-2329 0 0,-3 3-2808 0 0,0-3 747 0 0,3 9-747 0 0,6 58-44 0 0,-2-83-4267 0 0,3 14 4311 0 0,-6-38 416 0 0,2 3-7499 0 0,-2-6 143 0 0,-2-10 4900 0 0,-1 1 1706 0 0</inkml:trace>
  <inkml:trace contextRef="#ctx0" brushRef="#br1" timeOffset="44">3531 2981 0 0 0,'3'-36'3807'0'0,"-4"37"4917"0"0,-1 5-5931 0 0,0 9-1244 0 0,-4 87 2564 0 0,3 52-3268 0 0,0-43-833 0 0,1-56-907 0 0,-4 5 895 0 0,-1-10-3814 0 0,7-46 2402 0 0,-1 1-3641 0 0,0 0-3549 0 0,0-5 7711 0 0</inkml:trace>
  <inkml:trace contextRef="#ctx0" brushRef="#br1" timeOffset="45">3358 3264 656 0 0,'-6'6'2202'0'0,"-2"0"7532"0"0,6-7-2845 0 0,8-7-8062 0 0,6-7 1480 0 0,0 0-1 0 0,2 2 1 0 0,-1 0 0 0 0,2 0 0 0 0,0 1-1 0 0,0 1 1 0 0,5-2-307 0 0,55-40 260 0 0,-19 12-1431 0 0,-37 30-377 0 0,7-4-2386 0 0,-14 2-8209 0 0,-12 12 11488 0 0,-1 0 263 0 0</inkml:trace>
  <inkml:trace contextRef="#ctx0" brushRef="#br1" timeOffset="46">3401 3283 1000 0 0,'-6'6'3121'0'0,"-18"22"7195"0"0,22-25-9839 0 0,0 0 1 0 0,0 0 0 0 0,0 1 0 0 0,0-1-1 0 0,1 1 1 0 0,-1-1 0 0 0,1 1 0 0 0,-1 1-478 0 0,2-4 34 0 0,0-1 0 0 0,0 1 1 0 0,0-1-1 0 0,-1 1 1 0 0,1-1-1 0 0,0 1 0 0 0,0-1 1 0 0,0 1-1 0 0,0-1 1 0 0,0 1-1 0 0,0 0 1 0 0,0-1-1 0 0,0 1 0 0 0,0-1 1 0 0,0 1-1 0 0,0-1 1 0 0,1 1-1 0 0,-1-1 0 0 0,0 1 1 0 0,0 0-1 0 0,1-1 1 0 0,-1 1-1 0 0,0-1 0 0 0,0 0 1 0 0,1 1-1 0 0,-1-1 1 0 0,1 1-1 0 0,-1-1-34 0 0,1 0 17 0 0,-1 1 1 0 0,1-1-1 0 0,0 0 0 0 0,0 0 0 0 0,-1 0 1 0 0,1 0-1 0 0,0 0 0 0 0,0 0 0 0 0,-1 0 1 0 0,1-1-1 0 0,0 1 0 0 0,0 0 0 0 0,-1 0 1 0 0,1 0-1 0 0,0-1 0 0 0,-1 1 0 0 0,1 0 1 0 0,0-1-18 0 0,28-18 139 0 0,-29 18-131 0 0,205-171-705 0 0,-169 145-4182 0 0,-10 11-2256 0 0,-12 9 1790 0 0</inkml:trace>
  <inkml:trace contextRef="#ctx0" brushRef="#br1" timeOffset="47">613 3959 376 0 0,'-1'0'12996'0'0,"5"1"-5448"0"0,12 0-3512 0 0,17-1-6761 0 0,-20-1 4626 0 0,-9 0-1849 0 0,32-6-1432 0 0,0-1 1 0 0,2-3 1379 0 0,-5 0-994 0 0,2-1-609 0 0</inkml:trace>
  <inkml:trace contextRef="#ctx0" brushRef="#br1" timeOffset="48">1114 3804 176 0 0,'-1'-7'3580'0'0,"1"9"4787"0"0,1 7-676 0 0,0-2-8964 0 0,-2 71 3815 0 0,5-32-3025 0 0,4 24 483 0 0,-3-45-2048 0 0,-3-14-5087 0 0,-1-10-968 0 0,0-3 6397 0 0</inkml:trace>
  <inkml:trace contextRef="#ctx0" brushRef="#br1" timeOffset="49">1015 3818 520 0 0,'-8'-10'10156'0'0,"7"0"-3666"0"0,1 8-6116 0 0,1 1 1 0 0,-1 0-1 0 0,1-1 1 0 0,-1 1-1 0 0,1 0 1 0 0,0-1-1 0 0,0 1 1 0 0,0 0-1 0 0,0 0 1 0 0,0 0-1 0 0,0 0 1 0 0,0 0-1 0 0,0 0 1 0 0,0 0-375 0 0,4-3 191 0 0,0 1-1 0 0,0 0 1 0 0,0 0 0 0 0,0 0-1 0 0,0 1 1 0 0,1-1 0 0 0,0 1-191 0 0,19-4-472 0 0,0 2 0 0 0,0 0 0 0 0,0 2 1 0 0,9 0 471 0 0,-11 1-895 0 0,-8 0-215 0 0</inkml:trace>
  <inkml:trace contextRef="#ctx0" brushRef="#br1" timeOffset="50">1242 3925 176 0 0,'-4'-7'1340'0'0,"-1"3"8021"0"0,3 6-1750 0 0,3 7-6992 0 0,2 0-120 0 0,0 0-1 0 0,0-1 1 0 0,1 1 0 0 0,0-1 0 0 0,1 0-1 0 0,2 4-498 0 0,-6-11-36 0 0,0 0 0 0 0,0 1 0 0 0,0-1 0 0 0,0 0 0 0 0,0 0 0 0 0,1 0 0 0 0,-1 0 0 0 0,0 0 0 0 0,0-1 0 0 0,1 1 0 0 0,-1 0 0 0 0,0-1 1 0 0,1 1-1 0 0,-1 0 0 0 0,1-1 0 0 0,-1 0 0 0 0,0 1 0 0 0,1-1 0 0 0,-1 0 0 0 0,1 0 0 0 0,0 0 0 0 0,-1 0 0 0 0,1 0 0 0 0,-1 0 0 0 0,1 0 0 0 0,-1 0 0 0 0,1-1 0 0 0,-1 1 0 0 0,0 0 0 0 0,1-1 0 0 0,-1 0 0 0 0,1 1 0 0 0,-1-1 0 0 0,1 0 36 0 0,2-1-786 0 0,1-1 0 0 0,-1 0 0 0 0,1 0 0 0 0,-1 0 0 0 0,0-1 0 0 0,0 1 0 0 0,-1-1 0 0 0,1 0 0 0 0,0-1 786 0 0,9-10-6051 0 0,7-11-610 0 0,-11 6 7978 0 0,-9 20-1127 0 0,0 0 0 0 0,0 0 0 0 0,0 0 1 0 0,0 0-1 0 0,0 0 0 0 0,0 0 0 0 0,0 0 0 0 0,0-1 0 0 0,0 1 0 0 0,0 0 0 0 0,0 0 0 0 0,0 0 0 0 0,0 0 0 0 0,0 0 0 0 0,0 0 0 0 0,0 0 1 0 0,0 0-1 0 0,0 0 0 0 0,0 0 0 0 0,0-1 0 0 0,0 1 0 0 0,0 0 0 0 0,0 0 0 0 0,0 0 0 0 0,0 0 0 0 0,0 0 0 0 0,0 0 0 0 0,0 0 0 0 0,0 0 1 0 0,0 0-1 0 0,0 0 0 0 0,0 0 0 0 0,0-1 0 0 0,0 1 0 0 0,0 0 0 0 0,0 0 0 0 0,0 0 0 0 0,0 0 0 0 0,0 0 0 0 0,-1 0 0 0 0,1 0 1 0 0,0 0-1 0 0,0 0 0 0 0,0 0 0 0 0,0 0 0 0 0,0 0 0 0 0,0 0 0 0 0,0 0 0 0 0,0 0 0 0 0,0 0 0 0 0,0 0 0 0 0,-1 0 0 0 0,1 0 0 0 0,0 0-190 0 0,-6 3 3548 0 0,-7 7-1807 0 0,1 13-795 0 0,2-1-1 0 0,0 1 1 0 0,-7 24-946 0 0,3-8 62 0 0,9-25-804 0 0,1-1 0 0 0,1 1-1 0 0,0 2 743 0 0,-3 23-8499 0 0,5-31 903 0 0</inkml:trace>
  <inkml:trace contextRef="#ctx0" brushRef="#br1" timeOffset="51">1464 3950 168 0 0,'-2'11'11229'0'0,"-1"6"-5218"0"0,-2 21-2815 0 0,1 22-3196 0 0,5-44-30 0 0,0 0-1 0 0,1 0 0 0 0,0-1 1 0 0,5 14 30 0 0,-5-26-202 0 0,0-9 94 0 0,1-9 24 0 0,-5-15 79 0 0,-3-19 5 0 0,2 17 86 0 0,0-16-86 0 0,3 38 32 0 0,1 0-1 0 0,-1 0 0 0 0,2 0 1 0 0,-1 0-1 0 0,1 1 1 0 0,4-10-32 0 0,-6 18 5 0 0,0 0 1 0 0,1 0-1 0 0,-1 0 0 0 0,1 0 1 0 0,-1 0-1 0 0,1 0 1 0 0,0-1-1 0 0,-1 1 1 0 0,1 1-1 0 0,0-1 1 0 0,0 0-1 0 0,-1 0 0 0 0,1 0 1 0 0,0 0-1 0 0,0 0 1 0 0,0 1-1 0 0,0-1 1 0 0,0 0-1 0 0,0 1 1 0 0,0-1-1 0 0,1 1 0 0 0,-1 0 1 0 0,0-1-1 0 0,0 1 1 0 0,0 0-1 0 0,0-1 1 0 0,1 1-1 0 0,-1 0 1 0 0,0 0-1 0 0,0 0 0 0 0,0 0 1 0 0,1 0-1 0 0,-1 0 1 0 0,0 0-1 0 0,0 1 1 0 0,0-1-1 0 0,1 0 1 0 0,-1 1-1 0 0,0-1 0 0 0,0 1 1 0 0,0-1-1 0 0,0 1 1 0 0,1 0-6 0 0,2 1 5 0 0,0 0 1 0 0,-1 1-1 0 0,1-1 1 0 0,-1 1-1 0 0,1 0 1 0 0,-1 0-1 0 0,0 0 1 0 0,0 1-1 0 0,0-1 1 0 0,0 1-1 0 0,2 3-5 0 0,-5-6 8 0 0,1 0-1 0 0,-1 0 0 0 0,1 0 0 0 0,-1 0 0 0 0,1 1 0 0 0,-1-1 1 0 0,0 0-1 0 0,1 0 0 0 0,-1 0 0 0 0,0 0 0 0 0,0 1 1 0 0,0-1-1 0 0,0 0 0 0 0,0 0 0 0 0,0 1 0 0 0,0-1 0 0 0,0 0 1 0 0,-1 0-1 0 0,1 0 0 0 0,0 0 0 0 0,-1 1 0 0 0,1-1-7 0 0,-1 0 58 0 0,0 1 1 0 0,-1-1-1 0 0,1 1 0 0 0,0-1 0 0 0,0 0 0 0 0,-1 1 0 0 0,1-1 0 0 0,0 0 0 0 0,-1 0 0 0 0,1 0 0 0 0,-1 0 1 0 0,0 0-1 0 0,0 0-58 0 0,-5 2-314 0 0,0-1 1 0 0,0 0-1 0 0,0 0 0 0 0,0 0 1 0 0,-1-1-1 0 0,-5 1 314 0 0,5-3-2870 0 0,3 1-1751 0 0,3-1-4611 0 0</inkml:trace>
  <inkml:trace contextRef="#ctx0" brushRef="#br1" timeOffset="52">643 4615 520 0 0,'-6'2'997'0'0,"-3"4"9591"0"0,8-3-1588 0 0,10-7-7811 0 0,3-1-798 0 0,0 0 1 0 0,0 1-1 0 0,0 1 0 0 0,0 0 1 0 0,1 0-1 0 0,3 1-391 0 0,13-1-1439 0 0,-1 1-1 0 0,10 2 1440 0 0,-9 1-1231 0 0</inkml:trace>
  <inkml:trace contextRef="#ctx0" brushRef="#br1" timeOffset="53">1066 4499 0 0 0,'-5'-7'-1196'0'0,"0"-1"12250"0"0,4 11-5059 0 0,1 4-5207 0 0,-1 39 867 0 0,1 10-1292 0 0,2 10-363 0 0,-2-61-200 0 0,1-2-132 0 0,-1 0-1 0 0,0 1 1 0 0,0-1-1 0 0,1 0 1 0 0,0 0-1 0 0,0 0 1 0 0,0 0-1 0 0,0 1 333 0 0,-1-4-165 0 0,1 0 0 0 0,-1 0 0 0 0,0-1 0 0 0,1 1-1 0 0,-1 0 1 0 0,0-1 0 0 0,0 1 0 0 0,0 0 0 0 0,1-1-1 0 0,-1 1 1 0 0,0 0 0 0 0,0-1 0 0 0,0 1 0 0 0,0-1-1 0 0,0 1 1 0 0,0 0 0 0 0,1-1 0 0 0,-1 1 0 0 0,0-1 0 0 0,0 1-1 0 0,0 0 1 0 0,0-1 0 0 0,-1 1 0 0 0,1-1 0 0 0,0 1-1 0 0,0 0 166 0 0,1-16-1527 0 0,-1 2 958 0 0,-1 0 1 0 0,-1 0-1 0 0,0 0 0 0 0,-3-6 569 0 0,2 5 474 0 0,0-1 1 0 0,1 1-1 0 0,0-7-474 0 0,1 12 956 0 0,2 1 1 0 0,-1-1-1 0 0,1 1 1 0 0,0-1 0 0 0,1 1-1 0 0,0-1 1 0 0,1-1-957 0 0,-2 9 104 0 0,0 0 1 0 0,0-1 0 0 0,0 1-1 0 0,0 0 1 0 0,0 0-1 0 0,0 0 1 0 0,1 0 0 0 0,-1 0-1 0 0,1 0 1 0 0,0 0 0 0 0,-1 0-1 0 0,1 0 1 0 0,0 1-1 0 0,0-1 1 0 0,0 1 0 0 0,0-1-1 0 0,0 1 1 0 0,1 0 0 0 0,-1 0-1 0 0,0 0 1 0 0,0 0-1 0 0,1 0 1 0 0,-1 1 0 0 0,1-1-1 0 0,-1 1 1 0 0,1-1-1 0 0,-1 1 1 0 0,1 0 0 0 0,0 0-105 0 0,-1 0 27 0 0,1 0 0 0 0,-1 1 0 0 0,0-1 0 0 0,0 0 0 0 0,0 1 1 0 0,0-1-1 0 0,0 1 0 0 0,0 0 0 0 0,0 0 0 0 0,0 0 0 0 0,0 0 0 0 0,0 0 1 0 0,1 1-28 0 0,-2-1 18 0 0,-1-1 1 0 0,1 1 0 0 0,-1-1 0 0 0,1 1 0 0 0,-1-1 0 0 0,1 1 0 0 0,-1-1 0 0 0,1 1 0 0 0,-1 0 0 0 0,0-1-1 0 0,1 1 1 0 0,-1 0 0 0 0,0-1 0 0 0,1 1 0 0 0,-1 0 0 0 0,0-1 0 0 0,0 1 0 0 0,0 0 0 0 0,0 0-1 0 0,0-1 1 0 0,0 1 0 0 0,0 0 0 0 0,0 0 0 0 0,0-1 0 0 0,0 1 0 0 0,0 0 0 0 0,0 0 0 0 0,0-1 0 0 0,-1 1-1 0 0,1 0 1 0 0,0-1 0 0 0,0 1 0 0 0,-1 0 0 0 0,1-1 0 0 0,-1 1 0 0 0,1 0 0 0 0,0-1 0 0 0,-1 1-19 0 0,-7 9 259 0 0,-15 17 70 0 0,2-2-240 0 0,17-19-77 0 0,0 0 1 0 0,-1-1-1 0 0,0 0 0 0 0,-2 2-12 0 0,6-6 0 0 0,0 0-1 0 0,0-1 0 0 0,0 1 1 0 0,1 0-1 0 0,-1 0 0 0 0,0 0 0 0 0,1-1 1 0 0,-1 1-1 0 0,0 0 0 0 0,1 0 1 0 0,-1 0-1 0 0,1 0 0 0 0,-1 0 0 0 0,1 0 1 0 0,0 1-1 0 0,-1 0 1 0 0,1-2-1 0 0,0 0 0 0 0,0 0 0 0 0,0 1 0 0 0,0-1 0 0 0,0 0 0 0 0,0 0 0 0 0,0 0 0 0 0,0 1 0 0 0,1-1 0 0 0,-1 0 0 0 0,0 0 1 0 0,0 1-1 0 0,0-1 0 0 0,0 0 0 0 0,0 0 0 0 0,0 0 0 0 0,1 0 0 0 0,-1 1 0 0 0,0-1 0 0 0,0 0 0 0 0,0 0 0 0 0,0 0 0 0 0,1 0 0 0 0,-1 0 0 0 0,0 1 0 0 0,0-1 0 0 0,1 0 1 0 0,10 0-35 0 0,-4-1 34 0 0,1 0 1 0 0,0 1-1 0 0,-1 0 0 0 0,1 0 0 0 0,0 1 0 0 0,0 0 0 0 0,-1 0 0 0 0,1 0 0 0 0,-1 1 0 0 0,5 2 1 0 0,-8-2 4 0 0,-1-1 0 0 0,1 1 1 0 0,0 0-1 0 0,-1 0 0 0 0,0 0 0 0 0,1 0 0 0 0,-1 1 0 0 0,0-1 0 0 0,0 1 0 0 0,0 0-4 0 0,-1-1 2 0 0,-1 0 0 0 0,1 0-1 0 0,-1 0 1 0 0,0 0 0 0 0,0 1 0 0 0,0-1-1 0 0,0 0 1 0 0,0 1 0 0 0,0-1 0 0 0,0 0 0 0 0,-1 1-1 0 0,1-1 1 0 0,-1 1 0 0 0,0-1 0 0 0,0 1-1 0 0,0 1-1 0 0,0-2 6 0 0,0 0 0 0 0,0-1 0 0 0,0 1 0 0 0,-1 0-1 0 0,1 0 1 0 0,-1 0 0 0 0,1-1 0 0 0,-1 1 0 0 0,0 0-1 0 0,1-1 1 0 0,-1 1 0 0 0,0-1 0 0 0,0 1 0 0 0,0-1-1 0 0,0 1 1 0 0,-1-1 0 0 0,1 1 0 0 0,0-1-1 0 0,-1 0-5 0 0,0 1 24 0 0,-1 0 0 0 0,0-1 0 0 0,0 1 0 0 0,0-1-1 0 0,0 1 1 0 0,0-1 0 0 0,0 0 0 0 0,0 0 0 0 0,0 0-1 0 0,-1 0-23 0 0,-9 0 8 0 0,0 0-1 0 0,0 0 0 0 0,0-1 0 0 0,-11-2-7 0 0,21 2-37 0 0,2 0-367 0 0,-14-2 170 0 0,10 0-3985 0 0,8-1-8497 0 0,1 1 10485 0 0</inkml:trace>
  <inkml:trace contextRef="#ctx0" brushRef="#br1" timeOffset="54">1300 4612 640 0 0,'-3'-7'13930'0'0,"3"7"-7123"0"0,11-4-7233 0 0,-4 2 289 0 0,-1-1 0 0 0,0 0 1 0 0,0-1-1 0 0,0 1 0 0 0,0-1 0 0 0,-1 0 0 0 0,4-4 137 0 0,-7 6-134 0 0,0 0 0 0 0,0 1 0 0 0,0-1 1 0 0,-1 0-1 0 0,1 0 0 0 0,0 0 0 0 0,-1 0 0 0 0,0 0 0 0 0,0-1 0 0 0,1 1 0 0 0,-1 0 0 0 0,-1-1 0 0 0,1 1 0 0 0,0 0 0 0 0,-1-1 1 0 0,1 1-1 0 0,-1-1 0 0 0,1 1 0 0 0,-1-1 0 0 0,0 0 0 0 0,0-1 134 0 0,-1 3 25 0 0,1 1 0 0 0,0 0 1 0 0,0-1-1 0 0,0 1 0 0 0,-1-1 0 0 0,1 1 0 0 0,0 0 1 0 0,0-1-1 0 0,-1 1 0 0 0,1-1 0 0 0,0 1 0 0 0,-1 0 0 0 0,1 0 1 0 0,0-1-1 0 0,-1 1 0 0 0,1 0 0 0 0,-1 0 0 0 0,1-1 1 0 0,0 1-1 0 0,-1 0 0 0 0,1 0 0 0 0,-1 0 0 0 0,1 0 1 0 0,-1-1-1 0 0,1 1 0 0 0,-1 0 0 0 0,1 0 0 0 0,0 0 0 0 0,-1 0 1 0 0,1 0-1 0 0,-1 0 0 0 0,1 0 0 0 0,-1 1 0 0 0,1-1 1 0 0,-1 0-1 0 0,1 0 0 0 0,-1 0 0 0 0,1 0 0 0 0,0 0 1 0 0,-1 1-26 0 0,-18 7 1259 0 0,10-1-635 0 0,0 0 0 0 0,0 0 0 0 0,0 0 0 0 0,1 1 0 0 0,-4 6-624 0 0,9-10 150 0 0,0 0 1 0 0,0 0-1 0 0,0 0 1 0 0,0 0 0 0 0,0 1-1 0 0,1-1 1 0 0,0 1-1 0 0,0 0 1 0 0,0 0-1 0 0,1 0 1 0 0,0 0 0 0 0,0 0-1 0 0,0 3-150 0 0,1-7-47 0 0,0 1-1 0 0,0-1 1 0 0,0 1-1 0 0,0-1 1 0 0,0 1-1 0 0,1-1 1 0 0,-1 1-1 0 0,1-1 1 0 0,-1 1-1 0 0,1-1 1 0 0,-1 0-1 0 0,1 1 1 0 0,0-1-1 0 0,0 0 1 0 0,0 0-1 0 0,-1 1 1 0 0,1-1-1 0 0,1 0 1 0 0,-1 0 0 0 0,0 0-1 0 0,0 0 1 0 0,0 0-1 0 0,0 0 1 0 0,1 0-1 0 0,-1-1 1 0 0,0 1-1 0 0,1 0 1 0 0,-1-1-1 0 0,1 1 1 0 0,0 0 47 0 0,4 0-462 0 0,-1 0 1 0 0,0 0-1 0 0,0 0 1 0 0,0-1 0 0 0,1 1-1 0 0,-1-1 1 0 0,0 0-1 0 0,2-1 462 0 0,12-2-2373 0 0</inkml:trace>
  <inkml:trace contextRef="#ctx0" brushRef="#br1" timeOffset="55">1568 4508 144 0 0,'-5'-4'10786'0'0,"-6"1"-6937"0"0,-11 1-958 0 0,17 2-2603 0 0,1 1-1 0 0,0 0 0 0 0,0 1 1 0 0,0-1-1 0 0,0 1 0 0 0,0 0 1 0 0,0 0-1 0 0,0 0 0 0 0,0 0 1 0 0,1 1-1 0 0,-4 2-287 0 0,5-4-2 0 0,1 0 1 0 0,0 1-1 0 0,0-1 0 0 0,-1 0 0 0 0,1 1 1 0 0,0-1-1 0 0,0 0 0 0 0,0 1 1 0 0,0-1-1 0 0,1 1 0 0 0,-1 0 0 0 0,0-1 1 0 0,1 1-1 0 0,-1 0 0 0 0,1-1 0 0 0,-1 1 1 0 0,1 0-1 0 0,0 0 0 0 0,0 0 0 0 0,-1-1 1 0 0,2 1-1 0 0,-1 0 0 0 0,0 0 1 0 0,0-1-1 0 0,0 1 0 0 0,1 0 0 0 0,-1 0 1 0 0,1-1-1 0 0,-1 1 0 0 0,2 1 2 0 0,0 0-83 0 0,0 0 1 0 0,1 0-1 0 0,-1 0 0 0 0,1 0 0 0 0,0-1 1 0 0,0 1-1 0 0,0-1 0 0 0,0 1 1 0 0,1-1-1 0 0,-1 0 0 0 0,0 0 0 0 0,1-1 1 0 0,0 1-1 0 0,3 0 83 0 0,-2 0-96 0 0,-1 0-1 0 0,1 0 1 0 0,-1 1 0 0 0,1 0 0 0 0,-1-1-1 0 0,0 1 1 0 0,0 1 0 0 0,1 0 96 0 0,-5-4 3 0 0,0 1 0 0 0,1 0 0 0 0,-1-1 0 0 0,0 1 0 0 0,0 0 0 0 0,0-1 0 0 0,0 1 0 0 0,0-1 0 0 0,0 1 0 0 0,0 0 0 0 0,0-1 0 0 0,0 1 0 0 0,0 0 0 0 0,0-1 0 0 0,0 1 0 0 0,0 0 0 0 0,0-1 0 0 0,0 1 0 0 0,-1-1 0 0 0,1 1 0 0 0,0 0 0 0 0,-1-1 0 0 0,1 1 0 0 0,0-1 0 0 0,-1 1 0 0 0,1-1 0 0 0,0 1 0 0 0,-1-1 0 0 0,1 1 0 0 0,-1-1 0 0 0,1 1 0 0 0,-1-1 0 0 0,0 0-3 0 0,-17 15 139 0 0,-13 1 170 0 0,28-15-592 0 0,1 0 1 0 0,-1 0-1 0 0,0-1 1 0 0,1 1-1 0 0,-1 0 1 0 0,0-1-1 0 0,1 0 1 0 0,-1 0-1 0 0,0 0 1 0 0,0 0-1 0 0,-1 0 283 0 0,4 0-183 0 0,-1 0 0 0 0,1 0 0 0 0,0 0 0 0 0,0-1 0 0 0,-1 1 0 0 0,1 0 0 0 0,0 0 0 0 0,0 0 0 0 0,-1 0 1 0 0,1 0-1 0 0,0 0 0 0 0,0-1 0 0 0,-1 1 0 0 0,1 0 0 0 0,0 0 0 0 0,0 0 0 0 0,0 0 0 0 0,0-1 0 0 0,-1 1 0 0 0,1 0 0 0 0,0 0 0 0 0,0-1 0 0 0,0 1 0 0 0,0 0 0 0 0,0 0 0 0 0,-1-1 183 0 0,1-1-3187 0 0</inkml:trace>
  <inkml:trace contextRef="#ctx0" brushRef="#br1" timeOffset="56">1680 4523 640 0 0,'0'-1'815'0'0,"0"-1"1"0"0,-1 1-1 0 0,1 0 0 0 0,-1 0 1 0 0,1 0-1 0 0,-1 0 0 0 0,1 0 1 0 0,-1 0-1 0 0,0 0 0 0 0,1 0 1 0 0,-1 0-1 0 0,-1-1-815 0 0,2 2 273 0 0,0 0 1 0 0,-1-1-1 0 0,1 1 0 0 0,-1 0 0 0 0,1 0 1 0 0,-1-1-1 0 0,1 1 0 0 0,0 0 1 0 0,-1 0-1 0 0,1 0 0 0 0,-1 0 0 0 0,1 0 1 0 0,-1 0-1 0 0,1 0 0 0 0,-1 0 0 0 0,1 0 1 0 0,-1 0-1 0 0,1 0 0 0 0,-1 0 1 0 0,1 0-1 0 0,-1 0 0 0 0,1 0-273 0 0,-1 1 312 0 0,-1-1-1 0 0,1 1 1 0 0,0-1-1 0 0,0 1 1 0 0,-1 0-1 0 0,1 0 1 0 0,0 0 0 0 0,0-1-1 0 0,0 1 1 0 0,-1 1-312 0 0,-6 9 52 0 0,4-4 163 0 0,0-1 0 0 0,0 1 0 0 0,1 1 0 0 0,0-1 0 0 0,-1 5-215 0 0,3-9 4 0 0,0 1 0 0 0,0-1 0 0 0,1 1 0 0 0,-1-1 0 0 0,1 1 0 0 0,0-1 0 0 0,0 1 0 0 0,0-1 0 0 0,0 1 0 0 0,1-1 0 0 0,-1 1 0 0 0,1-1 0 0 0,0 2-4 0 0,0-4-29 0 0,-1-1 1 0 0,0 1-1 0 0,1-1 0 0 0,-1 1 0 0 0,1 0 0 0 0,-1-1 1 0 0,0 0-1 0 0,1 1 0 0 0,-1-1 0 0 0,1 1 0 0 0,0-1 1 0 0,-1 0-1 0 0,1 1 0 0 0,-1-1 0 0 0,1 0 0 0 0,0 0 1 0 0,-1 1-1 0 0,1-1 0 0 0,-1 0 0 0 0,1 0 0 0 0,0 0 1 0 0,-1 0-1 0 0,1 0 0 0 0,0 0 0 0 0,-1 0 0 0 0,1 0 1 0 0,0 0-1 0 0,-1 0 0 0 0,1 0 0 0 0,0 0 0 0 0,-1 0 1 0 0,1-1-1 0 0,0 1 0 0 0,-1 0 0 0 0,1 0 1 0 0,-1-1-1 0 0,1 1 0 0 0,-1 0 0 0 0,1-1 29 0 0,3-1-438 0 0,-1 1 1 0 0,1-1-1 0 0,-1-1 1 0 0,1 1-1 0 0,-1 0 0 0 0,0-1 438 0 0,12-12-5170 0 0,0-1-1 0 0,-1-1 0 0 0,1-3 5171 0 0,15-18-336 0 0,-20 26 642 0 0,-1 0 1 0 0,0 0-1 0 0,-1-1 1 0 0,7-14-307 0 0,-12 20 1268 0 0,0 0 1 0 0,0 0-1 0 0,-1-1 1 0 0,1-6-1269 0 0,-2 9 1424 0 0,0-1 0 0 0,-1 1 0 0 0,0 0-1 0 0,0-1 1 0 0,0 1 0 0 0,0 0 0 0 0,-1-3-1424 0 0,-3 1 3077 0 0,0 11-1573 0 0,-5 16-822 0 0,8-16-505 0 0,-5 12 68 0 0,-5 7-98 0 0,2 1 0 0 0,1 0 0 0 0,1 0 0 0 0,1 1 0 0 0,-1 16-147 0 0,7-36-33 0 0,0 1 0 0 0,0-1 0 0 0,1 0-1 0 0,0 1 1 0 0,0-1 0 0 0,0 0 0 0 0,1 0 0 0 0,-1 0-1 0 0,1 0 1 0 0,0 0 0 0 0,1 0 0 0 0,1 2 33 0 0,-4-6-75 0 0,1 1 0 0 0,0-1 1 0 0,0 1-1 0 0,0-1 0 0 0,0 0 0 0 0,0 0 1 0 0,0 1-1 0 0,0-1 0 0 0,0 0 1 0 0,1 0-1 0 0,-1 0 0 0 0,0 0 0 0 0,1 0 1 0 0,-1-1-1 0 0,0 1 0 0 0,1 0 0 0 0,-1-1 1 0 0,1 1-1 0 0,-1-1 0 0 0,1 1 1 0 0,0-1-1 0 0,-1 0 0 0 0,1 1 0 0 0,-1-1 1 0 0,1 0-1 0 0,0 0 0 0 0,-1 0 0 0 0,1 0 1 0 0,0-1-1 0 0,-1 1 0 0 0,1 0 1 0 0,-1-1-1 0 0,1 1 0 0 0,-1-1 0 0 0,1 0 1 0 0,-1 1-1 0 0,1-1 0 0 0,-1 0 1 0 0,0 0-1 0 0,1 0 0 0 0,-1 0 0 0 0,1 0 75 0 0,5-6-84 0 0,-1 1-1 0 0,0-1 0 0 0,0-1 1 0 0,-1 1-1 0 0,0-1 0 0 0,0 0 1 0 0,0 0-1 0 0,-1 0 0 0 0,-1 0 0 0 0,3-7 85 0 0,-5 25 2354 0 0,-1 8-1902 0 0,-2-4-169 0 0,0 14-2900 0 0,7-9-4193 0 0,-3-14 608 0 0</inkml:trace>
  <inkml:trace contextRef="#ctx0" brushRef="#br1" timeOffset="57">1945 4546 16 0 0,'0'-1'122'0'0,"0"1"0"0"0,-1-1 0 0 0,1 0 0 0 0,0 1 0 0 0,0-1 0 0 0,0 1 0 0 0,0-1 1 0 0,0 1-1 0 0,-1-1 0 0 0,1 0 0 0 0,0 1 0 0 0,1-1 0 0 0,-1 1 0 0 0,0-1 0 0 0,0 0 0 0 0,0 1 0 0 0,0-1 0 0 0,0 1 0 0 0,0-1 0 0 0,1 1 0 0 0,-1-1 0 0 0,0 1-122 0 0,8-12 10803 0 0,-8 11-9501 0 0,0 1-1244 0 0,0 0-1 0 0,0 0 1 0 0,0 0 0 0 0,0 0-1 0 0,0 0 1 0 0,0-1 0 0 0,0 1-1 0 0,0 0 1 0 0,0 0 0 0 0,1 0-1 0 0,-1 0 1 0 0,0 0 0 0 0,0 0-1 0 0,0 0 1 0 0,0 0 0 0 0,0 0 0 0 0,0 0-1 0 0,0 0 1 0 0,0 0 0 0 0,0 0-1 0 0,0 0 1 0 0,0 0 0 0 0,0 0-1 0 0,0 0 1 0 0,0 0 0 0 0,0 0-1 0 0,0 0 1 0 0,0 0 0 0 0,0 0-1 0 0,1 0 1 0 0,-1 0 0 0 0,0 0-1 0 0,0 0 1 0 0,0 0 0 0 0,0 0 0 0 0,0 0-1 0 0,0 0 1 0 0,0 0 0 0 0,0 0-1 0 0,0 0 1 0 0,0 0 0 0 0,0 1-1 0 0,0-1 1 0 0,0 0 0 0 0,0 0-1 0 0,0 0 1 0 0,0 0 0 0 0,0 0 0 0 0,0 0-1 0 0,0 0 1 0 0,0 0 0 0 0,0 0-1 0 0,0 0 1 0 0,0 0 0 0 0,0 0-1 0 0,0 0 1 0 0,0 0 0 0 0,0 0-1 0 0,0 0 1 0 0,0 0 0 0 0,0 0-1 0 0,0 0 1 0 0,0 1 0 0 0,0-1 0 0 0,0 0-1 0 0,0 0 1 0 0,0 0 0 0 0,0 0-1 0 0,0 0 1 0 0,0 0-58 0 0,1 8 1332 0 0,-1 8-653 0 0,-3-2-527 0 0,2 0 0 0 0,0 0 0 0 0,0 1-1 0 0,1-1 1 0 0,1 0 0 0 0,1 2-152 0 0,-6-96 347 0 0,4 74-225 0 0,0 1 1 0 0,0-1 0 0 0,0 1-1 0 0,1-1 1 0 0,0 1-1 0 0,1-4-122 0 0,-2 7-1 0 0,1 0 0 0 0,0 1-1 0 0,0-1 1 0 0,0 0-1 0 0,0 1 1 0 0,0-1-1 0 0,0 1 1 0 0,0-1 0 0 0,0 1-1 0 0,0-1 1 0 0,1 1-1 0 0,-1 0 1 0 0,0 0-1 0 0,1 0 1 0 0,-1 0-1 0 0,1 0 1 0 0,0 0 0 0 0,-1 0-1 0 0,1 0 1 0 0,0 0-1 0 0,0 1 1 0 0,-1-1 1 0 0,8-1-764 0 0,-1 0 1 0 0,0 0-1 0 0,1 1 1 0 0,-1 0-1 0 0,1 0 1 0 0,0 1 763 0 0,3 0-1824 0 0</inkml:trace>
  <inkml:trace contextRef="#ctx0" brushRef="#br1" timeOffset="58">2101 4586 440 0 0,'2'-5'10757'0'0,"1"0"-4494"0"0,2-2-3154 0 0,5-3-3776 0 0,5-5 316 0 0,-12 10 262 0 0,-1 1 1 0 0,0 0-1 0 0,0-1 0 0 0,0 0 1 0 0,0 1-1 0 0,-1-1 1 0 0,0 0-1 0 0,1 0 89 0 0,-2 4-9 0 0,0 0 1 0 0,0 0-1 0 0,0 0 0 0 0,0-1 0 0 0,0 1 1 0 0,0 0-1 0 0,0 0 0 0 0,0 0 0 0 0,-1 0 1 0 0,1 0-1 0 0,0 1 0 0 0,0-1 0 0 0,-1 0 1 0 0,1 0-1 0 0,-1 0 0 0 0,1 0 0 0 0,-1 0 1 0 0,1 0 8 0 0,-1 0 42 0 0,0 1 0 0 0,0-1 0 0 0,0 1 0 0 0,0-1 0 0 0,0 1 0 0 0,1-1 0 0 0,-1 1 0 0 0,0-1 0 0 0,0 1 0 0 0,0 0 0 0 0,0 0 0 0 0,0-1 0 0 0,0 1 0 0 0,0 0 0 0 0,0 0 0 0 0,-1 0 0 0 0,1 0 0 0 0,0 0 0 0 0,0 1 0 0 0,0-1 0 0 0,0 0 1 0 0,0 0-43 0 0,-1 1 100 0 0,0 0 0 0 0,1-1 0 0 0,-1 1 0 0 0,0 0 0 0 0,0 0 0 0 0,0 1 0 0 0,1-1 0 0 0,-1 0 0 0 0,1 0 0 0 0,-1 1 0 0 0,1-1 1 0 0,-1 1-1 0 0,1-1 0 0 0,0 1 0 0 0,0 0 0 0 0,0 0 0 0 0,0-1 0 0 0,0 1 0 0 0,0 0 0 0 0,0 0 0 0 0,1 0 0 0 0,-1 0 0 0 0,0 1-100 0 0,-2 8 322 0 0,0 0 0 0 0,1 0 0 0 0,-1 6-322 0 0,3-16 13 0 0,-1 5 19 0 0,0 0 0 0 0,1-1-1 0 0,0 1 1 0 0,0-1 0 0 0,0 1 0 0 0,1 0-1 0 0,0-1 1 0 0,0 1 0 0 0,1 4-32 0 0,-1-8-10 0 0,-1-1 0 0 0,1 0 1 0 0,0 1-1 0 0,-1-1 0 0 0,1 0 0 0 0,0 0 1 0 0,0 1-1 0 0,0-1 0 0 0,0 0 0 0 0,0 0 1 0 0,0 0-1 0 0,0 0 0 0 0,0 0 1 0 0,0-1-1 0 0,1 1 0 0 0,0 1 10 0 0,0-2-32 0 0,0 1-1 0 0,0-1 1 0 0,0 1 0 0 0,0-1 0 0 0,0 0-1 0 0,0 0 1 0 0,0 0 0 0 0,0 0-1 0 0,0 0 1 0 0,0 0 0 0 0,0 0-1 0 0,0 0 1 0 0,0-1 0 0 0,-1 1-1 0 0,3-2 33 0 0,3 0-365 0 0,0-1 0 0 0,0 0-1 0 0,0 0 1 0 0,0-1 0 0 0,-1 0-1 0 0,1 0 1 0 0,-1 0-1 0 0,0-1 1 0 0,0 0 0 0 0,-1 0-1 0 0,4-5 366 0 0,-2 2-223 0 0,0 0 0 0 0,-1-1 0 0 0,0 0 0 0 0,-1-1 0 0 0,0 1-1 0 0,0-1 1 0 0,2-10 223 0 0,-7 23 3961 0 0,0 25-2549 0 0,2-6-1295 0 0,1 2-2053 0 0,-2-22 1003 0 0,-1 1 1 0 0,1-1-1 0 0,-1 0 0 0 0,1 1 0 0 0,0-1 1 0 0,0 0-1 0 0,1 2 933 0 0,1 0-4313 0 0</inkml:trace>
  <inkml:trace contextRef="#ctx0" brushRef="#br1" timeOffset="59">2283 4337 10890 0 0,'-6'3'10042'0'0,"-1"0"-8225"0"0,1 1-1401 0 0,3-1-96 0 0,0 1-320 0 0,2 1-224 0 0,2-1 184 0 0,1 1-2401 0 0,0 0 2105 0 0,3-1-1144 0 0,2 1-1585 0 0</inkml:trace>
  <inkml:trace contextRef="#ctx0" brushRef="#br1" timeOffset="60">2372 4396 0 0 0,'1'-22'258'0'0,"-1"5"2406"0"0,2 7 5132 0 0,0 32-2917 0 0,2 6-4115 0 0,-5 16-64 0 0,-1-27-592 0 0,2 1-1 0 0,0 0 1 0 0,1 0-1 0 0,1 0 1 0 0,1 0-1 0 0,0 0-107 0 0,1-9 107 0 0,-1-8-263 0 0,4-13-506 0 0,-2-1 305 0 0,-1 7 218 0 0,0-1 1 0 0,0 1-1 0 0,1 0 0 0 0,-1 0 0 0 0,2 0 0 0 0,0-1 139 0 0,-4 5-10 0 0,0 0-1 0 0,0 0 0 0 0,0 0 0 0 0,1 1 0 0 0,-1-1 1 0 0,0 1-1 0 0,1-1 0 0 0,-1 1 0 0 0,1 0 1 0 0,0 0-1 0 0,-1 0 0 0 0,1 0 0 0 0,0 1 0 0 0,-1-1 1 0 0,1 1-1 0 0,0-1 0 0 0,0 1 0 0 0,1 0 11 0 0,-3 0 29 0 0,0 0 0 0 0,0 0 0 0 0,-1 1 0 0 0,1-1 0 0 0,0 0-1 0 0,0 0 1 0 0,-1 1 0 0 0,1-1 0 0 0,0 0 0 0 0,0 1 0 0 0,-1-1 0 0 0,1 1-1 0 0,-1-1 1 0 0,1 1 0 0 0,0-1 0 0 0,-1 1 0 0 0,1 0 0 0 0,-1-1 0 0 0,1 1-1 0 0,-1-1 1 0 0,0 1 0 0 0,1 0 0 0 0,-1 0-29 0 0,1 1 78 0 0,0 0 0 0 0,-1 0-1 0 0,1 0 1 0 0,-1 0 0 0 0,1 1 0 0 0,-1-1 0 0 0,0 0-1 0 0,0 0 1 0 0,0 1-78 0 0,0 5 206 0 0,-1-1-1 0 0,0 1 1 0 0,-1 0-1 0 0,-2 5-205 0 0,2-5 128 0 0,-1-1-1 0 0,0 0 0 0 0,0 0 1 0 0,0 0-1 0 0,-1 0 1 0 0,-1 0-1 0 0,-1 2-127 0 0,5-8-206 0 0,0 1 0 0 0,-1-1-1 0 0,1 0 1 0 0,0 1 0 0 0,-1-1 0 0 0,1 0-1 0 0,-1 0 1 0 0,0 0 0 0 0,1 0 0 0 0,-1 0 0 0 0,0 0-1 0 0,0 0 1 0 0,1-1 0 0 0,-3 1 206 0 0,3-1-574 0 0,-1 0 0 0 0,1 0 1 0 0,-1 0-1 0 0,1 0 0 0 0,-1 0 0 0 0,1 0 0 0 0,-1-1 1 0 0,1 1-1 0 0,-1 0 0 0 0,1-1 0 0 0,-1 0 1 0 0,1 1-1 0 0,0-1 0 0 0,-1 0 0 0 0,1 1 1 0 0,0-1-1 0 0,0 0 0 0 0,-1 0 0 0 0,1 0 1 0 0,0 0-1 0 0,0-1 574 0 0,-4-4-1610 0 0,3-1 1011 0 0</inkml:trace>
  <inkml:trace contextRef="#ctx0" brushRef="#br1" timeOffset="61">2564 4500 32 0 0,'1'-8'-2195'0'0,"3"-3"10257"0"0,-2 8 1399 0 0,-5 13-5059 0 0,-2 4-3965 0 0,1 1 1 0 0,1-1 0 0 0,0 1 0 0 0,1 0 0 0 0,0 0 0 0 0,1 9-438 0 0,1-23-4 0 0,0-1 1 0 0,0 1-1 0 0,0-1 0 0 0,0 1 1 0 0,0-1-1 0 0,0 1 0 0 0,0-1 1 0 0,0 0-1 0 0,1 1 1 0 0,-1-1-1 0 0,0 1 0 0 0,0-1 1 0 0,0 1-1 0 0,0-1 0 0 0,1 0 1 0 0,-1 1-1 0 0,0-1 1 0 0,0 1-1 0 0,1-1 0 0 0,-1 0 1 0 0,0 1-1 0 0,1-1 0 0 0,-1 0 1 0 0,0 1-1 0 0,1-1 1 0 0,-1 0-1 0 0,1 0 0 0 0,-1 1 1 0 0,1-1 3 0 0,0 0-21 0 0,-1 0 0 0 0,1 0 0 0 0,0 0 0 0 0,0 0 0 0 0,0 0 0 0 0,0 0 0 0 0,0 0 0 0 0,0-1 0 0 0,0 1 0 0 0,0 0-1 0 0,0 0 1 0 0,-1-1 0 0 0,1 1 0 0 0,0-1 21 0 0,27-18-774 0 0,-26 17 690 0 0,11-8-457 0 0,-1 0-1 0 0,7-9 542 0 0,-16 15-21 0 0,1 0 0 0 0,-1 0 0 0 0,-1 0 0 0 0,1 0 0 0 0,-1 0 0 0 0,2-5 21 0 0,-3 23 1279 0 0,-4 11-933 0 0,2-19-316 0 0,0 0 0 0 0,1 0 0 0 0,-1 0-1 0 0,1 0 1 0 0,1 0 0 0 0,-1 1 0 0 0,1-1 0 0 0,0 0-1 0 0,2 4-29 0 0,-3-10-20 0 0,0 1 0 0 0,0-1 0 0 0,1 0 0 0 0,-1 0 0 0 0,0 1 0 0 0,0-1 0 0 0,0 0 0 0 0,1 0 0 0 0,-1 0 0 0 0,0 1 0 0 0,0-1 0 0 0,1 0 0 0 0,-1 0 0 0 0,0 0 0 0 0,0 0 0 0 0,1 1 0 0 0,-1-1 0 0 0,0 0 0 0 0,0 0 0 0 0,1 0 0 0 0,-1 0 0 0 0,0 0 0 0 0,1 0 0 0 0,-1 0 0 0 0,0 0 0 0 0,1 0 0 0 0,-1 0 0 0 0,0 0 0 0 0,0 0 0 0 0,1 0 0 0 0,-1 0 0 0 0,0 0 0 0 0,1 0 0 0 0,-1-1 0 0 0,0 1 0 0 0,0 0 0 0 0,1 0 0 0 0,-1 0 0 0 0,0 0 0 0 0,0-1 0 0 0,1 1 0 0 0,-1 0 0 0 0,0 0 0 0 0,0 0 0 0 0,1-1 0 0 0,-1 1 0 0 0,0 0 0 0 0,0-1 20 0 0,12-10-1255 0 0,-5 2 150 0 0,0 0 0 0 0,0-1 0 0 0,-1 0 0 0 0,5-10 1105 0 0,-7 11 593 0 0,0 0 0 0 0,-1-1-1 0 0,2-6-592 0 0,-2 32 4100 0 0,0 13-4037 0 0,-4-19-124 0 0,1 21-14 0 0,0-30-65 0 0,0 0 1 0 0,0 0-1 0 0,0 1 1 0 0,0-1-1 0 0,0 0 1 0 0,1 0-1 0 0,-1 0 1 0 0,0 0-1 0 0,1 0 0 0 0,-1 0 1 0 0,1 1-1 0 0,0-1 1 0 0,-1 0-1 0 0,1 0 1 0 0,0-1-1 0 0,-1 1 1 0 0,1 0-1 0 0,0 0 1 0 0,0 0-1 0 0,0 0 1 0 0,0 0 139 0 0,0-1-66 0 0,-1 0 0 0 0,1 0 1 0 0,0 0-1 0 0,-1 0 1 0 0,1 0-1 0 0,-1 0 1 0 0,1 0-1 0 0,-1 0 1 0 0,1 0-1 0 0,-1 0 1 0 0,1 0-1 0 0,0 0 1 0 0,-1 0-1 0 0,1 0 1 0 0,-1-1-1 0 0,1 1 1 0 0,-1 0-1 0 0,1 0 1 0 0,-1-1-1 0 0,1 1 1 0 0,-1 0-1 0 0,0-1 1 0 0,1 1-1 0 0,-1-1 1 0 0,1 1-1 0 0,-1 0 1 0 0,0-1-1 0 0,1 1 0 0 0,-1-1 66 0 0,12-17-775 0 0,-8 12 453 0 0,12-18-160 0 0,-13 18 618 0 0,0 0 1 0 0,1 0 0 0 0,0 0-1 0 0,1 1 1 0 0,-1-1 0 0 0,1 1-1 0 0,4-3-136 0 0,-8 7 214 0 0,1-1 0 0 0,-1 1 0 0 0,1 0 0 0 0,-1 0 0 0 0,1 0 0 0 0,-1 1 0 0 0,1-1 0 0 0,0 0 0 0 0,0 0-214 0 0,-2 1 34 0 0,0 0-1 0 0,1 0 0 0 0,-1 0 0 0 0,0 0 1 0 0,0 0-1 0 0,0 0 0 0 0,0 0 0 0 0,0 0 1 0 0,0 1-1 0 0,1-1 0 0 0,-1 0 0 0 0,0 0 1 0 0,0 0-1 0 0,0 0 0 0 0,0 0 0 0 0,0 0 1 0 0,0 0-1 0 0,1 0 0 0 0,-1 0 0 0 0,0 0 1 0 0,0 0-1 0 0,0 1 0 0 0,0-1 0 0 0,0 0 1 0 0,0 0-1 0 0,0 0 0 0 0,0 0 0 0 0,0 0 1 0 0,0 0-1 0 0,0 1 0 0 0,0-1 0 0 0,0 0 1 0 0,1 0-1 0 0,-1 0 0 0 0,0 0 0 0 0,0 0 1 0 0,0 0-1 0 0,0 1-33 0 0,-2 11 490 0 0,0-5-608 0 0,1 0 0 0 0,0 1 0 0 0,1-1 1 0 0,0 0-1 0 0,0 1 0 0 0,0-1 0 0 0,1 1 0 0 0,0-1 1 0 0,2 6 117 0 0,1-5-2873 0 0,0-7 1310 0 0</inkml:trace>
  <inkml:trace contextRef="#ctx0" brushRef="#br1" timeOffset="62">2989 4530 64 0 0,'0'-7'982'0'0,"3"-5"4665"0"0,-1-4 3772 0 0,-3 4-8797 0 0,1 11-490 0 0,0 0-1 0 0,-1 0 1 0 0,1 0-1 0 0,0 0 1 0 0,-1 0-1 0 0,1 0 1 0 0,-1 0-1 0 0,1 0 1 0 0,-1 0-1 0 0,1 0 1 0 0,-1 0-1 0 0,0 0 1 0 0,1 0-1 0 0,-1 0 1 0 0,0 1-1 0 0,0-1 1 0 0,1 0-1 0 0,-2 0-131 0 0,2 1 81 0 0,-1 0-1 0 0,0 0 1 0 0,1-1-1 0 0,-1 1 1 0 0,1 0-1 0 0,-1 0 1 0 0,0 0-1 0 0,1 0 1 0 0,-1 0-1 0 0,1 0 0 0 0,-1 0 1 0 0,0 1-1 0 0,1-1 1 0 0,-1 0-1 0 0,1 0 1 0 0,-1 0-1 0 0,1 1 1 0 0,-1-1-1 0 0,1 0 1 0 0,-1 0-1 0 0,1 1 1 0 0,-1-1-1 0 0,0 1-80 0 0,-2 1 189 0 0,1 1 0 0 0,-1-1 0 0 0,1 1 0 0 0,-1 0 0 0 0,1 0 0 0 0,0 0 0 0 0,0 0 0 0 0,1 0 0 0 0,-2 4-189 0 0,2-6 38 0 0,-4 12 218 0 0,0-1 1 0 0,-2 9-257 0 0,6-18 7 0 0,1 1-1 0 0,-1-1 1 0 0,0 0 0 0 0,1 1 0 0 0,0-1-1 0 0,0 0 1 0 0,0 1 0 0 0,0-1 0 0 0,1 1-1 0 0,-1-1 1 0 0,1 0 0 0 0,0 0 0 0 0,0 2-7 0 0,-1-5-3 0 0,0 1 0 0 0,0-1 1 0 0,0 0-1 0 0,1 1 0 0 0,-1-1 0 0 0,0 1 1 0 0,0-1-1 0 0,1 1 0 0 0,-1-1 1 0 0,0 0-1 0 0,1 1 0 0 0,-1-1 0 0 0,0 0 1 0 0,1 1-1 0 0,-1-1 0 0 0,1 0 1 0 0,-1 0-1 0 0,0 1 0 0 0,1-1 1 0 0,-1 0-1 0 0,1 0 0 0 0,-1 0 0 0 0,1 1 1 0 0,-1-1-1 0 0,1 0 0 0 0,-1 0 1 0 0,1 0-1 0 0,-1 0 0 0 0,1 0 3 0 0,0 0-7 0 0,0 0 0 0 0,0-1 0 0 0,1 1-1 0 0,-1 0 1 0 0,0-1 0 0 0,0 1 0 0 0,0-1 0 0 0,0 0 0 0 0,0 1-1 0 0,0-1 1 0 0,0 0 0 0 0,0 1 7 0 0,5-5-26 0 0,0 0-1 0 0,-1 0 1 0 0,4-6 26 0 0,-8 10 4 0 0,4-4 16 0 0,-3 1 12 0 0,1 1 0 0 0,-1 0 0 0 0,1 0 0 0 0,0 0 0 0 0,0 0 0 0 0,0 0 1 0 0,0 1-1 0 0,1 0 0 0 0,-1-1 0 0 0,0 1 0 0 0,1 0 0 0 0,0 1-32 0 0,-3 1 35 0 0,-1-1 0 0 0,1 1-1 0 0,-1 0 1 0 0,1 0 0 0 0,-1 0 0 0 0,1 1 0 0 0,-1-1-1 0 0,1 0 1 0 0,-1 0 0 0 0,1 0 0 0 0,-1 0 0 0 0,1 0-1 0 0,-1 1 1 0 0,1-1 0 0 0,-1 0 0 0 0,1 0 0 0 0,-1 1 0 0 0,0-1-1 0 0,1 0 1 0 0,-1 1 0 0 0,1-1 0 0 0,-1 0 0 0 0,0 1-1 0 0,1-1 1 0 0,-1 1 0 0 0,0-1 0 0 0,1 1-35 0 0,4 16 665 0 0,-5-10-487 0 0,0 0 0 0 0,0-1 0 0 0,0 1 0 0 0,-1 1-178 0 0,-13 71 406 0 0,6-47-415 0 0,-1 0 0 0 0,-10 19 9 0 0,12-30 8 0 0,6-16 15 0 0,0 0 0 0 0,-1 0 0 0 0,0 0 0 0 0,0-1 0 0 0,0 1 0 0 0,0-1 0 0 0,-1 0 1 0 0,0 0-1 0 0,-1 1-23 0 0,4-4 2 0 0,0-1 0 0 0,0 0 0 0 0,0 0 0 0 0,0 0 0 0 0,0 0 0 0 0,0 0 0 0 0,0 0 0 0 0,0 0 0 0 0,0 0 0 0 0,0 0 0 0 0,0 1 0 0 0,0-1 0 0 0,0 0 0 0 0,0 0 0 0 0,-1 0 0 0 0,1 0 0 0 0,0 0 0 0 0,0 0 0 0 0,0 0 0 0 0,0 0 0 0 0,0 0 0 0 0,0 0 0 0 0,0 0 0 0 0,-1 0 0 0 0,1 0 0 0 0,0 0 0 0 0,0 0 0 0 0,0 0 0 0 0,0 0 0 0 0,0 0 0 0 0,0 0 0 0 0,0 0 0 0 0,-1 0 0 0 0,1 0 0 0 0,0 0-1 0 0,0 0 1 0 0,0 0 0 0 0,0 0 0 0 0,0 0 0 0 0,0 0 0 0 0,0 0 0 0 0,0 0 0 0 0,-1 0 0 0 0,1 0 0 0 0,0 0 0 0 0,0 0-2 0 0,-1-7 19 0 0,2-8-140 0 0,1 6-320 0 0,1 1 1 0 0,0 0-1 0 0,0-1 0 0 0,1 1 1 0 0,0 1-1 0 0,0-1 0 0 0,1 0 1 0 0,1-1 440 0 0,10-12-3032 0 0,0 2 0 0 0,5-5 3032 0 0,-1 5-4295 0 0</inkml:trace>
  <inkml:trace contextRef="#ctx0" brushRef="#br2" timeOffset="63">1381 41 0 0 0,'12'-21'1338'0'0,"-11"13"6538"0"0,-2 8-7715 0 0,1 0-1 0 0,0 0 1 0 0,0 0 0 0 0,-1-1-1 0 0,1 1 1 0 0,0 0-1 0 0,0 0 1 0 0,-1 0 0 0 0,1 0-1 0 0,0 0 1 0 0,-1 0 0 0 0,1 0-1 0 0,0 0 1 0 0,0 0 0 0 0,-1 0-1 0 0,1 0 1 0 0,0 0 0 0 0,-1 0-1 0 0,1 0 1 0 0,0 0-1 0 0,0 1 1 0 0,-1-1 0 0 0,1 0-1 0 0,0 0 1 0 0,0 0 0 0 0,-1 0-1 0 0,1 0 1 0 0,0 1 0 0 0,0-1-1 0 0,-1 0 1 0 0,1 0 0 0 0,0 0-1 0 0,0 1 1 0 0,0-1-1 0 0,-1 0 1 0 0,1 0 0 0 0,0 1-161 0 0,-10 8 1055 0 0,0 4-488 0 0,1 1 0 0 0,0 0 0 0 0,1 1 0 0 0,1-1 1 0 0,0 2-1 0 0,0 2-567 0 0,-5 11 376 0 0,1-4-22 0 0,1 1 0 0 0,2 0 0 0 0,0 0 0 0 0,2 0 0 0 0,1 1 0 0 0,0 9-354 0 0,4-20-145 0 0,0 0 0 0 0,1 0 0 0 0,1 0 0 0 0,1 0 0 0 0,0 4 145 0 0,1-9-847 0 0,-1-1 0 0 0,1 1 0 0 0,1-1-1 0 0,-1 0 1 0 0,2 0 0 0 0,0 0 0 0 0,5 9 847 0 0,-6-14-1502 0 0,0 0 0 0 0,0 1 0 0 0,0-2 0 0 0,1 1 0 0 0,3 3 1502 0 0,9 5-6471 0 0</inkml:trace>
  <inkml:trace contextRef="#ctx0" brushRef="#br2" timeOffset="64">1654 176 0 0 0,'0'-8'466'0'0,"0"-7"255"0"0,3 5 4684 0 0,-6 19 2618 0 0,2 2-3830 0 0,1 30-3245 0 0,1-24 72 0 0,-4 52-185 0 0,1-45-1226 0 0,1 1 0 0 0,1-1-1 0 0,2 0 1 0 0,0 1 0 0 0,3 8 391 0 0,1-20-4527 0 0,-2-8-1368 0 0,-4-5 5733 0 0,0 0 0 0 0,0 0 0 0 0,0 0 0 0 0,1 0 0 0 0,-1 0 0 0 0,0 0 0 0 0,0 0 0 0 0,0 0 0 0 0,0 0 0 0 0,0 0 0 0 0,0 0 1 0 0,0 0-1 0 0,1 0 0 0 0,-1 0 0 0 0,0 0 0 0 0,0 0 0 0 0,0 0 0 0 0,0 0 0 0 0,0 0 0 0 0,0 0 0 0 0,0 0 0 0 0,1 0 0 0 0,-1 0 0 0 0,0 0 0 0 0,0 0 0 0 0,0 0 0 0 0,0 0 0 0 0,0 0 0 0 0,0 0 0 0 0,0 0 0 0 0,0-1 1 0 0,0 1-1 0 0,0 0 0 0 0,0 0 0 0 0,1 0 0 0 0,-1 0 0 0 0,0 0 0 0 0,0 0 0 0 0,0 0 0 0 0,0 0 0 0 0,0-1 0 0 0,0 1 0 0 0,0 0 0 0 0,0 0 162 0 0,2-8-939 0 0</inkml:trace>
  <inkml:trace contextRef="#ctx0" brushRef="#br2" timeOffset="65">1548 162 736 0 0,'-11'-5'159'0'0,"-6"0"8994"0"0,12 4 1092 0 0,20 2-8060 0 0,14 1-100 0 0,27-2-2085 0 0,29-5-2817 0 0,-34 2-801 0 0,-21 0 1117 0 0,3-4-1267 0 0</inkml:trace>
  <inkml:trace contextRef="#ctx0" brushRef="#br2" timeOffset="66">1925 316 88 0 0,'8'-13'1380'0'0,"6"-11"12747"0"0,-30 20-10108 0 0,8 6-3814 0 0,1 0 0 0 0,-1 0 0 0 0,0 1 0 0 0,1 0 0 0 0,-4 2-205 0 0,1-1 79 0 0,5-2-62 0 0,1-1-1 0 0,-1 1 1 0 0,1 1 0 0 0,-1-1 0 0 0,1 1-1 0 0,0-1 1 0 0,0 1 0 0 0,0 1 0 0 0,0-1-1 0 0,1 0 1 0 0,-1 1 0 0 0,1 0 0 0 0,0-1-1 0 0,0 1 1 0 0,0 1 0 0 0,0 0-17 0 0,0 2 26 0 0,-1-1 0 0 0,1 1 0 0 0,0 1 0 0 0,1-1 0 0 0,-1 5-26 0 0,2-9-1 0 0,0 1 1 0 0,1 0-1 0 0,-1-1 1 0 0,1 1-1 0 0,0 0 0 0 0,0 0 1 0 0,1-1-1 0 0,-1 1 0 0 0,1 0 1 0 0,0 0-1 0 0,-1-1 1 0 0,2 2 0 0 0,-2-4-6 0 0,1-1 0 0 0,-1 1 0 0 0,0 0 1 0 0,0-1-1 0 0,1 1 0 0 0,-1-1 0 0 0,0 1 1 0 0,1-1-1 0 0,-1 1 0 0 0,1-1 1 0 0,-1 0-1 0 0,0 1 0 0 0,1-1 0 0 0,-1 1 1 0 0,1-1-1 0 0,-1 0 0 0 0,1 1 1 0 0,-1-1-1 0 0,1 0 0 0 0,0 0 0 0 0,-1 1 1 0 0,1-1-1 0 0,-1 0 0 0 0,1 0 0 0 0,0 0 1 0 0,-1 0-1 0 0,1 0 6 0 0,1 0-26 0 0,0 0-1 0 0,-1 0 1 0 0,1 0-1 0 0,0-1 1 0 0,-1 1 0 0 0,1-1-1 0 0,0 1 1 0 0,-1-1-1 0 0,1 0 1 0 0,0 0 26 0 0,4-2-124 0 0,0-1 1 0 0,-1 1-1 0 0,0-1 1 0 0,1-1-1 0 0,-1 1 124 0 0,7-8-338 0 0,0 0 0 0 0,-1-1 0 0 0,0 0 0 0 0,-1-1 0 0 0,-1 0 0 0 0,0-1 0 0 0,3-6 338 0 0,2-8-45 0 0,-8 18 711 0 0,-5 10 164 0 0,-1 3 456 0 0,-6 15-1185 0 0,2 0-1 0 0,0 1 1 0 0,2-1-1 0 0,-1 1 1 0 0,2-1 0 0 0,0 1-1 0 0,2 16-100 0 0,-1-33-82 0 0,0 0 0 0 0,0-1 1 0 0,0 1-1 0 0,0 0 0 0 0,0-1 0 0 0,1 1 0 0 0,-1-1 0 0 0,0 1 1 0 0,0 0-1 0 0,0-1 0 0 0,0 1 0 0 0,1-1 0 0 0,-1 1 0 0 0,0 0 1 0 0,1-1-1 0 0,-1 1 0 0 0,0-1 0 0 0,1 1 0 0 0,-1-1 0 0 0,1 1 0 0 0,-1-1 1 0 0,1 0-1 0 0,-1 1 0 0 0,1-1 0 0 0,-1 1 0 0 0,1-1 0 0 0,-1 0 1 0 0,1 0-1 0 0,-1 1 0 0 0,1-1 0 0 0,-1 0 0 0 0,1 0 82 0 0,8-2-4846 0 0,-1-6-4674 0 0,3-12 6801 0 0,-5 7 2132 0 0</inkml:trace>
  <inkml:trace contextRef="#ctx0" brushRef="#br2" timeOffset="67">2064 127 264 0 0,'0'-7'925'0'0,"-3"-8"7863"0"0,1 8-907 0 0,3 14-5648 0 0,0 14-1320 0 0,-1-1 0 0 0,0 1 0 0 0,-3 8-913 0 0,1-4 290 0 0,1 23-290 0 0,2-33-8 0 0,0 1 0 0 0,0-1 0 0 0,2 1 0 0 0,0-1 1 0 0,0 0-1 0 0,2 0 0 0 0,3 7 8 0 0,-8-21-4 0 0,0-1-1 0 0,0 0 1 0 0,0 0 0 0 0,0 0 0 0 0,0 0-1 0 0,0 0 1 0 0,0 1 0 0 0,0-1 0 0 0,0 0-1 0 0,0 0 1 0 0,0 0 0 0 0,0 0 0 0 0,0 0-1 0 0,1 0 1 0 0,-1 0 0 0 0,0 1 0 0 0,0-1-1 0 0,0 0 1 0 0,0 0 0 0 0,0 0 0 0 0,0 0-1 0 0,0 0 1 0 0,1 0 0 0 0,-1 0 0 0 0,0 0-1 0 0,0 0 1 0 0,0 0 0 0 0,0 0 0 0 0,0 0-1 0 0,1 0 1 0 0,-1 0 0 0 0,0 0-1 0 0,0 0 1 0 0,0 0 0 0 0,0 0 0 0 0,0 0-1 0 0,1 0 1 0 0,-1 0 0 0 0,0 0 0 0 0,0 0-1 0 0,0 0 1 0 0,0 0 0 0 0,0 0 0 0 0,1 0-1 0 0,-1 0 1 0 0,0 0 4 0 0,6-8-176 0 0,2-12-82 0 0,-1-7 49 0 0,-4 15 140 0 0,0 1 0 0 0,1 0 0 0 0,0 0 0 0 0,4-7 69 0 0,-7 16-11 0 0,0-1 0 0 0,0 1 0 0 0,1 0 0 0 0,-1 0 0 0 0,1 0-1 0 0,0 0 1 0 0,-1 0 0 0 0,1 0 0 0 0,0 0 0 0 0,0 1 0 0 0,0-1-1 0 0,0 1 1 0 0,1-1 0 0 0,-1 1 0 0 0,0 0 0 0 0,1 0 0 0 0,-1 0-1 0 0,0 0 1 0 0,1 0 0 0 0,-1 1 0 0 0,1-1 0 0 0,2 1 11 0 0,-3 0-9 0 0,0 0 0 0 0,0 0 1 0 0,1 0-1 0 0,-1 1 0 0 0,0-1 0 0 0,0 1 1 0 0,0-1-1 0 0,1 1 0 0 0,-1 0 1 0 0,0 0-1 0 0,0 0 0 0 0,0 0 0 0 0,0 0 1 0 0,-1 0-1 0 0,1 1 0 0 0,0-1 1 0 0,0 1-1 0 0,-1-1 0 0 0,1 1 0 0 0,-1 0 1 0 0,1 0-1 0 0,-1-1 0 0 0,0 1 1 0 0,0 0-1 0 0,1 2 9 0 0,0-1-8 0 0,-1-1-1 0 0,0 1 1 0 0,1 0-1 0 0,-1 0 1 0 0,0 1 0 0 0,-1-1-1 0 0,1 0 1 0 0,0 0 0 0 0,-1 0-1 0 0,0 0 1 0 0,0 1-1 0 0,0-1 1 0 0,0 0 0 0 0,0 0-1 0 0,-1 1 1 0 0,1-1 0 0 0,-2 2 8 0 0,1 0 22 0 0,-1-1 0 0 0,0 1 0 0 0,-1 0 0 0 0,1-1 0 0 0,-1 0 0 0 0,0 0 0 0 0,0 1 0 0 0,0-2 0 0 0,-1 1 0 0 0,1 0 0 0 0,-1-1 0 0 0,0 1 0 0 0,0-1 0 0 0,0 0 0 0 0,0 0 0 0 0,-5 1-22 0 0,6-2-130 0 0,-1-1 0 0 0,0 0 0 0 0,0 0 0 0 0,0 0 0 0 0,0 0 0 0 0,0-1 0 0 0,0 0 0 0 0,0 0 0 0 0,0 0 130 0 0,2 0-185 0 0,1 0 0 0 0,0 0 1 0 0,-1 0-1 0 0,1-1 1 0 0,0 1-1 0 0,-1 0 0 0 0,1-1 1 0 0,0 1-1 0 0,0-1 1 0 0,0 1-1 0 0,-1-1 0 0 0,1 0 1 0 0,0 0-1 0 0,0 1 1 0 0,0-1-1 0 0,0 0 1 0 0,0 0-1 0 0,0 0 0 0 0,0 0 1 0 0,1 0-1 0 0,-1 0 1 0 0,0 0-1 0 0,0 0 0 0 0,1 0 1 0 0,-1-1-1 0 0,1 1 1 0 0,-1 0-1 0 0,1-1 185 0 0,-3-10-2854 0 0,-1 0-2649 0 0</inkml:trace>
  <inkml:trace contextRef="#ctx0" brushRef="#br2" timeOffset="68">2316 334 1232 0 0,'-8'2'9530'0'0,"4"-2"-4856"0"0,3-1-2655 0 0,7-3-1523 0 0,-2 2-604 0 0,-1 0 0 0 0,1-1 1 0 0,-1 1-1 0 0,1-1 1 0 0,-1 1-1 0 0,0-1 0 0 0,0 0 1 0 0,0 0-1 0 0,0 0 1 0 0,-1-1-1 0 0,1 1 1 0 0,0-3 107 0 0,-1 2-200 0 0,0-1 1 0 0,-1 0 0 0 0,1 1 0 0 0,-1-1-1 0 0,0 0 1 0 0,0 0 0 0 0,-1 0 0 0 0,1 0-1 0 0,-1 0 1 0 0,0-2 199 0 0,0 7 28 0 0,0-1-1 0 0,0 0 1 0 0,1 0-1 0 0,-1 1 1 0 0,0-1-1 0 0,0 0 1 0 0,0 0-1 0 0,0 0 1 0 0,-1 1-1 0 0,1-1 1 0 0,0 0-1 0 0,0 0 1 0 0,0 1-1 0 0,0-1 1 0 0,-1 0-1 0 0,1 1 0 0 0,0-1 1 0 0,-1 0-1 0 0,1 0 1 0 0,-1 1-1 0 0,1-1 1 0 0,-1 1-1 0 0,1-1 1 0 0,-1 0-1 0 0,1 1 1 0 0,-1-1-1 0 0,1 1 1 0 0,-1-1-28 0 0,0 2 124 0 0,-1-1-1 0 0,1 0 1 0 0,0 1-1 0 0,0-1 1 0 0,0 0 0 0 0,-1 1-1 0 0,1-1 1 0 0,0 1-1 0 0,0 0 1 0 0,0-1 0 0 0,0 1-1 0 0,0 0 1 0 0,0 0 0 0 0,0 0-1 0 0,0 0 1 0 0,0 0-1 0 0,0 0-123 0 0,-5 6 192 0 0,1 0-1 0 0,0 0 1 0 0,0 0-1 0 0,1 1 0 0 0,-1 0 1 0 0,2-1-1 0 0,-1 2 0 0 0,1-1 1 0 0,0 0-1 0 0,1 0 1 0 0,0 1-1 0 0,0 0 0 0 0,1-1 1 0 0,0 1-1 0 0,1 0 0 0 0,0-1 1 0 0,0 1-1 0 0,0 0 1 0 0,1 0-1 0 0,1-1 0 0 0,0 1 1 0 0,1 2-192 0 0,-3-9-32 0 0,1 0 0 0 0,0 0 0 0 0,-1 0 0 0 0,1 0 0 0 0,0 0 0 0 0,0 0 0 0 0,1 0 1 0 0,-1 0-1 0 0,0-1 0 0 0,0 1 0 0 0,1-1 0 0 0,-1 1 0 0 0,1-1 0 0 0,0 1 0 0 0,-1-1 1 0 0,1 0-1 0 0,0 0 0 0 0,0 0 0 0 0,-1 0 0 0 0,1 0 0 0 0,0 0 0 0 0,0 0 0 0 0,1 0 32 0 0,0-1-171 0 0,-1 0-1 0 0,1 0 0 0 0,-1 0 1 0 0,1 0-1 0 0,-1 0 1 0 0,1-1-1 0 0,-1 1 0 0 0,1-1 1 0 0,-1 1-1 0 0,1-1 0 0 0,-1 0 1 0 0,1 0-1 0 0,-1 0 1 0 0,0 0-1 0 0,0-1 0 0 0,0 1 1 0 0,0-1-1 0 0,0 1 0 0 0,2-2 172 0 0,4-4-2147 0 0,-1 0-1 0 0,0-1 0 0 0,0 0 0 0 0,0-1 0 0 0,4-6 2148 0 0,26-49-7057 0 0,-23 37 7903 0 0,-2 5-769 0 0,-1 1 0 0 0,-1-2-1 0 0,-1 1 1 0 0,6-22-77 0 0,-10 15 1646 0 0,-2-15 9589 0 0,-3 43-10795 0 0,0-1 0 0 0,0 1-1 0 0,0-1 1 0 0,-1 1 0 0 0,1-1-1 0 0,0 1 1 0 0,-1 0 0 0 0,1-1-1 0 0,-1 1 1 0 0,1 0 0 0 0,-1-1-1 0 0,-1 0-439 0 0,2 2 45 0 0,0 0-1 0 0,0 0 0 0 0,0 0 1 0 0,0-1-1 0 0,0 1 0 0 0,0 0 0 0 0,0 0 1 0 0,0 0-1 0 0,0 0 0 0 0,0 0 1 0 0,0 0-1 0 0,0 0 0 0 0,0 0 0 0 0,0 0 1 0 0,-1 0-1 0 0,1 0 0 0 0,0 0 1 0 0,0 0-1 0 0,0 0 0 0 0,0 0 0 0 0,0 0 1 0 0,0 0-1 0 0,0 0 0 0 0,0-1 1 0 0,0 1-1 0 0,-1 0 0 0 0,1 0 0 0 0,0 0 1 0 0,0 1-1 0 0,0-1 0 0 0,0 0 1 0 0,0 0-1 0 0,0 0 0 0 0,0 0 1 0 0,0 0-1 0 0,0 0 0 0 0,-1 0 0 0 0,1 0 1 0 0,0 0-1 0 0,0 0 0 0 0,0 0 1 0 0,0 0-1 0 0,0 0 0 0 0,0 0 0 0 0,0 0 1 0 0,0 0-1 0 0,0 0 0 0 0,0 0-44 0 0,-2 11 289 0 0,1 14-76 0 0,-4 18-213 0 0,3-22 77 0 0,0 0 0 0 0,1 15-77 0 0,1 2 34 0 0,0-22-467 0 0,0 0 1 0 0,2 11 432 0 0,-1-19-512 0 0,-1-5 197 0 0,0 0 0 0 0,1 0 1 0 0,-1 1-1 0 0,1-1 0 0 0,0 0 0 0 0,0 0 0 0 0,1 2 315 0 0,-2-4-236 0 0,0-1 0 0 0,0 0 1 0 0,1 1-1 0 0,-1-1 0 0 0,0 1 0 0 0,1-1 0 0 0,-1 0 0 0 0,1 1 0 0 0,-1-1 0 0 0,0 0 0 0 0,1 1 0 0 0,-1-1 0 0 0,1 0 0 0 0,-1 1 0 0 0,1-1 0 0 0,-1 0 0 0 0,1 0 0 0 0,-1 0 0 0 0,1 0 0 0 0,-1 1 236 0 0,1-1-636 0 0,0 0-1 0 0,0 0 1 0 0,0 0-1 0 0,0-1 1 0 0,0 1-1 0 0,0 0 1 0 0,0 0-1 0 0,0-1 1 0 0,0 1-1 0 0,0 0 1 0 0,0-1-1 0 0,0 1 1 0 0,0-1-1 0 0,0 1 1 0 0,0-1 636 0 0,7-5-2139 0 0,3-1 1353 0 0</inkml:trace>
  <inkml:trace contextRef="#ctx0" brushRef="#br2" timeOffset="69">2662 83 1192 0 0,'0'0'397'0'0,"0"0"0"0"0,-1-1 0 0 0,1 1 0 0 0,0 0 0 0 0,0 0 0 0 0,0 0 0 0 0,0 0 0 0 0,0 0 0 0 0,0 0 0 0 0,0 0 0 0 0,0-1 0 0 0,0 1 0 0 0,-1 0 0 0 0,1 0 0 0 0,0 0 0 0 0,0 0 0 0 0,0 0 0 0 0,0 0 0 0 0,0 0 0 0 0,0 0 0 0 0,-1 0 0 0 0,1 0 0 0 0,0 0 0 0 0,0 0 0 0 0,0 0 0 0 0,0 0 0 0 0,0 0 0 0 0,-1 0 0 0 0,1 0 0 0 0,0 0 0 0 0,0 0 0 0 0,0 0 0 0 0,0 0 0 0 0,0 0 0 0 0,-1 0 0 0 0,1 0 0 0 0,0 0-397 0 0,-4 5 4008 0 0,-1 8-3183 0 0,4-3-492 0 0,-22 128 2449 0 0,20-105-3104 0 0,1-1 0 0 0,2 0 1 0 0,1 12 321 0 0,0-38-593 0 0,-1 0 1 0 0,2 1 0 0 0,-1-1-1 0 0,1 2 593 0 0,-1-6-537 0 0,-1-1 0 0 0,1 1 0 0 0,-1-1 0 0 0,1 0 0 0 0,0 1-1 0 0,0-1 1 0 0,0 0 0 0 0,-1 0 0 0 0,1 0 0 0 0,1 1 537 0 0,-1-1-413 0 0,-1-1 0 0 0,0 0 0 0 0,1 1 1 0 0,-1-1-1 0 0,1 0 0 0 0,-1 0 0 0 0,1 0 1 0 0,-1 1-1 0 0,1-1 0 0 0,-1 0 0 0 0,1 0 0 0 0,-1 0 1 0 0,1 0-1 0 0,-1 0 0 0 0,1 0 0 0 0,-1 0 0 0 0,1 0 1 0 0,-1 0-1 0 0,1 0 0 0 0,-1 0 0 0 0,1 0 0 0 0,-1 0 1 0 0,1 0-1 0 0,-1-1 0 0 0,1 1 0 0 0,-1 0 1 0 0,1 0-1 0 0,-1-1 413 0 0,9-4-2413 0 0</inkml:trace>
  <inkml:trace contextRef="#ctx0" brushRef="#br2" timeOffset="70">2709 296 464 0 0,'0'0'415'0'0,"-1"0"1"0"0,1 0-1 0 0,-1 0 0 0 0,1 0 0 0 0,0 1 0 0 0,-1-1 1 0 0,1 0-1 0 0,-1 0 0 0 0,1 0 0 0 0,0 1 0 0 0,-1-1 1 0 0,1 0-1 0 0,0 0 0 0 0,-1 1 0 0 0,1-1 0 0 0,0 0 1 0 0,0 1-1 0 0,-1-1 0 0 0,1 0 0 0 0,0 1 1 0 0,0-1-1 0 0,-1 0 0 0 0,1 1-415 0 0,4 6 6127 0 0,-3-6-5905 0 0,0-1 0 0 0,0 1-1 0 0,0 0 1 0 0,0-1-1 0 0,1 1 1 0 0,-1-1 0 0 0,0 1-1 0 0,0-1 1 0 0,1 0-1 0 0,-1 1 1 0 0,0-1 0 0 0,0 0-1 0 0,1 0 1 0 0,-1 0-1 0 0,1 0-221 0 0,2-1 69 0 0,0 0 0 0 0,-1 0-1 0 0,1-1 1 0 0,0 1-1 0 0,-1-1 1 0 0,1 0-1 0 0,-1 0 1 0 0,1 0 0 0 0,-1-1-1 0 0,0 1 1 0 0,1-2-69 0 0,6-5-205 0 0,-1-1 0 0 0,6-7 205 0 0,-13 14-53 0 0,0 0 1 0 0,-1 0-1 0 0,1 0 1 0 0,-1-1-1 0 0,1 1 0 0 0,-1 0 1 0 0,0 0-1 0 0,0-1 1 0 0,-1 1-1 0 0,1-1 1 0 0,-1 1-1 0 0,0-1 1 0 0,0 0 52 0 0,0 3 15 0 0,0 0 0 0 0,0 0-1 0 0,0 0 1 0 0,0 0 0 0 0,0 0 0 0 0,0 0 0 0 0,0 1 0 0 0,-1-1-1 0 0,1 0 1 0 0,-1 0 0 0 0,1 0 0 0 0,0 0 0 0 0,-1 0-1 0 0,1 0 1 0 0,-1 0 0 0 0,0 1 0 0 0,1-1 0 0 0,-1 0 0 0 0,0 0-15 0 0,0 0 64 0 0,0 1 1 0 0,0 0 0 0 0,0-1 0 0 0,-1 1-1 0 0,1 0 1 0 0,0-1 0 0 0,0 1-1 0 0,0 0 1 0 0,0 0 0 0 0,0 0 0 0 0,0 0-1 0 0,-1 0 1 0 0,1 0 0 0 0,0 0-1 0 0,0 1 1 0 0,0-1 0 0 0,0 0 0 0 0,0 1-1 0 0,0-1 1 0 0,0 0 0 0 0,0 1-1 0 0,0-1-64 0 0,-4 3 299 0 0,0-1-1 0 0,1 1 1 0 0,-1 0-1 0 0,1 0 0 0 0,0 1 1 0 0,0-1-1 0 0,0 1 0 0 0,0 0 1 0 0,1 0-1 0 0,0 0 1 0 0,-1 0-1 0 0,1 2-298 0 0,-2 1 293 0 0,1 0 0 0 0,0 0 1 0 0,1 0-1 0 0,0 1 0 0 0,0-1 0 0 0,0 1 1 0 0,0 6-294 0 0,2-11 34 0 0,1 0 0 0 0,-1 1 1 0 0,1-1-1 0 0,0 0 0 0 0,0 0 0 0 0,0 1 1 0 0,1-1-1 0 0,-1 0 0 0 0,1 0 1 0 0,0 1-1 0 0,0-1 0 0 0,0 1-34 0 0,0-2-93 0 0,0 0-1 0 0,0-1 0 0 0,0 1 1 0 0,0 0-1 0 0,0 0 1 0 0,0-1-1 0 0,1 1 0 0 0,-1-1 1 0 0,1 1-1 0 0,-1-1 0 0 0,1 1 1 0 0,0-1-1 0 0,-1 0 1 0 0,1 0-1 0 0,0 0 0 0 0,0 0 1 0 0,0 0-1 0 0,0 0 1 0 0,1 0 93 0 0,5 1-514 0 0,0-1 1 0 0,0 1-1 0 0,0-2 0 0 0,0 1 1 0 0,0-1-1 0 0,0 0 1 0 0,0-1-1 0 0,0 0 0 0 0,6-1 514 0 0,28-8-2944 0 0</inkml:trace>
  <inkml:trace contextRef="#ctx0" brushRef="#br2" timeOffset="71">3133 0 1120 0 0,'23'4'11922'0'0,"-3"6"-4960"0"0,-16-8-6427 0 0,0 1 1 0 0,-1 1-1 0 0,1-1 1 0 0,-1 0 0 0 0,0 1-1 0 0,0 0 1 0 0,0 0 0 0 0,2 3-536 0 0,-1 0-154 0 0,-1 0 1 0 0,0 0-1 0 0,0 1 1 0 0,0-1-1 0 0,-1 1 1 0 0,0 0-1 0 0,1 5 154 0 0,-1 16 2377 0 0,-2-12-2388 0 0,0-1 0 0 0,-2 1 0 0 0,0-1 1 0 0,-1 1-1 0 0,0-1 0 0 0,-2 0 0 0 0,0 0 0 0 0,0 0 1 0 0,-1-1-1 0 0,-1 0 0 0 0,-4 6 11 0 0,-24 31-9718 0 0,-27 31 9718 0 0,43-61-4968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2:05:58.33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62 48 0 0 0,'-1'-1'35'0'0,"0"0"0"0"0,0 0 1 0 0,1 0-1 0 0,-1 0 0 0 0,0 0 0 0 0,1 0 1 0 0,-1 0-1 0 0,1 0 0 0 0,0 0 0 0 0,-1 0 1 0 0,1 0-1 0 0,0-1 0 0 0,-1 1 0 0 0,1 0-35 0 0,0 0 49 0 0,0 0-1 0 0,0-1 1 0 0,-1 1-1 0 0,1 0 1 0 0,-1 0-1 0 0,1 0 1 0 0,-1 0 0 0 0,1 0-1 0 0,-1 0 1 0 0,1 0-1 0 0,-1 0 1 0 0,0 0-1 0 0,1 0 1 0 0,-1 0-1 0 0,0 0 1 0 0,0 1-1 0 0,0-1 1 0 0,0 0-49 0 0,0 0 9 0 0,1 1 1 0 0,0 0-1 0 0,-1 0 1 0 0,1 0-1 0 0,0 0 1 0 0,0-1-1 0 0,-1 1 0 0 0,1 0 1 0 0,0 0-1 0 0,0-1 1 0 0,-1 1-1 0 0,1 0 0 0 0,0 0 1 0 0,0-1-1 0 0,0 1 1 0 0,0 0-1 0 0,-1 0 1 0 0,1-1-1 0 0,0 1 0 0 0,0 0 1 0 0,0-1-1 0 0,0 1 1 0 0,0 0-1 0 0,0-1 1 0 0,0 1-1 0 0,0 0 0 0 0,0-1 1 0 0,0 1-1 0 0,0 0 1 0 0,0-1-1 0 0,0 1 1 0 0,0 0-1 0 0,0-1 0 0 0,0 1 1 0 0,0 0-1 0 0,1-1 1 0 0,-1 1-1 0 0,0 0 1 0 0,0-1-1 0 0,0 1 0 0 0,0 0-9 0 0,4 1 686 0 0,-3 8 586 0 0,-3 9 4018 0 0,-7 9-2781 0 0,3-3-1662 0 0,1-4-365 0 0,2-12-361 0 0,1 1 1 0 0,0-1-1 0 0,1 0 0 0 0,0 1 1 0 0,0-1-1 0 0,0 1 1 0 0,2 8-122 0 0,-2 15 214 0 0,-2 17 64 0 0,-1 12 125 0 0,2 26-403 0 0,1 29 176 0 0,0-50-321 0 0,3 12 145 0 0,0-48 1101 0 0,2 26-2060 0 0,5 27-4772 0 0,-5-62 4236 0 0,0 1-1 0 0,1-1 0 0 0,1-1 1 0 0,1 1-1 0 0,3 4 1496 0 0,3 2-548 0 0</inkml:trace>
  <inkml:trace contextRef="#ctx0" brushRef="#br0" timeOffset="1">3140 101 0 0 0,'-1'0'24'0'0,"0"0"0"0"0,0 0 0 0 0,1 0 1 0 0,-1 0-1 0 0,0 0 0 0 0,0 0 0 0 0,0 0 0 0 0,1-1 0 0 0,-1 1 0 0 0,0 0 0 0 0,0 0 1 0 0,1 0-1 0 0,-1-1 0 0 0,0 1 0 0 0,1-1 0 0 0,-1 1-24 0 0,-10-3 458 0 0,11 3-450 0 0,-1 0 0 0 0,1 0 1 0 0,0 0-1 0 0,0 0 0 0 0,-1 0 0 0 0,1 0 0 0 0,0 1 0 0 0,-1-1 1 0 0,1 0-1 0 0,0 0 0 0 0,0 0 0 0 0,-1 0 0 0 0,1 1 0 0 0,0-1 0 0 0,0 0 1 0 0,0 0-1 0 0,-1 0 0 0 0,1 1 0 0 0,0-1 0 0 0,0 0 0 0 0,0 0 1 0 0,0 1-1 0 0,-1-1 0 0 0,1 0 0 0 0,0 1 0 0 0,0-1 0 0 0,0 0 0 0 0,0 0 1 0 0,0 1-1 0 0,0-1 0 0 0,0 0 0 0 0,0 1 0 0 0,0-1 0 0 0,0 0 1 0 0,0 1-9 0 0,-1 7 120 0 0,0-1 90 0 0,0 0-1 0 0,0 0 1 0 0,1-1-1 0 0,1 5-209 0 0,2 62 5229 0 0,-5 44-5229 0 0,2 34 1348 0 0,2 14-958 0 0,-3-142-828 0 0,-1-1-1 0 0,-2 6 439 0 0,2-14-239 0 0,-2-6-1493 0 0,-1-9-659 0 0,4 0 2255 0 0,0 0-1 0 0,0 0 1 0 0,0-1 0 0 0,0 1 0 0 0,0 0 0 0 0,0-1 0 0 0,1 1 0 0 0,-1 0 0 0 0,0-1 0 0 0,1 1 0 0 0,-1-1 136 0 0,-2-13-107 0 0,0-1 1 0 0,1 1-1 0 0,1-1 0 0 0,0-11 107 0 0,-2-27-97 0 0,-5-65-2 0 0,7 107 96 0 0,1-1 0 0 0,0 0 0 0 0,3-12 3 0 0,-1-1 1 0 0,0 11 13 0 0,1 0-1 0 0,0-1 0 0 0,1 1 0 0 0,2-4-13 0 0,9-38 74 0 0,2-25 46 0 0,-16 77-109 0 0,0-1 0 0 0,0 1 0 0 0,1-1 0 0 0,0 1 0 0 0,0 0 0 0 0,1 0 0 0 0,0 0 0 0 0,0 0 0 0 0,2-3-11 0 0,-2 5 8 0 0,-1 0 1 0 0,1 0-1 0 0,0 1 1 0 0,0-1-1 0 0,0 1 1 0 0,1-1 0 0 0,-1 1-1 0 0,0 0 1 0 0,1 1-1 0 0,-1-1 1 0 0,1 1 0 0 0,0-1-1 0 0,-1 1 1 0 0,2 0-9 0 0,-2 0 16 0 0,0 0 0 0 0,0 1 1 0 0,1-1-1 0 0,-1 1 0 0 0,0 0 0 0 0,0 0 1 0 0,1 0-1 0 0,-1 0 0 0 0,0 1 0 0 0,1-1 1 0 0,-1 1-1 0 0,0 0 0 0 0,0 0 0 0 0,0 0 1 0 0,2 1-17 0 0,3 2 256 0 0,-1 1 0 0 0,1 0 0 0 0,-1 0 0 0 0,0 0 0 0 0,0 2-256 0 0,3 2 675 0 0,35 27 3550 0 0,-23-20-3748 0 0,0-1-1 0 0,5 1-476 0 0,-19-12 109 0 0,-1 0-1 0 0,-1 0 0 0 0,1 0 0 0 0,0 1 0 0 0,-1 0 0 0 0,0 0 1 0 0,0 1-1 0 0,-1 0 0 0 0,4 4-108 0 0,-8-8 28 0 0,-1 0 0 0 0,1 0 0 0 0,-1 1 0 0 0,1-1 0 0 0,-1 0 0 0 0,0 0 0 0 0,0 0 0 0 0,0 1 0 0 0,0-1 0 0 0,0 0 0 0 0,0 0 0 0 0,-1 0 0 0 0,1 1 0 0 0,-1-1 0 0 0,0 0 0 0 0,0 0 0 0 0,1 0 0 0 0,-1 0 0 0 0,0 0 0 0 0,-1 0 0 0 0,1 0 0 0 0,0-1 0 0 0,0 1 0 0 0,-1 0 0 0 0,1-1 0 0 0,-1 1 0 0 0,-1 0-28 0 0,-43 31 82 0 0,-3-1-82 0 0,29-20-1571 0 0,-1-1 1 0 0,0 0 0 0 0,-20 5 1570 0 0,19-7-3511 0 0,-14 5 1942 0 0,33-13 1533 0 0,0-1 1 0 0,1 1 0 0 0,-1-1-1 0 0,0 0 1 0 0,0 0 0 0 0,1 0 0 0 0,-1 0-1 0 0,0 0 1 0 0,0 0 0 0 0,1-1 0 0 0,-1 0-1 0 0,0 1 36 0 0,-12-7-408 0 0</inkml:trace>
  <inkml:trace contextRef="#ctx0" brushRef="#br0" timeOffset="2">6417 175 0 0 0,'0'0'14'0'0,"0"0"1"0"0,0 0-1 0 0,0 0 1 0 0,0-1-1 0 0,0 1 1 0 0,0 0-1 0 0,-1 0 0 0 0,1 0 1 0 0,0-1-1 0 0,0 1 1 0 0,0 0-1 0 0,0 0 0 0 0,0 0 1 0 0,0 0-1 0 0,-1-1 1 0 0,1 1-1 0 0,0 0 1 0 0,0 0-1 0 0,0 0 0 0 0,0 0 1 0 0,-1 0-1 0 0,1 0 1 0 0,0 0-1 0 0,0-1 0 0 0,0 1 1 0 0,-1 0-1 0 0,1 0 1 0 0,0 0-1 0 0,0 0 1 0 0,0 0-1 0 0,-1 0 0 0 0,1 0 1 0 0,0 0-1 0 0,0 0 1 0 0,0 0-1 0 0,-1 0 0 0 0,1 0 1 0 0,0 0-1 0 0,0 0 1 0 0,0 0-1 0 0,-1 1 1 0 0,1-1-1 0 0,0 0 0 0 0,0 0 1 0 0,0 0-1 0 0,-1 0 1 0 0,1 0-1 0 0,0 0 0 0 0,0 0 1 0 0,0 1-1 0 0,0-1 1 0 0,0 0-1 0 0,-1 0 1 0 0,1 0-1 0 0,0 0 0 0 0,0 1 1 0 0,0-1-15 0 0,-4 3-35 0 0,3-3 47 0 0,1 1 1 0 0,-1-1-1 0 0,1 1 0 0 0,-1 0 1 0 0,1-1-1 0 0,0 1 1 0 0,-1 0-1 0 0,1-1 0 0 0,0 1 1 0 0,-1 0-1 0 0,1-1 0 0 0,0 1 1 0 0,0 0-1 0 0,0 0 1 0 0,-1-1-1 0 0,1 1 0 0 0,0 0 1 0 0,0 0-13 0 0,-2 7 92 0 0,-2 1-15 0 0,1-1 0 0 0,0 1 0 0 0,0 0 0 0 0,-1 6-77 0 0,-5 15 85 0 0,7-21-61 0 0,0 0 1 0 0,0 0-1 0 0,1 0 0 0 0,0 1 1 0 0,0-1-25 0 0,-2 22 70 0 0,-6 43 237 0 0,4 0 1 0 0,3 56-308 0 0,2-101 616 0 0,2 0 0 0 0,1 6-616 0 0,-1-25 792 0 0,0 1 0 0 0,0-1 0 0 0,1 0-1 0 0,0 0 1 0 0,1 0 0 0 0,0 0 0 0 0,4 6-792 0 0,-6-12 111 0 0,1-1 1 0 0,-1 0 0 0 0,1 0 0 0 0,-1 0-1 0 0,1-1 1 0 0,0 1 0 0 0,0-1 0 0 0,0 1 0 0 0,0-1-1 0 0,1 0 1 0 0,-1 0 0 0 0,1 0 0 0 0,-1-1-1 0 0,1 1 1 0 0,-1-1 0 0 0,1 0 0 0 0,2 1-112 0 0,8 1 127 0 0,0-1 1 0 0,1 0 0 0 0,0-1 0 0 0,-1-1-128 0 0,0 1 97 0 0,213 9 266 0 0,-215-8-548 0 0,0 0 0 0 0,-1 0 0 0 0,8 4 185 0 0,18 3-1347 0 0,-16-6-2901 0 0,-1 2 1 0 0,18 6 4247 0 0,-5 3-227 0 0,-15-6-41 0 0,-1-4-28 0 0</inkml:trace>
  <inkml:trace contextRef="#ctx0" brushRef="#br0" timeOffset="3">6422 509 0 0 0,'0'-3'49'0'0,"0"1"-1"0"0,0 0 1 0 0,1-1 0 0 0,-1 1 0 0 0,1 0-1 0 0,0 0 1 0 0,0 0 0 0 0,-1-1 0 0 0,1 1-1 0 0,1 0 1 0 0,-1 0 0 0 0,0 0 0 0 0,0 0-1 0 0,1 1 1 0 0,-1-1 0 0 0,1 0 0 0 0,0 1-1 0 0,-1-1 1 0 0,1 1 0 0 0,0-1 0 0 0,0 1-1 0 0,1-1-48 0 0,4-2 20 0 0,1 0-1 0 0,-1 1 0 0 0,1-1 0 0 0,0 1 0 0 0,5-1-19 0 0,17-3 21 0 0,-1 2 0 0 0,1 0 0 0 0,2 2-21 0 0,8-1-57 0 0,-8 1-684 0 0,27 2 741 0 0,-41 1-265 0 0</inkml:trace>
  <inkml:trace contextRef="#ctx0" brushRef="#br0" timeOffset="4">6341 289 272 0 0,'2'-2'184'0'0,"1"1"0"0"0,0-1 0 0 0,0 1 0 0 0,-1-1-1 0 0,1 1 1 0 0,0 0 0 0 0,0 0 0 0 0,0 0 0 0 0,1 1-184 0 0,3-3 145 0 0,31-11 275 0 0,-24 9-305 0 0,-1 0 1 0 0,1 1-1 0 0,2-1-115 0 0,9 1-20 0 0,22 0 20 0 0,-11 0-325 0 0,25-1-434 0 0,22 3 759 0 0,-30 0-216 0 0,3 1-30 0 0</inkml:trace>
  <inkml:trace contextRef="#ctx0" brushRef="#br0" timeOffset="5">9895 293 0 0 0,'0'0'2'0'0,"-1"0"0"0"0,1 0 1 0 0,0 0-1 0 0,-1 0 0 0 0,1 0 0 0 0,0 0 0 0 0,-1 0 0 0 0,1 0 1 0 0,0 0-1 0 0,0 0 0 0 0,-1 0 0 0 0,1 0 0 0 0,0 0 1 0 0,-1 0-1 0 0,1 1 0 0 0,0-1 0 0 0,0 0 0 0 0,-1 0 1 0 0,1 0-1 0 0,0 1 0 0 0,0-1 0 0 0,-1 0 0 0 0,1 0 0 0 0,0 1 1 0 0,0-1-1 0 0,0 0 0 0 0,0 0 0 0 0,-1 1 0 0 0,1-1 1 0 0,0 0-1 0 0,0 1 0 0 0,0-1 0 0 0,0 0 0 0 0,0 0 0 0 0,0 1 1 0 0,0-1-1 0 0,0 0 0 0 0,0 1 0 0 0,0-1-2 0 0,2 16 299 0 0,0-1-126 0 0,-4-1-143 0 0,0 0 0 0 0,1 0-1 0 0,0 0 1 0 0,1 1 0 0 0,1-1-1 0 0,1 3-29 0 0,-1 20 18 0 0,1 61 69 0 0,-8 57-87 0 0,-1-77 24 0 0,7-77-23 0 0,-1 0 0 0 0,1 0 0 0 0,0 0 0 0 0,-1 0 0 0 0,1 0 0 0 0,-1 0 0 0 0,1 0 0 0 0,-1 0 0 0 0,1 0 0 0 0,-1 0 0 0 0,0 0 0 0 0,0 0 0 0 0,1 0 0 0 0,-1 0 0 0 0,0 0 0 0 0,0-1 0 0 0,0 1 0 0 0,0 0 0 0 0,0 0 0 0 0,0-1 0 0 0,0 1 0 0 0,-1-1-1 0 0,-6 6 25 0 0,6-9-18 0 0,1-1 0 0 0,0 0 0 0 0,0 1-1 0 0,0-1 1 0 0,0 0 0 0 0,0-1-7 0 0,4-4 7 0 0,-1-5 1 0 0,-17-95 25 0 0,11 80-4 0 0,2 14 12 0 0,1 0 1 0 0,0-11-42 0 0,1-12 171 0 0,-3-16-171 0 0,-1-6 100 0 0,-3 4-30 0 0,1 7-17 0 0,-1 0 11 0 0,8 3 34 0 0,-1 37-56 0 0,1 0-1 0 0,0-1 0 0 0,0 1 0 0 0,1 0 1 0 0,0 0-1 0 0,1 0 0 0 0,-1 1 1 0 0,2-1-1 0 0,1-3-41 0 0,6-15 87 0 0,-9 21-72 0 0,1 0-1 0 0,0 1 1 0 0,1 0-1 0 0,-1-1 1 0 0,1 1 0 0 0,0 0-1 0 0,0 1 1 0 0,1-1-1 0 0,-1 1 1 0 0,1 0 0 0 0,0 0-1 0 0,0 0 1 0 0,1 1-1 0 0,-1-1 1 0 0,1 1 0 0 0,-1 1-1 0 0,1-1 1 0 0,0 1-1 0 0,1 0-14 0 0,4-2 24 0 0,0 1 1 0 0,0 0-1 0 0,0 1 0 0 0,1 0 0 0 0,-1 1 0 0 0,1 0 0 0 0,-1 1 1 0 0,1 0-1 0 0,-1 1 0 0 0,3 0-24 0 0,-10 0 135 0 0,-1 0 0 0 0,1-1 0 0 0,-1 1 0 0 0,1 1 0 0 0,-1-1 0 0 0,1 1 1 0 0,-1-1-1 0 0,0 1 0 0 0,1 0 0 0 0,-1 0 0 0 0,0 0 0 0 0,-1 1 0 0 0,1-1 0 0 0,0 1 0 0 0,0-1 0 0 0,-1 1 0 0 0,0 0 0 0 0,0 0 1 0 0,0 0-1 0 0,2 3-135 0 0,-1 1 484 0 0,0 0 1 0 0,0 0-1 0 0,-1 1 1 0 0,0-1-1 0 0,0 1 1 0 0,-1-1 0 0 0,0 1-1 0 0,0 0 1 0 0,-1 2-485 0 0,0-4 108 0 0,-1 1 1 0 0,0-1-1 0 0,0 0 1 0 0,-1 0-1 0 0,0 0 1 0 0,0 0 0 0 0,0 0-1 0 0,-1 0 1 0 0,0-1-1 0 0,-3 5-108 0 0,-6 16 132 0 0,9-21-112 0 0,0-1 1 0 0,0 0-1 0 0,0 0 0 0 0,-1-1 0 0 0,1 1 0 0 0,-1-1 0 0 0,0 0 0 0 0,-3 3-20 0 0,-9 8 33 0 0,4-3-10 0 0,0 0 0 0 0,-1-2 0 0 0,0 1-1 0 0,-1-1 1 0 0,-3 1-23 0 0,15-9-3 0 0,1 0-1 0 0,0 1 0 0 0,-1-1 1 0 0,1 0-1 0 0,0 1 0 0 0,0-1 0 0 0,0 1 1 0 0,0-1-1 0 0,1 1 0 0 0,-1-1 1 0 0,0 1-1 0 0,1 0 0 0 0,-1-1 0 0 0,1 1 1 0 0,-1 0 3 0 0,-8 16-3 0 0,2-12-10 0 0,3-1 24 0 0,9 2 32 0 0,4 14 172 0 0,6-9 30 0 0,-12-10-168 0 0,-1 0 1 0 0,1 0-1 0 0,-1 0 1 0 0,1 1-1 0 0,-1-1 0 0 0,1 2-77 0 0,-2-3 45 0 0,1 1 0 0 0,0-1 0 0 0,0 1 0 0 0,-1-1 0 0 0,1 0-1 0 0,0 0 1 0 0,0 0 0 0 0,0 0 0 0 0,0 0 0 0 0,0-1 0 0 0,0 1 0 0 0,0-1-1 0 0,0 1 1 0 0,1-1 0 0 0,-1 0 0 0 0,0 0-45 0 0,15 4 309 0 0,20 7 378 0 0,-25-8-495 0 0,0 1-1 0 0,-1-1 1 0 0,0 2-1 0 0,0-1 1 0 0,0 2 0 0 0,2 1-192 0 0,14 11 196 0 0,0 2 0 0 0,-1 0 1 0 0,-1 2-1 0 0,4 6-196 0 0,113 124 217 0 0,-111-119-164 0 0,10 10-334 0 0,-37-38-131 0 0,0 0 0 0 0,1 0 0 0 0,0-1 0 0 0,0 1 0 0 0,0-1 0 0 0,0 0 0 0 0,1-1 412 0 0,-6-2-35 0 0,1-1 0 0 0,-1 0 0 0 0,0 0 1 0 0,0 0-1 0 0,0 0 0 0 0,0 0 0 0 0,1 0 1 0 0,-1 0-1 0 0,0 1 0 0 0,0-1 0 0 0,0 0 1 0 0,0 0-1 0 0,0 0 0 0 0,1 0 0 0 0,-1 1 1 0 0,0-1-1 0 0,0 0 0 0 0,0 0 0 0 0,0 0 1 0 0,0 1-1 0 0,0-1 0 0 0,0 0 0 0 0,0 0 1 0 0,0 0-1 0 0,0 1 0 0 0,0-1 0 0 0,0 0 1 0 0,0 0-1 0 0,0 0 0 0 0,0 1 0 0 0,0-1 1 0 0,0 0 34 0 0,-4 11-1541 0 0</inkml:trace>
  <inkml:trace contextRef="#ctx0" brushRef="#br0" timeOffset="6">13538 77 0 0 0,'1'-8'206'0'0,"0"0"1"0"0,0-1-1 0 0,-1 1 1 0 0,0 0-1 0 0,-1 0 1 0 0,0-7-207 0 0,-3 64 1470 0 0,2-8 5191 0 0,-2 6-6661 0 0,-1 31 1414 0 0,1 449 542 0 0,2-504-1943 0 0,2-18-137 0 0,-1 0 0 0 0,0 0-1 0 0,1 0 1 0 0,0 0 0 0 0,1 0 0 0 0,-1 0-1 0 0,1 0 1 0 0,0 0 0 0 0,0 0-1 0 0,0 0 125 0 0,8-23-7920 0 0,3-9 6524 0 0,-1-1-1 0 0,3-16 1397 0 0,-7 23-274 0 0,-1 2-1 0 0</inkml:trace>
  <inkml:trace contextRef="#ctx0" brushRef="#br0" timeOffset="7">13802 166 0 0 0,'39'-21'328'0'0,"-20"11"-147"0"0,-10 6-113 0 0,-1 1 0 0 0,0-1 0 0 0,1 1 1 0 0,0 1-1 0 0,-1 0 0 0 0,1 0 0 0 0,8 0-68 0 0,-19 6 86 0 0,0 0 0 0 0,-1-1 1 0 0,1 1-1 0 0,-1-1 1 0 0,1 1-1 0 0,-2 0-86 0 0,-56 64 324 0 0,15-18 58 0 0,-17 27-382 0 0,-24 46 1916 0 0,72-101 1034 0 0,-31 49 1014 0 0,30-47-2437 0 0,15-24-1502 0 0,0 0 1 0 0,0 1 0 0 0,1-1-1 0 0,-1 0 1 0 0,0 0 0 0 0,0 1 0 0 0,0-1-1 0 0,1 0 1 0 0,-1 0 0 0 0,0 0-1 0 0,0 1 1 0 0,1-1 0 0 0,-1 0-1 0 0,0 0 1 0 0,0 0 0 0 0,1 0 0 0 0,-1 0-1 0 0,0 0 1 0 0,1 0 0 0 0,-1 0-1 0 0,0 1 1 0 0,0-1 0 0 0,1 0-1 0 0,-1 0 1 0 0,0 0 0 0 0,1 0-1 0 0,-1 0 1 0 0,1-1-26 0 0,12 2 430 0 0,-11-1-320 0 0,70 3 1187 0 0,-48-3-1218 0 0,-1 0 0 0 0,1 2 1 0 0,-1 1-1 0 0,0 0 0 0 0,0 2 0 0 0,1 1-79 0 0,-6 0-123 0 0,-1 0 0 0 0,0 1 0 0 0,-1 1 0 0 0,0 0 0 0 0,0 1 0 0 0,-1 1-1 0 0,8 6 124 0 0,29 27-3984 0 0,-18-18-3283 0 0,-22-19 5734 0 0</inkml:trace>
  <inkml:trace contextRef="#ctx0" brushRef="#br0" timeOffset="8">16785 849 0 0 0,'-1'2'0'0'0,"1"0"-1"0"0,0 0 0 0 0,-1 0 0 0 0,1 0 0 0 0,-1 0 0 0 0,1-1 1 0 0,-1 1-1 0 0,0 0 0 0 0,0-1 0 0 0,0 1 0 0 0,0 0 0 0 0,-1 0 1 0 0,1 0 15 0 0,0 0 1 0 0,-1 1 0 0 0,1-1-1 0 0,0 0 1 0 0,0 1 0 0 0,0-1 0 0 0,0 1 0 0 0,1 0-16 0 0,-4 12 221 0 0,3-8-75 0 0,-1-1 0 0 0,1 1-1 0 0,1 0 1 0 0,-1 1-146 0 0,13-45 408 0 0,-8 22-353 0 0,1 1-1 0 0,0-1 0 0 0,2 0-54 0 0,8-27 60 0 0,1-3 36 0 0,16-29-96 0 0,-8 19 77 0 0,0-4 84 0 0,1-5 110 0 0,3 2 0 0 0,11-16-271 0 0,-21 50 145 0 0,12-14-145 0 0,2-2 202 0 0,-28 35-114 0 0,-4 8 84 0 0,1 1 1 0 0,-1-1 0 0 0,0 0 0 0 0,1 1 0 0 0,-1-1 0 0 0,0 1-1 0 0,1-1 1 0 0,-1 1 0 0 0,1-1 0 0 0,-1 0 0 0 0,1 1 0 0 0,-1 0-1 0 0,1-1 1 0 0,-1 1 0 0 0,1-1 0 0 0,-1 1 0 0 0,1 0-1 0 0,-1-1 1 0 0,1 1-173 0 0,0 0 1593 0 0,-1 1-1434 0 0,-1 0 1 0 0,1 1 0 0 0,0-1 0 0 0,0 1-1 0 0,0-1 1 0 0,1 1 0 0 0,-1-1 0 0 0,0 1 0 0 0,0-1-1 0 0,1 1 1 0 0,-1-1 0 0 0,1 1 0 0 0,-1-1-1 0 0,1 0 1 0 0,0 1 0 0 0,-1-1 0 0 0,1 0-1 0 0,0 0 1 0 0,0 0 0 0 0,0 1 0 0 0,0-1 0 0 0,0 0-1 0 0,0 0 1 0 0,0 0 0 0 0,1 0-160 0 0,5 5 352 0 0,-6-5-328 0 0,-1-1 1 0 0,1 1-1 0 0,0-1 1 0 0,-1 1 0 0 0,1 0-1 0 0,0-1 1 0 0,0 1-1 0 0,-1-1 1 0 0,1 0 0 0 0,0 1-1 0 0,0-1 1 0 0,0 0-1 0 0,-1 1 1 0 0,2-1-25 0 0,1 1 71 0 0,0 1 0 0 0,0-1 0 0 0,0 1 0 0 0,0 0 0 0 0,0 0 0 0 0,-1 0 0 0 0,1 0-1 0 0,-1 1 1 0 0,1-1 0 0 0,-1 1 0 0 0,0-1 0 0 0,1 2-71 0 0,9 10 355 0 0,-10-11-305 0 0,0 0 0 0 0,-1 1 0 0 0,1-1 0 0 0,-1 0 0 0 0,0 1 0 0 0,0-1 1 0 0,0 1-1 0 0,-1-1 0 0 0,1 1 0 0 0,-1-1 0 0 0,0 1 0 0 0,0-1 1 0 0,0 4-51 0 0,0 0 56 0 0,1-1 1 0 0,-1 1 0 0 0,1-1-1 0 0,1 5-56 0 0,-1-7 18 0 0,0 0 1 0 0,0 0-1 0 0,0 1 0 0 0,-1-1 0 0 0,0 0 0 0 0,0 3-18 0 0,0-3 10 0 0,0 0 1 0 0,0 0-1 0 0,0 0 0 0 0,1 0 1 0 0,0 0-1 0 0,-1 0 1 0 0,2 1-11 0 0,9 29 77 0 0,-1 0 1 0 0,4 22-78 0 0,14 62-1140 0 0,-18-82 206 0 0,1 2-1252 0 0,2 8-4884 0 0,7 18 4929 0 0,-16-49 1843 0 0</inkml:trace>
  <inkml:trace contextRef="#ctx0" brushRef="#br0" timeOffset="9">16873 616 856 0 0,'-12'0'1120'0'0,"3"0"401"0"0,3 0 5432 0 0,2 0-5264 0 0,2 2-913 0 0,2-1 512 0 0,2-1-328 0 0,6 0-272 0 0,3 0-304 0 0,1-1 17 0 0,3-5-25 0 0,2 2-192 0 0,8-4-184 0 0,4 5-416 0 0,5 0-545 0 0,2-3 705 0 0,7 4-504 0 0,7 6-552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2:05:58.3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1070 1495 408 0 0,'-8'-1'156'0'0,"-61"-7"1028"0"0,-46 1-1184 0 0,92 6 48 0 0,1 2 0 0 0,-1 1 0 0 0,0 1-1 0 0,0 1 1 0 0,1 1 0 0 0,0 0 0 0 0,-1 3-48 0 0,2 0-15 0 0,0 0 1 0 0,1 2-1 0 0,0 1 0 0 0,1 0 0 0 0,0 1 0 0 0,1 1 1 0 0,0 1-1 0 0,1 1 0 0 0,1 0 0 0 0,0 1 0 0 0,-11 16 15 0 0,-3 6 1648 0 0,1 2-1 0 0,-6 13-1647 0 0,20-27 1005 0 0,1 1 0 0 0,1 1-1 0 0,1 0 1 0 0,-1 9-1005 0 0,2 0 531 0 0,1 1 0 0 0,2 0-1 0 0,2 1 1 0 0,1 0 0 0 0,3 0 0 0 0,0 0 0 0 0,4 20-531 0 0,1-24 318 0 0,1 0 0 0 0,2-1-1 0 0,1 1 1 0 0,2-1 0 0 0,5 10-318 0 0,-1-10-48 0 0,2-1-1 0 0,1-1 0 0 0,1 0 1 0 0,2-1-1 0 0,4 3 49 0 0,21 26-258 0 0,52 53 258 0 0,-59-74-30 0 0,1-2 1 0 0,2-2 0 0 0,2-1-1 0 0,1-2 1 0 0,1-2 0 0 0,2-2-1 0 0,41 18 30 0 0,-49-32-3 0 0,1-1 0 0 0,0-1-1 0 0,2-2 4 0 0,-40-10 0 0 0,49 11-7 0 0,1-3 1 0 0,-1-1 0 0 0,22-2 6 0 0,-55-5 9 0 0,0 0 0 0 0,1-2-1 0 0,-1 0 1 0 0,0-1 0 0 0,0 0 0 0 0,2-2-9 0 0,14-5 83 0 0,0-2 1 0 0,16-8-84 0 0,-19 5 148 0 0,0-1 0 0 0,-1-1-1 0 0,-1-1 1 0 0,0-2 0 0 0,-2-1 0 0 0,0-1 0 0 0,-2-1 0 0 0,0-1-1 0 0,-2-1 1 0 0,0-2 0 0 0,-2 0 0 0 0,-1-1 0 0 0,11-22-148 0 0,-1-3 216 0 0,-2-1 1 0 0,7-26-217 0 0,-22 48-5 0 0,-2 0 0 0 0,-1 0 0 0 0,-2-1 0 0 0,-1 0 0 0 0,-1-6 5 0 0,-4 14-41 0 0,0 1 1 0 0,-2-1 0 0 0,-1 0-1 0 0,-1 1 1 0 0,-1 0 0 0 0,-1-4 40 0 0,-6-14-221 0 0,-2 1 0 0 0,-1 0 1 0 0,-3-2 220 0 0,-4-4-457 0 0,-3 2 0 0 0,-1 1 0 0 0,-2 0 0 0 0,-1 2 0 0 0,-3 2 0 0 0,-1 0 0 0 0,-17-13 457 0 0,13 17-2350 0 0,-2 2 0 0 0,-1 1 0 0 0,-2 2 0 0 0,-26-15 2350 0 0,34 27-180 0 0,0 1 0 0 0,-1 2 1 0 0,-1 1-1 0 0,-1 2 0 0 0,1 1 1 0 0,-2 2-1 0 0,0 2 0 0 0,0 1 0 0 0,0 1 1 0 0,-1 3-1 0 0,0 1 0 0 0,0 1 0 0 0,-7 3 180 0 0,-17 5-257 0 0</inkml:trace>
  <inkml:trace contextRef="#ctx0" brushRef="#br0" timeOffset="1">30 1 80 0 0,'0'0'12'0'0,"-1"0"0"0"0,1 0 0 0 0,0 0 0 0 0,-1 0 0 0 0,1 0 0 0 0,-1 0 0 0 0,1 0 0 0 0,-1 0 0 0 0,1 0 0 0 0,-1 0-1 0 0,1 0 1 0 0,0 0 0 0 0,-1 0 0 0 0,1 0 0 0 0,-1 1 0 0 0,1-1 0 0 0,-1 0 0 0 0,1 0 0 0 0,0 0 0 0 0,-1 1-12 0 0,0 0 379 0 0,0 0 0 0 0,0 0 0 0 0,0 0 0 0 0,0 0 0 0 0,0 0 0 0 0,0 0 0 0 0,1 0 0 0 0,-1 0-1 0 0,0 1 1 0 0,1-1 0 0 0,-1 1-379 0 0,-1 2 1537 0 0,1 1 0 0 0,0-1 0 0 0,0 0 0 0 0,0 1 0 0 0,0 3-1537 0 0,-2 136 4211 0 0,6-9-3809 0 0,11 66-445 0 0,-9-153 152 0 0,2 0-1 0 0,3 0 0 0 0,1-2 1 0 0,3 1-1 0 0,1-1 0 0 0,3-1 0 0 0,1-1 1 0 0,3-1-1 0 0,20 31-108 0 0,-33-59 346 0 0,31 49-4172 0 0,9 7 3826 0 0,-34-51-2545 0 0,1-1 0 0 0,1 0-1 0 0,1-2 1 0 0,0 0 0 0 0,10 6 2545 0 0,-11-11-319 0 0</inkml:trace>
  <inkml:trace contextRef="#ctx0" brushRef="#br0" timeOffset="2">290 1261 0 0 0,'-5'-8'-1359'0'0,"-4"1"6423"0"0,9 7-4929 0 0,0 0 0 0 0,0 0 0 0 0,0 0 0 0 0,0 0 0 0 0,0 0 0 0 0,0 0 0 0 0,0 0 0 0 0,-1-1 0 0 0,1 1 0 0 0,0 0 0 0 0,0 0 0 0 0,0 0 0 0 0,0 0 0 0 0,0 0 0 0 0,0 0 0 0 0,0 0 0 0 0,-1 0 0 0 0,1 0 0 0 0,0 0 0 0 0,0 0 0 0 0,0 0 0 0 0,0 0 0 0 0,0 0 0 0 0,0 0 0 0 0,0 1-1 0 0,0-1 1 0 0,-1 0 0 0 0,1 0 0 0 0,0 0 0 0 0,0 0 0 0 0,0 0 0 0 0,0 0 0 0 0,0 0 0 0 0,0 0 0 0 0,0 0 0 0 0,0 0 0 0 0,0 0 0 0 0,0 0 0 0 0,-1 0 0 0 0,1 1 0 0 0,0-1 0 0 0,0 0 0 0 0,0 0 0 0 0,0 0 0 0 0,0 0 0 0 0,0 0-135 0 0,2 12 3569 0 0,1-6-3139 0 0,-1 0 0 0 0,2 1 1 0 0,-1-1-1 0 0,1 0 0 0 0,0-1 1 0 0,0 1-1 0 0,5 4-430 0 0,35 35 1182 0 0,-42-43-1134 0 0,8 8 226 0 0,1-1 1 0 0,-1 0-1 0 0,2-1 1 0 0,-1 0-1 0 0,1-1 0 0 0,1 0 1 0 0,10 4-275 0 0,-23-10 42 0 0,1-1 1 0 0,0 0-1 0 0,-1 0 1 0 0,1 0-1 0 0,0 0 1 0 0,0 1-1 0 0,-1-1 1 0 0,1 0-1 0 0,0 0 1 0 0,-1 0-1 0 0,1 0 1 0 0,0-1-1 0 0,-1 1 1 0 0,1 0-1 0 0,0 0 1 0 0,0 0-1 0 0,-1 0 1 0 0,1-1-1 0 0,0 1 1 0 0,-1 0-1 0 0,1-1 1 0 0,-1 1-1 0 0,1 0 1 0 0,0-1-1 0 0,-1 1 1 0 0,1-1-1 0 0,-1 1 1 0 0,1-1-1 0 0,-1 1 1 0 0,0-1-1 0 0,1 0 1 0 0,-1 1-1 0 0,1-1 1 0 0,-1 1-1 0 0,0-1 1 0 0,1 0-1 0 0,-1 1 1 0 0,0-1-1 0 0,0 0 1 0 0,0 1-1 0 0,0-1 1 0 0,1 0-1 0 0,-1 0-42 0 0,1-5 227 0 0,0-1 0 0 0,-1 1 0 0 0,0 0 0 0 0,0-6-227 0 0,0 5 130 0 0,-2-20-35 0 0,0-1 1 0 0,-2 1-1 0 0,-7-23-95 0 0,2 8-2583 0 0,2 0-3376 0 0,6 31 1978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7:31:37.733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55 3620 0 0 0,'-45'-72'12609'0'0,"43"79"-12483"0"0,0 0 0 0 0,0 1 0 0 0,1-1 0 0 0,0 0 0 0 0,0 1 0 0 0,1 0 0 0 0,0-1 0 0 0,1 11 0 0 0,-2 21 619 0 0,1-34-650 0 0,0 0-1 0 0,1-1 1 0 0,-1 1-1 0 0,1-1 1 0 0,0 1-1 0 0,0-1 1 0 0,0 1-1 0 0,0-1 1 0 0,1 1-1 0 0,3 4 1 0 0,4 16 451 0 0,0 9-121 0 0,-5-18-88 0 0,9 28 0 0 0,71 173 767 0 0,-14-51-736 0 0,16-11-106 0 0,-51-98-206 0 0,63 113 145 0 0,-65-121-102 0 0,3-1 1 0 0,52 56-1 0 0,-53-65-17 0 0,-21-23-38 0 0,2 1 0 0 0,0-2 0 0 0,19 14 0 0 0,39 31 159 0 0,84 87-1 0 0,-88-79-144 0 0,-43-39-23 0 0,-1 2 0 0 0,-1 0 0 0 0,30 50 0 0 0,-3 11 37 0 0,-45-77-51 0 0,0 1-1 0 0,-1 0 1 0 0,-1 0 0 0 0,3 19 0 0 0,-6-23 44 0 0,1 0-1 0 0,0 1 1 0 0,1-1-1 0 0,7 17 1 0 0,-10-23 406 0 0,-1-7-434 0 0,0 0 1 0 0,-1 0-1 0 0,1 0 0 0 0,0 0 1 0 0,-1 0-1 0 0,1 0 1 0 0,0 0-1 0 0,0 0 1 0 0,0 0-1 0 0,0 0 0 0 0,0 0 1 0 0,0-2-1 0 0,6-28 202 0 0,2 0 0 0 0,1 0 0 0 0,2 1-1 0 0,16-35 1 0 0,-27 65-238 0 0,114-241 650 0 0,-4 40-102 0 0,35-59 117 0 0,-107 195-501 0 0,134-207 494 0 0,-145 232-576 0 0,131-184 358 0 0,-110 162-328 0 0,228-292 490 0 0,97-119 30 0 0,23-34-184 0 0,-289 382-356 0 0,77-94-6 0 0,-40 37-43 0 0,313-319-4 0 0,16-4-276 0 0,-342 362-52 0 0,159-150-815 0 0,-260 265 953 0 0,212-202-2004 0 0,126-103-1687 0 0,-257 241 2330 0 0,-10 5-476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7:31:39.944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93 3539 120 0 0,'-93'-21'13858'0'0,"101"29"-13048"0"0,-1 3-535 0 0,-2-5-147 0 0,-1 1 0 0 0,1 0 0 0 0,-1 1 0 0 0,4 10 0 0 0,60 172 938 0 0,30 76-422 0 0,-78-214-576 0 0,35 78 108 0 0,106 182 0 0 0,-68-160-79 0 0,7 12-7 0 0,-68-105-58 0 0,145 290 161 0 0,-97-164-91 0 0,60 84 214 0 0,-128-249-271 0 0,10 18 278 0 0,2 0 0 0 0,45 55 1 0 0,-43-59-44 0 0,-22-28-211 0 0,0 0 1 0 0,0 0 0 0 0,1 0 0 0 0,-1 0 0 0 0,12 8-1 0 0,21 10 314 0 0,-35-22-364 0 0,0 0 1 0 0,0 0-1 0 0,1 0 0 0 0,-1 0 1 0 0,0-1-1 0 0,1 1 0 0 0,0-1 1 0 0,-1 0-1 0 0,1 1 0 0 0,0-1 0 0 0,0 0 1 0 0,-1-1-1 0 0,1 1 0 0 0,0 0 1 0 0,0-1-1 0 0,0 0 0 0 0,0 1 1 0 0,0-1-1 0 0,0 0 0 0 0,4-1 1 0 0,68-17 126 0 0,-66 15-123 0 0,1 0 0 0 0,-1-1 0 0 0,-1 0 0 0 0,1-1 0 0 0,13-9 0 0 0,-17 10-3 0 0,-1-1 1 0 0,0 1-1 0 0,0-1 1 0 0,-1 1-1 0 0,1-1 1 0 0,-1-1-1 0 0,0 1 1 0 0,-1 0-1 0 0,5-11 1 0 0,21-61 596 0 0,15-24 199 0 0,-7 16-323 0 0,-24 53-360 0 0,95-230 694 0 0,-69 178-499 0 0,54-85-1 0 0,132-160 558 0 0,18 12-213 0 0,-97 125-347 0 0,31-39-48 0 0,-146 194-238 0 0,180-230 174 0 0,484-602 84 0 0,-491 619-283 0 0,59-69-6 0 0,149-164-116 0 0,-30 35-254 0 0,-233 280 10 0 0,222-250-2260 0 0,16 13-3068 0 0,-133 146 148 0 0,-134 148-1146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7:33:18.27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6467 1632 0 0,'5'-8'2450'0'0,"70"-88"6666"0"0,-22 34-6745 0 0,98-98-217 0 0,66-72-742 0 0,241-276-312 0 0,-100 117-663 0 0,-42 45-195 0 0,-62 75-160 0 0,99-104-66 0 0,22-30-61 0 0,93-96-180 0 0,-322 357 149 0 0,60-62-34 0 0,-29 20 17 0 0,348-313-147 0 0,-45 50 204 0 0,-141 128 104 0 0,-173 170-11 0 0,99-93 111 0 0,-228 209-142 0 0,179-162 75 0 0,4 18 8 0 0,-61 51-69 0 0,-40 32-50 0 0,-60 49-68 0 0,78-70-262 0 0,-132 112 265 0 0,59-55-509 0 0,-52 50-266 0 0,0 0 0 0 0,0 2 0 0 0,21-12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7:33:18.834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337 456 992 0 0,'-9'-8'235'0'0,"-109"-101"10922"0"0,72 59-9251 0 0,32 33-1341 0 0,-22-37-1 0 0,2 3-116 0 0,-4-10 532 0 0,15 21-538 0 0,21 36-464 0 0,-1 0 0 0 0,1 0 0 0 0,0 0-1 0 0,0 0 1 0 0,1-1 0 0 0,-1 1 0 0 0,1-1 0 0 0,0 1 0 0 0,-1-7 0 0 0,2 7-32 0 0,-1 4 43 0 0,1-1 0 0 0,0 1 0 0 0,0-1 0 0 0,0 1 0 0 0,0-1 0 0 0,0 1 0 0 0,0-1 0 0 0,0 1 0 0 0,1 0 0 0 0,-1-1 0 0 0,0 1 0 0 0,0-1 0 0 0,0 1 0 0 0,0 0 0 0 0,0-1-1 0 0,1 1 1 0 0,-1-1 0 0 0,0 1 0 0 0,0 0 0 0 0,1-1 0 0 0,-1 1 0 0 0,0 0 0 0 0,1-1 0 0 0,-1 1 0 0 0,0 0 0 0 0,1 0 0 0 0,-1-1 0 0 0,0 1 0 0 0,1 0 0 0 0,-1 0 0 0 0,1-1 0 0 0,-1 1 0 0 0,0 0 0 0 0,1 0 0 0 0,-1 0-1 0 0,1 0 1 0 0,-1 0 0 0 0,1 0 0 0 0,-1 0 0 0 0,1 0 0 0 0,16 1-138 0 0,-12 1 84 0 0,1 0 1 0 0,-1 0 0 0 0,0 1-1 0 0,0 0 1 0 0,5 3 0 0 0,4 3-72 0 0,11 7-3 0 0,-2 2-1 0 0,1 0 1 0 0,25 28 0 0 0,3 2-24 0 0,52 43 25 0 0,153 128 69 0 0,172 158 324 0 0,-19 18 283 0 0,-9-10 335 0 0,-247-240-467 0 0,410 364 1292 0 0,-363-348-1119 0 0,71 60 109 0 0,-153-117-406 0 0,89 73 194 0 0,-39-46-198 0 0,-1 8-44 0 0,1-8 25 0 0,-33-20-74 0 0,77 58-34 0 0,-22-36-85 0 0,-30-23-42 0 0,365 294-21 0 0,-105-73-154 0 0,134 108 13 0 0,-229-160-167 0 0,-208-176 130 0 0,392 379-2136 0 0,-400-374 1315 0 0,216 228-8695 0 0,-269-276 5626 0 0,26 29 1675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2:02:23.050"/>
    </inkml:context>
    <inkml:brush xml:id="br0">
      <inkml:brushProperty name="width" value="0.05" units="cm"/>
      <inkml:brushProperty name="height" value="0.05" units="cm"/>
      <inkml:brushProperty name="color" value="#D9D9D9"/>
    </inkml:brush>
  </inkml:definitions>
  <inkml:trace contextRef="#ctx0" brushRef="#br0">88 140 1008 0 0,'-1'0'618'0'0,"1"0"0"0"0,-1 0 0 0 0,1 1-1 0 0,-1-1 1 0 0,1 0 0 0 0,-1 1 0 0 0,0-1-1 0 0,1 0 1 0 0,-1 1 0 0 0,1-1 0 0 0,0 1-1 0 0,-1-1 1 0 0,1 1 0 0 0,-1-1 0 0 0,1 1 0 0 0,-1-1-618 0 0,-4 11 3713 0 0,-1 1-2682 0 0,5-10-1023 0 0,0 0 0 0 0,0 0 1 0 0,0 0-1 0 0,0 0 0 0 0,0 0 0 0 0,0 0 1 0 0,1 0-1 0 0,-1 0 0 0 0,1 0 0 0 0,-1 0 1 0 0,1 1-1 0 0,0 1-8 0 0,0 3 84 0 0,0 1 0 0 0,0-1-1 0 0,1 5-83 0 0,0-10 37 0 0,-1 1 0 0 0,1-1-1 0 0,0 1 1 0 0,-1-1-1 0 0,1 0 1 0 0,0 1-1 0 0,1-1 1 0 0,-1 1-37 0 0,6 10 217 0 0,-4-3 31 0 0,-1-1 0 0 0,0 1 1 0 0,0 0-1 0 0,-1-1 0 0 0,0 1 1 0 0,0 2-249 0 0,3 27 734 0 0,2-6-258 0 0,-2-14-190 0 0,-1 1 1 0 0,-1-1-1 0 0,0 5-286 0 0,-1 15 379 0 0,2-1 0 0 0,4 18-379 0 0,-2-11 302 0 0,0 30-302 0 0,1 13 81 0 0,4 73-21 0 0,-3-38-54 0 0,13 361 18 0 0,-18-425-16 0 0,0 51 12 0 0,3 93 16 0 0,-1 46 173 0 0,-1-36 14 0 0,5 339 388 0 0,-4-138-379 0 0,5 834 160 0 0,-16-764-298 0 0,0-37-72 0 0,13-152-20 0 0,-5-283-4 0 0,7 257-94 0 0,-9-120-61 0 0,-1 81-147 0 0,1-140 150 0 0,-2 56-199 0 0,-8-44 54 0 0,6 9-910 0 0,5 57 1209 0 0,1-156-92 0 0,1 285-4615 0 0,0-161-5357 0 0,0-52 6033 0 0,-1-41 3451 0 0</inkml:trace>
  <inkml:trace contextRef="#ctx0" brushRef="#br0" timeOffset="1">46 136 528 0 0,'-12'0'1114'0'0,"4"-1"2763"0"0,7 1-3372 0 0,1 0 1 0 0,-1 0 0 0 0,1 1-1 0 0,-1-1 1 0 0,1 0 0 0 0,0 0-1 0 0,-1 0 1 0 0,1 1 0 0 0,-1-1-1 0 0,1 0 1 0 0,0 0 0 0 0,-1 1-1 0 0,1-1 1 0 0,0 0 0 0 0,-1 1-1 0 0,1-1 1 0 0,-1 1-506 0 0,-6 3 5009 0 0,-2 1-4005 0 0,9-5-987 0 0,0 0-1 0 0,0 0 1 0 0,0 1 0 0 0,0-1-1 0 0,-1 0 1 0 0,1 0 0 0 0,0 1-1 0 0,0-1 1 0 0,0 0 0 0 0,0 0-1 0 0,0 1 1 0 0,0-1 0 0 0,0 0-1 0 0,0 0 1 0 0,0 1 0 0 0,0-1 0 0 0,-1 0-1 0 0,1 0 1 0 0,0 1 0 0 0,1-1-1 0 0,-1 0 1 0 0,0 0 0 0 0,0 1-1 0 0,0-1 1 0 0,0 0 0 0 0,0 1-1 0 0,0-1 1 0 0,0 0 0 0 0,0 0-1 0 0,0 0 1 0 0,0 1 0 0 0,1-1-1 0 0,-1 0 1 0 0,0 0-17 0 0,1 2 12 0 0,-1-1 0 0 0,1 0 0 0 0,0 0-1 0 0,0-1 1 0 0,0 1 0 0 0,0 0 0 0 0,0 0 0 0 0,0 0 0 0 0,0 0-1 0 0,0-1 1 0 0,0 1 0 0 0,0-1 0 0 0,0 1 0 0 0,1-1 0 0 0,-1 1-1 0 0,0-1 1 0 0,0 0 0 0 0,0 1 0 0 0,1-1 0 0 0,-1 0 0 0 0,0 0 0 0 0,0 0-1 0 0,1 0 1 0 0,-1 0 0 0 0,1 0-12 0 0,14 1 41 0 0,0 1-8 0 0,-1-1 0 0 0,16 0-33 0 0,14-1 43 0 0,11 7 124 0 0,0 2 0 0 0,-1 2 0 0 0,6 4-167 0 0,98 20 479 0 0,-70-16-364 0 0,1-4 0 0 0,1-4 0 0 0,24-3-115 0 0,275-5 40 0 0,-252-11-18 0 0,-15 0-3 0 0,-31 5-10 0 0,395-9-19 0 0,-106-4 10 0 0,0-19 5 0 0,-40 3-154 0 0,15 1-1052 0 0,-175 16 195 0 0,-15 5-310 0 0,-28 2-225 0 0,-26 1-520 0 0,148 0-11401 0 0,-166 6 13206 0 0,-9 0-391 0 0</inkml:trace>
  <inkml:trace contextRef="#ctx0" brushRef="#br0" timeOffset="2">4636 40 216 0 0,'0'-6'-732'0'0,"-4"1"5441"0"0,4 4-3957 0 0,-1 1 0 0 0,0-1-1 0 0,0 1 1 0 0,0 0 0 0 0,1-1 0 0 0,-1 1-1 0 0,0 0 1 0 0,0 0 0 0 0,0 0-1 0 0,0 0 1 0 0,0 0 0 0 0,0 0 0 0 0,0 0-752 0 0,1 0 49 0 0,-1 0 1 0 0,1 0 0 0 0,0-1-1 0 0,0 1 1 0 0,-1 0 0 0 0,1 0-1 0 0,0 0 1 0 0,0 0 0 0 0,-1 0 0 0 0,1 0-1 0 0,0-1 1 0 0,0 1 0 0 0,0 0-1 0 0,0 0 1 0 0,-1 0 0 0 0,1-1-1 0 0,0 1 1 0 0,0 0 0 0 0,0 0-1 0 0,0-1 1 0 0,0 1 0 0 0,-1 0 0 0 0,1 0-1 0 0,0-1 1 0 0,0 1 0 0 0,0 0-1 0 0,0 0 1 0 0,0-1 0 0 0,0 1-1 0 0,0 0 1 0 0,0 0 0 0 0,0-1-1 0 0,0 1 1 0 0,0 0-50 0 0,1-13 1237 0 0,-1 8-191 0 0,-3 8 451 0 0,3-2-1429 0 0,0 0 0 0 0,0 0 0 0 0,0 0 0 0 0,-1 0-1 0 0,1 0 1 0 0,0 0 0 0 0,0 0 0 0 0,0 0 0 0 0,1 0 0 0 0,-1 0 0 0 0,0 0 0 0 0,0 0 0 0 0,1 1 0 0 0,-1-2 0 0 0,0 1 0 0 0,1 0 0 0 0,-1 0-1 0 0,1 0 1 0 0,-1 0 0 0 0,1 0 0 0 0,-1 0 0 0 0,2 0-68 0 0,2 8 689 0 0,9 17 593 0 0,-11-21-1157 0 0,0-1 0 0 0,0 1 0 0 0,0 0 0 0 0,3 3-125 0 0,5 10 177 0 0,-7-10-149 0 0,1 0 0 0 0,0-1 0 0 0,0 0 0 0 0,1 0 0 0 0,0 0 0 0 0,0 0 0 0 0,1-1 0 0 0,0 0 0 0 0,5 4-28 0 0,39 38 77 0 0,-46-45-66 0 0,91 76 214 0 0,-20-17 24 0 0,-14-13-81 0 0,-26-20-104 0 0,1-2 0 0 0,1-1 1 0 0,33 16-65 0 0,-26-21 58 0 0,20 6-58 0 0,8 3 54 0 0,-58-24-49 0 0,7 3 9 0 0,0 2-1 0 0,-1 0 0 0 0,17 12-13 0 0,-35-21-7 0 0,7 4-96 0 0,-1 1-1 0 0,0-1 1 0 0,1 4 103 0 0,-7-8-173 0 0,1 1 0 0 0,-1-1 0 0 0,0 1 1 0 0,-1 0-1 0 0,1 0 0 0 0,-1-1 0 0 0,1 1 0 0 0,-1 1 1 0 0,0-1-1 0 0,0 0 0 0 0,0 0 0 0 0,0 1 173 0 0,5 6-4439 0 0,-6-11 2195 0 0</inkml:trace>
  <inkml:trace contextRef="#ctx0" brushRef="#br0" timeOffset="3">5524 708 64 0 0,'2'7'7139'0'0,"4"12"-2942"0"0,-2-2-5780 0 0,-1 8-4879 0 0,1-3 9718 0 0,4 51 2633 0 0,-1-9-4254 0 0,4 98-825 0 0,2-38-735 0 0,-2-24-46 0 0,14 169 7 0 0,-12-106-7 0 0,6 106 18 0 0,-3-24-66 0 0,5 123 290 0 0,-11 650 914 0 0,-28-455-1066 0 0,-17 1 221 0 0,28-454-189 0 0,-21 291 965 0 0,-18 289 960 0 0,24 0-1234 0 0,21-602-836 0 0,1 243-119 0 0,1-97-1032 0 0,1 91-4365 0 0,0-262 3129 0 0</inkml:trace>
  <inkml:trace contextRef="#ctx0" brushRef="#br0" timeOffset="4">191 7886 296 0 0,'-1'0'61'0'0,"-4"0"53"0"0,0-1 0 0 0,1 0 0 0 0,-1 0 0 0 0,0-1 0 0 0,0 1 0 0 0,1-1 0 0 0,-1 0 0 0 0,0 0 0 0 0,1-1 0 0 0,0 1 0 0 0,-1-1-114 0 0,5 2 2 0 0,-1 1 1 0 0,1 0-1 0 0,0 0 1 0 0,0 0-1 0 0,0 0 0 0 0,0 0 1 0 0,0 0-1 0 0,0 0 0 0 0,-1-1 1 0 0,1 1-1 0 0,0 0 1 0 0,0 0-1 0 0,0 0 0 0 0,0 0 1 0 0,0-1-1 0 0,0 1 1 0 0,0 0-1 0 0,0 0 0 0 0,0 0 1 0 0,0 0-1 0 0,0-1 0 0 0,0 1 1 0 0,0 0-1 0 0,0 0 1 0 0,0 0-1 0 0,0 0 0 0 0,0-1 1 0 0,0 1-1 0 0,0 0 0 0 0,0 0 1 0 0,0 0-1 0 0,0-1 1 0 0,0 1-1 0 0,0 0-2 0 0,0-4 24 0 0,0 4-24 0 0,-1 0 0 0 0,1-1-1 0 0,0 1 1 0 0,0 0-1 0 0,0 0 1 0 0,0-1 0 0 0,0 1-1 0 0,0 0 1 0 0,0 0 0 0 0,-1 0-1 0 0,1-1 1 0 0,0 1-1 0 0,0 0 1 0 0,0 0 0 0 0,0-1-1 0 0,0 1 1 0 0,0 0 0 0 0,0 0-1 0 0,0-1 1 0 0,0 1-1 0 0,0 0 1 0 0,0 0 0 0 0,0-1-1 0 0,1 1 1 0 0,-1 0 0 0 0,0 0-1 0 0,0-1 1 0 0,0 1-1 0 0,0 0 1 0 0,0 0 0 0 0,13-7-26 0 0,-13 7 26 0 0,7-3 17 0 0,1 1 1 0 0,-1 0-1 0 0,1 1 0 0 0,-1 0 0 0 0,1 0 1 0 0,0 1-1 0 0,-1-1 0 0 0,1 2 1 0 0,4 0-18 0 0,14-1 115 0 0,135 5 2512 0 0,-101-3 1279 0 0,56 4-1201 0 0,124 14-420 0 0,-22-2-803 0 0,11-1-84 0 0,-79-7-521 0 0,973 30 2029 0 0,3-52-3170 0 0,-846 7 286 0 0,487-12-1626 0 0,-255-4-6940 0 0,-328 6 1597 0 0,-102 7 5596 0 0</inkml:trace>
  <inkml:trace contextRef="#ctx0" brushRef="#br0" timeOffset="5">4713 199 0 0 0,'0'-2'15'0'0,"0"0"0"0"0,0 1-1 0 0,1-1 1 0 0,-1 0 0 0 0,1 1 0 0 0,-1-1 0 0 0,1 1 0 0 0,-1-1-1 0 0,1 0 1 0 0,0 1 0 0 0,0-1 0 0 0,0 1-15 0 0,0 0 34 0 0,0 0 0 0 0,-1 0 0 0 0,1 0 0 0 0,-1-1 0 0 0,1 1 0 0 0,-1 0 0 0 0,1 0 0 0 0,-1 0 0 0 0,1 0 1 0 0,-1-1-1 0 0,0 1 0 0 0,0 0 0 0 0,0 0 0 0 0,0-2-34 0 0,1-8 430 0 0,-1 5-70 0 0,-9-1-35 0 0,6 5-158 0 0,2 1-115 0 0,0 0-1 0 0,0 1 0 0 0,0-1 1 0 0,-1 0-1 0 0,1 1 0 0 0,0-1 1 0 0,0 1-1 0 0,0 0 0 0 0,-1-1 1 0 0,0 1-52 0 0,-2 3 650 0 0,3 7 715 0 0,0 0 2162 0 0,0-9-3426 0 0,1 1-1 0 0,0-1 1 0 0,0 0-1 0 0,0 0 1 0 0,0 1-1 0 0,0-1 1 0 0,0 0-1 0 0,0 0 0 0 0,0 1 1 0 0,0 0-101 0 0,2 7 318 0 0,-2 1 1 0 0,1-1 0 0 0,-1 1-1 0 0,-1-1 1 0 0,0 1-1 0 0,0-1 1 0 0,-2 7-319 0 0,-2 24 282 0 0,-6 81 274 0 0,0-10-27 0 0,7-36-177 0 0,-1 17 961 0 0,-9 32-1313 0 0,8-83 287 0 0,0 5 316 0 0,-2-1 1 0 0,-2-1-1 0 0,-7 18-603 0 0,1-2 950 0 0,12-44-441 0 0,-1 1-1 0 0,0-1 1 0 0,-1 0-1 0 0,-4 9-508 0 0,5-12 300 0 0,5-8-137 0 0,0-5-161 0 0,0 0 1 0 0,0 0 0 0 0,0 0 0 0 0,0 0 0 0 0,0 0 0 0 0,0 1-1 0 0,0-1 1 0 0,0 0 0 0 0,0 0 0 0 0,0 0 0 0 0,0 0-1 0 0,1 0 1 0 0,-1 0 0 0 0,0 0 0 0 0,0 0 0 0 0,0 0 0 0 0,0 0-1 0 0,0 0 1 0 0,0 0 0 0 0,0 0 0 0 0,0 0 0 0 0,0 0 0 0 0,0 0-1 0 0,0 0 1 0 0,0 0 0 0 0,1 0 0 0 0,-1 0 0 0 0,0 0 0 0 0,0 0-1 0 0,0 0 1 0 0,0 0 0 0 0,0-1 0 0 0,0 1 0 0 0,0 0-1 0 0,0 0 1 0 0,0 0 0 0 0,0 0 0 0 0,0 0 0 0 0,0 0 0 0 0,0 0-1 0 0,0 0 1 0 0,0 0 0 0 0,0 0 0 0 0,0 0 0 0 0,1 0 0 0 0,-1 0-1 0 0,0 0 1 0 0,0 0 0 0 0,0-1 0 0 0,0 1 0 0 0,0 0 0 0 0,0 0-1 0 0,0 0 1 0 0,0 0 0 0 0,0 0-3 0 0,6-6 19 0 0,0 1 0 0 0,0 0 0 0 0,1 0 0 0 0,4-2-19 0 0,10-8 19 0 0,49-32-17 0 0,2 3 1 0 0,17-4-3 0 0,-73 39-8 0 0,38-19-31 0 0,2 3 1 0 0,22-6 38 0 0,119-31-48 0 0,-164 54 53 0 0,0 1 0 0 0,18 0-5 0 0,66-3 67 0 0,-110 9-59 0 0,3 1 12 0 0,0 0 1 0 0,1 0-1 0 0,-1 1 0 0 0,0 0 1 0 0,0 1-21 0 0,-5-2 4 0 0,0 2 0 0 0,-1-1-1 0 0,1 1 1 0 0,-1-1 0 0 0,0 1 0 0 0,1 0 0 0 0,-1 1 0 0 0,0-1 0 0 0,0 1 0 0 0,0 0 0 0 0,2 2-4 0 0,-3-2-156 0 0,-1-1-1 0 0,0 1 1 0 0,0-1 0 0 0,-1 1-1 0 0,1 0 1 0 0,0-1-1 0 0,-1 1 1 0 0,1 0-1 0 0,-1 0 1 0 0,0 0-1 0 0,0 0 1 0 0,0 1-1 0 0,-1-1 1 0 0,1 0 0 0 0,-1 0-1 0 0,1 3 157 0 0,-1 5-2076 0 0,-1 0-1 0 0,0 0 1 0 0,0 0-1 0 0,-2 4 2077 0 0,2-9-1224 0 0,-2 12-4835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5:59:30.41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62 48 0 0 0,'-1'-1'35'0'0,"0"0"0"0"0,0 0 1 0 0,1 0-1 0 0,-1 0 0 0 0,0 0 0 0 0,1 0 1 0 0,-1 0-1 0 0,1 0 0 0 0,0 0 0 0 0,-1 0 1 0 0,1 0-1 0 0,0-1 0 0 0,-1 1 0 0 0,1 0-35 0 0,0 0 49 0 0,0 0-1 0 0,0-1 1 0 0,-1 1-1 0 0,1 0 1 0 0,-1 0-1 0 0,1 0 1 0 0,-1 0 0 0 0,1 0-1 0 0,-1 0 1 0 0,1 0-1 0 0,-1 0 1 0 0,0 0-1 0 0,1 0 1 0 0,-1 0-1 0 0,0 0 1 0 0,0 1-1 0 0,0-1 1 0 0,0 0-49 0 0,0 0 9 0 0,1 1 1 0 0,0 0-1 0 0,-1 0 1 0 0,1 0-1 0 0,0 0 1 0 0,0-1-1 0 0,-1 1 0 0 0,1 0 1 0 0,0 0-1 0 0,0-1 1 0 0,-1 1-1 0 0,1 0 0 0 0,0 0 1 0 0,0-1-1 0 0,0 1 1 0 0,0 0-1 0 0,-1 0 1 0 0,1-1-1 0 0,0 1 0 0 0,0 0 1 0 0,0-1-1 0 0,0 1 1 0 0,0 0-1 0 0,0-1 1 0 0,0 1-1 0 0,0 0 0 0 0,0-1 1 0 0,0 1-1 0 0,0 0 1 0 0,0-1-1 0 0,0 1 1 0 0,0 0-1 0 0,0-1 0 0 0,0 1 1 0 0,0 0-1 0 0,1-1 1 0 0,-1 1-1 0 0,0 0 1 0 0,0-1-1 0 0,0 1 0 0 0,0 0-9 0 0,4 1 686 0 0,-3 8 586 0 0,-3 9 4018 0 0,-7 9-2781 0 0,3-3-1662 0 0,1-4-365 0 0,2-12-361 0 0,1 1 1 0 0,0-1-1 0 0,1 0 0 0 0,0 1 1 0 0,0-1-1 0 0,0 1 1 0 0,2 8-122 0 0,-2 15 214 0 0,-2 17 64 0 0,-1 12 125 0 0,2 26-403 0 0,1 29 176 0 0,0-50-321 0 0,3 12 145 0 0,0-48 1101 0 0,2 26-2060 0 0,5 27-4772 0 0,-5-62 4236 0 0,0 1-1 0 0,1-1 0 0 0,1-1 1 0 0,1 1-1 0 0,3 4 1496 0 0,3 2-548 0 0</inkml:trace>
  <inkml:trace contextRef="#ctx0" brushRef="#br0" timeOffset="1">3140 101 0 0 0,'-1'0'24'0'0,"0"0"0"0"0,0 0 0 0 0,1 0 1 0 0,-1 0-1 0 0,0 0 0 0 0,0 0 0 0 0,0 0 0 0 0,1-1 0 0 0,-1 1 0 0 0,0 0 0 0 0,0 0 1 0 0,1 0-1 0 0,-1-1 0 0 0,0 1 0 0 0,1-1 0 0 0,-1 1-24 0 0,-10-3 458 0 0,11 3-450 0 0,-1 0 0 0 0,1 0 1 0 0,0 0-1 0 0,0 0 0 0 0,-1 0 0 0 0,1 0 0 0 0,0 1 0 0 0,-1-1 1 0 0,1 0-1 0 0,0 0 0 0 0,0 0 0 0 0,-1 0 0 0 0,1 1 0 0 0,0-1 0 0 0,0 0 1 0 0,0 0-1 0 0,-1 0 0 0 0,1 1 0 0 0,0-1 0 0 0,0 0 0 0 0,0 0 1 0 0,0 1-1 0 0,-1-1 0 0 0,1 0 0 0 0,0 1 0 0 0,0-1 0 0 0,0 0 0 0 0,0 0 1 0 0,0 1-1 0 0,0-1 0 0 0,0 0 0 0 0,0 1 0 0 0,0-1 0 0 0,0 0 1 0 0,0 1-9 0 0,-1 7 120 0 0,0-1 90 0 0,0 0-1 0 0,0 0 1 0 0,1-1-1 0 0,1 5-209 0 0,2 62 5229 0 0,-5 44-5229 0 0,2 34 1348 0 0,2 14-958 0 0,-3-142-828 0 0,-1-1-1 0 0,-2 6 439 0 0,2-14-239 0 0,-2-6-1493 0 0,-1-9-659 0 0,4 0 2255 0 0,0 0-1 0 0,0 0 1 0 0,0-1 0 0 0,0 1 0 0 0,0 0 0 0 0,0-1 0 0 0,1 1 0 0 0,-1 0 0 0 0,0-1 0 0 0,1 1 0 0 0,-1-1 136 0 0,-2-13-107 0 0,0-1 1 0 0,1 1-1 0 0,1-1 0 0 0,0-11 107 0 0,-2-27-97 0 0,-5-65-2 0 0,7 107 96 0 0,1-1 0 0 0,0 0 0 0 0,3-12 3 0 0,-1-1 1 0 0,0 11 13 0 0,1 0-1 0 0,0-1 0 0 0,1 1 0 0 0,2-4-13 0 0,9-38 74 0 0,2-25 46 0 0,-16 77-109 0 0,0-1 0 0 0,0 1 0 0 0,1-1 0 0 0,0 1 0 0 0,0 0 0 0 0,1 0 0 0 0,0 0 0 0 0,0 0 0 0 0,2-3-11 0 0,-2 5 8 0 0,-1 0 1 0 0,1 0-1 0 0,0 1 1 0 0,0-1-1 0 0,0 1 1 0 0,1-1 0 0 0,-1 1-1 0 0,0 0 1 0 0,1 1-1 0 0,-1-1 1 0 0,1 1 0 0 0,0-1-1 0 0,-1 1 1 0 0,2 0-9 0 0,-2 0 16 0 0,0 0 0 0 0,0 1 1 0 0,1-1-1 0 0,-1 1 0 0 0,0 0 0 0 0,0 0 1 0 0,1 0-1 0 0,-1 0 0 0 0,0 1 0 0 0,1-1 1 0 0,-1 1-1 0 0,0 0 0 0 0,0 0 0 0 0,0 0 1 0 0,2 1-17 0 0,3 2 256 0 0,-1 1 0 0 0,1 0 0 0 0,-1 0 0 0 0,0 0 0 0 0,0 2-256 0 0,3 2 675 0 0,35 27 3550 0 0,-23-20-3748 0 0,0-1-1 0 0,5 1-476 0 0,-19-12 109 0 0,-1 0-1 0 0,-1 0 0 0 0,1 0 0 0 0,0 1 0 0 0,-1 0 0 0 0,0 0 1 0 0,0 1-1 0 0,-1 0 0 0 0,4 4-108 0 0,-8-8 28 0 0,-1 0 0 0 0,1 0 0 0 0,-1 1 0 0 0,1-1 0 0 0,-1 0 0 0 0,0 0 0 0 0,0 0 0 0 0,0 1 0 0 0,0-1 0 0 0,0 0 0 0 0,0 0 0 0 0,-1 0 0 0 0,1 1 0 0 0,-1-1 0 0 0,0 0 0 0 0,0 0 0 0 0,1 0 0 0 0,-1 0 0 0 0,0 0 0 0 0,-1 0 0 0 0,1 0 0 0 0,0-1 0 0 0,0 1 0 0 0,-1 0 0 0 0,1-1 0 0 0,-1 1 0 0 0,-1 0-28 0 0,-43 31 82 0 0,-3-1-82 0 0,29-20-1571 0 0,-1-1 1 0 0,0 0 0 0 0,-20 5 1570 0 0,19-7-3511 0 0,-14 5 1942 0 0,33-13 1533 0 0,0-1 1 0 0,1 1 0 0 0,-1-1-1 0 0,0 0 1 0 0,0 0 0 0 0,1 0 0 0 0,-1 0-1 0 0,0 0 1 0 0,0 0 0 0 0,1-1 0 0 0,-1 0-1 0 0,0 1 36 0 0,-12-7-408 0 0</inkml:trace>
  <inkml:trace contextRef="#ctx0" brushRef="#br0" timeOffset="2">6417 175 0 0 0,'0'0'14'0'0,"0"0"1"0"0,0 0-1 0 0,0 0 1 0 0,0-1-1 0 0,0 1 1 0 0,0 0-1 0 0,-1 0 0 0 0,1 0 1 0 0,0-1-1 0 0,0 1 1 0 0,0 0-1 0 0,0 0 0 0 0,0 0 1 0 0,0 0-1 0 0,-1-1 1 0 0,1 1-1 0 0,0 0 1 0 0,0 0-1 0 0,0 0 0 0 0,0 0 1 0 0,-1 0-1 0 0,1 0 1 0 0,0 0-1 0 0,0-1 0 0 0,0 1 1 0 0,-1 0-1 0 0,1 0 1 0 0,0 0-1 0 0,0 0 1 0 0,0 0-1 0 0,-1 0 0 0 0,1 0 1 0 0,0 0-1 0 0,0 0 1 0 0,0 0-1 0 0,-1 0 0 0 0,1 0 1 0 0,0 0-1 0 0,0 0 1 0 0,0 0-1 0 0,-1 1 1 0 0,1-1-1 0 0,0 0 0 0 0,0 0 1 0 0,0 0-1 0 0,-1 0 1 0 0,1 0-1 0 0,0 0 0 0 0,0 0 1 0 0,0 1-1 0 0,0-1 1 0 0,0 0-1 0 0,-1 0 1 0 0,1 0-1 0 0,0 0 0 0 0,0 1 1 0 0,0-1-15 0 0,-4 3-35 0 0,3-3 47 0 0,1 1 1 0 0,-1-1-1 0 0,1 1 0 0 0,-1 0 1 0 0,1-1-1 0 0,0 1 1 0 0,-1 0-1 0 0,1-1 0 0 0,0 1 1 0 0,-1 0-1 0 0,1-1 0 0 0,0 1 1 0 0,0 0-1 0 0,0 0 1 0 0,-1-1-1 0 0,1 1 0 0 0,0 0 1 0 0,0 0-13 0 0,-2 7 92 0 0,-2 1-15 0 0,1-1 0 0 0,0 1 0 0 0,0 0 0 0 0,-1 6-77 0 0,-5 15 85 0 0,7-21-61 0 0,0 0 1 0 0,0 0-1 0 0,1 0 0 0 0,0 1 1 0 0,0-1-25 0 0,-2 22 70 0 0,-6 43 237 0 0,4 0 1 0 0,3 56-308 0 0,2-101 616 0 0,2 0 0 0 0,1 6-616 0 0,-1-25 792 0 0,0 1 0 0 0,0-1 0 0 0,1 0-1 0 0,0 0 1 0 0,1 0 0 0 0,0 0 0 0 0,4 6-792 0 0,-6-12 111 0 0,1-1 1 0 0,-1 0 0 0 0,1 0 0 0 0,-1 0-1 0 0,1-1 1 0 0,0 1 0 0 0,0-1 0 0 0,0 1 0 0 0,0-1-1 0 0,1 0 1 0 0,-1 0 0 0 0,1 0 0 0 0,-1-1-1 0 0,1 1 1 0 0,-1-1 0 0 0,1 0 0 0 0,2 1-112 0 0,8 1 127 0 0,0-1 1 0 0,1 0 0 0 0,0-1 0 0 0,-1-1-128 0 0,0 1 97 0 0,213 9 266 0 0,-215-8-548 0 0,0 0 0 0 0,-1 0 0 0 0,8 4 185 0 0,18 3-1347 0 0,-16-6-2901 0 0,-1 2 1 0 0,18 6 4247 0 0,-5 3-227 0 0,-15-6-41 0 0,-1-4-28 0 0</inkml:trace>
  <inkml:trace contextRef="#ctx0" brushRef="#br0" timeOffset="3">6422 509 0 0 0,'0'-3'49'0'0,"0"1"-1"0"0,0 0 1 0 0,1-1 0 0 0,-1 1 0 0 0,1 0-1 0 0,0 0 1 0 0,0 0 0 0 0,-1-1 0 0 0,1 1-1 0 0,1 0 1 0 0,-1 0 0 0 0,0 0 0 0 0,0 0-1 0 0,1 1 1 0 0,-1-1 0 0 0,1 0 0 0 0,0 1-1 0 0,-1-1 1 0 0,1 1 0 0 0,0-1 0 0 0,0 1-1 0 0,1-1-48 0 0,4-2 20 0 0,1 0-1 0 0,-1 1 0 0 0,1-1 0 0 0,0 1 0 0 0,5-1-19 0 0,17-3 21 0 0,-1 2 0 0 0,1 0 0 0 0,2 2-21 0 0,8-1-57 0 0,-8 1-684 0 0,27 2 741 0 0,-41 1-265 0 0</inkml:trace>
  <inkml:trace contextRef="#ctx0" brushRef="#br0" timeOffset="4">6341 289 272 0 0,'2'-2'184'0'0,"1"1"0"0"0,0-1 0 0 0,0 1 0 0 0,-1-1-1 0 0,1 1 1 0 0,0 0 0 0 0,0 0 0 0 0,0 0 0 0 0,1 1-184 0 0,3-3 145 0 0,31-11 275 0 0,-24 9-305 0 0,-1 0 1 0 0,1 1-1 0 0,2-1-115 0 0,9 1-20 0 0,22 0 20 0 0,-11 0-325 0 0,25-1-434 0 0,22 3 759 0 0,-30 0-216 0 0,3 1-30 0 0</inkml:trace>
  <inkml:trace contextRef="#ctx0" brushRef="#br0" timeOffset="5">9895 293 0 0 0,'0'0'2'0'0,"-1"0"0"0"0,1 0 1 0 0,0 0-1 0 0,-1 0 0 0 0,1 0 0 0 0,0 0 0 0 0,-1 0 0 0 0,1 0 1 0 0,0 0-1 0 0,0 0 0 0 0,-1 0 0 0 0,1 0 0 0 0,0 0 1 0 0,-1 0-1 0 0,1 1 0 0 0,0-1 0 0 0,0 0 0 0 0,-1 0 1 0 0,1 0-1 0 0,0 1 0 0 0,0-1 0 0 0,-1 0 0 0 0,1 0 0 0 0,0 1 1 0 0,0-1-1 0 0,0 0 0 0 0,0 0 0 0 0,-1 1 0 0 0,1-1 1 0 0,0 0-1 0 0,0 1 0 0 0,0-1 0 0 0,0 0 0 0 0,0 0 0 0 0,0 1 1 0 0,0-1-1 0 0,0 0 0 0 0,0 1 0 0 0,0-1-2 0 0,2 16 299 0 0,0-1-126 0 0,-4-1-143 0 0,0 0 0 0 0,1 0-1 0 0,0 0 1 0 0,1 1 0 0 0,1-1-1 0 0,1 3-29 0 0,-1 20 18 0 0,1 61 69 0 0,-8 57-87 0 0,-1-77 24 0 0,7-77-23 0 0,-1 0 0 0 0,1 0 0 0 0,0 0 0 0 0,-1 0 0 0 0,1 0 0 0 0,-1 0 0 0 0,1 0 0 0 0,-1 0 0 0 0,1 0 0 0 0,-1 0 0 0 0,0 0 0 0 0,0 0 0 0 0,1 0 0 0 0,-1 0 0 0 0,0 0 0 0 0,0-1 0 0 0,0 1 0 0 0,0 0 0 0 0,0 0 0 0 0,0-1 0 0 0,0 1 0 0 0,-1-1-1 0 0,-6 6 25 0 0,6-9-18 0 0,1-1 0 0 0,0 0 0 0 0,0 1-1 0 0,0-1 1 0 0,0 0 0 0 0,0-1-7 0 0,4-4 7 0 0,-1-5 1 0 0,-17-95 25 0 0,11 80-4 0 0,2 14 12 0 0,1 0 1 0 0,0-11-42 0 0,1-12 171 0 0,-3-16-171 0 0,-1-6 100 0 0,-3 4-30 0 0,1 7-17 0 0,-1 0 11 0 0,8 3 34 0 0,-1 37-56 0 0,1 0-1 0 0,0-1 0 0 0,0 1 0 0 0,1 0 1 0 0,0 0-1 0 0,1 0 0 0 0,-1 1 1 0 0,2-1-1 0 0,1-3-41 0 0,6-15 87 0 0,-9 21-72 0 0,1 0-1 0 0,0 1 1 0 0,1 0-1 0 0,-1-1 1 0 0,1 1 0 0 0,0 0-1 0 0,0 1 1 0 0,1-1-1 0 0,-1 1 1 0 0,1 0 0 0 0,0 0-1 0 0,0 0 1 0 0,1 1-1 0 0,-1-1 1 0 0,1 1 0 0 0,-1 1-1 0 0,1-1 1 0 0,0 1-1 0 0,1 0-14 0 0,4-2 24 0 0,0 1 1 0 0,0 0-1 0 0,0 1 0 0 0,1 0 0 0 0,-1 1 0 0 0,1 0 0 0 0,-1 1 1 0 0,1 0-1 0 0,-1 1 0 0 0,3 0-24 0 0,-10 0 135 0 0,-1 0 0 0 0,1-1 0 0 0,-1 1 0 0 0,1 1 0 0 0,-1-1 0 0 0,1 1 1 0 0,-1-1-1 0 0,0 1 0 0 0,1 0 0 0 0,-1 0 0 0 0,0 0 0 0 0,-1 1 0 0 0,1-1 0 0 0,0 1 0 0 0,0-1 0 0 0,-1 1 0 0 0,0 0 0 0 0,0 0 1 0 0,0 0-1 0 0,2 3-135 0 0,-1 1 484 0 0,0 0 1 0 0,0 0-1 0 0,-1 1 1 0 0,0-1-1 0 0,0 1 1 0 0,-1-1 0 0 0,0 1-1 0 0,0 0 1 0 0,-1 2-485 0 0,0-4 108 0 0,-1 1 1 0 0,0-1-1 0 0,0 0 1 0 0,-1 0-1 0 0,0 0 1 0 0,0 0 0 0 0,0 0-1 0 0,-1 0 1 0 0,0-1-1 0 0,-3 5-108 0 0,-6 16 132 0 0,9-21-112 0 0,0-1 1 0 0,0 0-1 0 0,0 0 0 0 0,-1-1 0 0 0,1 1 0 0 0,-1-1 0 0 0,0 0 0 0 0,-3 3-20 0 0,-9 8 33 0 0,4-3-10 0 0,0 0 0 0 0,-1-2 0 0 0,0 1-1 0 0,-1-1 1 0 0,-3 1-23 0 0,15-9-3 0 0,1 0-1 0 0,0 1 0 0 0,-1-1 1 0 0,1 0-1 0 0,0 1 0 0 0,0-1 0 0 0,0 1 1 0 0,0-1-1 0 0,1 1 0 0 0,-1-1 1 0 0,0 1-1 0 0,1 0 0 0 0,-1-1 0 0 0,1 1 1 0 0,-1 0 3 0 0,-8 16-3 0 0,2-12-10 0 0,3-1 24 0 0,9 2 32 0 0,4 14 172 0 0,6-9 30 0 0,-12-10-168 0 0,-1 0 1 0 0,1 0-1 0 0,-1 0 1 0 0,1 1-1 0 0,-1-1 0 0 0,1 2-77 0 0,-2-3 45 0 0,1 1 0 0 0,0-1 0 0 0,0 1 0 0 0,-1-1 0 0 0,1 0-1 0 0,0 0 1 0 0,0 0 0 0 0,0 0 0 0 0,0 0 0 0 0,0-1 0 0 0,0 1 0 0 0,0-1-1 0 0,0 1 1 0 0,1-1 0 0 0,-1 0 0 0 0,0 0-45 0 0,15 4 309 0 0,20 7 378 0 0,-25-8-495 0 0,0 1-1 0 0,-1-1 1 0 0,0 2-1 0 0,0-1 1 0 0,0 2 0 0 0,2 1-192 0 0,14 11 196 0 0,0 2 0 0 0,-1 0 1 0 0,-1 2-1 0 0,4 6-196 0 0,113 124 217 0 0,-111-119-164 0 0,10 10-334 0 0,-37-38-131 0 0,0 0 0 0 0,1 0 0 0 0,0-1 0 0 0,0 1 0 0 0,0-1 0 0 0,0 0 0 0 0,1-1 412 0 0,-6-2-35 0 0,1-1 0 0 0,-1 0 0 0 0,0 0 1 0 0,0 0-1 0 0,0 0 0 0 0,0 0 0 0 0,1 0 1 0 0,-1 0-1 0 0,0 1 0 0 0,0-1 0 0 0,0 0 1 0 0,0 0-1 0 0,0 0 0 0 0,1 0 0 0 0,-1 1 1 0 0,0-1-1 0 0,0 0 0 0 0,0 0 0 0 0,0 0 1 0 0,0 1-1 0 0,0-1 0 0 0,0 0 0 0 0,0 0 1 0 0,0 0-1 0 0,0 1 0 0 0,0-1 0 0 0,0 0 1 0 0,0 0-1 0 0,0 0 0 0 0,0 1 0 0 0,0-1 1 0 0,0 0 34 0 0,-4 11-1541 0 0</inkml:trace>
  <inkml:trace contextRef="#ctx0" brushRef="#br0" timeOffset="6">13538 77 0 0 0,'1'-8'206'0'0,"0"0"1"0"0,0-1-1 0 0,-1 1 1 0 0,0 0-1 0 0,-1 0 1 0 0,0-7-207 0 0,-3 64 1470 0 0,2-8 5191 0 0,-2 6-6661 0 0,-1 31 1414 0 0,1 449 542 0 0,2-504-1943 0 0,2-18-137 0 0,-1 0 0 0 0,0 0-1 0 0,1 0 1 0 0,0 0 0 0 0,1 0 0 0 0,-1 0-1 0 0,1 0 1 0 0,0 0 0 0 0,0 0-1 0 0,0 0 125 0 0,8-23-7920 0 0,3-9 6524 0 0,-1-1-1 0 0,3-16 1397 0 0,-7 23-274 0 0,-1 2-1 0 0</inkml:trace>
  <inkml:trace contextRef="#ctx0" brushRef="#br0" timeOffset="7">13802 166 0 0 0,'39'-21'328'0'0,"-20"11"-147"0"0,-10 6-113 0 0,-1 1 0 0 0,0-1 0 0 0,1 1 1 0 0,0 1-1 0 0,-1 0 0 0 0,1 0 0 0 0,8 0-68 0 0,-19 6 86 0 0,0 0 0 0 0,-1-1 1 0 0,1 1-1 0 0,-1-1 1 0 0,1 1-1 0 0,-2 0-86 0 0,-56 64 324 0 0,15-18 58 0 0,-17 27-382 0 0,-24 46 1916 0 0,72-101 1034 0 0,-31 49 1014 0 0,30-47-2437 0 0,15-24-1502 0 0,0 0 1 0 0,0 1 0 0 0,1-1-1 0 0,-1 0 1 0 0,0 0 0 0 0,0 1 0 0 0,0-1-1 0 0,1 0 1 0 0,-1 0 0 0 0,0 0-1 0 0,0 1 1 0 0,1-1 0 0 0,-1 0-1 0 0,0 0 1 0 0,0 0 0 0 0,1 0 0 0 0,-1 0-1 0 0,0 0 1 0 0,1 0 0 0 0,-1 0-1 0 0,0 1 1 0 0,0-1 0 0 0,1 0-1 0 0,-1 0 1 0 0,0 0 0 0 0,1 0-1 0 0,-1 0 1 0 0,1-1-26 0 0,12 2 430 0 0,-11-1-320 0 0,70 3 1187 0 0,-48-3-1218 0 0,-1 0 0 0 0,1 2 1 0 0,-1 1-1 0 0,0 0 0 0 0,0 2 0 0 0,1 1-79 0 0,-6 0-123 0 0,-1 0 0 0 0,0 1 0 0 0,-1 1 0 0 0,0 0 0 0 0,0 1 0 0 0,-1 1-1 0 0,8 6 124 0 0,29 27-3984 0 0,-18-18-3283 0 0,-22-19 5734 0 0</inkml:trace>
  <inkml:trace contextRef="#ctx0" brushRef="#br0" timeOffset="8">16785 849 0 0 0,'-1'2'0'0'0,"1"0"-1"0"0,0 0 0 0 0,-1 0 0 0 0,1 0 0 0 0,-1 0 0 0 0,1-1 1 0 0,-1 1-1 0 0,0 0 0 0 0,0-1 0 0 0,0 1 0 0 0,0 0 0 0 0,-1 0 1 0 0,1 0 15 0 0,0 0 1 0 0,-1 1 0 0 0,1-1-1 0 0,0 0 1 0 0,0 1 0 0 0,0-1 0 0 0,0 1 0 0 0,1 0-16 0 0,-4 12 221 0 0,3-8-75 0 0,-1-1 0 0 0,1 1-1 0 0,1 0 1 0 0,-1 1-146 0 0,13-45 408 0 0,-8 22-353 0 0,1 1-1 0 0,0-1 0 0 0,2 0-54 0 0,8-27 60 0 0,1-3 36 0 0,16-29-96 0 0,-8 19 77 0 0,0-4 84 0 0,1-5 110 0 0,3 2 0 0 0,11-16-271 0 0,-21 50 145 0 0,12-14-145 0 0,2-2 202 0 0,-28 35-114 0 0,-4 8 84 0 0,1 1 1 0 0,-1-1 0 0 0,0 0 0 0 0,1 1 0 0 0,-1-1 0 0 0,0 1-1 0 0,1-1 1 0 0,-1 1 0 0 0,1-1 0 0 0,-1 0 0 0 0,1 1 0 0 0,-1 0-1 0 0,1-1 1 0 0,-1 1 0 0 0,1-1 0 0 0,-1 1 0 0 0,1 0-1 0 0,-1-1 1 0 0,1 1-173 0 0,0 0 1593 0 0,-1 1-1434 0 0,-1 0 1 0 0,1 1 0 0 0,0-1 0 0 0,0 1-1 0 0,0-1 1 0 0,1 1 0 0 0,-1-1 0 0 0,0 1 0 0 0,0-1-1 0 0,1 1 1 0 0,-1-1 0 0 0,1 1 0 0 0,-1-1-1 0 0,1 0 1 0 0,0 1 0 0 0,-1-1 0 0 0,1 0-1 0 0,0 0 1 0 0,0 0 0 0 0,0 1 0 0 0,0-1 0 0 0,0 0-1 0 0,0 0 1 0 0,0 0 0 0 0,1 0-160 0 0,5 5 352 0 0,-6-5-328 0 0,-1-1 1 0 0,1 1-1 0 0,0-1 1 0 0,-1 1 0 0 0,1 0-1 0 0,0-1 1 0 0,0 1-1 0 0,-1-1 1 0 0,1 0 0 0 0,0 1-1 0 0,0-1 1 0 0,0 0-1 0 0,-1 1 1 0 0,2-1-25 0 0,1 1 71 0 0,0 1 0 0 0,0-1 0 0 0,0 1 0 0 0,0 0 0 0 0,0 0 0 0 0,-1 0 0 0 0,1 0-1 0 0,-1 1 1 0 0,1-1 0 0 0,-1 1 0 0 0,0-1 0 0 0,1 2-71 0 0,9 10 355 0 0,-10-11-305 0 0,0 0 0 0 0,-1 1 0 0 0,1-1 0 0 0,-1 0 0 0 0,0 1 0 0 0,0-1 1 0 0,0 1-1 0 0,-1-1 0 0 0,1 1 0 0 0,-1-1 0 0 0,0 1 0 0 0,0-1 1 0 0,0 4-51 0 0,0 0 56 0 0,1-1 1 0 0,-1 1 0 0 0,1-1-1 0 0,1 5-56 0 0,-1-7 18 0 0,0 0 1 0 0,0 0-1 0 0,0 1 0 0 0,-1-1 0 0 0,0 0 0 0 0,0 3-18 0 0,0-3 10 0 0,0 0 1 0 0,0 0-1 0 0,0 0 0 0 0,1 0 1 0 0,0 0-1 0 0,-1 0 1 0 0,2 1-11 0 0,9 29 77 0 0,-1 0 1 0 0,4 22-78 0 0,14 62-1140 0 0,-18-82 206 0 0,1 2-1252 0 0,2 8-4884 0 0,7 18 4929 0 0,-16-49 1843 0 0</inkml:trace>
  <inkml:trace contextRef="#ctx0" brushRef="#br0" timeOffset="9">16873 616 856 0 0,'-12'0'1120'0'0,"3"0"401"0"0,3 0 5432 0 0,2 0-5264 0 0,2 2-913 0 0,2-1 512 0 0,2-1-328 0 0,6 0-272 0 0,3 0-304 0 0,1-1 17 0 0,3-5-25 0 0,2 2-192 0 0,8-4-184 0 0,4 5-416 0 0,5 0-545 0 0,2-3 705 0 0,7 4-504 0 0,7 6-552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5:59:30.5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1015 1329 656 0 0,'-9'-6'1378'0'0,"1"1"0"0"0,-1 0 0 0 0,0 1 0 0 0,0 0 0 0 0,-9-2-1378 0 0,3 1 570 0 0,0 2 0 0 0,0 0 0 0 0,-9-1-570 0 0,-19 2-686 0 0,0 1-1 0 0,-14 3 687 0 0,38-2 228 0 0,-7 2-957 0 0,1 1 1 0 0,0 1-1 0 0,0 1 0 0 0,0 1 0 0 0,1 1 0 0 0,-20 9 729 0 0,9-1-255 0 0,-21 12 255 0 0,15-3 4803 0 0,-3 3-4803 0 0,23-12 729 0 0,0 1 0 0 0,1 1-1 0 0,1 1 1 0 0,1 1 0 0 0,-12 15-729 0 0,0 5 661 0 0,1 1-1 0 0,-12 26-660 0 0,23-32 13 0 0,1 0-1 0 0,1 1 1 0 0,2 1 0 0 0,2 1-1 0 0,2 0 1 0 0,1 0 0 0 0,0 8-13 0 0,1 8-31 0 0,3-1 0 0 0,1 1 0 0 0,3 0 0 0 0,6 50 31 0 0,-1-65-31 0 0,2 0 1 0 0,1 0-1 0 0,2-1 0 0 0,2 0 1 0 0,1-1-1 0 0,2 0 0 0 0,1-1 1 0 0,16 25 30 0 0,-18-36 90 0 0,1-2 1 0 0,2 0 0 0 0,0 0 0 0 0,1-2 0 0 0,2 0-1 0 0,-1-1 1 0 0,2-1 0 0 0,1 0 0 0 0,0-2 0 0 0,1-1 0 0 0,1 0-1 0 0,21 10-90 0 0,-24-17 105 0 0,0 0 1 0 0,1-1-1 0 0,-1-1 0 0 0,1 0 0 0 0,1-2 0 0 0,-1-1 0 0 0,0 0 0 0 0,1-2 0 0 0,3 0-105 0 0,4-2 28 0 0,0-1 0 0 0,0-1 0 0 0,-1-2 0 0 0,1 0 0 0 0,-1-2 0 0 0,16-7-28 0 0,-10 1-42 0 0,0-2 1 0 0,-2-1-1 0 0,1-2 1 0 0,-2-1-1 0 0,-1-1 1 0 0,0-2-1 0 0,4-5 42 0 0,-1-1-379 0 0,-1-2 0 0 0,-2-1 0 0 0,-1-2 0 0 0,-2 0 0 0 0,-1-2 0 0 0,17-31 379 0 0,-24 34-19 0 0,-3 0 0 0 0,0-2 0 0 0,-2 0 1 0 0,-2 0-1 0 0,-1-2 0 0 0,-2 1 0 0 0,-1-1 1 0 0,-1-9 18 0 0,0-7 497 0 0,-2-1 1 0 0,-3 1-1 0 0,-2-1 0 0 0,-3 1 1 0 0,-2-1-1 0 0,-2 1 1 0 0,-12-44-498 0 0,11 67-121 0 0,-1 1-1 0 0,-2 0 1 0 0,-1 1 0 0 0,-1 0 0 0 0,-1 1-1 0 0,-1 0 1 0 0,-1 1 0 0 0,-2 1 0 0 0,0 1 0 0 0,-2 0-1 0 0,0 2 1 0 0,-2 0 0 0 0,-4-2 121 0 0,4 5-1476 0 0,-1 2-1 0 0,-1 0 1 0 0,-23-11 1476 0 0,22 14-2025 0 0,0 2 0 0 0,-1 1 0 0 0,-1 1 0 0 0,-2 0 2025 0 0,-24-4-452 0 0</inkml:trace>
  <inkml:trace contextRef="#ctx0" brushRef="#br0" timeOffset="1">2803 23 656 0 0,'4'-15'2184'0'0,"-2"8"4580"0"0,-10 17-4910 0 0,-50 79-1647 0 0,25-37 2999 0 0,-24 29-3206 0 0,-3-4 2364 0 0,18-20 227 0 0,-19 16-2591 0 0,21-29 380 0 0,-92 99 142 0 0,-34 20-522 0 0,26-40 67 0 0,-119 77-67 0 0,179-148-816 0 0,-2-3 0 0 0,-72 30 816 0 0,104-57-2731 0 0,33-17 1414 0 0</inkml:trace>
  <inkml:trace contextRef="#ctx0" brushRef="#br0" timeOffset="2">1468 1160 0 0 0,'9'-17'1393'0'0,"-9"17"-1382"0"0,0-1-1 0 0,0 1 1 0 0,0 0-1 0 0,0 0 0 0 0,0 0 1 0 0,0 0-1 0 0,1 0 0 0 0,-1 0 1 0 0,0 0-1 0 0,0 0 0 0 0,0 0 1 0 0,0 0-1 0 0,0 0 0 0 0,0 0 1 0 0,0 0-1 0 0,0 0 1 0 0,0 0-1 0 0,0-1 0 0 0,0 1 1 0 0,-1 0-1 0 0,1 0 0 0 0,0 0 1 0 0,0 0-1 0 0,0 0 0 0 0,0 0 1 0 0,0 0-1 0 0,0 0 1 0 0,0 0-1 0 0,0 0 0 0 0,0 0 1 0 0,0 0-1 0 0,0 0 0 0 0,0 0 1 0 0,0 0-1 0 0,0 0 0 0 0,0 0 1 0 0,0 0-1 0 0,0 0 0 0 0,0 0 1 0 0,0 0-1 0 0,0 0 1 0 0,0-1-1 0 0,0 1 0 0 0,-1 0 1 0 0,1 0-1 0 0,0 0 0 0 0,0 0 1 0 0,0 0-1 0 0,0 0 0 0 0,0 0 1 0 0,0 0-1 0 0,0 0 0 0 0,0 0 1 0 0,0 0-1 0 0,0 0 1 0 0,0 0-1 0 0,0 0 0 0 0,0 1 1 0 0,0-1-1 0 0,0 0 0 0 0,0 0 1 0 0,-1 0-1 0 0,1 0 0 0 0,0 0 1 0 0,0 0-1 0 0,0 0 0 0 0,0 0-10 0 0,-9 8 247 0 0,-25 29 1844 0 0,17-19 250 0 0,0 1 0 0 0,-6 10-2341 0 0,-6 9 2096 0 0,-11 9-2096 0 0,4-5 784 0 0,32-36-608 0 0,1-4-63 0 0,2 0 1 0 0,-1 0 0 0 0,0 0-1 0 0,0 0 1 0 0,1 1-1 0 0,-1-1 1 0 0,1 1 0 0 0,0-1-1 0 0,0 1 1 0 0,-1 2-114 0 0,2-5 18 0 0,0 1-1 0 0,0-1 1 0 0,0 0 0 0 0,1 1-1 0 0,-1-1 1 0 0,0 1 0 0 0,0-1-1 0 0,1 0 1 0 0,-1 0 0 0 0,0 1-1 0 0,1-1 1 0 0,-1 0 0 0 0,0 1-1 0 0,1-1 1 0 0,-1 0 0 0 0,1 0-1 0 0,-1 0 1 0 0,0 1 0 0 0,1-1-1 0 0,-1 0 1 0 0,1 0 0 0 0,-1 0-1 0 0,0 0 1 0 0,1 0 0 0 0,-1 0-1 0 0,1 0 1 0 0,-1 0 0 0 0,1 0-1 0 0,-1 0 1 0 0,0 0 0 0 0,1 0 0 0 0,-1 0-1 0 0,1 0 1 0 0,-1-1-18 0 0,22-1 192 0 0,-20 2-130 0 0,28-6 141 0 0,0-1 1 0 0,-1-2 0 0 0,0 0 0 0 0,6-5-204 0 0,25-8 189 0 0,-49 18-164 0 0,0 0 0 0 0,0 1 0 0 0,0 1 0 0 0,0 0 0 0 0,0 0 0 0 0,1 1 0 0 0,-1 1 0 0 0,9 0-25 0 0,-15 3 150 0 0,-7 5-5028 0 0,-9 8-4073 0 0,9-13 9227 0 0,-3 4-991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5:59:30.299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4F8B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88 1018 1008 0 0,'-1'0'618'0'0,"1"0"0"0"0,-1 0 0 0 0,1 1-1 0 0,-1-1 1 0 0,1 0 0 0 0,-1 1 0 0 0,0-1-1 0 0,1 0 1 0 0,-1 1 0 0 0,1-1 0 0 0,0 1-1 0 0,-1-1 1 0 0,1 1 0 0 0,-1-1 0 0 0,1 1 0 0 0,-1-1-618 0 0,-4 11 3713 0 0,-1 1-2682 0 0,5-10-1023 0 0,0 0 0 0 0,0 0 1 0 0,0 0-1 0 0,0 0 0 0 0,0 0 0 0 0,0 0 1 0 0,1 0-1 0 0,-1 0 0 0 0,1 0 0 0 0,-1 0 1 0 0,1 1-1 0 0,0 1-8 0 0,0 3 84 0 0,0 1 0 0 0,0-1-1 0 0,1 5-83 0 0,0-10 37 0 0,-1 1 0 0 0,1-1-1 0 0,0 1 1 0 0,-1-1-1 0 0,1 0 1 0 0,0 1-1 0 0,1-1 1 0 0,-1 1-37 0 0,6 10 217 0 0,-4-3 31 0 0,-1-1 0 0 0,0 1 1 0 0,0 0-1 0 0,-1-1 0 0 0,0 1 1 0 0,0 2-249 0 0,3 27 734 0 0,2-6-258 0 0,-2-14-190 0 0,-1 1 1 0 0,-1-1-1 0 0,0 5-286 0 0,-1 15 379 0 0,2-1 0 0 0,4 18-379 0 0,-2-11 302 0 0,0 30-302 0 0,1 13 81 0 0,4 73-21 0 0,-3-38-54 0 0,13 361 18 0 0,-18-425-16 0 0,0 51 12 0 0,3 93 16 0 0,-1 46 173 0 0,-1-36 14 0 0,5 339 388 0 0,-4-138-379 0 0,5 834 160 0 0,-16-764-298 0 0,0-37-72 0 0,13-152-20 0 0,-5-283-4 0 0,7 257-94 0 0,-9-120-61 0 0,-1 81-147 0 0,1-140 150 0 0,-2 56-199 0 0,-8-44 54 0 0,6 9-910 0 0,5 57 1209 0 0,1-156-92 0 0,1 285-4615 0 0,0-161-5357 0 0,0-52 6033 0 0,-1-41 3451 0 0</inkml:trace>
  <inkml:trace contextRef="#ctx0" brushRef="#br0" timeOffset="1">46 1014 528 0 0,'-12'0'1114'0'0,"4"-1"2763"0"0,7 1-3372 0 0,1 0 1 0 0,-1 0 0 0 0,1 1-1 0 0,-1-1 1 0 0,1 0 0 0 0,0 0-1 0 0,-1 0 1 0 0,1 1 0 0 0,-1-1-1 0 0,1 0 1 0 0,0 0 0 0 0,-1 1-1 0 0,1-1 1 0 0,0 0 0 0 0,-1 1-1 0 0,1-1 1 0 0,-1 1-506 0 0,-6 3 5009 0 0,-2 1-4005 0 0,9-5-987 0 0,0 0-1 0 0,0 0 1 0 0,0 1 0 0 0,0-1-1 0 0,-1 0 1 0 0,1 0 0 0 0,0 1-1 0 0,0-1 1 0 0,0 0 0 0 0,0 0-1 0 0,0 1 1 0 0,0-1 0 0 0,0 0-1 0 0,0 0 1 0 0,0 1 0 0 0,0-1 0 0 0,-1 0-1 0 0,1 0 1 0 0,0 1 0 0 0,1-1-1 0 0,-1 0 1 0 0,0 0 0 0 0,0 1-1 0 0,0-1 1 0 0,0 0 0 0 0,0 1-1 0 0,0-1 1 0 0,0 0 0 0 0,0 0-1 0 0,0 0 1 0 0,0 1 0 0 0,1-1-1 0 0,-1 0 1 0 0,0 0-17 0 0,1 2 12 0 0,-1-1 0 0 0,1 0 0 0 0,0 0-1 0 0,0-1 1 0 0,0 1 0 0 0,0 0 0 0 0,0 0 0 0 0,0 0 0 0 0,0 0-1 0 0,0-1 1 0 0,0 1 0 0 0,0-1 0 0 0,0 1 0 0 0,1-1 0 0 0,-1 1-1 0 0,0-1 1 0 0,0 0 0 0 0,0 1 0 0 0,1-1 0 0 0,-1 0 0 0 0,0 0 0 0 0,0 0-1 0 0,1 0 1 0 0,-1 0 0 0 0,1 0-12 0 0,14 1 41 0 0,0 1-8 0 0,-1-1 0 0 0,16 0-33 0 0,14-1 43 0 0,11 7 124 0 0,0 2 0 0 0,-1 2 0 0 0,6 4-167 0 0,98 20 479 0 0,-70-16-364 0 0,1-4 0 0 0,1-4 0 0 0,24-3-115 0 0,275-5 40 0 0,-252-11-18 0 0,-15 0-3 0 0,-31 5-10 0 0,395-9-19 0 0,-106-4 10 0 0,0-19 5 0 0,-40 3-154 0 0,15 1-1052 0 0,-175 16 195 0 0,-15 5-310 0 0,-28 2-225 0 0,-26 1-520 0 0,148 0-11401 0 0,-166 6 13206 0 0,-9 0-391 0 0</inkml:trace>
  <inkml:trace contextRef="#ctx0" brushRef="#br0" timeOffset="2">4636 918 216 0 0,'0'-6'-732'0'0,"-4"1"5441"0"0,4 4-3957 0 0,-1 1 0 0 0,0-1-1 0 0,0 1 1 0 0,0 0 0 0 0,1-1 0 0 0,-1 1-1 0 0,0 0 1 0 0,0 0 0 0 0,0 0-1 0 0,0 0 1 0 0,0 0 0 0 0,0 0 0 0 0,0 0-752 0 0,1 0 49 0 0,-1 0 1 0 0,1 0 0 0 0,0-1-1 0 0,0 1 1 0 0,-1 0 0 0 0,1 0-1 0 0,0 0 1 0 0,0 0 0 0 0,-1 0 0 0 0,1 0-1 0 0,0-1 1 0 0,0 1 0 0 0,0 0-1 0 0,0 0 1 0 0,-1 0 0 0 0,1-1-1 0 0,0 1 1 0 0,0 0 0 0 0,0 0-1 0 0,0-1 1 0 0,0 1 0 0 0,-1 0 0 0 0,1 0-1 0 0,0-1 1 0 0,0 1 0 0 0,0 0-1 0 0,0 0 1 0 0,0-1 0 0 0,0 1-1 0 0,0 0 1 0 0,0 0 0 0 0,0-1-1 0 0,0 1 1 0 0,0 0-50 0 0,1-13 1237 0 0,-1 8-191 0 0,-3 8 451 0 0,3-2-1429 0 0,0 0 0 0 0,0 0 0 0 0,0 0 0 0 0,-1 0-1 0 0,1 0 1 0 0,0 0 0 0 0,0 0 0 0 0,0 0 0 0 0,1 0 0 0 0,-1 0 0 0 0,0 0 0 0 0,0 0 0 0 0,1 1 0 0 0,-1-2 0 0 0,0 1 0 0 0,1 0 0 0 0,-1 0-1 0 0,1 0 1 0 0,-1 0 0 0 0,1 0 0 0 0,-1 0 0 0 0,2 0-68 0 0,2 8 689 0 0,9 17 593 0 0,-11-21-1157 0 0,0-1 0 0 0,0 1 0 0 0,0 0 0 0 0,3 3-125 0 0,5 10 177 0 0,-7-10-149 0 0,1 0 0 0 0,0-1 0 0 0,0 0 0 0 0,1 0 0 0 0,0 0 0 0 0,0 0 0 0 0,1-1 0 0 0,0 0 0 0 0,5 4-28 0 0,39 38 77 0 0,-46-45-66 0 0,91 76 214 0 0,-20-17 24 0 0,-14-13-81 0 0,-26-20-104 0 0,1-2 0 0 0,1-1 1 0 0,33 16-65 0 0,-26-21 58 0 0,20 6-58 0 0,8 3 54 0 0,-58-24-49 0 0,7 3 9 0 0,0 2-1 0 0,-1 0 0 0 0,17 12-13 0 0,-35-21-7 0 0,7 4-96 0 0,-1 1-1 0 0,0-1 1 0 0,1 4 103 0 0,-7-8-173 0 0,1 1 0 0 0,-1-1 0 0 0,0 1 1 0 0,-1 0-1 0 0,1 0 0 0 0,-1-1 0 0 0,1 1 0 0 0,-1 1 1 0 0,0-1-1 0 0,0 0 0 0 0,0 0 0 0 0,0 1 173 0 0,5 6-4439 0 0,-6-11 2195 0 0</inkml:trace>
  <inkml:trace contextRef="#ctx0" brushRef="#br0" timeOffset="3">5524 1586 64 0 0,'2'7'7139'0'0,"4"12"-2942"0"0,-2-2-5780 0 0,-1 8-4879 0 0,1-3 9718 0 0,4 51 2633 0 0,-1-9-4254 0 0,4 98-825 0 0,2-38-735 0 0,-2-24-46 0 0,14 169 7 0 0,-12-106-7 0 0,6 106 18 0 0,-3-24-66 0 0,5 123 290 0 0,-11 650 914 0 0,-28-455-1066 0 0,-17 1 221 0 0,28-454-189 0 0,-21 291 965 0 0,-18 289 960 0 0,24 0-1234 0 0,21-602-836 0 0,1 243-119 0 0,1-97-1032 0 0,1 91-4365 0 0,0-262 3129 0 0</inkml:trace>
  <inkml:trace contextRef="#ctx0" brushRef="#br0" timeOffset="4">191 8764 296 0 0,'-1'0'61'0'0,"-4"0"53"0"0,0-1 0 0 0,1 0 0 0 0,-1 0 0 0 0,0-1 0 0 0,0 1 0 0 0,1-1 0 0 0,-1 0 0 0 0,0 0 0 0 0,1-1 0 0 0,0 1 0 0 0,-1-1-114 0 0,5 2 2 0 0,-1 1 1 0 0,1 0-1 0 0,0 0 1 0 0,0 0-1 0 0,0 0 0 0 0,0 0 1 0 0,0 0-1 0 0,0 0 0 0 0,-1-1 1 0 0,1 1-1 0 0,0 0 1 0 0,0 0-1 0 0,0 0 0 0 0,0 0 1 0 0,0-1-1 0 0,0 1 1 0 0,0 0-1 0 0,0 0 0 0 0,0 0 1 0 0,0 0-1 0 0,0-1 0 0 0,0 1 1 0 0,0 0-1 0 0,0 0 1 0 0,0 0-1 0 0,0 0 0 0 0,0-1 1 0 0,0 1-1 0 0,0 0 0 0 0,0 0 1 0 0,0 0-1 0 0,0-1 1 0 0,0 1-1 0 0,0 0-2 0 0,0-4 24 0 0,0 4-24 0 0,-1 0 0 0 0,1-1-1 0 0,0 1 1 0 0,0 0-1 0 0,0 0 1 0 0,0-1 0 0 0,0 1-1 0 0,0 0 1 0 0,0 0 0 0 0,-1 0-1 0 0,1-1 1 0 0,0 1-1 0 0,0 0 1 0 0,0 0 0 0 0,0-1-1 0 0,0 1 1 0 0,0 0 0 0 0,0 0-1 0 0,0-1 1 0 0,0 1-1 0 0,0 0 1 0 0,0 0 0 0 0,0-1-1 0 0,1 1 1 0 0,-1 0 0 0 0,0 0-1 0 0,0-1 1 0 0,0 1-1 0 0,0 0 1 0 0,0 0 0 0 0,13-7-26 0 0,-13 7 26 0 0,7-3 17 0 0,1 1 1 0 0,-1 0-1 0 0,1 1 0 0 0,-1 0 0 0 0,1 0 1 0 0,0 1-1 0 0,-1-1 0 0 0,1 2 1 0 0,4 0-18 0 0,14-1 115 0 0,135 5 2512 0 0,-101-3 1279 0 0,56 4-1201 0 0,124 14-420 0 0,-22-2-803 0 0,11-1-84 0 0,-79-7-521 0 0,973 30 2029 0 0,3-52-3170 0 0,-846 7 286 0 0,487-12-1626 0 0,-255-4-6940 0 0,-328 6 1597 0 0,-102 7 5596 0 0</inkml:trace>
  <inkml:trace contextRef="#ctx0" brushRef="#br0" timeOffset="5">4713 1077 0 0 0,'0'-2'15'0'0,"0"0"0"0"0,0 1-1 0 0,1-1 1 0 0,-1 0 0 0 0,1 1 0 0 0,-1-1 0 0 0,1 1 0 0 0,-1-1-1 0 0,1 0 1 0 0,0 1 0 0 0,0-1 0 0 0,0 1-15 0 0,0 0 34 0 0,0 0 0 0 0,-1 0 0 0 0,1 0 0 0 0,-1-1 0 0 0,1 1 0 0 0,-1 0 0 0 0,1 0 0 0 0,-1 0 0 0 0,1 0 1 0 0,-1-1-1 0 0,0 1 0 0 0,0 0 0 0 0,0 0 0 0 0,0-2-34 0 0,1-8 430 0 0,-1 5-70 0 0,-9-1-35 0 0,6 5-158 0 0,2 1-115 0 0,0 0-1 0 0,0 1 0 0 0,0-1 1 0 0,-1 0-1 0 0,1 1 0 0 0,0-1 1 0 0,0 1-1 0 0,0 0 0 0 0,-1-1 1 0 0,0 1-52 0 0,-2 3 650 0 0,3 7 715 0 0,0 0 2162 0 0,0-9-3426 0 0,1 1-1 0 0,0-1 1 0 0,0 0-1 0 0,0 0 1 0 0,0 1-1 0 0,0-1 1 0 0,0 0-1 0 0,0 0 0 0 0,0 1 1 0 0,0 0-101 0 0,2 7 318 0 0,-2 1 1 0 0,1-1 0 0 0,-1 1-1 0 0,-1-1 1 0 0,0 1-1 0 0,0-1 1 0 0,-2 7-319 0 0,-2 24 282 0 0,-6 81 274 0 0,0-10-27 0 0,7-36-177 0 0,-1 17 961 0 0,-9 32-1313 0 0,8-83 287 0 0,0 5 316 0 0,-2-1 1 0 0,-2-1-1 0 0,-7 18-603 0 0,1-2 950 0 0,12-44-441 0 0,-1 1-1 0 0,0-1 1 0 0,-1 0-1 0 0,-4 9-508 0 0,5-12 300 0 0,5-8-137 0 0,0-5-161 0 0,0 0 1 0 0,0 0 0 0 0,0 0 0 0 0,0 0 0 0 0,0 0 0 0 0,0 1-1 0 0,0-1 1 0 0,0 0 0 0 0,0 0 0 0 0,0 0 0 0 0,0 0-1 0 0,1 0 1 0 0,-1 0 0 0 0,0 0 0 0 0,0 0 0 0 0,0 0 0 0 0,0 0-1 0 0,0 0 1 0 0,0 0 0 0 0,0 0 0 0 0,0 0 0 0 0,0 0 0 0 0,0 0-1 0 0,0 0 1 0 0,0 0 0 0 0,1 0 0 0 0,-1 0 0 0 0,0 0 0 0 0,0 0-1 0 0,0 0 1 0 0,0 0 0 0 0,0-1 0 0 0,0 1 0 0 0,0 0-1 0 0,0 0 1 0 0,0 0 0 0 0,0 0 0 0 0,0 0 0 0 0,0 0 0 0 0,0 0-1 0 0,0 0 1 0 0,0 0 0 0 0,0 0 0 0 0,0 0 0 0 0,1 0 0 0 0,-1 0-1 0 0,0 0 1 0 0,0 0 0 0 0,0-1 0 0 0,0 1 0 0 0,0 0 0 0 0,0 0-1 0 0,0 0 1 0 0,0 0 0 0 0,0 0-3 0 0,6-6 19 0 0,0 1 0 0 0,0 0 0 0 0,1 0 0 0 0,4-2-19 0 0,10-8 19 0 0,49-32-17 0 0,2 3 1 0 0,17-4-3 0 0,-73 39-8 0 0,38-19-31 0 0,2 3 1 0 0,22-6 38 0 0,119-31-48 0 0,-164 54 53 0 0,0 1 0 0 0,18 0-5 0 0,66-3 67 0 0,-110 9-59 0 0,3 1 12 0 0,0 0 1 0 0,1 0-1 0 0,-1 1 0 0 0,0 0 1 0 0,0 1-21 0 0,-5-2 4 0 0,0 2 0 0 0,-1-1-1 0 0,1 1 1 0 0,-1-1 0 0 0,0 1 0 0 0,1 0 0 0 0,-1 1 0 0 0,0-1 0 0 0,0 1 0 0 0,0 0 0 0 0,2 2-4 0 0,-3-2-156 0 0,-1-1-1 0 0,0 1 1 0 0,0-1 0 0 0,-1 1-1 0 0,1 0 1 0 0,0-1-1 0 0,-1 1 1 0 0,1 0-1 0 0,-1 0 1 0 0,0 0-1 0 0,0 0 1 0 0,0 1-1 0 0,-1-1 1 0 0,1 0 0 0 0,-1 0-1 0 0,1 3 157 0 0,-1 5-2076 0 0,-1 0-1 0 0,0 0 1 0 0,0 0-1 0 0,-2 4 2077 0 0,2-9-1224 0 0,-2 12-4835 0 0</inkml:trace>
  <inkml:trace contextRef="#ctx0" brushRef="#br0" timeOffset="6">709 1528 0 0 0,'0'-13'1024'0'0,"1"-7"-155"0"0,1 14 3120 0 0,0-1 3456 0 0,-1 13-2408 0 0,0 11-3573 0 0,-1 84 883 0 0,1 27-2208 0 0,7-44-1758 0 0,-6-77-1654 0 0,0-6-2551 0 0,-1-5-2763 0 0,-1-3 6920 0 0</inkml:trace>
  <inkml:trace contextRef="#ctx0" brushRef="#br0" timeOffset="7">563 1530 1664 0 0,'-12'-3'11549'0'0,"7"-1"-5324"0"0,5 3-6026 0 0,0 0 1 0 0,0 1-1 0 0,0-1 0 0 0,0 1 1 0 0,0-1-1 0 0,0 1 0 0 0,0-1 1 0 0,1 1-1 0 0,-1-1 0 0 0,0 1 1 0 0,0-1-1 0 0,0 1 0 0 0,1-1 1 0 0,-1 1-1 0 0,0-1 0 0 0,1 1 1 0 0,-1-1-1 0 0,0 1 0 0 0,1 0 1 0 0,-1-1-1 0 0,0 1 0 0 0,1-1 1 0 0,0 1-200 0 0,4-4 113 0 0,0 0 0 0 0,1 0 0 0 0,0 1 0 0 0,3-2-113 0 0,17-8 245 0 0,0 2 1 0 0,18-5-246 0 0,-20 8-717 0 0,0 2 0 0 0,1 1 0 0 0,-1 0 1 0 0,1 2-1 0 0,5 1 717 0 0,4 1-1226 0 0</inkml:trace>
  <inkml:trace contextRef="#ctx0" brushRef="#br0" timeOffset="8">861 1724 664 0 0,'0'0'546'0'0,"-1"0"1"0"0,1 0-1 0 0,-1 0 0 0 0,1 1 1 0 0,-1-1-1 0 0,1 0 0 0 0,-1 0 1 0 0,1 0-1 0 0,-1 0 0 0 0,1 0 0 0 0,-1 0 1 0 0,1 0-1 0 0,-1-1 0 0 0,1 1 1 0 0,-1 0-1 0 0,1 0 0 0 0,-1 0 1 0 0,1 0-1 0 0,-1-1 0 0 0,1 1 1 0 0,0 0-1 0 0,-1 0 0 0 0,1-1 0 0 0,-1 1-546 0 0,12-6 7028 0 0,7-2-6690 0 0,16-12-126 0 0,-6 4-1633 0 0,-1-1 0 0 0,15-14 1421 0 0,-40 31-152 0 0,-1-1-1 0 0,0 0 1 0 0,0 0 0 0 0,-1 0 0 0 0,1 0 0 0 0,0 1 0 0 0,0-1 0 0 0,0 0 0 0 0,0 0 0 0 0,-1-1 0 0 0,1 1 0 0 0,-1 0 0 0 0,1 0 0 0 0,-1 0 0 0 0,1 0 0 0 0,-1-1 0 0 0,1 1-1 0 0,-1 0 1 0 0,0 0 0 0 0,0-1 0 0 0,0 1 0 0 0,0 0 0 0 0,0-1 152 0 0,0 1-10 0 0,-1 0 0 0 0,1 0 0 0 0,-1 0 0 0 0,1 0 0 0 0,-1 0-1 0 0,0 0 1 0 0,1 1 0 0 0,-1-1 0 0 0,0 0 0 0 0,0 0 0 0 0,1 1 0 0 0,-1-1 0 0 0,0 0-1 0 0,0 1 1 0 0,0-1 0 0 0,0 1 0 0 0,0-1 0 0 0,0 1 0 0 0,0 0 0 0 0,0-1 0 0 0,0 1 0 0 0,0 0-1 0 0,0 0 1 0 0,0 0 0 0 0,0 0 0 0 0,0 0 0 0 0,-1 0 0 0 0,1 0 10 0 0,-4 0 333 0 0,-1 0 0 0 0,1 0 0 0 0,0 1 0 0 0,0 0 0 0 0,0 0 1 0 0,0 0-1 0 0,0 0 0 0 0,0 1 0 0 0,0 0 0 0 0,1 0 0 0 0,-1 0 0 0 0,0 1 0 0 0,1 0 0 0 0,0-1 1 0 0,0 2-1 0 0,0-1 0 0 0,0 0 0 0 0,0 1 0 0 0,0 0 0 0 0,-2 3-333 0 0,2-2 150 0 0,0 1 0 0 0,0 0 0 0 0,0 0-1 0 0,0 0 1 0 0,1 0 0 0 0,0 1 0 0 0,1-1 0 0 0,-1 1 0 0 0,1 0 0 0 0,1-1-1 0 0,-1 1 1 0 0,1 0 0 0 0,0 0 0 0 0,1 0 0 0 0,-1 2-150 0 0,1-7 6 0 0,0 0 0 0 0,0 0 0 0 0,1 0 0 0 0,-1 0 1 0 0,0-1-1 0 0,1 1 0 0 0,-1 0 0 0 0,1 0 0 0 0,0 0 1 0 0,-1 0-1 0 0,1-1 0 0 0,0 1 0 0 0,0 0 0 0 0,0-1 0 0 0,0 1 1 0 0,1-1-1 0 0,-1 1 0 0 0,0-1 0 0 0,0 0 0 0 0,1 1 1 0 0,0-1-7 0 0,1 1-170 0 0,0-1 1 0 0,0 1 0 0 0,0-1 0 0 0,-1 0 0 0 0,1 0 0 0 0,1 0 0 0 0,-1-1 0 0 0,0 1 0 0 0,0-1 0 0 0,0 1 0 0 0,0-1 0 0 0,2 0 169 0 0,7-1-1651 0 0,0 0 0 0 0,1-1 1 0 0,-1-1-1 0 0,0 1 1 0 0,0-2-1 0 0,2-1 1651 0 0,7-3-9420 0 0</inkml:trace>
  <inkml:trace contextRef="#ctx0" brushRef="#br0" timeOffset="9">1239 1589 248 0 0,'-2'-2'1497'0'0,"-1"1"-1"0"0,1 0 1 0 0,-1 0 0 0 0,0 0-1 0 0,0 0 1 0 0,1 1 0 0 0,-1-1-1 0 0,0 1 1 0 0,0-1 0 0 0,0 1-1 0 0,0 0-1496 0 0,-20 0 3785 0 0,17 1-3193 0 0,-1 1-1 0 0,0-1 0 0 0,1 1 1 0 0,0 0-1 0 0,-1 0 0 0 0,-1 1-591 0 0,5-1 66 0 0,0-1-1 0 0,0 1 0 0 0,0-1 0 0 0,0 1 0 0 0,1 0 0 0 0,-1 0 0 0 0,1 0 0 0 0,-1 0 0 0 0,1 1 0 0 0,0-1 0 0 0,-1 1 1 0 0,1-1-1 0 0,-1 3-65 0 0,3-5-6 0 0,0 1 0 0 0,-1 0 0 0 0,1-1 1 0 0,0 1-1 0 0,0 0 0 0 0,0 0 1 0 0,-1-1-1 0 0,1 1 0 0 0,0 0 0 0 0,0 0 1 0 0,0-1-1 0 0,0 1 0 0 0,0 0 0 0 0,0 0 1 0 0,0-1-1 0 0,1 1 0 0 0,-1 0 0 0 0,0 0 1 0 0,0-1-1 0 0,0 1 0 0 0,1 0 0 0 0,-1-1 1 0 0,1 1-1 0 0,-1 0 0 0 0,0-1 1 0 0,1 1-1 0 0,-1 0 0 0 0,1-1 0 0 0,-1 1 1 0 0,1-1-1 0 0,-1 1 0 0 0,1-1 0 0 0,0 1 1 0 0,-1-1-1 0 0,1 1 0 0 0,0-1 0 0 0,-1 0 1 0 0,1 1-1 0 0,0-1 0 0 0,-1 0 1 0 0,1 0-1 0 0,0 0 0 0 0,0 1 6 0 0,6 1-83 0 0,0 0 0 0 0,0-1 0 0 0,0 1 0 0 0,4-1 83 0 0,-4 0-147 0 0,2 0-71 0 0,-1 0 1 0 0,0 1-1 0 0,1 0 0 0 0,-1 1 1 0 0,0 0-1 0 0,0 0 1 0 0,-1 1-1 0 0,3 1 218 0 0,-8-4-7 0 0,1 1-1 0 0,-1-1 1 0 0,0 1 0 0 0,0 0-1 0 0,0 0 1 0 0,0 0 0 0 0,-1 0-1 0 0,1 0 1 0 0,0 0 0 0 0,-1 0 0 0 0,0 0-1 0 0,1 1 1 0 0,-1-1 0 0 0,0 1-1 0 0,0-1 1 0 0,0 1 0 0 0,-1-1-1 0 0,1 1 1 0 0,0 0 0 0 0,-1-1 0 0 0,0 1-1 0 0,0 0 1 0 0,0-1 0 0 0,0 1-1 0 0,0 0 1 0 0,0-1 0 0 0,-1 1-1 0 0,1 0 8 0 0,-1 0 91 0 0,0 0 0 0 0,0 0-1 0 0,0-1 1 0 0,0 1-1 0 0,0 0 1 0 0,-1-1-1 0 0,1 1 1 0 0,-1-1 0 0 0,0 1-1 0 0,0-1 1 0 0,0 0-1 0 0,0 0 1 0 0,0 0 0 0 0,0 0-1 0 0,0 0 1 0 0,-1 0-1 0 0,1-1 1 0 0,-1 1-1 0 0,1-1 1 0 0,-1 0 0 0 0,0 1-1 0 0,0-1 1 0 0,1 0-1 0 0,-1-1 1 0 0,-1 1-91 0 0,0 0-58 0 0,0 0 0 0 0,0 0 0 0 0,0-1 0 0 0,0 1 0 0 0,0-1 0 0 0,0 0 0 0 0,0-1 0 0 0,-3 1 58 0 0,4-1-395 0 0,0 1 0 0 0,1-1 0 0 0,-1 0 0 0 0,0 0 0 0 0,0 0 0 0 0,1 0 0 0 0,-1 0 0 0 0,0-1 0 0 0,1 1 0 0 0,-1-1 0 0 0,-1-1 395 0 0,-6-11-3840 0 0,8 5-136 0 0</inkml:trace>
  <inkml:trace contextRef="#ctx0" brushRef="#br0" timeOffset="10">1382 1435 0 0 0,'0'-15'1582'0'0,"1"4"16156"0"0,-1 65-14093 0 0,7 27-2339 0 0,1 5-1608 0 0,-5 3-2037 0 0,-2-30-7216 0 0,-1-51 3673 0 0</inkml:trace>
  <inkml:trace contextRef="#ctx0" brushRef="#br0" timeOffset="11">1308 1644 1520 0 0,'-9'-8'17338'0'0,"9"1"-12188"0"0,1 6-5094 0 0,0 0 0 0 0,0 0 1 0 0,-1 0-1 0 0,1 1 0 0 0,0-1 0 0 0,1 0 1 0 0,-1 1-1 0 0,0-1 0 0 0,0 0 0 0 0,0 1 1 0 0,0 0-1 0 0,0-1 0 0 0,1 1 0 0 0,-1 0 1 0 0,0 0-1 0 0,1-1-56 0 0,64-9-454 0 0,37 5-5708 0 0,-87 5 5264 0 0,12-1-1949 0 0</inkml:trace>
  <inkml:trace contextRef="#ctx0" brushRef="#br0" timeOffset="12">1763 1559 0 0 0,'4'-35'-92'0'0,"-2"-1"3470"0"0,-2 29-1813 0 0,-1 0-1 0 0,0 0 1 0 0,0 1-1 0 0,0-1 1 0 0,0 0-1 0 0,-1 1 0 0 0,0 0 1 0 0,-1-1-1 0 0,-1-2-1564 0 0,4 8 126 0 0,-1 0 0 0 0,0 0 0 0 0,1 0 0 0 0,-1-1 0 0 0,0 1 0 0 0,1 0-1 0 0,-1 0 1 0 0,0 1 0 0 0,0-1 0 0 0,0 0 0 0 0,0 0 0 0 0,0 0-1 0 0,0 1 1 0 0,0-1 0 0 0,0 0 0 0 0,0 1 0 0 0,-1-1 0 0 0,1 1 0 0 0,0-1-1 0 0,0 1 1 0 0,-1 0 0 0 0,1-1 0 0 0,0 1 0 0 0,0 0 0 0 0,-1 0 0 0 0,1 0-1 0 0,0 0 1 0 0,0 0 0 0 0,-1 0 0 0 0,1 0 0 0 0,0 1 0 0 0,0-1 0 0 0,-1 0-1 0 0,1 1 1 0 0,0-1 0 0 0,0 1 0 0 0,0-1 0 0 0,0 1 0 0 0,-1 0 0 0 0,1-1-1 0 0,0 1 1 0 0,0 0 0 0 0,0 0-126 0 0,-2 1 53 0 0,0 1 0 0 0,-1 0 0 0 0,1-1-1 0 0,1 1 1 0 0,-1 0 0 0 0,0 1 0 0 0,1-1 0 0 0,0 0 0 0 0,-1 1-1 0 0,1-1 1 0 0,1 1 0 0 0,-1 0 0 0 0,0 1-53 0 0,-4 18 251 0 0,2 0 0 0 0,0 1 0 0 0,2 0 0 0 0,0 18-251 0 0,6 98-443 0 0,-2-108 7 0 0,6 71-4466 0 0,-4-69-367 0 0,2-1-3806 0 0,-3-17 6283 0 0</inkml:trace>
  <inkml:trace contextRef="#ctx0" brushRef="#br0" timeOffset="13">1619 1709 944 0 0,'-3'-12'3189'0'0,"2"5"-750"0"0,-1-1 1 0 0,1 0 0 0 0,0 0 0 0 0,1 1-1 0 0,0-9-2439 0 0,0 15 150 0 0,0-1 0 0 0,1 0 1 0 0,-1 1-1 0 0,0-1 0 0 0,1 1 0 0 0,-1-1 0 0 0,1 1 0 0 0,0-1 0 0 0,-1 1 0 0 0,1-1 0 0 0,0 1 0 0 0,0 0 0 0 0,0-1 0 0 0,0 1 1 0 0,0 0-1 0 0,0 0 0 0 0,0 0 0 0 0,0 0 0 0 0,1-1 0 0 0,-1 2 0 0 0,0-1 0 0 0,1 0 0 0 0,-1 0 0 0 0,0 0 0 0 0,1 1 0 0 0,-1-1 1 0 0,1 1-1 0 0,-1-1 0 0 0,1 1 0 0 0,1-1-150 0 0,9 0-677 0 0,0 0 0 0 0,1 1-1 0 0,-1 0 1 0 0,0 0 0 0 0,0 2 0 0 0,0-1 0 0 0,6 3 677 0 0,1 0-2035 0 0</inkml:trace>
  <inkml:trace contextRef="#ctx0" brushRef="#br0" timeOffset="14">1992 1613 736 0 0,'-5'-2'3181'0'0,"-13"-10"6258"0"0,-1 3-5419 0 0,17 8-3801 0 0,0 1 1 0 0,-1-1-1 0 0,1 1 1 0 0,0 0-1 0 0,-1 0 1 0 0,1-1-1 0 0,0 2 1 0 0,-1-1-1 0 0,1 0 1 0 0,0 0-1 0 0,-1 1 1 0 0,1-1-1 0 0,0 1 1 0 0,0 0-1 0 0,-1-1 1 0 0,1 1-1 0 0,0 0-219 0 0,-3 2 213 0 0,1 0-1 0 0,-1 0 0 0 0,0 1 1 0 0,1 0-1 0 0,0-1 0 0 0,0 1 1 0 0,0 0-1 0 0,1 1 1 0 0,-1-1-1 0 0,1 1 0 0 0,0 0 1 0 0,-1 2-213 0 0,-2 3 81 0 0,1 1 0 0 0,0 0 0 0 0,1 0 0 0 0,0 0 0 0 0,0 6-81 0 0,3-14-18 0 0,0 1 0 0 0,1-1 0 0 0,-1 1 0 0 0,1 0 0 0 0,0-1 0 0 0,0 1 0 0 0,0 0 0 0 0,0-1 0 0 0,1 1 18 0 0,-1-3-36 0 0,0 0 1 0 0,0-1-1 0 0,1 1 0 0 0,-1 0 0 0 0,0 0 1 0 0,1 0-1 0 0,-1-1 0 0 0,1 1 1 0 0,-1 0-1 0 0,1-1 0 0 0,-1 1 0 0 0,1 0 1 0 0,-1-1-1 0 0,1 1 0 0 0,0 0 1 0 0,-1-1-1 0 0,1 1 0 0 0,0-1 0 0 0,-1 0 1 0 0,1 1-1 0 0,0-1 0 0 0,0 1 1 0 0,-1-1-1 0 0,1 0 0 0 0,0 0 0 0 0,0 1 1 0 0,0-1-1 0 0,-1 0 0 0 0,1 0 1 0 0,0 0-1 0 0,0 0 0 0 0,0 0 0 0 0,0 0 1 0 0,0 0-1 0 0,-1 0 0 0 0,1 0 1 0 0,0 0-1 0 0,0-1 0 0 0,0 1 36 0 0,6-2-412 0 0,-1 0-1 0 0,0-1 1 0 0,0 1-1 0 0,0-1 1 0 0,0-1-1 0 0,0 1 1 0 0,-1-1 0 0 0,0 0-1 0 0,0 0 1 0 0,0 0-1 0 0,0-1 1 0 0,0 0-1 0 0,2-3 413 0 0,-1 1-241 0 0,-1 0-1 0 0,0-1 1 0 0,0 1-1 0 0,0-1 0 0 0,-1-1 1 0 0,0 1-1 0 0,0-1 0 0 0,-1 1 1 0 0,1-6 241 0 0,-1-8 876 0 0,-3 22-721 0 0,0-1-1 0 0,1 0 1 0 0,-1 1-1 0 0,0-1 1 0 0,0 0-1 0 0,0 1 1 0 0,0-1 0 0 0,0 0-1 0 0,0 1 1 0 0,0-1-1 0 0,0 0 1 0 0,0 1-1 0 0,-1-1 1 0 0,1 0-1 0 0,0 1 1 0 0,0-1 0 0 0,-1 0-1 0 0,1 1 1 0 0,0-1-1 0 0,0 1 1 0 0,-1-1-1 0 0,1 1 1 0 0,-1-1 0 0 0,1 1-1 0 0,-1-1 1 0 0,1 1-1 0 0,-1-1 1 0 0,1 1-1 0 0,-1-1-154 0 0,1 1 113 0 0,-1 1-1 0 0,1-1 1 0 0,-1 0-1 0 0,0 0 1 0 0,1 1-1 0 0,-1-1 1 0 0,1 0-1 0 0,0 0 1 0 0,-1 1-1 0 0,1-1 1 0 0,-1 1-1 0 0,1-1 1 0 0,-1 0-1 0 0,1 1 1 0 0,0-1-1 0 0,-1 1 1 0 0,1-1-1 0 0,0 1 1 0 0,0-1-1 0 0,-1 1 0 0 0,1-1 1 0 0,0 1-1 0 0,0-1 1 0 0,0 1-1 0 0,-1-1 1 0 0,1 1-113 0 0,-4 18 573 0 0,3-17-429 0 0,-1 9-33 0 0,0 0-1 0 0,1 1 0 0 0,1-1 0 0 0,-1 0 1 0 0,2 6-111 0 0,0-11-167 0 0,-1 1 1 0 0,1 0 0 0 0,1-1-1 0 0,-1 1 1 0 0,1-1 0 0 0,0 0 0 0 0,1 1-1 0 0,-1-1 1 0 0,4 4 166 0 0,-6-9-236 0 0,1 0 0 0 0,0 0 0 0 0,-1 0 0 0 0,1 0 0 0 0,0 0 0 0 0,-1 0 0 0 0,1 0 0 0 0,0-1 0 0 0,0 1 0 0 0,0 0 0 0 0,0-1 0 0 0,0 1 0 0 0,0 0 0 0 0,0-1 0 0 0,0 1 0 0 0,0-1 0 0 0,0 1 0 0 0,0-1 0 0 0,0 0 0 0 0,0 0-1 0 0,1 1 1 0 0,-1-1 236 0 0,1 0-982 0 0,-1 0-1 0 0,1-1 0 0 0,0 1 0 0 0,0-1 0 0 0,-1 1 0 0 0,1-1 1 0 0,0 1-1 0 0,-1-1 0 0 0,1 0 0 0 0,-1 1 0 0 0,1-1 1 0 0,-1 0-1 0 0,1 0 0 0 0,-1-1 983 0 0,7-5-2489 0 0</inkml:trace>
  <inkml:trace contextRef="#ctx0" brushRef="#br0" timeOffset="15">2158 1451 848 0 0,'7'-28'9754'0'0,"-2"6"-1360"0"0,-3 7-5835 0 0,-13 82 1488 0 0,-1 5-4141 0 0,10-61 60 0 0,-2 24 62 0 0,1 15-28 0 0,2-40-381 0 0,2 0-1 0 0,-1 1 0 0 0,2-1 1 0 0,-1 1-1 0 0,1-1 1 0 0,4 10 381 0 0,-6-19-119 0 0,0 0 1 0 0,0 0-1 0 0,1 0 1 0 0,-1 0-1 0 0,1 0 1 0 0,-1 0-1 0 0,1 0 0 0 0,-1 0 1 0 0,1 0-1 0 0,0 0 1 0 0,-1 0-1 0 0,1 0 1 0 0,0 0-1 0 0,0-1 0 0 0,0 1 1 0 0,0 0-1 0 0,-1-1 1 0 0,2 1 118 0 0,-2-1-154 0 0,1 1 0 0 0,0-1 1 0 0,-1 0-1 0 0,1 0 0 0 0,-1 0 0 0 0,1 0 1 0 0,0 0-1 0 0,-1 0 0 0 0,1-1 0 0 0,-1 1 1 0 0,1 0-1 0 0,0 0 0 0 0,-1 0 1 0 0,1 0-1 0 0,-1-1 0 0 0,1 1 0 0 0,-1 0 1 0 0,1-1-1 0 0,-1 1 0 0 0,1 0 0 0 0,-1-1 1 0 0,1 1-1 0 0,-1 0 0 0 0,0-1 154 0 0,3-2-790 0 0,0 0-1 0 0,-1 0 1 0 0,0 0-1 0 0,0 0 0 0 0,0-1 1 0 0,0 1-1 0 0,0-1 1 0 0,-1 1-1 0 0,1-1 791 0 0,11-39-6265 0 0,-2 0 3567 0 0,6-42 6496 0 0,-3 12 7100 0 0,-12 53-6208 0 0,-2 19-3304 0 0,0 2-225 0 0,-2 10-136 0 0,-4 71 553 0 0,-2 36-1533 0 0,7-88-4914 0 0,4 18 4869 0 0,-3-41-912 0 0,1 0 0 0 0,1 0 1 0 0,-1 0-1 0 0,2 3 912 0 0,3 4-3293 0 0</inkml:trace>
  <inkml:trace contextRef="#ctx0" brushRef="#br0" timeOffset="16">2369 1595 0 0 0,'-7'3'2218'0'0,"0"0"11720"0"0,7-3-9283 0 0,3-1-2914 0 0,2 0-3297 0 0,45-9 2724 0 0,0 3 0 0 0,34-1-1168 0 0,-32 6-4884 0 0,20 3 4884 0 0,-56-1-1860 0 0</inkml:trace>
  <inkml:trace contextRef="#ctx0" brushRef="#br0" timeOffset="17">1331 2018 0 0 0,'0'-1'430'0'0,"0"0"1"0"0,1 0-1 0 0,-1 0 1 0 0,0 0-1 0 0,0 1 1 0 0,0-1-1 0 0,1 0 0 0 0,-1 0 1 0 0,0 0-1 0 0,0 0 1 0 0,0 0-1 0 0,-1 0 1 0 0,1 1-1 0 0,0-1 0 0 0,0 0 1 0 0,0 0-1 0 0,-1 0 1 0 0,1 0-1 0 0,0 1 1 0 0,-1-1-1 0 0,1 0 0 0 0,-1 0 1 0 0,1 1-1 0 0,-1-1 1 0 0,1 0-1 0 0,-1 0 1 0 0,1 1-1 0 0,-1-1 0 0 0,0 1 1 0 0,1-1-1 0 0,-1 1 1 0 0,0-1-431 0 0,0 0 735 0 0,-1 0 0 0 0,1 0 1 0 0,-1 0-1 0 0,1 0 1 0 0,-1 0-1 0 0,0 0 0 0 0,1 0 1 0 0,-1 1-1 0 0,-1-1-735 0 0,-9 0-646 0 0,6 3 695 0 0,1 1 0 0 0,0-1 1 0 0,0 1-1 0 0,0 0 0 0 0,0 0 1 0 0,0 0-1 0 0,0 0 0 0 0,1 1 1 0 0,-1 0-1 0 0,1 0 0 0 0,0 0 1 0 0,1 1-1 0 0,-1-1 0 0 0,1 1 1 0 0,-1 0-1 0 0,2 0 0 0 0,-1 0 1 0 0,0 1-50 0 0,2-5 0 0 0,1 1 0 0 0,0-1 0 0 0,-1 0 0 0 0,1 0 0 0 0,0 0 0 0 0,-1 0 0 0 0,1 0 0 0 0,0 1 0 0 0,0-1 0 0 0,0 0 0 0 0,0 0 0 0 0,0 0 0 0 0,1 1 0 0 0,-1-1 0 0 0,0 0 1 0 0,0 0-1 0 0,1 0 0 0 0,-1 0 0 0 0,1 0 0 0 0,-1 0 0 0 0,1 0 0 0 0,-1 0 0 0 0,1 0 0 0 0,0 0 0 0 0,-1 0 0 0 0,1 0 0 0 0,0 0 0 0 0,0 0 0 0 0,0 0 0 0 0,0 0 0 0 0,0-1 0 0 0,0 1 0 0 0,0 0 0 0 0,0-1 0 0 0,0 1 1 0 0,0-1-1 0 0,0 1 0 0 0,0-1 0 0 0,0 0 0 0 0,7 3-16 0 0,0-1 1 0 0,0-1 0 0 0,0 1-1 0 0,1-1 1 0 0,5-1 15 0 0,10 3-16 0 0,-16-2-4 0 0,-1 1 1 0 0,1 0-1 0 0,0 1 1 0 0,-1 0-1 0 0,0 0 1 0 0,0 0-1 0 0,1 2 20 0 0,-6-4-7 0 0,0 0 0 0 0,0 0 1 0 0,0 1-1 0 0,0-1 0 0 0,0 1 0 0 0,0-1 0 0 0,-1 1 1 0 0,1 0-1 0 0,0-1 0 0 0,-1 1 0 0 0,0 0 1 0 0,1 0-1 0 0,-1 0 0 0 0,0 0 0 0 0,0 1 0 0 0,0-1 1 0 0,0 0-1 0 0,-1 0 0 0 0,1 1 0 0 0,0-1 0 0 0,-1 0 1 0 0,0 1-1 0 0,1-1 0 0 0,-1 0 0 0 0,0 1 7 0 0,-1-1 16 0 0,0 1-1 0 0,1-1 1 0 0,-1 1 0 0 0,0-1-1 0 0,0 0 1 0 0,-1 1-1 0 0,1-1 1 0 0,0 0-1 0 0,-1 0 1 0 0,1 0-1 0 0,-1 0 1 0 0,0 0-1 0 0,0 0 1 0 0,1-1 0 0 0,-1 1-1 0 0,0-1 1 0 0,-1 1-1 0 0,0 0-15 0 0,-6 4 61 0 0,0-1-1 0 0,-1 0 1 0 0,-7 3-61 0 0,8-4 71 0 0,-1-1 1 0 0,0 0 0 0 0,-8 2-72 0 0,15-5-231 0 0,0 1 1 0 0,1-1-1 0 0,-1 1 1 0 0,0-1-1 0 0,0 0 1 0 0,1 0 0 0 0,-1 0-1 0 0,0 0 1 0 0,0-1-1 0 0,1 1 1 0 0,-1-1-1 0 0,0 0 1 0 0,1 1-1 0 0,-1-1 1 0 0,0 0-1 0 0,-1-1 231 0 0,4 1-90 0 0,0 1 0 0 0,-1 0 1 0 0,1-1-1 0 0,0 1 0 0 0,-1 0 0 0 0,1-1 0 0 0,0 1 0 0 0,0 0 0 0 0,-1-1 1 0 0,1 1-1 0 0,0 0 0 0 0,0-1 0 0 0,0 1 0 0 0,-1-1 0 0 0,1 1 1 0 0,0-1-1 0 0,0 1 0 0 0,0 0 0 0 0,0-1 0 0 0,0 1 0 0 0,0-1 1 0 0,0 1 89 0 0,0-5-1606 0 0</inkml:trace>
  <inkml:trace contextRef="#ctx0" brushRef="#br0" timeOffset="18">1501 2149 920 0 0,'1'-5'8896'0'0,"0"5"-3377"0"0,3 10-1537 0 0,1 19-3124 0 0,-1 3-130 0 0,3 43-38 0 0,-6-24-592 0 0,-1-48-115 0 0,0-1-36 0 0,-1 1-1 0 0,1 0 0 0 0,1-1 1 0 0,-1 1-1 0 0,0 0 0 0 0,1-1 1 0 0,-1 1-1 0 0,1 0 0 0 0,0 1 54 0 0,-6-38-1317 0 0,-1 3 958 0 0,1 9 269 0 0,1 0 0 0 0,1 0-1 0 0,1-5 91 0 0,2 20 37 0 0,0 1-1 0 0,0 0 1 0 0,1 0 0 0 0,-1 0-1 0 0,1 0 1 0 0,1 0-1 0 0,-1 0 1 0 0,1 1-1 0 0,0-1 1 0 0,1 0 0 0 0,-1 1-1 0 0,1-1 1 0 0,0 1-1 0 0,0 0-36 0 0,0 2-2 0 0,-1 0 0 0 0,1 0 0 0 0,0 1 0 0 0,0-1 0 0 0,0 1 0 0 0,0 0 0 0 0,0 0 0 0 0,0 0 0 0 0,0 0 0 0 0,1 0 0 0 0,-1 1 0 0 0,1 0 0 0 0,-1-1 0 0 0,1 2 0 0 0,1-2 2 0 0,-3 2-3 0 0,1-1 0 0 0,-1 1 0 0 0,1 0-1 0 0,-1 0 1 0 0,1-1 0 0 0,-1 1 0 0 0,1 1 0 0 0,-1-1 0 0 0,1 0-1 0 0,-1 1 1 0 0,1-1 0 0 0,-1 1 0 0 0,0 0 0 0 0,1 0 0 0 0,-1 0 0 0 0,0 0-1 0 0,1 0 1 0 0,-1 0 0 0 0,0 1 0 0 0,0-1 0 0 0,0 1 0 0 0,0-1 0 0 0,0 2 3 0 0,-1-2 11 0 0,-1 0 0 0 0,1 0 0 0 0,-1 0 1 0 0,1 0-1 0 0,-1 1 0 0 0,1-1 1 0 0,-1 0-1 0 0,0 0 0 0 0,0 0 0 0 0,0 1 1 0 0,0-1-1 0 0,0 0 0 0 0,0 0 0 0 0,0 1 1 0 0,0-1-1 0 0,0 0 0 0 0,0 0 1 0 0,-1 0-1 0 0,1 1 0 0 0,0-1 0 0 0,-1 0 1 0 0,1 0-1 0 0,-1 0 0 0 0,1 0 1 0 0,-1 0-1 0 0,0 0 0 0 0,1 0 0 0 0,-1 0 1 0 0,-1 1-12 0 0,-1 3 30 0 0,-1 0 1 0 0,0-1-1 0 0,-1 1 1 0 0,1-1 0 0 0,-2 2-31 0 0,-1-1-110 0 0,-4 5-35 0 0,-1-2 0 0 0,-9 6 145 0 0,18-12-697 0 0,-1 0 1 0 0,0 0-1 0 0,1 0 1 0 0,-1-1-1 0 0,0 0 0 0 0,0 0 1 0 0,-2 1 696 0 0,0-2-2703 0 0</inkml:trace>
  <inkml:trace contextRef="#ctx0" brushRef="#br0" timeOffset="19">1733 2137 912 0 0,'7'9'9080'0'0,"1"-5"-3684"0"0,-6-3-5151 0 0,-1-1 1 0 0,0 0-1 0 0,1 0 0 0 0,-1 0 0 0 0,1 0 1 0 0,-1 0-1 0 0,0 0 0 0 0,1 0 0 0 0,-1-1 0 0 0,0 1 1 0 0,1 0-1 0 0,-1-1 0 0 0,1 1-245 0 0,0-1-44 0 0,1-1 0 0 0,0 1 0 0 0,0-1 0 0 0,-1 0 1 0 0,1 0-1 0 0,-1 0 0 0 0,1 0 0 0 0,-1 0 0 0 0,0 0 0 0 0,0 0 0 0 0,0-1 0 0 0,1 0 44 0 0,1-3-50 0 0,0-1-1 0 0,-1 0 0 0 0,1 0 1 0 0,-1-2 50 0 0,-2 7-26 0 0,0 0 0 0 0,0 0 0 0 0,-1 0 0 0 0,1 0 0 0 0,-1 0 0 0 0,0 0 0 0 0,1 0 0 0 0,-1 0 0 0 0,0-1 0 0 0,0 1 0 0 0,0 0 0 0 0,-1 0 0 0 0,1 0-1 0 0,0 0 1 0 0,-1 0 0 0 0,1 0 0 0 0,-1 0 0 0 0,0 0 26 0 0,1 1 15 0 0,-1 1 0 0 0,1-1 0 0 0,0 1 0 0 0,-1-1 0 0 0,1 1 0 0 0,-1-1 0 0 0,1 1 0 0 0,-1-1 0 0 0,1 1 0 0 0,-1-1 0 0 0,1 1 0 0 0,-1 0 0 0 0,1-1 0 0 0,-1 1 0 0 0,1 0 0 0 0,-1-1 0 0 0,0 1 0 0 0,1 0-1 0 0,-1 0 1 0 0,0 0 0 0 0,1 0 0 0 0,-1 0 0 0 0,0-1 0 0 0,1 1-15 0 0,-2 1 73 0 0,0-1-1 0 0,0 0 0 0 0,1 0 0 0 0,-1 1 1 0 0,0-1-1 0 0,1 1 0 0 0,-1-1 1 0 0,1 1-1 0 0,-2 0-72 0 0,-4 4 483 0 0,0-1 0 0 0,0 1 0 0 0,-5 5-483 0 0,9-8 169 0 0,-4 4 142 0 0,1-1 0 0 0,-1 2 0 0 0,1-1 0 0 0,1 1 0 0 0,-1 0 1 0 0,1 0-1 0 0,1 0 0 0 0,-1 2-311 0 0,4-8 19 0 0,0 1 1 0 0,0-1-1 0 0,0 1 1 0 0,0 0-1 0 0,1 0 0 0 0,-1-1 1 0 0,0 1-1 0 0,1 0 1 0 0,0 0-1 0 0,-1 0 0 0 0,1 0 1 0 0,0 0-1 0 0,0 0 1 0 0,0-1-1 0 0,0 1 0 0 0,0 0 1 0 0,1 0-1 0 0,-1 0 1 0 0,1 0-1 0 0,-1 0 0 0 0,1-1 1 0 0,0 1-1 0 0,-1 0 1 0 0,1 0-1 0 0,0-1 0 0 0,0 1 1 0 0,0-1-1 0 0,0 1 1 0 0,1-1-1 0 0,-1 1 0 0 0,0-1 1 0 0,1 0-1 0 0,-1 1 1 0 0,0-1-1 0 0,1 0 0 0 0,0 0 1 0 0,-1 0-1 0 0,1 0 1 0 0,1 0-20 0 0,1 1-221 0 0,1 0 1 0 0,0-1-1 0 0,0 1 1 0 0,0-1-1 0 0,1-1 1 0 0,-1 1 0 0 0,0-1-1 0 0,0 1 1 0 0,0-1-1 0 0,1-1 1 0 0,-1 1-1 0 0,1-1 221 0 0,14-2-5412 0 0,0-1 0 0 0,9-4 5412 0 0,-12 4-7798 0 0</inkml:trace>
  <inkml:trace contextRef="#ctx0" brushRef="#br0" timeOffset="20">1959 2038 0 0 0,'-4'-1'-222'0'0,"-3"-1"3310"0"0,-3-1 6053 0 0,4 0-990 0 0,7 1-6824 0 0,3-1-1271 0 0,0 0 0 0 0,1 0 0 0 0,0 0 0 0 0,0 0 0 0 0,-1 1 0 0 0,1 0 0 0 0,1 0 1 0 0,-1 0-1 0 0,0 1-56 0 0,-3 0 6 0 0,-1 1-1 0 0,0 0 1 0 0,0 0 0 0 0,1 0 0 0 0,-1 0 0 0 0,0 0 0 0 0,1 0 0 0 0,-1 0 0 0 0,0 0-1 0 0,0 0 1 0 0,1 1 0 0 0,-1-1 0 0 0,0 0 0 0 0,0 1 0 0 0,1-1 0 0 0,-1 1 0 0 0,0 0-1 0 0,0-1 1 0 0,0 1 0 0 0,0 0 0 0 0,0 0 0 0 0,0-1 0 0 0,0 1 0 0 0,0 0 0 0 0,0 0-1 0 0,0 0 1 0 0,-1 0 0 0 0,1 0 0 0 0,0 0 0 0 0,-1 1 0 0 0,1-1 0 0 0,0 0 0 0 0,-1 0-1 0 0,0 0 1 0 0,1 1 0 0 0,-1-1 0 0 0,0 0 0 0 0,1 0 0 0 0,-1 1 0 0 0,0 0-6 0 0,0 4 54 0 0,0 1 0 0 0,0-1 0 0 0,0 1 0 0 0,-1-1 1 0 0,0 1-1 0 0,0-1 0 0 0,-1 1 0 0 0,0-1 0 0 0,-1 4-54 0 0,-7 29 490 0 0,9-34-395 0 0,1 0 0 0 0,-1 1 0 0 0,1-1 0 0 0,0 0 0 0 0,1 0-1 0 0,-1 0 1 0 0,1 1 0 0 0,0-1 0 0 0,1 2-95 0 0,-1-5-56 0 0,-1 0 0 0 0,1-1-1 0 0,0 1 1 0 0,0-1 0 0 0,-1 1 0 0 0,1-1 0 0 0,0 1-1 0 0,1-1 1 0 0,-1 0 0 0 0,0 0 0 0 0,0 1 0 0 0,0-1-1 0 0,1 0 1 0 0,-1 0 0 0 0,1 0 0 0 0,-1 0 0 0 0,1 0-1 0 0,-1-1 1 0 0,1 1 0 0 0,-1 0 0 0 0,1-1 0 0 0,0 1-1 0 0,-1-1 1 0 0,1 1 0 0 0,0-1 0 0 0,0 0 0 0 0,-1 0 0 0 0,1 0-1 0 0,0 0 1 0 0,0 0 56 0 0,4 0-1216 0 0,0-1 0 0 0,-1 0 1 0 0,1 0-1 0 0,0 0 0 0 0,-1-1 0 0 0,6-1 1216 0 0,17-11-11424 0 0,-19 9 9525 0 0</inkml:trace>
  <inkml:trace contextRef="#ctx0" brushRef="#br0" timeOffset="21">1962 2109 1608 0 0,'-8'5'15894'0'0,"2"0"-11560"0"0,5-4-4338 0 0,1-1 0 0 0,0 0-1 0 0,0 0 1 0 0,0 0 0 0 0,0 0 0 0 0,0 1-1 0 0,0-1 1 0 0,0 0 0 0 0,0 0-1 0 0,0 0 1 0 0,0 1 0 0 0,0-1-1 0 0,0 0 1 0 0,0 0 0 0 0,0 0-1 0 0,0 1 1 0 0,0-1 0 0 0,0 0 0 0 0,0 0-1 0 0,0 0 1 0 0,0 1 0 0 0,0-1-1 0 0,0 0 1 0 0,0 0 0 0 0,0 0-1 0 0,0 1 1 0 0,0-1 0 0 0,0 0 0 0 0,0 0-1 0 0,1 0 5 0 0,9 4 460 0 0,-2-4-717 0 0,1 0-1 0 0,-1 0 0 0 0,1-1 0 0 0,-1-1 0 0 0,1 1 0 0 0,-1-1 0 0 0,0-1 0 0 0,6-2 258 0 0,21-5-4423 0 0,-5 4-1261 0 0,-16 3-2121 0 0</inkml:trace>
  <inkml:trace contextRef="#ctx0" brushRef="#br0" timeOffset="22">2185 2031 1248 0 0,'-1'4'13667'0'0,"-3"5"-8633"0"0,-2 4-3846 0 0,3 0-518 0 0,1 0 1 0 0,0 0 0 0 0,1 1-1 0 0,0 0-670 0 0,4 30-3979 0 0,0-34-565 0 0,-1-8-568 0 0,0-1-3320 0 0</inkml:trace>
  <inkml:trace contextRef="#ctx0" brushRef="#br0" timeOffset="23">2186 1944 2577 0 0,'-4'0'17115'0'0,"3"0"-14626"0"0,-1 0-1649 0 0,1 2-696 0 0,1 0-256 0 0,1-1-816 0 0,-1 2-345 0 0,3 0 913 0 0,1 0-696 0 0,-1 0-664 0 0</inkml:trace>
  <inkml:trace contextRef="#ctx0" brushRef="#br0" timeOffset="24">2418 1945 680 0 0,'-1'-13'2704'0'0,"-6"-18"12216"0"0,3 21-14227 0 0,4 10-618 0 0,0-1-1 0 0,0 1 0 0 0,0 0 1 0 0,0-1-1 0 0,0 1 0 0 0,0-1 1 0 0,-1 1-1 0 0,1 0 0 0 0,0-1 1 0 0,0 1-1 0 0,-1 0 0 0 0,1 0 0 0 0,0-1 1 0 0,0 1-1 0 0,-1 0 0 0 0,1 0 1 0 0,0-1-1 0 0,-1 1 0 0 0,1 0 1 0 0,0 0-1 0 0,-1 0 0 0 0,1-1 1 0 0,0 1-1 0 0,-1 0 0 0 0,1 0 0 0 0,-1 0 1 0 0,1 0-1 0 0,0 0 0 0 0,-1 0 1 0 0,1 0-1 0 0,-1 0 0 0 0,1 0-74 0 0,-1 0 79 0 0,0 1 0 0 0,0-1 1 0 0,0 1-1 0 0,0-1 0 0 0,0 1 0 0 0,0-1 0 0 0,0 1 0 0 0,0-1 0 0 0,1 1 0 0 0,-1 0 0 0 0,0 0 0 0 0,0 0-79 0 0,-16 23 609 0 0,10-8-402 0 0,0 0-1 0 0,1 1 1 0 0,1-1 0 0 0,0 2 0 0 0,2-1-1 0 0,0 0 1 0 0,1 1 0 0 0,-1 16-207 0 0,3-10-883 0 0,1 0 0 0 0,1 0 0 0 0,1 0 0 0 0,1-1 0 0 0,1 1 0 0 0,3 6 883 0 0,-5-22-403 0 0,3 6-6242 0 0,-5-13 6019 0 0,0 0-1 0 0,-1 0 0 0 0,1 0 0 0 0,0-1 0 0 0,0 1 1 0 0,-1 0-1 0 0,1 0 0 0 0,0 0 0 0 0,0-1 0 0 0,0 1 1 0 0,0 0-1 0 0,0-1 0 0 0,0 1 0 0 0,0 0 0 0 0,0-1 0 0 0,1 0 1 0 0,-1 1-1 0 0,0-1 627 0 0,2-1-535 0 0</inkml:trace>
  <inkml:trace contextRef="#ctx0" brushRef="#br0" timeOffset="25">2367 2230 56 0 0,'-13'-26'705'0'0,"-10"-12"7507"0"0,-5-10 271 0 0,26 46-8268 0 0,1-1 1 0 0,0 0-1 0 0,0 1 1 0 0,0-1-1 0 0,0 0 1 0 0,1 0-1 0 0,-1 0 1 0 0,1 0-216 0 0,0 1 96 0 0,-1 0 1 0 0,1-1 0 0 0,1 1-1 0 0,-1 0 1 0 0,0 0-1 0 0,0-1 1 0 0,1 1-1 0 0,0 0 1 0 0,-1 0 0 0 0,1 0-1 0 0,0-1 1 0 0,0 1-1 0 0,0 0 1 0 0,0 0-97 0 0,1 0 24 0 0,0 0 1 0 0,-1-1-1 0 0,1 1 1 0 0,0 0-1 0 0,0 1 0 0 0,1-1 1 0 0,-1 0-1 0 0,0 1 1 0 0,0-1-1 0 0,1 1 0 0 0,-1-1 1 0 0,1 1-1 0 0,-1 0 1 0 0,1 0-1 0 0,0 1 0 0 0,-1-1 1 0 0,1 0-1 0 0,0 1 1 0 0,0-1-1 0 0,-1 1 1 0 0,3 0-25 0 0,37 2-10 0 0,23 10-145 0 0,-16-3 82 0 0,-48-9 152 0 0,1 0 0 0 0,-1 1 0 0 0,0-1 0 0 0,0 0 0 0 0,0 1 0 0 0,0-1 0 0 0,0 0 0 0 0,1 1 0 0 0,-1 0 0 0 0,0-1 0 0 0,0 1-1 0 0,0 0 1 0 0,0-1 0 0 0,-1 1 0 0 0,1 0 0 0 0,0 0 0 0 0,0 0 0 0 0,0 0 0 0 0,-1-1 0 0 0,1 1 0 0 0,0 1 0 0 0,-1-1 0 0 0,1 0 0 0 0,-1 0 0 0 0,1 0 0 0 0,-1 0 0 0 0,1 0 0 0 0,-1 0 0 0 0,0 0-1 0 0,0 1 1 0 0,1-1-79 0 0,-1 6 442 0 0,0-1-1 0 0,0 1 0 0 0,-1-1 0 0 0,1 0 1 0 0,-2 6-442 0 0,1-7-577 0 0,0 0 0 0 0,0-1 0 0 0,1 1 1 0 0,0 0-1 0 0,0-1 0 0 0,0 1 0 0 0,1 4 577 0 0,1-6-4007 0 0,0-3-308 0 0,-1-2-5721 0 0</inkml:trace>
  <inkml:trace contextRef="#ctx0" brushRef="#br0" timeOffset="26">2551 1915 2801 0 0,'0'-7'15731'0'0,"0"1"-13291"0"0,-2 1-1935 0 0,1 2-17 0 0,0-3-120 0 0,0 5-32 0 0,1-3-584 0 0,1 3-432 0 0,1 0-609 0 0,1 1-1455 0 0,-1-1 2008 0 0,4 4-1497 0 0,-2 2-1848 0 0</inkml:trace>
  <inkml:trace contextRef="#ctx0" brushRef="#br0" timeOffset="27">2653 1929 0 0 0,'2'-15'-441'0'0,"3"-7"8758"0"0,-1 4 1759 0 0,-3 57-6005 0 0,-3-13-2898 0 0,-3 25-1173 0 0,-2 9 172 0 0,7-50-201 0 0,-1 21-152 0 0,1-29 75 0 0,0 0 0 0 0,0 0 0 0 0,1 0-1 0 0,-1 0 1 0 0,1 0 0 0 0,-1 0 0 0 0,1 0 0 0 0,0 0 0 0 0,0 0-1 0 0,0 0 1 0 0,0 0 0 0 0,0-1 0 0 0,0 1 106 0 0,0-1-112 0 0,-1-1-1 0 0,1 1 1 0 0,-1-1-1 0 0,1 0 1 0 0,-1 1-1 0 0,1-1 1 0 0,-1 0-1 0 0,1 1 1 0 0,0-1-1 0 0,-1 0 1 0 0,1 0-1 0 0,-1 0 1 0 0,1 1 0 0 0,0-1-1 0 0,-1 0 1 0 0,1 0-1 0 0,0 0 1 0 0,-1 0-1 0 0,1 0 1 0 0,0 0-1 0 0,-1 0 1 0 0,1-1-1 0 0,-1 1 1 0 0,1 0 0 0 0,0 0-1 0 0,-1 0 1 0 0,1-1-1 0 0,-1 1 1 0 0,1 0-1 0 0,0 0 1 0 0,-1-1-1 0 0,1 1 1 0 0,-1-1-1 0 0,1 1 1 0 0,-1 0-1 0 0,1-1 1 0 0,-1 0 112 0 0,20-20-3800 0 0,-16 17 2907 0 0,41-43-9984 0 0,-8 8 9774 0 0,-31 30 923 0 0,-5 5 1694 0 0,-5 6 4614 0 0,-24 24 3884 0 0,21-19-8917 0 0,2 0 0 0 0,-1 1 0 0 0,-1 3-1095 0 0,4-5 100 0 0,0-1 0 0 0,0 1 0 0 0,1-1 0 0 0,-1 1 1 0 0,1 0-1 0 0,1 0 0 0 0,-1 0 0 0 0,1 0 0 0 0,0 0 1 0 0,0 0-1 0 0,1 0 0 0 0,0 1-100 0 0,0-6-61 0 0,0 0 1 0 0,0 0 0 0 0,0 0-1 0 0,1 1 1 0 0,-1-1-1 0 0,0 0 1 0 0,0 0-1 0 0,1 0 1 0 0,-1 0-1 0 0,1 0 1 0 0,-1 1-1 0 0,1-1 1 0 0,0 0-1 0 0,-1 0 1 0 0,1-1 0 0 0,0 1-1 0 0,0 0 1 0 0,0 0-1 0 0,0 0 1 0 0,0 0-1 0 0,0-1 1 0 0,0 1-1 0 0,0 0 61 0 0,2 0-521 0 0,-1 0-1 0 0,1 0 1 0 0,0 0-1 0 0,0 0 1 0 0,0 0-1 0 0,-1-1 1 0 0,1 0-1 0 0,0 1 1 0 0,2-1 521 0 0,6 0-2618 0 0</inkml:trace>
  <inkml:trace contextRef="#ctx0" brushRef="#br0" timeOffset="28">2967 2021 624 0 0,'0'-2'1049'0'0,"-1"-1"-1"0"0,0 1 1 0 0,0 0-1 0 0,0 0 1 0 0,0 0-1 0 0,0 0 1 0 0,0 0-1 0 0,0 0 1 0 0,-1 0-1 0 0,1 0 1 0 0,-1 0-1 0 0,1 1 1 0 0,-1-1-1 0 0,0 0-1048 0 0,1 2 167 0 0,0-1-1 0 0,0 0 1 0 0,1 1 0 0 0,-1-1-1 0 0,0 1 1 0 0,0-1 0 0 0,0 1-1 0 0,0 0 1 0 0,0-1-1 0 0,0 1 1 0 0,0 0 0 0 0,0-1-1 0 0,0 1 1 0 0,0 0 0 0 0,0 0-1 0 0,0 0 1 0 0,0 0-1 0 0,0 0 1 0 0,0 0 0 0 0,0 1-1 0 0,0-1 1 0 0,0 0-1 0 0,0 0 1 0 0,0 1 0 0 0,0-1-1 0 0,0 0 1 0 0,0 1 0 0 0,0-1-1 0 0,0 1 1 0 0,0 0-1 0 0,0-1-166 0 0,-3 4 138 0 0,-1 0-1 0 0,1 1 0 0 0,0-1 0 0 0,0 1 0 0 0,1 0 0 0 0,-1 0 0 0 0,1 0 0 0 0,0 0 1 0 0,1 0-1 0 0,-1 1 0 0 0,0 1-137 0 0,0 2 43 0 0,0 0 1 0 0,1 1 0 0 0,0-1-1 0 0,0 1-43 0 0,2-9 7 0 0,-1 1 0 0 0,1 0 0 0 0,0 0-1 0 0,0 0 1 0 0,0 0 0 0 0,0 0 0 0 0,1 0-1 0 0,-1 0 1 0 0,0 0 0 0 0,1 0 0 0 0,-1-1 0 0 0,2 3-7 0 0,-2-3-25 0 0,1 0 0 0 0,-1 0 1 0 0,1-1-1 0 0,-1 1 1 0 0,1 0-1 0 0,0 0 0 0 0,-1 0 1 0 0,1-1-1 0 0,0 1 1 0 0,0 0-1 0 0,0-1 1 0 0,0 1-1 0 0,0-1 0 0 0,-1 1 1 0 0,1-1-1 0 0,0 1 1 0 0,1-1 24 0 0,0 1-134 0 0,0-1 1 0 0,0 0-1 0 0,0 0 1 0 0,0 1-1 0 0,0-2 0 0 0,0 1 1 0 0,0 0-1 0 0,0 0 1 0 0,0-1-1 0 0,0 1 1 0 0,0-1-1 0 0,0 1 1 0 0,0-1-1 0 0,0 0 1 0 0,0 0-1 0 0,0 0 1 0 0,0 0-1 0 0,-1 0 1 0 0,1 0-1 0 0,-1 0 1 0 0,1-1 133 0 0,5-4-622 0 0,-1 0 1 0 0,-1 0 0 0 0,1-1 0 0 0,-1 0-1 0 0,-1 0 1 0 0,1 0 0 0 0,-1 0-1 0 0,2-5 622 0 0,0-2 566 0 0,0 0-1 0 0,1-8-565 0 0,-7 21 178 0 0,1 1 0 0 0,-1-1 0 0 0,0 0 0 0 0,1 0 0 0 0,-1 0-1 0 0,0 0 1 0 0,0 0 0 0 0,0 0 0 0 0,0 1 0 0 0,0-1 0 0 0,0 0 0 0 0,0 0 0 0 0,0 0-1 0 0,0 0 1 0 0,-1 0 0 0 0,1 1 0 0 0,0-1 0 0 0,-1 0 0 0 0,1 0 0 0 0,0 0-178 0 0,-5 1 2468 0 0,-1 10-1726 0 0,2-1-570 0 0,0-1 0 0 0,1 1-1 0 0,1 0 1 0 0,-1 0-1 0 0,1 1 1 0 0,0 4-172 0 0,2-10-260 0 0,0 0-1 0 0,0 0 1 0 0,0 0-1 0 0,0 0 0 0 0,1 0 1 0 0,0 0-1 0 0,0 0 1 0 0,0-1-1 0 0,1 3 261 0 0,-1-3-579 0 0,0 0-1 0 0,1 0 0 0 0,0 0 0 0 0,-1 0 1 0 0,1-1-1 0 0,0 1 0 0 0,2 1 580 0 0,2 2-1827 0 0</inkml:trace>
  <inkml:trace contextRef="#ctx0" brushRef="#br0" timeOffset="29">3150 1830 1120 0 0,'0'-5'11760'0'0,"-2"5"-6934"0"0,1 0-4697 0 0,0 0 1 0 0,1 1-1 0 0,-1-1 1 0 0,1 1-1 0 0,0-1 1 0 0,-1 0 0 0 0,1 1-1 0 0,-1-1 1 0 0,1 1-1 0 0,0-1 1 0 0,-1 1 0 0 0,1-1-1 0 0,0 1 1 0 0,-1 0-1 0 0,1-1 1 0 0,0 1-130 0 0,-6 21 1456 0 0,2 1 1 0 0,-2 20-1457 0 0,1 17 316 0 0,4 15-316 0 0,0-64-993 0 0,3 45 115 0 0,2-28-4424 0 0,5-3-8934 0 0,-6-22 13443 0 0,-3-3 371 0 0</inkml:trace>
  <inkml:trace contextRef="#ctx0" brushRef="#br0" timeOffset="30">3120 2116 264 0 0,'-16'-34'4218'0'0,"-5"-13"8738"0"0,9 15-9555 0 0,12 31-3348 0 0,-1 1 1 0 0,1-1-1 0 0,0 1 1 0 0,0 0-1 0 0,0-1 0 0 0,0 1 1 0 0,0-1-1 0 0,0 1 0 0 0,0-1 1 0 0,0 1-1 0 0,0-1 0 0 0,0 1 1 0 0,0-1-1 0 0,0 1 1 0 0,0-1-1 0 0,0 1 0 0 0,0-1 1 0 0,1 1-1 0 0,-1 0 0 0 0,0-1 1 0 0,0 1-1 0 0,0-1 0 0 0,1 1 1 0 0,-1 0-1 0 0,0-1 1 0 0,1 1-1 0 0,-1 0 0 0 0,0-1 1 0 0,1 1-1 0 0,-1 0 0 0 0,0-1-53 0 0,2 1 46 0 0,-1-1-1 0 0,0 0 0 0 0,1 1 0 0 0,-1 0 1 0 0,0-1-1 0 0,1 1 0 0 0,-1 0 0 0 0,1-1 1 0 0,-1 1-1 0 0,0 0 0 0 0,1 0-45 0 0,5 0 21 0 0,-1 1-1 0 0,1 0 1 0 0,-1 0-1 0 0,4 1-20 0 0,0 0 40 0 0,63 14-410 0 0,-64-14 54 0 0,0-1 1 0 0,0 0 0 0 0,1-1 0 0 0,-1 0-1 0 0,1-1 1 0 0,6-1 315 0 0,-8 0-248 0 0,-5 1 305 0 0,-1 1 1 0 0,1-1-1 0 0,0 1 1 0 0,-1-1-1 0 0,1 1 1 0 0,-1 0-1 0 0,3 0-57 0 0,-5 0 62 0 0,1 1 0 0 0,0-1 0 0 0,-1 0 0 0 0,1 0-1 0 0,-1 0 1 0 0,1 1 0 0 0,0-1 0 0 0,-1 0 0 0 0,1 1-1 0 0,-1-1 1 0 0,1 0 0 0 0,-1 1 0 0 0,1-1 0 0 0,-1 1-1 0 0,0-1 1 0 0,1 1 0 0 0,-1-1 0 0 0,1 1 0 0 0,-1-1-1 0 0,0 1 1 0 0,0-1 0 0 0,1 1 0 0 0,-1 0 0 0 0,0-1-1 0 0,0 1 1 0 0,0-1 0 0 0,1 1 0 0 0,-1 0 0 0 0,0-1-1 0 0,0 1 1 0 0,0 0 0 0 0,0-1 0 0 0,0 2-62 0 0,-1 5 378 0 0,1 0 0 0 0,-1 1 0 0 0,0-1 1 0 0,-1 0-1 0 0,0 0 0 0 0,0 0 0 0 0,0 0 0 0 0,-3 4-378 0 0,2-2-1261 0 0,0 0-1 0 0,0 0 1 0 0,1 1 0 0 0,-1 3 1261 0 0,3-9-1744 0 0,0 0-1166 0 0</inkml:trace>
  <inkml:trace contextRef="#ctx0" brushRef="#br0" timeOffset="31">3326 1861 8042 0 0,'2'-7'11482'0'0,"0"3"-9641"0"0,-1 2-1313 0 0,2 0-96 0 0,-1 1-144 0 0,1 2-456 0 0,3 1-384 0 0,0 3-657 0 0,0 0-1783 0 0,0 2 2296 0 0,2 2-1833 0 0,-1 2-2664 0 0</inkml:trace>
  <inkml:trace contextRef="#ctx0" brushRef="#br0" timeOffset="32">3500 2008 328 0 0,'5'-14'991'0'0,"-4"12"-233"0"0,-1 0-1 0 0,1 0 0 0 0,-1 0 1 0 0,0 0-1 0 0,0 0 0 0 0,0-1 0 0 0,0 1 1 0 0,0 0-1 0 0,-1-1-757 0 0,1 2 245 0 0,0 0 0 0 0,0 0-1 0 0,-1 1 1 0 0,1-1 0 0 0,0 0-1 0 0,-1 0 1 0 0,1 0 0 0 0,0 1 0 0 0,-1-1-1 0 0,1 0 1 0 0,-1 1 0 0 0,0-1 0 0 0,1 0-1 0 0,-1 1 1 0 0,1-1 0 0 0,-1 1 0 0 0,0-1-1 0 0,0 1 1 0 0,1-1 0 0 0,-1 1-1 0 0,0 0 1 0 0,0-1 0 0 0,1 1 0 0 0,-1 0-1 0 0,0 0 1 0 0,0-1 0 0 0,0 1 0 0 0,0 0-1 0 0,1 0 1 0 0,-1 0 0 0 0,0 0 0 0 0,0 0-1 0 0,0 0 1 0 0,0 0 0 0 0,0 0 0 0 0,1 0-1 0 0,-1 1 1 0 0,0-1 0 0 0,0 0-1 0 0,0 1 1 0 0,1-1 0 0 0,-1 0 0 0 0,0 1-245 0 0,-2 0 231 0 0,1 0 0 0 0,-1 1 0 0 0,1-1-1 0 0,0 1 1 0 0,-1-1 0 0 0,1 1 0 0 0,0 0 0 0 0,0 0 0 0 0,0 0 0 0 0,0 0 0 0 0,1 0 0 0 0,-1 0 0 0 0,1 0 0 0 0,-1 1 0 0 0,1-1 0 0 0,-1 3-231 0 0,-3 5 301 0 0,1-1 1 0 0,1 1-1 0 0,-2 8-301 0 0,3-13-11 0 0,1 0 0 0 0,1 0-1 0 0,-1 0 1 0 0,1 0 0 0 0,0 0-1 0 0,0 0 1 0 0,0 0 0 0 0,1 0 0 0 0,0-1-1 0 0,0 1 1 0 0,0 0 0 0 0,0 0-1 0 0,1 0 1 0 0,1 1 11 0 0,-3-4-32 0 0,1 0 0 0 0,0-1 0 0 0,0 1 0 0 0,0-1 0 0 0,0 1 0 0 0,1-1 0 0 0,-1 0 0 0 0,0 1 0 0 0,1-1 0 0 0,-1 0 0 0 0,1 0 0 0 0,-1 0 0 0 0,1 0 0 0 0,-1 0 0 0 0,1 0 0 0 0,1 0 32 0 0,-1 0-54 0 0,1-1-1 0 0,-1 1 0 0 0,0-1 0 0 0,0 0 0 0 0,0 0 0 0 0,1 0 1 0 0,-1 0-1 0 0,0 0 0 0 0,0-1 0 0 0,0 1 0 0 0,0-1 1 0 0,0 1-1 0 0,1-1 0 0 0,-1 0 0 0 0,0 0 0 0 0,0 0 1 0 0,0 0 54 0 0,5-3-100 0 0,-1 0 0 0 0,0 0 0 0 0,0 0 0 0 0,-1-1 0 0 0,0 0 0 0 0,1 0 0 0 0,-2 0 0 0 0,1 0 0 0 0,0-1 0 0 0,-1 0 0 0 0,2-3 100 0 0,-4 6 3 0 0,0 0 1 0 0,-1-1-1 0 0,1 1 1 0 0,-1 0-1 0 0,0-1 1 0 0,1 1 0 0 0,-1 0-1 0 0,-1-1 1 0 0,1 0-1 0 0,0 1 1 0 0,-1-1 0 0 0,0 1-1 0 0,0-1 1 0 0,0 1-1 0 0,0-1 1 0 0,-1 0 0 0 0,1 1-1 0 0,-1-1 1 0 0,0 1-1 0 0,0-1 1 0 0,0 1-1 0 0,-1 0 1 0 0,0-3-4 0 0,1 4-24 0 0,-1 0 0 0 0,1 1 0 0 0,0-1 0 0 0,0 1 0 0 0,-1-1 0 0 0,1 1 0 0 0,-1 0 0 0 0,1 0 0 0 0,-1-1 0 0 0,1 1 0 0 0,-2 0 24 0 0,-8-2-2787 0 0,10 4 2207 0 0,1-1 0 0 0,-1 0 0 0 0,0 0 1 0 0,0 0-1 0 0,1 0 0 0 0,-1 1 0 0 0,0-1 1 0 0,1 0-1 0 0,-1 1 0 0 0,0-1 0 0 0,1 0 1 0 0,-1 1-1 0 0,1-1 0 0 0,-1 1 0 0 0,0-1 580 0 0,-2 3-6875 0 0</inkml:trace>
  <inkml:trace contextRef="#ctx0" brushRef="#br0" timeOffset="33">3666 1981 944 0 0,'3'-8'14759'0'0,"-4"12"-8393"0"0,-8 20-4300 0 0,4-5-1436 0 0,-8 33 160 0 0,13-48-810 0 0,-1 0 1 0 0,1 1-1 0 0,-1-1 0 0 0,1 0 1 0 0,1 0-1 0 0,-1 0 1 0 0,0 0-1 0 0,1 0 0 0 0,0 0 1 0 0,1 4 19 0 0,-2-8-29 0 0,0 1 1 0 0,1-1-1 0 0,-1 1 1 0 0,0-1-1 0 0,0 0 1 0 0,0 1-1 0 0,1-1 1 0 0,-1 0-1 0 0,0 1 0 0 0,0-1 1 0 0,1 0-1 0 0,-1 1 1 0 0,0-1-1 0 0,1 0 1 0 0,-1 1-1 0 0,0-1 1 0 0,1 0-1 0 0,-1 0 1 0 0,1 0-1 0 0,-1 1 1 0 0,0-1-1 0 0,1 0 1 0 0,-1 0-1 0 0,1 0 1 0 0,-1 0-1 0 0,1 0 1 0 0,-1 0-1 0 0,1 0 29 0 0,13-5-946 0 0,10-17-679 0 0,-23 21 1519 0 0,30-35-1477 0 0,-23 25 1785 0 0,0 0-1 0 0,1 1 1 0 0,1 1 0 0 0,8-8-202 0 0,-18 17 35 0 0,0 0 1 0 0,1 0-1 0 0,-1 0 0 0 0,0-1 0 0 0,0 1 1 0 0,0 0-1 0 0,1 0 0 0 0,-1 0 0 0 0,0 0 1 0 0,0 0-1 0 0,1-1 0 0 0,-1 1 1 0 0,0 0-1 0 0,0 0 0 0 0,1 0 0 0 0,-1 0 1 0 0,0 0-1 0 0,0 0 0 0 0,1 0 0 0 0,-1 0 1 0 0,0 0-1 0 0,0 0 0 0 0,1 0 0 0 0,-1 0 1 0 0,0 0-1 0 0,0 0 0 0 0,1 0 0 0 0,-1 0 1 0 0,0 1-1 0 0,0-1 0 0 0,1 0 0 0 0,-1 0 1 0 0,0 0-1 0 0,0 0 0 0 0,1 0 0 0 0,-1 1 1 0 0,0-1-1 0 0,0 0 0 0 0,0 0 1 0 0,0 0-1 0 0,1 0 0 0 0,-1 1 0 0 0,0-1 1 0 0,0 0-1 0 0,0 0 0 0 0,0 1 0 0 0,0-1 1 0 0,0 0-1 0 0,1 0 0 0 0,-1 1 0 0 0,0-1 1 0 0,0 0-1 0 0,0 0 0 0 0,0 1 0 0 0,0-1 1 0 0,0 0-1 0 0,0 0 0 0 0,0 1 0 0 0,0-1 1 0 0,0 0-1 0 0,0 0 0 0 0,0 1-35 0 0,-1 21 612 0 0,1-18-471 0 0,-2 34 190 0 0,-1 27-2490 0 0,3-63 1807 0 0,0 0 0 0 0,0 0 0 0 0,0 0 0 0 0,1-1 0 0 0,-1 1 0 0 0,1 0 0 0 0,-1 0-1 0 0,1 0 1 0 0,-1-1 0 0 0,1 1 0 0 0,0 0 0 0 0,0-1 352 0 0,3 1-2358 0 0</inkml:trace>
  <inkml:trace contextRef="#ctx0" brushRef="#br0" timeOffset="34">576 2584 632 0 0,'6'-4'8568'0'0,"4"3"-4445"0"0,13 3-2666 0 0,-14 0-810 0 0,48-2-60 0 0,-1-3-1 0 0,1-2 1 0 0,28-7-587 0 0,-20 3 47 0 0,477-43 1554 0 0,230-4-47 0 0,-81 5-589 0 0,-368 33-925 0 0,162-1-10 0 0,-283 13-11 0 0,293-3 87 0 0,-238 6-1623 0 0,1-2-4079 0 0,-87 0-6022 0 0,-121 3 10136 0 0</inkml:trace>
  <inkml:trace contextRef="#ctx0" brushRef="#br1" timeOffset="35">674 3132 0 0 0,'-8'-4'1969'0'0,"-5"3"11812"0"0,11 2-7649 0 0,3 0-1573 0 0,3-1-2803 0 0,6 0-4034 0 0,6-1 2572 0 0,-1-1 1 0 0,14-4-296 0 0,21-3-837 0 0,-22 7 377 0 0,-1 1-238 0 0</inkml:trace>
  <inkml:trace contextRef="#ctx0" brushRef="#br1" timeOffset="36">1078 3055 0 0 0,'2'-4'64'0'0,"0"0"0"0"0,-1 0 0 0 0,1 0 0 0 0,-1-1 0 0 0,0 1-1 0 0,0 0 1 0 0,-1-4-64 0 0,1-1 3645 0 0,-1 2 3541 0 0,1 49 234 0 0,1 3-3577 0 0,8 96-5004 0 0,-6-97-484 0 0,-1-26-3402 0 0,-2-14-5944 0 0,1-6 8630 0 0</inkml:trace>
  <inkml:trace contextRef="#ctx0" brushRef="#br1" timeOffset="37">1007 3022 1128 0 0,'-5'-1'5357'0'0,"-11"-2"3698"0"0,7-2-3121 0 0,10 4-5713 0 0,0 0 0 0 0,0 0 0 0 0,0 1 0 0 0,0-1 1 0 0,0 0-1 0 0,0 1 0 0 0,0-1 0 0 0,0 0 0 0 0,0 1 0 0 0,0-1 0 0 0,1 1 0 0 0,-1 0 0 0 0,1-1-221 0 0,-2 1 60 0 0,20-6 514 0 0,-1 0 0 0 0,22-2-574 0 0,20 0-3841 0 0,3 2 3841 0 0,-40 4-945 0 0,4 0-749 0 0</inkml:trace>
  <inkml:trace contextRef="#ctx0" brushRef="#br1" timeOffset="38">1185 3180 864 0 0,'1'1'13586'0'0,"3"0"-6917"0"0,1 2-4816 0 0,10 2-4880 0 0,-12-4 4616 0 0,1-1-1704 0 0,1 0 0 0 0,-1 0 0 0 0,0-1-1 0 0,0 0 1 0 0,0 1 0 0 0,1-1 0 0 0,-1-1 0 0 0,0 1 0 0 0,-1-1 0 0 0,1 1 0 0 0,0-1 0 0 0,3-2 115 0 0,-3 1-529 0 0,-1 1 1 0 0,0 0-1 0 0,0-1 1 0 0,0 1-1 0 0,0-1 0 0 0,0 0 1 0 0,-1 0-1 0 0,1 0 1 0 0,-1 0-1 0 0,0-1 1 0 0,0 1-1 0 0,0-1 1 0 0,0 1-1 0 0,0-1 529 0 0,-2 2-201 0 0,0 1-1 0 0,1 0 1 0 0,-1 0 0 0 0,0-1-1 0 0,1 1 1 0 0,-1 0-1 0 0,0 0 1 0 0,0-1-1 0 0,0 1 1 0 0,0 0-1 0 0,0 0 1 0 0,0-1 0 0 0,-1 1-1 0 0,1 0 1 0 0,0 0 201 0 0,-1 0 87 0 0,1 0 0 0 0,0 0 0 0 0,-1 1-1 0 0,1-1 1 0 0,-1 0 0 0 0,1 1 0 0 0,0-1 0 0 0,-1 1 0 0 0,0-1 0 0 0,1 1 0 0 0,-1-1 0 0 0,1 1 0 0 0,-1-1 0 0 0,0 1 0 0 0,1-1 0 0 0,-1 1 0 0 0,0 0 0 0 0,0-1-87 0 0,-1 1 329 0 0,0-1 0 0 0,0 1 0 0 0,0 0 0 0 0,0 0 0 0 0,0-1-1 0 0,0 1 1 0 0,0 1 0 0 0,1-1 0 0 0,-1 0 0 0 0,0 0 0 0 0,0 1 0 0 0,0-1 0 0 0,0 1 0 0 0,0-1 0 0 0,0 1 0 0 0,0 0 0 0 0,0 0-329 0 0,-4 3 457 0 0,1 0 0 0 0,0-1 0 0 0,0 2 0 0 0,1-1 0 0 0,-1 0 0 0 0,1 1 0 0 0,0 0 0 0 0,0 0 0 0 0,0 0 0 0 0,1 1 0 0 0,-1-1 0 0 0,0 5-457 0 0,2-7 90 0 0,1 0 1 0 0,0 0 0 0 0,0 0-1 0 0,0 0 1 0 0,1 0 0 0 0,-1 1-1 0 0,1-1 1 0 0,-1 0 0 0 0,1 0-1 0 0,0 1 1 0 0,1 2-91 0 0,-1-4 7 0 0,0 0-1 0 0,1 0 1 0 0,0 0-1 0 0,-1 0 1 0 0,1 0-1 0 0,0 0 1 0 0,0 0-1 0 0,0 0 1 0 0,0 0-1 0 0,1-1 1 0 0,-1 1 0 0 0,0 0-1 0 0,1-1 1 0 0,-1 1-1 0 0,1-1 1 0 0,0 1-1 0 0,-1-1 1 0 0,3 1-7 0 0,-1 0-251 0 0,-1-1 0 0 0,1 0 0 0 0,0 0 0 0 0,0 0 0 0 0,1 0 0 0 0,-1 0 0 0 0,0-1 0 0 0,0 0 0 0 0,0 1 1 0 0,0-1-1 0 0,0 0 0 0 0,1-1 0 0 0,-1 1 0 0 0,0 0 0 0 0,0-1 0 0 0,0 0 0 0 0,0 1 0 0 0,0-1 0 0 0,0-1 0 0 0,0 1 1 0 0,0 0 250 0 0,11-5-1695 0 0</inkml:trace>
  <inkml:trace contextRef="#ctx0" brushRef="#br1" timeOffset="39">1474 3102 472 0 0,'-18'-1'11711'0'0,"-3"1"-4617"0"0,19 0-6680 0 0,-1 0 0 0 0,0 1-1 0 0,0-1 1 0 0,0 1 0 0 0,0 0-1 0 0,1-1 1 0 0,-1 1 0 0 0,0 1 0 0 0,1-1-1 0 0,-2 1-413 0 0,-1 1 299 0 0,0 0-1 0 0,1 0 1 0 0,-1 1-1 0 0,1 0 1 0 0,-3 3-299 0 0,6-7 2 0 0,1 0 1 0 0,-1 1 0 0 0,1-1-1 0 0,0 1 1 0 0,-1-1 0 0 0,1 1 0 0 0,-1-1-1 0 0,1 1 1 0 0,0-1 0 0 0,-1 1-1 0 0,1-1 1 0 0,0 1 0 0 0,0-1 0 0 0,-1 1-1 0 0,1 0 1 0 0,0-1 0 0 0,0 1-1 0 0,0-1 1 0 0,0 1 0 0 0,0 0 0 0 0,0-1-1 0 0,0 1 1 0 0,0-1 0 0 0,0 1-1 0 0,0 0 1 0 0,0-1 0 0 0,0 1 0 0 0,0 0-1 0 0,0-1 1 0 0,0 1 0 0 0,1-1-1 0 0,-1 1 1 0 0,0-1 0 0 0,1 1 0 0 0,-1 0-1 0 0,0-1 1 0 0,1 1 0 0 0,-1-1 0 0 0,0 1-1 0 0,1-1 1 0 0,-1 0 0 0 0,1 1-1 0 0,-1-1 1 0 0,1 1 0 0 0,-1-1 0 0 0,1 0-1 0 0,0 0 1 0 0,-1 1 0 0 0,1-1-1 0 0,-1 0 1 0 0,1 0 0 0 0,-1 1 0 0 0,1-1-1 0 0,0 0 1 0 0,-1 0 0 0 0,1 0-3 0 0,9 2-195 0 0,-1 1 0 0 0,1-2 1 0 0,-1 0-1 0 0,5 0 195 0 0,-4 0-317 0 0,0 0-1 0 0,0 1 1 0 0,0 0-1 0 0,1 1 318 0 0,-10-3-6 0 0,-1 0-1 0 0,1 0 0 0 0,0 0 1 0 0,-1 0-1 0 0,1 1 0 0 0,-1-1 1 0 0,1 0-1 0 0,-1 0 0 0 0,1 1 1 0 0,-1-1-1 0 0,0 0 0 0 0,1 1 1 0 0,-1-1-1 0 0,1 0 0 0 0,-1 1 1 0 0,0-1-1 0 0,1 1 0 0 0,-1-1 1 0 0,0 1-1 0 0,1-1 0 0 0,-1 1 1 0 0,0-1-1 0 0,0 1 1 0 0,1-1-1 0 0,-1 1 0 0 0,0-1 1 0 0,0 1-1 0 0,0-1 0 0 0,0 1 7 0 0,0 0 1 0 0,0 0-1 0 0,0 0 1 0 0,-1 1-1 0 0,1-1 0 0 0,0 0 1 0 0,-1 0-1 0 0,1 0 1 0 0,-1 0-1 0 0,1 0 1 0 0,-1 0-1 0 0,1 0 0 0 0,-1 0 1 0 0,0 1-1 0 0,-2 1 22 0 0,0 0-1 0 0,0 1 1 0 0,0-1-1 0 0,0 0 1 0 0,0-1 0 0 0,-1 1-1 0 0,-1 0-21 0 0,2-1-6 0 0,0-1-1 0 0,0 1 0 0 0,0-1 1 0 0,0 0-1 0 0,0-1 0 0 0,0 1 1 0 0,0 0-1 0 0,0-1 1 0 0,0 0-1 0 0,0 0 0 0 0,-1 0 1 0 0,-1 0 6 0 0,4 0-98 0 0,0 0 1 0 0,1 0-1 0 0,-1-1 1 0 0,0 1-1 0 0,0 0 1 0 0,0 0-1 0 0,1-1 1 0 0,-1 1-1 0 0,0-1 1 0 0,0 1-1 0 0,1 0 1 0 0,-1-1 0 0 0,0 0-1 0 0,1 1 1 0 0,-1-1-1 0 0,0 1 1 0 0,1-1-1 0 0,-1 0 1 0 0,0 0 97 0 0,1 0-262 0 0,0 0 0 0 0,-1 0 1 0 0,1-1-1 0 0,0 1 0 0 0,-1 0 1 0 0,1 0-1 0 0,0 0 0 0 0,0-1 1 0 0,0 1-1 0 0,0 0 0 0 0,0 0 1 0 0,0-1-1 0 0,1 1 0 0 0,-1 0 1 0 0,0 0-1 0 0,0 0 0 0 0,1-2 262 0 0,3-5-2239 0 0</inkml:trace>
  <inkml:trace contextRef="#ctx0" brushRef="#br1" timeOffset="40">1557 2980 1160 0 0,'-1'-5'14992'0'0,"-1"10"-9959"0"0,-2 10-3735 0 0,0 18-652 0 0,2 0 0 0 0,1 0 0 0 0,2 12-646 0 0,-1-36-335 0 0,2 1 0 0 0,-1 0 0 0 0,1 0 0 0 0,2 5 335 0 0,14 36-6245 0 0,-15-42 4678 0 0,-1-2-1603 0 0</inkml:trace>
  <inkml:trace contextRef="#ctx0" brushRef="#br1" timeOffset="41">1502 3193 2096 0 0,'-11'-6'15924'0'0,"3"2"-12683"0"0,0 0-1193 0 0,3 0-608 0 0,2 2-936 0 0,3-1 305 0 0,1 0-193 0 0,7-1-344 0 0,2 0-104 0 0,4-2-40 0 0,2 1-352 0 0,2-1-1529 0 0,7 0 2594 0 0,2-2-1001 0 0,2 1-177 0 0,-2 1-39 0 0</inkml:trace>
  <inkml:trace contextRef="#ctx0" brushRef="#br1" timeOffset="42">1782 3048 496 0 0,'0'-9'1759'0'0,"1"0"-1"0"0,1 0 0 0 0,1-4-1758 0 0,-1 3 2908 0 0,0 1-1 0 0,-1-1 0 0 0,0 0 0 0 0,0 0-2907 0 0,-5-13 3674 0 0,3 21-3698 0 0,0 0 1 0 0,0 0-1 0 0,0 0 0 0 0,0 0 0 0 0,0 0 0 0 0,-1 0 0 0 0,1 0 0 0 0,-1 1 0 0 0,0-1 24 0 0,2 1 67 0 0,-1 1 0 0 0,1-1 0 0 0,0 1 1 0 0,-1-1-1 0 0,1 1 0 0 0,-1 0 0 0 0,1-1 0 0 0,-1 1 0 0 0,1 0 0 0 0,-1 0 0 0 0,1-1 0 0 0,-1 1 0 0 0,1 0 1 0 0,-1 0-1 0 0,0 0 0 0 0,1 0 0 0 0,-1 0 0 0 0,1 0 0 0 0,-1 0 0 0 0,1 0 0 0 0,-1 0 0 0 0,0 0 0 0 0,1 0 1 0 0,-1 0-1 0 0,1 0 0 0 0,-1 0 0 0 0,0 0-67 0 0,0 1 77 0 0,0 0 1 0 0,-1 0-1 0 0,1-1 1 0 0,0 1 0 0 0,0 0-1 0 0,0 0 1 0 0,0 0-1 0 0,0 0 1 0 0,0 0-1 0 0,0 1 1 0 0,0 0-78 0 0,-3 3 140 0 0,0 1 0 0 0,1 0 1 0 0,0 1-1 0 0,-1 3-140 0 0,-1 6 97 0 0,1-1 0 0 0,1 0 0 0 0,0 1 0 0 0,1 0 0 0 0,0 10-97 0 0,1 25 139 0 0,2 3-139 0 0,-1-49 3 0 0,2 32-602 0 0,2 1 0 0 0,5 21 599 0 0,-4-31-4494 0 0,2-1 0 0 0,3 5 4494 0 0,-6-22-9638 0 0,-6-15 5896 0 0,-5-19 3299 0 0,-7-13 3380 0 0,-8-37-2937 0 0,14 36 5141 0 0,0-1 3450 0 0,7 31-7393 0 0,0 6-810 0 0,1-1 1 0 0,-1 1 0 0 0,1-1-1 0 0,0 0 1 0 0,0 0 0 0 0,0 1 0 0 0,0-1-1 0 0,0-2-388 0 0,1 4 21 0 0,-1 1-1 0 0,0-1 0 0 0,1 0 0 0 0,-1 1 0 0 0,0-1 1 0 0,1 1-1 0 0,-1-1 0 0 0,1 0 0 0 0,-1 1 1 0 0,1-1-1 0 0,0 1 0 0 0,-1-1 0 0 0,1 1 1 0 0,-1 0-1 0 0,1-1 0 0 0,0 1 0 0 0,-1 0 0 0 0,1-1 1 0 0,0 1-1 0 0,-1 0 0 0 0,1 0 0 0 0,0 0 1 0 0,0-1-1 0 0,-1 1 0 0 0,1 0 0 0 0,0 0 1 0 0,0 0-1 0 0,-1 0 0 0 0,1 0 0 0 0,0 0 0 0 0,0 1 1 0 0,-1-1-1 0 0,1 0 0 0 0,0 0 0 0 0,0 1-20 0 0,22 3-956 0 0,1 3-6236 0 0,4 0-5340 0 0,-18-5 11841 0 0</inkml:trace>
  <inkml:trace contextRef="#ctx0" brushRef="#br1" timeOffset="43">1923 3113 64 0 0,'-2'-7'-1151'0'0,"1"0"4647"0"0,-2 0 8174 0 0,-7 15-5605 0 0,5-3-5519 0 0,-1-1 0 0 0,1 1 0 0 0,-1-1 0 0 0,-4 2-546 0 0,3-2 212 0 0,0 0 0 0 0,1 1 0 0 0,0 0 0 0 0,-5 4-212 0 0,10-8 20 0 0,0 1 0 0 0,-1-1 0 0 0,1 1-1 0 0,0-1 1 0 0,0 1 0 0 0,0 0 0 0 0,0 0-1 0 0,0 0 1 0 0,0-1 0 0 0,0 1 0 0 0,1 0 0 0 0,-1 0-1 0 0,1 0 1 0 0,-1 0 0 0 0,1 0 0 0 0,0 0-1 0 0,0 0 1 0 0,0 0 0 0 0,0 0 0 0 0,0 1-20 0 0,0-3-21 0 0,0 1 1 0 0,0-1 0 0 0,1 1 0 0 0,-1 0-1 0 0,0-1 1 0 0,0 1 0 0 0,0-1-1 0 0,1 1 1 0 0,-1-1 0 0 0,0 1 0 0 0,1 0-1 0 0,-1-1 1 0 0,0 0 0 0 0,1 1 0 0 0,-1-1-1 0 0,1 1 1 0 0,-1-1 0 0 0,1 1-1 0 0,-1-1 1 0 0,1 0 0 0 0,-1 1 0 0 0,1-1-1 0 0,-1 0 1 0 0,1 0 0 0 0,0 1-1 0 0,-1-1 1 0 0,1 0 0 0 0,-1 0 0 0 0,1 0-1 0 0,0 0 1 0 0,-1 0 0 0 0,1 0-1 0 0,-1 0 1 0 0,1 0 0 0 0,0 0 0 0 0,-1 0-1 0 0,1 0 1 0 0,0 0 0 0 0,-1 0-1 0 0,1 0 1 0 0,-1-1 0 0 0,1 1 0 0 0,-1 0-1 0 0,1 0 1 0 0,0-1 0 0 0,-1 1 20 0 0,5-2-358 0 0,0 0 0 0 0,-1 0 0 0 0,1 0 1 0 0,-1-1-1 0 0,1 0 358 0 0,21-19-1572 0 0,-25 21 1603 0 0,1 0 1 0 0,-1-1 0 0 0,1 1-1 0 0,-1-1 1 0 0,0 0 0 0 0,1 1 0 0 0,-1-1-1 0 0,0 0 1 0 0,0 0 0 0 0,0 0-1 0 0,-1 1 1 0 0,1-1 0 0 0,0 0 0 0 0,0-2-32 0 0,-2 4 42 0 0,1 0 1 0 0,0 0-1 0 0,0 0 1 0 0,0 0-1 0 0,0 0 0 0 0,0 0 1 0 0,-1 0-1 0 0,1 0 1 0 0,0 0-1 0 0,0 0 1 0 0,0 0-1 0 0,0 0 1 0 0,-1 0-1 0 0,1 0 1 0 0,0 0-1 0 0,0 0 1 0 0,0 0-1 0 0,0 0 1 0 0,0 0-1 0 0,-1 0 1 0 0,1 0-1 0 0,0 0 1 0 0,0 0-1 0 0,0 0 1 0 0,0 0-1 0 0,0 0 1 0 0,-1 0-1 0 0,1 0 1 0 0,0 1-1 0 0,0-1 1 0 0,0 0-1 0 0,0 0 1 0 0,0 0-1 0 0,0 0 1 0 0,0 0-1 0 0,-1 0 1 0 0,1 1-1 0 0,0-1 1 0 0,0 0-1 0 0,0 0 1 0 0,0 0-1 0 0,0 0 1 0 0,0 0-1 0 0,0 1 1 0 0,0-1-1 0 0,0 0 1 0 0,0 0-1 0 0,0 0-42 0 0,-6 8 545 0 0,4-5-441 0 0,1 0-1 0 0,-1 1 1 0 0,1-1 0 0 0,0 0-1 0 0,0 1 1 0 0,0-1 0 0 0,1 0-1 0 0,-1 1 1 0 0,1-1 0 0 0,0 2-104 0 0,0-3-32 0 0,0 0 0 0 0,0-1 0 0 0,0 1 1 0 0,0 0-1 0 0,0 0 0 0 0,1-1 1 0 0,-1 1-1 0 0,1 0 0 0 0,-1 0 1 0 0,1-1-1 0 0,0 1 0 0 0,0 0 1 0 0,-1-1-1 0 0,1 1 0 0 0,0-1 1 0 0,0 1-1 0 0,1-1 0 0 0,-1 0 1 0 0,0 1-1 0 0,1 0 32 0 0,-1-2-88 0 0,0 1 0 0 0,-1-1 0 0 0,1 0 0 0 0,0 1 0 0 0,-1-1 0 0 0,1 0 0 0 0,0 0 0 0 0,0 1 0 0 0,-1-1 0 0 0,1 0 0 0 0,0 0 0 0 0,0 0 0 0 0,-1 0 0 0 0,1 0 0 0 0,0 0 0 0 0,0 0 0 0 0,-1 0 0 0 0,1 0 0 0 0,0-1-1 0 0,0 1 89 0 0,16-10-5282 0 0,-12 6 1767 0 0,0-1 0 0 0,-1 0 1 0 0,1 0-1 0 0,1-3 3515 0 0,0-1-245 0 0,0 0 0 0 0,-1 0-1 0 0,0-1 1 0 0,0 0 0 0 0,-1 1 0 0 0,2-10 245 0 0,-3 9 694 0 0,0-1 0 0 0,-2 0 0 0 0,1 1 1 0 0,-1-4-695 0 0,4-24 10227 0 0,0 15-6122 0 0,1 1 1 0 0,5-12-4106 0 0,-19 58 586 0 0,1 1 0 0 0,1-1 0 0 0,1 1 0 0 0,1 6-586 0 0,2-10-194 0 0,1 1 0 0 0,0-1 0 0 0,2 2 194 0 0,-1-21-92 0 0,0-1 0 0 0,0 0 0 0 0,1 1 0 0 0,-1-1 0 0 0,0 1 0 0 0,0-1 0 0 0,1 1 0 0 0,-1-1 0 0 0,1 0 0 0 0,0 1 0 0 0,-1-1 0 0 0,1 0 0 0 0,0 0 0 0 0,0 1 92 0 0,0-1-139 0 0,-1-1-1 0 0,1 1 0 0 0,-1-1 1 0 0,1 0-1 0 0,-1 1 0 0 0,1-1 1 0 0,-1 0-1 0 0,1 0 0 0 0,-1 1 0 0 0,1-1 1 0 0,0 0-1 0 0,-1 0 0 0 0,1 0 1 0 0,0 0-1 0 0,-1 1 0 0 0,1-1 1 0 0,0 0-1 0 0,-1 0 0 0 0,1 0 0 0 0,-1 0 1 0 0,1-1-1 0 0,0 1 140 0 0,2-1-576 0 0,0 0 0 0 0,-1 0 1 0 0,1 0-1 0 0,0 0 0 0 0,-1-1 0 0 0,1 0 0 0 0,-1 1 1 0 0,1-1-1 0 0,-1 0 0 0 0,0 0 0 0 0,0 0 1 0 0,1-1 575 0 0,1-2-2262 0 0,1 0 1 0 0,-1-1 0 0 0,-1 1 0 0 0,2-3 2261 0 0,11-26-292 0 0,-5 4 10829 0 0,2-13-10537 0 0,-5 15 2979 0 0,-5 14-2138 0 0,-2 10-649 0 0,0 0 0 0 0,-1 1 0 0 0,2-1 0 0 0,-1 1 0 0 0,0-1 0 0 0,1 1 0 0 0,0-2-192 0 0,-7 32 4242 0 0,-2-4-3475 0 0,1 0 1 0 0,1 0 0 0 0,1 3-768 0 0,3-14-238 0 0,0 0-1 0 0,0 0 1 0 0,1 1 0 0 0,1-1 0 0 0,0 0-1 0 0,3 11 239 0 0,-4-21-93 0 0,0 0-1 0 0,1 0 0 0 0,-1-1 1 0 0,1 1-1 0 0,0 0 0 0 0,-1-1 1 0 0,1 1-1 0 0,0-1 0 0 0,0 1 1 0 0,0-1-1 0 0,0 1 1 0 0,0-1-1 0 0,0 0 0 0 0,1 1 1 0 0,-1-1-1 0 0,0 0 0 0 0,1 0 1 0 0,0 1 93 0 0,5 0-416 0 0</inkml:trace>
  <inkml:trace contextRef="#ctx0" brushRef="#br1" timeOffset="44">2473 2868 128 0 0,'1'-3'285'0'0,"-1"1"1"0"0,1-1-1 0 0,1 0 1 0 0,-1 1-1 0 0,0-1 1 0 0,2-2-286 0 0,1-2 3747 0 0,0 0 5392 0 0,-11 30-1473 0 0,1-2-6747 0 0,2 1 1 0 0,-1 8-920 0 0,-2 52 973 0 0,2 33-973 0 0,6-61-3908 0 0,5 24 3908 0 0,-6-74-1076 0 0,0 1 0 0 0,1-1 0 0 0,0 0 0 0 0,0 1 0 0 0,0-1 0 0 0,0 0 0 0 0,1 0 0 0 0,1 4 1076 0 0,1-5-3975 0 0,-1-5-2547 0 0</inkml:trace>
  <inkml:trace contextRef="#ctx0" brushRef="#br1" timeOffset="45">2552 2894 840 0 0,'1'-17'1775'0'0,"-1"12"96"0"0,1 1 0 0 0,0-1 1 0 0,-1 1-1 0 0,1 0 0 0 0,1-1 0 0 0,-1 1 1 0 0,1 0-1 0 0,0-1-1871 0 0,-6 14 3608 0 0,-3 19-2676 0 0,0 29 952 0 0,-1 57-1884 0 0,5-59-439 0 0,-2 1-1 0 0,-4 9 440 0 0,0-36-901 0 0,7-24-119 0 0,0 0 0 0 0,0 0 0 0 0,1 1 0 0 0,-1-1 0 0 0,1 1 0 0 0,0 1 1020 0 0,1-4-5653 0 0,0-7-1072 0 0,0-1 4594 0 0</inkml:trace>
  <inkml:trace contextRef="#ctx0" brushRef="#br1" timeOffset="46">2357 3151 936 0 0,'-1'0'947'0'0,"0"0"0"0"0,0 0 0 0 0,0 0 0 0 0,0 0 0 0 0,0-1 0 0 0,1 1 0 0 0,-1 0 0 0 0,0 0 0 0 0,0-1 0 0 0,0 1 0 0 0,0-1 0 0 0,1 1 1 0 0,-1 0-1 0 0,0-1-947 0 0,1 1 233 0 0,0-1 1 0 0,-1 1-1 0 0,1 0 1 0 0,0 0 0 0 0,0-1-1 0 0,0 1 1 0 0,0 0 0 0 0,0 0-1 0 0,0-1 1 0 0,0 1-1 0 0,0 0 1 0 0,0 0 0 0 0,-1-1-1 0 0,1 1 1 0 0,0 0 0 0 0,0-1-1 0 0,1 1 1 0 0,-1 0-1 0 0,0 0 1 0 0,0-1 0 0 0,0 1-1 0 0,0 0 1 0 0,0 0 0 0 0,0-1-1 0 0,0 1 1 0 0,0 0-1 0 0,0 0 1 0 0,1-1-234 0 0,1-2 372 0 0,0 0-1 0 0,0 1 1 0 0,1-1 0 0 0,-1 1 0 0 0,1-1-1 0 0,1 0-371 0 0,-2 2-32 0 0,6-7-129 0 0,50-41 2491 0 0,24-13-2330 0 0,-58 45-974 0 0,2 2 0 0 0,0 0 974 0 0,-7 6-3177 0 0,0 1-1 0 0,0 0 1 0 0,7 0 3177 0 0,-15 5-9438 0 0,-3 4 6744 0 0,-5-1 2067 0 0</inkml:trace>
  <inkml:trace contextRef="#ctx0" brushRef="#br1" timeOffset="47">2380 3192 1456 0 0,'-8'7'8732'0'0,"-4"4"-2797"0"0,-15 18 27 0 0,27-29-5918 0 0,0 0 1 0 0,0 0 0 0 0,0 0-1 0 0,0 0 1 0 0,0 0 0 0 0,1 0 0 0 0,-1 0-1 0 0,0 0 1 0 0,0 0 0 0 0,0 0-1 0 0,0 0 1 0 0,0 0 0 0 0,0 0-1 0 0,0 0 1 0 0,0 0 0 0 0,0 0 0 0 0,0 0-1 0 0,0 0 1 0 0,0 0 0 0 0,0 0-1 0 0,0 0 1 0 0,0 0 0 0 0,0 0-1 0 0,0 0 1 0 0,0 0 0 0 0,0 0-1 0 0,0 0 1 0 0,0 0 0 0 0,0 0 0 0 0,0 1-1 0 0,0-1 1 0 0,0 0 0 0 0,0 0-1 0 0,0 0 1 0 0,0 0 0 0 0,0 0-1 0 0,0 0 1 0 0,0 0 0 0 0,0 0-1 0 0,0 0 1 0 0,0 0 0 0 0,0 0 0 0 0,0 0-45 0 0,5-4 715 0 0,9-6-212 0 0,38-30 366 0 0,17-9-869 0 0,-14 12-1062 0 0,-18 11-2358 0 0,1 2 0 0 0,23-10 3420 0 0,-29 20-3093 0 0</inkml:trace>
  <inkml:trace contextRef="#ctx0" brushRef="#br1" timeOffset="48">692 3787 424 0 0,'-7'2'2023'0'0,"1"0"9520"0"0,8-3-1654 0 0,6-2-10866 0 0,2-1 1617 0 0,-1 1 0 0 0,1 1 0 0 0,0-1 0 0 0,9 1-640 0 0,-3 0-1798 0 0,1 1-1 0 0,0 1 1 0 0,0 1 0 0 0,5 1 1798 0 0,-5-1-4330 0 0</inkml:trace>
  <inkml:trace contextRef="#ctx0" brushRef="#br1" timeOffset="49">1065 3866 0 0 0,'-3'3'88'0'0,"1"1"1"0"0,0-1-1 0 0,0 0 1 0 0,0 1-1 0 0,1-1 1 0 0,-1 1-1 0 0,1-1-88 0 0,-3 14 2505 0 0,6-4 7853 0 0,-2-13-10297 0 0,0 0 0 0 0,0 0 0 0 0,0 0 0 0 0,0 0 1 0 0,0 0-1 0 0,0 0 0 0 0,0 1 0 0 0,0-1 1 0 0,0 0-1 0 0,1 0 0 0 0,-1 0 0 0 0,0 0 1 0 0,0 0-1 0 0,0 0 0 0 0,0 0 0 0 0,0 0 0 0 0,0 0 1 0 0,0 0-1 0 0,0 0 0 0 0,0 0 0 0 0,1 0 1 0 0,-1 0-1 0 0,0 0 0 0 0,0 0 0 0 0,0 0 1 0 0,0 0-1 0 0,0 0 0 0 0,0 0 0 0 0,0 0 0 0 0,1 0 1 0 0,-1 0-1 0 0,0 0 0 0 0,0 0 0 0 0,0 0 1 0 0,0 0-1 0 0,0 0 0 0 0,0 0 0 0 0,0 0 1 0 0,0 0-1 0 0,0 0 0 0 0,1 0 0 0 0,-1 0 1 0 0,0 0-1 0 0,0 0 0 0 0,0-1 0 0 0,0 1-61 0 0,5-6 952 0 0,3-8-450 0 0,19-83 165 0 0,-4 14-655 0 0,6-14-110 0 0,-12 31 933 0 0,-17 71 809 0 0,-1 8-500 0 0,3 27-566 0 0,19 111-11 0 0,-4-52-6689 0 0,-16-94 5450 0 0,2 27-7546 0 0,-2-24 3572 0 0,0 2 2515 0 0</inkml:trace>
  <inkml:trace contextRef="#ctx0" brushRef="#br1" timeOffset="50">1115 3814 1376 0 0,'-9'-8'15046'0'0,"9"1"-10995"0"0,0 6-4082 0 0,1 1 0 0 0,0-1-1 0 0,-1 0 1 0 0,1 0 0 0 0,0 1 0 0 0,0-1-1 0 0,0 1 1 0 0,0-1 0 0 0,0 0 0 0 0,0 1-1 0 0,0 0 1 0 0,0-1 0 0 0,0 1-1 0 0,0 0 1 0 0,0-1 0 0 0,0 1 0 0 0,1 0 31 0 0,5-2-813 0 0,0 1 0 0 0,1-1 0 0 0,-1 2 0 0 0,1-1 0 0 0,-1 1 1 0 0,1 0-1 0 0,0 1 0 0 0,3 0 813 0 0,5 2-2133 0 0</inkml:trace>
  <inkml:trace contextRef="#ctx0" brushRef="#br1" timeOffset="51">1307 3759 360 0 0,'-4'-5'7281'0'0,"3"4"-2277"0"0,1 2-613 0 0,1 5-114 0 0,1 4-5055 0 0,-6 22 2336 0 0,3-28-1491 0 0,0 0 0 0 0,1 0 1 0 0,-1 1-1 0 0,1-1 0 0 0,0 0 1 0 0,0 0-1 0 0,0 1 1 0 0,0-1-1 0 0,1 0 0 0 0,0 1-67 0 0,-1-4-6 0 0,0-1-1 0 0,0 0 0 0 0,0 1 1 0 0,1-1-1 0 0,-1 0 1 0 0,0 0-1 0 0,0 1 0 0 0,0-1 1 0 0,0 0-1 0 0,0 1 1 0 0,1-1-1 0 0,-1 0 0 0 0,0 0 1 0 0,0 0-1 0 0,0 1 1 0 0,1-1-1 0 0,-1 0 0 0 0,0 0 1 0 0,0 0-1 0 0,1 1 1 0 0,-1-1-1 0 0,0 0 1 0 0,1 0-1 0 0,-1 0 0 0 0,0 0 1 0 0,0 0-1 0 0,1 0 1 0 0,-1 0-1 0 0,0 0 0 0 0,1 0 1 0 0,-1 0 6 0 0,10-5-314 0 0,7-14-531 0 0,-16 17 717 0 0,54-68-1493 0 0,-55 70 1651 0 0,0 1 1 0 0,0-1 0 0 0,0 0-1 0 0,0 0 1 0 0,0 0 0 0 0,0 0 0 0 0,0 0-1 0 0,0 0 1 0 0,0 0 0 0 0,0 0 0 0 0,0 0-1 0 0,0 0 1 0 0,0 0 0 0 0,0 0-1 0 0,0 0 1 0 0,0 0 0 0 0,0 0 0 0 0,0 0-1 0 0,0 0 1 0 0,0 1 0 0 0,0-1 0 0 0,0 0-1 0 0,0 0 1 0 0,0 0 0 0 0,1 0-1 0 0,-1 0 1 0 0,0 0 0 0 0,0 0 0 0 0,0 0-1 0 0,0 0 1 0 0,0 0 0 0 0,0 0 0 0 0,0 0-1 0 0,0 0 1 0 0,0 0 0 0 0,0 0-1 0 0,0 0 1 0 0,0 0 0 0 0,0 0 0 0 0,0 0-1 0 0,0 0 1 0 0,0 0 0 0 0,1 0 0 0 0,-1 0-1 0 0,0 0 1 0 0,0 0 0 0 0,0 0-1 0 0,0 0 1 0 0,0 0 0 0 0,0 0 0 0 0,0 0-1 0 0,0 0 1 0 0,0 0 0 0 0,0 0 0 0 0,0 0-1 0 0,0-1 1 0 0,0 1 0 0 0,0 0-1 0 0,0 0 1 0 0,0 0 0 0 0,0 0 0 0 0,0 0-1 0 0,0 0 1 0 0,0 0-31 0 0,0 10 969 0 0,-3 12 110 0 0,0-15-912 0 0,2 0 0 0 0,-1 1 0 0 0,1 0 0 0 0,0-1 1 0 0,0 4-168 0 0,1-8-218 0 0,0 1 1 0 0,0 0 0 0 0,1-1-1 0 0,-1 1 1 0 0,1-1-1 0 0,0 1 1 0 0,0-1 0 0 0,0 1-1 0 0,0-1 1 0 0,1 1 0 0 0,-1-1-1 0 0,2 1 218 0 0,-3-3-279 0 0,1-1-1 0 0,0 1 0 0 0,0-1 0 0 0,0 1 1 0 0,0-1-1 0 0,-1 1 0 0 0,1-1 0 0 0,0 0 0 0 0,0 1 1 0 0,0-1-1 0 0,0 0 0 0 0,0 0 0 0 0,0 0 1 0 0,0 0-1 0 0,0 1 0 0 0,0-1 0 0 0,0-1 1 0 0,0 1-1 0 0,0 0 0 0 0,0 0 0 0 0,0 0 1 0 0,0 0-1 0 0,0-1 0 0 0,0 1 0 0 0,0 0 0 0 0,0-1 1 0 0,0 0 279 0 0,10-3-3508 0 0</inkml:trace>
  <inkml:trace contextRef="#ctx0" brushRef="#br1" timeOffset="52">1567 3646 832 0 0,'-2'-45'12979'0'0,"-7"2"-4479"0"0,9 43-8436 0 0,0-1-1 0 0,0 1 0 0 0,0 0 0 0 0,0 0 0 0 0,0 0 0 0 0,0-1 0 0 0,0 1 1 0 0,0 0-1 0 0,0 0 0 0 0,0 0 0 0 0,0-1 0 0 0,0 1 0 0 0,0 0 0 0 0,0 0 0 0 0,-1 0 1 0 0,1 0-1 0 0,0-1 0 0 0,0 1 0 0 0,0 0 0 0 0,0 0 0 0 0,0 0 0 0 0,-1 0 1 0 0,1 0-1 0 0,0-1 0 0 0,0 1 0 0 0,0 0 0 0 0,0 0 0 0 0,-1 0 0 0 0,1 0 1 0 0,0 0-1 0 0,0 0 0 0 0,0 0 0 0 0,-1 0 0 0 0,1 0 0 0 0,0 0 0 0 0,0 0 0 0 0,-1 0-63 0 0,-4 6 1125 0 0,-3 12-463 0 0,4-5-512 0 0,1 1 0 0 0,1-1 1 0 0,0 1-1 0 0,0 0 1 0 0,2 0-1 0 0,0 11-150 0 0,2 19-217 0 0,6 19 217 0 0,6 9-1590 0 0,-3-26-1901 0 0,-5 0-7361 0 0,-6-39 3963 0 0,-1-3 4144 0 0</inkml:trace>
  <inkml:trace contextRef="#ctx0" brushRef="#br1" timeOffset="53">1480 3864 680 0 0,'-3'-29'13171'0'0,"3"25"-12299"0"0,0 1-1 0 0,1 0 1 0 0,-1-1 0 0 0,1 1-1 0 0,0 0 1 0 0,0 0-1 0 0,0 0-871 0 0,0 0 176 0 0,0 0 0 0 0,1 0-1 0 0,-1 1 1 0 0,1-1 0 0 0,0 1-1 0 0,0-1 1 0 0,0 1 0 0 0,0 0-1 0 0,0-1 1 0 0,0 1-1 0 0,1 1 1 0 0,-1-1 0 0 0,1 0-1 0 0,-1 0 1 0 0,1 1 0 0 0,0-1-1 0 0,1 1-175 0 0,-2 0-152 0 0,1 0 0 0 0,0 0 0 0 0,0 0-1 0 0,0 0 1 0 0,0 1 0 0 0,0-1 0 0 0,-1 1 0 0 0,2 0 152 0 0,3 0-1492 0 0,0 1 0 0 0,0-1 1 0 0,0 2-1 0 0,5 0 1492 0 0,2 0-3807 0 0</inkml:trace>
  <inkml:trace contextRef="#ctx0" brushRef="#br1" timeOffset="54">1677 3821 14435 0 0,'-1'0'9162'0'0,"0"1"-6793"0"0,-2-3-1993 0 0,3 2-88 0 0,0 1-112 0 0,2 0-192 0 0,-2 0-528 0 0,2 1-513 0 0,0-1-887 0 0,1 2 2536 0 0,2 0-920 0 0,0 1-320 0 0,3-4 216 0 0</inkml:trace>
  <inkml:trace contextRef="#ctx0" brushRef="#br1" timeOffset="55">1944 3528 568 0 0,'-4'-10'10494'0'0,"4"10"-10398"0"0,0 0 0 0 0,0 0 0 0 0,0 0 1 0 0,0 1-1 0 0,0-1 0 0 0,0 0 0 0 0,0 0 0 0 0,0 0 0 0 0,0 0 1 0 0,0 0-1 0 0,0 0 0 0 0,0 0 0 0 0,0 0 0 0 0,0 0 0 0 0,0 0 1 0 0,0 0-1 0 0,0 0 0 0 0,0 0 0 0 0,0 0 0 0 0,0 0 0 0 0,0 0 1 0 0,0 0-1 0 0,0 0 0 0 0,0 0 0 0 0,0 0 0 0 0,0 0 0 0 0,0 0 1 0 0,0 0-1 0 0,0 0 0 0 0,0 0 0 0 0,0 1 0 0 0,0-1 0 0 0,0 0 1 0 0,0 0-1 0 0,0 0 0 0 0,0 0 0 0 0,0 0 0 0 0,0 0 0 0 0,0 0 1 0 0,0 0-1 0 0,0 0 0 0 0,0 0 0 0 0,0 0 0 0 0,-1 0 0 0 0,1 0 0 0 0,0 0 1 0 0,0 0-1 0 0,0 0 0 0 0,0 0 0 0 0,0 0 0 0 0,0 0 0 0 0,0 0 1 0 0,0 0-1 0 0,0 0 0 0 0,0 0 0 0 0,0 0-96 0 0,1 19 2352 0 0,0-6-1493 0 0,1 101 1316 0 0,1-2-1711 0 0,-3-65-514 0 0,1 20-470 0 0,-3-22-2708 0 0,2-46-6577 0 0,0-2 4824 0 0,-1-11 2822 0 0,2 5 1677 0 0</inkml:trace>
  <inkml:trace contextRef="#ctx0" brushRef="#br1" timeOffset="56">2020 3513 88 0 0,'1'-11'77'0'0,"1"-13"4660"0"0,-2 23-3762 0 0,1-1 1 0 0,-1 1-1 0 0,0 0 0 0 0,0 0 0 0 0,1-1 1 0 0,-1 1-1 0 0,1 0 0 0 0,-1 0 1 0 0,1 0-1 0 0,0 0 0 0 0,-1 0 0 0 0,1 0 1 0 0,0 0-1 0 0,0-1-975 0 0,5 23 4080 0 0,-2 26-2909 0 0,-2 0 0 0 0,-1 0 0 0 0,-5 35-1171 0 0,-1 33-313 0 0,5-94-146 0 0,0 20-1870 0 0,-2 4 2329 0 0,1-31-2462 0 0,-1-1-1 0 0,0 0 1 0 0,-2 2 2462 0 0,4-14-839 0 0,-3 6-3853 0 0,1-6-1861 0 0,0 0 4528 0 0</inkml:trace>
  <inkml:trace contextRef="#ctx0" brushRef="#br1" timeOffset="57">1832 3806 760 0 0,'-8'4'1663'0'0,"0"1"6982"0"0,7-4-4837 0 0,2-1-911 0 0,10-6-2666 0 0,20-14 617 0 0,0-2 1 0 0,-1-1-1 0 0,16-17-848 0 0,-14 13-27 0 0,0 1 0 0 0,31-18 27 0 0,12 1-2823 0 0,-50 29-2148 0 0,2 1-5572 0 0,-15 10 9551 0 0,-12 3 979 0 0,1 0 0 0 0,-1 0 0 0 0,0 0 0 0 0,0 0 0 0 0,0 0 0 0 0,0 1 0 0 0,0-1 0 0 0,0 0 0 0 0,0 0 0 0 0,0 0 1 0 0,0 0-1 0 0,1 0 0 0 0,-1 0 0 0 0,0 1 0 0 0,0-1 0 0 0,0 0 0 0 0,0 0 0 0 0,0 0 0 0 0,0 0 0 0 0,0 1 1 0 0,0-1-1 0 0,0 0 0 0 0,0 0 0 0 0,0 0 0 0 0,0 0 0 0 0,0 0 0 0 0,0 1 0 0 0,0-1 0 0 0,0 0 0 0 0,0 0 0 0 0,-1 0 1 0 0,1 0-1 0 0,0 0 0 0 0,0 1 0 0 0,0-1 0 0 0,0 0 0 0 0,0 0 0 0 0,0 0 0 0 0,0 0 0 0 0,0 0 13 0 0,-16 19-252 0 0,7-11 171 0 0,-2 1-59 0 0</inkml:trace>
  <inkml:trace contextRef="#ctx0" brushRef="#br1" timeOffset="58">1895 3844 1200 0 0,'-6'6'5072'0'0,"-14"14"2524"0"0,19-19-7274 0 0,0 0-1 0 0,0 0 1 0 0,0 0-1 0 0,1 0 0 0 0,-1 1 1 0 0,0-1-1 0 0,1 0 1 0 0,-1 1-1 0 0,0-1 0 0 0,1 1 1 0 0,0-1-1 0 0,-1 0 1 0 0,1 1-1 0 0,0-1 0 0 0,0 2-321 0 0,0-3 57 0 0,0 1 0 0 0,0-1 0 0 0,1 0 0 0 0,-1 0 0 0 0,0 0 0 0 0,1 1 0 0 0,-1-1-1 0 0,0 0 1 0 0,1 0 0 0 0,-1 0 0 0 0,0 0 0 0 0,1 0 0 0 0,-1 0 0 0 0,0 1 0 0 0,1-1 0 0 0,-1 0 0 0 0,0 0-1 0 0,1 0 1 0 0,-1 0 0 0 0,0 0 0 0 0,1 0 0 0 0,-1 0 0 0 0,0-1 0 0 0,1 1 0 0 0,-1 0 0 0 0,0 0-1 0 0,1 0 1 0 0,-1 0 0 0 0,0 0 0 0 0,1 0 0 0 0,-1-1-57 0 0,13-3 465 0 0,0-7-17 0 0,0-1-1 0 0,5-5-447 0 0,5-5 106 0 0,75-67-826 0 0,45-20-7958 0 0,-120 92 3991 0 0</inkml:trace>
  <inkml:trace contextRef="#ctx0" brushRef="#br1" timeOffset="59">700 4404 816 0 0,'-11'-6'18079'0'0,"10"4"-12516"0"0,8 3-4165 0 0,47 7 548 0 0,27-5-3637 0 0,-56-3 857 0 0</inkml:trace>
  <inkml:trace contextRef="#ctx0" brushRef="#br1" timeOffset="60">1109 4274 504 0 0,'-4'-6'5938'0'0,"3"6"-1014"0"0,5 13 1351 0 0,0-3-5485 0 0,1 19 213 0 0,-1 1 0 0 0,-1-1 1 0 0,-2 28-1004 0 0,0-28 121 0 0,-1-2-63 0 0,-1-15-20 0 0,1 1-1 0 0,1 0 1 0 0,2 8-38 0 0,-3-21-1 0 0,0 0 0 0 0,0 1 1 0 0,0-1-1 0 0,0 0 0 0 0,0 0 1 0 0,0 0-1 0 0,0 0 0 0 0,0 0 1 0 0,0 0-1 0 0,0 0 0 0 0,0 0 1 0 0,0 0-1 0 0,0 0 0 0 0,0 0 1 0 0,0 0-1 0 0,0 0 0 0 0,0 0 1 0 0,0 0-1 0 0,0 0 0 0 0,0 0 1 0 0,0 1-1 0 0,0-1 0 0 0,1 0 1 0 0,-1 0-1 0 0,0 0 0 0 0,0 0 1 0 0,0 0-1 0 0,0 0 0 0 0,0 0 1 0 0,0 0-1 0 0,0 0 0 0 0,0 0 1 0 0,0 0-1 0 0,0 0 0 0 0,0 0 1 0 0,0 0-1 0 0,0 0 0 0 0,0 0 1 0 0,1 0-1 0 0,-1 0 1 0 0,0 0-1 0 0,0 0 0 0 0,0 0 1 0 0,0 0-1 0 0,0 0 0 0 0,0 0 1 0 0,0 0-1 0 0,0 0 0 0 0,0 0 1 0 0,0-1-1 0 0,0 1 0 0 0,0 0 1 0 0,0 0-1 0 0,0 0 0 0 0,0 0 1 0 0,0 0-1 0 0,0 0 0 0 0,0 0 1 0 0,1 0-1 0 0,-1 0 0 0 0,0 0 1 0 0,0 0-1 0 0,0 0 0 0 0,0 0 1 0 0,0 0-1 0 0,0 0 0 0 0,0 0 1 0 0,0 0-1 0 0,0-1 0 0 0,0 1 1 0 0,5-8-42 0 0,4-13-26 0 0,-8 20 63 0 0,54-115 115 0 0,-15 41-915 0 0,8-4-7315 0 0,-48 78 8145 0 0,1 1-281 0 0,-1 0-1 0 0,0 0 1 0 0,0 0-1 0 0,0-1 1 0 0,0 1-1 0 0,0 0 1 0 0,0 0-1 0 0,0 0 1 0 0,0-1-1 0 0,0 1 1 0 0,0 0-1 0 0,0 0 0 0 0,1 0 1 0 0,-1 0-1 0 0,0 0 1 0 0,0-1-1 0 0,0 1 1 0 0,0 0-1 0 0,0 0 1 0 0,1 0-1 0 0,-1 0 1 0 0,0 0-1 0 0,0 0 0 0 0,0 0 1 0 0,0-1-1 0 0,1 1 1 0 0,-1 0-1 0 0,0 0 1 0 0,0 0-1 0 0,0 0 1 0 0,1 0-1 0 0,-1 0 1 0 0,0 0-1 0 0,0 0 1 0 0,0 0-1 0 0,1 0 0 0 0,-1 0 1 0 0,0 0-1 0 0,0 0 1 0 0,0 0-1 0 0,1 0 1 0 0,-1 1-1 0 0,0-1 1 0 0,0 0 256 0 0,1 2-382 0 0</inkml:trace>
  <inkml:trace contextRef="#ctx0" brushRef="#br1" timeOffset="61">1376 4431 448 0 0,'1'-10'10399'0'0,"-2"1"-4905"0"0,1 9-5318 0 0,-1-1 0 0 0,0 0 0 0 0,1 0-1 0 0,-1 0 1 0 0,1 1 0 0 0,-1-1 0 0 0,0 0 0 0 0,0 1-1 0 0,1-1 1 0 0,-1 1 0 0 0,0-1 0 0 0,0 1 0 0 0,0-1 0 0 0,1 1-1 0 0,-1-1 1 0 0,0 1 0 0 0,0 0 0 0 0,0-1 0 0 0,0 1 0 0 0,0 0-1 0 0,0 0 1 0 0,0 0 0 0 0,0 0 0 0 0,0 0 0 0 0,0 0-1 0 0,0 0-175 0 0,-2 0 115 0 0,1 0 0 0 0,0 1-1 0 0,0-1 1 0 0,0 1-1 0 0,-1 0 1 0 0,1-1 0 0 0,0 1-1 0 0,0 0 1 0 0,0 0-1 0 0,0 0 1 0 0,0 1-1 0 0,0-1 1 0 0,1 0 0 0 0,-1 1-1 0 0,0-1 1 0 0,1 1-1 0 0,-1 0 1 0 0,1-1 0 0 0,-1 1-1 0 0,1 0 1 0 0,0 0-1 0 0,0 0 1 0 0,0 0-1 0 0,0 0 1 0 0,0 0 0 0 0,0 0-1 0 0,0 0 1 0 0,1 1-115 0 0,-2 2 14 0 0,0 0 0 0 0,1 0 0 0 0,0 0 0 0 0,0 0 0 0 0,0 0 0 0 0,0 1 0 0 0,1-1 1 0 0,0 0-1 0 0,0 1 0 0 0,1-1 0 0 0,0 2-14 0 0,-1-6-17 0 0,0 0 0 0 0,0 0 1 0 0,0 0-1 0 0,1 0 0 0 0,-1 0 0 0 0,0 0 1 0 0,1 0-1 0 0,-1 0 0 0 0,1-1 0 0 0,-1 1 1 0 0,1 0-1 0 0,-1 0 0 0 0,1 0 0 0 0,-1-1 0 0 0,1 1 1 0 0,0 0-1 0 0,-1-1 0 0 0,1 1 0 0 0,0-1 1 0 0,0 1-1 0 0,0-1 0 0 0,-1 1 0 0 0,1-1 1 0 0,0 1-1 0 0,0-1 0 0 0,0 0 0 0 0,0 0 1 0 0,0 1-1 0 0,0-1 0 0 0,0 0 0 0 0,0 0 1 0 0,0 0-1 0 0,-1 0 0 0 0,1 0 0 0 0,0 0 1 0 0,0 0-1 0 0,0 0 0 0 0,0 0 0 0 0,0-1 1 0 0,0 1-1 0 0,0 0 0 0 0,0-1 0 0 0,0 1 1 0 0,0 0-1 0 0,0-1 17 0 0,3-1-173 0 0,0 0 1 0 0,1-1-1 0 0,-1 1 1 0 0,0-1-1 0 0,-1 0 1 0 0,1 0 0 0 0,0 0-1 0 0,1-3 173 0 0,-2 2-144 0 0,23-27-835 0 0,-25 28 950 0 0,1 1 0 0 0,-1-1 0 0 0,1 0 1 0 0,-1 0-1 0 0,0 0 0 0 0,0 1 0 0 0,0-1 1 0 0,0 0-1 0 0,-1 0 0 0 0,1 0 0 0 0,-1 0 1 0 0,0-1 28 0 0,0 4 9 0 0,1-1 0 0 0,-1 1 0 0 0,0-1 0 0 0,-1 0 1 0 0,1 1-1 0 0,0-1 0 0 0,0 1 0 0 0,0-1 0 0 0,0 0 0 0 0,0 1 1 0 0,-1-1-1 0 0,1 1 0 0 0,0-1 0 0 0,0 1 0 0 0,-1-1 0 0 0,1 1 1 0 0,0-1-1 0 0,-1 1 0 0 0,1-1 0 0 0,-1 1 0 0 0,1-1 0 0 0,0 1 1 0 0,-1-1-1 0 0,1 1 0 0 0,-1 0 0 0 0,1-1 0 0 0,-1 1 0 0 0,0 0 1 0 0,1 0-1 0 0,-1-1 0 0 0,1 1 0 0 0,-1 0 0 0 0,1 0 0 0 0,-1 0 1 0 0,0 0-1 0 0,1 0 0 0 0,-1-1 0 0 0,0 1 0 0 0,1 0 0 0 0,-1 1 1 0 0,1-1-1 0 0,-1 0 0 0 0,0 0 0 0 0,1 0 0 0 0,-1 0 0 0 0,1 0 1 0 0,-1 1-1 0 0,1-1 0 0 0,-1 0 0 0 0,0 1-9 0 0,-1-1-137 0 0,-1 1 0 0 0,1 0 0 0 0,-1 0 0 0 0,1 1 0 0 0,0-1 0 0 0,0 0 0 0 0,0 1 0 0 0,0-1 0 0 0,0 1 1 0 0,0 0-1 0 0,-1 1 137 0 0,2-3-213 0 0,-4 11-5579 0 0,6-3-3962 0 0,1-6 7511 0 0</inkml:trace>
  <inkml:trace contextRef="#ctx0" brushRef="#br1" timeOffset="62">1475 4397 832 0 0,'-6'-3'2817'0'0,"2"2"6060"0"0,3 6-1590 0 0,5 0-7340 0 0,-2-2 248 0 0,0 0 0 0 0,-1 0-1 0 0,1 0 1 0 0,-1 0 0 0 0,1 0 0 0 0,-1 1-1 0 0,0-1 1 0 0,0 0 0 0 0,0 1-1 0 0,-1-1 1 0 0,1 1 0 0 0,-1-1-195 0 0,0 46 309 0 0,-1-26-140 0 0,-4-43-94 0 0,2 3-62 0 0,1 10-8 0 0,1 1 0 0 0,1-1 0 0 0,-1 0 0 0 0,1-4-5 0 0,0 8-5 0 0,1 0 1 0 0,-1 0-1 0 0,1 1 0 0 0,0-1 1 0 0,-1 0-1 0 0,1 1 0 0 0,1-1 1 0 0,-1 1-1 0 0,0-1 0 0 0,1 1 1 0 0,-1-1-1 0 0,1 1 0 0 0,0-1 5 0 0,2-2-570 0 0,1 0 0 0 0,-1 1 0 0 0,0-1 0 0 0,1 1 0 0 0,3-2 570 0 0,3 0-5312 0 0,2 2-4727 0 0,-5 3 6986 0 0</inkml:trace>
  <inkml:trace contextRef="#ctx0" brushRef="#br1" timeOffset="63">1729 4408 0 0 0,'0'-1'155'0'0,"1"1"0"0"0,-1-1 0 0 0,1 1 0 0 0,-1-1 1 0 0,0 1-1 0 0,1-1 0 0 0,-1 1 0 0 0,0-1 0 0 0,0 1 0 0 0,1-1 0 0 0,-1 1 0 0 0,0-1 0 0 0,0 1 1 0 0,0-1-1 0 0,1 0 0 0 0,-1 1 0 0 0,0-1 0 0 0,0 1-155 0 0,0-1 440 0 0,-1 0 1 0 0,1 1-1 0 0,0-1 0 0 0,0 0 1 0 0,0 1-1 0 0,-1-1 0 0 0,1 0 1 0 0,0 1-1 0 0,-1-1 0 0 0,1 1 1 0 0,0-1-1 0 0,-1 1 0 0 0,1-1 1 0 0,-1 1-1 0 0,1-1 0 0 0,-1 1 1 0 0,1-1-1 0 0,-1 1 0 0 0,1 0 1 0 0,-1-1-1 0 0,0 1-440 0 0,0-1 801 0 0,-1 0 0 0 0,1 1-1 0 0,-1-1 1 0 0,0 0 0 0 0,1 1 0 0 0,-1 0 0 0 0,0-1 0 0 0,1 1-1 0 0,-2 0-800 0 0,-7 1-886 0 0,-3 5 1643 0 0,9-4-701 0 0,1-1-1 0 0,-1 1 0 0 0,1 0 1 0 0,0 0-1 0 0,-1 0 0 0 0,1 0 1 0 0,0 0-1 0 0,0 1-55 0 0,-1 2 50 0 0,0-1 1 0 0,0 1-1 0 0,0 0 0 0 0,1 0 0 0 0,0 1 0 0 0,0-1 0 0 0,0 1 1 0 0,1-1-1 0 0,-1 1 0 0 0,1 0 0 0 0,1 0 0 0 0,-1 0 1 0 0,1 0-1 0 0,0 0 0 0 0,0 0 0 0 0,1 0 0 0 0,0 1 1 0 0,0-1-1 0 0,0 0-50 0 0,0-5-4 0 0,1 0 1 0 0,-1 0 0 0 0,0 0 0 0 0,0 0-1 0 0,0 0 1 0 0,0 0 0 0 0,1 0 0 0 0,-1 0-1 0 0,0 0 1 0 0,1 0 0 0 0,-1-1 0 0 0,1 1-1 0 0,-1 0 1 0 0,1 0 0 0 0,0 0 0 0 0,-1-1-1 0 0,1 1 1 0 0,-1 0 0 0 0,1-1 0 0 0,0 1-1 0 0,0-1 1 0 0,0 1 0 0 0,-1-1 0 0 0,1 1-1 0 0,0-1 4 0 0,1 1-10 0 0,-1-1-1 0 0,0 0 0 0 0,0 0 0 0 0,1 0 0 0 0,-1 0 1 0 0,0 0-1 0 0,1 0 0 0 0,-1 0 0 0 0,0-1 1 0 0,1 1-1 0 0,-1 0 0 0 0,0-1 0 0 0,0 1 0 0 0,1-1 1 0 0,-1 1-1 0 0,0-1 11 0 0,4-2-66 0 0,0 0 0 0 0,0-1 0 0 0,-1 1-1 0 0,1-1 1 0 0,-1 0 0 0 0,0 0 0 0 0,0 0 0 0 0,1-2 66 0 0,3-8-91 0 0,0-1 0 0 0,-1 0-1 0 0,0 0 1 0 0,-1 0 0 0 0,4-16 91 0 0,-10 29 21 0 0,2-11 882 0 0,-5 13-159 0 0,-3 7-428 0 0,2 0-209 0 0,1 1 0 0 0,0-1 1 0 0,0 1-1 0 0,1 0 0 0 0,-1 0 0 0 0,2 1 0 0 0,0-1 0 0 0,0 0 0 0 0,0 0 1 0 0,1 1-1 0 0,0-1 0 0 0,1 3-107 0 0,-1-10 1 0 0,0 0 0 0 0,0 0 1 0 0,0 1-1 0 0,0-1 0 0 0,0 0 1 0 0,1 0-1 0 0,-1 0 0 0 0,0 0 1 0 0,1 0-1 0 0,-1 0 0 0 0,1 0 0 0 0,-1 0 1 0 0,1 0-1 0 0,-1 0 0 0 0,1 0 1 0 0,0 0-1 0 0,0 0 0 0 0,0 0-1 0 0,-1-1-13 0 0,1 0-1 0 0,0 1 0 0 0,-1-1 1 0 0,1 0-1 0 0,-1 0 1 0 0,1 1-1 0 0,0-1 0 0 0,-1 0 1 0 0,1 0-1 0 0,0 0 1 0 0,-1 0-1 0 0,1 0 0 0 0,0 0 1 0 0,-1 0-1 0 0,1 0 1 0 0,0 0-1 0 0,-1-1 0 0 0,1 1 1 0 0,0 0-1 0 0,-1 0 1 0 0,1 0-1 0 0,0-1 14 0 0,2 0-104 0 0,0-1 0 0 0,0 0 1 0 0,0 0-1 0 0,0 0 0 0 0,0-1 0 0 0,-1 1 1 0 0,1-1-1 0 0,-1 1 0 0 0,2-3 104 0 0,1-2-170 0 0,6-7-281 0 0,-1-1 1 0 0,3-5 450 0 0,-11 16 74 0 0,0 0 0 0 0,1-1 0 0 0,-2 1 1 0 0,1-1-1 0 0,0 0 0 0 0,-1 0 0 0 0,0 0 0 0 0,0 0 1 0 0,-1 0-1 0 0,1-2-74 0 0,-13 35 1819 0 0,9-19-1701 0 0,1 0 0 0 0,0 1-1 0 0,-1 7-117 0 0,3-15 1 0 0,0 0 0 0 0,0 0-1 0 0,0 0 1 0 0,0 0 0 0 0,0 0-1 0 0,0 1 1 0 0,0-2-1 0 0,1 1 1 0 0,-1 0 0 0 0,1 0-1 0 0,-1 0 1 0 0,1 0 0 0 0,0 0-1 0 0,-1 0 1 0 0,1 0-1 0 0,0-1 1 0 0,0 1 0 0 0,1 0-1 0 0,-1-1 1 0 0,0 1 0 0 0,1 0-1 0 0,-1-2-32 0 0,0 1 0 0 0,0-1 0 0 0,0 0 0 0 0,0 1 0 0 0,0-1 1 0 0,0 0-1 0 0,0 1 0 0 0,0-1 0 0 0,0 0 0 0 0,0 0 0 0 0,0 0 1 0 0,0 0-1 0 0,0 0 0 0 0,0 0 0 0 0,0 0 0 0 0,0 0 0 0 0,0-1 1 0 0,0 1-1 0 0,0 0 0 0 0,0-1 0 0 0,0 1 0 0 0,0-1 0 0 0,0 1 1 0 0,0-1-1 0 0,0 1 0 0 0,0-1 0 0 0,0 1 0 0 0,-1-1 0 0 0,1 0 1 0 0,0 0 31 0 0,5-4-250 0 0,-1 0 1 0 0,0 0-1 0 0,0 0 1 0 0,0-1 249 0 0,-3 4-66 0 0,4-6 13 0 0,0 0 0 0 0,0 0 1 0 0,-1-1-1 0 0,0 0 1 0 0,0-3 52 0 0,-3 8 39 0 0,2-9 470 0 0,-3 13-488 0 0,-1 0-1 0 0,0 0 1 0 0,0 0 0 0 0,0 0-1 0 0,0-1 1 0 0,0 1 0 0 0,0 0-1 0 0,0 0 1 0 0,0 0 0 0 0,0 0 0 0 0,0 0-1 0 0,0 0 1 0 0,0-1 0 0 0,0 1-1 0 0,0 0 1 0 0,0 0 0 0 0,1 0-1 0 0,-1 0 1 0 0,0 0 0 0 0,0 0-1 0 0,0 0 1 0 0,0 0 0 0 0,0 0-1 0 0,0 0 1 0 0,1 0 0 0 0,-1 0-1 0 0,0 0 1 0 0,0-1 0 0 0,0 1-1 0 0,0 0 1 0 0,0 0 0 0 0,0 0-1 0 0,1 0 1 0 0,-1 0 0 0 0,0 0-1 0 0,0 0 1 0 0,0 0 0 0 0,0 0 0 0 0,0 1-1 0 0,0-1 1 0 0,1 0 0 0 0,-1 0-1 0 0,0 0 1 0 0,0 0 0 0 0,0 0-1 0 0,0 0 1 0 0,0 0 0 0 0,0 0-1 0 0,1 0 1 0 0,-1 0 0 0 0,0 0-1 0 0,0 0 1 0 0,0 1 0 0 0,0-1-1 0 0,0 0 1 0 0,0 0 0 0 0,0 0-1 0 0,0 0 1 0 0,0 0 0 0 0,0 0-1 0 0,0 0 1 0 0,0 1 0 0 0,1-1 0 0 0,-1 0-1 0 0,0 0 1 0 0,0 0 0 0 0,0 0-1 0 0,0 0 1 0 0,0 1-21 0 0,1 2 123 0 0,-1 1 0 0 0,1 0 0 0 0,0-1 0 0 0,-1 1 0 0 0,0 0 0 0 0,0 0 0 0 0,0-1 0 0 0,0 1 0 0 0,-1 2-123 0 0,1 12 108 0 0,-1-7-143 0 0,0 8-216 0 0,1-18 54 0 0,0 0 0 0 0,0 0-1 0 0,0-1 1 0 0,0 1 0 0 0,1 0 0 0 0,-1 0 0 0 0,0-1-1 0 0,0 1 1 0 0,1 0 0 0 0,-1 0 0 0 0,0-1-1 0 0,1 1 1 0 0,-1 0 0 0 0,1-1 0 0 0,-1 1 0 0 0,1-1-1 0 0,-1 1 1 0 0,1 0 0 0 0,-1-1 0 0 0,1 1 197 0 0,0-1-358 0 0,0 0 1 0 0,0 0 0 0 0,-1 0 0 0 0,1 0-1 0 0,0 0 1 0 0,0 0 0 0 0,-1 0-1 0 0,1 0 1 0 0,0 0 0 0 0,0 0 0 0 0,-1 0-1 0 0,1 0 1 0 0,0-1 0 0 0,-1 1 0 0 0,1 0-1 0 0,0-1 1 0 0,-1 1 0 0 0,1-1 357 0 0,4-2-4285 0 0</inkml:trace>
  <inkml:trace contextRef="#ctx0" brushRef="#br1" timeOffset="64">2058 4367 1000 0 0,'-3'-12'13652'0'0,"3"12"-13484"0"0,0-1 0 0 0,0 1 0 0 0,-1 0-1 0 0,1 0 1 0 0,0 0 0 0 0,0-1 0 0 0,-1 1 0 0 0,1 0 0 0 0,0 0 0 0 0,0 0-1 0 0,-1 0 1 0 0,1-1 0 0 0,0 1 0 0 0,-1 0 0 0 0,1 0 0 0 0,0 0 0 0 0,-1 0-1 0 0,1 0 1 0 0,0 0 0 0 0,-1 0 0 0 0,1 0 0 0 0,0 0 0 0 0,-1 0-168 0 0,-1 1 106 0 0,-1 0 1 0 0,0-1-1 0 0,1 1 1 0 0,-1 1 0 0 0,1-1-1 0 0,-1 0 1 0 0,0 1-107 0 0,1-1 440 0 0,-30 21 2441 0 0,30-20-2775 0 0,0-1 1 0 0,0 1 0 0 0,0 0 0 0 0,0 0 0 0 0,1 0 0 0 0,-1 0 0 0 0,1 0 0 0 0,-1 1 0 0 0,1-1-1 0 0,0 0 1 0 0,0 1 0 0 0,0-1 0 0 0,-1 2-107 0 0,2-3-4 0 0,0 0 1 0 0,0-1-1 0 0,0 1 0 0 0,0 0 0 0 0,0-1 1 0 0,0 1-1 0 0,1 0 0 0 0,-1-1 0 0 0,0 1 1 0 0,0-1-1 0 0,0 1 0 0 0,1 0 0 0 0,-1-1 1 0 0,0 1-1 0 0,1-1 0 0 0,-1 1 0 0 0,0 0 1 0 0,1-1-1 0 0,-1 1 0 0 0,1-1 0 0 0,-1 1 1 0 0,1-1-1 0 0,-1 0 0 0 0,1 1 0 0 0,-1-1 1 0 0,1 1-1 0 0,-1-1 0 0 0,1 0 0 0 0,-1 0 1 0 0,1 1-1 0 0,0-1 0 0 0,-1 0 0 0 0,1 0 1 0 0,0 0 3 0 0,26 6-520 0 0,-19-5 319 0 0,16 1-366 0 0,-21-2 487 0 0,1 0-1 0 0,-1 0 0 0 0,0 0 0 0 0,1 1 1 0 0,-1-1-1 0 0,0 1 0 0 0,1 0 0 0 0,-1-1 1 0 0,0 2-1 0 0,0-1 0 0 0,0 0 0 0 0,0 1 1 0 0,2 0 80 0 0,-5-1 15 0 0,0-1 1 0 0,1 1 0 0 0,-1-1 0 0 0,0 1 0 0 0,1 0 0 0 0,-1 0-1 0 0,0-1 1 0 0,0 1 0 0 0,0 0 0 0 0,0-1 0 0 0,0 1 0 0 0,0 0-1 0 0,0 0 1 0 0,0-1 0 0 0,0 1 0 0 0,0 0 0 0 0,0 0 0 0 0,0-1-1 0 0,0 1 1 0 0,0 0 0 0 0,-1-1 0 0 0,1 1 0 0 0,0 0 0 0 0,-1-1-1 0 0,1 1 1 0 0,0 0 0 0 0,-1-1 0 0 0,1 1 0 0 0,-1-1 0 0 0,1 1-1 0 0,-1-1 1 0 0,1 1 0 0 0,-1-1 0 0 0,0 1-16 0 0,-19 18 634 0 0,13-13-302 0 0,-1 0 0 0 0,1-1 0 0 0,-5 2-332 0 0,10-6-246 0 0,0 0 1 0 0,0 0 0 0 0,0 0-1 0 0,0 0 1 0 0,-1 0 0 0 0,1 0 0 0 0,0-1-1 0 0,0 1 1 0 0,-1-1 0 0 0,1 0 0 0 0,-1 0-1 0 0,1 0 1 0 0,0 0 0 0 0,-1 0-1 0 0,1 0 1 0 0,-1-1 245 0 0,2 1-146 0 0,1 0 1 0 0,0 0-1 0 0,-1 0 0 0 0,1 0 0 0 0,0-1 1 0 0,0 1-1 0 0,-1 0 0 0 0,1 0 0 0 0,0 0 0 0 0,-1-1 1 0 0,1 1-1 0 0,0 0 0 0 0,0-1 0 0 0,0 1 1 0 0,-1 0-1 0 0,1 0 0 0 0,0-1 0 0 0,0 1 1 0 0,0 0-1 0 0,0-1 0 0 0,0 1 0 0 0,-1 0 0 0 0,1-1 1 0 0,0 1-1 0 0,0 0 0 0 0,0-1 146 0 0,0-5-4155 0 0</inkml:trace>
  <inkml:trace contextRef="#ctx0" brushRef="#br1" timeOffset="65">2227 4375 0 0 0,'1'0'0'0'0,"-1"0"0"0"0,0 0 0 0 0,0 0 0 0 0,0 0 0 0 0,-1 0 0 0 0,1 1 0 0 0,0 2 0 0 0</inkml:trace>
  <inkml:trace contextRef="#ctx0" brushRef="#br1" timeOffset="66">2231 4366 0 0 0,'1'-9'2249'0'0,"0"-2"12426"0"0,-6 10-9623 0 0,-5 4-6110 0 0,-16 13 2154 0 0,21-12-940 0 0,0-1-1 0 0,0 0 1 0 0,0 0-1 0 0,-1 0 1 0 0,1-1 0 0 0,-3 1-156 0 0,8-3 7 0 0,-1 0 1 0 0,0 0-1 0 0,1 1 1 0 0,-1-1 0 0 0,1 0-1 0 0,-1 0 1 0 0,0 0-1 0 0,1 1 1 0 0,-1-1 0 0 0,1 0-1 0 0,-1 1 1 0 0,1-1 0 0 0,-1 0-1 0 0,1 1 1 0 0,-1-1-1 0 0,1 1 1 0 0,-1-1 0 0 0,1 1-1 0 0,0-1 1 0 0,-1 1-1 0 0,1-1 1 0 0,-1 1-8 0 0,1 0 1 0 0,1-1-1 0 0,-1 0 1 0 0,0 1-1 0 0,0-1 1 0 0,0 1-1 0 0,0-1 1 0 0,0 1 0 0 0,0-1-1 0 0,1 1 1 0 0,-1-1-1 0 0,0 0 1 0 0,0 1-1 0 0,1-1 1 0 0,-1 0-1 0 0,0 1 1 0 0,1-1-1 0 0,-1 0 1 0 0,0 1 0 0 0,1-1-1 0 0,-1 0 1 0 0,0 1-1 0 0,1-1 0 0 0,30 16-158 0 0,-25-13 129 0 0,-3-2-4 0 0,7 4-204 0 0,-1 0 1 0 0,1 0 0 0 0,6 6 236 0 0,-14-10-21 0 0,-1 0-1 0 0,1 0 0 0 0,-1 1 1 0 0,1-1-1 0 0,-1 0 0 0 0,1 1 0 0 0,-1 0 1 0 0,0-1-1 0 0,0 1 0 0 0,0-1 1 0 0,0 1-1 0 0,0 0 0 0 0,0 0 1 0 0,0 0-1 0 0,0 0 0 0 0,-1 0 1 0 0,1-1-1 0 0,-1 1 0 0 0,0 0 0 0 0,1 0 1 0 0,-1 0-1 0 0,0 0 0 0 0,0 1 22 0 0,-1-1 20 0 0,1 1 0 0 0,-1-1 0 0 0,0 1 0 0 0,0-1 0 0 0,0 0-1 0 0,-1 1 1 0 0,1-1 0 0 0,-1 0 0 0 0,1 0 0 0 0,-1 0 0 0 0,0 0-1 0 0,1 0 1 0 0,-1 0 0 0 0,0 0 0 0 0,0 0 0 0 0,-1-1 0 0 0,0 1-20 0 0,-2 2 54 0 0,0-1 0 0 0,-1 0 0 0 0,1 0 1 0 0,-1-1-1 0 0,0 1 0 0 0,-4 0-54 0 0,7-2-84 0 0,0-1 1 0 0,1 1-1 0 0,-1-1 0 0 0,0 1 0 0 0,1-1 0 0 0,-1 0 0 0 0,0 0 1 0 0,0 0-1 0 0,1-1 0 0 0,-1 1 0 0 0,-1-1 84 0 0,4 1-143 0 0,-1 0 0 0 0,1 0 0 0 0,-1-1 1 0 0,0 1-1 0 0,1 0 0 0 0,-1 0 0 0 0,1-1 0 0 0,-1 1 0 0 0,1-1 0 0 0,0 1 0 0 0,-1 0 0 0 0,1-1 0 0 0,-1 1 0 0 0,1-1 0 0 0,0 1 0 0 0,-1-1 0 0 0,1 1 1 0 0,0-1-1 0 0,-1 1 0 0 0,1-1 0 0 0,0 0 143 0 0,0 0-422 0 0,0 0 1 0 0,0 0-1 0 0,-1 0 1 0 0,1-1 0 0 0,0 1-1 0 0,1 0 1 0 0,-1 0-1 0 0,0 0 1 0 0,0-1-1 0 0,0 1 1 0 0,1 0 0 0 0,-1 0-1 0 0,1 0 1 0 0,0-1 421 0 0,9-16-8613 0 0,-3 8 6495 0 0</inkml:trace>
  <inkml:trace contextRef="#ctx0" brushRef="#br1" timeOffset="67">2349 4448 752 0 0,'-3'-1'10253'0'0,"2"-3"-4225"0"0,7-7-2602 0 0,10-11-4162 0 0,-13 19 686 0 0,0-1 0 0 0,0 0 0 0 0,0 0 0 0 0,-1 0 0 0 0,2-2 50 0 0,-3 5-16 0 0,-1 0 0 0 0,0 0 0 0 0,1 1 0 0 0,-1-1 0 0 0,0 0 0 0 0,1 0 0 0 0,-1 0 0 0 0,0 0 0 0 0,0 0 0 0 0,0 0 0 0 0,0 0 0 0 0,0 0 0 0 0,0 1 0 0 0,0-2 16 0 0,0 1 1 0 0,-1 1-1 0 0,1-1 0 0 0,0 1 1 0 0,0 0-1 0 0,-1-1 0 0 0,1 1 1 0 0,0-1-1 0 0,-1 1 0 0 0,1 0 1 0 0,0-1-1 0 0,-1 1 0 0 0,1 0 1 0 0,-1-1-1 0 0,1 1 0 0 0,-1 0 1 0 0,1 0-1 0 0,-1-1 0 0 0,1 1 1 0 0,-1 0-1 0 0,1 0 0 0 0,-1 0 1 0 0,1 0-1 0 0,-1 0 0 0 0,1 0 1 0 0,-1 0-1 0 0,1 0 0 0 0,-1 0 1 0 0,1 0-1 0 0,-1 0 29 0 0,0 0 1 0 0,0 0 0 0 0,0 0-1 0 0,0 1 1 0 0,0-1 0 0 0,0 0-1 0 0,0 1 1 0 0,0-1-1 0 0,1 1 1 0 0,-1-1 0 0 0,0 1-1 0 0,0-1 1 0 0,0 1-1 0 0,1 0 1 0 0,-1-1 0 0 0,0 1-1 0 0,1 0 1 0 0,-1-1 0 0 0,1 1-1 0 0,-1 0 1 0 0,1 0-1 0 0,-1 0-29 0 0,-11 22 642 0 0,8-16-438 0 0,2-2-104 0 0,0 0-1 0 0,0-1 1 0 0,1 1-1 0 0,-1 0 0 0 0,1 1 1 0 0,0-1-1 0 0,1 0 1 0 0,-1 0-1 0 0,1 0 0 0 0,0 3-99 0 0,0-6-11 0 0,0 0 0 0 0,0 0-1 0 0,0 0 1 0 0,1-1-1 0 0,-1 1 1 0 0,0 0-1 0 0,1 0 1 0 0,-1 0-1 0 0,1-1 1 0 0,0 1-1 0 0,-1 0 1 0 0,1-1 0 0 0,0 1-1 0 0,0 0 1 0 0,0-1-1 0 0,0 0 1 0 0,1 1-1 0 0,-1-1 1 0 0,0 1-1 0 0,1-1 1 0 0,-1 0-1 0 0,0 0 1 0 0,1 0-1 0 0,0 0 1 0 0,-1 0 0 0 0,1 0-1 0 0,0 0 1 0 0,-1-1-1 0 0,1 1 1 0 0,0 0-1 0 0,0-1 12 0 0,1 0-373 0 0,1 0 0 0 0,-1 0 0 0 0,0 0 0 0 0,0-1 0 0 0,0 1 0 0 0,0-1 0 0 0,0 0 0 0 0,0 1 0 0 0,0-2 0 0 0,0 1 0 0 0,-1 0 0 0 0,1 0 0 0 0,0-1 0 0 0,-1 0 0 0 0,2 0 373 0 0,5-5-4805 0 0,0 0-1 0 0,0 0 1 0 0,5-6 4805 0 0,6-9-693 0 0,-10 12 330 0 0</inkml:trace>
  <inkml:trace contextRef="#ctx0" brushRef="#br1" timeOffset="68">2532 4275 272 0 0,'5'-23'236'0'0,"0"-1"4716"0"0,-4 20-3186 0 0,0 0 0 0 0,-1 0 1 0 0,0 1-1 0 0,0-1 0 0 0,0 0 1 0 0,0 0-1 0 0,-1-3-1766 0 0,-1 4 2469 0 0,-2 7-1392 0 0,-1 8-508 0 0,-3 24-70 0 0,0 1-1 0 0,0 23-498 0 0,7-47-425 0 0,0 0-1 0 0,1 0 1 0 0,0 0-1 0 0,1 0 1 0 0,1-1-1 0 0,0 1 1 0 0,1 0-1 0 0,0-1 1 0 0,3 6 425 0 0,1-4-4099 0 0,-7-14 3614 0 0,1 1 1 0 0,-1-1 0 0 0,0 1-1 0 0,1-1 1 0 0,-1 0-1 0 0,0 1 1 0 0,1-1 0 0 0,-1 1-1 0 0,1-1 1 0 0,-1 0 0 0 0,1 0-1 0 0,-1 1 1 0 0,0-1-1 0 0,1 0 1 0 0,-1 0 0 0 0,1 0-1 0 0,-1 1 1 0 0,1-1 0 0 0,-1 0-1 0 0,1 0 1 0 0,-1 0 0 0 0,1 0-1 0 0,-1 0 1 0 0,1 0-1 0 0,0 0 1 0 0,-1 0 0 0 0,1 0 484 0 0,0-2-476 0 0,0-2 46 0 0</inkml:trace>
  <inkml:trace contextRef="#ctx0" brushRef="#br1" timeOffset="69">2488 4394 1048 0 0,'-7'-5'4146'0'0,"-3"-4"5961"0"0,5 4-6840 0 0,5 5-3184 0 0,0-1 0 0 0,1 1 0 0 0,-1 0 1 0 0,0 0-1 0 0,0-1 0 0 0,0 1 0 0 0,0 0 0 0 0,1 0 0 0 0,-1-1 0 0 0,0 1 1 0 0,0 0-1 0 0,1 0 0 0 0,-1 0 0 0 0,0 0 0 0 0,0-1 0 0 0,1 1 0 0 0,-1 0 1 0 0,0 0-1 0 0,0 0 0 0 0,1 0 0 0 0,-1 0 0 0 0,0 0 0 0 0,1 0 0 0 0,-1 0 1 0 0,0 0-1 0 0,0 0 0 0 0,1 0 0 0 0,-1 0 0 0 0,0 0 0 0 0,1 0 0 0 0,-1 0 1 0 0,0 0-84 0 0,12-1 162 0 0,12 3 318 0 0,-8-1-2001 0 0,0 0-1 0 0,0-1 0 0 0,9-1 1522 0 0,-14-1-1631 0 0</inkml:trace>
  <inkml:trace contextRef="#ctx0" brushRef="#br1" timeOffset="70">2615 4364 584 0 0,'0'0'294'0'0,"-1"0"0"0"0,1 0 0 0 0,0 0 0 0 0,-1 0 0 0 0,1 0 0 0 0,0 0 0 0 0,-1 0 0 0 0,1 0 0 0 0,0 0 0 0 0,0 0 0 0 0,-1-1 0 0 0,1 1 0 0 0,0 0 0 0 0,-1 0-1 0 0,1 0 1 0 0,0-1 0 0 0,0 1 0 0 0,0 0 0 0 0,-1 0 0 0 0,1-1 0 0 0,0 1 0 0 0,0 0 0 0 0,0 0 0 0 0,-1-1 0 0 0,1 1 0 0 0,0 0 0 0 0,0-1 0 0 0,0 1 0 0 0,0 0 0 0 0,0-1 0 0 0,0 1 0 0 0,0 0 0 0 0,0-1 0 0 0,0 1-294 0 0,4-13 3553 0 0,13-10-2371 0 0,-14 21-989 0 0,-1 0 0 0 0,1 0 1 0 0,-1 0-1 0 0,1 1 0 0 0,0-1 0 0 0,0 1 1 0 0,0-1-1 0 0,-1 1 0 0 0,3 0-193 0 0,-5 1 77 0 0,1-1 0 0 0,0 1 0 0 0,-1 0 0 0 0,1 0 0 0 0,0 0 0 0 0,-1 0 0 0 0,1 0 0 0 0,0 0 0 0 0,-1 0 0 0 0,1 0 0 0 0,0 0 0 0 0,-1 0 0 0 0,1 1 0 0 0,-1-1 1 0 0,1 0-1 0 0,0 0 0 0 0,-1 1 0 0 0,1-1 0 0 0,0 1-77 0 0,0-1 68 0 0,-1 1 0 0 0,1 0 0 0 0,-1-1 0 0 0,1 1 0 0 0,-1 0 0 0 0,1 0 0 0 0,-1 0 0 0 0,0-1 0 0 0,1 1 0 0 0,-1 0 0 0 0,0 0 0 0 0,0 0 0 0 0,1 0 0 0 0,-1 0 0 0 0,0 0 0 0 0,0-1 0 0 0,0 1 1 0 0,0 0-1 0 0,0 1-68 0 0,-1 11 485 0 0,-1 1 1 0 0,0 0 0 0 0,-1-1 0 0 0,-2 8-486 0 0,1-4 317 0 0,0 0 0 0 0,0 9-317 0 0,3-16-38 0 0,0 15 293 0 0,1-24-345 0 0,0 0 0 0 0,0 0-1 0 0,0 0 1 0 0,0 0 0 0 0,0 1-1 0 0,1-1 1 0 0,-1 0-1 0 0,1 0 1 0 0,-1 0 0 0 0,1 0-1 0 0,-1 0 1 0 0,1 0-1 0 0,-1 0 1 0 0,1 0 0 0 0,0-1-1 0 0,-1 1 1 0 0,1 0 0 0 0,0 0-1 0 0,0 0 91 0 0,0-1-318 0 0,0 0 1 0 0,-1 0-1 0 0,1 0 0 0 0,0 0 1 0 0,-1 0-1 0 0,1 0 0 0 0,0 0 1 0 0,0 0-1 0 0,-1 0 0 0 0,1 0 1 0 0,0 0-1 0 0,0-1 0 0 0,-1 1 1 0 0,1 0-1 0 0,0 0 0 0 0,-1-1 1 0 0,1 1-1 0 0,0 0 0 0 0,-1-1 1 0 0,1 1-1 0 0,-1-1 0 0 0,1 0 318 0 0,13-11-10711 0 0,-11 6 9020 0 0</inkml:trace>
  <inkml:trace contextRef="#ctx0" brushRef="#br1" timeOffset="71">2612 4413 1392 0 0,'-9'1'12718'0'0,"4"1"-7711"0"0,7 0-3433 0 0,8-1-631 0 0,1-1-1045 0 0,-1-1-1 0 0,1 0 1 0 0,0 0-1 0 0,1-1 103 0 0,43-11-5081 0 0,-31 6 1939 0 0,-10 4-641 0 0</inkml:trace>
  <inkml:trace contextRef="#ctx0" brushRef="#br1" timeOffset="72">2808 4352 552 0 0,'1'-8'1834'0'0,"1"2"9173"0"0,-2 10-1756 0 0,-2 4-10580 0 0,-4 8 2178 0 0,-8 32 365 0 0,13-44-1170 0 0,0 0 0 0 0,1 0 0 0 0,0 0 0 0 0,-1 1 0 0 0,1-1-1 0 0,1 0 1 0 0,-1 0 0 0 0,0 0 0 0 0,1 0 0 0 0,1 2-44 0 0,-2-5-6 0 0,0 0 0 0 0,0-1-1 0 0,1 1 1 0 0,-1 0 0 0 0,0 0-1 0 0,1-1 1 0 0,-1 1 0 0 0,1 0 0 0 0,-1-1-1 0 0,1 1 1 0 0,-1-1 0 0 0,1 1-1 0 0,-1 0 1 0 0,1-1 0 0 0,0 1 0 0 0,-1-1-1 0 0,1 0 1 0 0,0 1 0 0 0,0-1-1 0 0,-1 0 1 0 0,1 1 0 0 0,0-1 0 0 0,0 0-1 0 0,-1 0 1 0 0,2 1 6 0 0,0-1-75 0 0,0 0 1 0 0,0 0-1 0 0,0 0 1 0 0,0 0-1 0 0,1-1 1 0 0,-1 1-1 0 0,0 0 1 0 0,0-1-1 0 0,0 0 1 0 0,1 0 74 0 0,1 0-154 0 0,-1-1 1 0 0,1 0-1 0 0,-1 1 0 0 0,1-1 1 0 0,-1-1-1 0 0,0 1 0 0 0,1 0 1 0 0,-1-1-1 0 0,-1 0 0 0 0,1 1 1 0 0,1-3 153 0 0,11-18-50 0 0,2-1 0 0 0,2 0 50 0 0,-16 22 388 0 0,-4 9-4 0 0,-7 18 278 0 0,-1 2-283 0 0,6-12-270 0 0,1-13-111 0 0,2 1 0 0 0,-1 0 0 0 0,0 0 0 0 0,0 0 0 0 0,1 0 0 0 0,0 0-1 0 0,0 0 1 0 0,-1 0 0 0 0,2 0 0 0 0,-1 2 2 0 0,0-5-33 0 0,0 1 0 0 0,0-1 0 0 0,1 1 0 0 0,-1-1-1 0 0,0 1 1 0 0,1-1 0 0 0,-1 1 0 0 0,0-1 0 0 0,1 1 0 0 0,-1-1 0 0 0,0 0-1 0 0,1 1 1 0 0,-1-1 0 0 0,1 1 0 0 0,-1-1 0 0 0,1 0 0 0 0,-1 0 0 0 0,1 1-1 0 0,-1-1 1 0 0,1 0 0 0 0,-1 0 0 0 0,1 0 0 0 0,-1 1 0 0 0,1-1-1 0 0,-1 0 1 0 0,1 0 0 0 0,-1 0 0 0 0,1 0 0 0 0,-1 0 0 0 0,1 0 0 0 0,0 0-1 0 0,-1 0 1 0 0,1 0 0 0 0,-1 0 0 0 0,1-1 0 0 0,-1 1 0 0 0,1 0-1 0 0,-1 0 1 0 0,1 0 0 0 0,-1-1 0 0 0,1 1 0 0 0,-1 0 0 0 0,1-1 0 0 0,-1 1 33 0 0,4-1-388 0 0,-1-1 1 0 0,0 0 0 0 0,1 0-1 0 0,-1 0 1 0 0,3-3 387 0 0,5-6-941 0 0,0 0-1 0 0,0-1 1 0 0,-1 0 0 0 0,0-2 941 0 0,-2 2 970 0 0,0-1-1 0 0,3-7-969 0 0,-20 45 4300 0 0,6-15-4215 0 0,1 0 0 0 0,0 1 0 0 0,0-1 0 0 0,1 1 0 0 0,1-1 1 0 0,0 9-86 0 0,-1-19-20 0 0,1 0 0 0 0,0 0 1 0 0,0 0-1 0 0,0 1 1 0 0,1-1-1 0 0,-1 0 1 0 0,0 0-1 0 0,0 1 1 0 0,0-1-1 0 0,0 0 0 0 0,0 0 1 0 0,0 1-1 0 0,0-1 1 0 0,0 0-1 0 0,0 0 1 0 0,0 0-1 0 0,1 1 1 0 0,-1-1-1 0 0,0 0 1 0 0,0 0-1 0 0,0 0 0 0 0,0 0 1 0 0,1 1-1 0 0,-1-1 1 0 0,0 0-1 0 0,0 0 1 0 0,0 0-1 0 0,1 0 1 0 0,-1 0-1 0 0,0 0 0 0 0,0 0 1 0 0,0 0-1 0 0,1 1 1 0 0,-1-1-1 0 0,0 0 1 0 0,0 0-1 0 0,1 0 1 0 0,-1 0 19 0 0,10-5-1345 0 0,8-11-1939 0 0,-3-1 1066 0 0,22-23-8370 0 0,-25 27 11668 0 0,1 0 5285 0 0,-1 5-2744 0 0,-12 7-3424 0 0,1 1 0 0 0,-1 0 0 0 0,1-1 0 0 0,-1 1 0 0 0,1 0 0 0 0,-1 0 0 0 0,1-1 0 0 0,-1 1 0 0 0,1 0 0 0 0,-1 0 0 0 0,1 0 0 0 0,-1 0 0 0 0,1 0 0 0 0,-1 0 0 0 0,1 0 0 0 0,-1 0 0 0 0,1 0 0 0 0,0 0 0 0 0,-1 0 0 0 0,1 0 0 0 0,-1 0 0 0 0,1 0-197 0 0,-1 1 118 0 0,0-1 0 0 0,0 1 0 0 0,0-1 0 0 0,0 1 0 0 0,0-1 0 0 0,0 1 0 0 0,0-1 0 0 0,0 1 0 0 0,0 0 1 0 0,0-1-1 0 0,0 1 0 0 0,0-1 0 0 0,0 1 0 0 0,0-1 0 0 0,-1 1 0 0 0,1-1 0 0 0,0 1 0 0 0,0-1 0 0 0,-1 1 1 0 0,1-1-1 0 0,-1 1-118 0 0,-6 11 509 0 0,6-11-463 0 0,-3 6 166 0 0,0 0 0 0 0,1 1 1 0 0,-1 0-1 0 0,1 2-212 0 0,1-7-145 0 0,1 1 1 0 0,0-1-1 0 0,0 1 0 0 0,0 0 1 0 0,1-1-1 0 0,0 1 0 0 0,-1 0 1 0 0,1 0-1 0 0,0-1 0 0 0,1 3 145 0 0,-1-5-219 0 0,0-1 0 0 0,0 0-1 0 0,0 1 1 0 0,0-1 0 0 0,1 0-1 0 0,-1 1 1 0 0,0-1 0 0 0,0 0-1 0 0,0 1 1 0 0,1-1 0 0 0,-1 0-1 0 0,0 0 1 0 0,0 1 0 0 0,0-1-1 0 0,1 0 1 0 0,-1 0 0 0 0,0 1-1 0 0,1-1 1 0 0,-1 0 0 0 0,0 0-1 0 0,1 0 1 0 0,-1 0 0 0 0,0 1-1 0 0,0-1 1 0 0,1 0 0 0 0,-1 0-1 0 0,1 0 1 0 0,-1 0 0 0 0,0 0-1 0 0,1 0 1 0 0,-1 0 0 0 0,0 0-1 0 0,1 0 1 0 0,-1 0 0 0 0,0 0-1 0 0,1 0 1 0 0,-1 0 0 0 0,0 0-1 0 0,1-1 1 0 0,-1 1 0 0 0,0 0-1 0 0,1 0 1 0 0,-1 0 0 0 0,0 0-1 0 0,0-1 1 0 0,1 1-1 0 0,-1 0 1 0 0,0 0 0 0 0,1-1 219 0 0,4-1-8607 0 0</inkml:trace>
  <inkml:trace contextRef="#ctx0" brushRef="#br1" timeOffset="73">3242 4379 560 0 0,'3'-19'11636'0'0,"0"0"-6399"0"0,-3 18-5098 0 0,0 1 0 0 0,0-1 0 0 0,0 1 0 0 0,0-1 0 0 0,0 0 0 0 0,0 1 0 0 0,-1-1 0 0 0,1 0 1 0 0,0 1-1 0 0,0-1 0 0 0,0 1 0 0 0,-1-1 0 0 0,1 0 0 0 0,0 1 0 0 0,-1-1 0 0 0,1 1 0 0 0,0-1 0 0 0,-1 1 0 0 0,1-1 0 0 0,-1 1 0 0 0,1 0 0 0 0,-1-1 0 0 0,1 1 0 0 0,-1-1-139 0 0,0 1 85 0 0,0 0 0 0 0,1 0 0 0 0,-1 0 0 0 0,0 0 0 0 0,1 0 1 0 0,-1 0-1 0 0,0 0 0 0 0,0 0 0 0 0,1 0 0 0 0,-1 0 0 0 0,0 0 0 0 0,1 1 0 0 0,-1-1 1 0 0,0 0-1 0 0,1 1 0 0 0,-1-1 0 0 0,1 0 0 0 0,-1 1 0 0 0,0-1 0 0 0,1 0 0 0 0,-1 1 1 0 0,1-1-1 0 0,-1 1 0 0 0,1-1 0 0 0,0 1 0 0 0,-1 0 0 0 0,1-1 0 0 0,-1 1 0 0 0,1-1 1 0 0,0 1-86 0 0,-14 21 385 0 0,12-19-262 0 0,-1 3-66 0 0,0 0 1 0 0,1 1-1 0 0,-1-1 1 0 0,0 7-58 0 0,2-11-11 0 0,1 0 0 0 0,0 0 1 0 0,-1 0-1 0 0,1 0 1 0 0,0 0-1 0 0,0 0 0 0 0,0 0 1 0 0,1 2 10 0 0,-1-3-18 0 0,0 0 1 0 0,0-1 0 0 0,1 1-1 0 0,-1 0 1 0 0,0-1-1 0 0,0 1 1 0 0,1 0 0 0 0,-1-1-1 0 0,1 1 1 0 0,-1-1 0 0 0,0 1-1 0 0,1-1 1 0 0,-1 1-1 0 0,1-1 1 0 0,-1 1 0 0 0,1-1-1 0 0,0 1 1 0 0,-1-1 0 0 0,1 1-1 0 0,-1-1 1 0 0,1 0-1 0 0,0 0 1 0 0,0 1 17 0 0,1-1-67 0 0,1 0-1 0 0,-1-1 1 0 0,0 1-1 0 0,1-1 1 0 0,-1 1 0 0 0,0-1-1 0 0,1 0 1 0 0,-1 0-1 0 0,0 0 1 0 0,0 0-1 0 0,0 0 1 0 0,0 0 0 0 0,0-1-1 0 0,0 1 1 0 0,1-2 67 0 0,8-4-95 0 0,-10 6 125 0 0,0 1-1 0 0,0-1 1 0 0,1 0-1 0 0,-1 1 0 0 0,0-1 1 0 0,0 1-1 0 0,0 0 0 0 0,0-1 1 0 0,1 1-1 0 0,-1 0 1 0 0,0 0-1 0 0,0-1 0 0 0,1 1 1 0 0,-1 0-1 0 0,0 0 0 0 0,1 1 1 0 0,-1-1-1 0 0,0 0 0 0 0,0 0 1 0 0,0 1-1 0 0,1-1-29 0 0,-1 1 70 0 0,0 0 1 0 0,0 0-1 0 0,-1 0 0 0 0,1 0 0 0 0,0 0 0 0 0,0 0 0 0 0,0 0 0 0 0,-1 0 1 0 0,1 1-1 0 0,-1-1 0 0 0,1 0 0 0 0,-1 0 0 0 0,1 1 0 0 0,-1-1 1 0 0,0 0-1 0 0,0 1 0 0 0,1-1 0 0 0,-1 0 0 0 0,0 1-70 0 0,1 13 27 0 0,0-1 1 0 0,0 1-1 0 0,-1 0 0 0 0,-1-1 1 0 0,-1 1-1 0 0,0 0 0 0 0,-1-1 0 0 0,0 0 1 0 0,-1 0-1 0 0,-1 0 0 0 0,-5 11-27 0 0,10-23 27 0 0,-1-1-1 0 0,0 1 1 0 0,0-1-1 0 0,0 1 0 0 0,0-1 1 0 0,0 1-1 0 0,-1-1 1 0 0,1 0-1 0 0,0 1 0 0 0,-1-1 1 0 0,1 0-1 0 0,-1 0 1 0 0,1 0-1 0 0,-1 0 1 0 0,1 0-1 0 0,-1-1 0 0 0,0 1 1 0 0,1 0-1 0 0,-1-1 1 0 0,0 1-1 0 0,0-1-26 0 0,1 0 38 0 0,0 0 1 0 0,-1 0-1 0 0,1 0 1 0 0,0 0-1 0 0,0-1 1 0 0,0 1-1 0 0,0 0 1 0 0,0-1-1 0 0,0 1 1 0 0,0-1-1 0 0,0 1 1 0 0,0-1-1 0 0,0 0 1 0 0,0 1-1 0 0,0-1 1 0 0,0 0-1 0 0,0 0 1 0 0,1 1-1 0 0,-1-1 0 0 0,0 0 1 0 0,0 0-1 0 0,1 0 1 0 0,-1 0-1 0 0,1 0 1 0 0,-1 0-1 0 0,1 0 1 0 0,-1 0-1 0 0,1 0 1 0 0,0 0-1 0 0,-1-1 1 0 0,1 1-1 0 0,0 0 1 0 0,0-1-39 0 0,-1-3-45 0 0,0 0-1 0 0,1 0 1 0 0,-1 0 0 0 0,1 0 0 0 0,1 0 0 0 0,-1 0 0 0 0,1 0 0 0 0,-1 0 0 0 0,1 0 0 0 0,1 1 0 0 0,-1-1-1 0 0,1 0 1 0 0,0 1 0 0 0,0-1 0 0 0,0 1 0 0 0,2-3 45 0 0,1-1-571 0 0,0 0 0 0 0,1 1 1 0 0,0-1-1 0 0,1 1 0 0 0,-1 0 0 0 0,1 1 1 0 0,1-1-1 0 0,0 1 571 0 0,12-7-2014 0 0</inkml:trace>
  <inkml:trace contextRef="#ctx0" brushRef="#br1" timeOffset="74">688 5129 360 0 0,'0'-1'549'0'0,"0"1"0"0"0,0 0-1 0 0,0 0 1 0 0,0 0 0 0 0,0-1 0 0 0,0 1-1 0 0,0 0 1 0 0,0 0 0 0 0,0 0-1 0 0,0-1 1 0 0,1 1 0 0 0,-1 0 0 0 0,0 0-1 0 0,0 0 1 0 0,0 0 0 0 0,0 0 0 0 0,0-1-1 0 0,0 1 1 0 0,1 0 0 0 0,-1 0 0 0 0,0 0-1 0 0,0 0 1 0 0,0 0 0 0 0,1 0 0 0 0,-1 0-1 0 0,0 0 1 0 0,0-1 0 0 0,0 1-1 0 0,0 0 1 0 0,1 0 0 0 0,-1 0 0 0 0,0 0-1 0 0,0 0-548 0 0,12 0 7138 0 0,20 8-8467 0 0,-15-4 2828 0 0,-15-4-1437 0 0,47 7-602 0 0,-39-6-350 0 0,0 0-1 0 0,-1-1 0 0 0,1 0 1 0 0,0-1-1 0 0,0 0 1 0 0,5-2 890 0 0,4-1-2623 0 0</inkml:trace>
  <inkml:trace contextRef="#ctx0" brushRef="#br1" timeOffset="75">1160 5040 0 0 0,'7'-13'-1549'0'0,"-3"-4"9825"0"0,-4 13-3565 0 0,-2 5-547 0 0,-4 16-995 0 0,4-10-2937 0 0,-11 35 1291 0 0,-2 19-1523 0 0,12-45 342 0 0,1 0-1 0 0,1 0 1 0 0,0 6-342 0 0,1-21 22 0 0,0 1-1 0 0,0-1 1 0 0,0 0-1 0 0,1 1 1 0 0,-1-1-1 0 0,1 0 0 0 0,-1 0 1 0 0,1 0-1 0 0,-1 1 1 0 0,1-1-1 0 0,0 0 1 0 0,-1 0-1 0 0,1 0 1 0 0,0 0-1 0 0,0 0 1 0 0,0 0-1 0 0,0 0 1 0 0,0 0-1 0 0,0 0 0 0 0,0-1 1 0 0,0 1-1 0 0,0 0 1 0 0,0-1-1 0 0,0 1 1 0 0,0-1-1 0 0,1 1 1 0 0,-1-1-1 0 0,0 1 1 0 0,0-1-1 0 0,1 0-21 0 0,7 2 63 0 0,0 0 0 0 0,0-1 1 0 0,0 0-1 0 0,3 0-63 0 0,7 0 71 0 0,22 2-806 0 0,-36-3 154 0 0,1-1 0 0 0,0 1 0 0 0,0-1 0 0 0,-1-1 0 0 0,1 1 0 0 0,-1-1-1 0 0,1 1 1 0 0,-1-2 0 0 0,4-1 581 0 0,0 1-1831 0 0</inkml:trace>
  <inkml:trace contextRef="#ctx0" brushRef="#br1" timeOffset="76">1183 5156 1312 0 0,'-8'-6'11807'0'0,"-1"-2"-7515"0"0,9 8-4239 0 0,0 0-1 0 0,0-1 1 0 0,-1 1-1 0 0,1 0 1 0 0,0-1-1 0 0,0 1 1 0 0,-1 0-1 0 0,1-1 1 0 0,0 1-1 0 0,0 0 0 0 0,0-1 1 0 0,0 1-1 0 0,-1-1 1 0 0,1 1-1 0 0,0 0 1 0 0,0-1-1 0 0,0 1 1 0 0,0 0-1 0 0,0-1 1 0 0,0 1-1 0 0,0-1 1 0 0,0 1-1 0 0,0 0 1 0 0,0-1-1 0 0,0 1 1 0 0,1-1-1 0 0,-1 1 1 0 0,0 0-1 0 0,0-1 0 0 0,0 1 1 0 0,0 0-1 0 0,0-1 1 0 0,1 1-1 0 0,-1 0 1 0 0,0-1-1 0 0,0 1 1 0 0,1 0-1 0 0,-1-1 1 0 0,0 1-1 0 0,1 0 1 0 0,-1 0-1 0 0,0-1 1 0 0,1 1-1 0 0,-1 0 1 0 0,0 0-1 0 0,1 0 1 0 0,-1 0-1 0 0,0-1 0 0 0,1 1 1 0 0,-1 0-1 0 0,1 0 1 0 0,-1 0-1 0 0,0 0-52 0 0,11-3 193 0 0,1 0 0 0 0,-1 0 0 0 0,0 2-1 0 0,1-1 1 0 0,7 1-193 0 0,15-2-4252 0 0,-1-4-8874 0 0,-22 4 10668 0 0</inkml:trace>
  <inkml:trace contextRef="#ctx0" brushRef="#br1" timeOffset="77">1196 4990 1960 0 0,'-5'-1'13891'0'0,"-2"-1"-11338"0"0,4 2-1793 0 0,-2 0 128 0 0,5 0-360 0 0,1 0-23 0 0,7 1-153 0 0,-2 0-128 0 0,4-1-240 0 0,3 0-208 0 0,3-3-305 0 0,0 1-559 0 0,-6 2 856 0 0,-5 0-584 0 0,-1-1-424 0 0</inkml:trace>
  <inkml:trace contextRef="#ctx0" brushRef="#br1" timeOffset="78">1409 5097 312 0 0,'-4'1'12179'0'0,"2"0"-5711"0"0,0 7-3544 0 0,2-4-2309 0 0,-3 49 1005 0 0,0 4-3893 0 0,7-47-933 0 0,-3-9 1491 0 0</inkml:trace>
  <inkml:trace contextRef="#ctx0" brushRef="#br1" timeOffset="79">1416 4974 8346 0 0,'-6'-3'11258'0'0,"2"3"-8993"0"0,-2 2-1833 0 0,2 1 56 0 0,2 1-184 0 0,-1 0-104 0 0,2 2-128 0 0,1-1-592 0 0,2 3 160 0 0,-2 0-1481 0 0,3-1-1159 0 0,2 0 2192 0 0,0 1-1705 0 0,0-1-2712 0 0</inkml:trace>
  <inkml:trace contextRef="#ctx0" brushRef="#br1" timeOffset="80">1540 5061 0 0 0,'-1'2'11513'0'0,"-3"4"-5809"0"0,-6 18-1993 0 0,5-6-2659 0 0,-5 18-190 0 0,9-12-542 0 0,1-23-341 0 0,0-1 0 0 0,0 1 0 0 0,0 0 0 0 0,0-1 0 0 0,0 1 0 0 0,0-1 0 0 0,0 1 0 0 0,0 0 0 0 0,1-1 0 0 0,-1 1 0 0 0,0-1 0 0 0,0 1 0 0 0,0 0 0 0 0,1-1 0 0 0,-1 1 0 0 0,0-1 0 0 0,1 1 0 0 0,-1-1 0 0 0,0 1 0 0 0,1-1 0 0 0,-1 0 0 0 0,1 1 0 0 0,-1-1 0 0 0,0 1 0 0 0,1-1 0 0 0,-1 0 0 0 0,1 1 0 0 0,0-1 0 0 0,-1 0 0 0 0,1 1 0 0 0,-1-1 0 0 0,1 0 0 0 0,-1 0 0 0 0,1 0 0 0 0,-1 0 0 0 0,1 0 0 0 0,0 1 0 0 0,-1-1 0 0 0,1 0 0 0 0,0 0 0 0 0,-1 0 0 0 0,1-1 0 0 0,-1 1 0 0 0,1 0 0 0 0,-1 0 0 0 0,1 0 0 0 0,0 0 0 0 0,-1 0 0 0 0,1-1 0 0 0,-1 1 0 0 0,1 0 0 0 0,-1-1 0 0 0,1 1 0 0 0,-1 0 0 0 0,1-1 21 0 0,4-2-487 0 0,0 0 1 0 0,0-1-1 0 0,0 1 0 0 0,0-1 0 0 0,-1 0 487 0 0,-2 2-172 0 0,52-43-3668 0 0,-16 17 4137 0 0,-31 24 1899 0 0,-8 9 505 0 0,-1 4-1939 0 0,0 4-22 0 0,-3 14-204 0 0,2-6-1379 0 0,3-20 453 0 0,0 0 1 0 0,0 0 0 0 0,0 0-1 0 0,0 0 1 0 0,0 0-1 0 0,0 0 1 0 0,1 0 0 0 0,-1 0-1 0 0,0 0 1 0 0,1 0-1 0 0,-1 0 1 0 0,1 0 0 0 0,-1 0-1 0 0,1 0 1 0 0,0 0-1 0 0,-1 0 1 0 0,1 0 389 0 0,3 3-3920 0 0</inkml:trace>
  <inkml:trace contextRef="#ctx0" brushRef="#br1" timeOffset="81">1789 5141 440 0 0,'3'-1'1028'0'0,"4"-7"4733"0"0,-1-2-106 0 0,-3 6-4859 0 0,-2 2-527 0 0,0-1 0 0 0,0 1-1 0 0,0 0 1 0 0,0-1 0 0 0,-1 1 0 0 0,1-1-1 0 0,-1 1 1 0 0,1-1 0 0 0,-1 1-1 0 0,0-1 1 0 0,0 1 0 0 0,0-1 0 0 0,0 1-1 0 0,-1-1 1 0 0,1 1 0 0 0,-1 0-1 0 0,1-1 1 0 0,-1 1 0 0 0,0-1 0 0 0,0 1-1 0 0,0 0 1 0 0,0-1-269 0 0,0 2 77 0 0,0 0 0 0 0,0-1 0 0 0,0 1 0 0 0,0 0-1 0 0,0-1 1 0 0,-1 1 0 0 0,1 0 0 0 0,0 0 0 0 0,-1 0 0 0 0,1 0 0 0 0,-1 0 0 0 0,1 1 0 0 0,-1-1 0 0 0,1 0-1 0 0,-1 0 1 0 0,1 1 0 0 0,-1-1 0 0 0,1 1 0 0 0,-1 0 0 0 0,0-1 0 0 0,1 1 0 0 0,-1 0 0 0 0,0 0 0 0 0,0 0-1 0 0,1 0 1 0 0,-1 1 0 0 0,0-1 0 0 0,1 0 0 0 0,-1 1 0 0 0,1-1 0 0 0,-1 1 0 0 0,-1 0-77 0 0,1 0 31 0 0,0 0 1 0 0,0 0 0 0 0,0 1 0 0 0,0-1 0 0 0,0 1-1 0 0,1-1 1 0 0,-1 1 0 0 0,0 0 0 0 0,1 0-1 0 0,-1-1 1 0 0,1 1 0 0 0,0 0 0 0 0,0 0 0 0 0,0 1-1 0 0,0-1 1 0 0,0 0 0 0 0,0 0 0 0 0,0 0-1 0 0,1 1 1 0 0,-1 1-32 0 0,-1 3 39 0 0,1 1 0 0 0,0 0 0 0 0,0 0-1 0 0,0 0 1 0 0,1 4-39 0 0,0-8-21 0 0,1 0-1 0 0,-1-1 1 0 0,0 1 0 0 0,1 0-1 0 0,0 0 1 0 0,0-1-1 0 0,0 1 1 0 0,1 0-1 0 0,-1-1 1 0 0,2 4 21 0 0,-2-7-23 0 0,-1 1-1 0 0,1-1 1 0 0,-1 1 0 0 0,1 0-1 0 0,-1-1 1 0 0,1 1 0 0 0,-1-1-1 0 0,1 1 1 0 0,0-1-1 0 0,-1 1 1 0 0,1-1 0 0 0,0 0-1 0 0,-1 1 1 0 0,1-1 0 0 0,0 0-1 0 0,0 0 1 0 0,-1 1 0 0 0,1-1-1 0 0,0 0 1 0 0,0 0 0 0 0,0 0 23 0 0,1 0-54 0 0,-1 0-1 0 0,1-1 1 0 0,-1 1 0 0 0,1-1 0 0 0,-1 1 0 0 0,1-1 0 0 0,-1 1 0 0 0,1-1 0 0 0,-1 0 0 0 0,0 0-1 0 0,1 0 1 0 0,-1 1 0 0 0,0-2 0 0 0,0 1 0 0 0,1 0 54 0 0,3-4-192 0 0,-1 0-1 0 0,1 0 1 0 0,-1 0 0 0 0,0-1 0 0 0,2-2 192 0 0,0-2 110 0 0,-1 0-1 0 0,0 0 1 0 0,0-1 0 0 0,-1 1 0 0 0,0-2-110 0 0,-11 43 796 0 0,2 0 0 0 0,-1 18-796 0 0,1-2 1107 0 0,-4 7-1107 0 0,4-25 20 0 0,-4 18 49 0 0,8-42-64 0 0,-1-1 0 0 0,1 1 1 0 0,-1-1-1 0 0,0 1 0 0 0,0-1 0 0 0,-1 0 1 0 0,1 0-1 0 0,-2 2-5 0 0,4-6-7 0 0,0 1 0 0 0,0-1 0 0 0,-1 0 0 0 0,1 1 0 0 0,0-1 1 0 0,0 0-1 0 0,0 0 0 0 0,-1 1 0 0 0,1-1 0 0 0,0 0 0 0 0,0 0 1 0 0,-1 0-1 0 0,1 1 0 0 0,0-1 0 0 0,0 0 0 0 0,-1 0 0 0 0,1 0 0 0 0,0 0 1 0 0,-1 0-1 0 0,1 1 0 0 0,0-1 0 0 0,0 0 0 0 0,-1 0 0 0 0,1 0 0 0 0,0 0 1 0 0,-1 0-1 0 0,1 0 0 0 0,0 0 0 0 0,-1 0 0 0 0,1 0 0 0 0,0 0 0 0 0,-1 0 1 0 0,1 0-1 0 0,0 0 0 0 0,-1-1 0 0 0,1 1 7 0 0,-1-1-44 0 0,1 1 0 0 0,-1-1 0 0 0,0 0 0 0 0,1 0 0 0 0,-1 1 0 0 0,1-1 0 0 0,0 0 0 0 0,-1 0-1 0 0,1 0 1 0 0,0 0 0 0 0,-1 0 0 0 0,1 0 0 0 0,0 0 44 0 0,-4-30-1119 0 0,5 21 288 0 0,0-1 0 0 0,0 1 1 0 0,1 0-1 0 0,0 0 0 0 0,1-3 831 0 0,1 0-2617 0 0,1 1 1 0 0,0 0-1 0 0,1 0 0 0 0,0 1 1 0 0,1 0-1 0 0,3-4 2617 0 0,-3 5-103 0 0</inkml:trace>
  <inkml:trace contextRef="#ctx0" brushRef="#br1" timeOffset="82">2004 5099 736 0 0,'0'-2'1161'0'0,"0"-1"0"0"0,0 1-1 0 0,0 0 1 0 0,0-1 0 0 0,-1 1 0 0 0,1 0 0 0 0,-1-1-1 0 0,1 1 1 0 0,-1 0 0 0 0,0 0-1161 0 0,0 0 539 0 0,0 0 1 0 0,1 1 0 0 0,-1-1-1 0 0,0 1 1 0 0,0-1-1 0 0,0 1 1 0 0,-1 0-1 0 0,1 0 1 0 0,0-1-1 0 0,0 1 1 0 0,-1 0-1 0 0,1 0-539 0 0,0 0 138 0 0,-1 1 1 0 0,1-1-1 0 0,0 0 0 0 0,-1 1 0 0 0,1-1 0 0 0,0 1 0 0 0,-1 0 1 0 0,1-1-1 0 0,-1 1 0 0 0,1 0 0 0 0,0 0 0 0 0,-1 0 0 0 0,1 0 1 0 0,-1 0-1 0 0,1 0 0 0 0,-1 1 0 0 0,1-1 0 0 0,0 0 0 0 0,-1 1 1 0 0,1-1-1 0 0,-1 1 0 0 0,1-1 0 0 0,0 1 0 0 0,0 0 0 0 0,-1-1 1 0 0,1 1-1 0 0,0 0 0 0 0,0 0 0 0 0,0 0 0 0 0,0 0 0 0 0,0 0 1 0 0,0 0-139 0 0,-5 6 149 0 0,1 0 0 0 0,0 0 0 0 0,0 0 0 0 0,1 0 0 0 0,0 0 0 0 0,1 1 1 0 0,-1 0-1 0 0,1 0 0 0 0,1 0 0 0 0,-1 0 0 0 0,2 0 0 0 0,-1 2-149 0 0,1-8-22 0 0,1 0 0 0 0,0 0 0 0 0,0 0 0 0 0,0 0 0 0 0,0 0 0 0 0,0 0 0 0 0,0 0 0 0 0,0 0 0 0 0,1 0 0 0 0,-1 0 0 0 0,1 0 0 0 0,-1 0 0 0 0,1-1 0 0 0,0 1 0 0 0,-1 0 0 0 0,1 0 0 0 0,1 0 22 0 0,-1-1-62 0 0,-1 0-1 0 0,1-1 0 0 0,0 1 0 0 0,-1 0 1 0 0,1-1-1 0 0,0 1 0 0 0,0-1 0 0 0,0 1 1 0 0,0-1-1 0 0,0 1 0 0 0,0-1 0 0 0,0 0 1 0 0,-1 0-1 0 0,1 1 0 0 0,0-1 0 0 0,0 0 1 0 0,0 0-1 0 0,0 0 0 0 0,0 0 0 0 0,0 0 1 0 0,0 0-1 0 0,0 0 0 0 0,0 0 1 0 0,0 0-1 0 0,0-1 0 0 0,0 1 0 0 0,0 0 1 0 0,0-1-1 0 0,0 1 0 0 0,0-1 0 0 0,0 1 1 0 0,0-1-1 0 0,0 0 63 0 0,4-2-295 0 0,0 0-1 0 0,0-1 1 0 0,0 0 0 0 0,-1 0-1 0 0,1 0 1 0 0,-1 0 0 0 0,0-1-1 0 0,0 0 1 0 0,-1 0 0 0 0,1 0-1 0 0,-1 0 1 0 0,1-3 295 0 0,-2 3 178 0 0,0 1 0 0 0,0 0 1 0 0,0-1-1 0 0,-1 1 0 0 0,0-1 0 0 0,0 1 1 0 0,0-1-1 0 0,-1 1 0 0 0,1-1 0 0 0,-1-2-178 0 0,0 6 52 0 0,0 1 0 0 0,0 0 0 0 0,0 0 0 0 0,0 0-1 0 0,0 0 1 0 0,0 0 0 0 0,0-1 0 0 0,0 1 0 0 0,0 0 0 0 0,0 0 0 0 0,0 0 0 0 0,0 0 0 0 0,0-1-1 0 0,0 1 1 0 0,0 0 0 0 0,0 0 0 0 0,0 0 0 0 0,0 0 0 0 0,0 0 0 0 0,0-1 0 0 0,0 1-1 0 0,0 0 1 0 0,0 0 0 0 0,-1 0 0 0 0,1 0 0 0 0,0 0 0 0 0,0-1 0 0 0,0 1 0 0 0,0 0-1 0 0,0 0 1 0 0,0 0 0 0 0,0 0 0 0 0,-1 0 0 0 0,1 0 0 0 0,0 0 0 0 0,0 0 0 0 0,0 0-1 0 0,0 0 1 0 0,0-1 0 0 0,-1 1 0 0 0,1 0 0 0 0,0 0 0 0 0,0 0 0 0 0,0 0-52 0 0,-6 6 1140 0 0,-4 11-393 0 0,8-10-626 0 0,0 1 0 0 0,1-1 0 0 0,0 0-1 0 0,0 0 1 0 0,0 7-121 0 0,0-12-105 0 0,1 0 0 0 0,0 0 0 0 0,0 0-1 0 0,0 0 1 0 0,0 0 0 0 0,1 0 0 0 0,-1-1-1 0 0,0 1 1 0 0,1 0 0 0 0,-1 0 0 0 0,1 0-1 0 0,0 0 1 0 0,0 0 0 0 0,0-1 0 0 0,0 1-1 0 0,0 0 1 0 0,0-1 0 0 0,0 1 0 0 0,0-1 0 0 0,0 1-1 0 0,1-1 1 0 0,-1 0 0 0 0,1 1 0 0 0,-1-1 105 0 0,10 0-2789 0 0,-10-2 1735 0 0,1 0 0 0 0,0 0 0 0 0,0 1 0 0 0,-1-1 1 0 0,1-1-1 0 0,0 1 0 0 0,-1 0 0 0 0,2-1 1054 0 0,11-13-8201 0 0,-7 7 5821 0 0,2-4 1253 0 0</inkml:trace>
  <inkml:trace contextRef="#ctx0" brushRef="#br1" timeOffset="83">2122 4985 912 0 0,'-1'-21'7244'0'0,"1"-18"3578"0"0,4 16-7890 0 0,-3 36-1315 0 0,1 14-1452 0 0,-5 2-6 0 0,-5 22-159 0 0,-2 14-447 0 0,9-64 334 0 0,1 1 1 0 0,0 0 0 0 0,0 0-1 0 0,0 0 1 0 0,1 0-1 0 0,-1 0 1 0 0,0-1 0 0 0,1 1-1 0 0,0 2 113 0 0,-1-4-36 0 0,0 0 0 0 0,0 0-1 0 0,0 0 1 0 0,0 1 0 0 0,0-1-1 0 0,0 0 1 0 0,1 0-1 0 0,-1 0 1 0 0,0 1 0 0 0,0-1-1 0 0,0 0 1 0 0,0 0 0 0 0,1 0-1 0 0,-1 0 1 0 0,0 0-1 0 0,0 0 1 0 0,0 1 0 0 0,0-1-1 0 0,1 0 1 0 0,-1 0 0 0 0,0 0-1 0 0,0 0 1 0 0,0 0-1 0 0,1 0 1 0 0,-1 0 0 0 0,0 0-1 0 0,0 0 1 0 0,1 0 0 0 0,-1 0-1 0 0,0 0 37 0 0,9-7-971 0 0,-6 3 858 0 0,1 0 1 0 0,-1 1 0 0 0,1-1 0 0 0,-1 1 0 0 0,1 0 0 0 0,0 0-1 0 0,3-1 113 0 0,-5 3 76 0 0,0 0 0 0 0,0 0-1 0 0,0 0 1 0 0,1 0-1 0 0,-1 0 1 0 0,0 0-1 0 0,1 1 1 0 0,-1-1 0 0 0,0 1-1 0 0,1 0 1 0 0,-1-1-1 0 0,1 1 1 0 0,-1 0 0 0 0,1 0-1 0 0,-1 1 1 0 0,1-1-76 0 0,-1 1 25 0 0,0-1 0 0 0,-1 1 1 0 0,1 0-1 0 0,-1-1 0 0 0,1 1 0 0 0,-1 0 1 0 0,1 0-1 0 0,-1 0 0 0 0,0 0 0 0 0,0 0 1 0 0,1 0-1 0 0,-1 1 0 0 0,0-1 0 0 0,0 0 1 0 0,0 0-1 0 0,0 1 0 0 0,0-1 0 0 0,0 1 1 0 0,-1-1-1 0 0,1 1 0 0 0,0-1 0 0 0,-1 1 0 0 0,1 0 1 0 0,-1-1-1 0 0,0 1 0 0 0,0 0 0 0 0,1-1 1 0 0,-1 1-1 0 0,0 0 0 0 0,0-1 0 0 0,0 1 1 0 0,-1 0-1 0 0,1-1 0 0 0,-1 2-25 0 0,1 4 26 0 0,-2-1 1 0 0,1-1-1 0 0,-1 1 0 0 0,0 0 1 0 0,0 0-1 0 0,0-1 0 0 0,-1 1 0 0 0,0-1 1 0 0,0 1-27 0 0,1-3 81 0 0,0 0 1 0 0,-1 0-1 0 0,1-1 1 0 0,-1 1-1 0 0,1-1 1 0 0,-1 1 0 0 0,0-1-1 0 0,0 0 1 0 0,0 0-1 0 0,0 0 1 0 0,0 0-1 0 0,0-1 1 0 0,-1 1-82 0 0,2-2-3 0 0,1 1-1 0 0,0-1 1 0 0,0 0-1 0 0,-1 1 1 0 0,1-1 0 0 0,0 0-1 0 0,-1 0 1 0 0,1 0 0 0 0,0 0-1 0 0,0 0 1 0 0,-1-1-1 0 0,1 1 1 0 0,0 0 0 0 0,-1 0-1 0 0,1-1 1 0 0,0 1-1 0 0,0-1 1 0 0,0 1 0 0 0,0-1-1 0 0,-1 0 1 0 0,1 1-1 0 0,0-1 1 0 0,0 0 0 0 0,0 0-1 0 0,0 0 1 0 0,0 0-1 0 0,1 0 1 0 0,-1 0 0 0 0,0 0-1 0 0,0 0 1 0 0,0 0 0 0 0,1 0-1 0 0,-1 0 1 0 0,1 0-1 0 0,-1 0 1 0 0,1-1 0 0 0,-1 1 3 0 0,0-2-521 0 0,0 0 1 0 0,0 0-1 0 0,0 0 1 0 0,1 0-1 0 0,-1 0 1 0 0,1 0-1 0 0,0 0 1 0 0,0 0 0 0 0,0-2 520 0 0,0 3-1469 0 0,0-1 1 0 0,0 0-1 0 0,1 1 1 0 0,0-1-1 0 0,-1 0 1 0 0,1 1 0 0 0,0-1-1 0 0,0 1 1 0 0,0-1-1 0 0,1 0 1469 0 0,4-6-2255 0 0</inkml:trace>
  <inkml:trace contextRef="#ctx0" brushRef="#br1" timeOffset="84">2296 5132 1264 0 0,'3'3'10125'0'0,"1"-3"-4849"0"0,7-3-1874 0 0,8-10-3473 0 0,-19 13 98 0 0,6-4-337 0 0,-1-1 0 0 0,1 0 0 0 0,-1-1-1 0 0,0 1 1 0 0,0-1 0 0 0,-1 0 0 0 0,1 0 0 0 0,-1 0 0 0 0,2-5 310 0 0,-6 11 34 0 0,0 0 1 0 0,0-1-1 0 0,0 1 0 0 0,0 0 1 0 0,0 0-1 0 0,0 0 1 0 0,0-1-1 0 0,0 1 1 0 0,0 0-1 0 0,0 0 1 0 0,0-1-1 0 0,0 1 1 0 0,0 0-1 0 0,0 0 0 0 0,0 0 1 0 0,0-1-1 0 0,0 1 1 0 0,0 0-1 0 0,0 0 1 0 0,0-1-1 0 0,0 1 1 0 0,0 0-1 0 0,0 0 0 0 0,0 0 1 0 0,-1-1-1 0 0,1 1 1 0 0,0 0-1 0 0,0 0 1 0 0,0 0-1 0 0,0 0 1 0 0,0-1-1 0 0,-1 1 1 0 0,1 0-1 0 0,0 0 0 0 0,0 0 1 0 0,0 0-35 0 0,-11-2 1290 0 0,-10 6 755 0 0,15-2-1673 0 0,1 0-1 0 0,0 1 0 0 0,0 0 0 0 0,0 0 0 0 0,0 0 1 0 0,0 0-1 0 0,1 1 0 0 0,-1-1 0 0 0,1 1 0 0 0,0 0 1 0 0,0 1-1 0 0,0-1 0 0 0,0 2-371 0 0,3-4 73 0 0,-1 0 0 0 0,1 0 0 0 0,0 0 0 0 0,-1 0 0 0 0,1 1 0 0 0,0-1 0 0 0,1 0-1 0 0,-1 1 1 0 0,0-1 0 0 0,1 1 0 0 0,-1-1 0 0 0,1 1 0 0 0,0-1 0 0 0,0 1 0 0 0,0 0 0 0 0,0-1 0 0 0,0 1 0 0 0,0-1 0 0 0,1 1 0 0 0,-1-1-1 0 0,1 1 1 0 0,0-1 0 0 0,0 0 0 0 0,0 1 0 0 0,0-1 0 0 0,0 0 0 0 0,0 1 0 0 0,1-1 0 0 0,-1 0 0 0 0,1 0-73 0 0,1 2-141 0 0,0-1 1 0 0,0 0-1 0 0,0 0 1 0 0,0 0-1 0 0,1-1 1 0 0,-1 1-1 0 0,1-1 0 0 0,0 0 1 0 0,0 0-1 0 0,0 0 1 0 0,0 0-1 0 0,4 0 141 0 0,-1 0-684 0 0,0 0 0 0 0,0-1 0 0 0,0 0 0 0 0,0-1 0 0 0,1 0 0 0 0,-1 0 0 0 0,3 0 684 0 0,14-3-2814 0 0</inkml:trace>
  <inkml:trace contextRef="#ctx0" brushRef="#br2" timeOffset="85">341 170 120 0 0,'-2'0'1108'0'0,"0"1"0"0"0,0-1 0 0 0,0 0 0 0 0,0 1 0 0 0,1 0-1 0 0,-1-1 1 0 0,0 1 0 0 0,0 0 0 0 0,0 0 0 0 0,0 0 0 0 0,0 0-1108 0 0,-22 19 4179 0 0,9-4-2919 0 0,-13 18-1260 0 0,22-26 1138 0 0,-5 7-704 0 0,0 0 0 0 0,0 1 1 0 0,2 1-1 0 0,0 0 0 0 0,1 0 0 0 0,-4 12-434 0 0,9-20-131 0 0,0 0 1 0 0,1 1-1 0 0,0 0 1 0 0,0-1-1 0 0,1 1 0 0 0,0 0 1 0 0,1-1-1 0 0,0 1 0 0 0,1 0 1 0 0,0 0-1 0 0,0-1 1 0 0,1 1-1 0 0,3 8 131 0 0,-3-13-629 0 0,-1-1 0 0 0,1 0 0 0 0,0 1 0 0 0,1-1-1 0 0,-1 0 1 0 0,1-1 0 0 0,0 1 0 0 0,0 0 0 0 0,3 2 629 0 0,-4-3-923 0 0,1-1-1 0 0,-1 0 1 0 0,1 0-1 0 0,0 0 1 0 0,0 0-1 0 0,0-1 1 0 0,0 1-1 0 0,3 0 924 0 0,16 5-5181 0 0</inkml:trace>
  <inkml:trace contextRef="#ctx0" brushRef="#br2" timeOffset="86">560 239 0 0 0,'2'-10'56'0'0,"2"1"12495"0"0,-1 13-6559 0 0,1 3-6323 0 0,-3-2 684 0 0,0-1 0 0 0,0 1 0 0 0,0-1 0 0 0,-1 0 0 0 0,1 1 0 0 0,-1 3-353 0 0,1 6 356 0 0,-1-5-179 0 0,0 1 0 0 0,0-1-1 0 0,-1 0 1 0 0,0 2-177 0 0,-1 21 194 0 0,-7 112-2470 0 0,8-136 1123 0 0,2 11-2396 0 0,0-7-2379 0 0,0-7-801 0 0</inkml:trace>
  <inkml:trace contextRef="#ctx0" brushRef="#br2" timeOffset="87">462 271 600 0 0,'-6'-7'633'0'0,"-3"-3"3783"0"0,5 3 5960 0 0,11 1-6691 0 0,13 2-2622 0 0,-12 3-629 0 0,44-14-134 0 0,-25 7-2468 0 0,1 1-1 0 0,14-2 2169 0 0,18 2-4806 0 0,-30 6-3469 0 0</inkml:trace>
  <inkml:trace contextRef="#ctx0" brushRef="#br2" timeOffset="88">829 394 848 0 0,'-2'-19'11542'0'0,"-4"4"-6851"0"0,5 13-4552 0 0,0 1 1 0 0,0-1-1 0 0,-1 1 1 0 0,1 0-1 0 0,0-1 1 0 0,-1 1-1 0 0,1 0 1 0 0,-1 0-1 0 0,0 0 1 0 0,1 0-1 0 0,-1 0 1 0 0,0 0-1 0 0,0 0 1 0 0,1 1-1 0 0,-1-1 1 0 0,0 0-1 0 0,-2 1-139 0 0,2-1 107 0 0,0 1 1 0 0,0-1-1 0 0,-1 1 0 0 0,1 0 0 0 0,0 0 1 0 0,-1 0-1 0 0,1 0 0 0 0,0 0 1 0 0,-1 0-1 0 0,1 1 0 0 0,0-1 0 0 0,-1 1 1 0 0,1-1-1 0 0,0 1 0 0 0,0 0 0 0 0,0 0 1 0 0,-1 0-1 0 0,1 0 0 0 0,0 1 0 0 0,0-1-107 0 0,-2 3 183 0 0,0 0 0 0 0,0 0 0 0 0,0 1 0 0 0,0-1-1 0 0,1 1 1 0 0,-1 0 0 0 0,-1 3-183 0 0,2-2 56 0 0,0 0-1 0 0,0 0 1 0 0,1 1-1 0 0,0-1 1 0 0,0 0 0 0 0,0 1-1 0 0,1-1 1 0 0,0 1 0 0 0,0-1-1 0 0,1 3-55 0 0,0-7-16 0 0,-1 0-1 0 0,1 0 0 0 0,0 0 1 0 0,1 1-1 0 0,-1-1 0 0 0,0 0 1 0 0,0 0-1 0 0,1 0 0 0 0,-1 0 1 0 0,1 0-1 0 0,0 0 0 0 0,0 0 1 0 0,0 0-1 0 0,0 0 0 0 0,0 0 1 0 0,0-1-1 0 0,0 1 0 0 0,1 0 1 0 0,-1-1-1 0 0,0 1 0 0 0,1-1 1 0 0,-1 1-1 0 0,1-1 0 0 0,0 0 1 0 0,0 1-1 0 0,-1-1 1 0 0,1 0-1 0 0,0 0 0 0 0,0 0 1 0 0,0-1-1 0 0,0 1 0 0 0,0 0 1 0 0,2-1 16 0 0,-2 1-114 0 0,1-1 0 0 0,-1 0 1 0 0,1-1-1 0 0,-1 1 0 0 0,1 0 1 0 0,-1-1-1 0 0,1 1 0 0 0,-1-1 1 0 0,1 0-1 0 0,-1 0 0 0 0,0 0 1 0 0,1 0-1 0 0,-1 0 0 0 0,0 0 1 0 0,0-1-1 0 0,0 1 0 0 0,0-1 1 0 0,0 0-1 0 0,0 1 0 0 0,0-2 114 0 0,7-5-1003 0 0,-1-1-1 0 0,0-1 1 0 0,3-5 1003 0 0,-6 8-543 0 0,0 0 0 0 0,-1 0 0 0 0,0-1 0 0 0,2-6 543 0 0,-4 10 113 0 0,-1 0 0 0 0,0 0-1 0 0,0 0 1 0 0,0 0 0 0 0,0 0 0 0 0,-1 0-1 0 0,0 0 1 0 0,1 0 0 0 0,-2-1 0 0 0,1-2-113 0 0,0 6 58 0 0,0 1 1 0 0,0 0 0 0 0,0 0 0 0 0,0 0 0 0 0,0-1 0 0 0,0 1-1 0 0,0 0 1 0 0,0 0 0 0 0,0 0 0 0 0,0-1 0 0 0,0 1 0 0 0,0 0-1 0 0,0 0 1 0 0,-1 0 0 0 0,1-1 0 0 0,0 1 0 0 0,0 0 0 0 0,0 0-1 0 0,0 0 1 0 0,0 0 0 0 0,0 0 0 0 0,0-1 0 0 0,-1 1 0 0 0,1 0-1 0 0,0 0 1 0 0,0 0 0 0 0,0 0 0 0 0,0 0 0 0 0,-1 0 0 0 0,1 0 0 0 0,0-1-1 0 0,0 1 1 0 0,0 0 0 0 0,-1 0 0 0 0,1 0 0 0 0,0 0 0 0 0,0 0-1 0 0,0 0 1 0 0,-1 0-59 0 0,-6 6 1268 0 0,-4 11-348 0 0,8-8-751 0 0,1 1 0 0 0,0 0-1 0 0,0-1 1 0 0,1 1 0 0 0,0 4-169 0 0,1-10-556 0 0,0-1 1 0 0,0 1-1 0 0,1-1 0 0 0,-1 1 0 0 0,1-1 1 0 0,0 1-1 0 0,1 2 556 0 0,6 7-5571 0 0,3-2-3387 0 0,-6-7 6975 0 0</inkml:trace>
  <inkml:trace contextRef="#ctx0" brushRef="#br2" timeOffset="89">1010 204 48 0 0,'1'-6'904'0'0,"0"0"1"0"0,0 1-1 0 0,0-1 1 0 0,2-4-905 0 0,1-6 8814 0 0,1-2-3089 0 0,-3 13-2466 0 0,-6 15-1718 0 0,0 0-1231 0 0,1 0 0 0 0,0 0 1 0 0,0 1-1 0 0,1 2-310 0 0,-4 17 327 0 0,0-8-176 0 0,1 1 0 0 0,2-1 0 0 0,-1 10-151 0 0,4-20 0 0 0,0-1 1 0 0,0 1 0 0 0,1-1 0 0 0,0 0 0 0 0,1 0 0 0 0,0 1 0 0 0,3 7-1 0 0,-3-10-58 0 0,1 7-263 0 0,1-14 10 0 0,0-6-129 0 0,3-7 175 0 0,-3 5 176 0 0,0 0 0 0 0,-1 0 1 0 0,0-1-1 0 0,0 1 0 0 0,1-3 89 0 0,-2 4-14 0 0,0 0-1 0 0,0 1 1 0 0,1-1-1 0 0,0 0 1 0 0,0 1 0 0 0,0-1-1 0 0,0 1 1 0 0,3-3 14 0 0,-4 5 8 0 0,0 0 1 0 0,0 0-1 0 0,1 0 1 0 0,-1 0-1 0 0,0 0 1 0 0,1 1 0 0 0,-1-1-1 0 0,1 1 1 0 0,-1 0-1 0 0,1-1 1 0 0,0 1-1 0 0,0 0 1 0 0,-1 0-1 0 0,1 1 1 0 0,0-1-1 0 0,2 0-8 0 0,-3 1 3 0 0,-1 0 1 0 0,1 0-1 0 0,-1 1 0 0 0,1-1 0 0 0,-1 0 0 0 0,1 0 0 0 0,-1 1 0 0 0,1-1 1 0 0,-1 1-1 0 0,1-1 0 0 0,-1 1 0 0 0,0 0 0 0 0,1 0 0 0 0,-1-1 0 0 0,0 1 1 0 0,0 0-1 0 0,1 0 0 0 0,-1 0 0 0 0,0 0 0 0 0,0 1 0 0 0,0-1-3 0 0,1 2 3 0 0,-1-1 0 0 0,0 1 1 0 0,0-1-1 0 0,0 1 0 0 0,0-1 0 0 0,0 1 0 0 0,0 0 0 0 0,-1-1 0 0 0,1 1 0 0 0,-1 0 0 0 0,1 1-3 0 0,-1 3 7 0 0,0 0-1 0 0,-1 0 1 0 0,1-1-1 0 0,-1 1 1 0 0,-1 0-1 0 0,1-1 1 0 0,-1 1-1 0 0,0-1 1 0 0,-2 4-7 0 0,4-9-11 0 0,-5 9 62 0 0,0 0 0 0 0,-1 0 1 0 0,0 0-1 0 0,-1-1 1 0 0,-2 3-52 0 0,7-10-6 0 0,0 0 0 0 0,1 0 0 0 0,-1-1 1 0 0,0 1-1 0 0,0-1 0 0 0,0 1 1 0 0,-1-1-1 0 0,1 0 0 0 0,0 0 1 0 0,-1 0-1 0 0,1 0 0 0 0,-1 0 6 0 0,1 0-44 0 0,1-1-1 0 0,-1 0 0 0 0,0 0 1 0 0,1 0-1 0 0,-1 0 1 0 0,0 0-1 0 0,1 0 0 0 0,-1 0 1 0 0,1-1-1 0 0,-1 1 1 0 0,0-1-1 0 0,1 1 0 0 0,-1-1 1 0 0,1 1-1 0 0,-1-1 1 0 0,1 0-1 0 0,-1 0 0 0 0,1 0 1 0 0,0 0-1 0 0,-1 0 45 0 0,0-1-451 0 0,-1 0 0 0 0,1-1 0 0 0,0 1 0 0 0,0 0 0 0 0,0-1 0 0 0,0 1 0 0 0,1-1 0 0 0,-1 0 0 0 0,1 1 0 0 0,-1-1 0 0 0,1 0 0 0 0,0-2 451 0 0,0 3-830 0 0,0 0-1 0 0,1 0 1 0 0,-1-1 0 0 0,1 1 0 0 0,0 0-1 0 0,0 0 1 0 0,0-1 0 0 0,0 1 0 0 0,0 0-1 0 0,0 0 1 0 0,0 0 0 0 0,1-1-1 0 0,-1 1 1 0 0,1 0 0 0 0,0 0 0 0 0,0 0-1 0 0,0-1 831 0 0,7-9-2011 0 0</inkml:trace>
  <inkml:trace contextRef="#ctx0" brushRef="#br2" timeOffset="90">1208 420 1096 0 0,'0'6'9611'0'0,"2"-4"-3881"0"0,8-5-2090 0 0,8-10-3863 0 0,-10 7 147 0 0,0-1 0 0 0,0 0 0 0 0,-1 0 0 0 0,0-1-1 0 0,4-5 77 0 0,-4 4-102 0 0,-6 9 88 0 0,-1-1 0 0 0,1 0-1 0 0,0 0 1 0 0,0 0 0 0 0,0 0 0 0 0,-1 0 0 0 0,1 0 0 0 0,-1 0 0 0 0,1-1 0 0 0,-1 1 0 0 0,1-1 14 0 0,-1 2-1 0 0,0-1 0 0 0,-1 1 0 0 0,1-1 0 0 0,0 1 0 0 0,0 0 0 0 0,-1-1 0 0 0,1 1 0 0 0,0-1 0 0 0,-1 1 0 0 0,1-1 0 0 0,0 1 1 0 0,-1 0-1 0 0,1-1 0 0 0,0 1 0 0 0,-1 0 0 0 0,1 0 0 0 0,-1-1 0 0 0,1 1 0 0 0,-1 0 0 0 0,1 0 0 0 0,-1-1 0 0 0,1 1 0 0 0,-1 0 0 0 0,1 0 0 0 0,-1 0 0 0 0,1 0 0 0 0,-1 0 0 0 0,1 0 0 0 0,-1 0 0 0 0,1 0 0 0 0,-1 0 0 0 0,0 0 1 0 0,0 0 38 0 0,-1 0 0 0 0,1-1-1 0 0,-1 1 1 0 0,1 0 0 0 0,0 0-1 0 0,-1 1 1 0 0,1-1 0 0 0,-1 0-1 0 0,1 0 1 0 0,-1 1 0 0 0,1-1-1 0 0,0 1 1 0 0,-1-1 0 0 0,1 1-1 0 0,0-1 1 0 0,-1 1 0 0 0,1 0-1 0 0,0 0 1 0 0,-1 0-38 0 0,0 1 104 0 0,1 0-1 0 0,-1 0 0 0 0,0 0 1 0 0,1 0-1 0 0,-1 0 0 0 0,1 0 1 0 0,-1 1-1 0 0,1-1 0 0 0,0 1 1 0 0,0 0-104 0 0,-2 6 276 0 0,1 0 1 0 0,0 0-1 0 0,0 0 0 0 0,1 0 1 0 0,0 9-277 0 0,1-13-10 0 0,0 0 0 0 0,0 0-1 0 0,1 0 1 0 0,0 1 0 0 0,0-1 0 0 0,0 0 0 0 0,0 0 0 0 0,1 0 0 0 0,0 0 0 0 0,0-1 0 0 0,1 1 0 0 0,-1 0 0 0 0,3 2 9 0 0,-4-5-188 0 0,1 0-1 0 0,0 0 0 0 0,-1 0 0 0 0,1-1 0 0 0,0 1 0 0 0,0 0 1 0 0,0-1-1 0 0,0 0 0 0 0,0 1 0 0 0,0-1 0 0 0,0 0 0 0 0,1 0 1 0 0,0 0 189 0 0,-1 0-409 0 0,0-1 1 0 0,0 1 0 0 0,1-1 0 0 0,-1 0-1 0 0,0 0 1 0 0,0 0 0 0 0,0 0 0 0 0,1 0-1 0 0,-1-1 1 0 0,0 1 0 0 0,0 0 0 0 0,0-1-1 0 0,1 0 1 0 0,-1 1 0 0 0,0-1-1 0 0,1-1 409 0 0,2 0-1997 0 0,-1-1 0 0 0,1 0-1 0 0,-1 0 1 0 0,0 0 0 0 0,3-3 1997 0 0,-1 1-529 0 0,-1-1 1 0 0,0 0 0 0 0,0 0 0 0 0,0-1-1 0 0,3-4 529 0 0,2-9-413 0 0</inkml:trace>
  <inkml:trace contextRef="#ctx0" brushRef="#br2" timeOffset="91">1432 321 0 0 0,'12'-50'1883'0'0,"-1"-28"9947"0"0,-5 36-6800 0 0,-5 30-2605 0 0,-3 16-133 0 0,-3 21-861 0 0,-1 44-390 0 0,-1 41-270 0 0,8-37-939 0 0,0-66-80 0 0,0 0 0 0 0,0-1 0 0 0,0 1 0 0 0,2 2 248 0 0,6 7-1553 0 0,-9-15 1408 0 0,0-1-1 0 0,1 1 1 0 0,-1-1 0 0 0,1 0-1 0 0,-1 1 1 0 0,1-1-1 0 0,-1 0 1 0 0,1 1-1 0 0,-1-1 1 0 0,1 0 0 0 0,-1 0-1 0 0,1 1 1 0 0,-1-1-1 0 0,1 0 1 0 0,-1 0 0 0 0,1 0-1 0 0,-1 0 1 0 0,1 0-1 0 0,0 0 1 0 0,-1 0 0 0 0,1 0-1 0 0,-1 0 1 0 0,1 0-1 0 0,0 0 146 0 0,0 0-589 0 0,1-1-1 0 0,-1 0 1 0 0,0 1-1 0 0,1-1 0 0 0,-1 0 1 0 0,0 0-1 0 0,0 0 1 0 0,0 0-1 0 0,0 0 1 0 0,0 0-1 0 0,0 0 0 0 0,0 0 1 0 0,0 0-1 0 0,0 0 1 0 0,0-2 589 0 0,12-21-9329 0 0,-10 18 8627 0 0,8-22 477 0 0,-1-1 1 0 0,-1 0 0 0 0,-1-1-1 0 0,-1-8 225 0 0,1 2 892 0 0,-2 3 6498 0 0,6-22 2729 0 0,-10 49-9014 0 0,1-1-1 0 0,-1 1 1 0 0,1 0 0 0 0,1-2-1105 0 0,-4 8 26 0 0,0 0 1 0 0,0 0-1 0 0,0 0 1 0 0,0 0 0 0 0,0 0-1 0 0,0 0 1 0 0,0 0-1 0 0,0 0 1 0 0,0 0 0 0 0,1 0-1 0 0,-1 1 1 0 0,0-1-1 0 0,0 0 1 0 0,0 0 0 0 0,0 0-1 0 0,0 0 1 0 0,0 0-1 0 0,0 0 1 0 0,0 0 0 0 0,0 0-1 0 0,0 0 1 0 0,0 0-1 0 0,0 0 1 0 0,0 0-1 0 0,0 0 1 0 0,0 0 0 0 0,0 0-1 0 0,1 0 1 0 0,-1 0-1 0 0,0 0 1 0 0,0 0 0 0 0,0 0-1 0 0,0 0 1 0 0,0 0-1 0 0,0 0 1 0 0,0 0 0 0 0,0 0-1 0 0,0 0 1 0 0,0 0-1 0 0,0 0 1 0 0,0-1 0 0 0,0 1-1 0 0,0 0 1 0 0,0 0-1 0 0,0 0 1 0 0,0 0-1 0 0,1 0 1 0 0,-1 0 0 0 0,0 0-1 0 0,0 0 1 0 0,0 0-1 0 0,0 0 1 0 0,0 0 0 0 0,0 0-1 0 0,0 0 1 0 0,0 0-1 0 0,0 0 1 0 0,0 0 0 0 0,0 0-1 0 0,0-1 1 0 0,0 1-1 0 0,0 0-26 0 0,0 9 667 0 0,-2 10-467 0 0,2-18-196 0 0,-36 228 895 0 0,34-214-1687 0 0,0-1-1 0 0,2 1 1 0 0,0 0 0 0 0,0 0 0 0 0,1-1 0 0 0,1 1 0 0 0,1 0-1 0 0,3 11 789 0 0,-2-13-1480 0 0</inkml:trace>
  <inkml:trace contextRef="#ctx0" brushRef="#br2" timeOffset="92">1703 379 736 0 0,'0'1'477'0'0,"0"-1"-1"0"0,-1 0 1 0 0,1 1 0 0 0,0-1-1 0 0,-1 0 1 0 0,1 1 0 0 0,0-1-1 0 0,-1 0 1 0 0,1 0-1 0 0,0 1 1 0 0,-1-1 0 0 0,1 0-1 0 0,-1 0 1 0 0,1 0 0 0 0,-1 1-1 0 0,1-1 1 0 0,0 0 0 0 0,-1 0-1 0 0,1 0 1 0 0,-1 0-1 0 0,1 0 1 0 0,-1 0 0 0 0,1 0-1 0 0,-1 0 1 0 0,1 0-477 0 0,-1 0 2981 0 0,0 2-3497 0 0,20 5 4795 0 0,-18-6-4243 0 0,0-1-1 0 0,1 1 1 0 0,-1-1 0 0 0,0 0-1 0 0,0 1 1 0 0,1-1 0 0 0,-1 0-1 0 0,0 0 1 0 0,1 0 0 0 0,-1 0-1 0 0,0 0 1 0 0,1 0 0 0 0,-1 0-1 0 0,0-1 1 0 0,1 1-1 0 0,-1 0 1 0 0,0-1 0 0 0,0 1-1 0 0,1-1 1 0 0,-1 1 0 0 0,0-1-1 0 0,0 0 1 0 0,0 1 0 0 0,0-1-1 0 0,0 0 1 0 0,0 0 0 0 0,0 0-1 0 0,0 0 1 0 0,0 0-1 0 0,0 0 1 0 0,0 0-36 0 0,2-3-68 0 0,0 1 0 0 0,0-1 0 0 0,0 0 0 0 0,0 0 0 0 0,-1 0 0 0 0,1-1 1 0 0,-1 1-1 0 0,1-3 68 0 0,-3 7-23 0 0,0-1 1 0 0,0 1-1 0 0,0-1 1 0 0,0 1-1 0 0,0-1 1 0 0,1 1 0 0 0,-1-1-1 0 0,0 1 1 0 0,0-1-1 0 0,0 1 1 0 0,0-1 0 0 0,-1 1-1 0 0,1-1 1 0 0,0 1-1 0 0,0 0 1 0 0,0-1-1 0 0,0 1 1 0 0,0-1 0 0 0,0 1-1 0 0,-1-1 1 0 0,1 1-1 0 0,0-1 1 0 0,0 1-1 0 0,-1 0 1 0 0,1-1 0 0 0,0 1-1 0 0,-1 0 1 0 0,1-1-1 0 0,-1 1 23 0 0,0-1-17 0 0,0 0 0 0 0,-1 1 0 0 0,1-1 0 0 0,0 0 0 0 0,-1 1 0 0 0,1-1 0 0 0,-1 1 0 0 0,1 0-1 0 0,0 0 1 0 0,-2-1 17 0 0,-2 1 65 0 0,0 0 0 0 0,0 0 0 0 0,0 0 0 0 0,1 0 0 0 0,-1 1 0 0 0,-1 0-65 0 0,0 1 187 0 0,1 0 0 0 0,0 0 0 0 0,0 1 0 0 0,0 0 0 0 0,0 0 0 0 0,0 0 0 0 0,1 0 0 0 0,-1 1 0 0 0,1-1 0 0 0,0 1 0 0 0,0 0 0 0 0,0 0 0 0 0,0 1 0 0 0,1-1 0 0 0,0 1 0 0 0,-2 4-187 0 0,3-6 77 0 0,0 1 0 0 0,0-1 0 0 0,1 1 1 0 0,-1 0-1 0 0,1-1 0 0 0,0 1 0 0 0,0 0 1 0 0,1 0-1 0 0,-1 0 0 0 0,1 0 0 0 0,-1 0 1 0 0,1-1-1 0 0,1 1 0 0 0,-1 0 1 0 0,0 0-1 0 0,1 0 0 0 0,0 0 0 0 0,0 0 1 0 0,0-1-1 0 0,0 1 0 0 0,1 0 0 0 0,-1-1 1 0 0,1 1-1 0 0,2 2-77 0 0,-2-4-11 0 0,0 1 0 0 0,1-1 0 0 0,-1 1 0 0 0,1-1 0 0 0,0 0 0 0 0,-1 0 0 0 0,1 0 0 0 0,0 0 0 0 0,0-1 0 0 0,0 1 0 0 0,1-1 0 0 0,-1 1 0 0 0,3-1 11 0 0,-1 1-28 0 0,0-1-1 0 0,0 0 0 0 0,0 0 1 0 0,1 0-1 0 0,-1-1 0 0 0,0 0 0 0 0,1 0 1 0 0,2 0 28 0 0,14-5-211 0 0</inkml:trace>
  <inkml:trace contextRef="#ctx0" brushRef="#br2" timeOffset="93">2211 135 0 0 0,'9'-16'297'0'0,"10"-14"3502"0"0,-18 28-2828 0 0,1 1 0 0 0,-1-1 1 0 0,1 0-1 0 0,0 1 0 0 0,0-1 0 0 0,-1 1 0 0 0,1 0 0 0 0,0-1 0 0 0,0 1 1 0 0,1 0-1 0 0,-1 0 0 0 0,0 1 0 0 0,2-2-971 0 0,-4 2 74 0 0,0 0 1 0 0,0 0 0 0 0,1 0-1 0 0,-1 0 1 0 0,0 0-1 0 0,0 1 1 0 0,1-1-1 0 0,-1 0 1 0 0,0 0 0 0 0,0 0-1 0 0,0 0 1 0 0,0 0-1 0 0,1 0 1 0 0,-1 0-1 0 0,0 0 1 0 0,0 1 0 0 0,0-1-1 0 0,1 0 1 0 0,-1 0-1 0 0,0 0 1 0 0,0 0-1 0 0,0 1 1 0 0,0-1 0 0 0,0 0-1 0 0,0 0 1 0 0,0 0-1 0 0,1 0 1 0 0,-1 1 0 0 0,0-1-1 0 0,0 0 1 0 0,0 0-1 0 0,0 1 1 0 0,0-1-1 0 0,0 0 1 0 0,0 0 0 0 0,0 0-1 0 0,0 1 1 0 0,0-1-1 0 0,0 0 1 0 0,0 0-1 0 0,0 0 1 0 0,0 1 0 0 0,0-1-1 0 0,0 0 1 0 0,0 0-1 0 0,-1 0 1 0 0,1 1-1 0 0,0-1 1 0 0,0 0 0 0 0,0 0-1 0 0,0 0 1 0 0,0 1-75 0 0,-5 15 595 0 0,4-13-286 0 0,-51 131 1568 0 0,-39 66-1877 0 0,27-62-4121 0 0,62-133 3609 0 0,-1 0 1 0 0,1 0 0 0 0,1 0-1 0 0,-1 1 1 0 0,1-1 0 0 0,-1 1-1 0 0,2-1 1 0 0,-1 1-1 0 0,0 4 512 0 0,5 2-2589 0 0</inkml:trace>
  <inkml:trace contextRef="#ctx0" brushRef="#br2" timeOffset="94">2536 211 320 0 0,'3'-10'2119'0'0,"-1"7"-92"0"0,-1 0 0 0 0,-1 0 0 0 0,1 0-1 0 0,0 0 1 0 0,-1-1 0 0 0,1 1 0 0 0,-1-2-2027 0 0,0 4 261 0 0,0 1 1 0 0,0-1 0 0 0,-1 1-1 0 0,1-1 1 0 0,0 1 0 0 0,0-1 0 0 0,0 1-1 0 0,0 0 1 0 0,-1-1 0 0 0,1 1-1 0 0,0-1 1 0 0,0 1 0 0 0,-1-1-1 0 0,1 1 1 0 0,0 0 0 0 0,-1-1-1 0 0,1 1 1 0 0,0 0 0 0 0,-1-1-1 0 0,0 1-261 0 0,1-1-47 0 0,-1 1 0 0 0,0 0 0 0 0,0-1 0 0 0,0 1 0 0 0,0 0 0 0 0,0 0 0 0 0,0 0-1 0 0,0 0 1 0 0,0 0 0 0 0,0 0 0 0 0,0 0 0 0 0,0 0 0 0 0,0 0 0 0 0,-1 0 47 0 0,-3 2 193 0 0,0-1 0 0 0,0 1 0 0 0,1-1 0 0 0,-1 1 1 0 0,1 1-1 0 0,-1-1 0 0 0,1 1 0 0 0,0-1 0 0 0,0 1 1 0 0,-1 1-194 0 0,-11 10 508 0 0,-13 14-508 0 0,8-7 169 0 0,18-18-163 0 0,0 0 0 0 0,0 0 0 0 0,1 0 0 0 0,-1 1 0 0 0,1-1 1 0 0,0 1-1 0 0,-1-1 0 0 0,1 1 0 0 0,1 0 0 0 0,-1 0 0 0 0,0 3-6 0 0,1-6-13 0 0,1 1 1 0 0,0 0-1 0 0,-1-1 1 0 0,1 1 0 0 0,0 0-1 0 0,0 0 1 0 0,0-1-1 0 0,0 1 1 0 0,1 0-1 0 0,-1-1 1 0 0,0 1 0 0 0,1 0-1 0 0,-1-1 1 0 0,1 1-1 0 0,0 0 1 0 0,-1-1 0 0 0,1 1-1 0 0,0-1 1 0 0,0 1-1 0 0,0-1 1 0 0,0 1-1 0 0,0-1 1 0 0,0 0 0 0 0,0 0-1 0 0,1 1 1 0 0,-1-1-1 0 0,0 0 1 0 0,2 0 12 0 0,2 2-134 0 0,1 0 0 0 0,-1 0 0 0 0,1-1-1 0 0,0 0 1 0 0,0 0 0 0 0,0 0 0 0 0,0-1 0 0 0,0 0 0 0 0,1 0-1 0 0,5-1 135 0 0,-7 0-98 0 0,1 1 0 0 0,-1-1-1 0 0,1 1 1 0 0,-1 0 0 0 0,1 0-1 0 0,-1 1 1 0 0,1 0-1 0 0,-1 0 1 0 0,0 0 0 0 0,0 0-1 0 0,0 1 1 0 0,0 0-1 0 0,3 3 99 0 0,-7-5-4 0 0,1 0 0 0 0,-1 0 0 0 0,0 0 0 0 0,0 0 0 0 0,0 1 0 0 0,0-1 0 0 0,-1 0 0 0 0,1 1 0 0 0,0-1 0 0 0,-1 1 0 0 0,1-1 0 0 0,0 1 0 0 0,-1-1 0 0 0,0 1 0 0 0,1-1-1 0 0,-1 1 1 0 0,0-1 0 0 0,0 1 0 0 0,0 0 0 0 0,0 1 4 0 0,0-1 15 0 0,-1 1 0 0 0,1 0 0 0 0,-1 0-1 0 0,0-1 1 0 0,0 1 0 0 0,0-1 0 0 0,0 1 0 0 0,-1-1 0 0 0,1 1-1 0 0,0-1 1 0 0,-3 2-15 0 0,2 0 5 0 0,-1-1 0 0 0,1 0 0 0 0,-1 0 1 0 0,0-1-1 0 0,0 1 0 0 0,0-1 0 0 0,0 1 0 0 0,-1-1 0 0 0,1 0 0 0 0,-1 0 0 0 0,1 0 0 0 0,-1-1 0 0 0,0 1 0 0 0,1-1 0 0 0,-1 0 0 0 0,0 0 1 0 0,-1 0-6 0 0,-1-1-278 0 0,-16 0-2588 0 0,21 0 2458 0 0,0 0 0 0 0,0 0 0 0 0,0-1 0 0 0,0 1-1 0 0,0 0 1 0 0,0-1 0 0 0,1 1 0 0 0,-1-1 0 0 0,0 1 0 0 0,0-1 0 0 0,0 1 0 0 0,0-1 0 0 0,1 1 0 0 0,-1-1 0 0 0,0 0 0 0 0,1 1 0 0 0,-1-1 0 0 0,0 0-1 0 0,1 0 1 0 0,-1 0 408 0 0,0-3-7723 0 0</inkml:trace>
  <inkml:trace contextRef="#ctx0" brushRef="#br2" timeOffset="95">2714 161 968 0 0,'-1'-16'14236'0'0,"1"15"-8749"0"0,0 11-4460 0 0,0-5-751 0 0,0 0 1 0 0,0 0-1 0 0,-1 0 1 0 0,0 0-1 0 0,-2 5-276 0 0,-2 21 560 0 0,5 11-562 0 0,2 0 1 0 0,1 0-1 0 0,3 5 2 0 0,9 26-8326 0 0,-14-71 7600 0 0,-1-1 219 0 0,0 0-1 0 0,0 0 1 0 0,0 0-1 0 0,1 0 1 0 0,-1-1 0 0 0,0 1-1 0 0,1 0 1 0 0,-1 0-1 0 0,0-1 1 0 0,1 1-1 0 0,-1 0 1 0 0,1 0-1 0 0,-1-1 1 0 0,1 1 507 0 0,7 3-5875 0 0</inkml:trace>
  <inkml:trace contextRef="#ctx0" brushRef="#br2" timeOffset="96">2621 349 1776 0 0,'-4'-4'8619'0'0,"-5"-4"161"0"0,3 1-6275 0 0,6 7-2505 0 0,0 0 0 0 0,0 0 0 0 0,0-1 0 0 0,0 1 0 0 0,0 0 0 0 0,0 0 0 0 0,0-1 1 0 0,0 1-1 0 0,0 0 0 0 0,0 0 0 0 0,0-1 0 0 0,0 1 0 0 0,0 0 0 0 0,0 0 0 0 0,0 0 0 0 0,0-1 1 0 0,0 1-1 0 0,0 0 0 0 0,0 0 0 0 0,0-1 0 0 0,1 1 0 0 0,-1 0 0 0 0,0 0 0 0 0,0 0 0 0 0,0 0 1 0 0,0-1-1 0 0,1 1 0 0 0,-1 0 0 0 0,0 0 0 0 0,0 0 0 0 0,14-5 1274 0 0,3 1-1015 0 0,56-9-2305 0 0,-63 12 158 0 0,0 0 1 0 0,0 1-1 0 0,0 0 0 0 0,0 1 0 0 0,0 0 0 0 0,3 1 1888 0 0,2 1-7587 0 0</inkml:trace>
  <inkml:trace contextRef="#ctx0" brushRef="#br2" timeOffset="97">2890 303 336 0 0,'-4'6'13641'0'0,"-4"6"-8382"0"0,4 2-4860 0 0,1 1 0 0 0,1-1 0 0 0,0 0 0 0 0,1 1 0 0 0,1-1 0 0 0,0 1 0 0 0,2 5-399 0 0,-1 17 384 0 0,0-19-429 0 0,-1-7-26 0 0,-3-23 45 0 0,-5-25 250 0 0,4 23 30 0 0,1 0 0 0 0,0-1 0 0 0,1 1 0 0 0,1-3-254 0 0,1 12 51 0 0,0 0-1 0 0,0 0 1 0 0,1 0-1 0 0,0 1 1 0 0,-1-1-1 0 0,2 0 1 0 0,-1 0-1 0 0,1 1 1 0 0,-1-1-1 0 0,1 1 1 0 0,1-1-1 0 0,-1 1 1 0 0,1 0 0 0 0,1-2-51 0 0,-1 2-195 0 0,0 0 0 0 0,0 1 0 0 0,0 0 0 0 0,0 0 0 0 0,1 0 0 0 0,-1 0 0 0 0,1 0 0 0 0,0 1 0 0 0,0-1 0 0 0,1 0 195 0 0,-1 2-584 0 0,0-1 0 0 0,0 1 0 0 0,0 0 0 0 0,0 0 1 0 0,0 0-1 0 0,0 0 0 0 0,1 1 0 0 0,-1 0 0 0 0,0 0 0 0 0,0 0 0 0 0,2 0 584 0 0,9 1-4043 0 0</inkml:trace>
  <inkml:trace contextRef="#ctx0" brushRef="#br2" timeOffset="98">3096 308 496 0 0,'-4'-3'-1053'0'0,"3"-1"5121"0"0,1 4-3766 0 0,0-1 0 0 0,0 1 0 0 0,0 0 0 0 0,0 0 0 0 0,0 0 0 0 0,0-1 0 0 0,-1 1 1 0 0,1 0-1 0 0,0 0 0 0 0,0 0 0 0 0,0-1 0 0 0,0 1 0 0 0,0 0 0 0 0,0 0 0 0 0,0 0 0 0 0,0 0 0 0 0,-1-1 0 0 0,1 1 1 0 0,0 0-1 0 0,0 0 0 0 0,0 0 0 0 0,0 0 0 0 0,0 0 0 0 0,-1-1 0 0 0,1 1 0 0 0,0 0 0 0 0,0 0 0 0 0,0 0 1 0 0,-1 0-1 0 0,1 0 0 0 0,0 0 0 0 0,0 0 0 0 0,0 0 0 0 0,-1 0 0 0 0,1 0 0 0 0,0 0 0 0 0,0 0 0 0 0,0 0 1 0 0,-1 0-303 0 0,0 4 3654 0 0,-4 12-1675 0 0,0 0-1152 0 0,1 0 0 0 0,0 0 0 0 0,1 0 0 0 0,1 0 0 0 0,0 5-827 0 0,5 4 193 0 0,-3-24-253 0 0,0 1 0 0 0,0-1 0 0 0,0 1 0 0 0,1-1-1 0 0,-1 0 1 0 0,1 1 0 0 0,-1-1 0 0 0,1 0 0 0 0,-1 0 0 0 0,1 1-1 0 0,0-1 1 0 0,0 0 0 0 0,0 0 0 0 0,-1 0 0 0 0,2 1 60 0 0,-1-2-123 0 0,0 0 1 0 0,0 0-1 0 0,0 0 1 0 0,0 0 0 0 0,0 0-1 0 0,0 0 1 0 0,0 0-1 0 0,0 0 1 0 0,0 0-1 0 0,0-1 1 0 0,0 1-1 0 0,0 0 1 0 0,0-1-1 0 0,-1 1 1 0 0,1 0-1 0 0,0-1 1 0 0,0 1-1 0 0,0-1 1 0 0,0 0 0 0 0,-1 1-1 0 0,1-1 1 0 0,0 0-1 0 0,0 1 1 0 0,-1-1 122 0 0,19-19-3038 0 0,-17 18 2756 0 0,4-6-1125 0 0,0-1 0 0 0,0 1 0 0 0,0-1-1 0 0,-1 0 1 0 0,-1-1 0 0 0,0 1 0 0 0,1-4 1407 0 0,2-14 1190 0 0,-4 0 5926 0 0,-6 36-1826 0 0,-2 13-4111 0 0,1 38-186 0 0,4-52-1488 0 0,1-1 0 0 0,-1 1 1 0 0,1 0-1 0 0,1 0 0 0 0,-1-1 0 0 0,3 6 495 0 0,-4-12-415 0 0,1 1 0 0 0,-1-1 0 0 0,1 0 0 0 0,-1 1 0 0 0,1-1 0 0 0,0 0 0 0 0,0 0 0 0 0,0 1 1 0 0,-1-1-1 0 0,1 0 0 0 0,0 0 0 0 0,1 0 0 0 0,-1 0 0 0 0,0 0 0 0 0,0 0 0 0 0,1 0 415 0 0,5 0-4977 0 0</inkml:trace>
  <inkml:trace contextRef="#ctx0" brushRef="#br2" timeOffset="99">3313 139 344 0 0,'-2'-1'154'0'0,"2"1"-112"0"0,-1 0 1 0 0,1 0-1 0 0,-1 0 0 0 0,1 0 0 0 0,0 0 1 0 0,-1 0-1 0 0,1-1 0 0 0,-1 1 0 0 0,1 0 1 0 0,-1 0-1 0 0,1-1 0 0 0,0 1 0 0 0,-1 0 0 0 0,1 0 1 0 0,-1-1-1 0 0,1 1 0 0 0,0 0 0 0 0,-1-1 1 0 0,1 1-1 0 0,0-1 0 0 0,0 1 0 0 0,-1 0 1 0 0,1-1-1 0 0,0 1 0 0 0,0-1 0 0 0,0 1 1 0 0,0-1-1 0 0,-1 1 0 0 0,1-1 0 0 0,0 1 0 0 0,0-1 1 0 0,0 1-1 0 0,0-1 0 0 0,0 1 0 0 0,0 0 1 0 0,0-1-1 0 0,0 1 0 0 0,0-1 0 0 0,0 1 1 0 0,1-1-1 0 0,-1 1 0 0 0,0-1 0 0 0,0 1 1 0 0,1-1-43 0 0,-1 1 362 0 0,0 0 1 0 0,0-1 0 0 0,0 1 0 0 0,0 0-1 0 0,0 0 1 0 0,0 0 0 0 0,0 0 0 0 0,0-1-1 0 0,0 1 1 0 0,0 0 0 0 0,0 0 0 0 0,0 0-1 0 0,0 0 1 0 0,0 0 0 0 0,0-1 0 0 0,0 1-1 0 0,1 0 1 0 0,-1 0 0 0 0,0 0 0 0 0,0 0-1 0 0,0 0 1 0 0,0 0 0 0 0,0 0 0 0 0,0-1 0 0 0,1 1-1 0 0,-1 0 1 0 0,0 0 0 0 0,0 0 0 0 0,0 0-1 0 0,0 0 1 0 0,1 0 0 0 0,-1 0 0 0 0,0 0-1 0 0,0 0 1 0 0,0 0 0 0 0,0 0 0 0 0,1 0-1 0 0,-1 0 1 0 0,0 0 0 0 0,0 0-363 0 0,4 7 4341 0 0,1 9-3196 0 0,-7 24 452 0 0,-2 0 1 0 0,-5 20-1598 0 0,-3 31-447 0 0,12-90 355 0 0,0 0-1 0 0,-1 0 1 0 0,1-1-1 0 0,0 1 0 0 0,0 0 1 0 0,0 0-1 0 0,0-1 1 0 0,0 1-1 0 0,1 0 1 0 0,-1-1-1 0 0,0 1 0 0 0,0 0 1 0 0,0 0-1 0 0,1-1 1 0 0,-1 1-1 0 0,0 0 1 0 0,1-1-1 0 0,-1 1 0 0 0,1 0 1 0 0,-1-1 92 0 0,1 1-116 0 0,-1-1 0 0 0,0 0-1 0 0,1 0 1 0 0,-1 0 0 0 0,1 1 0 0 0,-1-1 0 0 0,1 0 0 0 0,-1 0 0 0 0,1 0-1 0 0,-1 0 1 0 0,1 0 0 0 0,-1 0 0 0 0,1 0 0 0 0,-1 0 0 0 0,1 0 0 0 0,-1 0-1 0 0,1 0 1 0 0,-1 0 0 0 0,1-1 0 0 0,-1 1 0 0 0,1 0 0 0 0,-1 0 116 0 0,6-3-968 0 0,-1 0-1 0 0,0 0 1 0 0,-1 0 0 0 0,1 0 0 0 0,0-1 968 0 0,3-2-913 0 0,5-3-316 0 0,15-10-340 0 0,-9 10 3805 0 0,-18 9-2162 0 0,-1-1 1 0 0,0 1-1 0 0,0 0 0 0 0,0 0 1 0 0,0 0-1 0 0,1 0 0 0 0,-1 0 1 0 0,0 0-1 0 0,0-1 0 0 0,0 1 0 0 0,1 0 1 0 0,-1 0-1 0 0,0 0 0 0 0,0 0 1 0 0,0 0-1 0 0,1 0 0 0 0,-1 0 1 0 0,0 0-1 0 0,0 0 0 0 0,1 0 0 0 0,-1 0 1 0 0,0 0-1 0 0,0 0 0 0 0,0 0 1 0 0,1 0-1 0 0,-1 0 0 0 0,0 0 1 0 0,0 0-1 0 0,1 1 0 0 0,-1-1 0 0 0,0 0 1 0 0,0 0-1 0 0,0 0 0 0 0,0 0 1 0 0,1 0-1 0 0,-1 0 0 0 0,0 1 1 0 0,0-1-1 0 0,0 0 0 0 0,0 0 0 0 0,1 0 1 0 0,-1 0-1 0 0,0 1 0 0 0,0-1 1 0 0,0 0-1 0 0,0 0 0 0 0,0 0 1 0 0,0 1-1 0 0,0-1 0 0 0,0 0 1 0 0,0 0-1 0 0,0 1 0 0 0,0-1 0 0 0,0 0 1 0 0,0 0-1 0 0,0 0 0 0 0,0 1 1 0 0,0-1-1 0 0,0 0 0 0 0,0 0 1 0 0,0 1-1 0 0,0-1 0 0 0,0 0 0 0 0,0 0 1 0 0,0 0-1 0 0,0 1 0 0 0,0-1 1 0 0,0 0-1 0 0,-1 0 0 0 0,1 0-74 0 0,-9 15 1885 0 0,-13 2-1110 0 0,-17 15 66 0 0,36-29-779 0 0,0 1 0 0 0,0-1 0 0 0,0 1 0 0 0,0 0 0 0 0,0 0 0 0 0,1 0 0 0 0,-1 0 1 0 0,1 1-1 0 0,0-1-62 0 0,2-3-3 0 0,0-1 0 0 0,0 1 0 0 0,0-1-1 0 0,-1 1 1 0 0,1-1 0 0 0,0 1 0 0 0,0-1 0 0 0,0 1 0 0 0,0-1 0 0 0,0 1 0 0 0,0-1 0 0 0,0 1 0 0 0,0-1 0 0 0,0 1 0 0 0,0-1 0 0 0,0 1 0 0 0,1-1 0 0 0,-1 1 0 0 0,0-1 0 0 0,0 0 0 0 0,0 1-1 0 0,0-1 1 0 0,1 1 0 0 0,-1-1 0 0 0,0 1 0 0 0,1-1 0 0 0,-1 0 0 0 0,0 1 3 0 0,1 0-46 0 0,0-1-1 0 0,0 1 1 0 0,0-1 0 0 0,0 1-1 0 0,0-1 1 0 0,0 1-1 0 0,1-1 1 0 0,-1 0 0 0 0,0 0-1 0 0,0 1 1 0 0,0-1-1 0 0,1 0 47 0 0,4 0-439 0 0,0 0 0 0 0,0 0 0 0 0,0 0 0 0 0,3-2 439 0 0,32-8-1501 0 0,-18 1 189 0 0</inkml:trace>
  <inkml:trace contextRef="#ctx0" brushRef="#br2" timeOffset="100">3583 78 368 0 0,'-3'-6'2133'0'0,"-3"1"8227"0"0,6 5-10094 0 0,-1 0 0 0 0,1 0 0 0 0,0 0 0 0 0,0 0 0 0 0,0 0-1 0 0,0 0 1 0 0,-1 0 0 0 0,1 0 0 0 0,0 0 0 0 0,0 0 0 0 0,0 0 0 0 0,-1 0-1 0 0,1 0 1 0 0,0 0 0 0 0,0 1 0 0 0,0-1 0 0 0,0 0 0 0 0,-1 0-1 0 0,1 0 1 0 0,0 0 0 0 0,0 0 0 0 0,0 0 0 0 0,0 0 0 0 0,0 1 0 0 0,0-1-1 0 0,-1 0 1 0 0,1 0 0 0 0,0 0 0 0 0,0 0 0 0 0,0 1 0 0 0,0-1-1 0 0,0 0 1 0 0,0 0-266 0 0,-1 8-780 0 0,9 125 4222 0 0,-9-77-3533 0 0,-1-1 0 0 0,-8 34 91 0 0,4-44-1397 0 0,2-8-2425 0 0,0-12-4299 0 0,3-22-365 0 0</inkml:trace>
  <inkml:trace contextRef="#ctx0" brushRef="#br2" timeOffset="101">3508 342 1008 0 0,'-4'-16'2249'0'0,"0"3"8209"0"0,3 3-6489 0 0,-2 1-1241 0 0,3 1-999 0 0,0 3-321 0 0,3 3-928 0 0,0-2 328 0 0,3 2-368 0 0,1 0-96 0 0,4 3-87 0 0,1 0-73 0 0,4-1-569 0 0,1 0-503 0 0,3 3-928 0 0,2-2 1416 0 0,7 4-1217 0 0,1-2-943 0 0</inkml:trace>
  <inkml:trace contextRef="#ctx0" brushRef="#br2" timeOffset="102">3740 437 1616 0 0,'-7'3'13595'0'0,"-5"2"-10530"0"0,5-1-2289 0 0,4-1 888 0 0,2 1-1864 0 0,-4 1 88 0 0,7 0-1112 0 0,2-1-1857 0 0,4-3 2417 0 0,5-2-1960 0 0,1-3-6274 0 0</inkml:trace>
  <inkml:trace contextRef="#ctx0" brushRef="#br2" timeOffset="103">4102 159 856 0 0,'-5'-4'12425'0'0,"4"5"-8052"0"0,5 8-3556 0 0,0 7-165 0 0,-1 0 1 0 0,0 1-1 0 0,-1 0 1 0 0,-1-1 0 0 0,0 6-653 0 0,-6 86 576 0 0,2-61-1692 0 0,2-28-442 0 0,-1 16-4061 0 0,4-14-4094 0 0,3-13 7009 0 0</inkml:trace>
  <inkml:trace contextRef="#ctx0" brushRef="#br2" timeOffset="104">3928 200 1456 0 0,'-10'2'13642'0'0,"1"-2"-7781"0"0,9 0-5811 0 0,0 0 0 0 0,0 0 0 0 0,0 0 0 0 0,0 0 1 0 0,0 0-1 0 0,0 0 0 0 0,0 0 0 0 0,-1 0 1 0 0,1 0-1 0 0,0 0 0 0 0,0 0 0 0 0,0 0 1 0 0,0 0-1 0 0,0 0 0 0 0,0 0 0 0 0,0 0 1 0 0,0 0-1 0 0,0-1 0 0 0,-1 1 0 0 0,1 0 1 0 0,0 0-1 0 0,0 0 0 0 0,0 0 0 0 0,0 0 0 0 0,0 0 1 0 0,0 0-1 0 0,0 0 0 0 0,0 0 0 0 0,0 0 1 0 0,0-1-1 0 0,0 1 0 0 0,0 0 0 0 0,0 0 1 0 0,0 0-1 0 0,0 0 0 0 0,0 0 0 0 0,0 0 1 0 0,0 0-1 0 0,0 0 0 0 0,0-1 0 0 0,0 1 1 0 0,0 0-1 0 0,0 0 0 0 0,0 0 0 0 0,0 0 0 0 0,0 0-49 0 0,9-7 1177 0 0,22-8-1433 0 0,1 1 1 0 0,0 2-1 0 0,1 1 0 0 0,7 0 255 0 0,18-3-4208 0 0,3 3-3965 0 0,-40 8-867 0 0</inkml:trace>
  <inkml:trace contextRef="#ctx0" brushRef="#br2" timeOffset="105">4234 363 608 0 0,'-8'4'15018'0'0,"8"-4"-10035"0"0,5-4-4714 0 0,23-8 1717 0 0,-22 10-1931 0 0,-1 0-1 0 0,1-1 0 0 0,-1 1 0 0 0,0-1 1 0 0,5-3-55 0 0,11-9-289 0 0,-11 8-1740 0 0,0-1 0 0 0,9-8 2029 0 0,-18 15-128 0 0,-1 1 0 0 0,0 0 0 0 0,0 0 0 0 0,0 0 0 0 0,1 0-1 0 0,-1-1 1 0 0,0 1 0 0 0,0 0 0 0 0,0 0 0 0 0,1 0 0 0 0,-1-1-1 0 0,0 1 1 0 0,0 0 0 0 0,0 0 0 0 0,0-1 0 0 0,0 1 0 0 0,0 0 0 0 0,0 0-1 0 0,1-1 1 0 0,-1 1 0 0 0,0 0 0 0 0,0-1 0 0 0,0 1 0 0 0,0 0-1 0 0,0 0 1 0 0,0-1 0 0 0,0 1 0 0 0,0 0 0 0 0,-1 0 0 0 0,1-1-1 0 0,0 1 1 0 0,0 0 0 0 0,0 0 0 0 0,0-1 0 0 0,0 1 128 0 0,-10-5-1709 0 0,-13 4 1210 0 0,19 1 829 0 0,0 0-1 0 0,0 1 1 0 0,0 0 0 0 0,1 0 0 0 0,-1 0-1 0 0,0 0 1 0 0,1 0 0 0 0,-1 1 0 0 0,0-1-1 0 0,1 1 1 0 0,0 0 0 0 0,-1 0-1 0 0,1 0 1 0 0,0 1 0 0 0,0-1 0 0 0,0 1-1 0 0,1 0 1 0 0,-1 0 0 0 0,1 0 0 0 0,-1 0-1 0 0,1 0 1 0 0,0 0 0 0 0,0 1 0 0 0,0-1-1 0 0,1 1 1 0 0,-1-1 0 0 0,1 1-1 0 0,0-1 1 0 0,0 1 0 0 0,0 0 0 0 0,0 0-1 0 0,1 0 1 0 0,-1 3-330 0 0,1-3 71 0 0,1-1-1 0 0,-1 1 1 0 0,0 0-1 0 0,1 0 1 0 0,0 0 0 0 0,0-1-1 0 0,0 1 1 0 0,0 0-1 0 0,1-1 1 0 0,-1 1-1 0 0,1-1 1 0 0,0 0 0 0 0,0 1-1 0 0,1 0-70 0 0,0-1-43 0 0,-1 1 0 0 0,1-1-1 0 0,0 0 1 0 0,-1-1 0 0 0,2 1 0 0 0,-1 0-1 0 0,0-1 1 0 0,0 0 0 0 0,1 0 0 0 0,-1 0 0 0 0,1 0-1 0 0,0 0 1 0 0,3 0 43 0 0,-2 0-535 0 0,1-1 1 0 0,0 0-1 0 0,0 0 1 0 0,0-1-1 0 0,0 0 1 0 0,0 0-1 0 0,0 0 1 0 0,-1-1-1 0 0,3 0 535 0 0,15-2-3029 0 0</inkml:trace>
  <inkml:trace contextRef="#ctx0" brushRef="#br2" timeOffset="106">4491 311 784 0 0,'-7'-14'9244'0'0,"7"13"-8919"0"0,0 1 0 0 0,-1 0 0 0 0,1-1 1 0 0,0 1-1 0 0,0-1 0 0 0,0 1 0 0 0,-1-1 0 0 0,1 1 0 0 0,0-1 0 0 0,0 1 1 0 0,0-1-1 0 0,0 1 0 0 0,0-1 0 0 0,0 1 0 0 0,0-1 0 0 0,0 1 0 0 0,0-1 1 0 0,0 1-1 0 0,0-1 0 0 0,1 1 0 0 0,-1 0 0 0 0,0-1 0 0 0,0 1 1 0 0,0-1-1 0 0,1 1 0 0 0,-1-1 0 0 0,0 1 0 0 0,1-1-325 0 0,0 4 566 0 0,1-1 1 0 0,0 0-1 0 0,-1 0 0 0 0,1 1 1 0 0,-1-1-1 0 0,0 1 0 0 0,1 2-566 0 0,1-1 593 0 0,0 1-437 0 0,0-1-1 0 0,1 0 0 0 0,-1 0 1 0 0,1 0-1 0 0,0 0 1 0 0,0-1-1 0 0,1 1 1 0 0,-1-1-1 0 0,1 0 1 0 0,0 0-1 0 0,-1-1 0 0 0,1 0 1 0 0,5 2-156 0 0,14 8-225 0 0,-14-7 54 0 0,16 12-7051 0 0,-23-16 4361 0 0,-2 1-1856 0 0</inkml:trace>
  <inkml:trace contextRef="#ctx0" brushRef="#br2" timeOffset="107">4477 445 1160 0 0,'-5'-2'7906'0'0,"1"-1"-3313"0"0,4-3-2505 0 0,1 1-855 0 0,3-4-745 0 0,0 3 264 0 0,1-2-120 0 0,4-1-152 0 0,2 0-160 0 0,-1-3-72 0 0,3 1-184 0 0,2-1-168 0 0,0 2-240 0 0,2-3-552 0 0,-2 2-2601 0 0,3 0 2785 0 0,-1 3-2553 0 0,3 0-5713 0 0</inkml:trace>
  <inkml:trace contextRef="#ctx0" brushRef="#br2" timeOffset="108">4772 54 952 0 0,'-1'0'571'0'0,"1"0"0"0"0,-1 0 0 0 0,0-1 0 0 0,1 1 0 0 0,-1 0 0 0 0,0 0 1 0 0,1 0-1 0 0,-1 0 0 0 0,0 0 0 0 0,1 1 0 0 0,-1-1 0 0 0,0 0 0 0 0,1 0 0 0 0,-1 0 0 0 0,0 0 0 0 0,1 1 0 0 0,-1-1 0 0 0,1 0 0 0 0,-1 1 0 0 0,0-1 0 0 0,1 0 0 0 0,-1 1-571 0 0,0 0 354 0 0,1 0-1 0 0,-1 0 0 0 0,1-1 1 0 0,0 1-1 0 0,-1 0 0 0 0,1 0 1 0 0,0 0-1 0 0,-1-1 0 0 0,1 1 1 0 0,0 0-1 0 0,0 0 1 0 0,0 0-1 0 0,0 0 0 0 0,0 0 1 0 0,0 0-1 0 0,0 0-353 0 0,1 6 383 0 0,0 0 1 0 0,0 0-1 0 0,1 1 0 0 0,2 4-383 0 0,1 5 1409 0 0,3 25-966 0 0,1 6 1787 0 0,3 42-2230 0 0,-10-72-860 0 0,-2 0 0 0 0,-2 14 860 0 0,1-19-1509 0 0,-1-1-1 0 0,0 0 1 0 0,-1 0-1 0 0,-3 6 1510 0 0,3-9-2177 0 0,2-3-933 0 0</inkml:trace>
  <inkml:trace contextRef="#ctx0" brushRef="#br2" timeOffset="109">4718 287 1552 0 0,'-3'-2'13811'0'0,"-3"1"-9618"0"0,1 2-2288 0 0,5-1-953 0 0,-4 0-624 0 0,5 0 256 0 0,4 6-192 0 0,1-3-112 0 0,0 0-128 0 0,4 2-40 0 0,-1-2-56 0 0,4 2 16 0 0,2-2-976 0 0,0-2-760 0 0,5-3-2025 0 0,-2 2 2737 0 0,1-2-3169 0 0,4-1-6906 0 0</inkml:trace>
  <inkml:trace contextRef="#ctx0" brushRef="#br2" timeOffset="110">5064 16 1560 0 0,'-4'-9'11006'0'0,"4"4"-5293"0"0,0 5-5551 0 0,1 0 0 0 0,-1 0 1 0 0,0-1-1 0 0,1 1 0 0 0,-1 0 0 0 0,0 0 0 0 0,1 0 0 0 0,-1 0 1 0 0,0 0-1 0 0,1-1 0 0 0,-1 1 0 0 0,0 0 0 0 0,1 0 0 0 0,-1 0 1 0 0,0 0-1 0 0,1 0 0 0 0,-1 0 0 0 0,0 0 0 0 0,1 0 0 0 0,-1 0 0 0 0,0 1 1 0 0,1-1-1 0 0,-1 0 0 0 0,0 0 0 0 0,1 0 0 0 0,-1 0-162 0 0,3 1 49 0 0,0 0-1 0 0,-1 0 1 0 0,0 1-1 0 0,1-1 0 0 0,-1 0 1 0 0,1 1-1 0 0,-1 0 1 0 0,0-1-1 0 0,0 1 1 0 0,1 1-49 0 0,7 9 355 0 0,0 1 1 0 0,0 1-1 0 0,-1 0 1 0 0,-1 0 0 0 0,0 0-1 0 0,-1 1 1 0 0,-1 1 0 0 0,0-1-1 0 0,3 14-355 0 0,-7-16 60 0 0,1 1 0 0 0,-2-1-1 0 0,0 1 1 0 0,0 0 0 0 0,-1 0-1 0 0,-1 0 1 0 0,-1-1 0 0 0,0 1-1 0 0,0-1 1 0 0,-1 1 0 0 0,-1-1-1 0 0,0 0 1 0 0,-1 0-1 0 0,-1 0 1 0 0,0 1-60 0 0,-5 6-619 0 0,-1 0 1 0 0,-1 0-1 0 0,-1-1 0 0 0,-9 9 619 0 0,-9 8-5349 0 0,-26 20 5349 0 0,30-29-2880 0 0</inkml:trace>
  <inkml:trace contextRef="#ctx0" brushRef="#br1" timeOffset="111">735 5903 0 0 0,'-14'5'536'0'0,"9"1"2596"0"0,7 0 5079 0 0,-1-6-7828 0 0,-1 0 0 0 0,1 1 0 0 0,0-1 0 0 0,-1 0 0 0 0,1 1 0 0 0,0-1 0 0 0,-1 0 0 0 0,1 0 0 0 0,0 0 0 0 0,0 0 0 0 0,-1 0 0 0 0,1 0 0 0 0,0 0 0 0 0,0 0 0 0 0,-1 0 0 0 0,1 0-383 0 0,21-3 2152 0 0,-12 2-1943 0 0,1 0 1 0 0,0 0-1 0 0,0 1 1 0 0,-1 0 0 0 0,10 2-210 0 0,23 1-2866 0 0,-18-4 1145 0 0,0 0-1112 0 0</inkml:trace>
  <inkml:trace contextRef="#ctx0" brushRef="#br1" timeOffset="112">1106 6050 0 0 0,'-1'7'242'0'0,"0"5"461"0"0,1-11-254 0 0,2-6 25 0 0,15-47 8764 0 0,-10 29-8649 0 0,0 1 0 0 0,2 0 0 0 0,9-16-589 0 0,1 4 84 0 0,0 2 84 0 0,-2-1-1 0 0,-1 0 0 0 0,1-8-167 0 0,-15 61 4369 0 0,2 46-3062 0 0,-4-58-1137 0 0,4 31-713 0 0,2-1 0 0 0,9 34 543 0 0,-6-31-4616 0 0,-1-27-7624 0 0,-7-15 11733 0 0</inkml:trace>
  <inkml:trace contextRef="#ctx0" brushRef="#br1" timeOffset="113">1213 5886 1176 0 0,'-4'1'6130'0'0,"0"-1"-1113"0"0,2-1-3833 0 0,2 2 88 0 0,0-1-368 0 0,3-1-79 0 0,-2 2 15 0 0,2-1-392 0 0,2 1-128 0 0,2-1-72 0 0,0 0-8 0 0,0 0-416 0 0,4-2 112 0 0,-2 0-784 0 0,3 1 200 0 0,-1-1 440 0 0,1 0-457 0 0,1-1-207 0 0</inkml:trace>
  <inkml:trace contextRef="#ctx0" brushRef="#br1" timeOffset="114">1412 5825 640 0 0,'2'-2'1972'0'0,"1"2"5861"0"0,-1 5-1728 0 0,-4-1-7229 0 0,-2 6 1717 0 0,0 0 0 0 0,1 0 0 0 0,0 1 0 0 0,1-1 0 0 0,-1 4-593 0 0,0 1 185 0 0,1-8-113 0 0,0 0 0 0 0,1 0 0 0 0,0 0 0 0 0,0 4-72 0 0,1-10 3 0 0,0 1 0 0 0,0-1 0 0 0,0 0 1 0 0,0 1-1 0 0,0-1 0 0 0,0 0 1 0 0,1 0-1 0 0,-1 1 0 0 0,0-1 0 0 0,1 0 1 0 0,-1 0-1 0 0,1 1 0 0 0,-1-1 0 0 0,1 0 1 0 0,0 0-1 0 0,-1 0 0 0 0,1 0 1 0 0,0 0-1 0 0,0 0 0 0 0,0 0 0 0 0,0 0 1 0 0,0 0-1 0 0,0-1 0 0 0,0 1 0 0 0,1 1-3 0 0,-1-2-42 0 0,0 0-1 0 0,-1 0 1 0 0,1 0-1 0 0,0 0 1 0 0,0 0-1 0 0,0 0 1 0 0,-1 0-1 0 0,1 0 1 0 0,0 0-1 0 0,0 0 0 0 0,-1 0 1 0 0,1 0-1 0 0,0 0 1 0 0,0-1-1 0 0,-1 1 1 0 0,1 0-1 0 0,0-1 1 0 0,0 1-1 0 0,-1 0 1 0 0,1-1-1 0 0,0 1 0 0 0,-1-1 1 0 0,1 1-1 0 0,0-1 43 0 0,16-16-1092 0 0,-10 10 575 0 0,-2 1 236 0 0,1 1 0 0 0,-1-2 0 0 0,-1 1 0 0 0,1 0 0 0 0,1-5 281 0 0,-2 5 81 0 0,0-1-1 0 0,1 1 0 0 0,-1 0 0 0 0,1 0 0 0 0,5-4-80 0 0,-10 10 33 0 0,0 0 0 0 0,0 0 0 0 0,0 0 0 0 0,0 0 0 0 0,0 0 0 0 0,0 0 0 0 0,0-1 0 0 0,0 1 0 0 0,1 0 0 0 0,-1 0 0 0 0,0 0 0 0 0,0 0 0 0 0,0 0 0 0 0,0 0 0 0 0,0 0 0 0 0,0 0 0 0 0,1 0 0 0 0,-1 0 0 0 0,0 0 0 0 0,0 0 0 0 0,0 0 0 0 0,0 0 0 0 0,0 0 0 0 0,1 0 0 0 0,-1 0 0 0 0,0 0 0 0 0,0 0 0 0 0,0 0 0 0 0,0 0 0 0 0,0 0-1 0 0,0 0 1 0 0,1 0 0 0 0,-1 0 0 0 0,0 0 0 0 0,0 0 0 0 0,0 0 0 0 0,0 1 0 0 0,0-1 0 0 0,0 0 0 0 0,0 0 0 0 0,0 0 0 0 0,1 0 0 0 0,-1 0 0 0 0,0 0 0 0 0,0 0 0 0 0,0 0 0 0 0,0 1-33 0 0,2 8 888 0 0,-1 15-79 0 0,-1-21-667 0 0,-2 25 430 0 0,1-22-633 0 0,0 0 0 0 0,1 0 0 0 0,-1 0 1 0 0,1 0-1 0 0,1 0 0 0 0,-1 0 0 0 0,1 0 0 0 0,0 3 61 0 0,0-8-312 0 0,-1-1 0 0 0,0 1 0 0 0,1 0 1 0 0,-1 0-1 0 0,1 0 0 0 0,-1 0 0 0 0,1-1 0 0 0,-1 1 0 0 0,1 0 0 0 0,0-1 0 0 0,-1 1 0 0 0,1 0 0 0 0,0 0 312 0 0,-1-1-606 0 0,1 0 1 0 0,0 1-1 0 0,-1-1 0 0 0,1 0 1 0 0,-1 0-1 0 0,1 0 1 0 0,-1 1-1 0 0,1-1 0 0 0,0 0 1 0 0,-1 0-1 0 0,1 0 1 0 0,-1 0-1 0 0,1 0 0 0 0,0 0 1 0 0,-1 0-1 0 0,1 0 1 0 0,0 0-1 0 0,-1 0 0 0 0,1-1 606 0 0,3 0-1783 0 0</inkml:trace>
  <inkml:trace contextRef="#ctx0" brushRef="#br1" timeOffset="115">1718 5807 776 0 0,'-2'-1'1062'0'0,"1"0"1"0"0,-1 0-1 0 0,0 0 0 0 0,0 0 0 0 0,1 1 1 0 0,-1-1-1 0 0,0 1 0 0 0,0-1 0 0 0,0 1 0 0 0,0 0 1 0 0,-1-1-1063 0 0,0 1 831 0 0,0 0 0 0 0,0 0 1 0 0,0 1-1 0 0,0-1 1 0 0,0 1-1 0 0,0-1 0 0 0,0 1-831 0 0,-1 1 252 0 0,0-1 0 0 0,1 0 0 0 0,-1 1 0 0 0,1 0-1 0 0,-1 0 1 0 0,1 0 0 0 0,0 0 0 0 0,0 1-1 0 0,0-1 1 0 0,0 1 0 0 0,-2 2-252 0 0,4-4 4 0 0,0-1 0 0 0,1 1 1 0 0,-1 0-1 0 0,0 0 0 0 0,1 0 1 0 0,-1 0-1 0 0,0 0 0 0 0,1 1 1 0 0,-1-1-1 0 0,1 0 0 0 0,0 0 1 0 0,-1 0-1 0 0,1 0 0 0 0,0 1 1 0 0,0-1-1 0 0,0 0-4 0 0,0 0-1 0 0,0 0 1 0 0,0-1-1 0 0,0 1 0 0 0,0-1 1 0 0,1 1-1 0 0,-1 0 0 0 0,0-1 0 0 0,1 1 1 0 0,-1-1-1 0 0,0 1 0 0 0,1-1 1 0 0,-1 1-1 0 0,0-1 0 0 0,1 1 1 0 0,-1-1-1 0 0,1 1 0 0 0,-1-1 1 0 0,1 1-1 0 0,-1-1 0 0 0,1 0 1 0 0,0 1 0 0 0,4 1-25 0 0,0 0 0 0 0,0-1 1 0 0,0 1-1 0 0,0-1 1 0 0,0 0-1 0 0,4 0 25 0 0,9 2-71 0 0,-14-2 39 0 0,-1 0 1 0 0,1 0-1 0 0,0 1 0 0 0,0-1 1 0 0,-1 1-1 0 0,1-1 1 0 0,-1 1-1 0 0,1 0 1 0 0,-1 1-1 0 0,0-1 0 0 0,0 1 1 0 0,0-1-1 0 0,0 1 1 0 0,0 0-1 0 0,-1 0 0 0 0,1 0 1 0 0,-1 0-1 0 0,0 0 1 0 0,1 2 31 0 0,-1-1 0 0 0,-1 0 1 0 0,1 0 0 0 0,-1 0-1 0 0,0 0 1 0 0,0 0-1 0 0,0 0 1 0 0,-1 0 0 0 0,1 0-1 0 0,-1 0 1 0 0,0 0-1 0 0,0 0 1 0 0,0 0 0 0 0,-1 0-1 0 0,0 0 1 0 0,1 0-1 0 0,-2 1 0 0 0,2-3 34 0 0,-1 0 0 0 0,0 1-1 0 0,0-1 1 0 0,0 0 0 0 0,-1 0-1 0 0,1 0 1 0 0,0 0 0 0 0,-1 0-1 0 0,1 0 1 0 0,-1 0-1 0 0,0 0 1 0 0,0 0 0 0 0,0-1-1 0 0,1 1 1 0 0,-2-1 0 0 0,1 1-1 0 0,0-1 1 0 0,0 0-1 0 0,0 0 1 0 0,0 0 0 0 0,-1 0-1 0 0,1 0 1 0 0,-1-1 0 0 0,1 1-1 0 0,0-1 1 0 0,-3 1-34 0 0,2-1-273 0 0,0 0 0 0 0,0-1 0 0 0,0 1 1 0 0,0 0-1 0 0,0-1 0 0 0,0 0 0 0 0,0 0 1 0 0,0 0-1 0 0,0 0 0 0 0,1 0 0 0 0,-1-1 0 0 0,0 1 1 0 0,1-1-1 0 0,-1 0 0 0 0,1 1 0 0 0,0-1 0 0 0,-1 0 1 0 0,1 0-1 0 0,0-1 0 0 0,0 0 273 0 0,-7-4-1879 0 0</inkml:trace>
  <inkml:trace contextRef="#ctx0" brushRef="#br1" timeOffset="116">1938 5905 0 0 0,'-7'-5'802'0'0,"5"4"1044"0"0,6-2 6375 0 0,-3 3-8029 0 0,-1 0-1 0 0,1 0 1 0 0,-1 0-1 0 0,0-1 1 0 0,1 1 0 0 0,-1 0-1 0 0,1 0 1 0 0,-1-1 0 0 0,1 1-1 0 0,-1 0 1 0 0,0-1-1 0 0,1 1 1 0 0,-1-1 0 0 0,0 1-1 0 0,1 0 1 0 0,-1-1-1 0 0,0 1 1 0 0,1-1 0 0 0,-1 1-1 0 0,0-1 1 0 0,0 1-1 0 0,0-1 1 0 0,0 1 0 0 0,1-1-1 0 0,-1 1 1 0 0,0-1 0 0 0,0 1-192 0 0,0-2 203 0 0,0 1 0 0 0,0-1 0 0 0,-1 1 1 0 0,1-1-1 0 0,0 1 0 0 0,0-1 0 0 0,-1 1 1 0 0,1 0-1 0 0,-1-1 0 0 0,0 0-203 0 0,0 0 120 0 0,0-1 0 0 0,-1 1 1 0 0,1 0-1 0 0,0-1 0 0 0,-1 1 0 0 0,0 0 0 0 0,0 0 0 0 0,1 0 0 0 0,-1 0 0 0 0,0 1 0 0 0,0-1 0 0 0,-1 0-120 0 0,1 1 40 0 0,0 0-1 0 0,0 0 1 0 0,0 0 0 0 0,0 1-1 0 0,0-1 1 0 0,0 1-1 0 0,0-1 1 0 0,-1 1 0 0 0,1-1-1 0 0,0 1 1 0 0,0 0-1 0 0,0 0 1 0 0,-1 0 0 0 0,1 0-1 0 0,0 1 1 0 0,0-1-1 0 0,0 1 1 0 0,-2 0-40 0 0,1 0 14 0 0,1 0-1 0 0,0 1 1 0 0,0-1 0 0 0,0 1 0 0 0,0 0-1 0 0,0 0 1 0 0,0 0 0 0 0,0 0 0 0 0,1 0-1 0 0,-1 0 1 0 0,1 0 0 0 0,-1 0 0 0 0,1 1-1 0 0,0-1 1 0 0,-1 2-14 0 0,-1 3 14 0 0,1-1 0 0 0,0 1 0 0 0,0-1 0 0 0,1 1 0 0 0,0-1 0 0 0,0 1 0 0 0,0 2-14 0 0,1-6-4 0 0,0 0 0 0 0,-1-1 1 0 0,1 1-1 0 0,1 0 0 0 0,-1 0 0 0 0,0-1 0 0 0,1 1 0 0 0,-1 0 0 0 0,1 0 0 0 0,0-1 0 0 0,0 1 0 0 0,0-1 1 0 0,0 1-1 0 0,0-1 0 0 0,1 1 0 0 0,-1-1 0 0 0,1 0 0 0 0,1 2 4 0 0,-2-3-8 0 0,0-1 0 0 0,-1 1 0 0 0,1-1 0 0 0,0 1 0 0 0,0-1 0 0 0,0 0 0 0 0,-1 1 0 0 0,1-1 1 0 0,0 0-1 0 0,0 0 0 0 0,0 0 0 0 0,0 0 0 0 0,0 0 0 0 0,0 0 0 0 0,-1 0 0 0 0,1 0 0 0 0,0 0 0 0 0,0 0 0 0 0,0 0 0 0 0,0 0 0 0 0,0-1 0 0 0,0 1 0 0 0,-1 0 0 0 0,1-1 0 0 0,0 1 1 0 0,0-1-1 0 0,-1 1 0 0 0,1-1 0 0 0,0 1 0 0 0,0-1 0 0 0,-1 1 0 0 0,1-1 0 0 0,-1 0 8 0 0,5-3-49 0 0,0 0 1 0 0,-1-1-1 0 0,0 1 0 0 0,1-3 49 0 0,-2 4-23 0 0,3-5-3 0 0,0 0 0 0 0,0 0-1 0 0,-1 0 1 0 0,0-1 0 0 0,0 1 0 0 0,-1-1 0 0 0,0-1 0 0 0,0-2 26 0 0,-4 12 15 0 0,1-1 0 0 0,-1 0 1 0 0,0 1-1 0 0,0-1 0 0 0,0 0 1 0 0,0 1-1 0 0,0-1 0 0 0,0 0 1 0 0,0 1-1 0 0,0-1 0 0 0,0 0 1 0 0,0 1-1 0 0,0-1 0 0 0,0 0 1 0 0,0 1-1 0 0,-1-1 0 0 0,1 0 1 0 0,0 1-16 0 0,4 11 436 0 0,-2-6-351 0 0,0 1 0 0 0,0 0 0 0 0,0 0-1 0 0,-1 0 1 0 0,0 0 0 0 0,0 0 0 0 0,0 0 0 0 0,-1 4-85 0 0,2 13 137 0 0,2-1-75 0 0,-2 1 1 0 0,0 0-1 0 0,-2-1 1 0 0,0 1-1 0 0,-4 22-62 0 0,3-38 31 0 0,-1-1 1 0 0,0 1-1 0 0,0-1 0 0 0,-1 0 1 0 0,1 1-1 0 0,-1-1 1 0 0,-1 0-1 0 0,1-1 0 0 0,-1 1 1 0 0,0 0-1 0 0,0-1 0 0 0,-3 2-31 0 0,5-4 26 0 0,-1 0-1 0 0,0-1 1 0 0,1 0-1 0 0,-1 1 1 0 0,0-1-1 0 0,0 0 0 0 0,0-1 1 0 0,-1 1-1 0 0,1 0 1 0 0,0-1-1 0 0,-1 0 1 0 0,1 0-1 0 0,0 0 1 0 0,-1 0-1 0 0,0 0 0 0 0,1-1 1 0 0,-1 0-1 0 0,1 1 1 0 0,-1-1-1 0 0,0-1 1 0 0,1 1-1 0 0,-1 0 1 0 0,-2-2-26 0 0,4 2-88 0 0,0-1 0 0 0,1 1 1 0 0,-1-1-1 0 0,1 0 1 0 0,-1 1-1 0 0,1-1 1 0 0,-1 0-1 0 0,1 0 1 0 0,0 0-1 0 0,-1 0 1 0 0,1-1-1 0 0,0 1 1 0 0,0 0-1 0 0,0 0 1 0 0,0-1-1 0 0,0 1 0 0 0,0-1 1 0 0,0 1-1 0 0,0-1 1 0 0,1 1-1 0 0,-1-1 1 0 0,0 1-1 0 0,1-1 1 0 0,-1 0-1 0 0,1 1 1 0 0,0-1-1 0 0,0 0 1 0 0,-1 1-1 0 0,1-1 1 0 0,0 0-1 0 0,1 1 1 0 0,-1-1-1 0 0,0 0 0 0 0,1 0 88 0 0,-1-4-1042 0 0,1 1-1 0 0,0 0 0 0 0,1 0 0 0 0,-1 0 0 0 0,1-1 1043 0 0,12-20-9304 0 0,-4 12 5887 0 0</inkml:trace>
  <inkml:trace contextRef="#ctx0" brushRef="#br1" timeOffset="117">2164 5926 32 0 0,'2'-6'296'0'0,"1"-1"1"0"0,-1 1-1 0 0,0 0 1 0 0,-1-1-1 0 0,1 0-296 0 0,2-11 1941 0 0,-4 17-1452 0 0,1 0 0 0 0,-1 0 0 0 0,0 0 0 0 0,0-1 0 0 0,0 1 1 0 0,0 0-1 0 0,1 0 0 0 0,-2 0 0 0 0,1 0 0 0 0,0 0 0 0 0,0 0 0 0 0,0 0 0 0 0,0 0 0 0 0,-1 0 0 0 0,1 0 0 0 0,-1-1-489 0 0,1 1 251 0 0,-1 0 0 0 0,1 1 0 0 0,-1-1 0 0 0,1 0 0 0 0,-1 1 0 0 0,0-1 0 0 0,1 0 0 0 0,-1 1 0 0 0,0-1-1 0 0,1 1 1 0 0,-1-1 0 0 0,0 1 0 0 0,0 0 0 0 0,0-1 0 0 0,1 1 0 0 0,-2-1-251 0 0,0 1 233 0 0,0-1-1 0 0,-1 1 0 0 0,1 0 1 0 0,0 0-1 0 0,-1 0 0 0 0,1 0 1 0 0,0 0-1 0 0,0 0 0 0 0,-1 1 1 0 0,1-1-1 0 0,0 1 0 0 0,0-1 1 0 0,0 1-1 0 0,-2 1-232 0 0,-3 2 167 0 0,1 0-1 0 0,-1 0 1 0 0,1 1 0 0 0,0 0-1 0 0,0 0 1 0 0,1 1 0 0 0,0-1-1 0 0,0 1 1 0 0,0 0-1 0 0,0 1 1 0 0,1-1 0 0 0,0 1-1 0 0,1 0 1 0 0,-1 0 0 0 0,1 0-1 0 0,1 1 1 0 0,-1-1 0 0 0,1 0-1 0 0,1 1 1 0 0,-1 0 0 0 0,1-1-1 0 0,1 1 1 0 0,-1 0 0 0 0,2 6-168 0 0,-2-14-10 0 0,1 1-1 0 0,0 0 1 0 0,1-1-1 0 0,-1 1 1 0 0,0-1-1 0 0,0 1 1 0 0,0 0 0 0 0,0-1-1 0 0,0 1 1 0 0,1 0-1 0 0,-1-1 1 0 0,0 1-1 0 0,0-1 1 0 0,1 1-1 0 0,-1-1 1 0 0,0 1-1 0 0,1-1 1 0 0,-1 1-1 0 0,1-1 1 0 0,-1 1-1 0 0,1-1 1 0 0,-1 1-1 0 0,1-1 1 0 0,-1 0-1 0 0,1 1 1 0 0,-1-1-1 0 0,1 1 12 0 0,1-1-61 0 0,-1 0-1 0 0,0 0 1 0 0,0 0 0 0 0,1 0 0 0 0,-1 0-1 0 0,0 0 1 0 0,0 0 0 0 0,1 0-1 0 0,-1 0 1 0 0,0-1 0 0 0,0 1-1 0 0,1 0 1 0 0,0-1 61 0 0,3-2-372 0 0,1 1-1 0 0,-1-1 1 0 0,0 0-1 0 0,0-1 1 0 0,5-3 372 0 0,13-13-3315 0 0,9-11 3315 0 0,-24 22-336 0 0,-1 1 1 0 0,0-1-1 0 0,0 0 0 0 0,-1 0 0 0 0,4-8 336 0 0,-4-2 485 0 0,-6 19-386 0 0,0 0 1 0 0,0-1 0 0 0,1 1 0 0 0,-1-1-1 0 0,0 1 1 0 0,0 0 0 0 0,0-1 0 0 0,0 1-1 0 0,0-1 1 0 0,0 1 0 0 0,0-1 0 0 0,0 1-1 0 0,0-1 1 0 0,0 1 0 0 0,0 0 0 0 0,0-1-1 0 0,0 1 1 0 0,0-1 0 0 0,0 1 0 0 0,-1 0-1 0 0,1-1 1 0 0,0 1 0 0 0,0-1 0 0 0,0 1-1 0 0,-1 0 1 0 0,1-1 0 0 0,0 1 0 0 0,-1 0-1 0 0,1-1 1 0 0,0 1 0 0 0,-1 0 0 0 0,1-1-1 0 0,0 1 1 0 0,-1 0 0 0 0,1 0-1 0 0,0 0 1 0 0,-1-1 0 0 0,1 1 0 0 0,-1 0-100 0 0,1 0 105 0 0,-1 0 1 0 0,0 0 0 0 0,0 1-1 0 0,1-1 1 0 0,-1 0 0 0 0,0 0-1 0 0,1 1 1 0 0,-1-1 0 0 0,0 1-1 0 0,1-1 1 0 0,-1 0 0 0 0,1 1-1 0 0,-1-1 1 0 0,0 1 0 0 0,1-1-1 0 0,-1 1 1 0 0,1 0 0 0 0,0-1-1 0 0,-1 1-105 0 0,-10 15 702 0 0,8-10-471 0 0,1-3-151 0 0,0 0 0 0 0,1 1 0 0 0,-1-1 0 0 0,1 1 0 0 0,0-1-1 0 0,0 1 1 0 0,0-1 0 0 0,0 1 0 0 0,0 0 0 0 0,1 0 0 0 0,0-1-1 0 0,0 1 1 0 0,0 0 0 0 0,0 0 0 0 0,1 0 0 0 0,-1 0-80 0 0,1-2-218 0 0,-1 1 0 0 0,1-1 1 0 0,0 0-1 0 0,0 0 0 0 0,0 1 1 0 0,0-1-1 0 0,0 0 0 0 0,0 0 1 0 0,0 0-1 0 0,1 0 0 0 0,-1-1 1 0 0,1 2 217 0 0,-1-2-713 0 0,1 0 0 0 0,-1 0 1 0 0,1 0-1 0 0,-1 0 1 0 0,1 0-1 0 0,-1 0 0 0 0,1 0 1 0 0,-1 0-1 0 0,1-1 1 0 0,0 1-1 0 0,0-1 1 0 0,-1 1-1 0 0,1-1 0 0 0,0 0 1 0 0,0 1-1 0 0,1-1 713 0 0,4 0-6947 0 0</inkml:trace>
  <inkml:trace contextRef="#ctx0" brushRef="#br1" timeOffset="118">2286 5721 1016 0 0,'-2'-9'3590'0'0,"-1"-14"5638"0"0,3 22-8908 0 0,0 0 0 0 0,0-1 0 0 0,0 1 0 0 0,0 0-1 0 0,0 0 1 0 0,0 0 0 0 0,0 0 0 0 0,0 0-1 0 0,1 0 1 0 0,-1 0 0 0 0,0 0 0 0 0,1 0 0 0 0,-1 0-1 0 0,1 0 1 0 0,-1 0 0 0 0,1 0 0 0 0,0 0-320 0 0,-1 1 21 0 0,0 0 0 0 0,0-1 1 0 0,0 1-1 0 0,1 0 0 0 0,-1 0 1 0 0,0 0-1 0 0,0 0 0 0 0,0 0 1 0 0,1 0-1 0 0,-1-1 0 0 0,0 1 1 0 0,0 0-1 0 0,0 0 0 0 0,1 0 1 0 0,-1 0-1 0 0,0 0 0 0 0,0 0 1 0 0,1 0-1 0 0,-1 0 0 0 0,0 0 0 0 0,0 0 1 0 0,0 0-1 0 0,1 0 0 0 0,-1 0 1 0 0,0 0-1 0 0,0 0 0 0 0,1 1 1 0 0,-1-1-1 0 0,0 0 0 0 0,0 0 1 0 0,0 0-1 0 0,1 0 0 0 0,-1 0 1 0 0,0 0-1 0 0,0 0 0 0 0,0 1 1 0 0,0-1-1 0 0,1 0 0 0 0,-1 0 0 0 0,0 0 1 0 0,0 1-1 0 0,0-1 0 0 0,0 0 1 0 0,0 0-1 0 0,0 0 0 0 0,1 1 1 0 0,-1-1-1 0 0,0 0 0 0 0,0 0 1 0 0,0 0-1 0 0,0 1 0 0 0,0-1 1 0 0,0 0-1 0 0,0 0 0 0 0,0 1 1 0 0,0-1-1 0 0,0 0-21 0 0,3 16 462 0 0,-3-16-439 0 0,1 19 185 0 0,0 0 0 0 0,-2 0 0 0 0,0 0 0 0 0,-3 13-208 0 0,1-8 68 0 0,1 0 0 0 0,1 12-68 0 0,1-36-10 0 0,-1 1 0 0 0,1 0 0 0 0,0 0 0 0 0,1 0 0 0 0,-1 0-1 0 0,0 0 1 0 0,0 0 0 0 0,0 0 0 0 0,0 0 0 0 0,1 0 0 0 0,-1 0-1 0 0,0 0 1 0 0,1 0 0 0 0,-1-1 0 0 0,1 1 0 0 0,-1 0 0 0 0,1 0 10 0 0,0 0-28 0 0,-1-1 1 0 0,0 0-1 0 0,1 0 0 0 0,-1 0 1 0 0,0 0-1 0 0,1 0 1 0 0,-1 0-1 0 0,0 0 1 0 0,1 0-1 0 0,-1 0 0 0 0,1 0 1 0 0,-1 0-1 0 0,0 0 1 0 0,1 0-1 0 0,-1-1 1 0 0,0 1-1 0 0,1 0 1 0 0,-1 0-1 0 0,0 0 0 0 0,1 0 1 0 0,-1 0-1 0 0,0-1 1 0 0,0 1-1 0 0,1 0 1 0 0,-1 0-1 0 0,0-1 0 0 0,0 1 1 0 0,1 0-1 0 0,-1-1 28 0 0,4-3-308 0 0,-1 0 0 0 0,0 0-1 0 0,0-1 1 0 0,0 1-1 0 0,0-1 309 0 0,2-3-324 0 0,0 0 0 0 0,0 1-1 0 0,0 0 1 0 0,7-6 324 0 0,-10 11 48 0 0,0 0-1 0 0,0 0 1 0 0,0 0 0 0 0,0 0-1 0 0,0 1 1 0 0,1-1 0 0 0,-1 1 0 0 0,1 0-1 0 0,-1-1 1 0 0,1 1 0 0 0,-1 0-1 0 0,1 0 1 0 0,0 1 0 0 0,-1-1-1 0 0,1 0 1 0 0,0 1 0 0 0,2 0-48 0 0,-4 0 38 0 0,0 0 1 0 0,1 0 0 0 0,-1 0 0 0 0,0 0 0 0 0,1 1-1 0 0,-1-1 1 0 0,0 1 0 0 0,0-1 0 0 0,1 1-1 0 0,-1-1 1 0 0,0 1 0 0 0,0 0 0 0 0,0-1-1 0 0,1 1 1 0 0,-1 0 0 0 0,0 0 0 0 0,0 0 0 0 0,0 0-1 0 0,-1 0 1 0 0,1 0 0 0 0,0 0-39 0 0,1 1 42 0 0,-1 1 0 0 0,0-1 1 0 0,0 0-1 0 0,0 1 0 0 0,0-1 0 0 0,0 1 1 0 0,-1 0-1 0 0,1-1 0 0 0,-1 1 0 0 0,1 2-42 0 0,-1 1 62 0 0,0 0 0 0 0,0 0 0 0 0,-1 0-1 0 0,0-1 1 0 0,0 1 0 0 0,0 0 0 0 0,0 0-1 0 0,-1-1 1 0 0,-2 5-62 0 0,2-4 79 0 0,-1 0 0 0 0,0 0 0 0 0,0-1 0 0 0,-1 1 0 0 0,0-1-1 0 0,0 0 1 0 0,0 0 0 0 0,0 0 0 0 0,-1-1 0 0 0,0 0 0 0 0,0 0 0 0 0,0 0 0 0 0,0 0 0 0 0,-1-1 0 0 0,0 0-1 0 0,1 0 1 0 0,-1 0 0 0 0,0-1 0 0 0,-1 1-79 0 0,6-3-87 0 0,0 0 1 0 0,0 0-1 0 0,0 1 0 0 0,0-1 1 0 0,0 0-1 0 0,0 0 0 0 0,1 0 0 0 0,-1-1 1 0 0,0 1-1 0 0,0 0 0 0 0,0 0 1 0 0,0 0-1 0 0,0-1 0 0 0,0 1 1 0 0,1 0-1 0 0,-1-1 0 0 0,0 1 0 0 0,0 0 1 0 0,1-1-1 0 0,-1 1 0 0 0,0-1 1 0 0,0 0-1 0 0,1 1 0 0 0,-1-1 1 0 0,1 1-1 0 0,-1-1 0 0 0,0 0 0 0 0,1 0 1 0 0,-1 1-1 0 0,1-1 0 0 0,0 0 1 0 0,-1 0-1 0 0,1 0 0 0 0,0 1 0 0 0,-1-2 87 0 0,0-1-1238 0 0,0-1 0 0 0,0 1 0 0 0,0-1 0 0 0,1 1 0 0 0,-1-1-1 0 0,1 0 1 0 0,0 1 0 0 0,0-2 1238 0 0,1-8-7370 0 0</inkml:trace>
  <inkml:trace contextRef="#ctx0" brushRef="#br1" timeOffset="119">2529 5910 680 0 0,'-6'-3'9635'0'0,"4"-2"-3374"0"0,2 4-5792 0 0,0 0 0 0 0,0 0 1 0 0,0 0-1 0 0,1 0 0 0 0,-1 0 0 0 0,0 0 0 0 0,1 0 1 0 0,-1 0-1 0 0,0 0 0 0 0,1 0 0 0 0,0-1-469 0 0,20-27-957 0 0,-17 25 2176 0 0,13-15-1080 0 0,-9 11-391 0 0,-1-1 0 0 0,0 0 0 0 0,0-1 252 0 0,-7 10-19 0 0,0 0-1 0 0,0 0 1 0 0,1-1 0 0 0,-1 1-1 0 0,0 0 1 0 0,0 0 0 0 0,0-1-1 0 0,1 1 1 0 0,-1 0-1 0 0,0-1 1 0 0,0 1 0 0 0,0 0-1 0 0,0-1 1 0 0,0 1 0 0 0,0 0-1 0 0,0-1 1 0 0,0 1 0 0 0,0 0-1 0 0,0-1 1 0 0,0 1 0 0 0,0 0-1 0 0,0 0 1 0 0,0-1 0 0 0,0 1-1 0 0,0 0 1 0 0,0-1 0 0 0,0 1-1 0 0,-1 0 1 0 0,1-1 0 0 0,0 1 19 0 0,-10-2-219 0 0,8 2 263 0 0,-1 0 1 0 0,0 1-1 0 0,1-1 0 0 0,-1 1 0 0 0,0 0 0 0 0,1 0 0 0 0,-2 0-44 0 0,-2 3 200 0 0,0 1-1 0 0,0-1 1 0 0,1 1-1 0 0,-1 0 0 0 0,1 1 1 0 0,0-1-1 0 0,1 1 0 0 0,-1 0 1 0 0,1 0-1 0 0,0 1 0 0 0,1-1 1 0 0,-1 1-1 0 0,1 0 0 0 0,1 0 1 0 0,-1 0-1 0 0,1 0 0 0 0,0 0 1 0 0,1 1-1 0 0,0-1 0 0 0,0 0 1 0 0,1 1-1 0 0,-1-1 0 0 0,2 1 1 0 0,-1-1-1 0 0,2 5-199 0 0,-2-9-17 0 0,1-1-1 0 0,0 1 1 0 0,0-1-1 0 0,0 1 1 0 0,0-1 0 0 0,0 0-1 0 0,0 1 1 0 0,1-1-1 0 0,-1 0 1 0 0,1 0-1 0 0,0 0 1 0 0,0 0-1 0 0,-1 0 1 0 0,1 0 0 0 0,0-1-1 0 0,1 1 1 0 0,-1-1-1 0 0,0 1 1 0 0,0-1-1 0 0,1 0 1 0 0,-1 0-1 0 0,1 0 1 0 0,-1 0 0 0 0,1 0-1 0 0,-1 0 1 0 0,1-1-1 0 0,0 1 18 0 0,6 0-367 0 0,1 0 0 0 0,-1-1 1 0 0,1 0-1 0 0,-1-1 0 0 0,0 1 0 0 0,1-2 0 0 0,0 0 367 0 0,23-4-1256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5:59:30.28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0 341 0 0 0,'74'-28'940'0'0,"-48"18"-634"0"0,1 1-1 0 0,0 1 0 0 0,0 1 1 0 0,0 2-1 0 0,27-2-305 0 0,34 1 1115 0 0,20 3-1115 0 0,10 1 3464 0 0,304-34 342 0 0,-153 10-2970 0 0,-194 20-714 0 0,326-20 229 0 0,-299 24-355 0 0,492-7 20 0 0,-114 7 31 0 0,166 0 337 0 0,-333 8-84 0 0,-130-2-108 0 0,36 3 97 0 0,47 0 10 0 0,-36-3-138 0 0,86 0 81 0 0,1135-35 469 0 0,-962 18-518 0 0,-81 4 27 0 0,1158 0 739 0 0,-1183 23-756 0 0,-110-3-82 0 0,312 12 57 0 0,226 6-49 0 0,1036 16-41 0 0,-1538-37-118 0 0,1655 31 24 0 0,-766-43 1332 0 0,-17-8-254 0 0,-957 9-1034 0 0,21 3 1 0 0,-131-2-15 0 0,429-2-63 0 0,523 1-99 0 0,-352 6-301 0 0,-368 1 19 0 0,288 1-1127 0 0,-211-11-256 0 0,272-28-2226 0 0,-158-5-5654 0 0,-487 36 9967 0 0,103-2-837 0 0,-78 3 291 0 0,-11 0-37 0 0</inkml:trace>
  <inkml:trace contextRef="#ctx0" brushRef="#br0" timeOffset="1">23137 34 408 0 0,'-13'-2'934'0'0,"-10"-3"-328"0"0,11-3 8098 0 0,15 6-5213 0 0,15-5-2353 0 0,10 3-409 0 0,0 1 1 0 0,0 1 0 0 0,1 1 0 0 0,4 2-730 0 0,5-1 523 0 0,16 1-219 0 0,0 2-1 0 0,-1 3 1 0 0,1 1 0 0 0,-1 3 0 0 0,-1 3 0 0 0,0 1 0 0 0,0 3 0 0 0,10 7-304 0 0,-29-7 65 0 0,-31-15-53 0 0,0-1 1 0 0,0 1-1 0 0,0-1 0 0 0,0 1 1 0 0,0 0-1 0 0,0 0 0 0 0,-1 0 1 0 0,1 0-1 0 0,-1 0 1 0 0,1 0-1 0 0,-1 0 0 0 0,1 2-12 0 0,-1-3 13 0 0,-1 0-1 0 0,0 0 0 0 0,0 0 0 0 0,0 0 1 0 0,0 0-1 0 0,0 0 0 0 0,-1 0 0 0 0,1 0 1 0 0,0 0-1 0 0,0 0 0 0 0,-1 0 1 0 0,1 0-1 0 0,-1 0 0 0 0,1-1 0 0 0,0 1 1 0 0,-1 0-1 0 0,0 0 0 0 0,1 0 1 0 0,-1 0-1 0 0,1-1 0 0 0,-1 1 0 0 0,0 0 1 0 0,0-1-1 0 0,1 1 0 0 0,-1-1 1 0 0,0 1-1 0 0,0 0 0 0 0,0-1 0 0 0,0 0 1 0 0,0 1-13 0 0,-31 13 305 0 0,-18-2 120 0 0,5-1-90 0 0,-43 12 160 0 0,9-2 245 0 0,-15 9-740 0 0,68-21 74 0 0,0 1 18 0 0,0 0-1 0 0,0 1 1 0 0,1 2-92 0 0,17-8-1 0 0,1-1 1 0 0,-1 1 0 0 0,1 1-1 0 0,0-1 1 0 0,1 1 0 0 0,-1 0-1 0 0,1 1 1 0 0,1 0 0 0 0,-1 0 0 0 0,1 0-1 0 0,-3 5 1 0 0,7-9-65 0 0,0-1 0 0 0,-1 2 0 0 0,1-1-1 0 0,0 0 1 0 0,0 0 0 0 0,1 0 0 0 0,-1 0 0 0 0,1 1-1 0 0,0-1 1 0 0,-1 0 0 0 0,1 0 0 0 0,1 1 0 0 0,-1-1 0 0 0,0 0-1 0 0,1 0 1 0 0,0 1 0 0 0,-1-1 0 0 0,1 0 0 0 0,1 0-1 0 0,-1 0 1 0 0,0 0 0 0 0,1 0 0 0 0,-1 0 0 0 0,3 2 65 0 0,2 4-1042 0 0,1-1 0 0 0,0 1 0 0 0,0-1 1 0 0,1-1-1 0 0,0 1 0 0 0,7 4 1042 0 0,-8-7-1017 0 0,0 0 0 0 0,0 0 0 0 0,1-1 0 0 0,0 0-1 0 0,0-1 1 0 0,0 1 0 0 0,2-1 1017 0 0,24 10-7798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5:59:30.285"/>
    </inkml:context>
    <inkml:brush xml:id="br0">
      <inkml:brushProperty name="width" value="0.05" units="cm"/>
      <inkml:brushProperty name="height" value="0.05" units="cm"/>
      <inkml:brushProperty name="color" value="#D9D9D9"/>
    </inkml:brush>
  </inkml:definitions>
  <inkml:trace contextRef="#ctx0" brushRef="#br0">146 79 0 0 0,'2'-15'398'0'0,"-1"9"268"0"0,0 0-1 0 0,1 0 1 0 0,-1 0-1 0 0,1 0 1 0 0,0 1 0 0 0,1-3-666 0 0,-2 6 7108 0 0,1-12-2218 0 0,0 9-4208 0 0,-1 7 1373 0 0,0 5-1882 0 0,0 0 0 0 0,-1 0 0 0 0,1 0 0 0 0,-2 0-1 0 0,0 5-172 0 0,0 4 168 0 0,-3 37 371 0 0,-3 1-1 0 0,-6 17-538 0 0,-1 9 397 0 0,10-58-293 0 0,-3 18 241 0 0,3 0 0 0 0,-1 25-345 0 0,5-63 13 0 0,0 1 0 0 0,0-1-1 0 0,1 1 1 0 0,-1-1-1 0 0,0 0 1 0 0,1 1-1 0 0,-1-1 1 0 0,1 1 0 0 0,0-1-1 0 0,0 0 1 0 0,0 0-1 0 0,0 1 1 0 0,0-1-1 0 0,1 0 1 0 0,-1 0 0 0 0,0 0-1 0 0,1 0 1 0 0,0-1-1 0 0,-1 1 1 0 0,1 0-1 0 0,0 0 1 0 0,0-1 0 0 0,1 1-13 0 0,1 0 7 0 0,1 1 1 0 0,0-1-1 0 0,0-1 1 0 0,-1 1-1 0 0,1-1 1 0 0,0 0-1 0 0,0 0 1 0 0,0 0-1 0 0,1-1 1 0 0,3 1-8 0 0,17-2-30 0 0,-1-1 1 0 0,0-1 0 0 0,5-2 29 0 0,44-4-742 0 0,66-5-4647 0 0,-104 13 2515 0 0</inkml:trace>
  <inkml:trace contextRef="#ctx0" brushRef="#br0" timeOffset="1">20 292 472 0 0,'0'1'132'0'0,"-1"-1"1"0"0,1 0-1 0 0,-1 0 0 0 0,0 0 1 0 0,1 0-1 0 0,-1 0 0 0 0,0 0 1 0 0,1 0-1 0 0,-1 0 0 0 0,1 0 1 0 0,-1 0-1 0 0,0 0 0 0 0,1 0 1 0 0,-1 0-1 0 0,0 0 0 0 0,1 0 0 0 0,-1-1 1 0 0,1 1-1 0 0,-1 0 0 0 0,1-1 1 0 0,-1 1-1 0 0,0 0 0 0 0,1-1 1 0 0,-1 1-1 0 0,1 0 0 0 0,0-1 1 0 0,-1 1-1 0 0,1-1 0 0 0,-1 0-132 0 0,1 0 573 0 0,-1 0-1 0 0,1 0 1 0 0,0-1-1 0 0,-1 1 1 0 0,1 0 0 0 0,0 0-1 0 0,0 0 1 0 0,0-1-1 0 0,0 1 1 0 0,0 0-1 0 0,0 0 1 0 0,0-1 0 0 0,1 1-1 0 0,-1-1-572 0 0,1-3 1550 0 0,1 1 0 0 0,0-1-1 0 0,-1 1 1 0 0,1 0 0 0 0,1-2-1550 0 0,6-6-202 0 0,-7 10 356 0 0,1 0-1 0 0,0 0 1 0 0,-1 1 0 0 0,1-1-1 0 0,0 1 1 0 0,0-1-1 0 0,0 1 1 0 0,0 0 0 0 0,0 0-1 0 0,0 0 1 0 0,0 0-1 0 0,0 1 1 0 0,3-1-154 0 0,9 0 13 0 0,0 0 0 0 0,7 1-13 0 0,-1 1-396 0 0,2-2-672 0 0,51-1-5096 0 0,33-6 6164 0 0,-36-5-4233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5:59:30.287"/>
    </inkml:context>
    <inkml:brush xml:id="br0">
      <inkml:brushProperty name="width" value="0.05" units="cm"/>
      <inkml:brushProperty name="height" value="0.05" units="cm"/>
      <inkml:brushProperty name="color" value="#D9D9D9"/>
    </inkml:brush>
  </inkml:definitions>
  <inkml:trace contextRef="#ctx0" brushRef="#br0">88 140 1008 0 0,'-1'0'618'0'0,"1"0"0"0"0,-1 0 0 0 0,1 1-1 0 0,-1-1 1 0 0,1 0 0 0 0,-1 1 0 0 0,0-1-1 0 0,1 0 1 0 0,-1 1 0 0 0,1-1 0 0 0,0 1-1 0 0,-1-1 1 0 0,1 1 0 0 0,-1-1 0 0 0,1 1 0 0 0,-1-1-618 0 0,-4 11 3713 0 0,-1 1-2682 0 0,5-10-1023 0 0,0 0 0 0 0,0 0 1 0 0,0 0-1 0 0,0 0 0 0 0,0 0 0 0 0,0 0 1 0 0,1 0-1 0 0,-1 0 0 0 0,1 0 0 0 0,-1 0 1 0 0,1 1-1 0 0,0 1-8 0 0,0 3 84 0 0,0 1 0 0 0,0-1-1 0 0,1 5-83 0 0,0-10 37 0 0,-1 1 0 0 0,1-1-1 0 0,0 1 1 0 0,-1-1-1 0 0,1 0 1 0 0,0 1-1 0 0,1-1 1 0 0,-1 1-37 0 0,6 10 217 0 0,-4-3 31 0 0,-1-1 0 0 0,0 1 1 0 0,0 0-1 0 0,-1-1 0 0 0,0 1 1 0 0,0 2-249 0 0,3 27 734 0 0,2-6-258 0 0,-2-14-190 0 0,-1 1 1 0 0,-1-1-1 0 0,0 5-286 0 0,-1 15 379 0 0,2-1 0 0 0,4 18-379 0 0,-2-11 302 0 0,0 30-302 0 0,1 13 81 0 0,4 73-21 0 0,-3-38-54 0 0,13 361 18 0 0,-18-425-16 0 0,0 51 12 0 0,3 93 16 0 0,-1 46 173 0 0,-1-36 14 0 0,5 339 388 0 0,-4-138-379 0 0,5 834 160 0 0,-16-764-298 0 0,0-37-72 0 0,13-152-20 0 0,-5-283-4 0 0,7 257-94 0 0,-9-120-61 0 0,-1 81-147 0 0,1-140 150 0 0,-2 56-199 0 0,-8-44 54 0 0,6 9-910 0 0,5 57 1209 0 0,1-156-92 0 0,1 285-4615 0 0,0-161-5357 0 0,0-52 6033 0 0,-1-41 3451 0 0</inkml:trace>
  <inkml:trace contextRef="#ctx0" brushRef="#br0" timeOffset="1">46 136 528 0 0,'-12'0'1114'0'0,"4"-1"2763"0"0,7 1-3372 0 0,1 0 1 0 0,-1 0 0 0 0,1 1-1 0 0,-1-1 1 0 0,1 0 0 0 0,0 0-1 0 0,-1 0 1 0 0,1 1 0 0 0,-1-1-1 0 0,1 0 1 0 0,0 0 0 0 0,-1 1-1 0 0,1-1 1 0 0,0 0 0 0 0,-1 1-1 0 0,1-1 1 0 0,-1 1-506 0 0,-6 3 5009 0 0,-2 1-4005 0 0,9-5-987 0 0,0 0-1 0 0,0 0 1 0 0,0 1 0 0 0,0-1-1 0 0,-1 0 1 0 0,1 0 0 0 0,0 1-1 0 0,0-1 1 0 0,0 0 0 0 0,0 0-1 0 0,0 1 1 0 0,0-1 0 0 0,0 0-1 0 0,0 0 1 0 0,0 1 0 0 0,0-1 0 0 0,-1 0-1 0 0,1 0 1 0 0,0 1 0 0 0,1-1-1 0 0,-1 0 1 0 0,0 0 0 0 0,0 1-1 0 0,0-1 1 0 0,0 0 0 0 0,0 1-1 0 0,0-1 1 0 0,0 0 0 0 0,0 0-1 0 0,0 0 1 0 0,0 1 0 0 0,1-1-1 0 0,-1 0 1 0 0,0 0-17 0 0,1 2 12 0 0,-1-1 0 0 0,1 0 0 0 0,0 0-1 0 0,0-1 1 0 0,0 1 0 0 0,0 0 0 0 0,0 0 0 0 0,0 0 0 0 0,0 0-1 0 0,0-1 1 0 0,0 1 0 0 0,0-1 0 0 0,0 1 0 0 0,1-1 0 0 0,-1 1-1 0 0,0-1 1 0 0,0 0 0 0 0,0 1 0 0 0,1-1 0 0 0,-1 0 0 0 0,0 0 0 0 0,0 0-1 0 0,1 0 1 0 0,-1 0 0 0 0,1 0-12 0 0,14 1 41 0 0,0 1-8 0 0,-1-1 0 0 0,16 0-33 0 0,14-1 43 0 0,11 7 124 0 0,0 2 0 0 0,-1 2 0 0 0,6 4-167 0 0,98 20 479 0 0,-70-16-364 0 0,1-4 0 0 0,1-4 0 0 0,24-3-115 0 0,275-5 40 0 0,-252-11-18 0 0,-15 0-3 0 0,-31 5-10 0 0,395-9-19 0 0,-106-4 10 0 0,0-19 5 0 0,-40 3-154 0 0,15 1-1052 0 0,-175 16 195 0 0,-15 5-310 0 0,-28 2-225 0 0,-26 1-520 0 0,148 0-11401 0 0,-166 6 13206 0 0,-9 0-391 0 0</inkml:trace>
  <inkml:trace contextRef="#ctx0" brushRef="#br0" timeOffset="2">4636 40 216 0 0,'0'-6'-732'0'0,"-4"1"5441"0"0,4 4-3957 0 0,-1 1 0 0 0,0-1-1 0 0,0 1 1 0 0,0 0 0 0 0,1-1 0 0 0,-1 1-1 0 0,0 0 1 0 0,0 0 0 0 0,0 0-1 0 0,0 0 1 0 0,0 0 0 0 0,0 0 0 0 0,0 0-752 0 0,1 0 49 0 0,-1 0 1 0 0,1 0 0 0 0,0-1-1 0 0,0 1 1 0 0,-1 0 0 0 0,1 0-1 0 0,0 0 1 0 0,0 0 0 0 0,-1 0 0 0 0,1 0-1 0 0,0-1 1 0 0,0 1 0 0 0,0 0-1 0 0,0 0 1 0 0,-1 0 0 0 0,1-1-1 0 0,0 1 1 0 0,0 0 0 0 0,0 0-1 0 0,0-1 1 0 0,0 1 0 0 0,-1 0 0 0 0,1 0-1 0 0,0-1 1 0 0,0 1 0 0 0,0 0-1 0 0,0 0 1 0 0,0-1 0 0 0,0 1-1 0 0,0 0 1 0 0,0 0 0 0 0,0-1-1 0 0,0 1 1 0 0,0 0-50 0 0,1-13 1237 0 0,-1 8-191 0 0,-3 8 451 0 0,3-2-1429 0 0,0 0 0 0 0,0 0 0 0 0,0 0 0 0 0,-1 0-1 0 0,1 0 1 0 0,0 0 0 0 0,0 0 0 0 0,0 0 0 0 0,1 0 0 0 0,-1 0 0 0 0,0 0 0 0 0,0 0 0 0 0,1 1 0 0 0,-1-2 0 0 0,0 1 0 0 0,1 0 0 0 0,-1 0-1 0 0,1 0 1 0 0,-1 0 0 0 0,1 0 0 0 0,-1 0 0 0 0,2 0-68 0 0,2 8 689 0 0,9 17 593 0 0,-11-21-1157 0 0,0-1 0 0 0,0 1 0 0 0,0 0 0 0 0,3 3-125 0 0,5 10 177 0 0,-7-10-149 0 0,1 0 0 0 0,0-1 0 0 0,0 0 0 0 0,1 0 0 0 0,0 0 0 0 0,0 0 0 0 0,1-1 0 0 0,0 0 0 0 0,5 4-28 0 0,39 38 77 0 0,-46-45-66 0 0,91 76 214 0 0,-20-17 24 0 0,-14-13-81 0 0,-26-20-104 0 0,1-2 0 0 0,1-1 1 0 0,33 16-65 0 0,-26-21 58 0 0,20 6-58 0 0,8 3 54 0 0,-58-24-49 0 0,7 3 9 0 0,0 2-1 0 0,-1 0 0 0 0,17 12-13 0 0,-35-21-7 0 0,7 4-96 0 0,-1 1-1 0 0,0-1 1 0 0,1 4 103 0 0,-7-8-173 0 0,1 1 0 0 0,-1-1 0 0 0,0 1 1 0 0,-1 0-1 0 0,1 0 0 0 0,-1-1 0 0 0,1 1 0 0 0,-1 1 1 0 0,0-1-1 0 0,0 0 0 0 0,0 0 0 0 0,0 1 173 0 0,5 6-4439 0 0,-6-11 2195 0 0</inkml:trace>
  <inkml:trace contextRef="#ctx0" brushRef="#br0" timeOffset="3">5524 708 64 0 0,'2'7'7139'0'0,"4"12"-2942"0"0,-2-2-5780 0 0,-1 8-4879 0 0,1-3 9718 0 0,4 51 2633 0 0,-1-9-4254 0 0,4 98-825 0 0,2-38-735 0 0,-2-24-46 0 0,14 169 7 0 0,-12-106-7 0 0,6 106 18 0 0,-3-24-66 0 0,5 123 290 0 0,-11 650 914 0 0,-28-455-1066 0 0,-17 1 221 0 0,28-454-189 0 0,-21 291 965 0 0,-18 289 960 0 0,24 0-1234 0 0,21-602-836 0 0,1 243-119 0 0,1-97-1032 0 0,1 91-4365 0 0,0-262 3129 0 0</inkml:trace>
  <inkml:trace contextRef="#ctx0" brushRef="#br0" timeOffset="4">191 7886 296 0 0,'-1'0'61'0'0,"-4"0"53"0"0,0-1 0 0 0,1 0 0 0 0,-1 0 0 0 0,0-1 0 0 0,0 1 0 0 0,1-1 0 0 0,-1 0 0 0 0,0 0 0 0 0,1-1 0 0 0,0 1 0 0 0,-1-1-114 0 0,5 2 2 0 0,-1 1 1 0 0,1 0-1 0 0,0 0 1 0 0,0 0-1 0 0,0 0 0 0 0,0 0 1 0 0,0 0-1 0 0,0 0 0 0 0,-1-1 1 0 0,1 1-1 0 0,0 0 1 0 0,0 0-1 0 0,0 0 0 0 0,0 0 1 0 0,0-1-1 0 0,0 1 1 0 0,0 0-1 0 0,0 0 0 0 0,0 0 1 0 0,0 0-1 0 0,0-1 0 0 0,0 1 1 0 0,0 0-1 0 0,0 0 1 0 0,0 0-1 0 0,0 0 0 0 0,0-1 1 0 0,0 1-1 0 0,0 0 0 0 0,0 0 1 0 0,0 0-1 0 0,0-1 1 0 0,0 1-1 0 0,0 0-2 0 0,0-4 24 0 0,0 4-24 0 0,-1 0 0 0 0,1-1-1 0 0,0 1 1 0 0,0 0-1 0 0,0 0 1 0 0,0-1 0 0 0,0 1-1 0 0,0 0 1 0 0,0 0 0 0 0,-1 0-1 0 0,1-1 1 0 0,0 1-1 0 0,0 0 1 0 0,0 0 0 0 0,0-1-1 0 0,0 1 1 0 0,0 0 0 0 0,0 0-1 0 0,0-1 1 0 0,0 1-1 0 0,0 0 1 0 0,0 0 0 0 0,0-1-1 0 0,1 1 1 0 0,-1 0 0 0 0,0 0-1 0 0,0-1 1 0 0,0 1-1 0 0,0 0 1 0 0,0 0 0 0 0,13-7-26 0 0,-13 7 26 0 0,7-3 17 0 0,1 1 1 0 0,-1 0-1 0 0,1 1 0 0 0,-1 0 0 0 0,1 0 1 0 0,0 1-1 0 0,-1-1 0 0 0,1 2 1 0 0,4 0-18 0 0,14-1 115 0 0,135 5 2512 0 0,-101-3 1279 0 0,56 4-1201 0 0,124 14-420 0 0,-22-2-803 0 0,11-1-84 0 0,-79-7-521 0 0,973 30 2029 0 0,3-52-3170 0 0,-846 7 286 0 0,487-12-1626 0 0,-255-4-6940 0 0,-328 6 1597 0 0,-102 7 5596 0 0</inkml:trace>
  <inkml:trace contextRef="#ctx0" brushRef="#br0" timeOffset="5">4713 199 0 0 0,'0'-2'15'0'0,"0"0"0"0"0,0 1-1 0 0,1-1 1 0 0,-1 0 0 0 0,1 1 0 0 0,-1-1 0 0 0,1 1 0 0 0,-1-1-1 0 0,1 0 1 0 0,0 1 0 0 0,0-1 0 0 0,0 1-15 0 0,0 0 34 0 0,0 0 0 0 0,-1 0 0 0 0,1 0 0 0 0,-1-1 0 0 0,1 1 0 0 0,-1 0 0 0 0,1 0 0 0 0,-1 0 0 0 0,1 0 1 0 0,-1-1-1 0 0,0 1 0 0 0,0 0 0 0 0,0 0 0 0 0,0-2-34 0 0,1-8 430 0 0,-1 5-70 0 0,-9-1-35 0 0,6 5-158 0 0,2 1-115 0 0,0 0-1 0 0,0 1 0 0 0,0-1 1 0 0,-1 0-1 0 0,1 1 0 0 0,0-1 1 0 0,0 1-1 0 0,0 0 0 0 0,-1-1 1 0 0,0 1-52 0 0,-2 3 650 0 0,3 7 715 0 0,0 0 2162 0 0,0-9-3426 0 0,1 1-1 0 0,0-1 1 0 0,0 0-1 0 0,0 0 1 0 0,0 1-1 0 0,0-1 1 0 0,0 0-1 0 0,0 0 0 0 0,0 1 1 0 0,0 0-101 0 0,2 7 318 0 0,-2 1 1 0 0,1-1 0 0 0,-1 1-1 0 0,-1-1 1 0 0,0 1-1 0 0,0-1 1 0 0,-2 7-319 0 0,-2 24 282 0 0,-6 81 274 0 0,0-10-27 0 0,7-36-177 0 0,-1 17 961 0 0,-9 32-1313 0 0,8-83 287 0 0,0 5 316 0 0,-2-1 1 0 0,-2-1-1 0 0,-7 18-603 0 0,1-2 950 0 0,12-44-441 0 0,-1 1-1 0 0,0-1 1 0 0,-1 0-1 0 0,-4 9-508 0 0,5-12 300 0 0,5-8-137 0 0,0-5-161 0 0,0 0 1 0 0,0 0 0 0 0,0 0 0 0 0,0 0 0 0 0,0 0 0 0 0,0 1-1 0 0,0-1 1 0 0,0 0 0 0 0,0 0 0 0 0,0 0 0 0 0,0 0-1 0 0,1 0 1 0 0,-1 0 0 0 0,0 0 0 0 0,0 0 0 0 0,0 0 0 0 0,0 0-1 0 0,0 0 1 0 0,0 0 0 0 0,0 0 0 0 0,0 0 0 0 0,0 0 0 0 0,0 0-1 0 0,0 0 1 0 0,0 0 0 0 0,1 0 0 0 0,-1 0 0 0 0,0 0 0 0 0,0 0-1 0 0,0 0 1 0 0,0 0 0 0 0,0-1 0 0 0,0 1 0 0 0,0 0-1 0 0,0 0 1 0 0,0 0 0 0 0,0 0 0 0 0,0 0 0 0 0,0 0 0 0 0,0 0-1 0 0,0 0 1 0 0,0 0 0 0 0,0 0 0 0 0,0 0 0 0 0,1 0 0 0 0,-1 0-1 0 0,0 0 1 0 0,0 0 0 0 0,0-1 0 0 0,0 1 0 0 0,0 0 0 0 0,0 0-1 0 0,0 0 1 0 0,0 0 0 0 0,0 0-3 0 0,6-6 19 0 0,0 1 0 0 0,0 0 0 0 0,1 0 0 0 0,4-2-19 0 0,10-8 19 0 0,49-32-17 0 0,2 3 1 0 0,17-4-3 0 0,-73 39-8 0 0,38-19-31 0 0,2 3 1 0 0,22-6 38 0 0,119-31-48 0 0,-164 54 53 0 0,0 1 0 0 0,18 0-5 0 0,66-3 67 0 0,-110 9-59 0 0,3 1 12 0 0,0 0 1 0 0,1 0-1 0 0,-1 1 0 0 0,0 0 1 0 0,0 1-21 0 0,-5-2 4 0 0,0 2 0 0 0,-1-1-1 0 0,1 1 1 0 0,-1-1 0 0 0,0 1 0 0 0,1 0 0 0 0,-1 1 0 0 0,0-1 0 0 0,0 1 0 0 0,0 0 0 0 0,2 2-4 0 0,-3-2-156 0 0,-1-1-1 0 0,0 1 1 0 0,0-1 0 0 0,-1 1-1 0 0,1 0 1 0 0,0-1-1 0 0,-1 1 1 0 0,1 0-1 0 0,-1 0 1 0 0,0 0-1 0 0,0 0 1 0 0,0 1-1 0 0,-1-1 1 0 0,1 0 0 0 0,-1 0-1 0 0,1 3 157 0 0,-1 5-2076 0 0,-1 0-1 0 0,0 0 1 0 0,0 0-1 0 0,-2 4 2077 0 0,2-9-1224 0 0,-2 12-4835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5:59:30.293"/>
    </inkml:context>
    <inkml:brush xml:id="br0">
      <inkml:brushProperty name="width" value="0.05" units="cm"/>
      <inkml:brushProperty name="height" value="0.05" units="cm"/>
      <inkml:brushProperty name="color" value="#D9D9D9"/>
    </inkml:brush>
  </inkml:definitions>
  <inkml:trace contextRef="#ctx0" brushRef="#br0">88 140 1008 0 0,'-1'0'618'0'0,"1"0"0"0"0,-1 0 0 0 0,1 1-1 0 0,-1-1 1 0 0,1 0 0 0 0,-1 1 0 0 0,0-1-1 0 0,1 0 1 0 0,-1 1 0 0 0,1-1 0 0 0,0 1-1 0 0,-1-1 1 0 0,1 1 0 0 0,-1-1 0 0 0,1 1 0 0 0,-1-1-618 0 0,-4 11 3713 0 0,-1 1-2682 0 0,5-10-1023 0 0,0 0 0 0 0,0 0 1 0 0,0 0-1 0 0,0 0 0 0 0,0 0 0 0 0,0 0 1 0 0,1 0-1 0 0,-1 0 0 0 0,1 0 0 0 0,-1 0 1 0 0,1 1-1 0 0,0 1-8 0 0,0 3 84 0 0,0 1 0 0 0,0-1-1 0 0,1 5-83 0 0,0-10 37 0 0,-1 1 0 0 0,1-1-1 0 0,0 1 1 0 0,-1-1-1 0 0,1 0 1 0 0,0 1-1 0 0,1-1 1 0 0,-1 1-37 0 0,6 10 217 0 0,-4-3 31 0 0,-1-1 0 0 0,0 1 1 0 0,0 0-1 0 0,-1-1 0 0 0,0 1 1 0 0,0 2-249 0 0,3 27 734 0 0,2-6-258 0 0,-2-14-190 0 0,-1 1 1 0 0,-1-1-1 0 0,0 5-286 0 0,-1 15 379 0 0,2-1 0 0 0,4 18-379 0 0,-2-11 302 0 0,0 30-302 0 0,1 13 81 0 0,4 73-21 0 0,-3-38-54 0 0,13 361 18 0 0,-18-425-16 0 0,0 51 12 0 0,3 93 16 0 0,-1 46 173 0 0,-1-36 14 0 0,5 339 388 0 0,-4-138-379 0 0,5 834 160 0 0,-16-764-298 0 0,0-37-72 0 0,13-152-20 0 0,-5-283-4 0 0,7 257-94 0 0,-9-120-61 0 0,-1 81-147 0 0,1-140 150 0 0,-2 56-199 0 0,-8-44 54 0 0,6 9-910 0 0,5 57 1209 0 0,1-156-92 0 0,1 285-4615 0 0,0-161-5357 0 0,0-52 6033 0 0,-1-41 3451 0 0</inkml:trace>
  <inkml:trace contextRef="#ctx0" brushRef="#br0" timeOffset="1">46 136 528 0 0,'-12'0'1114'0'0,"4"-1"2763"0"0,7 1-3372 0 0,1 0 1 0 0,-1 0 0 0 0,1 1-1 0 0,-1-1 1 0 0,1 0 0 0 0,0 0-1 0 0,-1 0 1 0 0,1 1 0 0 0,-1-1-1 0 0,1 0 1 0 0,0 0 0 0 0,-1 1-1 0 0,1-1 1 0 0,0 0 0 0 0,-1 1-1 0 0,1-1 1 0 0,-1 1-506 0 0,-6 3 5009 0 0,-2 1-4005 0 0,9-5-987 0 0,0 0-1 0 0,0 0 1 0 0,0 1 0 0 0,0-1-1 0 0,-1 0 1 0 0,1 0 0 0 0,0 1-1 0 0,0-1 1 0 0,0 0 0 0 0,0 0-1 0 0,0 1 1 0 0,0-1 0 0 0,0 0-1 0 0,0 0 1 0 0,0 1 0 0 0,0-1 0 0 0,-1 0-1 0 0,1 0 1 0 0,0 1 0 0 0,1-1-1 0 0,-1 0 1 0 0,0 0 0 0 0,0 1-1 0 0,0-1 1 0 0,0 0 0 0 0,0 1-1 0 0,0-1 1 0 0,0 0 0 0 0,0 0-1 0 0,0 0 1 0 0,0 1 0 0 0,1-1-1 0 0,-1 0 1 0 0,0 0-17 0 0,1 2 12 0 0,-1-1 0 0 0,1 0 0 0 0,0 0-1 0 0,0-1 1 0 0,0 1 0 0 0,0 0 0 0 0,0 0 0 0 0,0 0 0 0 0,0 0-1 0 0,0-1 1 0 0,0 1 0 0 0,0-1 0 0 0,0 1 0 0 0,1-1 0 0 0,-1 1-1 0 0,0-1 1 0 0,0 0 0 0 0,0 1 0 0 0,1-1 0 0 0,-1 0 0 0 0,0 0 0 0 0,0 0-1 0 0,1 0 1 0 0,-1 0 0 0 0,1 0-12 0 0,14 1 41 0 0,0 1-8 0 0,-1-1 0 0 0,16 0-33 0 0,14-1 43 0 0,11 7 124 0 0,0 2 0 0 0,-1 2 0 0 0,6 4-167 0 0,98 20 479 0 0,-70-16-364 0 0,1-4 0 0 0,1-4 0 0 0,24-3-115 0 0,275-5 40 0 0,-252-11-18 0 0,-15 0-3 0 0,-31 5-10 0 0,395-9-19 0 0,-106-4 10 0 0,0-19 5 0 0,-40 3-154 0 0,15 1-1052 0 0,-175 16 195 0 0,-15 5-310 0 0,-28 2-225 0 0,-26 1-520 0 0,148 0-11401 0 0,-166 6 13206 0 0,-9 0-391 0 0</inkml:trace>
  <inkml:trace contextRef="#ctx0" brushRef="#br0" timeOffset="2">4636 40 216 0 0,'0'-6'-732'0'0,"-4"1"5441"0"0,4 4-3957 0 0,-1 1 0 0 0,0-1-1 0 0,0 1 1 0 0,0 0 0 0 0,1-1 0 0 0,-1 1-1 0 0,0 0 1 0 0,0 0 0 0 0,0 0-1 0 0,0 0 1 0 0,0 0 0 0 0,0 0 0 0 0,0 0-752 0 0,1 0 49 0 0,-1 0 1 0 0,1 0 0 0 0,0-1-1 0 0,0 1 1 0 0,-1 0 0 0 0,1 0-1 0 0,0 0 1 0 0,0 0 0 0 0,-1 0 0 0 0,1 0-1 0 0,0-1 1 0 0,0 1 0 0 0,0 0-1 0 0,0 0 1 0 0,-1 0 0 0 0,1-1-1 0 0,0 1 1 0 0,0 0 0 0 0,0 0-1 0 0,0-1 1 0 0,0 1 0 0 0,-1 0 0 0 0,1 0-1 0 0,0-1 1 0 0,0 1 0 0 0,0 0-1 0 0,0 0 1 0 0,0-1 0 0 0,0 1-1 0 0,0 0 1 0 0,0 0 0 0 0,0-1-1 0 0,0 1 1 0 0,0 0-50 0 0,1-13 1237 0 0,-1 8-191 0 0,-3 8 451 0 0,3-2-1429 0 0,0 0 0 0 0,0 0 0 0 0,0 0 0 0 0,-1 0-1 0 0,1 0 1 0 0,0 0 0 0 0,0 0 0 0 0,0 0 0 0 0,1 0 0 0 0,-1 0 0 0 0,0 0 0 0 0,0 0 0 0 0,1 1 0 0 0,-1-2 0 0 0,0 1 0 0 0,1 0 0 0 0,-1 0-1 0 0,1 0 1 0 0,-1 0 0 0 0,1 0 0 0 0,-1 0 0 0 0,2 0-68 0 0,2 8 689 0 0,9 17 593 0 0,-11-21-1157 0 0,0-1 0 0 0,0 1 0 0 0,0 0 0 0 0,3 3-125 0 0,5 10 177 0 0,-7-10-149 0 0,1 0 0 0 0,0-1 0 0 0,0 0 0 0 0,1 0 0 0 0,0 0 0 0 0,0 0 0 0 0,1-1 0 0 0,0 0 0 0 0,5 4-28 0 0,39 38 77 0 0,-46-45-66 0 0,91 76 214 0 0,-20-17 24 0 0,-14-13-81 0 0,-26-20-104 0 0,1-2 0 0 0,1-1 1 0 0,33 16-65 0 0,-26-21 58 0 0,20 6-58 0 0,8 3 54 0 0,-58-24-49 0 0,7 3 9 0 0,0 2-1 0 0,-1 0 0 0 0,17 12-13 0 0,-35-21-7 0 0,7 4-96 0 0,-1 1-1 0 0,0-1 1 0 0,1 4 103 0 0,-7-8-173 0 0,1 1 0 0 0,-1-1 0 0 0,0 1 1 0 0,-1 0-1 0 0,1 0 0 0 0,-1-1 0 0 0,1 1 0 0 0,-1 1 1 0 0,0-1-1 0 0,0 0 0 0 0,0 0 0 0 0,0 1 173 0 0,5 6-4439 0 0,-6-11 2195 0 0</inkml:trace>
  <inkml:trace contextRef="#ctx0" brushRef="#br0" timeOffset="3">5524 708 64 0 0,'2'7'7139'0'0,"4"12"-2942"0"0,-2-2-5780 0 0,-1 8-4879 0 0,1-3 9718 0 0,4 51 2633 0 0,-1-9-4254 0 0,4 98-825 0 0,2-38-735 0 0,-2-24-46 0 0,14 169 7 0 0,-12-106-7 0 0,6 106 18 0 0,-3-24-66 0 0,5 123 290 0 0,-11 650 914 0 0,-28-455-1066 0 0,-17 1 221 0 0,28-454-189 0 0,-21 291 965 0 0,-18 289 960 0 0,24 0-1234 0 0,21-602-836 0 0,1 243-119 0 0,1-97-1032 0 0,1 91-4365 0 0,0-262 3129 0 0</inkml:trace>
  <inkml:trace contextRef="#ctx0" brushRef="#br0" timeOffset="4">191 7886 296 0 0,'-1'0'61'0'0,"-4"0"53"0"0,0-1 0 0 0,1 0 0 0 0,-1 0 0 0 0,0-1 0 0 0,0 1 0 0 0,1-1 0 0 0,-1 0 0 0 0,0 0 0 0 0,1-1 0 0 0,0 1 0 0 0,-1-1-114 0 0,5 2 2 0 0,-1 1 1 0 0,1 0-1 0 0,0 0 1 0 0,0 0-1 0 0,0 0 0 0 0,0 0 1 0 0,0 0-1 0 0,0 0 0 0 0,-1-1 1 0 0,1 1-1 0 0,0 0 1 0 0,0 0-1 0 0,0 0 0 0 0,0 0 1 0 0,0-1-1 0 0,0 1 1 0 0,0 0-1 0 0,0 0 0 0 0,0 0 1 0 0,0 0-1 0 0,0-1 0 0 0,0 1 1 0 0,0 0-1 0 0,0 0 1 0 0,0 0-1 0 0,0 0 0 0 0,0-1 1 0 0,0 1-1 0 0,0 0 0 0 0,0 0 1 0 0,0 0-1 0 0,0-1 1 0 0,0 1-1 0 0,0 0-2 0 0,0-4 24 0 0,0 4-24 0 0,-1 0 0 0 0,1-1-1 0 0,0 1 1 0 0,0 0-1 0 0,0 0 1 0 0,0-1 0 0 0,0 1-1 0 0,0 0 1 0 0,0 0 0 0 0,-1 0-1 0 0,1-1 1 0 0,0 1-1 0 0,0 0 1 0 0,0 0 0 0 0,0-1-1 0 0,0 1 1 0 0,0 0 0 0 0,0 0-1 0 0,0-1 1 0 0,0 1-1 0 0,0 0 1 0 0,0 0 0 0 0,0-1-1 0 0,1 1 1 0 0,-1 0 0 0 0,0 0-1 0 0,0-1 1 0 0,0 1-1 0 0,0 0 1 0 0,0 0 0 0 0,13-7-26 0 0,-13 7 26 0 0,7-3 17 0 0,1 1 1 0 0,-1 0-1 0 0,1 1 0 0 0,-1 0 0 0 0,1 0 1 0 0,0 1-1 0 0,-1-1 0 0 0,1 2 1 0 0,4 0-18 0 0,14-1 115 0 0,135 5 2512 0 0,-101-3 1279 0 0,56 4-1201 0 0,124 14-420 0 0,-22-2-803 0 0,11-1-84 0 0,-79-7-521 0 0,973 30 2029 0 0,3-52-3170 0 0,-846 7 286 0 0,487-12-1626 0 0,-255-4-6940 0 0,-328 6 1597 0 0,-102 7 5596 0 0</inkml:trace>
  <inkml:trace contextRef="#ctx0" brushRef="#br0" timeOffset="5">4713 199 0 0 0,'0'-2'15'0'0,"0"0"0"0"0,0 1-1 0 0,1-1 1 0 0,-1 0 0 0 0,1 1 0 0 0,-1-1 0 0 0,1 1 0 0 0,-1-1-1 0 0,1 0 1 0 0,0 1 0 0 0,0-1 0 0 0,0 1-15 0 0,0 0 34 0 0,0 0 0 0 0,-1 0 0 0 0,1 0 0 0 0,-1-1 0 0 0,1 1 0 0 0,-1 0 0 0 0,1 0 0 0 0,-1 0 0 0 0,1 0 1 0 0,-1-1-1 0 0,0 1 0 0 0,0 0 0 0 0,0 0 0 0 0,0-2-34 0 0,1-8 430 0 0,-1 5-70 0 0,-9-1-35 0 0,6 5-158 0 0,2 1-115 0 0,0 0-1 0 0,0 1 0 0 0,0-1 1 0 0,-1 0-1 0 0,1 1 0 0 0,0-1 1 0 0,0 1-1 0 0,0 0 0 0 0,-1-1 1 0 0,0 1-52 0 0,-2 3 650 0 0,3 7 715 0 0,0 0 2162 0 0,0-9-3426 0 0,1 1-1 0 0,0-1 1 0 0,0 0-1 0 0,0 0 1 0 0,0 1-1 0 0,0-1 1 0 0,0 0-1 0 0,0 0 0 0 0,0 1 1 0 0,0 0-101 0 0,2 7 318 0 0,-2 1 1 0 0,1-1 0 0 0,-1 1-1 0 0,-1-1 1 0 0,0 1-1 0 0,0-1 1 0 0,-2 7-319 0 0,-2 24 282 0 0,-6 81 274 0 0,0-10-27 0 0,7-36-177 0 0,-1 17 961 0 0,-9 32-1313 0 0,8-83 287 0 0,0 5 316 0 0,-2-1 1 0 0,-2-1-1 0 0,-7 18-603 0 0,1-2 950 0 0,12-44-441 0 0,-1 1-1 0 0,0-1 1 0 0,-1 0-1 0 0,-4 9-508 0 0,5-12 300 0 0,5-8-137 0 0,0-5-161 0 0,0 0 1 0 0,0 0 0 0 0,0 0 0 0 0,0 0 0 0 0,0 0 0 0 0,0 1-1 0 0,0-1 1 0 0,0 0 0 0 0,0 0 0 0 0,0 0 0 0 0,0 0-1 0 0,1 0 1 0 0,-1 0 0 0 0,0 0 0 0 0,0 0 0 0 0,0 0 0 0 0,0 0-1 0 0,0 0 1 0 0,0 0 0 0 0,0 0 0 0 0,0 0 0 0 0,0 0 0 0 0,0 0-1 0 0,0 0 1 0 0,0 0 0 0 0,1 0 0 0 0,-1 0 0 0 0,0 0 0 0 0,0 0-1 0 0,0 0 1 0 0,0 0 0 0 0,0-1 0 0 0,0 1 0 0 0,0 0-1 0 0,0 0 1 0 0,0 0 0 0 0,0 0 0 0 0,0 0 0 0 0,0 0 0 0 0,0 0-1 0 0,0 0 1 0 0,0 0 0 0 0,0 0 0 0 0,0 0 0 0 0,1 0 0 0 0,-1 0-1 0 0,0 0 1 0 0,0 0 0 0 0,0-1 0 0 0,0 1 0 0 0,0 0 0 0 0,0 0-1 0 0,0 0 1 0 0,0 0 0 0 0,0 0-3 0 0,6-6 19 0 0,0 1 0 0 0,0 0 0 0 0,1 0 0 0 0,4-2-19 0 0,10-8 19 0 0,49-32-17 0 0,2 3 1 0 0,17-4-3 0 0,-73 39-8 0 0,38-19-31 0 0,2 3 1 0 0,22-6 38 0 0,119-31-48 0 0,-164 54 53 0 0,0 1 0 0 0,18 0-5 0 0,66-3 67 0 0,-110 9-59 0 0,3 1 12 0 0,0 0 1 0 0,1 0-1 0 0,-1 1 0 0 0,0 0 1 0 0,0 1-21 0 0,-5-2 4 0 0,0 2 0 0 0,-1-1-1 0 0,1 1 1 0 0,-1-1 0 0 0,0 1 0 0 0,1 0 0 0 0,-1 1 0 0 0,0-1 0 0 0,0 1 0 0 0,0 0 0 0 0,2 2-4 0 0,-3-2-156 0 0,-1-1-1 0 0,0 1 1 0 0,0-1 0 0 0,-1 1-1 0 0,1 0 1 0 0,0-1-1 0 0,-1 1 1 0 0,1 0-1 0 0,-1 0 1 0 0,0 0-1 0 0,0 0 1 0 0,0 1-1 0 0,-1-1 1 0 0,1 0 0 0 0,-1 0-1 0 0,1 3 157 0 0,-1 5-2076 0 0,-1 0-1 0 0,0 0 1 0 0,0 0-1 0 0,-2 4 2077 0 0,2-9-1224 0 0,-2 12-4835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5:59:30.429"/>
    </inkml:context>
    <inkml:brush xml:id="br0">
      <inkml:brushProperty name="width" value="0.05" units="cm"/>
      <inkml:brushProperty name="height" value="0.05" units="cm"/>
      <inkml:brushProperty name="color" value="#D9D9D9"/>
    </inkml:brush>
    <inkml:brush xml:id="br1">
      <inkml:brushProperty name="width" value="0.025" units="cm"/>
      <inkml:brushProperty name="height" value="0.025" units="cm"/>
      <inkml:brushProperty name="color" value="#D9D9D9"/>
    </inkml:brush>
  </inkml:definitions>
  <inkml:trace contextRef="#ctx0" brushRef="#br0">514 2652 0 0 0,'-9'-2'574'0'0,"1"0"444"0"0,18 2-354 0 0,55-3 6460 0 0,32-5-6024 0 0,-57 3-190 0 0,445-22 2145 0 0,-277 18-2789 0 0,127-2-86 0 0,53-3 24 0 0,126-19 957 0 0,107-5-340 0 0,176 19-856 0 0,-445 14-7176 0 0,-302 5 1175 0 0,24 0 3642 0 0,-17 0 2041 0 0,-19-1-31 0 0</inkml:trace>
  <inkml:trace contextRef="#ctx0" brushRef="#br0" timeOffset="1">88 890 1008 0 0,'-1'0'618'0'0,"1"0"0"0"0,-1 0 0 0 0,1 1-1 0 0,-1-1 1 0 0,1 0 0 0 0,-1 1 0 0 0,0-1-1 0 0,1 0 1 0 0,-1 1 0 0 0,1-1 0 0 0,0 1-1 0 0,-1-1 1 0 0,1 1 0 0 0,-1-1 0 0 0,1 1 0 0 0,-1-1-618 0 0,-4 11 3713 0 0,-1 1-2682 0 0,5-10-1023 0 0,0 0 0 0 0,0 0 1 0 0,0 0-1 0 0,0 0 0 0 0,0 0 0 0 0,0 0 1 0 0,1 0-1 0 0,-1 0 0 0 0,1 0 0 0 0,-1 0 1 0 0,1 1-1 0 0,0 1-8 0 0,0 3 84 0 0,0 1 0 0 0,0-1-1 0 0,1 5-83 0 0,0-10 37 0 0,-1 1 0 0 0,1-1-1 0 0,0 1 1 0 0,-1-1-1 0 0,1 0 1 0 0,0 1-1 0 0,1-1 1 0 0,-1 1-37 0 0,6 10 217 0 0,-4-3 31 0 0,-1-1 0 0 0,0 1 1 0 0,0 0-1 0 0,-1-1 0 0 0,0 1 1 0 0,0 2-249 0 0,3 27 734 0 0,2-6-258 0 0,-2-14-190 0 0,-1 1 1 0 0,-1-1-1 0 0,0 5-286 0 0,-1 15 379 0 0,2-1 0 0 0,4 18-379 0 0,-2-11 302 0 0,0 30-302 0 0,1 13 81 0 0,4 73-21 0 0,-3-38-54 0 0,13 361 18 0 0,-18-425-16 0 0,0 51 12 0 0,3 93 16 0 0,-1 46 173 0 0,-1-36 14 0 0,5 339 388 0 0,-4-138-379 0 0,5 834 160 0 0,-16-764-298 0 0,0-37-72 0 0,13-152-20 0 0,-5-283-4 0 0,7 257-94 0 0,-9-120-61 0 0,-1 81-147 0 0,1-140 150 0 0,-2 56-199 0 0,-8-44 54 0 0,6 9-910 0 0,5 57 1209 0 0,1-156-92 0 0,1 285-4615 0 0,0-161-5357 0 0,0-52 6033 0 0,-1-41 3451 0 0</inkml:trace>
  <inkml:trace contextRef="#ctx0" brushRef="#br0" timeOffset="2">46 886 528 0 0,'-12'0'1114'0'0,"4"-1"2763"0"0,7 1-3372 0 0,1 0 1 0 0,-1 0 0 0 0,1 1-1 0 0,-1-1 1 0 0,1 0 0 0 0,0 0-1 0 0,-1 0 1 0 0,1 1 0 0 0,-1-1-1 0 0,1 0 1 0 0,0 0 0 0 0,-1 1-1 0 0,1-1 1 0 0,0 0 0 0 0,-1 1-1 0 0,1-1 1 0 0,-1 1-506 0 0,-6 3 5009 0 0,-2 1-4005 0 0,9-5-987 0 0,0 0-1 0 0,0 0 1 0 0,0 1 0 0 0,0-1-1 0 0,-1 0 1 0 0,1 0 0 0 0,0 1-1 0 0,0-1 1 0 0,0 0 0 0 0,0 0-1 0 0,0 1 1 0 0,0-1 0 0 0,0 0-1 0 0,0 0 1 0 0,0 1 0 0 0,0-1 0 0 0,-1 0-1 0 0,1 0 1 0 0,0 1 0 0 0,1-1-1 0 0,-1 0 1 0 0,0 0 0 0 0,0 1-1 0 0,0-1 1 0 0,0 0 0 0 0,0 1-1 0 0,0-1 1 0 0,0 0 0 0 0,0 0-1 0 0,0 0 1 0 0,0 1 0 0 0,1-1-1 0 0,-1 0 1 0 0,0 0-17 0 0,1 2 12 0 0,-1-1 0 0 0,1 0 0 0 0,0 0-1 0 0,0-1 1 0 0,0 1 0 0 0,0 0 0 0 0,0 0 0 0 0,0 0 0 0 0,0 0-1 0 0,0-1 1 0 0,0 1 0 0 0,0-1 0 0 0,0 1 0 0 0,1-1 0 0 0,-1 1-1 0 0,0-1 1 0 0,0 0 0 0 0,0 1 0 0 0,1-1 0 0 0,-1 0 0 0 0,0 0 0 0 0,0 0-1 0 0,1 0 1 0 0,-1 0 0 0 0,1 0-12 0 0,14 1 41 0 0,0 1-8 0 0,-1-1 0 0 0,16 0-33 0 0,14-1 43 0 0,11 7 124 0 0,0 2 0 0 0,-1 2 0 0 0,6 4-167 0 0,98 20 479 0 0,-70-16-364 0 0,1-4 0 0 0,1-4 0 0 0,24-3-115 0 0,275-5 40 0 0,-252-11-18 0 0,-15 0-3 0 0,-31 5-10 0 0,395-9-19 0 0,-106-4 10 0 0,0-19 5 0 0,-40 3-154 0 0,15 1-1052 0 0,-175 16 195 0 0,-15 5-310 0 0,-28 2-225 0 0,-26 1-520 0 0,148 0-11401 0 0,-166 6 13206 0 0,-9 0-391 0 0</inkml:trace>
  <inkml:trace contextRef="#ctx0" brushRef="#br0" timeOffset="3">4636 790 216 0 0,'0'-6'-732'0'0,"-4"1"5441"0"0,4 4-3957 0 0,-1 1 0 0 0,0-1-1 0 0,0 1 1 0 0,0 0 0 0 0,1-1 0 0 0,-1 1-1 0 0,0 0 1 0 0,0 0 0 0 0,0 0-1 0 0,0 0 1 0 0,0 0 0 0 0,0 0 0 0 0,0 0-752 0 0,1 0 49 0 0,-1 0 1 0 0,1 0 0 0 0,0-1-1 0 0,0 1 1 0 0,-1 0 0 0 0,1 0-1 0 0,0 0 1 0 0,0 0 0 0 0,-1 0 0 0 0,1 0-1 0 0,0-1 1 0 0,0 1 0 0 0,0 0-1 0 0,0 0 1 0 0,-1 0 0 0 0,1-1-1 0 0,0 1 1 0 0,0 0 0 0 0,0 0-1 0 0,0-1 1 0 0,0 1 0 0 0,-1 0 0 0 0,1 0-1 0 0,0-1 1 0 0,0 1 0 0 0,0 0-1 0 0,0 0 1 0 0,0-1 0 0 0,0 1-1 0 0,0 0 1 0 0,0 0 0 0 0,0-1-1 0 0,0 1 1 0 0,0 0-50 0 0,1-13 1237 0 0,-1 8-191 0 0,-3 8 451 0 0,3-2-1429 0 0,0 0 0 0 0,0 0 0 0 0,0 0 0 0 0,-1 0-1 0 0,1 0 1 0 0,0 0 0 0 0,0 0 0 0 0,0 0 0 0 0,1 0 0 0 0,-1 0 0 0 0,0 0 0 0 0,0 0 0 0 0,1 1 0 0 0,-1-2 0 0 0,0 1 0 0 0,1 0 0 0 0,-1 0-1 0 0,1 0 1 0 0,-1 0 0 0 0,1 0 0 0 0,-1 0 0 0 0,2 0-68 0 0,2 8 689 0 0,9 17 593 0 0,-11-21-1157 0 0,0-1 0 0 0,0 1 0 0 0,0 0 0 0 0,3 3-125 0 0,5 10 177 0 0,-7-10-149 0 0,1 0 0 0 0,0-1 0 0 0,0 0 0 0 0,1 0 0 0 0,0 0 0 0 0,0 0 0 0 0,1-1 0 0 0,0 0 0 0 0,5 4-28 0 0,39 38 77 0 0,-46-45-66 0 0,91 76 214 0 0,-20-17 24 0 0,-14-13-81 0 0,-26-20-104 0 0,1-2 0 0 0,1-1 1 0 0,33 16-65 0 0,-26-21 58 0 0,20 6-58 0 0,8 3 54 0 0,-58-24-49 0 0,7 3 9 0 0,0 2-1 0 0,-1 0 0 0 0,17 12-13 0 0,-35-21-7 0 0,7 4-96 0 0,-1 1-1 0 0,0-1 1 0 0,1 4 103 0 0,-7-8-173 0 0,1 1 0 0 0,-1-1 0 0 0,0 1 1 0 0,-1 0-1 0 0,1 0 0 0 0,-1-1 0 0 0,1 1 0 0 0,-1 1 1 0 0,0-1-1 0 0,0 0 0 0 0,0 0 0 0 0,0 1 173 0 0,5 6-4439 0 0,-6-11 2195 0 0</inkml:trace>
  <inkml:trace contextRef="#ctx0" brushRef="#br0" timeOffset="4">5524 1458 64 0 0,'2'7'7139'0'0,"4"12"-2942"0"0,-2-2-5780 0 0,-1 8-4879 0 0,1-3 9718 0 0,4 51 2633 0 0,-1-9-4254 0 0,4 98-825 0 0,2-38-735 0 0,-2-24-46 0 0,14 169 7 0 0,-12-106-7 0 0,6 106 18 0 0,-3-24-66 0 0,5 123 290 0 0,-11 650 914 0 0,-28-455-1066 0 0,-17 1 221 0 0,28-454-189 0 0,-21 291 965 0 0,-18 289 960 0 0,24 0-1234 0 0,21-602-836 0 0,1 243-119 0 0,1-97-1032 0 0,1 91-4365 0 0,0-262 3129 0 0</inkml:trace>
  <inkml:trace contextRef="#ctx0" brushRef="#br0" timeOffset="5">191 8636 296 0 0,'-1'0'61'0'0,"-4"0"53"0"0,0-1 0 0 0,1 0 0 0 0,-1 0 0 0 0,0-1 0 0 0,0 1 0 0 0,1-1 0 0 0,-1 0 0 0 0,0 0 0 0 0,1-1 0 0 0,0 1 0 0 0,-1-1-114 0 0,5 2 2 0 0,-1 1 1 0 0,1 0-1 0 0,0 0 1 0 0,0 0-1 0 0,0 0 0 0 0,0 0 1 0 0,0 0-1 0 0,0 0 0 0 0,-1-1 1 0 0,1 1-1 0 0,0 0 1 0 0,0 0-1 0 0,0 0 0 0 0,0 0 1 0 0,0-1-1 0 0,0 1 1 0 0,0 0-1 0 0,0 0 0 0 0,0 0 1 0 0,0 0-1 0 0,0-1 0 0 0,0 1 1 0 0,0 0-1 0 0,0 0 1 0 0,0 0-1 0 0,0 0 0 0 0,0-1 1 0 0,0 1-1 0 0,0 0 0 0 0,0 0 1 0 0,0 0-1 0 0,0-1 1 0 0,0 1-1 0 0,0 0-2 0 0,0-4 24 0 0,0 4-24 0 0,-1 0 0 0 0,1-1-1 0 0,0 1 1 0 0,0 0-1 0 0,0 0 1 0 0,0-1 0 0 0,0 1-1 0 0,0 0 1 0 0,0 0 0 0 0,-1 0-1 0 0,1-1 1 0 0,0 1-1 0 0,0 0 1 0 0,0 0 0 0 0,0-1-1 0 0,0 1 1 0 0,0 0 0 0 0,0 0-1 0 0,0-1 1 0 0,0 1-1 0 0,0 0 1 0 0,0 0 0 0 0,0-1-1 0 0,1 1 1 0 0,-1 0 0 0 0,0 0-1 0 0,0-1 1 0 0,0 1-1 0 0,0 0 1 0 0,0 0 0 0 0,13-7-26 0 0,-13 7 26 0 0,7-3 17 0 0,1 1 1 0 0,-1 0-1 0 0,1 1 0 0 0,-1 0 0 0 0,1 0 1 0 0,0 1-1 0 0,-1-1 0 0 0,1 2 1 0 0,4 0-18 0 0,14-1 115 0 0,135 5 2512 0 0,-101-3 1279 0 0,56 4-1201 0 0,124 14-420 0 0,-22-2-803 0 0,11-1-84 0 0,-79-7-521 0 0,973 30 2029 0 0,3-52-3170 0 0,-846 7 286 0 0,487-12-1626 0 0,-255-4-6940 0 0,-328 6 1597 0 0,-102 7 5596 0 0</inkml:trace>
  <inkml:trace contextRef="#ctx0" brushRef="#br0" timeOffset="6">4713 949 0 0 0,'0'-2'15'0'0,"0"0"0"0"0,0 1-1 0 0,1-1 1 0 0,-1 0 0 0 0,1 1 0 0 0,-1-1 0 0 0,1 1 0 0 0,-1-1-1 0 0,1 0 1 0 0,0 1 0 0 0,0-1 0 0 0,0 1-15 0 0,0 0 34 0 0,0 0 0 0 0,-1 0 0 0 0,1 0 0 0 0,-1-1 0 0 0,1 1 0 0 0,-1 0 0 0 0,1 0 0 0 0,-1 0 0 0 0,1 0 1 0 0,-1-1-1 0 0,0 1 0 0 0,0 0 0 0 0,0 0 0 0 0,0-2-34 0 0,1-8 430 0 0,-1 5-70 0 0,-9-1-35 0 0,6 5-158 0 0,2 1-115 0 0,0 0-1 0 0,0 1 0 0 0,0-1 1 0 0,-1 0-1 0 0,1 1 0 0 0,0-1 1 0 0,0 1-1 0 0,0 0 0 0 0,-1-1 1 0 0,0 1-52 0 0,-2 3 650 0 0,3 7 715 0 0,0 0 2162 0 0,0-9-3426 0 0,1 1-1 0 0,0-1 1 0 0,0 0-1 0 0,0 0 1 0 0,0 1-1 0 0,0-1 1 0 0,0 0-1 0 0,0 0 0 0 0,0 1 1 0 0,0 0-101 0 0,2 7 318 0 0,-2 1 1 0 0,1-1 0 0 0,-1 1-1 0 0,-1-1 1 0 0,0 1-1 0 0,0-1 1 0 0,-2 7-319 0 0,-2 24 282 0 0,-6 81 274 0 0,0-10-27 0 0,7-36-177 0 0,-1 17 961 0 0,-9 32-1313 0 0,8-83 287 0 0,0 5 316 0 0,-2-1 1 0 0,-2-1-1 0 0,-7 18-603 0 0,1-2 950 0 0,12-44-441 0 0,-1 1-1 0 0,0-1 1 0 0,-1 0-1 0 0,-4 9-508 0 0,5-12 300 0 0,5-8-137 0 0,0-5-161 0 0,0 0 1 0 0,0 0 0 0 0,0 0 0 0 0,0 0 0 0 0,0 0 0 0 0,0 1-1 0 0,0-1 1 0 0,0 0 0 0 0,0 0 0 0 0,0 0 0 0 0,0 0-1 0 0,1 0 1 0 0,-1 0 0 0 0,0 0 0 0 0,0 0 0 0 0,0 0 0 0 0,0 0-1 0 0,0 0 1 0 0,0 0 0 0 0,0 0 0 0 0,0 0 0 0 0,0 0 0 0 0,0 0-1 0 0,0 0 1 0 0,0 0 0 0 0,1 0 0 0 0,-1 0 0 0 0,0 0 0 0 0,0 0-1 0 0,0 0 1 0 0,0 0 0 0 0,0-1 0 0 0,0 1 0 0 0,0 0-1 0 0,0 0 1 0 0,0 0 0 0 0,0 0 0 0 0,0 0 0 0 0,0 0 0 0 0,0 0-1 0 0,0 0 1 0 0,0 0 0 0 0,0 0 0 0 0,0 0 0 0 0,1 0 0 0 0,-1 0-1 0 0,0 0 1 0 0,0 0 0 0 0,0-1 0 0 0,0 1 0 0 0,0 0 0 0 0,0 0-1 0 0,0 0 1 0 0,0 0 0 0 0,0 0-3 0 0,6-6 19 0 0,0 1 0 0 0,0 0 0 0 0,1 0 0 0 0,4-2-19 0 0,10-8 19 0 0,49-32-17 0 0,2 3 1 0 0,17-4-3 0 0,-73 39-8 0 0,38-19-31 0 0,2 3 1 0 0,22-6 38 0 0,119-31-48 0 0,-164 54 53 0 0,0 1 0 0 0,18 0-5 0 0,66-3 67 0 0,-110 9-59 0 0,3 1 12 0 0,0 0 1 0 0,1 0-1 0 0,-1 1 0 0 0,0 0 1 0 0,0 1-21 0 0,-5-2 4 0 0,0 2 0 0 0,-1-1-1 0 0,1 1 1 0 0,-1-1 0 0 0,0 1 0 0 0,1 0 0 0 0,-1 1 0 0 0,0-1 0 0 0,0 1 0 0 0,0 0 0 0 0,2 2-4 0 0,-3-2-156 0 0,-1-1-1 0 0,0 1 1 0 0,0-1 0 0 0,-1 1-1 0 0,1 0 1 0 0,0-1-1 0 0,-1 1 1 0 0,1 0-1 0 0,-1 0 1 0 0,0 0-1 0 0,0 0 1 0 0,0 1-1 0 0,-1-1 1 0 0,1 0 0 0 0,-1 0-1 0 0,1 3 157 0 0,-1 5-2076 0 0,-1 0-1 0 0,0 0 1 0 0,0 0-1 0 0,-2 4 2077 0 0,2-9-1224 0 0,-2 12-4835 0 0</inkml:trace>
  <inkml:trace contextRef="#ctx0" brushRef="#br0" timeOffset="7">522 1915 0 0 0,'0'0'67'0'0,"-1"1"0"0"0,0 0 0 0 0,1-1 0 0 0,-1 1 0 0 0,1 0 0 0 0,-1 0 0 0 0,1-1 0 0 0,-1 1-1 0 0,1 0 1 0 0,-1 0 0 0 0,1 0 0 0 0,0-1 0 0 0,-1 2-67 0 0,-3 6 838 0 0,9-13 780 0 0,-1 0-1 0 0,0 0 0 0 0,-1 0 1 0 0,1-1-1 0 0,1-3-1617 0 0,4-11 1427 0 0,0 0 0 0 0,-1-3-1427 0 0,1 0 548 0 0,17-44-123 0 0,12-31-333 0 0,-10 33 1059 0 0,-22 56 75 0 0,-5 8-1188 0 0,-1 1 0 0 0,0 0-1 0 0,0 0 1 0 0,0 0 0 0 0,0 0 0 0 0,0 0 0 0 0,0 0 0 0 0,0 0 0 0 0,1 0 0 0 0,-1 0-1 0 0,0 0 1 0 0,0 0 0 0 0,0 0 0 0 0,0 0 0 0 0,0 0 0 0 0,0 0 0 0 0,1 0 0 0 0,-1 0-1 0 0,0 0 1 0 0,0 0 0 0 0,0 0 0 0 0,0 0 0 0 0,0 0 0 0 0,0 0 0 0 0,0 0 0 0 0,1 0-1 0 0,-1 1 1 0 0,0-1 0 0 0,0 0 0 0 0,0 0 0 0 0,0 0 0 0 0,0 0 0 0 0,0 0 0 0 0,0 0-1 0 0,0 0 1 0 0,0 0 0 0 0,0 0 0 0 0,1 0 0 0 0,-1 1 0 0 0,0-1 0 0 0,0 0 0 0 0,0 0-38 0 0,4 19 2071 0 0,-3-13-2186 0 0,9 51 863 0 0,-4-13-1393 0 0,2 0 0 0 0,3 0 0 0 0,7 19 645 0 0,-12-48-1220 0 0,0 0-2023 0 0,-3-5-6712 0 0,1-6 7485 0 0,-3-4 1955 0 0</inkml:trace>
  <inkml:trace contextRef="#ctx0" brushRef="#br0" timeOffset="8">580 1763 20724 0 0,'1'1'128'0'0,"-1"0"-40"0"0,1 0 8 0 0,0-1-47 0 0,0 1 31 0 0,-1 0-40 0 0,4 0 56 0 0,3-1-16 0 0,-2 0-40 0 0,2 0-40 0 0,3-1-160 0 0,2-1-297 0 0,4 0-1431 0 0,5 0 1504 0 0,0 1-1128 0 0,-1-1-769 0 0</inkml:trace>
  <inkml:trace contextRef="#ctx0" brushRef="#br0" timeOffset="9">841 1702 88 0 0,'0'0'157'0'0,"0"0"1"0"0,0 0-1 0 0,0 1 0 0 0,1-1 1 0 0,-1 0-1 0 0,0 0 0 0 0,0 0 1 0 0,0 0-1 0 0,0 0 0 0 0,0 0 1 0 0,0 0-1 0 0,0 0 0 0 0,0 0 1 0 0,0 0-1 0 0,0 0 0 0 0,0 0 1 0 0,0 0-1 0 0,0 0 1 0 0,0 0-1 0 0,0 0 0 0 0,0 1 1 0 0,0-1-1 0 0,1 0 0 0 0,-1 0 1 0 0,0 0-1 0 0,0 0 0 0 0,0 0 1 0 0,0 0-1 0 0,0 0 0 0 0,0 0 1 0 0,0 0-1 0 0,0 0 0 0 0,0 0 1 0 0,0 0-1 0 0,0 0 0 0 0,0 0 1 0 0,1 0-1 0 0,-1 0 0 0 0,0 0 1 0 0,0 0-1 0 0,0 0 0 0 0,0-1 1 0 0,0 1-1 0 0,0 0 0 0 0,0 0 1 0 0,0 0-1 0 0,0 0 0 0 0,0 0 1 0 0,0 0-1 0 0,0 0 0 0 0,0 0 1 0 0,0 0-1 0 0,0 0 1 0 0,1 0-1 0 0,-1 0 0 0 0,0 0 1 0 0,0 0-1 0 0,0 0 0 0 0,0 0 1 0 0,0-1-158 0 0,1 14 3433 0 0,-1 15-1625 0 0,-5 6-484 0 0,2-12-903 0 0,1 0-1 0 0,0-1 1 0 0,2 7-421 0 0,0-27-4 0 0,0 0 1 0 0,0 0-1 0 0,0 1 1 0 0,0-1-1 0 0,0 0 0 0 0,0 0 1 0 0,1 0-1 0 0,-1 0 1 0 0,0 0-1 0 0,1 0 1 0 0,-1 1-1 0 0,1-1 1 0 0,-1 0-1 0 0,1 0 1 0 0,-1 0-1 0 0,1 0 1 0 0,0-1-1 0 0,-1 1 1 0 0,2 1 3 0 0,-2-2-10 0 0,1 0 1 0 0,-1 0-1 0 0,1 1 1 0 0,0-1 0 0 0,-1 0-1 0 0,1 0 1 0 0,0 0-1 0 0,-1 0 1 0 0,1 0 0 0 0,0 0-1 0 0,-1 0 1 0 0,1 0-1 0 0,0 0 1 0 0,-1 0 0 0 0,1 0-1 0 0,0 0 1 0 0,-1-1-1 0 0,1 1 1 0 0,-1 0 0 0 0,1 0-1 0 0,0-1 1 0 0,-1 1-1 0 0,1-1 10 0 0,4-2-72 0 0,-1 0-1 0 0,0 0 1 0 0,0-1-1 0 0,0 0 1 0 0,0 0-1 0 0,0 0 1 0 0,0-1 72 0 0,26-33-2065 0 0,21-38 2065 0 0,-51 76 38 0 0,0 0 0 0 0,0-1 0 0 0,0 1 0 0 0,0 0 0 0 0,0 0-1 0 0,0 0 1 0 0,0 0 0 0 0,0 0 0 0 0,0 0 0 0 0,0 0 0 0 0,0-1-1 0 0,0 1 1 0 0,1 0 0 0 0,-1 0 0 0 0,0 0 0 0 0,0 0 0 0 0,0 0-1 0 0,0 0 1 0 0,0 0 0 0 0,0 0 0 0 0,0-1 0 0 0,0 1 0 0 0,0 0-1 0 0,0 0 1 0 0,0 0 0 0 0,0 0 0 0 0,0 0 0 0 0,1 0 0 0 0,-1 0-1 0 0,0 0 1 0 0,0 0 0 0 0,0 0 0 0 0,0 0 0 0 0,0 0 0 0 0,0 0-1 0 0,0 0 1 0 0,0 0 0 0 0,1 0 0 0 0,-1 0 0 0 0,0-1 0 0 0,0 1-1 0 0,0 0 1 0 0,0 0 0 0 0,0 1 0 0 0,0-1 0 0 0,0 0 0 0 0,1 0-1 0 0,-1 0 1 0 0,0 0 0 0 0,0 0 0 0 0,0 0 0 0 0,0 0 0 0 0,0 0-1 0 0,0 0 1 0 0,0 0 0 0 0,0 0 0 0 0,1 0-38 0 0,-1 9 1320 0 0,-3 12 38 0 0,3-20-1361 0 0,-3 15 490 0 0,1 0 1 0 0,0 0-1 0 0,1 3-487 0 0,1-14-212 0 0,1 0 0 0 0,-1 1-1 0 0,1-1 1 0 0,0 0 0 0 0,1 3 212 0 0,-2-6-438 0 0,1 0 1 0 0,0 0-1 0 0,0 1 0 0 0,0-1 0 0 0,0 0 1 0 0,0 0-1 0 0,1 0 0 0 0,-1 0 0 0 0,1 0 1 0 0,-1-1-1 0 0,3 3 438 0 0,0-1-1923 0 0,2-1-798 0 0</inkml:trace>
  <inkml:trace contextRef="#ctx0" brushRef="#br0" timeOffset="10">1183 1585 824 0 0,'-4'-28'4089'0'0,"-3"-12"6207"0"0,-2 15-7129 0 0,9 25-3113 0 0,0-1-1 0 0,0 1 1 0 0,0 0-1 0 0,0 0 1 0 0,-1-1-1 0 0,1 1 1 0 0,0 0 0 0 0,0 0-1 0 0,0-1 1 0 0,0 1-1 0 0,0 0 1 0 0,-1 0 0 0 0,1 0-1 0 0,0-1 1 0 0,0 1-1 0 0,0 0 1 0 0,-1 0 0 0 0,1 0-1 0 0,0 0 1 0 0,0 0-1 0 0,-1 0 1 0 0,1-1 0 0 0,0 1-1 0 0,0 0 1 0 0,-1 0-1 0 0,1 0 1 0 0,0 0 0 0 0,0 0-1 0 0,-1 0 1 0 0,1 0-1 0 0,0 0 1 0 0,0 0 0 0 0,-1 0-1 0 0,1 0 1 0 0,0 0-1 0 0,0 0 1 0 0,-1 0 0 0 0,1 0-1 0 0,0 1-53 0 0,-9 8 784 0 0,-3 15-403 0 0,5-1-238 0 0,2 0-1 0 0,0 0 1 0 0,1 0-1 0 0,2 0 1 0 0,0 12-143 0 0,1 17-190 0 0,6 47 190 0 0,-3-84-450 0 0,7 76-314 0 0,1-31-7899 0 0,-7-47 53 0 0,3-3 6518 0 0,-1-8 1485 0 0</inkml:trace>
  <inkml:trace contextRef="#ctx0" brushRef="#br0" timeOffset="11">1067 1760 2969 0 0,'-6'-4'15260'0'0,"1"3"-11452"0"0,3 2-4071 0 0,7 3 1189 0 0,0-2-872 0 0,0 0 1 0 0,-1-1 0 0 0,1 1 0 0 0,0-1 0 0 0,2 1-55 0 0,45 3-4049 0 0,-24-3 638 0 0,-15-1 308 0 0</inkml:trace>
  <inkml:trace contextRef="#ctx0" brushRef="#br0" timeOffset="12">1368 1694 728 0 0,'-21'-8'12403'0'0,"19"8"-11958"0"0,1 0-1 0 0,-1 0 1 0 0,1 0 0 0 0,-1 0-1 0 0,0 0 1 0 0,1 1 0 0 0,-1-1-1 0 0,1 0 1 0 0,-1 1 0 0 0,0-1-445 0 0,0 2 164 0 0,-1-1 0 0 0,0 1 0 0 0,0-1 0 0 0,1 1 0 0 0,-1 0 0 0 0,1 0 0 0 0,0 1 0 0 0,0-1 0 0 0,-1 0-1 0 0,1 1 1 0 0,-1 2-164 0 0,-4 4 229 0 0,-1 0-1 0 0,2 1 0 0 0,-1 1 0 0 0,2-1 0 0 0,-1 1 0 0 0,1 0-228 0 0,4-8 6 0 0,0 0-1 0 0,0 0 1 0 0,0 0-1 0 0,1 0 0 0 0,-1 0 1 0 0,1 0-1 0 0,0 0 0 0 0,0 1 1 0 0,0-1-1 0 0,0 0 0 0 0,0 0 1 0 0,1 0-1 0 0,0 0 0 0 0,-1 0 1 0 0,1 0-1 0 0,0 0 1 0 0,0 0-1 0 0,1 0 0 0 0,-1-1 1 0 0,1 1-1 0 0,-1 0 0 0 0,1-1 1 0 0,0 1-1 0 0,0-1 0 0 0,1 2-5 0 0,-1-1-23 0 0,1-1 0 0 0,-1 1-1 0 0,1-1 1 0 0,-1 0 0 0 0,1 0-1 0 0,0 0 1 0 0,0 0 0 0 0,0 0-1 0 0,0-1 1 0 0,0 1-1 0 0,0-1 1 0 0,1 0 0 0 0,-1 0-1 0 0,1 0 24 0 0,-2 0-42 0 0,1-1-1 0 0,-1 0 1 0 0,0 0-1 0 0,0-1 1 0 0,0 1-1 0 0,0 0 0 0 0,1-1 1 0 0,-1 1-1 0 0,0-1 1 0 0,0 1-1 0 0,0-1 1 0 0,0 0-1 0 0,0 0 1 0 0,0 0-1 0 0,0 0 1 0 0,-1-1-1 0 0,1 1 1 0 0,0 0-1 0 0,-1-1 0 0 0,1 1 1 0 0,-1-1-1 0 0,1 1 1 0 0,-1-1 42 0 0,5-5-141 0 0,-1 0 0 0 0,1-1 1 0 0,-2 1-1 0 0,1-1 0 0 0,-1 0 0 0 0,-1 0 1 0 0,1 0-1 0 0,-1-1 0 0 0,0-1 141 0 0,-2 6 39 0 0,0-1 0 0 0,0 1 0 0 0,0-1 0 0 0,0 0 0 0 0,-1 0 0 0 0,0 1 0 0 0,0-1 0 0 0,0 0 0 0 0,0 0 0 0 0,-1 1 0 0 0,0-1 0 0 0,0 0 0 0 0,0 1 0 0 0,-1-1 0 0 0,1 1 0 0 0,-1-1 0 0 0,-2-3-39 0 0,3 8-62 0 0,1-1 0 0 0,-1 0 0 0 0,0 0 0 0 0,1 0 0 0 0,-1 0 0 0 0,0 0 0 0 0,0 1-1 0 0,0-1 1 0 0,0 0 0 0 0,1 1 0 0 0,-1-1 0 0 0,0 0 0 0 0,0 1 0 0 0,0 0 0 0 0,0-1 0 0 0,0 1 0 0 0,0-1 0 0 0,-1 1 0 0 0,1 0 0 0 0,0 0 0 0 0,0 0 0 0 0,0-1 0 0 0,0 1 0 0 0,0 0 0 0 0,0 0 0 0 0,0 1 0 0 0,0-1 0 0 0,0 0 0 0 0,-1 0 0 0 0,1 0 0 0 0,0 1 0 0 0,0-1 0 0 0,0 1 0 0 0,0-1 0 0 0,0 1 62 0 0,-9 8-4839 0 0,4 4-3728 0 0,5-5 6705 0 0</inkml:trace>
  <inkml:trace contextRef="#ctx0" brushRef="#br0" timeOffset="13">1502 1743 616 0 0,'-8'-5'2206'0'0,"-1"4"5237"0"0,9 2-7197 0 0,0-1-1 0 0,-1 0 1 0 0,1 0-1 0 0,0 0 0 0 0,0 1 1 0 0,-1-1-1 0 0,1 0 1 0 0,0 0-1 0 0,0 1 1 0 0,-1-1-1 0 0,1 0 1 0 0,0 1-1 0 0,0-1 1 0 0,0 0-1 0 0,0 1 1 0 0,0-1-1 0 0,-1 0 1 0 0,1 1-1 0 0,0-1 1 0 0,0 0-1 0 0,0 1 0 0 0,0-1 1 0 0,0 1-1 0 0,0-1-245 0 0,1 11-595 0 0,6 42 2662 0 0,-6-36-1965 0 0,1-1-1 0 0,1 1 1 0 0,1 4-102 0 0,-3-60 211 0 0,-3 23-34 0 0,-1-4 254 0 0,2 0 0 0 0,0-11-431 0 0,1 26 75 0 0,1-1 0 0 0,-1 1 0 0 0,1 0 0 0 0,0 0 0 0 0,0 0 0 0 0,1-1 1 0 0,-1 1-1 0 0,1 0 0 0 0,0 1 0 0 0,1-1 0 0 0,-1 0 0 0 0,1 0-75 0 0,-2 4-162 0 0,0 0-1 0 0,0-1 1 0 0,1 1-1 0 0,-1 0 1 0 0,1-1-1 0 0,-1 1 1 0 0,1 0-1 0 0,-1 0 1 0 0,1 0-1 0 0,-1 0 0 0 0,1 0 1 0 0,0 1-1 0 0,0-1 1 0 0,-1 0-1 0 0,1 1 1 0 0,0 0-1 0 0,1-1 163 0 0,4 0-1946 0 0,0 1-1 0 0,0 0 1 0 0,0 0-1 0 0,2 0 1947 0 0,-2 1-1801 0 0,12-1-3917 0 0</inkml:trace>
  <inkml:trace contextRef="#ctx0" brushRef="#br0" timeOffset="14">1788 1676 528 0 0,'-1'-1'641'0'0,"0"0"0"0"0,-1 1 1 0 0,1-1-1 0 0,-1 0 0 0 0,1 1 0 0 0,-1-1 0 0 0,1 1 1 0 0,-1-1-1 0 0,1 1 0 0 0,-1 0 0 0 0,1 0 0 0 0,-1 0 1 0 0,1 0-1 0 0,-1 0 0 0 0,1 0 0 0 0,-1 0 0 0 0,1 0 0 0 0,-1 1 1 0 0,0-1-642 0 0,-1 1 423 0 0,1 0 1 0 0,-1 0 0 0 0,1 1 0 0 0,0-1 0 0 0,0 0-1 0 0,0 1 1 0 0,0 0 0 0 0,0-1 0 0 0,0 1-1 0 0,0 0 1 0 0,0 1-424 0 0,-3 3 194 0 0,0 1 0 0 0,1-1 0 0 0,0 1 0 0 0,1 0 0 0 0,-1 0-1 0 0,1 0 1 0 0,-1 6-194 0 0,2-7 14 0 0,-9 36-28 0 0,10-38-108 0 0,1 0 1 0 0,-1 0 0 0 0,1 0 0 0 0,0 0-1 0 0,0 0 1 0 0,0 0 0 0 0,1 0-1 0 0,-1 0 1 0 0,2 2 121 0 0,-2-5-57 0 0,0-1 0 0 0,0 1 0 0 0,0-1 0 0 0,0 1 0 0 0,0-1 0 0 0,0 1 0 0 0,1-1 0 0 0,-1 1 0 0 0,0-1 0 0 0,0 0 0 0 0,1 1 0 0 0,-1-1 0 0 0,0 1 0 0 0,0-1 0 0 0,1 0 1 0 0,-1 1-1 0 0,0-1 0 0 0,1 0 0 0 0,-1 1 0 0 0,1-1 0 0 0,-1 0 0 0 0,1 1 0 0 0,-1-1 0 0 0,0 0 0 0 0,1 0 0 0 0,-1 0 0 0 0,1 1 0 0 0,-1-1 0 0 0,1 0 0 0 0,-1 0 0 0 0,1 0 0 0 0,0 0 57 0 0,0 0-113 0 0,0-1 0 0 0,0 1 1 0 0,0 0-1 0 0,0-1 0 0 0,0 1 1 0 0,0-1-1 0 0,0 0 0 0 0,0 1 0 0 0,0-1 1 0 0,0 0-1 0 0,0 0 0 0 0,0 1 1 0 0,1-2 112 0 0,2-3-448 0 0,1 0 1 0 0,-1-1 0 0 0,0 0 0 0 0,1-2 447 0 0,33-60-2069 0 0,-2-6 2069 0 0,-25 49 839 0 0,-1-1-1 0 0,-1 0 0 0 0,-1-1 0 0 0,3-20-838 0 0,-10 43 527 0 0,0 0 1 0 0,-1-1-1 0 0,1 1 0 0 0,-1 0 0 0 0,0 0 0 0 0,0 0 1 0 0,-1 0-1 0 0,1 0 0 0 0,-1-1 0 0 0,0-1-527 0 0,1 6 37 0 0,0 0 1 0 0,-1 0-1 0 0,1 0 0 0 0,0 0 0 0 0,0 0 0 0 0,0 0 1 0 0,0-1-1 0 0,0 1 0 0 0,-1 0 0 0 0,1 0 1 0 0,0 0-1 0 0,0 0 0 0 0,0 0 0 0 0,0 0 0 0 0,-1 0 1 0 0,1 0-1 0 0,0 0 0 0 0,0 0 0 0 0,0 0 1 0 0,0 0-1 0 0,-1 0 0 0 0,1 0 0 0 0,0 0 0 0 0,0 1 1 0 0,0-1-1 0 0,0 0 0 0 0,0 0 0 0 0,-1 0 1 0 0,1 0-1 0 0,0 0 0 0 0,0 0 0 0 0,0 0 0 0 0,0 0 1 0 0,0 0-1 0 0,0 1 0 0 0,-1-1 0 0 0,1 0 1 0 0,0 0-1 0 0,0 0 0 0 0,0 0 0 0 0,0 0 0 0 0,0 1 1 0 0,0-1-1 0 0,0 0 0 0 0,0 0 0 0 0,0 0 0 0 0,0 0 1 0 0,0 0-1 0 0,0 1 0 0 0,0-1 0 0 0,0 0-37 0 0,-5 10 420 0 0,-14 61 373 0 0,14-44-323 0 0,0 1 0 0 0,2-1 0 0 0,0 7-470 0 0,3-19-213 0 0,0 0 1 0 0,1 0-1 0 0,0 0 0 0 0,1 0 0 0 0,2 5 213 0 0,-1-10-683 0 0,0-1-1 0 0,0 1 1 0 0,1-1 0 0 0,0 0-1 0 0,1 0 1 0 0,0 0 0 0 0,0-1-1 0 0,3 4 684 0 0,-7-11-328 0 0,0 0 0 0 0,0 0-1 0 0,-1 0 1 0 0,1 0-1 0 0,0 0 1 0 0,0 0-1 0 0,1 0 1 0 0,-1 0 0 0 0,0 0-1 0 0,0-1 1 0 0,0 1-1 0 0,0 0 1 0 0,1-1 0 0 0,-1 1-1 0 0,0-1 1 0 0,1 1 328 0 0,9 0-9043 0 0</inkml:trace>
  <inkml:trace contextRef="#ctx0" brushRef="#br0" timeOffset="15">1951 1807 1056 0 0,'13'-2'7139'0'0,"0"-5"-4446"0"0,9-13-2198 0 0,-19 18-139 0 0,2-4-555 0 0,1 1 1 0 0,-1-1 0 0 0,-1 1 0 0 0,1-1 0 0 0,-1-1 0 0 0,0 1 0 0 0,-1 0 0 0 0,1-1-1 0 0,-1 0 1 0 0,0 0 0 0 0,-1 0 0 0 0,0 0 0 0 0,0 0 0 0 0,-1-1 0 0 0,1 1 0 0 0,-2-1 0 0 0,1 1-1 0 0,-1-2 199 0 0,0 8 169 0 0,0 0-1 0 0,0 0 0 0 0,0 0 0 0 0,0 0 0 0 0,0 0 0 0 0,0 1 0 0 0,-1-1 0 0 0,1 0 0 0 0,0 0 1 0 0,-1 0-1 0 0,1 0 0 0 0,0 1 0 0 0,-1-1 0 0 0,1 0 0 0 0,-1 0 0 0 0,1 1 0 0 0,-1-1 0 0 0,1 0 1 0 0,-1 1-1 0 0,0-1 0 0 0,1 1 0 0 0,-1-1 0 0 0,0 1 0 0 0,0-1 0 0 0,0 1-168 0 0,0-1 249 0 0,0 1 0 0 0,-1 0 0 0 0,1-1 0 0 0,-1 1 0 0 0,1 0 0 0 0,0 0 0 0 0,-1 0 0 0 0,1 0 0 0 0,-1 0 0 0 0,1 0 0 0 0,0 1-1 0 0,-1-1 1 0 0,1 0 0 0 0,-1 1-249 0 0,-3 1 503 0 0,0 0 1 0 0,0 0-1 0 0,1 1 0 0 0,-1-1 0 0 0,1 1 0 0 0,0 0 0 0 0,-1 0 1 0 0,1 1-504 0 0,0 1 185 0 0,0 0 1 0 0,1 0 0 0 0,-1 0 0 0 0,1 0 0 0 0,1 0 0 0 0,-1 1-1 0 0,1-1 1 0 0,0 1 0 0 0,0-1 0 0 0,0 1 0 0 0,1 0 0 0 0,0 0 0 0 0,0 0-1 0 0,0 5-185 0 0,0-3 36 0 0,1 1-1 0 0,0-1 1 0 0,0 0-1 0 0,1 1 1 0 0,0-1-1 0 0,1 1 1 0 0,0-1-1 0 0,0 0 1 0 0,1 0-1 0 0,1 2-35 0 0,-3-7-77 0 0,1 0 1 0 0,0 0-1 0 0,0 0 0 0 0,0 0 0 0 0,1 0 1 0 0,-1 0-1 0 0,1-1 0 0 0,-1 1 0 0 0,1-1 1 0 0,0 0-1 0 0,0 0 0 0 0,0 0 0 0 0,0 0 1 0 0,0-1-1 0 0,1 1 0 0 0,-1-1 0 0 0,0 0 1 0 0,1 0-1 0 0,-1 0 0 0 0,1 0 0 0 0,-1 0 1 0 0,2-1 75 0 0,-1 1-173 0 0,0-1-1 0 0,0 0 0 0 0,0 0 0 0 0,-1 0 0 0 0,1-1 0 0 0,0 1 0 0 0,0-1 0 0 0,-1 0 1 0 0,1 0-1 0 0,0 0 0 0 0,-1-1 0 0 0,1 1 0 0 0,2-3 175 0 0,6-4-900 0 0</inkml:trace>
  <inkml:trace contextRef="#ctx0" brushRef="#br0" timeOffset="16">2198 1703 472 0 0,'0'0'270'0'0,"0"0"0"0"0,0 0-1 0 0,0-1 1 0 0,0 1 0 0 0,-1 0-1 0 0,1 0 1 0 0,0 0 0 0 0,0 0-1 0 0,0 0 1 0 0,0-1 0 0 0,-1 1 0 0 0,1 0-1 0 0,0 0 1 0 0,0 0 0 0 0,-1 0-1 0 0,1 0 1 0 0,0 0 0 0 0,0 0 0 0 0,0 0-1 0 0,-1 0 1 0 0,1 0 0 0 0,0 0-1 0 0,0 0 1 0 0,-1 0 0 0 0,1 0-1 0 0,0 0 1 0 0,0 0 0 0 0,0 0 0 0 0,-1 0-1 0 0,1 0 1 0 0,0 0 0 0 0,0 1-1 0 0,0-1 1 0 0,-1 0-270 0 0,-1 8 7355 0 0,2-5-8653 0 0,-2 12 1472 0 0,1 0-1 0 0,0 0 0 0 0,2 0 1 0 0,-1 0-1 0 0,2 0 1 0 0,0-1-1 0 0,1 1 0 0 0,1 2-173 0 0,-1-11 44 0 0,0-13 56 0 0,-1-13 94 0 0,-3 6 224 0 0,0 0 1 0 0,0 0-1 0 0,-1 0 1 0 0,-1 0-419 0 0,0 2 503 0 0,1 0 1 0 0,1 0 0 0 0,0-1 0 0 0,0 1 0 0 0,2-4-504 0 0,-1 13 8 0 0,0 0 1 0 0,1 0-1 0 0,-1 0 1 0 0,1 0 0 0 0,0 0-1 0 0,0 1 1 0 0,0-1-1 0 0,1 0 1 0 0,-1 0 0 0 0,1 1-1 0 0,-1-1 1 0 0,1 1-1 0 0,0-1 1 0 0,0 1 0 0 0,0 0-1 0 0,0 0 1 0 0,0 0-1 0 0,0 0 1 0 0,1 0 0 0 0,-1 0-1 0 0,1 0 1 0 0,2 0-9 0 0,-1 0-748 0 0,0 0 0 0 0,1 0 0 0 0,0 0 0 0 0,-1 1 0 0 0,1 0 0 0 0,1 0 748 0 0,1 0-2286 0 0,0 0 1 0 0,0 1-1 0 0,-1 0 0 0 0,4 0 2286 0 0,4 1-6447 0 0</inkml:trace>
  <inkml:trace contextRef="#ctx0" brushRef="#br0" timeOffset="17">2420 1644 0 0 0,'1'-15'2640'0'0,"0"15"1900"0"0,-2 8 321 0 0,-8 46-563 0 0,2-10-3020 0 0,-1 32-1278 0 0,8-72 8 0 0,0 1 1 0 0,0-1-1 0 0,0 0 0 0 0,1 1 1 0 0,-1-1-1 0 0,1 1-8 0 0,-1-4-2 0 0,1-1 0 0 0,-1 1 0 0 0,0-1 0 0 0,0 1 0 0 0,0 0 1 0 0,0-1-1 0 0,1 1 0 0 0,-1-1 0 0 0,0 1 0 0 0,0-1 0 0 0,1 1 0 0 0,-1-1 0 0 0,0 1 0 0 0,1-1 0 0 0,-1 0 0 0 0,1 1 0 0 0,-1-1 1 0 0,1 1-1 0 0,-1-1 0 0 0,1 0 0 0 0,-1 1 0 0 0,1-1 0 0 0,-1 0 0 0 0,1 0 0 0 0,-1 1 0 0 0,1-1 0 0 0,-1 0 0 0 0,1 0 1 0 0,-1 0-1 0 0,1 0 0 0 0,0 0 0 0 0,-1 1 0 0 0,1-1 0 0 0,-1 0 0 0 0,1-1 0 0 0,0 1 0 0 0,-1 0 0 0 0,1 0 0 0 0,-1 0 0 0 0,1 0 1 0 0,-1 0-1 0 0,1 0 0 0 0,0-1 0 0 0,-1 1 0 0 0,1 0 0 0 0,-1-1 0 0 0,1 1 2 0 0,3-2-66 0 0,0-1-1 0 0,0 0 1 0 0,0 0 0 0 0,-1 0-1 0 0,1-1 1 0 0,-1 1 0 0 0,1-1 0 0 0,-1 1-1 0 0,0-1 1 0 0,0-1 66 0 0,26-45-557 0 0,-17 27 395 0 0,-11 22 162 0 0,14-25 119 0 0,1 2 1 0 0,14-19-120 0 0,-33 48 413 0 0,0 0 0 0 0,0 0-1 0 0,1 0 1 0 0,-1 0 0 0 0,1 0 0 0 0,0 0-1 0 0,1 1 1 0 0,-1-1 0 0 0,1 0 0 0 0,0 6-413 0 0,0-3 89 0 0,0 1 1 0 0,1 0 0 0 0,0 0 0 0 0,0 0-1 0 0,1 0 1 0 0,0-1 0 0 0,1 2-90 0 0,-2-7-96 0 0,1-1 0 0 0,0 0 0 0 0,0 1 0 0 0,0-1-1 0 0,0 0 1 0 0,0 0 0 0 0,0 0 0 0 0,1 0 0 0 0,-1 0 0 0 0,1 0 0 0 0,-1 0 0 0 0,1-1 0 0 0,0 2 96 0 0,0-2-414 0 0,-1 0 0 0 0,0 0 0 0 0,1 0 0 0 0,-1 0-1 0 0,1-1 1 0 0,-1 1 0 0 0,1 0 0 0 0,-1-1 0 0 0,1 1 0 0 0,-1-1 0 0 0,1 1 0 0 0,0-1 0 0 0,-1 0 0 0 0,1 1 0 0 0,0-1 0 0 0,-1 0 0 0 0,1 0 0 0 0,1 0 414 0 0,5-1-6087 0 0</inkml:trace>
  <inkml:trace contextRef="#ctx0" brushRef="#br0" timeOffset="18">2690 1654 856 0 0,'-1'-8'10576'0'0,"1"5"-4352"0"0,0 9-2511 0 0,-1 16-4003 0 0,-5 18 1258 0 0,3-26-848 0 0,1 0 1 0 0,0 1 0 0 0,1-1 0 0 0,1 10-121 0 0,-1-23-23 0 0,1 0 1 0 0,0 0-1 0 0,0 0 0 0 0,1 0 1 0 0,-1 0-1 0 0,0 0 0 0 0,0 0 1 0 0,0 0-1 0 0,1 0 0 0 0,-1 0 1 0 0,0 0-1 0 0,1-1 0 0 0,-1 1 1 0 0,1 0-1 0 0,-1 0 0 0 0,1 0 1 0 0,-1-1-1 0 0,1 1 0 0 0,0 0 1 0 0,-1 0-1 0 0,1-1 0 0 0,0 1 23 0 0,0-1-55 0 0,0 1 0 0 0,0-1-1 0 0,-1 0 1 0 0,1 0 0 0 0,0 0 0 0 0,0 0-1 0 0,0 0 1 0 0,0 0 0 0 0,-1 0 0 0 0,1 0-1 0 0,0 0 1 0 0,0-1 0 0 0,0 1 0 0 0,-1 0-1 0 0,1 0 1 0 0,0-1 0 0 0,0 1-1 0 0,0 0 1 0 0,-1-1 0 0 0,1 1 55 0 0,6-5-427 0 0,-1 1 1 0 0,0-1-1 0 0,0 0 0 0 0,-1-1 0 0 0,1 0 427 0 0,-3 3-115 0 0,12-12 119 0 0,-1-1-1 0 0,-1 0 0 0 0,0-1 0 0 0,-1-1 0 0 0,0-2-3 0 0,-12 19 70 0 0,0 1 0 0 0,1 0 0 0 0,-1-1 0 0 0,0 1-1 0 0,0 0 1 0 0,0-1 0 0 0,0 1 0 0 0,0 0 0 0 0,1-1-1 0 0,-1 1 1 0 0,0 0 0 0 0,0-1 0 0 0,1 1 0 0 0,-1 0-1 0 0,0 0 1 0 0,0-1 0 0 0,1 1 0 0 0,-1 0 0 0 0,0 0-1 0 0,1 0 1 0 0,-1-1 0 0 0,0 1 0 0 0,1 0 0 0 0,-1 0-1 0 0,0 0 1 0 0,1 0 0 0 0,-1 0 0 0 0,0 0 0 0 0,1 0 0 0 0,-1 0-1 0 0,1 0-69 0 0,3 10 1286 0 0,-3 22-292 0 0,-1-29-923 0 0,-3 29-55 0 0,2-17-287 0 0,0 0 0 0 0,0 7 271 0 0,5 2-3923 0 0,-3-22 2719 0 0,0 1 1 0 0,0-1-1 0 0,0 1 1 0 0,0-1-1 0 0,0 0 1 0 0,1 0-1 0 0,0 2 1204 0 0,2 0-8238 0 0</inkml:trace>
  <inkml:trace contextRef="#ctx0" brushRef="#br0" timeOffset="19">3041 1712 832 0 0,'0'-8'9093'0'0,"-1"-2"-4035"0"0,-1-6-1496 0 0,1-11-1700 0 0,1 26-1797 0 0,0 0 1 0 0,0 0-1 0 0,0 0 1 0 0,0 0-1 0 0,0 0 1 0 0,-1 1-1 0 0,1-1 1 0 0,0 0-1 0 0,-1 0 1 0 0,1 0-1 0 0,0 0 1 0 0,-1 1-1 0 0,1-1 1 0 0,-1 0-1 0 0,1 0 1 0 0,-1 1-1 0 0,0-1 1 0 0,1 0-1 0 0,-1 1 1 0 0,0-1-1 0 0,1 1 1 0 0,-1-1-1 0 0,0 1 1 0 0,0-1-1 0 0,0 1 1 0 0,1-1-1 0 0,-1 1-65 0 0,0 0 40 0 0,0 0-1 0 0,-1 0 1 0 0,1 1-1 0 0,0-1 0 0 0,0 0 1 0 0,0 1-1 0 0,0-1 1 0 0,0 0-1 0 0,0 1 1 0 0,0-1-1 0 0,0 1 0 0 0,0 0 1 0 0,0-1-1 0 0,1 1 1 0 0,-1 0-1 0 0,0-1 1 0 0,0 1-1 0 0,0 0 0 0 0,0 0-39 0 0,-14 19 137 0 0,14-19-110 0 0,-6 10-17 0 0,0 0 1 0 0,1 0 0 0 0,0 0-1 0 0,-1 7-10 0 0,5-13 1 0 0,0-1 0 0 0,0 1 0 0 0,1 0 0 0 0,0-1 0 0 0,0 1 0 0 0,0 0-1 0 0,1 0 1 0 0,0 0 0 0 0,0 0 0 0 0,0 0 0 0 0,0 0 0 0 0,1 4-1 0 0,0-8-11 0 0,-1 0 0 0 0,0 0 1 0 0,0 0-1 0 0,1 0 0 0 0,-1 0 0 0 0,0 0 0 0 0,1 0 1 0 0,-1 0-1 0 0,1-1 0 0 0,-1 1 0 0 0,1 0 1 0 0,0 0-1 0 0,-1 0 0 0 0,1-1 0 0 0,0 1 0 0 0,-1 0 1 0 0,1-1-1 0 0,0 1 0 0 0,0-1 0 0 0,0 1 1 0 0,0-1-1 0 0,-1 1 0 0 0,1-1 0 0 0,1 1 11 0 0,-1-1-38 0 0,1 0 0 0 0,-1 0-1 0 0,1 0 1 0 0,-1 0 0 0 0,1 0-1 0 0,-1-1 1 0 0,1 1 0 0 0,-1 0-1 0 0,0-1 1 0 0,1 1 0 0 0,-1-1-1 0 0,0 1 1 0 0,1-1 0 0 0,-1 0-1 0 0,1 0 39 0 0,3-2-127 0 0,0 0 0 0 0,-1-1 0 0 0,1 0 0 0 0,-1 0 0 0 0,1 0 0 0 0,-1-1 0 0 0,1-2 127 0 0,10-14-143 0 0,-11 14 287 0 0,0 0 0 0 0,1 1 0 0 0,-1-1 0 0 0,2 1 0 0 0,-1 0 0 0 0,1 0 0 0 0,0 1 0 0 0,5-5-144 0 0,-11 10 26 0 0,1 0 0 0 0,-1 0 0 0 0,0 0 0 0 0,0 0 0 0 0,0 0 0 0 0,1-1 0 0 0,-1 1 0 0 0,0 0 0 0 0,0 0 0 0 0,1 0 0 0 0,-1 0 0 0 0,0 0 0 0 0,0 0 0 0 0,0 0 0 0 0,1 0 0 0 0,-1 0 0 0 0,0 0 0 0 0,0 0 0 0 0,1 0 0 0 0,-1 1 0 0 0,0-1 0 0 0,0 0 0 0 0,0 0 0 0 0,1 0 0 0 0,-1 0 0 0 0,0 0 0 0 0,0 0 0 0 0,0 0 0 0 0,1 0-1 0 0,-1 1 1 0 0,0-1 0 0 0,0 0 0 0 0,0 0 0 0 0,0 0-26 0 0,5 10 415 0 0,0 17-224 0 0,-5-22-114 0 0,3 23-37 0 0,-1 1 0 0 0,-2-1 0 0 0,-3 25-40 0 0,2-22 19 0 0,-2 8 116 0 0,-6 32-135 0 0,4-45 85 0 0,-6 19-85 0 0,10-40 10 0 0,-1-1 1 0 0,0 1 0 0 0,0-1-1 0 0,0 1 1 0 0,0-1 0 0 0,-1 0-1 0 0,1 0 1 0 0,-2 1-11 0 0,4-5-11 0 0,-1 1 1 0 0,1 0 0 0 0,-1-1-1 0 0,0 1 1 0 0,1-1-1 0 0,-1 0 1 0 0,1 1-1 0 0,-1-1 1 0 0,0 1 0 0 0,1-1-1 0 0,-1 0 1 0 0,0 1-1 0 0,1-1 1 0 0,-1 0-1 0 0,0 0 1 0 0,1 0 0 0 0,-1 0-1 0 0,0 1 1 0 0,0-1-1 0 0,1 0 1 0 0,-1 0-1 0 0,0 0 11 0 0,0-1-45 0 0,0 1-1 0 0,-1-1 0 0 0,1 0 0 0 0,0 1 0 0 0,0-1 0 0 0,0 0 0 0 0,0 1 0 0 0,0-1 0 0 0,0 0 0 0 0,1 0 0 0 0,-1 0 0 0 0,0 0 1 0 0,0 0-1 0 0,1 0 0 0 0,-1 0 0 0 0,0 0 0 0 0,1 0 0 0 0,-1-1 46 0 0,-3-6-487 0 0,0-1 1 0 0,0 0-1 0 0,1 0 0 0 0,-2-7 487 0 0,2 3-3153 0 0,1 0 1 0 0,0-1-1 0 0,1 1 0 0 0,0-1 0 0 0,1-9 3153 0 0,4-13-4046 0 0,-1 18 3574 0 0</inkml:trace>
  <inkml:trace contextRef="#ctx0" brushRef="#br0" timeOffset="20">3248 1609 1096 0 0,'-4'-9'12388'0'0,"0"7"-6278"0"0,-7 14-3203 0 0,8-9-2556 0 0,0 1-262 0 0,0-1 0 0 0,0 1 0 0 0,0 1 0 0 0,0-1 1 0 0,1 0-1 0 0,0 1 0 0 0,0-1 0 0 0,0 1 0 0 0,1-1 1 0 0,-1 1-1 0 0,1 0 0 0 0,0 1-89 0 0,1-3-8 0 0,0 0 0 0 0,0 0 0 0 0,0 0-1 0 0,0-1 1 0 0,0 1 0 0 0,1 0 0 0 0,0 0 0 0 0,-1-1 0 0 0,1 1-1 0 0,0 0 1 0 0,0-1 0 0 0,1 1 0 0 0,-1-1 0 0 0,0 1 0 0 0,1-1-1 0 0,0 0 1 0 0,-1 0 0 0 0,1 0 0 0 0,0 0 0 0 0,0 0 0 0 0,0 0-1 0 0,1 1 9 0 0,14 9-44 0 0,-11-8 15 0 0,0 1 1 0 0,1 0-1 0 0,-1 0 1 0 0,-1 0 0 0 0,5 6 28 0 0,-9-10 21 0 0,0 0 0 0 0,0 0 1 0 0,0 0-1 0 0,-1 0 1 0 0,1 1-1 0 0,-1-1 1 0 0,1 0-1 0 0,-1 0 1 0 0,1 0-1 0 0,-1 1 1 0 0,1-1-1 0 0,-1 0 0 0 0,0 1 1 0 0,0-1-1 0 0,0 0 1 0 0,0 1-1 0 0,0-1 1 0 0,0 0-1 0 0,0 0 1 0 0,0 1-1 0 0,-1-1 1 0 0,1 0-1 0 0,0 1 1 0 0,-1-1-1 0 0,1 0 0 0 0,-1 0 1 0 0,1 1-1 0 0,-1-1 1 0 0,0 0-1 0 0,1 0 1 0 0,-1 0-1 0 0,0 0 1 0 0,0 0-1 0 0,0 0 1 0 0,0 0-22 0 0,-4 4 139 0 0,1-1 1 0 0,0 0-1 0 0,-1 0 1 0 0,0-1 0 0 0,0 0-1 0 0,0 0 1 0 0,-1 0 0 0 0,0 0-140 0 0,4-2-181 0 0,0 0 0 0 0,0 0 0 0 0,0 0 1 0 0,0-1-1 0 0,-1 1 0 0 0,1-1 0 0 0,0 0 1 0 0,0 0-1 0 0,0 0 0 0 0,0 0 0 0 0,0 0 1 0 0,0 0-1 0 0,-1 0 0 0 0,1-1 0 0 0,0 1 1 0 0,0-1-1 0 0,0 1 0 0 0,0-1 1 0 0,0 0-1 0 0,0 0 0 0 0,0 0 0 0 0,0 0 1 0 0,1 0-1 0 0,-2-1 181 0 0,-3-3-1406 0 0,5-2-646 0 0</inkml:trace>
  <inkml:trace contextRef="#ctx0" brushRef="#br0" timeOffset="21">3485 1670 880 0 0,'-18'1'2752'0'0,"-19"5"10514"0"0,55-8-8227 0 0,16 4-3737 0 0,-11-1-716 0 0,58-3-305 0 0,41-5-5795 0 0,-100 6 4259 0 0,14-1-2383 0 0</inkml:trace>
  <inkml:trace contextRef="#ctx0" brushRef="#br0" timeOffset="22">1001 2488 328 0 0,'1'-10'1309'0'0,"0"0"1"0"0,0 1-1 0 0,1-1 1 0 0,0 0-1 0 0,1 0 0 0 0,0 1 1 0 0,0-1-1 0 0,4-6-1309 0 0,9-15 3369 0 0,18-26-3369 0 0,-4 7 1090 0 0,-15 20-755 0 0,20-31 916 0 0,-32 53-832 0 0,-3 6-253 0 0,1 1 0 0 0,-1-1 0 0 0,0 1 1 0 0,1 0-1 0 0,0-1 0 0 0,-1 1 0 0 0,1 0 0 0 0,0 0 0 0 0,-1 0 0 0 0,1-1 0 0 0,0 1 0 0 0,0 0 0 0 0,0 0 0 0 0,0 0-166 0 0,0 3 188 0 0,1 0 1 0 0,-1 1-1 0 0,0-1 0 0 0,0 0 0 0 0,0 1 0 0 0,-1-1 0 0 0,1 1 1 0 0,0-1-1 0 0,-1 2-188 0 0,7 42 812 0 0,-1 30-812 0 0,1 5-1938 0 0,-4-62 535 0 0,1 0-3564 0 0,2 14-6933 0 0,-6-25 11226 0 0</inkml:trace>
  <inkml:trace contextRef="#ctx0" brushRef="#br0" timeOffset="23">1083 2302 1832 0 0,'-12'-6'13233'0'0,"-16"-7"-5923"0"0,55 13-6173 0 0,-13-1-1340 0 0,91-1-6797 0 0,-85 2 4094 0 0</inkml:trace>
  <inkml:trace contextRef="#ctx0" brushRef="#br0" timeOffset="24">1349 2255 312 0 0,'-1'0'339'0'0,"1"0"-1"0"0,0 0 1 0 0,0 0-1 0 0,0 0 0 0 0,-1 0 1 0 0,1 0-1 0 0,0 0 1 0 0,0 0-1 0 0,-1 0 1 0 0,1 0-1 0 0,0 0 1 0 0,0 0-1 0 0,0 0 1 0 0,-1 0-1 0 0,1 1 1 0 0,0-1-1 0 0,0 0 1 0 0,0 0-1 0 0,0 0 1 0 0,-1 0-1 0 0,1 1 1 0 0,0-1-1 0 0,0 0 1 0 0,0 0-1 0 0,0 0 1 0 0,0 0-1 0 0,0 1 1 0 0,-1-1-1 0 0,1 0 0 0 0,0 0-338 0 0,-3 12 4375 0 0,0 18-3219 0 0,2-19 329 0 0,-2 9-79 0 0,1-16-1311 0 0,1 1 1 0 0,0 0-1 0 0,0 0 0 0 0,1-1 0 0 0,0 1 1 0 0,0 0-1 0 0,0 0 0 0 0,0 0 1 0 0,1 0-1 0 0,-1-1 0 0 0,2 4-95 0 0,-2-7-19 0 0,0 0 0 0 0,1-1 0 0 0,-1 1 0 0 0,0-1 0 0 0,1 1 0 0 0,-1-1 0 0 0,0 1 0 0 0,1-1 0 0 0,-1 1 0 0 0,1-1 0 0 0,-1 0 0 0 0,1 1 0 0 0,-1-1 0 0 0,1 1 0 0 0,-1-1 0 0 0,1 0 0 0 0,-1 0 0 0 0,1 1 0 0 0,-1-1 0 0 0,1 0 0 0 0,0 0 0 0 0,-1 0 0 0 0,1 1 0 0 0,-1-1 0 0 0,1 0 0 0 0,0 0 0 0 0,-1 0 0 0 0,1 0 0 0 0,-1 0 0 0 0,1 0 0 0 0,0 0 0 0 0,-1-1 0 0 0,1 1 0 0 0,-1 0 0 0 0,1 0 0 0 0,0 0-1 0 0,-1 0 1 0 0,1-1 0 0 0,-1 1 0 0 0,1 0 0 0 0,-1-1 0 0 0,1 1 0 0 0,-1 0 0 0 0,1-1 0 0 0,-1 1 0 0 0,1-1 0 0 0,-1 1 0 0 0,0-1 0 0 0,1 1 0 0 0,-1-1 19 0 0,5-4-431 0 0,0 0-1 0 0,0-1 0 0 0,0 1 1 0 0,1-4 431 0 0,-1 2-546 0 0,3-4 294 0 0,0 1 1 0 0,1 0-1 0 0,1 0 1 0 0,-1 1-1 0 0,2 0 1 0 0,-1 1 0 0 0,11-6 251 0 0,-20 13 48 0 0,-1 1 0 0 0,0 0 1 0 0,1 0-1 0 0,-1 0 0 0 0,0 0 1 0 0,0-1-1 0 0,1 1 0 0 0,-1 0 1 0 0,0 0-1 0 0,1 0 1 0 0,-1 0-1 0 0,0 0 0 0 0,1 0 1 0 0,-1 0-1 0 0,0 0 0 0 0,1 0 1 0 0,-1 0-1 0 0,0 0 0 0 0,1 0 1 0 0,-1 0-1 0 0,0 0 1 0 0,1 0-1 0 0,-1 0 0 0 0,0 1 1 0 0,1-1-1 0 0,-1 0 0 0 0,0 0 1 0 0,1 0-1 0 0,-1 0 1 0 0,0 1-1 0 0,0-1 0 0 0,1 0 1 0 0,-1 0-1 0 0,0 1-48 0 0,3 12 1044 0 0,-6 17-21 0 0,3-28-1042 0 0,-6 32-989 0 0,5-31 336 0 0,1-1 0 0 0,0 1 0 0 0,0-1 0 0 0,1 1-1 0 0,-1-1 1 0 0,0 1 0 0 0,1-1 0 0 0,-1 1 0 0 0,1-1 0 0 0,0 0 0 0 0,0 1-1 0 0,0-1 1 0 0,0 0 672 0 0,3 3-6707 0 0</inkml:trace>
  <inkml:trace contextRef="#ctx0" brushRef="#br0" timeOffset="25">1671 2271 808 0 0,'0'0'756'0'0,"-1"0"-1"0"0,0-1 0 0 0,1 1 1 0 0,-1 0-1 0 0,1 0 0 0 0,-1-1 1 0 0,0 1-1 0 0,1 0 0 0 0,-1 0 1 0 0,0 0-1 0 0,0 0 1 0 0,1 0-1 0 0,-1 0 0 0 0,0 0 1 0 0,1 0-1 0 0,-1 0 0 0 0,0 0 1 0 0,1 0-1 0 0,-2 1-755 0 0,-15 7 4312 0 0,-16 17-5142 0 0,29-21 1942 0 0,0-1-1073 0 0,1 0 1 0 0,0-1-1 0 0,0 2 1 0 0,0-1 0 0 0,0 0-1 0 0,1 1 1 0 0,-1-1 0 0 0,1 1-1 0 0,0 0 1 0 0,0-1 0 0 0,0 1-1 0 0,0 0 1 0 0,1 0-1 0 0,0 1 1 0 0,0-1 0 0 0,0 0-1 0 0,0 0 1 0 0,0 5-40 0 0,1-9-22 0 0,0 0 1 0 0,0 0-1 0 0,0 0 1 0 0,0 1-1 0 0,0-1 1 0 0,0 0-1 0 0,0 0 0 0 0,0 0 1 0 0,0 1-1 0 0,0-1 1 0 0,1 0-1 0 0,-1 0 0 0 0,0 0 1 0 0,0 0-1 0 0,0 1 1 0 0,0-1-1 0 0,0 0 1 0 0,0 0-1 0 0,0 0 0 0 0,1 0 1 0 0,-1 0-1 0 0,0 0 1 0 0,0 1-1 0 0,0-1 0 0 0,0 0 1 0 0,0 0-1 0 0,1 0 1 0 0,-1 0-1 0 0,0 0 1 0 0,0 0-1 0 0,0 0 0 0 0,0 0 1 0 0,1 0-1 0 0,-1 0 1 0 0,0 0-1 0 0,0 0 0 0 0,0 0 1 0 0,1 0-1 0 0,-1 0 1 0 0,0 0-1 0 0,0 0 1 0 0,0 0-1 0 0,0 0 22 0 0,11-4-1090 0 0,8-10-867 0 0,3-8-398 0 0,4-4 995 0 0,-7 14 4053 0 0,-19 12-2582 0 0,1 0 0 0 0,-1-1-1 0 0,0 1 1 0 0,0 0 0 0 0,0 0 0 0 0,0 0 0 0 0,1 0 0 0 0,-1 0-1 0 0,0 0 1 0 0,0 0 0 0 0,0 0 0 0 0,1 0 0 0 0,-1 0-1 0 0,0 0 1 0 0,0 0 0 0 0,0 0 0 0 0,1 0 0 0 0,-1 0 0 0 0,0 0-1 0 0,0 0 1 0 0,0 0 0 0 0,1 0 0 0 0,-1 0 0 0 0,0 0-1 0 0,0 0 1 0 0,0 1 0 0 0,0-1 0 0 0,1 0 0 0 0,-1 0 0 0 0,0 0-1 0 0,0 0 1 0 0,0 0 0 0 0,0 0 0 0 0,0 1 0 0 0,1-1-1 0 0,-1 0-110 0 0,2 10 1938 0 0,-5 17-1109 0 0,2-19-434 0 0,3 23-831 0 0,-2-28 19 0 0,1 0 1 0 0,-1 0-1 0 0,1 0 1 0 0,0 0-1 0 0,0 0 1 0 0,1 0-1 0 0,-1 0 1 0 0,0-1-1 0 0,1 1 1 0 0,0 0-1 0 0,0-1 1 0 0,0 1-1 0 0,1 1 417 0 0,4 1-2231 0 0</inkml:trace>
  <inkml:trace contextRef="#ctx0" brushRef="#br0" timeOffset="26">1820 2155 56 0 0,'-1'-12'821'0'0,"1"0"3146"0"0,0 11-3254 0 0,0 0-1 0 0,0 0 1 0 0,0 0-1 0 0,1 0 1 0 0,-1 0-1 0 0,0 1 1 0 0,1-1-1 0 0,-1 0 1 0 0,0 0-1 0 0,1 0 1 0 0,-1 1-1 0 0,1-1 1 0 0,0 0-713 0 0,-1 0 4547 0 0,-1 8-3322 0 0,0 8-519 0 0,0 1 0 0 0,-1-1 0 0 0,-2 5-706 0 0,-4 33 233 0 0,7-39-358 0 0,-1 2 124 0 0,2 1 0 0 0,0-1 0 0 0,0 2 1 0 0,1-14-520 0 0,-1 0-1 0 0,1 1 0 0 0,0-1 1 0 0,0 0-1 0 0,0 0 0 0 0,1 1 1 0 0,-1-1-1 0 0,1 0 0 0 0,0-1 1 0 0,0 1-1 0 0,1 0 1 0 0,-1 0-1 0 0,3 2 521 0 0,2-1-2185 0 0,-1-2-1026 0 0</inkml:trace>
  <inkml:trace contextRef="#ctx0" brushRef="#br0" timeOffset="27">1938 2230 752 0 0,'-1'0'551'0'0,"1"0"0"0"0,-1 0 1 0 0,1 0-1 0 0,0 0 0 0 0,-1 1 0 0 0,1-1 0 0 0,0 0 0 0 0,-1 0 0 0 0,1 0 0 0 0,0 0 1 0 0,-1 0-1 0 0,1 1 0 0 0,0-1 0 0 0,-1 0 0 0 0,1 0 0 0 0,0 1 0 0 0,0-1 0 0 0,-1 0 1 0 0,1 0-1 0 0,0 1 0 0 0,0-1 0 0 0,-1 0 0 0 0,1 1 0 0 0,0-1 0 0 0,0 0-551 0 0,-4 13 5072 0 0,4 19-5386 0 0,0-23 1681 0 0,0-4-1248 0 0,0 0-1 0 0,1 0 1 0 0,-1-1 0 0 0,1 1 0 0 0,0 0-1 0 0,0 0 1 0 0,0-1 0 0 0,1 1-1 0 0,1 2-118 0 0,-3-5 2 0 0,1-1-1 0 0,0 0 0 0 0,0 0 1 0 0,0 1-1 0 0,0-1 0 0 0,0 0 0 0 0,0 0 1 0 0,0 0-1 0 0,1 0 0 0 0,-1 0 1 0 0,0 0-1 0 0,0 0 0 0 0,1-1 0 0 0,-1 1 1 0 0,1 0-1 0 0,-1-1 0 0 0,0 1 1 0 0,1-1-1 0 0,-1 1 0 0 0,1-1 0 0 0,-1 0 1 0 0,1 0-1 0 0,0 0 0 0 0,-1 0 1 0 0,1 0-1 0 0,-1 0 0 0 0,1 0 0 0 0,-1 0 1 0 0,1 0-1 0 0,-1-1 0 0 0,2 0-1 0 0,6-1-50 0 0,0-1 0 0 0,0 0 0 0 0,0 0 0 0 0,-1-1 0 0 0,0 0 0 0 0,1-1 0 0 0,-1 0 0 0 0,-1 0 0 0 0,1-1 0 0 0,-1 0 0 0 0,0 0 0 0 0,0-1 0 0 0,-1 1 0 0 0,0-1 0 0 0,0-1 0 0 0,-1 1-1 0 0,2-4 51 0 0,-17 50 2165 0 0,-1-9-1726 0 0,-5 16 438 0 0,2 4-877 0 0,10-33-366 0 0,1 0 0 0 0,0-1 0 0 0,1 1 0 0 0,1 0 0 0 0,1 0 366 0 0,0-14-577 0 0,0 0 0 0 0,1 0-1 0 0,-1 0 1 0 0,1 0 0 0 0,0 0-1 0 0,-1 0 1 0 0,1 0 577 0 0,8 12-6063 0 0,-4-9-3515 0 0</inkml:trace>
  <inkml:trace contextRef="#ctx0" brushRef="#br0" timeOffset="28">2296 2223 760 0 0,'-1'-3'1569'0'0,"0"0"-1"0"0,0 0 1 0 0,0 0-1 0 0,0 0 1 0 0,-1 0-1 0 0,0 0 1 0 0,1 0 0 0 0,-1 1-1 0 0,0-1 1 0 0,-1 0-1569 0 0,2 3 218 0 0,1-1-1 0 0,-1 1 1 0 0,1-1 0 0 0,-1 1 0 0 0,1-1 0 0 0,-1 1-1 0 0,1 0 1 0 0,-1-1 0 0 0,0 1 0 0 0,1 0 0 0 0,-1 0 0 0 0,0-1-1 0 0,1 1 1 0 0,-1 0 0 0 0,0 0 0 0 0,1 0 0 0 0,-1 0-1 0 0,0 0 1 0 0,1 0 0 0 0,-2 0-218 0 0,1 0 15 0 0,0 1-1 0 0,1-1 1 0 0,-1 1 0 0 0,0-1-1 0 0,0 1 1 0 0,0-1 0 0 0,0 1-1 0 0,0-1 1 0 0,0 1 0 0 0,1 0-1 0 0,-1 0 1 0 0,0-1 0 0 0,0 1-1 0 0,1 0 1 0 0,-1 0 0 0 0,1 0-1 0 0,-1 0 1 0 0,1 0-15 0 0,-21 26 932 0 0,16-21-753 0 0,0 0 0 0 0,1 1-1 0 0,-1-1 1 0 0,1 1 0 0 0,1-1-1 0 0,-1 1 1 0 0,-1 6-179 0 0,5-12 5 0 0,-1 1 0 0 0,1-1 0 0 0,0 0 0 0 0,0 0 0 0 0,0 0 0 0 0,0 1 0 0 0,0-1 0 0 0,0 0 0 0 0,0 0 0 0 0,0 0 0 0 0,0 1 0 0 0,1-1 0 0 0,-1 0 0 0 0,0 0 0 0 0,1 0 0 0 0,-1 0-1 0 0,1 0 1 0 0,-1 1 0 0 0,1-1 0 0 0,-1 0 0 0 0,1 0 0 0 0,0 0 0 0 0,0-1 0 0 0,0 1 0 0 0,-1 0 0 0 0,1 0 0 0 0,0 0 0 0 0,0-1 0 0 0,0 1 0 0 0,0 0 0 0 0,1 0-5 0 0,4 2-48 0 0,1 0 0 0 0,-1-1-1 0 0,1 0 1 0 0,-1 0 0 0 0,5 1 48 0 0,19 6-549 0 0,-29-9 513 0 0,1 1 0 0 0,-1 0-1 0 0,1 0 1 0 0,-1 0 0 0 0,1 0 0 0 0,-1 0 0 0 0,0 0 0 0 0,0 0-1 0 0,0 0 1 0 0,1 0 0 0 0,-1 1 0 0 0,0-1 0 0 0,0 0 0 0 0,-1 1-1 0 0,1-1 1 0 0,0 0 0 0 0,0 1 0 0 0,-1-1 0 0 0,1 1 36 0 0,-1 0 11 0 0,0-1 0 0 0,0 1 0 0 0,0-1 0 0 0,0 0 0 0 0,0 1 0 0 0,0-1 0 0 0,-1 1 0 0 0,1-1 0 0 0,-1 1 0 0 0,1-1 0 0 0,-1 0 0 0 0,1 1 0 0 0,-1-1 0 0 0,0 0 0 0 0,1 0 0 0 0,-1 1-1 0 0,0-1 1 0 0,0 0 0 0 0,0 0 0 0 0,0 0 0 0 0,0 0 0 0 0,0 0-11 0 0,-3 3 79 0 0,0 0 0 0 0,-1-1 0 0 0,1 1 0 0 0,-1-1 0 0 0,0 0 0 0 0,1-1-1 0 0,-1 1 1 0 0,-1-1-79 0 0,4-1-189 0 0,1 0-1 0 0,-1 0 0 0 0,0-1 0 0 0,0 1 1 0 0,0-1-1 0 0,0 1 0 0 0,0-1 0 0 0,0 0 0 0 0,0 1 1 0 0,0-1-1 0 0,0 0 0 0 0,0-1 0 0 0,0 1 1 0 0,0 0-1 0 0,0 0 0 0 0,0-1 0 0 0,0 0 1 0 0,0 1-1 0 0,1-1 0 0 0,-1 0 0 0 0,0 0 0 0 0,0 0 1 0 0,1 0-1 0 0,-1 0 190 0 0,1 1-65 0 0,1 0-41 0 0,0-1 0 0 0,-1 1 0 0 0,1 0 0 0 0,0 0 0 0 0,-1-1 0 0 0,1 1 0 0 0,0 0 0 0 0,-1 0 1 0 0,1-1-1 0 0,0 1 0 0 0,0 0 0 0 0,0-1 0 0 0,-1 1 0 0 0,1 0 0 0 0,0-1 0 0 0,0 1 0 0 0,0-1 0 0 0,0 1 0 0 0,0 0 0 0 0,-1-1 0 0 0,1 1 0 0 0,0 0 0 0 0,0-1 0 0 0,0 1 0 0 0,0-1 0 0 0,0 1 1 0 0,0 0-1 0 0,1-1 106 0 0,0-5-2922 0 0</inkml:trace>
  <inkml:trace contextRef="#ctx0" brushRef="#br0" timeOffset="29">2431 2307 1136 0 0,'0'0'595'0'0,"-1"0"-1"0"0,1 0 1 0 0,-1 0-1 0 0,1 0 1 0 0,0 0-1 0 0,-1 0 1 0 0,1-1-1 0 0,0 1 1 0 0,-1 0-1 0 0,1 0 0 0 0,-1 0 1 0 0,1 0-1 0 0,0-1 1 0 0,-1 1-1 0 0,1 0 1 0 0,0-1-1 0 0,0 1 1 0 0,-1 0-1 0 0,1 0 1 0 0,0-1-1 0 0,-1 1-594 0 0,1-9 4573 0 0,12-11-5425 0 0,-5 8 1762 0 0,-6 10-904 0 0,0-1 0 0 0,0 0 0 0 0,1 1 0 0 0,-1-1 0 0 0,1 1 0 0 0,0 0 0 0 0,0-1 0 0 0,0 1 0 0 0,0 0 1 0 0,0 0-1 0 0,1-1-6 0 0,9-8 45 0 0,-12 10-39 0 0,1 1-1 0 0,-1-1 1 0 0,1 1 0 0 0,-1 0 0 0 0,1-1 0 0 0,-1 1 0 0 0,0-1 0 0 0,1 1 0 0 0,-1-1 0 0 0,0 1 0 0 0,1-1 0 0 0,-1 1 0 0 0,0-1 0 0 0,0 0 0 0 0,0 1 0 0 0,1-1-1 0 0,-1 1 1 0 0,0-1 0 0 0,0 0 0 0 0,0 0-6 0 0,0 1 5 0 0,-1 0 0 0 0,1 0 0 0 0,0 0 0 0 0,-1-1 0 0 0,1 1 0 0 0,-1 0 0 0 0,1 0-1 0 0,0 0 1 0 0,-1 0 0 0 0,1 0 0 0 0,0 0 0 0 0,-1 0 0 0 0,1 0 0 0 0,-1 0 0 0 0,1 0 0 0 0,0 0 0 0 0,-1 0-1 0 0,1 0 1 0 0,-1 0 0 0 0,1 0 0 0 0,0 0 0 0 0,-1 1 0 0 0,1-1-5 0 0,-32 12 496 0 0,26-9-174 0 0,0-1 54 0 0,1 0 0 0 0,0 1 0 0 0,0 0 0 0 0,0 0 0 0 0,0 0 1 0 0,1 0-1 0 0,-1 1 0 0 0,1 0 0 0 0,0 0 0 0 0,0 0 0 0 0,0 0 0 0 0,1 1 0 0 0,0 0 0 0 0,-3 3-376 0 0,5-5 98 0 0,0-1 0 0 0,-1 1 0 0 0,1-1 0 0 0,0 1 0 0 0,1 0 0 0 0,-1-1-1 0 0,0 1 1 0 0,1 0 0 0 0,-1 0 0 0 0,1 0 0 0 0,0 0 0 0 0,0-1 0 0 0,0 1 0 0 0,1 0 0 0 0,-1 0 0 0 0,0 0 0 0 0,1-1 0 0 0,0 1-1 0 0,0 0 1 0 0,0 0 0 0 0,0-1 0 0 0,0 1 0 0 0,0-1 0 0 0,1 1 0 0 0,-1-1 0 0 0,1 0 0 0 0,0 1 0 0 0,-1-1 0 0 0,3 2-98 0 0,1 0-106 0 0,-1 0 1 0 0,1-1-1 0 0,-1 0 1 0 0,1 1 0 0 0,0-1-1 0 0,0-1 1 0 0,0 1-1 0 0,1-1 1 0 0,-1 0-1 0 0,1 0 1 0 0,-1 0 0 0 0,5 0 105 0 0,0 0-349 0 0,0-1 1 0 0,0 0 0 0 0,0-1-1 0 0,0 0 1 0 0,0-1-1 0 0,0 1 1 0 0,0-2 348 0 0,22-4-1280 0 0</inkml:trace>
  <inkml:trace contextRef="#ctx0" brushRef="#br1" timeOffset="30">623 3338 7802 0 0,'-6'0'8511'0'0,"5"1"-3332"0"0,9 0-1811 0 0,15 1-3525 0 0,30-2-210 0 0,-21-2-3078 0 0,0-1-1 0 0,27-6 3446 0 0,-27 2-2162 0 0</inkml:trace>
  <inkml:trace contextRef="#ctx0" brushRef="#br1" timeOffset="31">1054 3468 304 0 0,'-3'5'2106'0'0,"2"-6"4030"0"0,3-5 57 0 0,2 1-6505 0 0,0 0 728 0 0,0 0 0 0 0,-1-1-1 0 0,1 0 1 0 0,-1 1 0 0 0,-1-1 0 0 0,3-4-416 0 0,1-5 335 0 0,18-32 317 0 0,29-60-343 0 0,-24 34-220 0 0,-29 72-61 0 0,1 0 0 0 0,-1 1 0 0 0,0-1 0 0 0,0 0 0 0 0,1 0 0 0 0,-1 0 0 0 0,1 0 0 0 0,-1 1 0 0 0,1-1 0 0 0,-1 0 0 0 0,1 0 0 0 0,-1 1 0 0 0,1-1 0 0 0,0 0 0 0 0,-1 1 0 0 0,1-1-28 0 0,-1 1 26 0 0,1 0 1 0 0,-1 0-1 0 0,0 0 1 0 0,0 0-1 0 0,1 0 1 0 0,-1 0 0 0 0,0 0-1 0 0,1 0 1 0 0,-1 1-1 0 0,0-1 1 0 0,0 0-1 0 0,1 0 1 0 0,-1 0 0 0 0,0 0-1 0 0,0 0 1 0 0,0 1-1 0 0,1-1 1 0 0,-1 0-1 0 0,0 0 1 0 0,0 0-1 0 0,0 1 1 0 0,0-1 0 0 0,1 0-1 0 0,-1 0 1 0 0,0 1-1 0 0,0-1 1 0 0,0 0-1 0 0,0 0 1 0 0,0 1 0 0 0,0-1-1 0 0,0 0-26 0 0,9 33 1330 0 0,-8-26-1351 0 0,9 43-41 0 0,2 43 62 0 0,-7-31-8640 0 0,-4-53 3694 0 0,0 0-581 0 0</inkml:trace>
  <inkml:trace contextRef="#ctx0" brushRef="#br1" timeOffset="32">1136 3307 1720 0 0,'-9'-4'13539'0'0,"6"0"-10218"0"0,-1 1-1289 0 0,1 0-1239 0 0,4 2-297 0 0,4 1-392 0 0,0-2 104 0 0,3 1-120 0 0,1 1-8 0 0,0-3-288 0 0,3 2 24 0 0,2 0-632 0 0,1 0-545 0 0,-1 1-1231 0 0,1-1 1880 0 0,0 1-2081 0 0,1 0-7073 0 0</inkml:trace>
  <inkml:trace contextRef="#ctx0" brushRef="#br1" timeOffset="33">1353 3286 96 0 0,'1'-5'1486'0'0,"-1"2"5369"0"0,3 8-2381 0 0,-5 23-327 0 0,0 5-2911 0 0,0 3-972 0 0,2-33-255 0 0,0 0 0 0 0,1-1 0 0 0,-1 1 0 0 0,1-1 0 0 0,-1 1 0 0 0,1-1 0 0 0,0 1 0 0 0,0-1-1 0 0,0 0 1 0 0,0 0 0 0 0,1 1 0 0 0,1 1-9 0 0,-3-4-4 0 0,0 0 0 0 0,0 0 0 0 0,0 1 0 0 0,1-1 0 0 0,-1 0 0 0 0,0 0 0 0 0,0 0-1 0 0,0 0 1 0 0,1 1 0 0 0,-1-1 0 0 0,0 0 0 0 0,0 0 0 0 0,1 0 0 0 0,-1 0 0 0 0,0 0-1 0 0,1 0 1 0 0,-1 0 0 0 0,0 0 0 0 0,0 0 0 0 0,1 0 0 0 0,-1 0 0 0 0,0 0 0 0 0,1 0 0 0 0,-1 0-1 0 0,0 0 1 0 0,0 0 0 0 0,1 0 0 0 0,-1 0 0 0 0,0 0 0 0 0,0 0 0 0 0,1 0 4 0 0,9-8-265 0 0,6-13-327 0 0,-16 20 573 0 0,8-13-291 0 0,-7 11 311 0 0,0 0 1 0 0,1 0 0 0 0,0 0 0 0 0,0 0-1 0 0,0 0 1 0 0,0 0 0 0 0,0 0 0 0 0,0 1-1 0 0,1-1 1 0 0,2-1-2 0 0,-4 9 358 0 0,0-1 0 0 0,0 1 0 0 0,0 0 0 0 0,-1-1 0 0 0,0 4-358 0 0,3 28 429 0 0,2-18-2613 0 0,5-4-4991 0 0,-7-12-766 0 0</inkml:trace>
  <inkml:trace contextRef="#ctx0" brushRef="#br1" timeOffset="34">1654 3189 808 0 0,'0'-9'2763'0'0,"1"0"-1"0"0,-2 0 1 0 0,1 0 0 0 0,-1 0-1 0 0,-1-5-2762 0 0,1 10 783 0 0,-1-1 1 0 0,1 1-1 0 0,-1 0 0 0 0,1 0 1 0 0,-1 0-1 0 0,-1 0 0 0 0,-1-3-783 0 0,4 7 29 0 0,0 0-1 0 0,0 0 1 0 0,0-1-1 0 0,0 1 0 0 0,0 0 1 0 0,0 0-1 0 0,-1 0 1 0 0,1 0-1 0 0,0 0 1 0 0,0 0-1 0 0,0 0 0 0 0,0-1 1 0 0,0 1-1 0 0,0 0 1 0 0,-1 0-1 0 0,1 0 1 0 0,0 0-1 0 0,0 0 0 0 0,0 0 1 0 0,0 0-1 0 0,0 0 1 0 0,0 0-1 0 0,-1 0 0 0 0,1 0 1 0 0,0 0-1 0 0,0 0 1 0 0,0 0-1 0 0,0 0 1 0 0,-1 0-1 0 0,1 0 0 0 0,0 0 1 0 0,0 0-1 0 0,0 0 1 0 0,0 0-1 0 0,0 0 1 0 0,-1 0-1 0 0,1 0 0 0 0,0 0 1 0 0,0 0-1 0 0,0 0 1 0 0,0 0-1 0 0,0 0 1 0 0,-1 0-1 0 0,1 1 0 0 0,0-1-28 0 0,-5 8 521 0 0,0 13-223 0 0,0 9-32 0 0,-1 4-198 0 0,1-1 1 0 0,2 1-1 0 0,1 0 1 0 0,1-1-1 0 0,3 14-68 0 0,8 47-2640 0 0,-1-8-4118 0 0,-7-70 4004 0 0</inkml:trace>
  <inkml:trace contextRef="#ctx0" brushRef="#br1" timeOffset="35">1566 3400 1520 0 0,'-5'-13'13034'0'0,"1"0"-7983"0"0,4 2-3507 0 0,0 10-1512 0 0,0 1 0 0 0,0-1-1 0 0,1 0 1 0 0,-1 1 0 0 0,0-1 0 0 0,1 0 0 0 0,-1 1-1 0 0,1-1 1 0 0,-1 1 0 0 0,1-1 0 0 0,-1 1-1 0 0,1-1 1 0 0,-1 1 0 0 0,1-1 0 0 0,0 1 0 0 0,-1-1-1 0 0,1 1 1 0 0,0 0 0 0 0,-1-1 0 0 0,1 1 0 0 0,0 0-1 0 0,-1 0 1 0 0,1 0 0 0 0,0-1 0 0 0,0 1 0 0 0,-1 0-1 0 0,1 0 1 0 0,0 0 0 0 0,0 0 0 0 0,-1 0-1 0 0,1 0 1 0 0,0 0 0 0 0,0 1-32 0 0,12-1-740 0 0,0 1 0 0 0,0 1 0 0 0,0 0 0 0 0,2 1 740 0 0,15 3-3973 0 0,-18-4 463 0 0</inkml:trace>
  <inkml:trace contextRef="#ctx0" brushRef="#br1" timeOffset="36">1797 3286 488 0 0,'-5'-3'37'0'0,"2"1"1250"0"0,0 0 0 0 0,0 0 0 0 0,0 0 0 0 0,-1 1 0 0 0,1 0 0 0 0,0-1 0 0 0,-1 1 0 0 0,-1 0-1287 0 0,4 1 449 0 0,0 0 1 0 0,0 0-1 0 0,-1 0 0 0 0,1 0 0 0 0,0 0 1 0 0,0 0-1 0 0,-1 1 0 0 0,1-1 1 0 0,0 0-1 0 0,0 1 0 0 0,0-1 0 0 0,0 1 1 0 0,0-1-1 0 0,-1 1-449 0 0,-11 10 141 0 0,8-5 155 0 0,0 0 1 0 0,0 1-1 0 0,1-1 1 0 0,0 1-1 0 0,0 0 1 0 0,1 0-1 0 0,-1 0 1 0 0,2 0 0 0 0,-1 1-1 0 0,1-1 1 0 0,0 1-1 0 0,1 0 1 0 0,-1-1-1 0 0,1 8-296 0 0,1-15 0 0 0,0 1-1 0 0,0 0 1 0 0,0 0-1 0 0,0 0 1 0 0,0 0-1 0 0,0 0 1 0 0,0 0-1 0 0,0 0 1 0 0,0 0-1 0 0,1 0 1 0 0,-1 0-1 0 0,0-1 1 0 0,0 1-1 0 0,1 0 1 0 0,-1 0-1 0 0,1 0 1 0 0,-1 0-1 0 0,1-1 1 0 0,-1 1-1 0 0,1 0 1 0 0,0-1-1 0 0,-1 1 1 0 0,1 0-1 0 0,0-1 1 0 0,-1 1-1 0 0,1 0 1 0 0,1-1-22 0 0,-1 0 0 0 0,0 0 0 0 0,0 0 0 0 0,1 1 0 0 0,-1-1 0 0 0,0 0 0 0 0,0-1 0 0 0,1 1 0 0 0,-1 0 0 0 0,0 0 0 0 0,0 0 0 0 0,0-1 0 0 0,1 1 0 0 0,-1-1-1 0 0,0 1 1 0 0,0-1 0 0 0,0 1 22 0 0,7-4-350 0 0,0-1-1 0 0,-1 0 0 0 0,0 0 0 0 0,6-6 351 0 0,-7 7-319 0 0,-1-1 0 0 0,0 1 0 0 0,0-1 0 0 0,0 0 0 0 0,0-1 0 0 0,-1 1 0 0 0,0-1 0 0 0,0 0 0 0 0,-1 0 0 0 0,1 0-1 0 0,-1-1 1 0 0,-1 1 319 0 0,-2 5 27 0 0,1 0-1 0 0,-1 1 0 0 0,0-1 1 0 0,0 1-1 0 0,0-1 0 0 0,0 0 0 0 0,0 1 1 0 0,0-1-1 0 0,0 0 0 0 0,0 1 0 0 0,0-1 1 0 0,0 1-1 0 0,0-1 0 0 0,-1 0 1 0 0,1 1-1 0 0,0-1 0 0 0,0 0 0 0 0,-1 1 1 0 0,1-1-1 0 0,0 1 0 0 0,-1-1 1 0 0,1 1-1 0 0,0-1 0 0 0,-1 1 0 0 0,1-1 1 0 0,-1 1-1 0 0,1-1 0 0 0,-1 1 1 0 0,1 0-1 0 0,-1-1 0 0 0,1 1 0 0 0,-1 0 1 0 0,1-1-1 0 0,-1 1 0 0 0,0 0 1 0 0,1 0-1 0 0,-1 0 0 0 0,1-1 0 0 0,-1 1 1 0 0,0 0-1 0 0,1 0 0 0 0,-1 0 1 0 0,0 0-1 0 0,1 0 0 0 0,-1 0-26 0 0,-3 0 98 0 0,0 0 0 0 0,1 0 1 0 0,-1 0-1 0 0,0 0 0 0 0,1 1 0 0 0,-1-1 0 0 0,-1 1-98 0 0,4 0-181 0 0,0-1-1 0 0,0 0 1 0 0,1 0 0 0 0,-1 1-1 0 0,0-1 1 0 0,0 0 0 0 0,0 1-1 0 0,0-1 1 0 0,1 1-1 0 0,-1-1 1 0 0,0 1 0 0 0,1 0-1 0 0,-1-1 1 0 0,0 1 0 0 0,1 0-1 0 0,-1-1 1 0 0,0 2 181 0 0,0-1-1223 0 0</inkml:trace>
  <inkml:trace contextRef="#ctx0" brushRef="#br1" timeOffset="37">1898 3255 424 0 0,'0'1'278'0'0,"-1"-1"0"0"0,1 0-1 0 0,0 0 1 0 0,-1 1 0 0 0,1-1 0 0 0,0 0-1 0 0,-1 1 1 0 0,1-1 0 0 0,0 0 0 0 0,0 1-1 0 0,-1-1 1 0 0,1 1 0 0 0,0-1-1 0 0,0 0 1 0 0,0 1 0 0 0,-1-1 0 0 0,1 1-1 0 0,0-1 1 0 0,0 1 0 0 0,0-1 0 0 0,0 1-1 0 0,0-1 1 0 0,0 0 0 0 0,0 1-278 0 0,-3 15 5316 0 0,3-15-5743 0 0,-1 14 1698 0 0,0 0 0 0 0,2 14-1271 0 0,-1-13 284 0 0,0-1 0 0 0,-1 10-284 0 0,1-30 274 0 0,0 0 0 0 0,-1 0 0 0 0,1 0 0 0 0,-1 0 0 0 0,0 0 0 0 0,0 0 1 0 0,-2-4-275 0 0,2 5 112 0 0,-1 0 0 0 0,1-1 0 0 0,0 1 0 0 0,0-1 1 0 0,1 1-1 0 0,-1-1 0 0 0,1 0 0 0 0,0 1 1 0 0,0-1-1 0 0,1 1 0 0 0,-1-1 0 0 0,1 0 1 0 0,1-1-113 0 0,-2 4-18 0 0,1 0 0 0 0,-1 1 0 0 0,1-1 0 0 0,0 0 1 0 0,0 1-1 0 0,0-1 0 0 0,0 1 0 0 0,0-1 0 0 0,0 1 1 0 0,0-1-1 0 0,0 1 0 0 0,0 0 0 0 0,1 0 0 0 0,-1-1 1 0 0,1 1-1 0 0,-1 0 0 0 0,0 0 0 0 0,1 1 0 0 0,0-1 0 0 0,-1 0 1 0 0,1 0 17 0 0,1 1-416 0 0,0-1 1 0 0,0 1 0 0 0,0 0-1 0 0,0 0 1 0 0,-1 0 0 0 0,1 0-1 0 0,0 0 1 0 0,0 1 0 0 0,0-1-1 0 0,0 1 1 0 0,-1 0 0 0 0,1 0-1 0 0,0 0 416 0 0,8 2-2747 0 0,-1-1-3886 0 0</inkml:trace>
  <inkml:trace contextRef="#ctx0" brushRef="#br1" timeOffset="38">2088 3298 480 0 0,'1'-7'426'0'0,"-1"2"1865"0"0,0 0 0 0 0,0 0 1 0 0,0 0-1 0 0,-1 1 1 0 0,0-4-2292 0 0,1 7 258 0 0,0 1 0 0 0,0-1 0 0 0,-1 1 0 0 0,1-1 0 0 0,0 1 0 0 0,0-1 0 0 0,0 1 0 0 0,-1-1 0 0 0,1 1 0 0 0,0-1 0 0 0,-1 1 0 0 0,1 0 0 0 0,0-1 0 0 0,-1 1 0 0 0,1 0 0 0 0,-1-1 0 0 0,1 1 0 0 0,0 0 0 0 0,-1-1 0 0 0,1 1 0 0 0,-1 0-258 0 0,0 0 31 0 0,1 0 1 0 0,-1 0 0 0 0,0 0 0 0 0,0 0-1 0 0,1 0 1 0 0,-1 0 0 0 0,0 0 0 0 0,0 0-1 0 0,1 0 1 0 0,-1 0 0 0 0,0 1 0 0 0,1-1 0 0 0,-1 0-1 0 0,0 1 1 0 0,1-1 0 0 0,-1 0 0 0 0,0 1-1 0 0,1-1 1 0 0,-1 1 0 0 0,1-1-32 0 0,-3 3 144 0 0,0 0-1 0 0,0-1 1 0 0,0 1 0 0 0,1 0-1 0 0,-1 1 1 0 0,1-1-1 0 0,0 0 1 0 0,0 1 0 0 0,0 0-1 0 0,0-1 1 0 0,1 1 0 0 0,-1 2-144 0 0,-3 9 79 0 0,1 0 0 0 0,-1 8-79 0 0,5-20-7 0 0,-1-1 1 0 0,1 1-1 0 0,0 0 1 0 0,0-1 0 0 0,0 1-1 0 0,0 0 1 0 0,0-1 0 0 0,1 1-1 0 0,-1 0 7 0 0,0-2-40 0 0,1-1 0 0 0,-1 1 1 0 0,0-1-1 0 0,0 1 0 0 0,0-1 0 0 0,0 0 0 0 0,1 1 0 0 0,-1-1 1 0 0,0 1-1 0 0,1-1 0 0 0,-1 0 0 0 0,0 1 0 0 0,1-1 0 0 0,-1 0 1 0 0,0 1-1 0 0,1-1 0 0 0,-1 0 0 0 0,0 1 0 0 0,1-1 0 0 0,-1 0 0 0 0,1 0 1 0 0,-1 1-1 0 0,1-1 0 0 0,-1 0 0 0 0,1 0 0 0 0,-1 0 0 0 0,1 0 1 0 0,-1 0-1 0 0,1 0 0 0 0,-1 0 0 0 0,1 0 0 0 0,-1 0 0 0 0,1 0 1 0 0,-1 0-1 0 0,0 0 0 0 0,1 0 0 0 0,-1 0 0 0 0,1 0 0 0 0,-1 0 0 0 0,1-1 1 0 0,-1 1-1 0 0,1 0 0 0 0,-1 0 0 0 0,1 0 0 0 0,-1-1 0 0 0,0 1 1 0 0,1 0-1 0 0,-1-1 0 0 0,1 1 40 0 0,3-3-312 0 0,1 0 0 0 0,-1-1 0 0 0,0 1 0 0 0,0-1 1 0 0,0 0-1 0 0,-1 0 0 0 0,1 0 0 0 0,-1-1 0 0 0,0 1 0 0 0,0-1 0 0 0,0 0 1 0 0,1-4 311 0 0,4-10-844 0 0,-1 0 1 0 0,3-16 843 0 0,-9 33-32 0 0,7-26 553 0 0,9-30 2042 0 0,-13 21 2056 0 0,-14 62-2111 0 0,6-5-2460 0 0,1 0-1 0 0,1 0 0 0 0,1 0 0 0 0,1 1 0 0 0,0-1 1 0 0,2 0-1 0 0,2 12-47 0 0,6 10-1827 0 0,-9-39 1449 0 0,0 0 1 0 0,0 0-1 0 0,0 0 1 0 0,0 0-1 0 0,1 0 1 0 0,0 0-1 0 0,-1-1 1 0 0,1 1-1 0 0,0 0 1 0 0,0-1-1 0 0,1 0 1 0 0,0 1 377 0 0,7 3-2121 0 0</inkml:trace>
  <inkml:trace contextRef="#ctx0" brushRef="#br1" timeOffset="39">2244 3327 0 0 0,'0'0'88'0'0,"-1"0"0"0"0,1 0 1 0 0,-1 0-1 0 0,1 0 0 0 0,0 0 0 0 0,-1 0 0 0 0,1 0 1 0 0,0 0-1 0 0,-1 0 0 0 0,1 0 0 0 0,-1 0 0 0 0,1 0 1 0 0,0 0-1 0 0,-1 0 0 0 0,1 0 0 0 0,0 0 0 0 0,-1 0 1 0 0,1 1-1 0 0,0-1 0 0 0,-1 0 0 0 0,1 0 0 0 0,0 0 1 0 0,-1 1-1 0 0,1-1 0 0 0,0 0 0 0 0,0 0 0 0 0,-1 1 1 0 0,1-1-1 0 0,0 0 0 0 0,0 1 0 0 0,-1-1 0 0 0,1 0 0 0 0,0 1 1 0 0,0-1-1 0 0,0 0 0 0 0,0 1 0 0 0,0-1 0 0 0,-1 0 1 0 0,1 1-1 0 0,0-1 0 0 0,0 0 0 0 0,0 1 0 0 0,0-1 1 0 0,0 0-1 0 0,0 1-88 0 0,5 1 9239 0 0,7-3-6184 0 0,-9-2-2797 0 0,1 0-1 0 0,-1-1 1 0 0,0 1-1 0 0,0-1 0 0 0,0 0 1 0 0,-1 0-1 0 0,0 0 1 0 0,1 0-1 0 0,-1 0 0 0 0,0-1 1 0 0,0-2-258 0 0,7-13-67 0 0,-7 17 53 0 0,-1-1 0 0 0,0 1-1 0 0,0-1 1 0 0,0 0 0 0 0,0 1-1 0 0,-1-1 1 0 0,1-3 14 0 0,-1 6-10 0 0,0 0 0 0 0,0 0 0 0 0,0 0 0 0 0,0-1 0 0 0,-1 1 0 0 0,1 0 0 0 0,0 0-1 0 0,0 0 1 0 0,-1 0 0 0 0,1 0 0 0 0,-1 0 0 0 0,1 0 0 0 0,-1-1 10 0 0,1 2-4 0 0,-1 0 0 0 0,1-1 0 0 0,0 1 0 0 0,-1 0 0 0 0,1-1-1 0 0,-1 1 1 0 0,1 0 0 0 0,-1 0 0 0 0,1-1 0 0 0,-1 1 0 0 0,1 0 0 0 0,-1 0 0 0 0,1 0 0 0 0,-1 0 0 0 0,1-1 0 0 0,-1 1 0 0 0,1 0-1 0 0,-1 0 1 0 0,1 0 0 0 0,-1 0 0 0 0,1 0 0 0 0,-1 0 0 0 0,0 1 0 0 0,1-1 0 0 0,-1 0 0 0 0,1 0 0 0 0,-1 0 0 0 0,1 1 4 0 0,-3 0 46 0 0,0 0 0 0 0,1 1 1 0 0,0-1-1 0 0,-1 1 0 0 0,1 0 1 0 0,0-1-1 0 0,0 1 0 0 0,0 0 0 0 0,0 0 1 0 0,0 1-1 0 0,0-1 0 0 0,0 0 1 0 0,1 1-1 0 0,-1-1 0 0 0,1 1 1 0 0,-1 1-47 0 0,-1 3 131 0 0,0-1 1 0 0,1 1-1 0 0,-1 0 0 0 0,2-1 1 0 0,-1 1-1 0 0,0 3-131 0 0,2-6 41 0 0,-1 1-1 0 0,1-1 1 0 0,0 1-1 0 0,1-1 1 0 0,-1 1-1 0 0,1-1 1 0 0,0 1-1 0 0,0-1 0 0 0,0 0 1 0 0,1 1-1 0 0,-1-1 1 0 0,2 2-41 0 0,-2-4-55 0 0,0-1 1 0 0,-1 0-1 0 0,1 1 1 0 0,0-1-1 0 0,0 0 0 0 0,0 0 1 0 0,0 0-1 0 0,0 0 1 0 0,0 0-1 0 0,1 0 1 0 0,-1 0-1 0 0,0 0 0 0 0,0 0 1 0 0,1-1-1 0 0,-1 1 1 0 0,1 0-1 0 0,-1-1 1 0 0,0 1-1 0 0,1-1 0 0 0,-1 1 1 0 0,1-1-1 0 0,-1 0 1 0 0,1 0-1 0 0,-1 0 0 0 0,1 0 1 0 0,-1 0-1 0 0,1 0 1 0 0,-1 0-1 0 0,1 0 1 0 0,-1-1-1 0 0,1 1 0 0 0,-1 0 1 0 0,1-1-1 0 0,-1 0 1 0 0,1 1-1 0 0,-1-1 1 0 0,0 0-1 0 0,1 0 55 0 0,4-2-1987 0 0,0 0 0 0 0,0-1 1 0 0,-1 0-1 0 0,4-3 1987 0 0,-3 1-1906 0 0,1 0 0 0 0,-1 0 0 0 0,-1 0 0 0 0,1-1 0 0 0,-1 0 1 0 0,0-1 1905 0 0,-2 3 341 0 0,0 0 0 0 0,0-1-1 0 0,-1 0 2 0 0,1 1-1 0 0,0-5-341 0 0,-3 15 11168 0 0,0 5-5574 0 0,3 5-3911 0 0,1 11-3326 0 0,2 2 2437 0 0,-6-28-779 0 0,1 1 0 0 0,-1-1-1 0 0,0 1 1 0 0,0-1 0 0 0,0 1 0 0 0,0-1 0 0 0,1 1 0 0 0,-1-1 0 0 0,0 1 0 0 0,0-1 0 0 0,0 1 0 0 0,0-1 0 0 0,0 1 0 0 0,0-1 0 0 0,0 1 0 0 0,0-1 0 0 0,0 1 0 0 0,-1-1 0 0 0,1 1 0 0 0,0 0 0 0 0,0-1-1 0 0,0 0 1 0 0,-1 1-15 0 0,1-1 25 0 0,-1-1-1 0 0,0 1 0 0 0,1-1 1 0 0,-1 1-1 0 0,0-1 0 0 0,1 0 0 0 0,-1 1 1 0 0,1-1-1 0 0,-1 0 0 0 0,1 1 1 0 0,-1-1-1 0 0,1 0 0 0 0,-1 0 0 0 0,1 1 1 0 0,0-2-25 0 0,-4-4 28 0 0,1 0 1 0 0,0-1 0 0 0,1 0 0 0 0,-1 1-1 0 0,1-1 1 0 0,0-3-29 0 0,2 6 11 0 0,-1 0 0 0 0,1 1 1 0 0,0-1-1 0 0,0 0 0 0 0,0 0 1 0 0,1 0-1 0 0,-1 0 0 0 0,1 1 0 0 0,0-1 1 0 0,0 0-1 0 0,1 1 0 0 0,-1-1 1 0 0,1 0-12 0 0,0-1-133 0 0,1 1 0 0 0,0-1 1 0 0,0 1-1 0 0,0-1 1 0 0,1 1-1 0 0,-1 0 0 0 0,1 0 1 0 0,2-1 132 0 0,-3 2-684 0 0,-1 1 0 0 0,1 0 0 0 0,0 0 1 0 0,0 0-1 0 0,0 0 0 0 0,1 1 0 0 0,-1-1 0 0 0,0 1 1 0 0,0 0-1 0 0,1 0 0 0 0,-1 0 0 0 0,1 0 0 0 0,1 1 684 0 0,6-1-6834 0 0</inkml:trace>
  <inkml:trace contextRef="#ctx0" brushRef="#br1" timeOffset="40">2529 3225 224 0 0,'-3'-3'-563'0'0,"2"2"5414"0"0,1 9 5568 0 0,1-3-9865 0 0,-1 1 138 0 0,0 0 0 0 0,0-1 0 0 0,0 1 0 0 0,-1 0 0 0 0,0 0 0 0 0,0 0 0 0 0,0 0-692 0 0,-1-2 55 0 0,1 0 0 0 0,0 0 0 0 0,1 0 0 0 0,-1 1 0 0 0,1-1 0 0 0,0 0 0 0 0,0 1 0 0 0,0-1 0 0 0,0 0 0 0 0,1 1 0 0 0,0-1 0 0 0,0 0 0 0 0,1 3-55 0 0,-2-7-15 0 0,0 1-1 0 0,0-1 0 0 0,1 1 0 0 0,-1-1 0 0 0,0 1 0 0 0,0-1 0 0 0,1 1 0 0 0,-1-1 0 0 0,0 0 0 0 0,1 1 0 0 0,-1-1 0 0 0,0 1 0 0 0,1-1 0 0 0,-1 0 0 0 0,1 0 0 0 0,-1 1 0 0 0,1-1 0 0 0,-1 0 1 0 0,1 0-1 0 0,-1 1 0 0 0,1-1 0 0 0,-1 0 0 0 0,1 0 0 0 0,-1 0 0 0 0,1 0 0 0 0,-1 0 0 0 0,1 0 0 0 0,-1 0 0 0 0,1 0 0 0 0,-1 0 0 0 0,1 0 0 0 0,-1 0 0 0 0,1 0 0 0 0,-1 0 0 0 0,1 0 0 0 0,-1 0 1 0 0,1 0-1 0 0,-1-1 0 0 0,1 1 0 0 0,-1 0 0 0 0,1 0 0 0 0,-1-1 0 0 0,1 1 0 0 0,-1 0 0 0 0,0-1 0 0 0,1 1 0 0 0,-1 0 0 0 0,1-1 0 0 0,-1 1 16 0 0,5-4-243 0 0,-1 0-1 0 0,0-1 1 0 0,0 1-1 0 0,1-3 244 0 0,-1 2-214 0 0,6-6 246 0 0,0-1 0 0 0,-1 1 0 0 0,-1-2 0 0 0,0 1 0 0 0,5-12-32 0 0,-15 31 626 0 0,-1 0 0 0 0,1 0 0 0 0,1 0 0 0 0,-1 1-626 0 0,1-4 7 0 0,1 1 0 0 0,-1-1 0 0 0,1 1 0 0 0,0-1 0 0 0,1 3-7 0 0,4 10 39 0 0,-5-16-77 0 0,1-1 0 0 0,-1 1 0 0 0,1-1-1 0 0,-1 1 1 0 0,1 0 0 0 0,-1-1 0 0 0,1 1 0 0 0,-1-1 0 0 0,1 0 0 0 0,-1 1 0 0 0,1-1 0 0 0,-1 1 0 0 0,1-1 0 0 0,0 0 0 0 0,-1 1 0 0 0,1-1 0 0 0,0 0 0 0 0,0 0 0 0 0,-1 0 0 0 0,1 1 0 0 0,0-1 0 0 0,-1 0 0 0 0,1 0 0 0 0,0 0 0 0 0,0 0-1 0 0,-1 0 1 0 0,1 0 0 0 0,0 0 0 0 0,-1-1 0 0 0,1 1 0 0 0,0 0 0 0 0,-1 0 0 0 0,1-1 0 0 0,0 1 0 0 0,-1 0 0 0 0,1 0 0 0 0,0-1 0 0 0,-1 1 0 0 0,1-1 0 0 0,-1 1 0 0 0,1-1 0 0 0,-1 1 0 0 0,1-1 0 0 0,-1 1 0 0 0,1-1 38 0 0,4-4-493 0 0,0 0 0 0 0,-1 1 0 0 0,1-2 0 0 0,1-2 493 0 0,-4 5-221 0 0,18-28-1071 0 0,-13 20 2501 0 0,1-1 1 0 0,6-6-1210 0 0,-17 33 2247 0 0,0 19-1973 0 0,3-34-243 0 0,0 5-42 0 0,-1 19 96 0 0,1-23-131 0 0,0 1 1 0 0,0-1 0 0 0,1 0-1 0 0,-1 0 1 0 0,0 0 0 0 0,0 0-1 0 0,1-1 1 0 0,-1 1 0 0 0,0 0-1 0 0,1 0 1 0 0,-1 0 0 0 0,1 0-1 0 0,-1 0 1 0 0,1 0-1 0 0,-1 0 1 0 0,1-1 0 0 0,0 1-1 0 0,-1 0 1 0 0,2 0 45 0 0,-2-1-88 0 0,1 0 0 0 0,-1 0 0 0 0,1 0 0 0 0,-1 0 0 0 0,1 0 0 0 0,-1 0 0 0 0,1 0 0 0 0,-1 0 0 0 0,1 0 0 0 0,-1 0 0 0 0,1 0 0 0 0,-1 0 0 0 0,0 0 0 0 0,1 0 0 0 0,-1-1 0 0 0,1 1 0 0 0,-1 0 0 0 0,1 0 0 0 0,-1-1 0 0 0,0 1-1 0 0,1 0 1 0 0,-1-1 0 0 0,1 1 0 0 0,-1 0 0 0 0,0-1 0 0 0,1 1 0 0 0,-1 0 0 0 0,0-1 0 0 0,0 1 0 0 0,1-1 0 0 0,-1 1 0 0 0,0 0 0 0 0,0-1 88 0 0,11-18-1831 0 0,-9 15 1410 0 0,31-49-1269 0 0,-8 21 3399 0 0,-24 32-1658 0 0,-1-1-1 0 0,0 1 1 0 0,0 0 0 0 0,0 0 0 0 0,0 0 0 0 0,0 0 0 0 0,0-1 0 0 0,0 1 0 0 0,1 0 0 0 0,-1 0 0 0 0,0 0-1 0 0,0 0 1 0 0,0 0 0 0 0,0-1 0 0 0,1 1 0 0 0,-1 0 0 0 0,0 0 0 0 0,0 0 0 0 0,0 0 0 0 0,1 0-1 0 0,-1 0 1 0 0,0 0 0 0 0,0 0 0 0 0,0 0 0 0 0,1 0 0 0 0,-1 0 0 0 0,0 0 0 0 0,0 0 0 0 0,0 0-1 0 0,1 0 1 0 0,-1 0 0 0 0,0 0 0 0 0,0 0 0 0 0,0 0 0 0 0,1 0 0 0 0,-1 0-51 0 0,1 8 1563 0 0,-5 11-345 0 0,2-13-1193 0 0,-1-1 0 0 0,1 1 1 0 0,0 0-1 0 0,0 0 0 0 0,1 0 1 0 0,-1-1-1 0 0,2 1 0 0 0,-1 0 1 0 0,0 1-1 0 0,1-1 0 0 0,0 0 1 0 0,1 0-1 0 0,-1 0 0 0 0,2 4-25 0 0,-2-9-109 0 0,0-1-1 0 0,1 1 1 0 0,-1-1-1 0 0,0 0 1 0 0,0 1-1 0 0,1-1 1 0 0,-1 0-1 0 0,0 0 1 0 0,1 1-1 0 0,-1-1 1 0 0,0 0-1 0 0,1 0 1 0 0,-1 1-1 0 0,0-1 1 0 0,1 0-1 0 0,-1 0 1 0 0,0 0-1 0 0,1 1 1 0 0,-1-1-1 0 0,1 0 1 0 0,-1 0-1 0 0,1 0 1 0 0,-1 0-1 0 0,0 0 1 0 0,1 0-1 0 0,-1 0 1 0 0,1 0-1 0 0,-1 0 1 0 0,0 0-1 0 0,1 0 1 0 0,-1 0-1 0 0,1 0 1 0 0,-1-1-1 0 0,1 1 1 0 0,-1 0-1 0 0,0 0 1 0 0,1 0-1 0 0,-1-1 1 0 0,0 1 109 0 0,15-9-4457 0 0,-7 3 1262 0 0</inkml:trace>
  <inkml:trace contextRef="#ctx0" brushRef="#br1" timeOffset="41">2954 3243 464 0 0,'2'-14'9986'0'0,"-1"-11"-3491"0"0,-1 24-6316 0 0,0 1 0 0 0,0-1 0 0 0,0 0 0 0 0,0 0 0 0 0,0 0 0 0 0,0 1 0 0 0,-1-1 0 0 0,1 0-1 0 0,0 0 1 0 0,0 0 0 0 0,-1 1 0 0 0,1-1 0 0 0,-1 0 0 0 0,1 1 0 0 0,0-1 0 0 0,-1 0 0 0 0,1 1 0 0 0,-1-1 0 0 0,0 0 0 0 0,1 1 0 0 0,-1-1 0 0 0,1 1 0 0 0,-1-1-180 0 0,0 1 85 0 0,0 0-1 0 0,0 0 1 0 0,0 0-1 0 0,1 0 0 0 0,-1 0 1 0 0,0 0-1 0 0,0 0 1 0 0,0 0-1 0 0,0 1 0 0 0,1-1 1 0 0,-1 0-1 0 0,0 0 1 0 0,0 1-1 0 0,0-1 0 0 0,1 0 1 0 0,-1 1-1 0 0,0-1 0 0 0,1 1 1 0 0,-1-1-1 0 0,0 1 1 0 0,1 0-1 0 0,-1-1 0 0 0,0 1 1 0 0,1-1-1 0 0,-1 1 1 0 0,1 0-1 0 0,-1 0-83 0 0,-13 20 665 0 0,8-10-461 0 0,-15 29 167 0 0,20-37-367 0 0,0 0 1 0 0,0 0 0 0 0,0 1-1 0 0,1-1 1 0 0,-1 0-1 0 0,1 1 1 0 0,-1-1 0 0 0,1 0-1 0 0,0 1 1 0 0,0-1 0 0 0,1 3-5 0 0,-1-5-10 0 0,0-1 0 0 0,0 1 0 0 0,0-1 0 0 0,0 1 0 0 0,1-1 0 0 0,-1 0 0 0 0,0 1 0 0 0,0-1 0 0 0,0 1 0 0 0,0-1 0 0 0,1 1 1 0 0,-1-1-1 0 0,0 0 0 0 0,1 1 0 0 0,-1-1 0 0 0,0 0 0 0 0,0 1 0 0 0,1-1 0 0 0,-1 0 0 0 0,1 1 0 0 0,-1-1 0 0 0,0 0 0 0 0,1 0 1 0 0,-1 0-1 0 0,1 1 0 0 0,-1-1 0 0 0,0 0 0 0 0,1 0 0 0 0,-1 0 0 0 0,1 0 0 0 0,-1 0 0 0 0,1 0 10 0 0,0 0-36 0 0,1 0 0 0 0,-1 0 0 0 0,1 0 0 0 0,-1-1 0 0 0,0 1 0 0 0,1-1 0 0 0,-1 1 0 0 0,0-1 0 0 0,1 1 0 0 0,-1-1 0 0 0,1 0 36 0 0,2-2-121 0 0,0 0 1 0 0,0 0-1 0 0,0 0 0 0 0,-1 0 1 0 0,1-1-1 0 0,1-1 121 0 0,-3 2-46 0 0,14-18-258 0 0,-15 20 333 0 0,-1 0 0 0 0,1 0 0 0 0,0 0 0 0 0,0 1 1 0 0,0-1-1 0 0,0 0 0 0 0,0 1 0 0 0,-1-1 0 0 0,1 0 0 0 0,0 1 1 0 0,0-1-1 0 0,1 1 0 0 0,-1-1 0 0 0,0 1 0 0 0,0 0 0 0 0,0 0 1 0 0,0-1-1 0 0,0 1 0 0 0,1 0-29 0 0,-1 0 41 0 0,-1 1 1 0 0,1-1-1 0 0,-1 1 1 0 0,1-1-1 0 0,-1 1 1 0 0,1-1-1 0 0,-1 1 0 0 0,0-1 1 0 0,1 1-1 0 0,-1-1 1 0 0,0 1-1 0 0,1-1 1 0 0,-1 1-1 0 0,0 0 0 0 0,1-1 1 0 0,-1 1-1 0 0,0 0 1 0 0,0-1-1 0 0,0 1 1 0 0,0 0-1 0 0,0-1 0 0 0,0 1 1 0 0,0 0-42 0 0,2 18 436 0 0,-2-16-358 0 0,1 32 489 0 0,-3 24-567 0 0,0 4-14 0 0,-1-9-84 0 0,2-49 4 0 0,1-1-1 0 0,-1 1 1 0 0,0-1 0 0 0,-1 1 0 0 0,1-1 0 0 0,-1 0 0 0 0,0 1 0 0 0,0-1-1 0 0,0 0 1 0 0,-2 2 94 0 0,4-6-45 0 0,0 1-1 0 0,-1-1 1 0 0,1 1 0 0 0,0-1-1 0 0,-1 0 1 0 0,1 1 0 0 0,-1-1-1 0 0,1 1 1 0 0,0-1-1 0 0,-1 0 1 0 0,1 1 0 0 0,-1-1-1 0 0,1 0 1 0 0,-1 0-1 0 0,1 1 1 0 0,-1-1 0 0 0,1 0-1 0 0,-1 0 1 0 0,1 0 0 0 0,-1 0-1 0 0,0 0 1 0 0,1 0-1 0 0,-1 0 1 0 0,1 0 0 0 0,-1 0-1 0 0,1 0 1 0 0,-1 0-1 0 0,1 0 1 0 0,-1 0 45 0 0,0-1-97 0 0,-1 1 0 0 0,1-1-1 0 0,0 0 1 0 0,0 1 0 0 0,0-1 0 0 0,0 0-1 0 0,0 0 1 0 0,0 0 0 0 0,0 0 0 0 0,0 0 0 0 0,0 0-1 0 0,0 0 98 0 0,-4-6-697 0 0,1 0 0 0 0,0 0 1 0 0,0 0-1 0 0,1 0 697 0 0,2 5-306 0 0,-7-17-2185 0 0,4 8-3960 0 0,0-1 0 0 0,-2-11 6451 0 0,3 6-1752 0 0,2 0 1084 0 0</inkml:trace>
  <inkml:trace contextRef="#ctx0" brushRef="#br1" timeOffset="42">3117 3187 736 0 0,'-11'-4'10828'0'0,"2"2"-5025"0"0,7 2-5526 0 0,0 0 0 0 0,0 0-1 0 0,1 1 1 0 0,-1-1 0 0 0,0 1 0 0 0,1-1 0 0 0,-1 1 0 0 0,1-1 0 0 0,-1 1-1 0 0,1 0 1 0 0,-1 0 0 0 0,1 0 0 0 0,-1 0 0 0 0,1 0 0 0 0,0 0 0 0 0,-2 1-277 0 0,-5 4 607 0 0,-13 11 550 0 0,20-16-1124 0 0,0 0 1 0 0,0-1 0 0 0,1 1 0 0 0,-1 0 0 0 0,1 0 0 0 0,-1 0-1 0 0,1 0 1 0 0,-1 0 0 0 0,1 0 0 0 0,0 0 0 0 0,-1 0 0 0 0,1 0 0 0 0,0 0-1 0 0,0 0-33 0 0,0-1-2 0 0,0 1 0 0 0,0 0-1 0 0,0-1 1 0 0,0 1-1 0 0,0 0 1 0 0,1-1 0 0 0,-1 1-1 0 0,0-1 1 0 0,0 1-1 0 0,1 0 1 0 0,-1-1 0 0 0,0 1-1 0 0,1-1 1 0 0,-1 1-1 0 0,1-1 1 0 0,-1 1 0 0 0,0-1-1 0 0,1 1 1 0 0,-1-1-1 0 0,1 0 1 0 0,0 1 0 0 0,-1-1-1 0 0,1 0 1 0 0,-1 1-1 0 0,1-1 1 0 0,-1 0-1 0 0,1 0 1 0 0,0 1 0 0 0,-1-1 2 0 0,23 5-231 0 0,-12-2 82 0 0,-7-2 61 0 0,0 0 1 0 0,1 1-1 0 0,-1 0 0 0 0,0 0 0 0 0,0 0 1 0 0,0 1-1 0 0,0-1 0 0 0,0 1 0 0 0,1 1 88 0 0,-4-3 7 0 0,0 0 0 0 0,0 0-1 0 0,-1 0 1 0 0,1 0 0 0 0,0 1-1 0 0,0-1 1 0 0,-1 0-1 0 0,1 0 1 0 0,-1 1 0 0 0,1-1-1 0 0,-1 0 1 0 0,0 1 0 0 0,1-1-1 0 0,-1 0 1 0 0,0 1 0 0 0,0-1-1 0 0,0 1 1 0 0,0-1-1 0 0,0 0 1 0 0,0 1 0 0 0,0-1-1 0 0,0 1 1 0 0,-1-1 0 0 0,1 0-1 0 0,-1 1 1 0 0,1-1-1 0 0,-1 0 1 0 0,1 0 0 0 0,-1 1-1 0 0,0-1 1 0 0,1 0 0 0 0,-1 0-1 0 0,0 0-6 0 0,-1 2 57 0 0,0-1-1 0 0,0 1 0 0 0,0-1 1 0 0,0 0-1 0 0,0 0 0 0 0,0 0 1 0 0,0 0-1 0 0,-1 0 0 0 0,1 0 1 0 0,-1-1-1 0 0,0 1 0 0 0,1-1 1 0 0,-1 0-1 0 0,0 1 0 0 0,0-1 1 0 0,0-1-1 0 0,0 1 0 0 0,0 0 1 0 0,0-1-1 0 0,-2 1-56 0 0,1-1-344 0 0,0 0 0 0 0,0 0 0 0 0,1 0 0 0 0,-1-1 0 0 0,0 0 0 0 0,0 1 0 0 0,-2-2 344 0 0,3 1-958 0 0,-1-1 1 0 0,1 1-1 0 0,-1-1 0 0 0,1 0 0 0 0,-1 0 0 0 0,1 0 1 0 0,-2-2 957 0 0,-4-5-6147 0 0</inkml:trace>
  <inkml:trace contextRef="#ctx0" brushRef="#br1" timeOffset="43">3417 3145 0 0 0,'5'-33'1099'0'0,"-2"-15"-1099"0"0,-2 38 272 0 0,-1 9-343 0 0,1-14 1986 0 0,3 2 7130 0 0,-1 39-3908 0 0,-3 20-2329 0 0,-3 3-2808 0 0,0-3 747 0 0,3 9-747 0 0,6 58-44 0 0,-2-83-4267 0 0,3 14 4311 0 0,-6-38 416 0 0,2 3-7499 0 0,-2-6 143 0 0,-2-10 4900 0 0,-1 1 1706 0 0</inkml:trace>
  <inkml:trace contextRef="#ctx0" brushRef="#br1" timeOffset="44">3531 2981 0 0 0,'3'-36'3807'0'0,"-4"37"4917"0"0,-1 5-5931 0 0,0 9-1244 0 0,-4 87 2564 0 0,3 52-3268 0 0,0-43-833 0 0,1-56-907 0 0,-4 5 895 0 0,-1-10-3814 0 0,7-46 2402 0 0,-1 1-3641 0 0,0 0-3549 0 0,0-5 7711 0 0</inkml:trace>
  <inkml:trace contextRef="#ctx0" brushRef="#br1" timeOffset="45">3358 3264 656 0 0,'-6'6'2202'0'0,"-2"0"7532"0"0,6-7-2845 0 0,8-7-8062 0 0,6-7 1480 0 0,0 0-1 0 0,2 2 1 0 0,-1 0 0 0 0,2 0 0 0 0,0 1-1 0 0,0 1 1 0 0,5-2-307 0 0,55-40 260 0 0,-19 12-1431 0 0,-37 30-377 0 0,7-4-2386 0 0,-14 2-8209 0 0,-12 12 11488 0 0,-1 0 263 0 0</inkml:trace>
  <inkml:trace contextRef="#ctx0" brushRef="#br1" timeOffset="46">3401 3283 1000 0 0,'-6'6'3121'0'0,"-18"22"7195"0"0,22-25-9839 0 0,0 0 1 0 0,0 0 0 0 0,0 1 0 0 0,0-1-1 0 0,1 1 1 0 0,-1-1 0 0 0,1 1 0 0 0,-1 1-478 0 0,2-4 34 0 0,0-1 0 0 0,0 1 1 0 0,0-1-1 0 0,-1 1 1 0 0,1-1-1 0 0,0 1 0 0 0,0-1 1 0 0,0 1-1 0 0,0-1 1 0 0,0 1-1 0 0,0 0 1 0 0,0-1-1 0 0,0 1 0 0 0,0-1 1 0 0,0 1-1 0 0,0-1 1 0 0,1 1-1 0 0,-1-1 0 0 0,0 1 1 0 0,0 0-1 0 0,1-1 1 0 0,-1 1-1 0 0,0-1 0 0 0,0 0 1 0 0,1 1-1 0 0,-1-1 1 0 0,1 1-1 0 0,-1-1-34 0 0,1 0 17 0 0,-1 1 1 0 0,1-1-1 0 0,0 0 0 0 0,0 0 0 0 0,-1 0 1 0 0,1 0-1 0 0,0 0 0 0 0,0 0 0 0 0,-1 0 1 0 0,1-1-1 0 0,0 1 0 0 0,0 0 0 0 0,-1 0 1 0 0,1 0-1 0 0,0-1 0 0 0,-1 1 0 0 0,1 0 1 0 0,0-1-18 0 0,28-18 139 0 0,-29 18-131 0 0,205-171-705 0 0,-169 145-4182 0 0,-10 11-2256 0 0,-12 9 1790 0 0</inkml:trace>
  <inkml:trace contextRef="#ctx0" brushRef="#br1" timeOffset="47">613 3959 376 0 0,'-1'0'12996'0'0,"5"1"-5448"0"0,12 0-3512 0 0,17-1-6761 0 0,-20-1 4626 0 0,-9 0-1849 0 0,32-6-1432 0 0,0-1 1 0 0,2-3 1379 0 0,-5 0-994 0 0,2-1-609 0 0</inkml:trace>
  <inkml:trace contextRef="#ctx0" brushRef="#br1" timeOffset="48">1114 3804 176 0 0,'-1'-7'3580'0'0,"1"9"4787"0"0,1 7-676 0 0,0-2-8964 0 0,-2 71 3815 0 0,5-32-3025 0 0,4 24 483 0 0,-3-45-2048 0 0,-3-14-5087 0 0,-1-10-968 0 0,0-3 6397 0 0</inkml:trace>
  <inkml:trace contextRef="#ctx0" brushRef="#br1" timeOffset="49">1015 3818 520 0 0,'-8'-10'10156'0'0,"7"0"-3666"0"0,1 8-6116 0 0,1 1 1 0 0,-1 0-1 0 0,1-1 1 0 0,-1 1-1 0 0,1 0 1 0 0,0-1-1 0 0,0 1 1 0 0,0 0-1 0 0,0 0 1 0 0,0 0-1 0 0,0 0 1 0 0,0 0-1 0 0,0 0 1 0 0,0 0-375 0 0,4-3 191 0 0,0 1-1 0 0,0 0 1 0 0,0 0 0 0 0,0 0-1 0 0,0 1 1 0 0,1-1 0 0 0,0 1-191 0 0,19-4-472 0 0,0 2 0 0 0,0 0 0 0 0,0 2 1 0 0,9 0 471 0 0,-11 1-895 0 0,-8 0-215 0 0</inkml:trace>
  <inkml:trace contextRef="#ctx0" brushRef="#br1" timeOffset="50">1242 3925 176 0 0,'-4'-7'1340'0'0,"-1"3"8021"0"0,3 6-1750 0 0,3 7-6992 0 0,2 0-120 0 0,0 0-1 0 0,0-1 1 0 0,1 1 0 0 0,0-1 0 0 0,1 0-1 0 0,2 4-498 0 0,-6-11-36 0 0,0 0 0 0 0,0 1 0 0 0,0-1 0 0 0,0 0 0 0 0,0 0 0 0 0,1 0 0 0 0,-1 0 0 0 0,0 0 0 0 0,0-1 0 0 0,1 1 0 0 0,-1 0 0 0 0,0-1 1 0 0,1 1-1 0 0,-1 0 0 0 0,1-1 0 0 0,-1 0 0 0 0,0 1 0 0 0,1-1 0 0 0,-1 0 0 0 0,1 0 0 0 0,0 0 0 0 0,-1 0 0 0 0,1 0 0 0 0,-1 0 0 0 0,1 0 0 0 0,-1 0 0 0 0,1-1 0 0 0,-1 1 0 0 0,0 0 0 0 0,1-1 0 0 0,-1 0 0 0 0,1 1 0 0 0,-1-1 0 0 0,1 0 36 0 0,2-1-786 0 0,1-1 0 0 0,-1 0 0 0 0,1 0 0 0 0,-1 0 0 0 0,0-1 0 0 0,0 1 0 0 0,-1-1 0 0 0,1 0 0 0 0,0-1 786 0 0,9-10-6051 0 0,7-11-610 0 0,-11 6 7978 0 0,-9 20-1127 0 0,0 0 0 0 0,0 0 0 0 0,0 0 1 0 0,0 0-1 0 0,0 0 0 0 0,0 0 0 0 0,0 0 0 0 0,0-1 0 0 0,0 1 0 0 0,0 0 0 0 0,0 0 0 0 0,0 0 0 0 0,0 0 0 0 0,0 0 0 0 0,0 0 0 0 0,0 0 1 0 0,0 0-1 0 0,0 0 0 0 0,0 0 0 0 0,0-1 0 0 0,0 1 0 0 0,0 0 0 0 0,0 0 0 0 0,0 0 0 0 0,0 0 0 0 0,0 0 0 0 0,0 0 0 0 0,0 0 0 0 0,0 0 1 0 0,0 0-1 0 0,0 0 0 0 0,0 0 0 0 0,0-1 0 0 0,0 1 0 0 0,0 0 0 0 0,0 0 0 0 0,0 0 0 0 0,0 0 0 0 0,0 0 0 0 0,-1 0 0 0 0,1 0 1 0 0,0 0-1 0 0,0 0 0 0 0,0 0 0 0 0,0 0 0 0 0,0 0 0 0 0,0 0 0 0 0,0 0 0 0 0,0 0 0 0 0,0 0 0 0 0,0 0 0 0 0,-1 0 0 0 0,1 0 0 0 0,0 0-190 0 0,-6 3 3548 0 0,-7 7-1807 0 0,1 13-795 0 0,2-1-1 0 0,0 1 1 0 0,-7 24-946 0 0,3-8 62 0 0,9-25-804 0 0,1-1 0 0 0,1 1-1 0 0,0 2 743 0 0,-3 23-8499 0 0,5-31 903 0 0</inkml:trace>
  <inkml:trace contextRef="#ctx0" brushRef="#br1" timeOffset="51">1464 3950 168 0 0,'-2'11'11229'0'0,"-1"6"-5218"0"0,-2 21-2815 0 0,1 22-3196 0 0,5-44-30 0 0,0 0-1 0 0,1 0 0 0 0,0-1 1 0 0,5 14 30 0 0,-5-26-202 0 0,0-9 94 0 0,1-9 24 0 0,-5-15 79 0 0,-3-19 5 0 0,2 17 86 0 0,0-16-86 0 0,3 38 32 0 0,1 0-1 0 0,-1 0 0 0 0,2 0 1 0 0,-1 0-1 0 0,1 1 1 0 0,4-10-32 0 0,-6 18 5 0 0,0 0 1 0 0,1 0-1 0 0,-1 0 0 0 0,1 0 1 0 0,-1 0-1 0 0,1 0 1 0 0,0-1-1 0 0,-1 1 1 0 0,1 1-1 0 0,0-1 1 0 0,0 0-1 0 0,-1 0 0 0 0,1 0 1 0 0,0 0-1 0 0,0 0 1 0 0,0 1-1 0 0,0-1 1 0 0,0 0-1 0 0,0 1 1 0 0,0-1-1 0 0,1 1 0 0 0,-1 0 1 0 0,0-1-1 0 0,0 1 1 0 0,0 0-1 0 0,0-1 1 0 0,1 1-1 0 0,-1 0 1 0 0,0 0-1 0 0,0 0 0 0 0,0 0 1 0 0,1 0-1 0 0,-1 0 1 0 0,0 0-1 0 0,0 1 1 0 0,0-1-1 0 0,1 0 1 0 0,-1 1-1 0 0,0-1 0 0 0,0 1 1 0 0,0-1-1 0 0,0 1 1 0 0,1 0-6 0 0,2 1 5 0 0,0 0 1 0 0,-1 1-1 0 0,1-1 1 0 0,-1 1-1 0 0,1 0 1 0 0,-1 0-1 0 0,0 0 1 0 0,0 1-1 0 0,0-1 1 0 0,0 1-1 0 0,2 3-5 0 0,-5-6 8 0 0,1 0-1 0 0,-1 0 0 0 0,1 0 0 0 0,-1 0 0 0 0,1 1 0 0 0,-1-1 1 0 0,0 0-1 0 0,1 0 0 0 0,-1 0 0 0 0,0 0 0 0 0,0 1 1 0 0,0-1-1 0 0,0 0 0 0 0,0 0 0 0 0,0 1 0 0 0,0-1 0 0 0,0 0 1 0 0,-1 0-1 0 0,1 0 0 0 0,0 0 0 0 0,-1 1 0 0 0,1-1-7 0 0,-1 0 58 0 0,0 1 1 0 0,-1-1-1 0 0,1 1 0 0 0,0-1 0 0 0,0 0 0 0 0,-1 1 0 0 0,1-1 0 0 0,0 0 0 0 0,-1 0 0 0 0,1 0 0 0 0,-1 0 1 0 0,0 0-1 0 0,0 0-58 0 0,-5 2-314 0 0,0-1 1 0 0,0 0-1 0 0,0 0 0 0 0,0 0 1 0 0,-1-1-1 0 0,-5 1 314 0 0,5-3-2870 0 0,3 1-1751 0 0,3-1-4611 0 0</inkml:trace>
  <inkml:trace contextRef="#ctx0" brushRef="#br1" timeOffset="52">643 4615 520 0 0,'-6'2'997'0'0,"-3"4"9591"0"0,8-3-1588 0 0,10-7-7811 0 0,3-1-798 0 0,0 0 1 0 0,0 1-1 0 0,0 1 0 0 0,0 0 1 0 0,1 0-1 0 0,3 1-391 0 0,13-1-1439 0 0,-1 1-1 0 0,10 2 1440 0 0,-9 1-1231 0 0</inkml:trace>
  <inkml:trace contextRef="#ctx0" brushRef="#br1" timeOffset="53">1066 4499 0 0 0,'-5'-7'-1196'0'0,"0"-1"12250"0"0,4 11-5059 0 0,1 4-5207 0 0,-1 39 867 0 0,1 10-1292 0 0,2 10-363 0 0,-2-61-200 0 0,1-2-132 0 0,-1 0-1 0 0,0 1 1 0 0,0-1-1 0 0,1 0 1 0 0,0 0-1 0 0,0 0 1 0 0,0 0-1 0 0,0 1 333 0 0,-1-4-165 0 0,1 0 0 0 0,-1 0 0 0 0,0-1 0 0 0,1 1-1 0 0,-1 0 1 0 0,0-1 0 0 0,0 1 0 0 0,0 0 0 0 0,1-1-1 0 0,-1 1 1 0 0,0 0 0 0 0,0-1 0 0 0,0 1 0 0 0,0-1-1 0 0,0 1 1 0 0,0 0 0 0 0,1-1 0 0 0,-1 1 0 0 0,0-1 0 0 0,0 1-1 0 0,0 0 1 0 0,0-1 0 0 0,-1 1 0 0 0,1-1 0 0 0,0 1-1 0 0,0 0 166 0 0,1-16-1527 0 0,-1 2 958 0 0,-1 0 1 0 0,-1 0-1 0 0,0 0 0 0 0,-3-6 569 0 0,2 5 474 0 0,0-1 1 0 0,1 1-1 0 0,0-7-474 0 0,1 12 956 0 0,2 1 1 0 0,-1-1-1 0 0,1 1 1 0 0,0-1 0 0 0,1 1-1 0 0,0-1 1 0 0,1-1-957 0 0,-2 9 104 0 0,0 0 1 0 0,0-1 0 0 0,0 1-1 0 0,0 0 1 0 0,0 0-1 0 0,0 0 1 0 0,1 0 0 0 0,-1 0-1 0 0,1 0 1 0 0,0 0 0 0 0,-1 0-1 0 0,1 0 1 0 0,0 1-1 0 0,0-1 1 0 0,0 1 0 0 0,0-1-1 0 0,0 1 1 0 0,1 0 0 0 0,-1 0-1 0 0,0 0 1 0 0,0 0-1 0 0,1 0 1 0 0,-1 1 0 0 0,1-1-1 0 0,-1 1 1 0 0,1-1-1 0 0,-1 1 1 0 0,1 0 0 0 0,0 0-105 0 0,-1 0 27 0 0,1 0 0 0 0,-1 1 0 0 0,0-1 0 0 0,0 0 0 0 0,0 1 1 0 0,0-1-1 0 0,0 1 0 0 0,0 0 0 0 0,0 0 0 0 0,0 0 0 0 0,0 0 0 0 0,0 0 1 0 0,1 1-28 0 0,-2-1 18 0 0,-1-1 1 0 0,1 1 0 0 0,-1-1 0 0 0,1 1 0 0 0,-1-1 0 0 0,1 1 0 0 0,-1-1 0 0 0,1 1 0 0 0,-1 0 0 0 0,0-1-1 0 0,1 1 1 0 0,-1 0 0 0 0,0-1 0 0 0,1 1 0 0 0,-1 0 0 0 0,0-1 0 0 0,0 1 0 0 0,0 0 0 0 0,0 0-1 0 0,0-1 1 0 0,0 1 0 0 0,0 0 0 0 0,0 0 0 0 0,0-1 0 0 0,0 1 0 0 0,0 0 0 0 0,0 0 0 0 0,0-1 0 0 0,-1 1-1 0 0,1 0 1 0 0,0-1 0 0 0,0 1 0 0 0,-1 0 0 0 0,1-1 0 0 0,-1 1 0 0 0,1 0 0 0 0,0-1 0 0 0,-1 1-19 0 0,-7 9 259 0 0,-15 17 70 0 0,2-2-240 0 0,17-19-77 0 0,0 0 1 0 0,-1-1-1 0 0,0 0 0 0 0,-2 2-12 0 0,6-6 0 0 0,0 0-1 0 0,0-1 0 0 0,0 1 1 0 0,1 0-1 0 0,-1 0 0 0 0,0 0 0 0 0,1-1 1 0 0,-1 1-1 0 0,0 0 0 0 0,1 0 1 0 0,-1 0-1 0 0,1 0 0 0 0,-1 0 0 0 0,1 0 1 0 0,0 1-1 0 0,-1 0 1 0 0,1-2-1 0 0,0 0 0 0 0,0 0 0 0 0,0 1 0 0 0,0-1 0 0 0,0 0 0 0 0,0 0 0 0 0,0 0 0 0 0,0 1 0 0 0,1-1 0 0 0,-1 0 0 0 0,0 0 1 0 0,0 1-1 0 0,0-1 0 0 0,0 0 0 0 0,0 0 0 0 0,0 0 0 0 0,1 0 0 0 0,-1 1 0 0 0,0-1 0 0 0,0 0 0 0 0,0 0 0 0 0,0 0 0 0 0,1 0 0 0 0,-1 0 0 0 0,0 1 0 0 0,0-1 0 0 0,1 0 1 0 0,10 0-35 0 0,-4-1 34 0 0,1 0 1 0 0,0 1-1 0 0,-1 0 0 0 0,1 0 0 0 0,0 1 0 0 0,0 0 0 0 0,-1 0 0 0 0,1 0 0 0 0,-1 1 0 0 0,5 2 1 0 0,-8-2 4 0 0,-1-1 0 0 0,1 1 1 0 0,0 0-1 0 0,-1 0 0 0 0,0 0 0 0 0,1 0 0 0 0,-1 1 0 0 0,0-1 0 0 0,0 1 0 0 0,0 0-4 0 0,-1-1 2 0 0,-1 0 0 0 0,1 0-1 0 0,-1 0 1 0 0,0 0 0 0 0,0 1 0 0 0,0-1-1 0 0,0 0 1 0 0,0 1 0 0 0,0-1 0 0 0,0 0 0 0 0,-1 1-1 0 0,1-1 1 0 0,-1 1 0 0 0,0-1 0 0 0,0 1-1 0 0,0 1-1 0 0,0-2 6 0 0,0 0 0 0 0,0-1 0 0 0,0 1 0 0 0,-1 0-1 0 0,1 0 1 0 0,-1 0 0 0 0,1-1 0 0 0,-1 1 0 0 0,0 0-1 0 0,1-1 1 0 0,-1 1 0 0 0,0-1 0 0 0,0 1 0 0 0,0-1-1 0 0,0 1 1 0 0,-1-1 0 0 0,1 1 0 0 0,0-1-1 0 0,-1 0-5 0 0,0 1 24 0 0,-1 0 0 0 0,0-1 0 0 0,0 1 0 0 0,0-1-1 0 0,0 1 1 0 0,0-1 0 0 0,0 0 0 0 0,0 0 0 0 0,0 0-1 0 0,-1 0-23 0 0,-9 0 8 0 0,0 0-1 0 0,0 0 0 0 0,0-1 0 0 0,-11-2-7 0 0,21 2-37 0 0,2 0-367 0 0,-14-2 170 0 0,10 0-3985 0 0,8-1-8497 0 0,1 1 10485 0 0</inkml:trace>
  <inkml:trace contextRef="#ctx0" brushRef="#br1" timeOffset="54">1300 4612 640 0 0,'-3'-7'13930'0'0,"3"7"-7123"0"0,11-4-7233 0 0,-4 2 289 0 0,-1-1 0 0 0,0 0 1 0 0,0-1-1 0 0,0 1 0 0 0,0-1 0 0 0,-1 0 0 0 0,4-4 137 0 0,-7 6-134 0 0,0 0 0 0 0,0 1 0 0 0,0-1 1 0 0,-1 0-1 0 0,1 0 0 0 0,0 0 0 0 0,-1 0 0 0 0,0 0 0 0 0,0-1 0 0 0,1 1 0 0 0,-1 0 0 0 0,-1-1 0 0 0,1 1 0 0 0,0 0 0 0 0,-1-1 1 0 0,1 1-1 0 0,-1-1 0 0 0,1 1 0 0 0,-1-1 0 0 0,0 0 0 0 0,0-1 134 0 0,-1 3 25 0 0,1 1 0 0 0,0 0 1 0 0,0-1-1 0 0,0 1 0 0 0,-1-1 0 0 0,1 1 0 0 0,0 0 1 0 0,0-1-1 0 0,-1 1 0 0 0,1-1 0 0 0,0 1 0 0 0,-1 0 0 0 0,1 0 1 0 0,0-1-1 0 0,-1 1 0 0 0,1 0 0 0 0,-1 0 0 0 0,1-1 1 0 0,0 1-1 0 0,-1 0 0 0 0,1 0 0 0 0,-1 0 0 0 0,1 0 1 0 0,-1-1-1 0 0,1 1 0 0 0,-1 0 0 0 0,1 0 0 0 0,0 0 0 0 0,-1 0 1 0 0,1 0-1 0 0,-1 0 0 0 0,1 0 0 0 0,-1 1 0 0 0,1-1 1 0 0,-1 0-1 0 0,1 0 0 0 0,-1 0 0 0 0,1 0 0 0 0,0 0 1 0 0,-1 1-26 0 0,-18 7 1259 0 0,10-1-635 0 0,0 0 0 0 0,0 0 0 0 0,0 0 0 0 0,1 1 0 0 0,-4 6-624 0 0,9-10 150 0 0,0 0 1 0 0,0 0-1 0 0,0 0 1 0 0,0 0 0 0 0,0 1-1 0 0,1-1 1 0 0,0 1-1 0 0,0 0 1 0 0,0 0-1 0 0,1 0 1 0 0,0 0 0 0 0,0 0-1 0 0,0 3-150 0 0,1-7-47 0 0,0 1-1 0 0,0-1 1 0 0,0 1-1 0 0,0-1 1 0 0,0 1-1 0 0,1-1 1 0 0,-1 1-1 0 0,1-1 1 0 0,-1 1-1 0 0,1-1 1 0 0,-1 0-1 0 0,1 1 1 0 0,0-1-1 0 0,0 0 1 0 0,0 0-1 0 0,-1 1 1 0 0,1-1-1 0 0,1 0 1 0 0,-1 0 0 0 0,0 0-1 0 0,0 0 1 0 0,0 0-1 0 0,0 0 1 0 0,1 0-1 0 0,-1-1 1 0 0,0 1-1 0 0,1 0 1 0 0,-1-1-1 0 0,1 1 1 0 0,0 0 47 0 0,4 0-462 0 0,-1 0 1 0 0,0 0-1 0 0,0 0 1 0 0,0-1 0 0 0,1 1-1 0 0,-1-1 1 0 0,0 0-1 0 0,2-1 462 0 0,12-2-2373 0 0</inkml:trace>
  <inkml:trace contextRef="#ctx0" brushRef="#br1" timeOffset="55">1568 4508 144 0 0,'-5'-4'10786'0'0,"-6"1"-6937"0"0,-11 1-958 0 0,17 2-2603 0 0,1 1-1 0 0,0 0 0 0 0,0 1 1 0 0,0-1-1 0 0,0 1 0 0 0,0 0 1 0 0,0 0-1 0 0,0 0 0 0 0,0 0 1 0 0,1 1-1 0 0,-4 2-287 0 0,5-4-2 0 0,1 0 1 0 0,0 1-1 0 0,0-1 0 0 0,-1 0 0 0 0,1 1 1 0 0,0-1-1 0 0,0 0 0 0 0,0 1 1 0 0,0-1-1 0 0,1 1 0 0 0,-1 0 0 0 0,0-1 1 0 0,1 1-1 0 0,-1 0 0 0 0,1-1 0 0 0,-1 1 1 0 0,1 0-1 0 0,0 0 0 0 0,0 0 0 0 0,-1-1 1 0 0,2 1-1 0 0,-1 0 0 0 0,0 0 1 0 0,0-1-1 0 0,0 1 0 0 0,1 0 0 0 0,-1 0 1 0 0,1-1-1 0 0,-1 1 0 0 0,2 1 2 0 0,0 0-83 0 0,0 0 1 0 0,1 0-1 0 0,-1 0 0 0 0,1 0 0 0 0,0-1 1 0 0,0 1-1 0 0,0-1 0 0 0,0 1 1 0 0,1-1-1 0 0,-1 0 0 0 0,0 0 0 0 0,1-1 1 0 0,0 1-1 0 0,3 0 83 0 0,-2 0-96 0 0,-1 0-1 0 0,1 0 1 0 0,-1 1 0 0 0,1 0 0 0 0,-1-1-1 0 0,0 1 1 0 0,0 1 0 0 0,1 0 96 0 0,-5-4 3 0 0,0 1 0 0 0,1 0 0 0 0,-1-1 0 0 0,0 1 0 0 0,0 0 0 0 0,0-1 0 0 0,0 1 0 0 0,0-1 0 0 0,0 1 0 0 0,0 0 0 0 0,0-1 0 0 0,0 1 0 0 0,0 0 0 0 0,0-1 0 0 0,0 1 0 0 0,0 0 0 0 0,0-1 0 0 0,0 1 0 0 0,-1-1 0 0 0,1 1 0 0 0,0 0 0 0 0,-1-1 0 0 0,1 1 0 0 0,0-1 0 0 0,-1 1 0 0 0,1-1 0 0 0,0 1 0 0 0,-1-1 0 0 0,1 1 0 0 0,-1-1 0 0 0,1 1 0 0 0,-1-1 0 0 0,0 0-3 0 0,-17 15 139 0 0,-13 1 170 0 0,28-15-592 0 0,1 0 1 0 0,-1 0-1 0 0,0-1 1 0 0,1 1-1 0 0,-1 0 1 0 0,0-1-1 0 0,1 0 1 0 0,-1 0-1 0 0,0 0 1 0 0,0 0-1 0 0,-1 0 283 0 0,4 0-183 0 0,-1 0 0 0 0,1 0 0 0 0,0 0 0 0 0,0-1 0 0 0,-1 1 0 0 0,1 0 0 0 0,0 0 0 0 0,0 0 0 0 0,-1 0 1 0 0,1 0-1 0 0,0 0 0 0 0,0-1 0 0 0,-1 1 0 0 0,1 0 0 0 0,0 0 0 0 0,0 0 0 0 0,0 0 0 0 0,0-1 0 0 0,-1 1 0 0 0,1 0 0 0 0,0 0 0 0 0,0-1 0 0 0,0 1 0 0 0,0 0 0 0 0,0 0 0 0 0,-1-1 183 0 0,1-1-3187 0 0</inkml:trace>
  <inkml:trace contextRef="#ctx0" brushRef="#br1" timeOffset="56">1680 4523 640 0 0,'0'-1'815'0'0,"0"-1"1"0"0,-1 1-1 0 0,1 0 0 0 0,-1 0 1 0 0,1 0-1 0 0,-1 0 0 0 0,1 0 1 0 0,-1 0-1 0 0,0 0 0 0 0,1 0 1 0 0,-1 0-1 0 0,-1-1-815 0 0,2 2 273 0 0,0 0 1 0 0,-1-1-1 0 0,1 1 0 0 0,-1 0 0 0 0,1 0 1 0 0,-1-1-1 0 0,1 1 0 0 0,0 0 1 0 0,-1 0-1 0 0,1 0 0 0 0,-1 0 0 0 0,1 0 1 0 0,-1 0-1 0 0,1 0 0 0 0,-1 0 0 0 0,1 0 1 0 0,-1 0-1 0 0,1 0 0 0 0,-1 0 1 0 0,1 0-1 0 0,-1 0 0 0 0,1 0-273 0 0,-1 1 312 0 0,-1-1-1 0 0,1 1 1 0 0,0-1-1 0 0,0 1 1 0 0,-1 0-1 0 0,1 0 1 0 0,0 0 0 0 0,0-1-1 0 0,0 1 1 0 0,-1 1-312 0 0,-6 9 52 0 0,4-4 163 0 0,0-1 0 0 0,0 1 0 0 0,1 1 0 0 0,0-1 0 0 0,-1 5-215 0 0,3-9 4 0 0,0 1 0 0 0,0-1 0 0 0,1 1 0 0 0,-1-1 0 0 0,1 1 0 0 0,0-1 0 0 0,0 1 0 0 0,0-1 0 0 0,0 1 0 0 0,1-1 0 0 0,-1 1 0 0 0,1-1 0 0 0,0 2-4 0 0,0-4-29 0 0,-1-1 1 0 0,0 1-1 0 0,1-1 0 0 0,-1 1 0 0 0,1 0 0 0 0,-1-1 1 0 0,0 0-1 0 0,1 1 0 0 0,-1-1 0 0 0,1 1 0 0 0,0-1 1 0 0,-1 0-1 0 0,1 1 0 0 0,-1-1 0 0 0,1 0 0 0 0,0 0 1 0 0,-1 1-1 0 0,1-1 0 0 0,-1 0 0 0 0,1 0 0 0 0,0 0 1 0 0,-1 0-1 0 0,1 0 0 0 0,0 0 0 0 0,-1 0 0 0 0,1 0 1 0 0,0 0-1 0 0,-1 0 0 0 0,1 0 0 0 0,0 0 0 0 0,-1 0 1 0 0,1-1-1 0 0,0 1 0 0 0,-1 0 0 0 0,1 0 1 0 0,-1-1-1 0 0,1 1 0 0 0,-1 0 0 0 0,1-1 29 0 0,3-1-438 0 0,-1 1 1 0 0,1-1-1 0 0,-1-1 1 0 0,1 1-1 0 0,-1 0 0 0 0,0-1 438 0 0,12-12-5170 0 0,0-1-1 0 0,-1-1 0 0 0,1-3 5171 0 0,15-18-336 0 0,-20 26 642 0 0,-1 0 1 0 0,0 0-1 0 0,-1-1 1 0 0,7-14-307 0 0,-12 20 1268 0 0,0 0 1 0 0,0 0-1 0 0,-1-1 1 0 0,1-6-1269 0 0,-2 9 1424 0 0,0-1 0 0 0,-1 1 0 0 0,0 0-1 0 0,0-1 1 0 0,0 1 0 0 0,0 0 0 0 0,-1-3-1424 0 0,-3 1 3077 0 0,0 11-1573 0 0,-5 16-822 0 0,8-16-505 0 0,-5 12 68 0 0,-5 7-98 0 0,2 1 0 0 0,1 0 0 0 0,1 0 0 0 0,1 1 0 0 0,-1 16-147 0 0,7-36-33 0 0,0 1 0 0 0,0-1 0 0 0,1 0-1 0 0,0 1 1 0 0,0-1 0 0 0,0 0 0 0 0,1 0 0 0 0,-1 0-1 0 0,1 0 1 0 0,0 0 0 0 0,1 0 0 0 0,1 2 33 0 0,-4-6-75 0 0,1 1 0 0 0,0-1 1 0 0,0 1-1 0 0,0-1 0 0 0,0 0 0 0 0,0 0 1 0 0,0 1-1 0 0,0-1 0 0 0,0 0 1 0 0,1 0-1 0 0,-1 0 0 0 0,0 0 0 0 0,1 0 1 0 0,-1-1-1 0 0,0 1 0 0 0,1 0 0 0 0,-1-1 1 0 0,1 1-1 0 0,-1-1 0 0 0,1 1 1 0 0,0-1-1 0 0,-1 0 0 0 0,1 1 0 0 0,-1-1 1 0 0,1 0-1 0 0,0 0 0 0 0,-1 0 0 0 0,1 0 1 0 0,0-1-1 0 0,-1 1 0 0 0,1 0 1 0 0,-1-1-1 0 0,1 1 0 0 0,-1-1 0 0 0,1 0 1 0 0,-1 1-1 0 0,1-1 0 0 0,-1 0 1 0 0,0 0-1 0 0,1 0 0 0 0,-1 0 0 0 0,1 0 75 0 0,5-6-84 0 0,-1 1-1 0 0,0-1 0 0 0,0-1 1 0 0,-1 1-1 0 0,0-1 0 0 0,0 0 1 0 0,0 0-1 0 0,-1 0 0 0 0,-1 0 0 0 0,3-7 85 0 0,-5 25 2354 0 0,-1 8-1902 0 0,-2-4-169 0 0,0 14-2900 0 0,7-9-4193 0 0,-3-14 608 0 0</inkml:trace>
  <inkml:trace contextRef="#ctx0" brushRef="#br1" timeOffset="57">1945 4546 16 0 0,'0'-1'122'0'0,"0"1"0"0"0,-1-1 0 0 0,1 0 0 0 0,0 1 0 0 0,0-1 0 0 0,0 1 0 0 0,0-1 1 0 0,0 1-1 0 0,-1-1 0 0 0,1 0 0 0 0,0 1 0 0 0,1-1 0 0 0,-1 1 0 0 0,0-1 0 0 0,0 0 0 0 0,0 1 0 0 0,0-1 0 0 0,0 1 0 0 0,0-1 0 0 0,1 1 0 0 0,-1-1 0 0 0,0 1-122 0 0,8-12 10803 0 0,-8 11-9501 0 0,0 1-1244 0 0,0 0-1 0 0,0 0 1 0 0,0 0 0 0 0,0 0-1 0 0,0 0 1 0 0,0-1 0 0 0,0 1-1 0 0,0 0 1 0 0,0 0 0 0 0,1 0-1 0 0,-1 0 1 0 0,0 0 0 0 0,0 0-1 0 0,0 0 1 0 0,0 0 0 0 0,0 0 0 0 0,0 0-1 0 0,0 0 1 0 0,0 0 0 0 0,0 0-1 0 0,0 0 1 0 0,0 0 0 0 0,0 0-1 0 0,0 0 1 0 0,0 0 0 0 0,0 0-1 0 0,0 0 1 0 0,0 0 0 0 0,0 0-1 0 0,1 0 1 0 0,-1 0 0 0 0,0 0-1 0 0,0 0 1 0 0,0 0 0 0 0,0 0 0 0 0,0 0-1 0 0,0 0 1 0 0,0 0 0 0 0,0 0-1 0 0,0 0 1 0 0,0 0 0 0 0,0 1-1 0 0,0-1 1 0 0,0 0 0 0 0,0 0-1 0 0,0 0 1 0 0,0 0 0 0 0,0 0 0 0 0,0 0-1 0 0,0 0 1 0 0,0 0 0 0 0,0 0-1 0 0,0 0 1 0 0,0 0 0 0 0,0 0-1 0 0,0 0 1 0 0,0 0 0 0 0,0 0-1 0 0,0 0 1 0 0,0 0 0 0 0,0 0-1 0 0,0 0 1 0 0,0 1 0 0 0,0-1 0 0 0,0 0-1 0 0,0 0 1 0 0,0 0 0 0 0,0 0-1 0 0,0 0 1 0 0,0 0-58 0 0,1 8 1332 0 0,-1 8-653 0 0,-3-2-527 0 0,2 0 0 0 0,0 0 0 0 0,0 1-1 0 0,1-1 1 0 0,1 0 0 0 0,1 2-152 0 0,-6-96 347 0 0,4 74-225 0 0,0 1 1 0 0,0-1 0 0 0,0 1-1 0 0,1-1 1 0 0,0 1-1 0 0,1-4-122 0 0,-2 7-1 0 0,1 0 0 0 0,0 1-1 0 0,0-1 1 0 0,0 0-1 0 0,0 1 1 0 0,0-1-1 0 0,0 1 1 0 0,0-1 0 0 0,0 1-1 0 0,0-1 1 0 0,1 1-1 0 0,-1 0 1 0 0,0 0-1 0 0,1 0 1 0 0,-1 0-1 0 0,1 0 1 0 0,0 0 0 0 0,-1 0-1 0 0,1 0 1 0 0,0 0-1 0 0,0 1 1 0 0,-1-1 1 0 0,8-1-764 0 0,-1 0 1 0 0,0 0-1 0 0,1 1 1 0 0,-1 0-1 0 0,1 0 1 0 0,0 1 763 0 0,3 0-1824 0 0</inkml:trace>
  <inkml:trace contextRef="#ctx0" brushRef="#br1" timeOffset="58">2101 4586 440 0 0,'2'-5'10757'0'0,"1"0"-4494"0"0,2-2-3154 0 0,5-3-3776 0 0,5-5 316 0 0,-12 10 262 0 0,-1 1 1 0 0,0 0-1 0 0,0-1 0 0 0,0 0 1 0 0,0 1-1 0 0,-1-1 1 0 0,0 0-1 0 0,1 0 89 0 0,-2 4-9 0 0,0 0 1 0 0,0 0-1 0 0,0 0 0 0 0,0-1 0 0 0,0 1 1 0 0,0 0-1 0 0,0 0 0 0 0,0 0 0 0 0,-1 0 1 0 0,1 0-1 0 0,0 1 0 0 0,0-1 0 0 0,-1 0 1 0 0,1 0-1 0 0,-1 0 0 0 0,1 0 0 0 0,-1 0 1 0 0,1 0 8 0 0,-1 0 42 0 0,0 1 0 0 0,0-1 0 0 0,0 1 0 0 0,0-1 0 0 0,0 1 0 0 0,1-1 0 0 0,-1 1 0 0 0,0-1 0 0 0,0 1 0 0 0,0 0 0 0 0,0 0 0 0 0,0-1 0 0 0,0 1 0 0 0,0 0 0 0 0,0 0 0 0 0,-1 0 0 0 0,1 0 0 0 0,0 0 0 0 0,0 1 0 0 0,0-1 0 0 0,0 0 1 0 0,0 0-43 0 0,-1 1 100 0 0,0 0 0 0 0,1-1 0 0 0,-1 1 0 0 0,0 0 0 0 0,0 0 0 0 0,0 1 0 0 0,1-1 0 0 0,-1 0 0 0 0,1 0 0 0 0,-1 1 0 0 0,1-1 1 0 0,-1 1-1 0 0,1-1 0 0 0,0 1 0 0 0,0 0 0 0 0,0 0 0 0 0,0-1 0 0 0,0 1 0 0 0,0 0 0 0 0,0 0 0 0 0,1 0 0 0 0,-1 0 0 0 0,0 1-100 0 0,-2 8 322 0 0,0 0 0 0 0,1 0 0 0 0,-1 6-322 0 0,3-16 13 0 0,-1 5 19 0 0,0 0 0 0 0,1-1-1 0 0,0 1 1 0 0,0-1 0 0 0,0 1 0 0 0,1 0-1 0 0,0-1 1 0 0,0 1 0 0 0,1 4-32 0 0,-1-8-10 0 0,-1-1 0 0 0,1 0 1 0 0,0 1-1 0 0,-1-1 0 0 0,1 0 0 0 0,0 0 1 0 0,0 1-1 0 0,0-1 0 0 0,0 0 0 0 0,0 0 1 0 0,0 0-1 0 0,0 0 0 0 0,0 0 1 0 0,0-1-1 0 0,1 1 0 0 0,0 1 10 0 0,0-2-32 0 0,0 1-1 0 0,0-1 1 0 0,0 1 0 0 0,0-1 0 0 0,0 0-1 0 0,0 0 1 0 0,0 0 0 0 0,0 0-1 0 0,0 0 1 0 0,0 0 0 0 0,0 0-1 0 0,0 0 1 0 0,0-1 0 0 0,-1 1-1 0 0,3-2 33 0 0,3 0-365 0 0,0-1 0 0 0,0 0-1 0 0,0 0 1 0 0,0-1 0 0 0,-1 0-1 0 0,1 0 1 0 0,-1 0-1 0 0,0-1 1 0 0,0 0 0 0 0,-1 0-1 0 0,4-5 366 0 0,-2 2-223 0 0,0 0 0 0 0,-1-1 0 0 0,0 0 0 0 0,-1-1 0 0 0,0 1-1 0 0,0-1 1 0 0,2-10 223 0 0,-7 23 3961 0 0,0 25-2549 0 0,2-6-1295 0 0,1 2-2053 0 0,-2-22 1003 0 0,-1 1 1 0 0,1-1-1 0 0,-1 0 0 0 0,1 1 0 0 0,0-1 1 0 0,0 0-1 0 0,1 2 933 0 0,1 0-4313 0 0</inkml:trace>
  <inkml:trace contextRef="#ctx0" brushRef="#br1" timeOffset="59">2283 4337 10890 0 0,'-6'3'10042'0'0,"-1"0"-8225"0"0,1 1-1401 0 0,3-1-96 0 0,0 1-320 0 0,2 1-224 0 0,2-1 184 0 0,1 1-2401 0 0,0 0 2105 0 0,3-1-1144 0 0,2 1-1585 0 0</inkml:trace>
  <inkml:trace contextRef="#ctx0" brushRef="#br1" timeOffset="60">2372 4396 0 0 0,'1'-22'258'0'0,"-1"5"2406"0"0,2 7 5132 0 0,0 32-2917 0 0,2 6-4115 0 0,-5 16-64 0 0,-1-27-592 0 0,2 1-1 0 0,0 0 1 0 0,1 0-1 0 0,1 0 1 0 0,1 0-1 0 0,0 0-107 0 0,1-9 107 0 0,-1-8-263 0 0,4-13-506 0 0,-2-1 305 0 0,-1 7 218 0 0,0-1 1 0 0,0 1-1 0 0,1 0 0 0 0,-1 0 0 0 0,2 0 0 0 0,0-1 139 0 0,-4 5-10 0 0,0 0-1 0 0,0 0 0 0 0,0 0 0 0 0,1 1 0 0 0,-1-1 1 0 0,0 1-1 0 0,1-1 0 0 0,-1 1 0 0 0,1 0 1 0 0,0 0-1 0 0,-1 0 0 0 0,1 0 0 0 0,0 1 0 0 0,-1-1 1 0 0,1 1-1 0 0,0-1 0 0 0,0 1 0 0 0,1 0 11 0 0,-3 0 29 0 0,0 0 0 0 0,0 0 0 0 0,-1 1 0 0 0,1-1 0 0 0,0 0-1 0 0,0 0 1 0 0,-1 1 0 0 0,1-1 0 0 0,0 0 0 0 0,0 1 0 0 0,-1-1 0 0 0,1 1-1 0 0,-1-1 1 0 0,1 1 0 0 0,0-1 0 0 0,-1 1 0 0 0,1 0 0 0 0,-1-1 0 0 0,1 1-1 0 0,-1-1 1 0 0,0 1 0 0 0,1 0 0 0 0,-1 0-29 0 0,1 1 78 0 0,0 0 0 0 0,-1 0-1 0 0,1 0 1 0 0,-1 0 0 0 0,1 1 0 0 0,-1-1 0 0 0,0 0-1 0 0,0 0 1 0 0,0 1-78 0 0,0 5 206 0 0,-1-1-1 0 0,0 1 1 0 0,-1 0-1 0 0,-2 5-205 0 0,2-5 128 0 0,-1-1-1 0 0,0 0 0 0 0,0 0 1 0 0,0 0-1 0 0,-1 0 1 0 0,-1 0-1 0 0,-1 2-127 0 0,5-8-206 0 0,0 1 0 0 0,-1-1-1 0 0,1 0 1 0 0,0 1 0 0 0,-1-1 0 0 0,1 0-1 0 0,-1 0 1 0 0,0 0 0 0 0,1 0 0 0 0,-1 0 0 0 0,0 0-1 0 0,0 0 1 0 0,1-1 0 0 0,-3 1 206 0 0,3-1-574 0 0,-1 0 0 0 0,1 0 1 0 0,-1 0-1 0 0,1 0 0 0 0,-1 0 0 0 0,1 0 0 0 0,-1-1 1 0 0,1 1-1 0 0,-1 0 0 0 0,1-1 0 0 0,-1 0 1 0 0,1 1-1 0 0,0-1 0 0 0,-1 0 0 0 0,1 1 1 0 0,0-1-1 0 0,0 0 0 0 0,-1 0 0 0 0,1 0 1 0 0,0 0-1 0 0,0-1 574 0 0,-4-4-1610 0 0,3-1 1011 0 0</inkml:trace>
  <inkml:trace contextRef="#ctx0" brushRef="#br1" timeOffset="61">2564 4500 32 0 0,'1'-8'-2195'0'0,"3"-3"10257"0"0,-2 8 1399 0 0,-5 13-5059 0 0,-2 4-3965 0 0,1 1 1 0 0,1-1 0 0 0,0 1 0 0 0,1 0 0 0 0,0 0 0 0 0,1 9-438 0 0,1-23-4 0 0,0-1 1 0 0,0 1-1 0 0,0-1 0 0 0,0 1 1 0 0,0-1-1 0 0,0 1 0 0 0,0-1 1 0 0,0 0-1 0 0,1 1 1 0 0,-1-1-1 0 0,0 1 0 0 0,0-1 1 0 0,0 1-1 0 0,0-1 0 0 0,1 0 1 0 0,-1 1-1 0 0,0-1 1 0 0,0 1-1 0 0,1-1 0 0 0,-1 0 1 0 0,0 1-1 0 0,1-1 0 0 0,-1 0 1 0 0,0 1-1 0 0,1-1 1 0 0,-1 0-1 0 0,1 0 0 0 0,-1 1 1 0 0,1-1 3 0 0,0 0-21 0 0,-1 0 0 0 0,1 0 0 0 0,0 0 0 0 0,0 0 0 0 0,0 0 0 0 0,0 0 0 0 0,0 0 0 0 0,0-1 0 0 0,0 1 0 0 0,0 0-1 0 0,0 0 1 0 0,-1-1 0 0 0,1 1 0 0 0,0-1 21 0 0,27-18-774 0 0,-26 17 690 0 0,11-8-457 0 0,-1 0-1 0 0,7-9 542 0 0,-16 15-21 0 0,1 0 0 0 0,-1 0 0 0 0,-1 0 0 0 0,1 0 0 0 0,-1 0 0 0 0,2-5 21 0 0,-3 23 1279 0 0,-4 11-933 0 0,2-19-316 0 0,0 0 0 0 0,1 0 0 0 0,-1 0-1 0 0,1 0 1 0 0,1 0 0 0 0,-1 1 0 0 0,1-1 0 0 0,0 0-1 0 0,2 4-29 0 0,-3-10-20 0 0,0 1 0 0 0,0-1 0 0 0,1 0 0 0 0,-1 0 0 0 0,0 1 0 0 0,0-1 0 0 0,0 0 0 0 0,1 0 0 0 0,-1 0 0 0 0,0 1 0 0 0,0-1 0 0 0,1 0 0 0 0,-1 0 0 0 0,0 0 0 0 0,0 0 0 0 0,1 1 0 0 0,-1-1 0 0 0,0 0 0 0 0,0 0 0 0 0,1 0 0 0 0,-1 0 0 0 0,0 0 0 0 0,1 0 0 0 0,-1 0 0 0 0,0 0 0 0 0,1 0 0 0 0,-1 0 0 0 0,0 0 0 0 0,0 0 0 0 0,1 0 0 0 0,-1 0 0 0 0,0 0 0 0 0,1 0 0 0 0,-1-1 0 0 0,0 1 0 0 0,0 0 0 0 0,1 0 0 0 0,-1 0 0 0 0,0 0 0 0 0,0-1 0 0 0,1 1 0 0 0,-1 0 0 0 0,0 0 0 0 0,0 0 0 0 0,1-1 0 0 0,-1 1 0 0 0,0 0 0 0 0,0-1 20 0 0,12-10-1255 0 0,-5 2 150 0 0,0 0 0 0 0,0-1 0 0 0,-1 0 0 0 0,5-10 1105 0 0,-7 11 593 0 0,0 0 0 0 0,-1-1-1 0 0,2-6-592 0 0,-2 32 4100 0 0,0 13-4037 0 0,-4-19-124 0 0,1 21-14 0 0,0-30-65 0 0,0 0 1 0 0,0 0-1 0 0,0 1 1 0 0,0-1-1 0 0,0 0 1 0 0,1 0-1 0 0,-1 0 1 0 0,0 0-1 0 0,1 0 0 0 0,-1 0 1 0 0,1 1-1 0 0,0-1 1 0 0,-1 0-1 0 0,1 0 1 0 0,0-1-1 0 0,-1 1 1 0 0,1 0-1 0 0,0 0 1 0 0,0 0-1 0 0,0 0 1 0 0,0 0 139 0 0,0-1-66 0 0,-1 0 0 0 0,1 0 1 0 0,0 0-1 0 0,-1 0 1 0 0,1 0-1 0 0,-1 0 1 0 0,1 0-1 0 0,-1 0 1 0 0,1 0-1 0 0,-1 0 1 0 0,1 0-1 0 0,0 0 1 0 0,-1 0-1 0 0,1 0 1 0 0,-1-1-1 0 0,1 1 1 0 0,-1 0-1 0 0,1 0 1 0 0,-1-1-1 0 0,1 1 1 0 0,-1 0-1 0 0,0-1 1 0 0,1 1-1 0 0,-1-1 1 0 0,1 1-1 0 0,-1 0 1 0 0,0-1-1 0 0,1 1 0 0 0,-1-1 66 0 0,12-17-775 0 0,-8 12 453 0 0,12-18-160 0 0,-13 18 618 0 0,0 0 1 0 0,1 0 0 0 0,0 0-1 0 0,1 1 1 0 0,-1-1 0 0 0,1 1-1 0 0,4-3-136 0 0,-8 7 214 0 0,1-1 0 0 0,-1 1 0 0 0,1 0 0 0 0,-1 0 0 0 0,1 0 0 0 0,-1 1 0 0 0,1-1 0 0 0,0 0 0 0 0,0 0-214 0 0,-2 1 34 0 0,0 0-1 0 0,1 0 0 0 0,-1 0 0 0 0,0 0 1 0 0,0 0-1 0 0,0 0 0 0 0,0 0 0 0 0,0 0 1 0 0,0 1-1 0 0,1-1 0 0 0,-1 0 0 0 0,0 0 1 0 0,0 0-1 0 0,0 0 0 0 0,0 0 0 0 0,0 0 1 0 0,0 0-1 0 0,1 0 0 0 0,-1 0 0 0 0,0 0 1 0 0,0 0-1 0 0,0 1 0 0 0,0-1 0 0 0,0 0 1 0 0,0 0-1 0 0,0 0 0 0 0,0 0 0 0 0,0 0 1 0 0,0 0-1 0 0,0 1 0 0 0,0-1 0 0 0,0 0 1 0 0,1 0-1 0 0,-1 0 0 0 0,0 0 0 0 0,0 0 1 0 0,0 0-1 0 0,0 1-33 0 0,-2 11 490 0 0,0-5-608 0 0,1 0 0 0 0,0 1 0 0 0,1-1 1 0 0,0 0-1 0 0,0 1 0 0 0,0-1 0 0 0,1 1 0 0 0,0-1 1 0 0,2 6 117 0 0,1-5-2873 0 0,0-7 1310 0 0</inkml:trace>
  <inkml:trace contextRef="#ctx0" brushRef="#br1" timeOffset="62">2989 4530 64 0 0,'0'-7'982'0'0,"3"-5"4665"0"0,-1-4 3772 0 0,-3 4-8797 0 0,1 11-490 0 0,0 0-1 0 0,-1 0 1 0 0,1 0-1 0 0,0 0 1 0 0,-1 0-1 0 0,1 0 1 0 0,-1 0-1 0 0,1 0 1 0 0,-1 0-1 0 0,1 0 1 0 0,-1 0-1 0 0,0 0 1 0 0,1 0-1 0 0,-1 0 1 0 0,0 1-1 0 0,0-1 1 0 0,1 0-1 0 0,-2 0-131 0 0,2 1 81 0 0,-1 0-1 0 0,0 0 1 0 0,1-1-1 0 0,-1 1 1 0 0,1 0-1 0 0,-1 0 1 0 0,0 0-1 0 0,1 0 1 0 0,-1 0-1 0 0,1 0 0 0 0,-1 0 1 0 0,0 1-1 0 0,1-1 1 0 0,-1 0-1 0 0,1 0 1 0 0,-1 0-1 0 0,1 1 1 0 0,-1-1-1 0 0,1 0 1 0 0,-1 0-1 0 0,1 1 1 0 0,-1-1-1 0 0,0 1-80 0 0,-2 1 189 0 0,1 1 0 0 0,-1-1 0 0 0,1 1 0 0 0,-1 0 0 0 0,1 0 0 0 0,0 0 0 0 0,0 0 0 0 0,1 0 0 0 0,-2 4-189 0 0,2-6 38 0 0,-4 12 218 0 0,0-1 1 0 0,-2 9-257 0 0,6-18 7 0 0,1 1-1 0 0,-1-1 1 0 0,0 0 0 0 0,1 1 0 0 0,0-1-1 0 0,0 0 1 0 0,0 1 0 0 0,0-1 0 0 0,1 1-1 0 0,-1-1 1 0 0,1 0 0 0 0,0 0 0 0 0,0 2-7 0 0,-1-5-3 0 0,0 1 0 0 0,0-1 1 0 0,0 0-1 0 0,1 1 0 0 0,-1-1 0 0 0,0 1 1 0 0,0-1-1 0 0,1 1 0 0 0,-1-1 1 0 0,0 0-1 0 0,1 1 0 0 0,-1-1 0 0 0,0 0 1 0 0,1 1-1 0 0,-1-1 0 0 0,1 0 1 0 0,-1 0-1 0 0,0 1 0 0 0,1-1 1 0 0,-1 0-1 0 0,1 0 0 0 0,-1 0 0 0 0,1 1 1 0 0,-1-1-1 0 0,1 0 0 0 0,-1 0 1 0 0,1 0-1 0 0,-1 0 0 0 0,1 0 3 0 0,0 0-7 0 0,0 0 0 0 0,0-1 0 0 0,1 1-1 0 0,-1 0 1 0 0,0-1 0 0 0,0 1 0 0 0,0-1 0 0 0,0 0 0 0 0,0 1-1 0 0,0-1 1 0 0,0 0 0 0 0,0 1 7 0 0,5-5-26 0 0,0 0-1 0 0,-1 0 1 0 0,4-6 26 0 0,-8 10 4 0 0,4-4 16 0 0,-3 1 12 0 0,1 1 0 0 0,-1 0 0 0 0,1 0 0 0 0,0 0 0 0 0,0 0 0 0 0,0 0 1 0 0,0 1-1 0 0,1 0 0 0 0,-1-1 0 0 0,0 1 0 0 0,1 0 0 0 0,0 1-32 0 0,-3 1 35 0 0,-1-1 0 0 0,1 1-1 0 0,-1 0 1 0 0,1 0 0 0 0,-1 0 0 0 0,1 1 0 0 0,-1-1-1 0 0,1 0 1 0 0,-1 0 0 0 0,1 0 0 0 0,-1 0 0 0 0,1 0-1 0 0,-1 1 1 0 0,1-1 0 0 0,-1 0 0 0 0,1 0 0 0 0,-1 1 0 0 0,0-1-1 0 0,1 0 1 0 0,-1 1 0 0 0,1-1 0 0 0,-1 0 0 0 0,0 1-1 0 0,1-1 1 0 0,-1 1 0 0 0,0-1 0 0 0,1 1-35 0 0,4 16 665 0 0,-5-10-487 0 0,0 0 0 0 0,0-1 0 0 0,0 1 0 0 0,-1 1-178 0 0,-13 71 406 0 0,6-47-415 0 0,-1 0 0 0 0,-10 19 9 0 0,12-30 8 0 0,6-16 15 0 0,0 0 0 0 0,-1 0 0 0 0,0 0 0 0 0,0-1 0 0 0,0 1 0 0 0,0-1 0 0 0,-1 0 1 0 0,0 0-1 0 0,-1 1-23 0 0,4-4 2 0 0,0-1 0 0 0,0 0 0 0 0,0 0 0 0 0,0 0 0 0 0,0 0 0 0 0,0 0 0 0 0,0 0 0 0 0,0 0 0 0 0,0 0 0 0 0,0 0 0 0 0,0 1 0 0 0,0-1 0 0 0,0 0 0 0 0,0 0 0 0 0,-1 0 0 0 0,1 0 0 0 0,0 0 0 0 0,0 0 0 0 0,0 0 0 0 0,0 0 0 0 0,0 0 0 0 0,0 0 0 0 0,0 0 0 0 0,-1 0 0 0 0,1 0 0 0 0,0 0 0 0 0,0 0 0 0 0,0 0 0 0 0,0 0 0 0 0,0 0 0 0 0,0 0 0 0 0,0 0 0 0 0,-1 0 0 0 0,1 0 0 0 0,0 0-1 0 0,0 0 1 0 0,0 0 0 0 0,0 0 0 0 0,0 0 0 0 0,0 0 0 0 0,0 0 0 0 0,0 0 0 0 0,-1 0 0 0 0,1 0 0 0 0,0 0 0 0 0,0 0-2 0 0,-1-7 19 0 0,2-8-140 0 0,1 6-320 0 0,1 1 1 0 0,0 0-1 0 0,0-1 0 0 0,1 1 1 0 0,0 1-1 0 0,0-1 0 0 0,1 0 1 0 0,1-1 440 0 0,10-12-3032 0 0,0 2 0 0 0,5-5 3032 0 0,-1 5-4295 0 0</inkml:trace>
  <inkml:trace contextRef="#ctx0" brushRef="#br1" timeOffset="63">1381 41 0 0 0,'12'-21'1338'0'0,"-11"13"6538"0"0,-2 8-7715 0 0,1 0-1 0 0,0 0 1 0 0,0 0 0 0 0,-1-1-1 0 0,1 1 1 0 0,0 0-1 0 0,0 0 1 0 0,-1 0 0 0 0,1 0-1 0 0,0 0 1 0 0,-1 0 0 0 0,1 0-1 0 0,0 0 1 0 0,0 0 0 0 0,-1 0-1 0 0,1 0 1 0 0,0 0 0 0 0,-1 0-1 0 0,1 0 1 0 0,0 0-1 0 0,0 1 1 0 0,-1-1 0 0 0,1 0-1 0 0,0 0 1 0 0,0 0 0 0 0,-1 0-1 0 0,1 0 1 0 0,0 1 0 0 0,0-1-1 0 0,-1 0 1 0 0,1 0 0 0 0,0 0-1 0 0,0 1 1 0 0,0-1-1 0 0,-1 0 1 0 0,1 0 0 0 0,0 1-161 0 0,-10 8 1055 0 0,0 4-488 0 0,1 1 0 0 0,0 0 0 0 0,1 1 0 0 0,1-1 1 0 0,0 2-1 0 0,0 2-567 0 0,-5 11 376 0 0,1-4-22 0 0,1 1 0 0 0,2 0 0 0 0,0 0 0 0 0,2 0 0 0 0,1 1 0 0 0,0 9-354 0 0,4-20-145 0 0,0 0 0 0 0,1 0 0 0 0,1 0 0 0 0,1 0 0 0 0,0 4 145 0 0,1-9-847 0 0,-1-1 0 0 0,1 1 0 0 0,1-1-1 0 0,-1 0 1 0 0,2 0 0 0 0,0 0 0 0 0,5 9 847 0 0,-6-14-1502 0 0,0 0 0 0 0,0 1 0 0 0,0-2 0 0 0,1 1 0 0 0,3 3 1502 0 0,9 5-6471 0 0</inkml:trace>
  <inkml:trace contextRef="#ctx0" brushRef="#br1" timeOffset="64">1654 176 0 0 0,'0'-8'466'0'0,"0"-7"255"0"0,3 5 4684 0 0,-6 19 2618 0 0,2 2-3830 0 0,1 30-3245 0 0,1-24 72 0 0,-4 52-185 0 0,1-45-1226 0 0,1 1 0 0 0,1-1-1 0 0,2 0 1 0 0,0 1 0 0 0,3 8 391 0 0,1-20-4527 0 0,-2-8-1368 0 0,-4-5 5733 0 0,0 0 0 0 0,0 0 0 0 0,0 0 0 0 0,1 0 0 0 0,-1 0 0 0 0,0 0 0 0 0,0 0 0 0 0,0 0 0 0 0,0 0 0 0 0,0 0 0 0 0,0 0 1 0 0,0 0-1 0 0,1 0 0 0 0,-1 0 0 0 0,0 0 0 0 0,0 0 0 0 0,0 0 0 0 0,0 0 0 0 0,0 0 0 0 0,0 0 0 0 0,0 0 0 0 0,1 0 0 0 0,-1 0 0 0 0,0 0 0 0 0,0 0 0 0 0,0 0 0 0 0,0 0 0 0 0,0 0 0 0 0,0 0 0 0 0,0 0 0 0 0,0-1 1 0 0,0 1-1 0 0,0 0 0 0 0,0 0 0 0 0,1 0 0 0 0,-1 0 0 0 0,0 0 0 0 0,0 0 0 0 0,0 0 0 0 0,0 0 0 0 0,0-1 0 0 0,0 1 0 0 0,0 0 0 0 0,0 0 162 0 0,2-8-939 0 0</inkml:trace>
  <inkml:trace contextRef="#ctx0" brushRef="#br1" timeOffset="65">1548 162 736 0 0,'-11'-5'159'0'0,"-6"0"8994"0"0,12 4 1092 0 0,20 2-8060 0 0,14 1-100 0 0,27-2-2085 0 0,29-5-2817 0 0,-34 2-801 0 0,-21 0 1117 0 0,3-4-1267 0 0</inkml:trace>
  <inkml:trace contextRef="#ctx0" brushRef="#br1" timeOffset="66">1925 316 88 0 0,'8'-13'1380'0'0,"6"-11"12747"0"0,-30 20-10108 0 0,8 6-3814 0 0,1 0 0 0 0,-1 0 0 0 0,0 1 0 0 0,1 0 0 0 0,-4 2-205 0 0,1-1 79 0 0,5-2-62 0 0,1-1-1 0 0,-1 1 1 0 0,1 1 0 0 0,-1-1 0 0 0,1 1-1 0 0,0-1 1 0 0,0 1 0 0 0,0 1 0 0 0,0-1-1 0 0,1 0 1 0 0,-1 1 0 0 0,1 0 0 0 0,0-1-1 0 0,0 1 1 0 0,0 1 0 0 0,0 0-17 0 0,0 2 26 0 0,-1-1 0 0 0,1 1 0 0 0,0 1 0 0 0,1-1 0 0 0,-1 5-26 0 0,2-9-1 0 0,0 1 1 0 0,1 0-1 0 0,-1-1 1 0 0,1 1-1 0 0,0 0 0 0 0,0 0 1 0 0,1-1-1 0 0,-1 1 0 0 0,1 0 1 0 0,0 0-1 0 0,-1-1 1 0 0,2 2 0 0 0,-2-4-6 0 0,1-1 0 0 0,-1 1 0 0 0,0 0 1 0 0,0-1-1 0 0,1 1 0 0 0,-1-1 0 0 0,0 1 1 0 0,1-1-1 0 0,-1 1 0 0 0,1-1 1 0 0,-1 0-1 0 0,0 1 0 0 0,1-1 0 0 0,-1 1 1 0 0,1-1-1 0 0,-1 0 0 0 0,1 1 1 0 0,-1-1-1 0 0,1 0 0 0 0,0 0 0 0 0,-1 1 1 0 0,1-1-1 0 0,-1 0 0 0 0,1 0 0 0 0,0 0 1 0 0,-1 0-1 0 0,1 0 6 0 0,1 0-26 0 0,0 0-1 0 0,-1 0 1 0 0,1 0-1 0 0,0-1 1 0 0,-1 1 0 0 0,1-1-1 0 0,0 1 1 0 0,-1-1-1 0 0,1 0 1 0 0,0 0 26 0 0,4-2-124 0 0,0-1 1 0 0,-1 1-1 0 0,0-1 1 0 0,1-1-1 0 0,-1 1 124 0 0,7-8-338 0 0,0 0 0 0 0,-1-1 0 0 0,0 0 0 0 0,-1-1 0 0 0,-1 0 0 0 0,0-1 0 0 0,3-6 338 0 0,2-8-45 0 0,-8 18 711 0 0,-5 10 164 0 0,-1 3 456 0 0,-6 15-1185 0 0,2 0-1 0 0,0 1 1 0 0,2-1-1 0 0,-1 1 1 0 0,2-1 0 0 0,0 1-1 0 0,2 16-100 0 0,-1-33-82 0 0,0 0 0 0 0,0-1 1 0 0,0 1-1 0 0,0 0 0 0 0,0-1 0 0 0,1 1 0 0 0,-1-1 0 0 0,0 1 1 0 0,0 0-1 0 0,0-1 0 0 0,0 1 0 0 0,1-1 0 0 0,-1 1 0 0 0,0 0 1 0 0,1-1-1 0 0,-1 1 0 0 0,0-1 0 0 0,1 1 0 0 0,-1-1 0 0 0,1 1 0 0 0,-1-1 1 0 0,1 0-1 0 0,-1 1 0 0 0,1-1 0 0 0,-1 1 0 0 0,1-1 0 0 0,-1 0 1 0 0,1 0-1 0 0,-1 1 0 0 0,1-1 0 0 0,-1 0 0 0 0,1 0 82 0 0,8-2-4846 0 0,-1-6-4674 0 0,3-12 6801 0 0,-5 7 2132 0 0</inkml:trace>
  <inkml:trace contextRef="#ctx0" brushRef="#br1" timeOffset="67">2064 127 264 0 0,'0'-7'925'0'0,"-3"-8"7863"0"0,1 8-907 0 0,3 14-5648 0 0,0 14-1320 0 0,-1-1 0 0 0,0 1 0 0 0,-3 8-913 0 0,1-4 290 0 0,1 23-290 0 0,2-33-8 0 0,0 1 0 0 0,0-1 0 0 0,2 1 0 0 0,0-1 1 0 0,0 0-1 0 0,2 0 0 0 0,3 7 8 0 0,-8-21-4 0 0,0-1-1 0 0,0 0 1 0 0,0 0 0 0 0,0 0 0 0 0,0 0-1 0 0,0 0 1 0 0,0 1 0 0 0,0-1 0 0 0,0 0-1 0 0,0 0 1 0 0,0 0 0 0 0,0 0 0 0 0,0 0-1 0 0,1 0 1 0 0,-1 0 0 0 0,0 1 0 0 0,0-1-1 0 0,0 0 1 0 0,0 0 0 0 0,0 0 0 0 0,0 0-1 0 0,0 0 1 0 0,1 0 0 0 0,-1 0 0 0 0,0 0-1 0 0,0 0 1 0 0,0 0 0 0 0,0 0 0 0 0,0 0-1 0 0,1 0 1 0 0,-1 0 0 0 0,0 0-1 0 0,0 0 1 0 0,0 0 0 0 0,0 0 0 0 0,0 0-1 0 0,1 0 1 0 0,-1 0 0 0 0,0 0 0 0 0,0 0-1 0 0,0 0 1 0 0,0 0 0 0 0,0 0 0 0 0,1 0-1 0 0,-1 0 1 0 0,0 0 4 0 0,6-8-176 0 0,2-12-82 0 0,-1-7 49 0 0,-4 15 140 0 0,0 1 0 0 0,1 0 0 0 0,0 0 0 0 0,4-7 69 0 0,-7 16-11 0 0,0-1 0 0 0,0 1 0 0 0,1 0 0 0 0,-1 0 0 0 0,1 0-1 0 0,0 0 1 0 0,-1 0 0 0 0,1 0 0 0 0,0 0 0 0 0,0 1 0 0 0,0-1-1 0 0,0 1 1 0 0,1-1 0 0 0,-1 1 0 0 0,0 0 0 0 0,1 0 0 0 0,-1 0-1 0 0,0 0 1 0 0,1 0 0 0 0,-1 1 0 0 0,1-1 0 0 0,2 1 11 0 0,-3 0-9 0 0,0 0 0 0 0,0 0 1 0 0,1 0-1 0 0,-1 1 0 0 0,0-1 0 0 0,0 1 1 0 0,0-1-1 0 0,1 1 0 0 0,-1 0 1 0 0,0 0-1 0 0,0 0 0 0 0,0 0 0 0 0,0 0 1 0 0,-1 0-1 0 0,1 1 0 0 0,0-1 1 0 0,0 1-1 0 0,-1-1 0 0 0,1 1 0 0 0,-1 0 1 0 0,1 0-1 0 0,-1-1 0 0 0,0 1 1 0 0,0 0-1 0 0,1 2 9 0 0,0-1-8 0 0,-1-1-1 0 0,0 1 1 0 0,1 0-1 0 0,-1 0 1 0 0,0 1 0 0 0,-1-1-1 0 0,1 0 1 0 0,0 0 0 0 0,-1 0-1 0 0,0 0 1 0 0,0 1-1 0 0,0-1 1 0 0,0 0 0 0 0,0 0-1 0 0,-1 1 1 0 0,1-1 0 0 0,-2 2 8 0 0,1 0 22 0 0,-1-1 0 0 0,0 1 0 0 0,-1 0 0 0 0,1-1 0 0 0,-1 0 0 0 0,0 0 0 0 0,0 1 0 0 0,0-2 0 0 0,-1 1 0 0 0,1 0 0 0 0,-1-1 0 0 0,0 1 0 0 0,0-1 0 0 0,0 0 0 0 0,0 0 0 0 0,-5 1-22 0 0,6-2-130 0 0,-1-1 0 0 0,0 0 0 0 0,0 0 0 0 0,0 0 0 0 0,0 0 0 0 0,0-1 0 0 0,0 0 0 0 0,0 0 0 0 0,0 0 130 0 0,2 0-185 0 0,1 0 0 0 0,0 0 1 0 0,-1 0-1 0 0,1-1 1 0 0,0 1-1 0 0,-1 0 0 0 0,1-1 1 0 0,0 1-1 0 0,0-1 1 0 0,0 1-1 0 0,-1-1 0 0 0,1 0 1 0 0,0 0-1 0 0,0 1 1 0 0,0-1-1 0 0,0 0 1 0 0,0 0-1 0 0,0 0 0 0 0,0 0 1 0 0,1 0-1 0 0,-1 0 1 0 0,0 0-1 0 0,0 0 0 0 0,1 0 1 0 0,-1-1-1 0 0,1 1 1 0 0,-1 0-1 0 0,1-1 185 0 0,-3-10-2854 0 0,-1 0-2649 0 0</inkml:trace>
  <inkml:trace contextRef="#ctx0" brushRef="#br1" timeOffset="68">2316 334 1232 0 0,'-8'2'9530'0'0,"4"-2"-4856"0"0,3-1-2655 0 0,7-3-1523 0 0,-2 2-604 0 0,-1 0 0 0 0,1-1 1 0 0,-1 1-1 0 0,1-1 1 0 0,-1 1-1 0 0,0-1 0 0 0,0 0 1 0 0,0 0-1 0 0,0 0 1 0 0,-1-1-1 0 0,1 1 1 0 0,0-3 107 0 0,-1 2-200 0 0,0-1 1 0 0,-1 0 0 0 0,1 1 0 0 0,-1-1-1 0 0,0 0 1 0 0,0 0 0 0 0,-1 0 0 0 0,1 0-1 0 0,-1 0 1 0 0,0-2 199 0 0,0 7 28 0 0,0-1-1 0 0,0 0 1 0 0,1 0-1 0 0,-1 1 1 0 0,0-1-1 0 0,0 0 1 0 0,0 0-1 0 0,0 0 1 0 0,-1 1-1 0 0,1-1 1 0 0,0 0-1 0 0,0 0 1 0 0,0 1-1 0 0,0-1 1 0 0,-1 0-1 0 0,1 1 0 0 0,0-1 1 0 0,-1 0-1 0 0,1 0 1 0 0,-1 1-1 0 0,1-1 1 0 0,-1 1-1 0 0,1-1 1 0 0,-1 0-1 0 0,1 1 1 0 0,-1-1-1 0 0,1 1 1 0 0,-1-1-28 0 0,0 2 124 0 0,-1-1-1 0 0,1 0 1 0 0,0 1-1 0 0,0-1 1 0 0,0 0 0 0 0,-1 1-1 0 0,1-1 1 0 0,0 1-1 0 0,0 0 1 0 0,0-1 0 0 0,0 1-1 0 0,0 0 1 0 0,0 0 0 0 0,0 0-1 0 0,0 0 1 0 0,0 0-1 0 0,0 0-123 0 0,-5 6 192 0 0,1 0-1 0 0,0 0 1 0 0,0 0-1 0 0,1 1 0 0 0,-1 0 1 0 0,2-1-1 0 0,-1 2 0 0 0,1-1 1 0 0,0 0-1 0 0,1 0 1 0 0,0 1-1 0 0,0 0 0 0 0,1-1 1 0 0,0 1-1 0 0,1 0 0 0 0,0-1 1 0 0,0 1-1 0 0,0 0 1 0 0,1 0-1 0 0,1-1 0 0 0,0 1 1 0 0,1 2-192 0 0,-3-9-32 0 0,1 0 0 0 0,0 0 0 0 0,-1 0 0 0 0,1 0 0 0 0,0 0 0 0 0,0 0 0 0 0,1 0 1 0 0,-1 0-1 0 0,0-1 0 0 0,0 1 0 0 0,1-1 0 0 0,-1 1 0 0 0,1-1 0 0 0,0 1 0 0 0,-1-1 1 0 0,1 0-1 0 0,0 0 0 0 0,0 0 0 0 0,-1 0 0 0 0,1 0 0 0 0,0 0 0 0 0,0 0 0 0 0,1 0 32 0 0,0-1-171 0 0,-1 0-1 0 0,1 0 0 0 0,-1 0 1 0 0,1 0-1 0 0,-1 0 1 0 0,1-1-1 0 0,-1 1 0 0 0,1-1 1 0 0,-1 1-1 0 0,1-1 0 0 0,-1 0 1 0 0,1 0-1 0 0,-1 0 1 0 0,0 0-1 0 0,0-1 0 0 0,0 1 1 0 0,0-1-1 0 0,0 1 0 0 0,2-2 172 0 0,4-4-2147 0 0,-1 0-1 0 0,0-1 0 0 0,0 0 0 0 0,0-1 0 0 0,4-6 2148 0 0,26-49-7057 0 0,-23 37 7903 0 0,-2 5-769 0 0,-1 1 0 0 0,-1-2-1 0 0,-1 1 1 0 0,6-22-77 0 0,-10 15 1646 0 0,-2-15 9589 0 0,-3 43-10795 0 0,0-1 0 0 0,0 1-1 0 0,0-1 1 0 0,-1 1 0 0 0,1-1-1 0 0,0 1 1 0 0,-1 0 0 0 0,1-1-1 0 0,-1 1 1 0 0,1 0 0 0 0,-1-1-1 0 0,-1 0-439 0 0,2 2 45 0 0,0 0-1 0 0,0 0 0 0 0,0 0 1 0 0,0-1-1 0 0,0 1 0 0 0,0 0 0 0 0,0 0 1 0 0,0 0-1 0 0,0 0 0 0 0,0 0 1 0 0,0 0-1 0 0,0 0 0 0 0,0 0 0 0 0,0 0 1 0 0,-1 0-1 0 0,1 0 0 0 0,0 0 1 0 0,0 0-1 0 0,0 0 0 0 0,0 0 0 0 0,0 0 1 0 0,0 0-1 0 0,0 0 0 0 0,0-1 1 0 0,0 1-1 0 0,-1 0 0 0 0,1 0 0 0 0,0 0 1 0 0,0 1-1 0 0,0-1 0 0 0,0 0 1 0 0,0 0-1 0 0,0 0 0 0 0,0 0 1 0 0,0 0-1 0 0,0 0 0 0 0,-1 0 0 0 0,1 0 1 0 0,0 0-1 0 0,0 0 0 0 0,0 0 1 0 0,0 0-1 0 0,0 0 0 0 0,0 0 0 0 0,0 0 1 0 0,0 0-1 0 0,0 0 0 0 0,0 0-44 0 0,-2 11 289 0 0,1 14-76 0 0,-4 18-213 0 0,3-22 77 0 0,0 0 0 0 0,1 15-77 0 0,1 2 34 0 0,0-22-467 0 0,0 0 1 0 0,2 11 432 0 0,-1-19-512 0 0,-1-5 197 0 0,0 0 0 0 0,1 0 1 0 0,-1 1-1 0 0,1-1 0 0 0,0 0 0 0 0,0 0 0 0 0,1 2 315 0 0,-2-4-236 0 0,0-1 0 0 0,0 0 1 0 0,1 1-1 0 0,-1-1 0 0 0,0 1 0 0 0,1-1 0 0 0,-1 0 0 0 0,1 1 0 0 0,-1-1 0 0 0,0 0 0 0 0,1 1 0 0 0,-1-1 0 0 0,1 0 0 0 0,-1 1 0 0 0,1-1 0 0 0,-1 0 0 0 0,1 0 0 0 0,-1 0 0 0 0,1 0 0 0 0,-1 1 236 0 0,1-1-636 0 0,0 0-1 0 0,0 0 1 0 0,0 0-1 0 0,0-1 1 0 0,0 1-1 0 0,0 0 1 0 0,0 0-1 0 0,0-1 1 0 0,0 1-1 0 0,0 0 1 0 0,0-1-1 0 0,0 1 1 0 0,0-1-1 0 0,0 1 1 0 0,0-1 636 0 0,7-5-2139 0 0,3-1 1353 0 0</inkml:trace>
  <inkml:trace contextRef="#ctx0" brushRef="#br1" timeOffset="69">2662 83 1192 0 0,'0'0'397'0'0,"0"0"0"0"0,-1-1 0 0 0,1 1 0 0 0,0 0 0 0 0,0 0 0 0 0,0 0 0 0 0,0 0 0 0 0,0 0 0 0 0,0 0 0 0 0,0 0 0 0 0,0-1 0 0 0,0 1 0 0 0,-1 0 0 0 0,1 0 0 0 0,0 0 0 0 0,0 0 0 0 0,0 0 0 0 0,0 0 0 0 0,0 0 0 0 0,0 0 0 0 0,-1 0 0 0 0,1 0 0 0 0,0 0 0 0 0,0 0 0 0 0,0 0 0 0 0,0 0 0 0 0,0 0 0 0 0,-1 0 0 0 0,1 0 0 0 0,0 0 0 0 0,0 0 0 0 0,0 0 0 0 0,0 0 0 0 0,0 0 0 0 0,-1 0 0 0 0,1 0 0 0 0,0 0-397 0 0,-4 5 4008 0 0,-1 8-3183 0 0,4-3-492 0 0,-22 128 2449 0 0,20-105-3104 0 0,1-1 0 0 0,2 0 1 0 0,1 12 321 0 0,0-38-593 0 0,-1 0 1 0 0,2 1 0 0 0,-1-1-1 0 0,1 2 593 0 0,-1-6-537 0 0,-1-1 0 0 0,1 1 0 0 0,-1-1 0 0 0,1 0 0 0 0,0 1-1 0 0,0-1 1 0 0,0 0 0 0 0,-1 0 0 0 0,1 0 0 0 0,1 1 537 0 0,-1-1-413 0 0,-1-1 0 0 0,0 0 0 0 0,1 1 1 0 0,-1-1-1 0 0,1 0 0 0 0,-1 0 0 0 0,1 0 1 0 0,-1 1-1 0 0,1-1 0 0 0,-1 0 0 0 0,1 0 0 0 0,-1 0 1 0 0,1 0-1 0 0,-1 0 0 0 0,1 0 0 0 0,-1 0 0 0 0,1 0 1 0 0,-1 0-1 0 0,1 0 0 0 0,-1 0 0 0 0,1 0 0 0 0,-1 0 1 0 0,1 0-1 0 0,-1-1 0 0 0,1 1 0 0 0,-1 0 1 0 0,1 0-1 0 0,-1-1 413 0 0,9-4-2413 0 0</inkml:trace>
  <inkml:trace contextRef="#ctx0" brushRef="#br1" timeOffset="70">2709 296 464 0 0,'0'0'415'0'0,"-1"0"1"0"0,1 0-1 0 0,-1 0 0 0 0,1 0 0 0 0,0 1 0 0 0,-1-1 1 0 0,1 0-1 0 0,-1 0 0 0 0,1 0 0 0 0,0 1 0 0 0,-1-1 1 0 0,1 0-1 0 0,0 0 0 0 0,-1 1 0 0 0,1-1 0 0 0,0 0 1 0 0,0 1-1 0 0,-1-1 0 0 0,1 0 0 0 0,0 1 1 0 0,0-1-1 0 0,-1 0 0 0 0,1 1-415 0 0,4 6 6127 0 0,-3-6-5905 0 0,0-1 0 0 0,0 1-1 0 0,0 0 1 0 0,0-1-1 0 0,1 1 1 0 0,-1-1 0 0 0,0 1-1 0 0,0-1 1 0 0,1 0-1 0 0,-1 1 1 0 0,0-1 0 0 0,0 0-1 0 0,1 0 1 0 0,-1 0-1 0 0,1 0-221 0 0,2-1 69 0 0,0 0 0 0 0,-1 0-1 0 0,1-1 1 0 0,0 1-1 0 0,-1-1 1 0 0,1 0-1 0 0,-1 0 1 0 0,1 0 0 0 0,-1-1-1 0 0,0 1 1 0 0,1-2-69 0 0,6-5-205 0 0,-1-1 0 0 0,6-7 205 0 0,-13 14-53 0 0,0 0 1 0 0,-1 0-1 0 0,1 0 1 0 0,-1-1-1 0 0,1 1 0 0 0,-1 0 1 0 0,0 0-1 0 0,0-1 1 0 0,-1 1-1 0 0,1-1 1 0 0,-1 1-1 0 0,0-1 1 0 0,0 0 52 0 0,0 3 15 0 0,0 0 0 0 0,0 0-1 0 0,0 0 1 0 0,0 0 0 0 0,0 0 0 0 0,0 0 0 0 0,0 1 0 0 0,-1-1-1 0 0,1 0 1 0 0,-1 0 0 0 0,1 0 0 0 0,0 0 0 0 0,-1 0-1 0 0,1 0 1 0 0,-1 0 0 0 0,0 1 0 0 0,1-1 0 0 0,-1 0 0 0 0,0 0-15 0 0,0 0 64 0 0,0 1 1 0 0,0 0 0 0 0,0-1 0 0 0,-1 1-1 0 0,1 0 1 0 0,0-1 0 0 0,0 1-1 0 0,0 0 1 0 0,0 0 0 0 0,0 0 0 0 0,0 0-1 0 0,-1 0 1 0 0,1 0 0 0 0,0 0-1 0 0,0 1 1 0 0,0-1 0 0 0,0 0 0 0 0,0 1-1 0 0,0-1 1 0 0,0 0 0 0 0,0 1-1 0 0,0-1-64 0 0,-4 3 299 0 0,0-1-1 0 0,1 1 1 0 0,-1 0-1 0 0,1 0 0 0 0,0 1 1 0 0,0-1-1 0 0,0 1 0 0 0,0 0 1 0 0,1 0-1 0 0,0 0 1 0 0,-1 0-1 0 0,1 2-298 0 0,-2 1 293 0 0,1 0 0 0 0,0 0 1 0 0,1 0-1 0 0,0 1 0 0 0,0-1 0 0 0,0 1 1 0 0,0 6-294 0 0,2-11 34 0 0,1 0 0 0 0,-1 1 1 0 0,1-1-1 0 0,0 0 0 0 0,0 0 0 0 0,0 1 1 0 0,1-1-1 0 0,-1 0 0 0 0,1 0 1 0 0,0 1-1 0 0,0-1 0 0 0,0 1-34 0 0,0-2-93 0 0,0 0-1 0 0,0-1 0 0 0,0 1 1 0 0,0 0-1 0 0,0 0 1 0 0,0-1-1 0 0,1 1 0 0 0,-1-1 1 0 0,1 1-1 0 0,-1-1 0 0 0,1 1 1 0 0,0-1-1 0 0,-1 0 1 0 0,1 0-1 0 0,0 0 0 0 0,0 0 1 0 0,0 0-1 0 0,0 0 1 0 0,1 0 93 0 0,5 1-514 0 0,0-1 1 0 0,0 1-1 0 0,0-2 0 0 0,0 1 1 0 0,0-1-1 0 0,0 0 1 0 0,0-1-1 0 0,0 0 0 0 0,6-1 514 0 0,28-8-2944 0 0</inkml:trace>
  <inkml:trace contextRef="#ctx0" brushRef="#br1" timeOffset="71">3133 0 1120 0 0,'23'4'11922'0'0,"-3"6"-4960"0"0,-16-8-6427 0 0,0 1 1 0 0,-1 1-1 0 0,1-1 1 0 0,-1 0 0 0 0,0 1-1 0 0,0 0 1 0 0,0 0 0 0 0,2 3-536 0 0,-1 0-154 0 0,-1 0 1 0 0,0 0-1 0 0,0 1 1 0 0,0-1-1 0 0,-1 1 1 0 0,0 0-1 0 0,1 5 154 0 0,-1 16 2377 0 0,-2-12-2388 0 0,0-1 0 0 0,-2 1 0 0 0,0-1 1 0 0,-1 1-1 0 0,0-1 0 0 0,-2 0 0 0 0,0 0 0 0 0,0 0 1 0 0,-1-1-1 0 0,-1 0 0 0 0,-4 6 11 0 0,-24 31-9718 0 0,-27 31 9718 0 0,43-61-4968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5:59:30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64 104 0 0,'-7'-7'867'0'0,"4"4"-684"0"0,13 4-49 0 0,18 1 275 0 0,-1-1 0 0 0,16-3-409 0 0,12 1 1624 0 0,14 2 4306 0 0,0-2-3628 0 0,121 3-1764 0 0,70-1 463 0 0,-67-2-16 0 0,177-2-246 0 0,-158 0-583 0 0,200-4-100 0 0,-297 7 233 0 0,63 9-289 0 0,-170-9 27 0 0,10 1 15 0 0,-18-1-34 0 0,1 0-1 0 0,-1 0 1 0 0,1 0 0 0 0,-1 0-1 0 0,1 0 1 0 0,-1 0 0 0 0,1 0-1 0 0,-1 0 1 0 0,1 1 0 0 0,-1-1-1 0 0,0 0 1 0 0,1 0 0 0 0,-1 1-1 0 0,1-1 1 0 0,-1 0-1 0 0,1 1 1 0 0,-1-1 0 0 0,0 0-1 0 0,1 1 1 0 0,-1-1 0 0 0,0 0-1 0 0,0 1 1 0 0,1-1 0 0 0,-1 1-1 0 0,0-1 1 0 0,1 1-8 0 0,-3 0 23 0 0,1 0 0 0 0,0 0 0 0 0,0 0 0 0 0,0 0 0 0 0,0 0 0 0 0,-1-1 0 0 0,1 1 0 0 0,0 0-1 0 0,-1-1 1 0 0,1 1 0 0 0,0-1 0 0 0,-2 1-23 0 0,-1 1 41 0 0,-39 20 116 0 0,1 2-1 0 0,2 3 1 0 0,-34 26-157 0 0,38-26 20 0 0,-1-3 1 0 0,-1-1-1 0 0,-35 16-20 0 0,-10 5 49 0 0,63-31-29 0 0,0 1 0 0 0,0 0 0 0 0,1 2-1 0 0,1 0 1 0 0,1 1 0 0 0,-8 10-20 0 0,13-14 5 0 0,-20 24-9 0 0,29-33 10 0 0,0 0 0 0 0,0 0 0 0 0,1 0 0 0 0,-1 1 0 0 0,1-1 0 0 0,0 1 0 0 0,1-1 0 0 0,-1 3-6 0 0,2-6 9 0 0,0 1 0 0 0,0-1 1 0 0,0 1-1 0 0,0-1 0 0 0,0 1 0 0 0,0 0 0 0 0,0-1 0 0 0,1 1 0 0 0,-1-1 0 0 0,1 1 0 0 0,-1-1 0 0 0,1 1 0 0 0,0-1 0 0 0,-1 1 1 0 0,1-1-1 0 0,0 0 0 0 0,0 0 0 0 0,0 1 0 0 0,0-1 0 0 0,0 0 0 0 0,0 0 0 0 0,1 0 0 0 0,-1 0 0 0 0,0 0 0 0 0,0 0 0 0 0,1 0 0 0 0,-1 0 1 0 0,1-1-1 0 0,-1 1-9 0 0,4 2 32 0 0,1-1 1 0 0,-1 1 0 0 0,0-1-1 0 0,1 0 1 0 0,0-1 0 0 0,-1 1-1 0 0,3-1-32 0 0,26 4 61 0 0,6 1 55 0 0,-1-1 0 0 0,1-2-1 0 0,7-2-115 0 0,209-17 340 0 0,-5 0-317 0 0,-171 15-37 0 0,1 3-1 0 0,9 4 15 0 0,-84-5-3 0 0,36 5 9 0 0,-39-6-9 0 0,0 1 0 0 0,0 0-1 0 0,-1 0 1 0 0,1 0 0 0 0,0 0 0 0 0,0 0-1 0 0,-1 0 1 0 0,1 1 0 0 0,-1-1-1 0 0,1 1 1 0 0,-1 0 0 0 0,1 0 3 0 0,-3-2-6 0 0,0 0 1 0 0,0 1-1 0 0,0-1 0 0 0,1 0 1 0 0,-1 0-1 0 0,0 0 0 0 0,0 0 1 0 0,0 1-1 0 0,0-1 0 0 0,0 0 1 0 0,0 0-1 0 0,1 0 0 0 0,-1 0 1 0 0,0 1-1 0 0,0-1 1 0 0,0 0-1 0 0,0 0 0 0 0,0 0 1 0 0,0 1-1 0 0,0-1 0 0 0,0 0 1 0 0,0 0-1 0 0,0 1 0 0 0,0-1 1 0 0,0 0-1 0 0,0 0 0 0 0,0 0 1 0 0,0 1-1 0 0,0-1 0 0 0,0 0 1 0 0,-1 0-1 0 0,1 0 1 0 0,0 1-1 0 0,0-1 0 0 0,0 0 1 0 0,0 0-1 0 0,0 0 0 0 0,0 0 6 0 0,-9 4-513 0 0,-10-2-2812 0 0,12-2-285 0 0,4-2-3701 0 0,2 0 5565 0 0</inkml:trace>
  <inkml:trace contextRef="#ctx0" brushRef="#br0" timeOffset="1">2649 660 0 0 0,'0'-2'99'0'0,"-1"0"-1"0"0,1 0 1 0 0,-1 0-1 0 0,1 0 1 0 0,-1 0-1 0 0,0 0 1 0 0,0 0 0 0 0,0 0-1 0 0,0 0 1 0 0,-1 0-1 0 0,1 1 1 0 0,-1-1-99 0 0,-7-14 3306 0 0,3-1 4465 0 0,5 15-7595 0 0,1-1 1 0 0,0 0-1 0 0,0 1 0 0 0,0-1 0 0 0,1 1 1 0 0,-1-1-1 0 0,1 1 0 0 0,-1-1 1 0 0,1 1-1 0 0,0-1 0 0 0,0 1 0 0 0,0-1 1 0 0,0 1-1 0 0,0 0 0 0 0,0-1 1 0 0,1 1-1 0 0,-1 0 0 0 0,1 0 0 0 0,0 0 1 0 0,-1 0-1 0 0,3-1-176 0 0,-1 0 29 0 0,1 1 0 0 0,-1-1-1 0 0,1 1 1 0 0,0 0 0 0 0,0 0 0 0 0,0 0 0 0 0,0 0-1 0 0,0 0 1 0 0,1 1 0 0 0,-1 0 0 0 0,0 0-1 0 0,3 0-28 0 0,-5 1 5 0 0,0 0-1 0 0,0 0 0 0 0,-1 0 0 0 0,1 0 0 0 0,0 0 0 0 0,0 0 0 0 0,0 0 0 0 0,-1 1 0 0 0,1-1 0 0 0,0 1 0 0 0,0 0 0 0 0,-1-1 0 0 0,1 1 0 0 0,-1 0 0 0 0,1 0 0 0 0,0 0 1 0 0,-1 0-1 0 0,0 0 0 0 0,1 0 0 0 0,-1 1 0 0 0,0-1 0 0 0,1 0 0 0 0,-1 1 0 0 0,0-1 0 0 0,0 1 0 0 0,0-1 0 0 0,0 1 0 0 0,-1-1 0 0 0,1 1 0 0 0,0 0 0 0 0,-1 0 0 0 0,1-1 1 0 0,-1 1-1 0 0,1 0-4 0 0,0 2 3 0 0,0-1 0 0 0,-1 1 0 0 0,1-1 0 0 0,-1 1 0 0 0,0 0 0 0 0,0-1 0 0 0,0 1 0 0 0,0 0 0 0 0,0-1 0 0 0,-1 1 0 0 0,0-1 0 0 0,0 1 0 0 0,0-1 0 0 0,0 1 0 0 0,0-1 0 0 0,-2 3-3 0 0,-4 4 148 0 0,-1-1 1 0 0,0 0-1 0 0,0-1 0 0 0,-1 1 0 0 0,0-1 0 0 0,-1-1 0 0 0,1 0 1 0 0,-1-1-1 0 0,-1 1 0 0 0,-6 2-148 0 0,16-9 25 0 0,0 1-1 0 0,0-1 1 0 0,0 1 0 0 0,0-1-1 0 0,0 1 1 0 0,-1-1 0 0 0,1 0 0 0 0,0 1-1 0 0,0-1 1 0 0,0 0 0 0 0,0 0-1 0 0,0 0 1 0 0,0 0 0 0 0,-1 0 0 0 0,1 0-1 0 0,0 0 1 0 0,0 0 0 0 0,0-1-1 0 0,0 1 1 0 0,0 0 0 0 0,0-1 0 0 0,0 1-1 0 0,0-1 1 0 0,0 1 0 0 0,0-1-1 0 0,0 1 1 0 0,0-1 0 0 0,0 0 0 0 0,0 1-1 0 0,0-1 1 0 0,0 0 0 0 0,1 0-1 0 0,-1 0 1 0 0,0 1 0 0 0,1-1 0 0 0,-1 0-1 0 0,0-1-24 0 0,0 0 6 0 0,0 1-1 0 0,1-1 0 0 0,-1 0 0 0 0,0 0 1 0 0,1 0-1 0 0,-1 1 0 0 0,1-1 1 0 0,0 0-1 0 0,0 0 0 0 0,0 0 1 0 0,0 0-1 0 0,0 0 0 0 0,0 0 0 0 0,0 0 1 0 0,0 0-1 0 0,1 1 0 0 0,-1-1 1 0 0,1 0-1 0 0,-1 0 0 0 0,1 0 0 0 0,0 0 1 0 0,0 0-6 0 0,3-3-51 0 0,0-1 1 0 0,0 1-1 0 0,0 0 1 0 0,1 1 0 0 0,4-5 50 0 0,-7 7-12 0 0,0 1 0 0 0,0-1 1 0 0,0 0-1 0 0,0 1 0 0 0,0-1 1 0 0,1 1-1 0 0,-1 0 0 0 0,1 0 1 0 0,-1 0-1 0 0,1 0 1 0 0,-1 0-1 0 0,1 0 0 0 0,0 1 1 0 0,-1 0-1 0 0,1-1 12 0 0,-1 1 2 0 0,-1 1 1 0 0,0-1-1 0 0,1 0 0 0 0,-1 0 1 0 0,0 1-1 0 0,0-1 0 0 0,0 1 1 0 0,0-1-1 0 0,1 1 0 0 0,-1 0 1 0 0,0-1-1 0 0,0 1 0 0 0,0 0 1 0 0,0 0-1 0 0,0 0 0 0 0,0 0 1 0 0,-1 0-1 0 0,1 0 1 0 0,0 0-1 0 0,0 0 0 0 0,-1 0 1 0 0,1 0-1 0 0,-1 0 0 0 0,1 0 1 0 0,-1 1-1 0 0,1-1 0 0 0,-1 0 1 0 0,0 0-1 0 0,1 1 0 0 0,-1-1 1 0 0,0 0-1 0 0,0 0 0 0 0,0 1-2 0 0,0 0 48 0 0,1 0 0 0 0,-1 1-1 0 0,0-1 1 0 0,0 1 0 0 0,-1-1-1 0 0,1 1 1 0 0,0-1 0 0 0,-1 0 0 0 0,0 1-1 0 0,1-1 1 0 0,-1 0 0 0 0,0 0-1 0 0,0 1 1 0 0,0-1 0 0 0,0 0-1 0 0,-1 0 1 0 0,1 0-48 0 0,-3 2 236 0 0,0 0 0 0 0,1-1 1 0 0,-1 0-1 0 0,0 1 0 0 0,-4 1-236 0 0,7-5-60 0 0,0 1 1 0 0,0-1 0 0 0,1 1-1 0 0,-1-1 1 0 0,0 1-1 0 0,0-1 1 0 0,0 0-1 0 0,0 1 1 0 0,0-1-1 0 0,1 0 1 0 0,-1 0 0 0 0,0 0-1 0 0,0 0 1 0 0,0 1-1 0 0,0-1 1 0 0,0 0-1 0 0,0-1 1 0 0,0 1 0 0 0,0 0-1 0 0,1 0 1 0 0,-1 0-1 0 0,0-1 1 0 0,0 1-1 0 0,0 0 1 0 0,0-1 0 0 0,1 1-1 0 0,-1 0 1 0 0,0-1-1 0 0,0 1 1 0 0,0-1-1 0 0,1 0 1 0 0,-1 1 0 0 0,0-1-1 0 0,1 1 1 0 0,-1-1-1 0 0,0 0 60 0 0,0-9-2340 0 0,2 5-146 0 0</inkml:trace>
  <inkml:trace contextRef="#ctx0" brushRef="#br0" timeOffset="2">23 95 40 0 0,'-1'-4'3509'0'0,"-5"-12"6619"0"0,4-4-5620 0 0,1 19-4447 0 0,1-1 1 0 0,0 1 0 0 0,1-1 0 0 0,-1 1 0 0 0,0-1 0 0 0,0 1 0 0 0,1-1 0 0 0,-1 1-1 0 0,0-1 1 0 0,1 1 0 0 0,0 0 0 0 0,-1-1 0 0 0,1 1 0 0 0,0-1 0 0 0,0 1 0 0 0,0 0-1 0 0,0 0 1 0 0,0 0 0 0 0,0-1 0 0 0,0 1 0 0 0,0 0 0 0 0,0 0 0 0 0,0 1 0 0 0,1-2-62 0 0,4-1-10 0 0,-1 0 0 0 0,1 0 0 0 0,0 0 1 0 0,0 1-1 0 0,0 0 0 0 0,0 0 0 0 0,4 0 10 0 0,-8 2-3 0 0,1-1-1 0 0,0 1 0 0 0,0 0 1 0 0,0 0-1 0 0,0 0 0 0 0,0 0 1 0 0,0 0-1 0 0,0 1 0 0 0,-1 0 1 0 0,1-1-1 0 0,0 1 0 0 0,0 0 1 0 0,0 0-1 0 0,-1 0 0 0 0,1 1 1 0 0,-1-1-1 0 0,2 2 4 0 0,9 4-12 0 0,-12-7 14 0 0,1 1 0 0 0,-1-1 0 0 0,0 1-1 0 0,0-1 1 0 0,1 1 0 0 0,-1 0 0 0 0,0 0 0 0 0,0-1 0 0 0,0 1 0 0 0,0 0 0 0 0,0 0 0 0 0,0 0 0 0 0,0 0-1 0 0,0 0 1 0 0,-1 0 0 0 0,1 0 0 0 0,0 0 0 0 0,-1 0 0 0 0,1 1 0 0 0,0-1 0 0 0,-1 0 0 0 0,0 0 0 0 0,1 0 0 0 0,-1 1-1 0 0,0-1 1 0 0,1 0 0 0 0,-1 1 0 0 0,0 0-2 0 0,0-1 4 0 0,-1 1-1 0 0,1-1 1 0 0,-1 1-1 0 0,0-1 1 0 0,1 1 0 0 0,-1-1-1 0 0,0 1 1 0 0,0-1-1 0 0,0 0 1 0 0,0 0-1 0 0,0 1 1 0 0,0-1-1 0 0,0 0 1 0 0,0 0 0 0 0,-1 0-1 0 0,0 1-3 0 0,-23 15 50 0 0,-16 14-18 0 0,10-7 51 0 0,31-23-78 0 0,-1-1 1 0 0,0 1 0 0 0,1-1 0 0 0,-1 1 0 0 0,0-1 0 0 0,1 1-1 0 0,-1-1 1 0 0,0 0 0 0 0,0 1 0 0 0,1-1 0 0 0,-1 0 0 0 0,0 0 0 0 0,0 1-1 0 0,0-1 1 0 0,0 0 0 0 0,1 0 0 0 0,-1 0 0 0 0,0 0 0 0 0,0 0-1 0 0,0 0 1 0 0,0 0 0 0 0,1-1 0 0 0,-2 1-6 0 0,1 0 3 0 0,1-1 0 0 0,-1 1-1 0 0,1-1 1 0 0,-1 0 0 0 0,0 1 0 0 0,1-1 0 0 0,-1 0 0 0 0,1 1-1 0 0,-1-1 1 0 0,1 0 0 0 0,0 1 0 0 0,-1-1 0 0 0,1 0 0 0 0,0 0-1 0 0,-1 0 1 0 0,1 1 0 0 0,0-1 0 0 0,0 0 0 0 0,0 0-3 0 0,-1-3-11 0 0,1 1 0 0 0,0-1 0 0 0,-1 0-1 0 0,2 1 1 0 0,-1-1 0 0 0,0 0 0 0 0,1 1 0 0 0,-1-1 0 0 0,1 1 0 0 0,0-1 11 0 0,1 1-248 0 0,-1 1-1 0 0,0-1 1 0 0,0 1-1 0 0,1-1 1 0 0,0 1 0 0 0,-1-1-1 0 0,1 1 1 0 0,0 0-1 0 0,0 0 1 0 0,0 0 0 0 0,1 0-1 0 0,-1 0 1 0 0,1 0 248 0 0,0 0-1303 0 0,0 0 0 0 0,1 1 1 0 0,-1-1-1 0 0,0 1 0 0 0,1 0 0 0 0,-1 0 0 0 0,1 0 1 0 0,0 0-1 0 0,-1 1 0 0 0,4-1 1303 0 0,8 1-2150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6:00:04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58 307 0 0 0,'-9'-39'1260'0'0,"4"21"-908"0"0,1-1-1 0 0,-1-8-351 0 0,4 6 3878 0 0,4 0 3521 0 0,-3 21-7353 0 0,0 0 1 0 0,0 0-1 0 0,0 0 0 0 0,0 0 0 0 0,0-1 1 0 0,0 1-1 0 0,0 0 0 0 0,0 0 0 0 0,0 0 1 0 0,0 0-1 0 0,0 0 0 0 0,0 0 0 0 0,0 0 1 0 0,0-1-1 0 0,0 1 0 0 0,0 0 0 0 0,0 0 1 0 0,0 0-1 0 0,0 0 0 0 0,1 0 0 0 0,-1 0 1 0 0,0 0-1 0 0,0 0 0 0 0,0 0 0 0 0,0 0 1 0 0,0 0-1 0 0,0 0 0 0 0,0 0 0 0 0,0 0 1 0 0,1-1-1 0 0,-1 1 0 0 0,0 0 0 0 0,0 0 1 0 0,0 0-1 0 0,0 0 0 0 0,0 0 1 0 0,0 0-1 0 0,0 0 0 0 0,1 0 0 0 0,-1 0 1 0 0,0 0-1 0 0,0 1 0 0 0,0-1-46 0 0,6 3 578 0 0,3 8-247 0 0,22 37 1139 0 0,0 5-1470 0 0,-16-24 200 0 0,21 36 68 0 0,-15-34-200 0 0,-9-15 10 0 0,-1 0-1 0 0,6 13-77 0 0,3 6 190 0 0,12 15-190 0 0,5 8 91 0 0,157 259 348 0 0,-186-302-490 0 0,-8-14-1 0 0,1 1 1 0 0,-1-1-1 0 0,1 0 0 0 0,-1 1 0 0 0,1-1 0 0 0,0 0 0 0 0,0 1 0 0 0,0-1 0 0 0,0 0 0 0 0,0 0 0 0 0,0 0 0 0 0,0 0 0 0 0,0 0 0 0 0,0 0 0 0 0,0 0 0 0 0,1 0 0 0 0,-1 0 52 0 0,0-1-561 0 0,-2-2-190 0 0,1 0 0 0 0,-1 0 0 0 0,1 0 0 0 0,0-1 0 0 0,0 1 0 0 0,0 0 0 0 0,0 0 0 0 0,0 0 0 0 0,1-1 751 0 0,-1-11-5857 0 0,-16-21 2151 0 0,12 28 3296 0 0</inkml:trace>
  <inkml:trace contextRef="#ctx0" brushRef="#br0" timeOffset="1">94 804 0 0 0,'-26'-16'698'0'0,"18"12"-489"0"0,0-1 0 0 0,1 0 1 0 0,-6-5-210 0 0,-2 1 8 0 0,14 9 442 0 0,0-1 0 0 0,1 1 0 0 0,-1 0 0 0 0,0-1 0 0 0,0 1 0 0 0,0-1 0 0 0,0 1 0 0 0,0-1 0 0 0,1 0 0 0 0,-1 1 0 0 0,0-1 0 0 0,1 0-1 0 0,-1 1 1 0 0,0-1 0 0 0,1 0 0 0 0,-1 0 0 0 0,1 1 0 0 0,-1-1 0 0 0,1 0 0 0 0,-1 0 0 0 0,1 0 0 0 0,0 0 0 0 0,-1 0 0 0 0,1 0 0 0 0,0 0 0 0 0,0 1 0 0 0,0-1 0 0 0,0 0 0 0 0,0 0 0 0 0,0 0 0 0 0,0 0 0 0 0,0-1-450 0 0,1-2 209 0 0,-1 0 1 0 0,1 1 0 0 0,0-1-1 0 0,1 0 1 0 0,-1 1 0 0 0,1-1-1 0 0,-1 1 1 0 0,1 0 0 0 0,0-1-1 0 0,0 1 1 0 0,2-2-210 0 0,32-34 997 0 0,-10 12-537 0 0,32-39 81 0 0,42-51-44 0 0,-62 72-280 0 0,33-29-217 0 0,5-6 45 0 0,-16 11-53 0 0,70-74-1229 0 0,-126 139 782 0 0,0 1 0 0 0,-1 0-1 0 0,2 0 1 0 0,-1 0 0 0 0,3-1 455 0 0,-6 3-166 0 0,0 0 1 0 0,1 1-1 0 0,-1-1 0 0 0,0 1 0 0 0,0-1 0 0 0,1 1 0 0 0,-1-1 1 0 0,0 1-1 0 0,1 0 0 0 0,-1 0 0 0 0,1-1 0 0 0,-1 1 0 0 0,0 0 1 0 0,1 0-1 0 0,-1 1 0 0 0,0-1 0 0 0,1 0 0 0 0,-1 0 0 0 0,1 1 166 0 0,2 6-2634 0 0</inkml:trace>
  <inkml:trace contextRef="#ctx0" brushRef="#br0" timeOffset="2">177 1476 0 0 0,'-8'-6'398'0'0,"-1"-1"0"0"0,0 2 0 0 0,-1-1 0 0 0,1 1 0 0 0,-1 1 1 0 0,-2-1-399 0 0,11 5 457 0 0,1-1 1 0 0,-1 1-1 0 0,1 0 1 0 0,-1 0 0 0 0,0 0-1 0 0,1-1 1 0 0,-1 1 0 0 0,0 0-1 0 0,1 0 1 0 0,-1 0 0 0 0,1 0-1 0 0,-1 0 1 0 0,0 0 0 0 0,1 0-1 0 0,-1 1 1 0 0,0-1 0 0 0,1 0-1 0 0,-1 0 1 0 0,0 0 0 0 0,1 1-1 0 0,-1-1-457 0 0,0 1 228 0 0,1-1 0 0 0,-1 1 0 0 0,0 0-1 0 0,1-1 1 0 0,-1 1 0 0 0,0 0 0 0 0,1-1-1 0 0,-1 1 1 0 0,1 0 0 0 0,-1 0 0 0 0,1 0 0 0 0,0-1-1 0 0,-1 2-227 0 0,0 1 216 0 0,0 1 0 0 0,0-1-1 0 0,1 1 1 0 0,-1-1-1 0 0,1 1 1 0 0,0 3-216 0 0,0-1 196 0 0,1 0 0 0 0,0 0 0 0 0,0 0 0 0 0,1 0 0 0 0,-1 0 0 0 0,1 0 0 0 0,3 4-196 0 0,19 38 553 0 0,-2-11 87 0 0,19 23-640 0 0,-23-33 93 0 0,-7-10-1 0 0,1 0-1 0 0,9 8-91 0 0,33 38 39 0 0,-16-18-33 0 0,3-1-6 0 0,-22-23 53 0 0,11 16-53 0 0,16 18 60 0 0,-36-43-32 0 0,0 0 0 0 0,-2 0-1 0 0,6 11-27 0 0,8 11-28 0 0,-14-10-696 0 0,-7-10-3423 0 0,-1-14 3627 0 0,0 0 0 0 0,0 1 1 0 0,0-1-1 0 0,0 1 0 0 0,0-1 1 0 0,0 1-1 0 0,0-1 1 0 0,0 0-1 0 0,-1 1 0 0 0,1-1 1 0 0,0 1-1 0 0,0-1 0 0 0,0 0 1 0 0,-1 1-1 0 0,1-1 0 0 0,0 0 1 0 0,0 1-1 0 0,-1-1 1 0 0,1 0-1 0 0,0 0 0 0 0,-1 1 1 0 0,1-1 519 0 0,-5-1-1645 0 0</inkml:trace>
  <inkml:trace contextRef="#ctx0" brushRef="#br0" timeOffset="3">136 2148 520 0 0,'-6'-7'713'0'0,"2"2"1048"0"0,2-2 6479 0 0,2 7-8037 0 0,0-1-1 0 0,0 0 0 0 0,0 0 0 0 0,0 1 1 0 0,-1-1-1 0 0,1 0 0 0 0,0 0 0 0 0,-1 1 0 0 0,1-1 1 0 0,-1 0-1 0 0,1 1 0 0 0,0-1 0 0 0,-1 1 0 0 0,1-1 1 0 0,-1 0-1 0 0,0 1 0 0 0,1-1 0 0 0,-1 1-202 0 0,0-1 76 0 0,1 1-1 0 0,-1-1 1 0 0,0 1-1 0 0,1-1 1 0 0,-1 0-1 0 0,1 1 1 0 0,-1-1-1 0 0,1 0 1 0 0,-1 0 0 0 0,1 1-1 0 0,-1-1 1 0 0,1 0-1 0 0,0 0 1 0 0,-1 0-1 0 0,1 1 1 0 0,0-1-1 0 0,0 0 1 0 0,0 0-1 0 0,-1 0 1 0 0,1 0-1 0 0,0 0 1 0 0,0 0-1 0 0,0 1 1 0 0,0-1-1 0 0,1 0-75 0 0,0-2 88 0 0,0 0-1 0 0,0 0 1 0 0,1 0-1 0 0,0 1 1 0 0,-1-1-1 0 0,1 1 1 0 0,0-1-1 0 0,0 1 0 0 0,0 0 1 0 0,1-1-1 0 0,-1 1 1 0 0,0 0-1 0 0,1 0 1 0 0,2-1-88 0 0,-1 0 90 0 0,0 0-1 0 0,0-1 1 0 0,0 1 0 0 0,0-1 0 0 0,2-3-90 0 0,3-6 135 0 0,-4 6-44 0 0,0 0-1 0 0,0 0 1 0 0,-1 0-1 0 0,3-6-90 0 0,-2 0 86 0 0,0 1-11 0 0,0 0-1 0 0,0 1 0 0 0,1 0 0 0 0,2-2-74 0 0,15-29 139 0 0,-2 1-28 0 0,39-45 62 0 0,-41 59-134 0 0,0 2 0 0 0,2 0 0 0 0,5-2-39 0 0,34-43 32 0 0,-25 25-32 0 0,66-81-8 0 0,-89 113-129 0 0,0 1 0 0 0,1 1 0 0 0,12-8 137 0 0,3 0-3728 0 0,-19 18 1835 0 0,-5 1-443 0 0,-4 1-5104 0 0,-8 3 5064 0 0</inkml:trace>
  <inkml:trace contextRef="#ctx0" brushRef="#br0" timeOffset="4">113 2908 0 0 0,'-6'-9'168'0'0,"1"0"0"0"0,0 0 0 0 0,1 0-1 0 0,0-1 1 0 0,0 0 0 0 0,1 0 0 0 0,1 0 0 0 0,-2-6-168 0 0,0-7 333 0 0,3 20-278 0 0,0 0-1 0 0,0 0 1 0 0,1 0-1 0 0,-1 0 0 0 0,1-1 1 0 0,0 1-1 0 0,0 0 1 0 0,0-1-1 0 0,0 1 0 0 0,1 0-54 0 0,-3-19 2449 0 0,1 20-2078 0 0,1 1 0 0 0,-1 0 1 0 0,1-1-1 0 0,0 1 0 0 0,0-1 0 0 0,-1 1 1 0 0,1-1-1 0 0,0 1 0 0 0,0-1 1 0 0,1 1-1 0 0,-1-1 0 0 0,0 1 1 0 0,0 0-1 0 0,1-1 0 0 0,-1 1 1 0 0,1-1-1 0 0,-1 1 0 0 0,1 0 0 0 0,-1-1 1 0 0,1 1-1 0 0,0 0 0 0 0,0 0-371 0 0,0 0 126 0 0,1 1 0 0 0,0 0-1 0 0,-1 0 1 0 0,1 0 0 0 0,-1 0 0 0 0,1 1-1 0 0,-1-1 1 0 0,1 0 0 0 0,-1 1-1 0 0,1-1 1 0 0,-1 1 0 0 0,1-1-1 0 0,-1 1 1 0 0,1 0 0 0 0,-1 0 0 0 0,2 0-126 0 0,5 5 257 0 0,1 0 1 0 0,-1 1 0 0 0,-1-1 0 0 0,1 1 0 0 0,-1 1 0 0 0,1 1-258 0 0,36 50 976 0 0,-10-13-337 0 0,82 96 623 0 0,-59-74-1013 0 0,72 102-5 0 0,-30-38-204 0 0,-44-71-619 0 0,-47-51-47 0 0,-7-10 350 0 0,0 1 0 0 0,0 0 0 0 0,0 0 0 0 0,0 0 1 0 0,0 0-1 0 0,0 0 0 0 0,-1 0 0 0 0,1 0 0 0 0,0 0 0 0 0,-1 0 0 0 0,1 0 0 0 0,-1 0 0 0 0,1 0 0 0 0,-1 0 0 0 0,1 1 1 0 0,-1-1-1 0 0,0 0 0 0 0,0 0 0 0 0,1 1 276 0 0,-5-1-8808 0 0,-7-6 5549 0 0,7 4 3241 0 0,-6-5-368 0 0,0-3-38 0 0</inkml:trace>
  <inkml:trace contextRef="#ctx0" brushRef="#br0" timeOffset="5">286 3461 16 0 0,'-8'2'302'0'0,"0"1"-1"0"0,1-1 1 0 0,-1 1-1 0 0,0 1-301 0 0,-6 4 6129 0 0,13-8-6002 0 0,1 1-1 0 0,0-1 1 0 0,0 0 0 0 0,0 0-1 0 0,0 0 1 0 0,0 1 0 0 0,-1-1-1 0 0,1 0 1 0 0,0 0 0 0 0,0 0 0 0 0,0 0-1 0 0,-1 0 1 0 0,1 1 0 0 0,0-1-1 0 0,0 0 1 0 0,0 0 0 0 0,-1 0-1 0 0,1 0 1 0 0,0 0 0 0 0,0 0-1 0 0,0 0 1 0 0,-1 0 0 0 0,1 0-1 0 0,0 0 1 0 0,0 0 0 0 0,-1 0 0 0 0,1 0-1 0 0,0 0 1 0 0,0 0 0 0 0,-1 0-1 0 0,1 0 1 0 0,0 0 0 0 0,0 0-1 0 0,0 0 1 0 0,-1 0 0 0 0,1 0-1 0 0,0-1 1 0 0,0 1 0 0 0,0 0 0 0 0,-1 0-1 0 0,1 0 1 0 0,0 0 0 0 0,0 0-1 0 0,0-1 1 0 0,0 1 0 0 0,-1 0-1 0 0,1 0 1 0 0,0 0 0 0 0,0-1-1 0 0,0 1-126 0 0,0-10 2390 0 0,4 2-1512 0 0,-2 3-554 0 0,0 0 0 0 0,0 1 0 0 0,1-1 0 0 0,0 0 0 0 0,-1 1 0 0 0,2 0 0 0 0,1-3-324 0 0,30-34 745 0 0,-2-2-1 0 0,-1-1 1 0 0,5-15-745 0 0,26-36 411 0 0,-19 31-315 0 0,-9 12-55 0 0,2 2-1 0 0,5-2-40 0 0,17-20-59 0 0,7-7-78 0 0,-6 9-3293 0 0,3-11 3430 0 0,-59 76-265 0 0,36-41-1865 0 0,-23 27 519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2:02:23.056"/>
    </inkml:context>
    <inkml:brush xml:id="br0">
      <inkml:brushProperty name="width" value="0.05" units="cm"/>
      <inkml:brushProperty name="height" value="0.05" units="cm"/>
      <inkml:brushProperty name="color" value="#D9D9D9"/>
    </inkml:brush>
  </inkml:definitions>
  <inkml:trace contextRef="#ctx0" brushRef="#br0">88 140 1008 0 0,'-1'0'618'0'0,"1"0"0"0"0,-1 0 0 0 0,1 1-1 0 0,-1-1 1 0 0,1 0 0 0 0,-1 1 0 0 0,0-1-1 0 0,1 0 1 0 0,-1 1 0 0 0,1-1 0 0 0,0 1-1 0 0,-1-1 1 0 0,1 1 0 0 0,-1-1 0 0 0,1 1 0 0 0,-1-1-618 0 0,-4 11 3713 0 0,-1 1-2682 0 0,5-10-1023 0 0,0 0 0 0 0,0 0 1 0 0,0 0-1 0 0,0 0 0 0 0,0 0 0 0 0,0 0 1 0 0,1 0-1 0 0,-1 0 0 0 0,1 0 0 0 0,-1 0 1 0 0,1 1-1 0 0,0 1-8 0 0,0 3 84 0 0,0 1 0 0 0,0-1-1 0 0,1 5-83 0 0,0-10 37 0 0,-1 1 0 0 0,1-1-1 0 0,0 1 1 0 0,-1-1-1 0 0,1 0 1 0 0,0 1-1 0 0,1-1 1 0 0,-1 1-37 0 0,6 10 217 0 0,-4-3 31 0 0,-1-1 0 0 0,0 1 1 0 0,0 0-1 0 0,-1-1 0 0 0,0 1 1 0 0,0 2-249 0 0,3 27 734 0 0,2-6-258 0 0,-2-14-190 0 0,-1 1 1 0 0,-1-1-1 0 0,0 5-286 0 0,-1 15 379 0 0,2-1 0 0 0,4 18-379 0 0,-2-11 302 0 0,0 30-302 0 0,1 13 81 0 0,4 73-21 0 0,-3-38-54 0 0,13 361 18 0 0,-18-425-16 0 0,0 51 12 0 0,3 93 16 0 0,-1 46 173 0 0,-1-36 14 0 0,5 339 388 0 0,-4-138-379 0 0,5 834 160 0 0,-16-764-298 0 0,0-37-72 0 0,13-152-20 0 0,-5-283-4 0 0,7 257-94 0 0,-9-120-61 0 0,-1 81-147 0 0,1-140 150 0 0,-2 56-199 0 0,-8-44 54 0 0,6 9-910 0 0,5 57 1209 0 0,1-156-92 0 0,1 285-4615 0 0,0-161-5357 0 0,0-52 6033 0 0,-1-41 3451 0 0</inkml:trace>
  <inkml:trace contextRef="#ctx0" brushRef="#br0" timeOffset="1">46 136 528 0 0,'-12'0'1114'0'0,"4"-1"2763"0"0,7 1-3372 0 0,1 0 1 0 0,-1 0 0 0 0,1 1-1 0 0,-1-1 1 0 0,1 0 0 0 0,0 0-1 0 0,-1 0 1 0 0,1 1 0 0 0,-1-1-1 0 0,1 0 1 0 0,0 0 0 0 0,-1 1-1 0 0,1-1 1 0 0,0 0 0 0 0,-1 1-1 0 0,1-1 1 0 0,-1 1-506 0 0,-6 3 5009 0 0,-2 1-4005 0 0,9-5-987 0 0,0 0-1 0 0,0 0 1 0 0,0 1 0 0 0,0-1-1 0 0,-1 0 1 0 0,1 0 0 0 0,0 1-1 0 0,0-1 1 0 0,0 0 0 0 0,0 0-1 0 0,0 1 1 0 0,0-1 0 0 0,0 0-1 0 0,0 0 1 0 0,0 1 0 0 0,0-1 0 0 0,-1 0-1 0 0,1 0 1 0 0,0 1 0 0 0,1-1-1 0 0,-1 0 1 0 0,0 0 0 0 0,0 1-1 0 0,0-1 1 0 0,0 0 0 0 0,0 1-1 0 0,0-1 1 0 0,0 0 0 0 0,0 0-1 0 0,0 0 1 0 0,0 1 0 0 0,1-1-1 0 0,-1 0 1 0 0,0 0-17 0 0,1 2 12 0 0,-1-1 0 0 0,1 0 0 0 0,0 0-1 0 0,0-1 1 0 0,0 1 0 0 0,0 0 0 0 0,0 0 0 0 0,0 0 0 0 0,0 0-1 0 0,0-1 1 0 0,0 1 0 0 0,0-1 0 0 0,0 1 0 0 0,1-1 0 0 0,-1 1-1 0 0,0-1 1 0 0,0 0 0 0 0,0 1 0 0 0,1-1 0 0 0,-1 0 0 0 0,0 0 0 0 0,0 0-1 0 0,1 0 1 0 0,-1 0 0 0 0,1 0-12 0 0,14 1 41 0 0,0 1-8 0 0,-1-1 0 0 0,16 0-33 0 0,14-1 43 0 0,11 7 124 0 0,0 2 0 0 0,-1 2 0 0 0,6 4-167 0 0,98 20 479 0 0,-70-16-364 0 0,1-4 0 0 0,1-4 0 0 0,24-3-115 0 0,275-5 40 0 0,-252-11-18 0 0,-15 0-3 0 0,-31 5-10 0 0,395-9-19 0 0,-106-4 10 0 0,0-19 5 0 0,-40 3-154 0 0,15 1-1052 0 0,-175 16 195 0 0,-15 5-310 0 0,-28 2-225 0 0,-26 1-520 0 0,148 0-11401 0 0,-166 6 13206 0 0,-9 0-391 0 0</inkml:trace>
  <inkml:trace contextRef="#ctx0" brushRef="#br0" timeOffset="2">4636 40 216 0 0,'0'-6'-732'0'0,"-4"1"5441"0"0,4 4-3957 0 0,-1 1 0 0 0,0-1-1 0 0,0 1 1 0 0,0 0 0 0 0,1-1 0 0 0,-1 1-1 0 0,0 0 1 0 0,0 0 0 0 0,0 0-1 0 0,0 0 1 0 0,0 0 0 0 0,0 0 0 0 0,0 0-752 0 0,1 0 49 0 0,-1 0 1 0 0,1 0 0 0 0,0-1-1 0 0,0 1 1 0 0,-1 0 0 0 0,1 0-1 0 0,0 0 1 0 0,0 0 0 0 0,-1 0 0 0 0,1 0-1 0 0,0-1 1 0 0,0 1 0 0 0,0 0-1 0 0,0 0 1 0 0,-1 0 0 0 0,1-1-1 0 0,0 1 1 0 0,0 0 0 0 0,0 0-1 0 0,0-1 1 0 0,0 1 0 0 0,-1 0 0 0 0,1 0-1 0 0,0-1 1 0 0,0 1 0 0 0,0 0-1 0 0,0 0 1 0 0,0-1 0 0 0,0 1-1 0 0,0 0 1 0 0,0 0 0 0 0,0-1-1 0 0,0 1 1 0 0,0 0-50 0 0,1-13 1237 0 0,-1 8-191 0 0,-3 8 451 0 0,3-2-1429 0 0,0 0 0 0 0,0 0 0 0 0,0 0 0 0 0,-1 0-1 0 0,1 0 1 0 0,0 0 0 0 0,0 0 0 0 0,0 0 0 0 0,1 0 0 0 0,-1 0 0 0 0,0 0 0 0 0,0 0 0 0 0,1 1 0 0 0,-1-2 0 0 0,0 1 0 0 0,1 0 0 0 0,-1 0-1 0 0,1 0 1 0 0,-1 0 0 0 0,1 0 0 0 0,-1 0 0 0 0,2 0-68 0 0,2 8 689 0 0,9 17 593 0 0,-11-21-1157 0 0,0-1 0 0 0,0 1 0 0 0,0 0 0 0 0,3 3-125 0 0,5 10 177 0 0,-7-10-149 0 0,1 0 0 0 0,0-1 0 0 0,0 0 0 0 0,1 0 0 0 0,0 0 0 0 0,0 0 0 0 0,1-1 0 0 0,0 0 0 0 0,5 4-28 0 0,39 38 77 0 0,-46-45-66 0 0,91 76 214 0 0,-20-17 24 0 0,-14-13-81 0 0,-26-20-104 0 0,1-2 0 0 0,1-1 1 0 0,33 16-65 0 0,-26-21 58 0 0,20 6-58 0 0,8 3 54 0 0,-58-24-49 0 0,7 3 9 0 0,0 2-1 0 0,-1 0 0 0 0,17 12-13 0 0,-35-21-7 0 0,7 4-96 0 0,-1 1-1 0 0,0-1 1 0 0,1 4 103 0 0,-7-8-173 0 0,1 1 0 0 0,-1-1 0 0 0,0 1 1 0 0,-1 0-1 0 0,1 0 0 0 0,-1-1 0 0 0,1 1 0 0 0,-1 1 1 0 0,0-1-1 0 0,0 0 0 0 0,0 0 0 0 0,0 1 173 0 0,5 6-4439 0 0,-6-11 2195 0 0</inkml:trace>
  <inkml:trace contextRef="#ctx0" brushRef="#br0" timeOffset="3">5524 708 64 0 0,'2'7'7139'0'0,"4"12"-2942"0"0,-2-2-5780 0 0,-1 8-4879 0 0,1-3 9718 0 0,4 51 2633 0 0,-1-9-4254 0 0,4 98-825 0 0,2-38-735 0 0,-2-24-46 0 0,14 169 7 0 0,-12-106-7 0 0,6 106 18 0 0,-3-24-66 0 0,5 123 290 0 0,-11 650 914 0 0,-28-455-1066 0 0,-17 1 221 0 0,28-454-189 0 0,-21 291 965 0 0,-18 289 960 0 0,24 0-1234 0 0,21-602-836 0 0,1 243-119 0 0,1-97-1032 0 0,1 91-4365 0 0,0-262 3129 0 0</inkml:trace>
  <inkml:trace contextRef="#ctx0" brushRef="#br0" timeOffset="4">191 7886 296 0 0,'-1'0'61'0'0,"-4"0"53"0"0,0-1 0 0 0,1 0 0 0 0,-1 0 0 0 0,0-1 0 0 0,0 1 0 0 0,1-1 0 0 0,-1 0 0 0 0,0 0 0 0 0,1-1 0 0 0,0 1 0 0 0,-1-1-114 0 0,5 2 2 0 0,-1 1 1 0 0,1 0-1 0 0,0 0 1 0 0,0 0-1 0 0,0 0 0 0 0,0 0 1 0 0,0 0-1 0 0,0 0 0 0 0,-1-1 1 0 0,1 1-1 0 0,0 0 1 0 0,0 0-1 0 0,0 0 0 0 0,0 0 1 0 0,0-1-1 0 0,0 1 1 0 0,0 0-1 0 0,0 0 0 0 0,0 0 1 0 0,0 0-1 0 0,0-1 0 0 0,0 1 1 0 0,0 0-1 0 0,0 0 1 0 0,0 0-1 0 0,0 0 0 0 0,0-1 1 0 0,0 1-1 0 0,0 0 0 0 0,0 0 1 0 0,0 0-1 0 0,0-1 1 0 0,0 1-1 0 0,0 0-2 0 0,0-4 24 0 0,0 4-24 0 0,-1 0 0 0 0,1-1-1 0 0,0 1 1 0 0,0 0-1 0 0,0 0 1 0 0,0-1 0 0 0,0 1-1 0 0,0 0 1 0 0,0 0 0 0 0,-1 0-1 0 0,1-1 1 0 0,0 1-1 0 0,0 0 1 0 0,0 0 0 0 0,0-1-1 0 0,0 1 1 0 0,0 0 0 0 0,0 0-1 0 0,0-1 1 0 0,0 1-1 0 0,0 0 1 0 0,0 0 0 0 0,0-1-1 0 0,1 1 1 0 0,-1 0 0 0 0,0 0-1 0 0,0-1 1 0 0,0 1-1 0 0,0 0 1 0 0,0 0 0 0 0,13-7-26 0 0,-13 7 26 0 0,7-3 17 0 0,1 1 1 0 0,-1 0-1 0 0,1 1 0 0 0,-1 0 0 0 0,1 0 1 0 0,0 1-1 0 0,-1-1 0 0 0,1 2 1 0 0,4 0-18 0 0,14-1 115 0 0,135 5 2512 0 0,-101-3 1279 0 0,56 4-1201 0 0,124 14-420 0 0,-22-2-803 0 0,11-1-84 0 0,-79-7-521 0 0,973 30 2029 0 0,3-52-3170 0 0,-846 7 286 0 0,487-12-1626 0 0,-255-4-6940 0 0,-328 6 1597 0 0,-102 7 5596 0 0</inkml:trace>
  <inkml:trace contextRef="#ctx0" brushRef="#br0" timeOffset="5">4713 199 0 0 0,'0'-2'15'0'0,"0"0"0"0"0,0 1-1 0 0,1-1 1 0 0,-1 0 0 0 0,1 1 0 0 0,-1-1 0 0 0,1 1 0 0 0,-1-1-1 0 0,1 0 1 0 0,0 1 0 0 0,0-1 0 0 0,0 1-15 0 0,0 0 34 0 0,0 0 0 0 0,-1 0 0 0 0,1 0 0 0 0,-1-1 0 0 0,1 1 0 0 0,-1 0 0 0 0,1 0 0 0 0,-1 0 0 0 0,1 0 1 0 0,-1-1-1 0 0,0 1 0 0 0,0 0 0 0 0,0 0 0 0 0,0-2-34 0 0,1-8 430 0 0,-1 5-70 0 0,-9-1-35 0 0,6 5-158 0 0,2 1-115 0 0,0 0-1 0 0,0 1 0 0 0,0-1 1 0 0,-1 0-1 0 0,1 1 0 0 0,0-1 1 0 0,0 1-1 0 0,0 0 0 0 0,-1-1 1 0 0,0 1-52 0 0,-2 3 650 0 0,3 7 715 0 0,0 0 2162 0 0,0-9-3426 0 0,1 1-1 0 0,0-1 1 0 0,0 0-1 0 0,0 0 1 0 0,0 1-1 0 0,0-1 1 0 0,0 0-1 0 0,0 0 0 0 0,0 1 1 0 0,0 0-101 0 0,2 7 318 0 0,-2 1 1 0 0,1-1 0 0 0,-1 1-1 0 0,-1-1 1 0 0,0 1-1 0 0,0-1 1 0 0,-2 7-319 0 0,-2 24 282 0 0,-6 81 274 0 0,0-10-27 0 0,7-36-177 0 0,-1 17 961 0 0,-9 32-1313 0 0,8-83 287 0 0,0 5 316 0 0,-2-1 1 0 0,-2-1-1 0 0,-7 18-603 0 0,1-2 950 0 0,12-44-441 0 0,-1 1-1 0 0,0-1 1 0 0,-1 0-1 0 0,-4 9-508 0 0,5-12 300 0 0,5-8-137 0 0,0-5-161 0 0,0 0 1 0 0,0 0 0 0 0,0 0 0 0 0,0 0 0 0 0,0 0 0 0 0,0 1-1 0 0,0-1 1 0 0,0 0 0 0 0,0 0 0 0 0,0 0 0 0 0,0 0-1 0 0,1 0 1 0 0,-1 0 0 0 0,0 0 0 0 0,0 0 0 0 0,0 0 0 0 0,0 0-1 0 0,0 0 1 0 0,0 0 0 0 0,0 0 0 0 0,0 0 0 0 0,0 0 0 0 0,0 0-1 0 0,0 0 1 0 0,0 0 0 0 0,1 0 0 0 0,-1 0 0 0 0,0 0 0 0 0,0 0-1 0 0,0 0 1 0 0,0 0 0 0 0,0-1 0 0 0,0 1 0 0 0,0 0-1 0 0,0 0 1 0 0,0 0 0 0 0,0 0 0 0 0,0 0 0 0 0,0 0 0 0 0,0 0-1 0 0,0 0 1 0 0,0 0 0 0 0,0 0 0 0 0,0 0 0 0 0,1 0 0 0 0,-1 0-1 0 0,0 0 1 0 0,0 0 0 0 0,0-1 0 0 0,0 1 0 0 0,0 0 0 0 0,0 0-1 0 0,0 0 1 0 0,0 0 0 0 0,0 0-3 0 0,6-6 19 0 0,0 1 0 0 0,0 0 0 0 0,1 0 0 0 0,4-2-19 0 0,10-8 19 0 0,49-32-17 0 0,2 3 1 0 0,17-4-3 0 0,-73 39-8 0 0,38-19-31 0 0,2 3 1 0 0,22-6 38 0 0,119-31-48 0 0,-164 54 53 0 0,0 1 0 0 0,18 0-5 0 0,66-3 67 0 0,-110 9-59 0 0,3 1 12 0 0,0 0 1 0 0,1 0-1 0 0,-1 1 0 0 0,0 0 1 0 0,0 1-21 0 0,-5-2 4 0 0,0 2 0 0 0,-1-1-1 0 0,1 1 1 0 0,-1-1 0 0 0,0 1 0 0 0,1 0 0 0 0,-1 1 0 0 0,0-1 0 0 0,0 1 0 0 0,0 0 0 0 0,2 2-4 0 0,-3-2-156 0 0,-1-1-1 0 0,0 1 1 0 0,0-1 0 0 0,-1 1-1 0 0,1 0 1 0 0,0-1-1 0 0,-1 1 1 0 0,1 0-1 0 0,-1 0 1 0 0,0 0-1 0 0,0 0 1 0 0,0 1-1 0 0,-1-1 1 0 0,1 0 0 0 0,-1 0-1 0 0,1 3 157 0 0,-1 5-2076 0 0,-1 0-1 0 0,0 0 1 0 0,0 0-1 0 0,-2 4 2077 0 0,2-9-1224 0 0,-2 12-4835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6:00:04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134 275 0 0 0,'-24'-18'866'0'0,"16"12"-122"0"0,-1 0 1 0 0,1-1 0 0 0,0 0 0 0 0,-6-8-745 0 0,3 5 6006 0 0,10 10-5786 0 0,-1-1 0 0 0,1 0 0 0 0,0 0 0 0 0,0 0 0 0 0,0 0 0 0 0,0 0 0 0 0,0 0 0 0 0,0 0 0 0 0,0-1 1 0 0,0 1-1 0 0,0 0 0 0 0,1 0 0 0 0,-1-1 0 0 0,1 1 0 0 0,-1 0 0 0 0,0-1 0 0 0,1 1-220 0 0,22 14 1819 0 0,27 33-399 0 0,-10-8 265 0 0,14 8-1685 0 0,-41-36 169 0 0,27 19 333 0 0,-3 2-1 0 0,30 32-501 0 0,-19-3 127 0 0,-18-22-91 0 0,-9-15-28 0 0,-2 2 1 0 0,-1 0-1 0 0,0 1 0 0 0,4 12-8 0 0,-8-14-51 0 0,-9-17-75 0 0,0 0-1 0 0,0 0 1 0 0,-1 1 0 0 0,0-1 0 0 0,0 1 0 0 0,-1-1 0 0 0,0 1-1 0 0,0 0 1 0 0,0 4 126 0 0,-2-12-72 0 0,0 1-1 0 0,0-1 1 0 0,0 0 0 0 0,0 1-1 0 0,0-1 1 0 0,0 0-1 0 0,0 1 1 0 0,0-1-1 0 0,0 1 1 0 0,0-1-1 0 0,0 0 1 0 0,-1 0 0 0 0,1 1-1 0 0,0-1 1 0 0,0 0-1 0 0,0 1 1 0 0,0-1-1 0 0,-1 0 1 0 0,1 1-1 0 0,0-1 1 0 0,0 0 0 0 0,-1 0-1 0 0,1 0 1 0 0,0 1-1 0 0,-1-1 1 0 0,1 0-1 0 0,0 0 1 0 0,0 0-1 0 0,-1 1 1 0 0,1-1 0 0 0,0 0-1 0 0,-1 0 1 0 0,1 0-1 0 0,0 0 1 0 0,-1 0-1 0 0,1 0 1 0 0,-1 0-1 0 0,1 0 1 0 0,0 0 0 0 0,-1 0-1 0 0,1 0 1 0 0,0 0-1 0 0,-1 0 1 0 0,1 0-1 0 0,0 0 73 0 0,-19-6-5204 0 0,14 4 2607 0 0,-14-3-2688 0 0,-14-5 4029 0 0,14 3 929 0 0</inkml:trace>
  <inkml:trace contextRef="#ctx0" brushRef="#br0" timeOffset="1">208 760 0 0 0,'-33'10'1259'0'0,"-1"1"0"0"0,1 2 0 0 0,-23 13-1259 0 0,48-22 3181 0 0,4-2-2266 0 0,0 1 0 0 0,0-1 1 0 0,0-1-1 0 0,0 1 0 0 0,-1 0 1 0 0,1-1-1 0 0,-1 0 0 0 0,0 0-915 0 0,5-1 61 0 0,-1 0-1 0 0,1-1 1 0 0,0 1-1 0 0,0 0 0 0 0,-1-1 1 0 0,1 1-1 0 0,0 0 0 0 0,-1-1 1 0 0,1 1-1 0 0,0 0 1 0 0,0-1-1 0 0,0 1 0 0 0,-1-1 1 0 0,1 1-1 0 0,0 0 1 0 0,0-1-1 0 0,0 1 0 0 0,0-1 1 0 0,0 1-1 0 0,0 0 1 0 0,0-1-1 0 0,0 1 0 0 0,0-1 1 0 0,0 1-1 0 0,0-1 0 0 0,0 1 1 0 0,0 0-1 0 0,0-1 1 0 0,0 1-1 0 0,0-1-60 0 0,3-15 714 0 0,9-21-191 0 0,2 1-1 0 0,1 0 0 0 0,2 1 1 0 0,1 1-1 0 0,2 0 0 0 0,7-7-522 0 0,15-16 188 0 0,2 2 0 0 0,2 2 0 0 0,3 2 0 0 0,23-18-188 0 0,38-38 87 0 0,-40 37-86 0 0,-43 40-25 0 0,-20 22-61 0 0,-1 1-1 0 0,1-1 1 0 0,0 2-1 0 0,0-1 1 0 0,1 1-1 0 0,0 0 1 0 0,0 0-1 0 0,5-1 86 0 0,-12 6-110 0 0,-1 1 0 0 0,1-1 0 0 0,0 1 0 0 0,0-1-1 0 0,0 1 1 0 0,-1 0 0 0 0,1 0 0 0 0,0-1 0 0 0,0 1 0 0 0,0 0 0 0 0,0 0-1 0 0,0 0 1 0 0,0 0 0 0 0,-1 0 0 0 0,1 0 0 0 0,0 0 0 0 0,0 0-1 0 0,0 1 1 0 0,0-1 0 0 0,0 0 0 0 0,0 0 0 0 0,-1 1 0 0 0,1-1-1 0 0,0 0 1 0 0,0 1 0 0 0,0-1 0 0 0,-1 1 0 0 0,1-1 0 0 0,0 1 0 0 0,-1-1-1 0 0,1 1 1 0 0,0 0 0 0 0,-1-1 0 0 0,1 1 0 0 0,-1 0 0 0 0,1 0-1 0 0,-1-1 1 0 0,1 1 0 0 0,-1 0 0 0 0,0 0 0 0 0,1 0 0 0 0,-1-1-1 0 0,0 1 1 0 0,0 0 0 0 0,1 0 0 0 0,-1 0 0 0 0,0 0 110 0 0,1 4-1128 0 0,-1 0 1 0 0,1 0 0 0 0,-1 0-1 0 0,0 0 1 0 0,0 0-1 0 0,0 0 1 0 0,-1 4 1127 0 0,-5 10-5043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6:00:0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81 257 0 0 0,'-3'-55'1452'0'0,"-3"20"-846"0"0,5 31-409 0 0,0 0 0 0 0,0 0 0 0 0,0 0 0 0 0,1 0 0 0 0,0-1 0 0 0,-1 1 0 0 0,1 0-1 0 0,0 0 1 0 0,1-1 0 0 0,-1 1 0 0 0,1 0 0 0 0,1-3-197 0 0,4 0 5011 0 0,-2 1-4542 0 0,-4 6-438 0 0,0-1 1 0 0,1 1-1 0 0,-1 0 0 0 0,0 0 1 0 0,0 0-1 0 0,0 0 0 0 0,0-1 1 0 0,0 1-1 0 0,0 0 1 0 0,0 0-1 0 0,0 0 0 0 0,0 0 1 0 0,0 0-1 0 0,0-1 1 0 0,1 1-1 0 0,-1 0 0 0 0,0 0 1 0 0,0 0-1 0 0,0 0 0 0 0,0 0 1 0 0,0 0-1 0 0,1 0 1 0 0,-1-1-1 0 0,0 1 0 0 0,0 0 1 0 0,0 0-1 0 0,0 0 1 0 0,1 0-1 0 0,-1 0 0 0 0,0 0 1 0 0,0 0-1 0 0,0 0 0 0 0,0 0 1 0 0,1 0-1 0 0,-1 0 1 0 0,0 0-1 0 0,0 0 0 0 0,0 0 1 0 0,1 0-1 0 0,-1 0 0 0 0,0 0 1 0 0,0 0-1 0 0,0 0 1 0 0,0 0-1 0 0,1 1 0 0 0,-1-1 1 0 0,0 0-1 0 0,0 0 1 0 0,0 0-1 0 0,0 0 0 0 0,0 0 1 0 0,0 0-1 0 0,1 0 0 0 0,-1 1 1 0 0,0-1-1 0 0,0 0 1 0 0,0 0-1 0 0,0 0-31 0 0,8 10 707 0 0,9 52 1004 0 0,-14-45-1407 0 0,2 0-1 0 0,0 0 0 0 0,1-1 1 0 0,0 1-1 0 0,2-1 0 0 0,1 1-303 0 0,0-1 175 0 0,10 15 545 0 0,11 25-720 0 0,-25-47 61 0 0,0 0 0 0 0,1 0 0 0 0,0 0-1 0 0,3 2-60 0 0,-2-2 46 0 0,-1 0 0 0 0,1 1-1 0 0,-1 1-45 0 0,3 6 38 0 0,0-1 0 0 0,1-1 0 0 0,0 0-1 0 0,1 0 1 0 0,1-1 0 0 0,8 7-38 0 0,-13-13 10 0 0,1 0 0 0 0,-1 1-1 0 0,0 0 1 0 0,0 0 0 0 0,-1 1 0 0 0,3 6-10 0 0,-6-12 4 0 0,-1 0 0 0 0,1-1-1 0 0,0 1 1 0 0,0-1 0 0 0,1 0 0 0 0,-1 1 0 0 0,1-2 0 0 0,3 4-4 0 0,-3-4 6 0 0,-1 1 0 0 0,1 0 0 0 0,0 0 0 0 0,-1 1 0 0 0,0-1 0 0 0,0 1 0 0 0,3 3-6 0 0,2 7 20 0 0,-4-7-17 0 0,0-1-1 0 0,0 0 0 0 0,0 0 0 0 0,0 0 0 0 0,1 0 0 0 0,0-1 0 0 0,0 0 0 0 0,2 1-2 0 0,-2-2-22 0 0,-3-3-19 0 0,0 1 0 0 0,1-1 0 0 0,-1 1 0 0 0,0 0 0 0 0,0 0 1 0 0,-1 0-1 0 0,1 0 0 0 0,0 0 0 0 0,-1 1 0 0 0,1-1 0 0 0,0 3 41 0 0,-2-5-57 0 0,1 1 0 0 0,-1-1 0 0 0,0 0 0 0 0,0 1 0 0 0,0-1 0 0 0,1 1 0 0 0,-1-1 0 0 0,0 1-1 0 0,1-1 1 0 0,-1 0 0 0 0,0 1 0 0 0,1-1 0 0 0,-1 0 0 0 0,0 1 0 0 0,1-1 0 0 0,-1 0 0 0 0,1 0-1 0 0,-1 1 1 0 0,1-1 0 0 0,-1 0 0 0 0,0 0 0 0 0,1 0 0 0 0,-1 0 0 0 0,1 0 0 0 0,-1 1 0 0 0,1-1 0 0 0,-1 0-1 0 0,1 0 1 0 0,-1 0 0 0 0,1 0 0 0 0,-1 0 0 0 0,1-1 0 0 0,-1 1 0 0 0,1 0 0 0 0,-1 0 0 0 0,1 0 0 0 0,-1 0-1 0 0,1 0 1 0 0,-1-1 0 0 0,0 1 0 0 0,1 0 57 0 0,0-1-273 0 0,-1 1 0 0 0,1-1-1 0 0,0 1 1 0 0,-1-1 0 0 0,1 0 0 0 0,-1 1 0 0 0,1-1-1 0 0,-1 0 1 0 0,0 1 0 0 0,1-1 0 0 0,-1 0 0 0 0,0 1-1 0 0,1-1 1 0 0,-1 0 0 0 0,0 0 0 0 0,0 1-1 0 0,0-1 1 0 0,1 0 0 0 0,-1 0 0 0 0,0 0 0 0 0,0 1-1 0 0,0-1 1 0 0,0 0 0 0 0,-1 0 0 0 0,1 0-1 0 0,0 1 1 0 0,0-2 273 0 0,-2-8-4249 0 0,3-2 2858 0 0</inkml:trace>
  <inkml:trace contextRef="#ctx0" brushRef="#br0" timeOffset="1">25 842 560 0 0,'-8'-1'-35'0'0,"-1"-3"3424"0"0,9 4-3096 0 0,-1-1 1 0 0,1 1-1 0 0,-1 0 0 0 0,1 0 1 0 0,0-1-1 0 0,-1 1 0 0 0,1 0 1 0 0,-1-1-1 0 0,1 1 1 0 0,0 0-1 0 0,-1-1 0 0 0,1 1 1 0 0,0 0-1 0 0,-1-1 0 0 0,1 1 1 0 0,0-1-1 0 0,0 1 0 0 0,-1-1 1 0 0,1 1-1 0 0,0-1 1 0 0,0 1-1 0 0,0-1 0 0 0,0 1 1 0 0,-1-1-1 0 0,1 1 0 0 0,0-1 1 0 0,0 1-1 0 0,0-1 0 0 0,0 1 1 0 0,0-1-1 0 0,0 1 1 0 0,1-1-294 0 0,4-10 575 0 0,1-1 0 0 0,0 1 0 0 0,1 0 1 0 0,3-3-576 0 0,15-25 411 0 0,30-50 607 0 0,3 2-1018 0 0,-48 73 50 0 0,68-90 133 0 0,-1 2-107 0 0,-48 62-55 0 0,2 2-1 0 0,30-29-20 0 0,-14 14 41 0 0,-27 29 7 0 0,1 2-1 0 0,1 0 1 0 0,14-10-48 0 0,-25 23 6 0 0,-9 7-8 0 0,-1 0 1 0 0,1 0-1 0 0,1 0 0 0 0,-1 0 1 0 0,0 1-1 0 0,0-1 1 0 0,1 1-1 0 0,-1-1 0 0 0,1 1 1 0 0,-1 0-1 0 0,1 0 1 0 0,-1 0-1 0 0,1 0 0 0 0,0 1 1 0 0,0-1 1 0 0,-3 2-10 0 0,0-1 1 0 0,0 0 0 0 0,1 0-1 0 0,-1 1 1 0 0,0-1-1 0 0,0 0 1 0 0,0 0 0 0 0,1 1-1 0 0,-1-1 1 0 0,0 0-1 0 0,0 1 1 0 0,0-1 0 0 0,0 0-1 0 0,0 1 1 0 0,0-1-1 0 0,1 0 1 0 0,-1 1 0 0 0,0-1-1 0 0,0 0 1 0 0,0 1 0 0 0,0-1-1 0 0,0 0 1 0 0,0 1-1 0 0,-1-1 1 0 0,1 1 0 0 0,0-1-1 0 0,0 0 1 0 0,0 1-1 0 0,0-1 1 0 0,0 0 0 0 0,0 1-1 0 0,0-1 1 0 0,-1 0-1 0 0,1 0 1 0 0,0 1 0 0 0,0-1-1 0 0,-1 0 10 0 0,-4 14-224 0 0,4-13 200 0 0,-12 26-994 0 0,-23 52-3434 0 0,5 2-3747 0 0,18-47 6764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6:00:47.12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0 341 0 0 0,'74'-28'940'0'0,"-48"18"-634"0"0,1 1-1 0 0,0 1 0 0 0,0 1 1 0 0,0 2-1 0 0,27-2-305 0 0,34 1 1115 0 0,20 3-1115 0 0,10 1 3464 0 0,304-34 342 0 0,-153 10-2970 0 0,-194 20-714 0 0,326-20 229 0 0,-299 24-355 0 0,492-7 20 0 0,-114 7 31 0 0,166 0 337 0 0,-333 8-84 0 0,-130-2-108 0 0,36 3 97 0 0,47 0 10 0 0,-36-3-138 0 0,86 0 81 0 0,1135-35 469 0 0,-962 18-518 0 0,-81 4 27 0 0,1158 0 739 0 0,-1183 23-756 0 0,-110-3-82 0 0,312 12 57 0 0,226 6-49 0 0,1036 16-41 0 0,-1538-37-118 0 0,1655 31 24 0 0,-766-43 1332 0 0,-17-8-254 0 0,-957 9-1034 0 0,21 3 1 0 0,-131-2-15 0 0,429-2-63 0 0,523 1-99 0 0,-352 6-301 0 0,-368 1 19 0 0,288 1-1127 0 0,-211-11-256 0 0,272-28-2226 0 0,-158-5-5654 0 0,-487 36 9967 0 0,103-2-837 0 0,-78 3 291 0 0,-11 0-37 0 0</inkml:trace>
  <inkml:trace contextRef="#ctx0" brushRef="#br0" timeOffset="1">23137 34 408 0 0,'-13'-2'934'0'0,"-10"-3"-328"0"0,11-3 8098 0 0,15 6-5213 0 0,15-5-2353 0 0,10 3-409 0 0,0 1 1 0 0,0 1 0 0 0,1 1 0 0 0,4 2-730 0 0,5-1 523 0 0,16 1-219 0 0,0 2-1 0 0,-1 3 1 0 0,1 1 0 0 0,-1 3 0 0 0,-1 3 0 0 0,0 1 0 0 0,0 3 0 0 0,10 7-304 0 0,-29-7 65 0 0,-31-15-53 0 0,0-1 1 0 0,0 1-1 0 0,0-1 0 0 0,0 1 1 0 0,0 0-1 0 0,0 0 0 0 0,-1 0 1 0 0,1 0-1 0 0,-1 0 1 0 0,1 0-1 0 0,-1 0 0 0 0,1 2-12 0 0,-1-3 13 0 0,-1 0-1 0 0,0 0 0 0 0,0 0 0 0 0,0 0 1 0 0,0 0-1 0 0,0 0 0 0 0,-1 0 0 0 0,1 0 1 0 0,0 0-1 0 0,0 0 0 0 0,-1 0 1 0 0,1 0-1 0 0,-1 0 0 0 0,1-1 0 0 0,0 1 1 0 0,-1 0-1 0 0,0 0 0 0 0,1 0 1 0 0,-1 0-1 0 0,1-1 0 0 0,-1 1 0 0 0,0 0 1 0 0,0-1-1 0 0,1 1 0 0 0,-1-1 1 0 0,0 1-1 0 0,0 0 0 0 0,0-1 0 0 0,0 0 1 0 0,0 1-13 0 0,-31 13 305 0 0,-18-2 120 0 0,5-1-90 0 0,-43 12 160 0 0,9-2 245 0 0,-15 9-740 0 0,68-21 74 0 0,0 1 18 0 0,0 0-1 0 0,0 1 1 0 0,1 2-92 0 0,17-8-1 0 0,1-1 1 0 0,-1 1 0 0 0,1 1-1 0 0,0-1 1 0 0,1 1 0 0 0,-1 0-1 0 0,1 1 1 0 0,1 0 0 0 0,-1 0 0 0 0,1 0-1 0 0,-3 5 1 0 0,7-9-65 0 0,0-1 0 0 0,-1 2 0 0 0,1-1-1 0 0,0 0 1 0 0,0 0 0 0 0,1 0 0 0 0,-1 0 0 0 0,1 1-1 0 0,0-1 1 0 0,-1 0 0 0 0,1 0 0 0 0,1 1 0 0 0,-1-1 0 0 0,0 0-1 0 0,1 0 1 0 0,0 1 0 0 0,-1-1 0 0 0,1 0 0 0 0,1 0-1 0 0,-1 0 1 0 0,0 0 0 0 0,1 0 0 0 0,-1 0 0 0 0,3 2 65 0 0,2 4-1042 0 0,1-1 0 0 0,0 1 0 0 0,0-1 1 0 0,1-1-1 0 0,0 1 0 0 0,7 4 1042 0 0,-8-7-1017 0 0,0 0 0 0 0,0 0 0 0 0,1-1 0 0 0,0 0-1 0 0,0-1 1 0 0,0 1 0 0 0,2-1 1017 0 0,24 10-7798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6:00:47.12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146 79 0 0 0,'2'-15'398'0'0,"-1"9"268"0"0,0 0-1 0 0,1 0 1 0 0,-1 0-1 0 0,1 0 1 0 0,0 1 0 0 0,1-3-666 0 0,-2 6 7108 0 0,1-12-2218 0 0,0 9-4208 0 0,-1 7 1373 0 0,0 5-1882 0 0,0 0 0 0 0,-1 0 0 0 0,1 0 0 0 0,-2 0-1 0 0,0 5-172 0 0,0 4 168 0 0,-3 37 371 0 0,-3 1-1 0 0,-6 17-538 0 0,-1 9 397 0 0,10-58-293 0 0,-3 18 241 0 0,3 0 0 0 0,-1 25-345 0 0,5-63 13 0 0,0 1 0 0 0,0-1-1 0 0,1 1 1 0 0,-1-1-1 0 0,0 0 1 0 0,1 1-1 0 0,-1-1 1 0 0,1 1 0 0 0,0-1-1 0 0,0 0 1 0 0,0 0-1 0 0,0 1 1 0 0,0-1-1 0 0,1 0 1 0 0,-1 0 0 0 0,0 0-1 0 0,1 0 1 0 0,0-1-1 0 0,-1 1 1 0 0,1 0-1 0 0,0 0 1 0 0,0-1 0 0 0,1 1-13 0 0,1 0 7 0 0,1 1 1 0 0,0-1-1 0 0,0-1 1 0 0,-1 1-1 0 0,1-1 1 0 0,0 0-1 0 0,0 0 1 0 0,0 0-1 0 0,1-1 1 0 0,3 1-8 0 0,17-2-30 0 0,-1-1 1 0 0,0-1 0 0 0,5-2 29 0 0,44-4-742 0 0,66-5-4647 0 0,-104 13 2515 0 0</inkml:trace>
  <inkml:trace contextRef="#ctx0" brushRef="#br0" timeOffset="1">20 292 472 0 0,'0'1'132'0'0,"-1"-1"1"0"0,1 0-1 0 0,-1 0 0 0 0,0 0 1 0 0,1 0-1 0 0,-1 0 0 0 0,0 0 1 0 0,1 0-1 0 0,-1 0 0 0 0,1 0 1 0 0,-1 0-1 0 0,0 0 0 0 0,1 0 1 0 0,-1 0-1 0 0,0 0 0 0 0,1 0 0 0 0,-1-1 1 0 0,1 1-1 0 0,-1 0 0 0 0,1-1 1 0 0,-1 1-1 0 0,0 0 0 0 0,1-1 1 0 0,-1 1-1 0 0,1 0 0 0 0,0-1 1 0 0,-1 1-1 0 0,1-1 0 0 0,-1 0-132 0 0,1 0 573 0 0,-1 0-1 0 0,1 0 1 0 0,0-1-1 0 0,-1 1 1 0 0,1 0 0 0 0,0 0-1 0 0,0 0 1 0 0,0-1-1 0 0,0 1 1 0 0,0 0-1 0 0,0 0 1 0 0,0-1 0 0 0,1 1-1 0 0,-1-1-572 0 0,1-3 1550 0 0,1 1 0 0 0,0-1-1 0 0,-1 1 1 0 0,1 0 0 0 0,1-2-1550 0 0,6-6-202 0 0,-7 10 356 0 0,1 0-1 0 0,0 0 1 0 0,-1 1 0 0 0,1-1-1 0 0,0 1 1 0 0,0-1-1 0 0,0 1 1 0 0,0 0 0 0 0,0 0-1 0 0,0 0 1 0 0,0 0-1 0 0,0 1 1 0 0,3-1-154 0 0,9 0 13 0 0,0 0 0 0 0,7 1-13 0 0,-1 1-396 0 0,2-2-672 0 0,51-1-5096 0 0,33-6 6164 0 0,-36-5-4233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6:00:47.137"/>
    </inkml:context>
    <inkml:brush xml:id="br0">
      <inkml:brushProperty name="width" value="0.05" units="cm"/>
      <inkml:brushProperty name="height" value="0.05" units="cm"/>
      <inkml:brushProperty name="color" value="#D9D9D9"/>
    </inkml:brush>
  </inkml:definitions>
  <inkml:trace contextRef="#ctx0" brushRef="#br0">10 64 104 0 0,'-7'-7'867'0'0,"4"4"-684"0"0,13 4-49 0 0,18 1 275 0 0,-1-1 0 0 0,16-3-409 0 0,12 1 1624 0 0,14 2 4306 0 0,0-2-3628 0 0,121 3-1764 0 0,70-1 463 0 0,-67-2-16 0 0,177-2-246 0 0,-158 0-583 0 0,200-4-100 0 0,-297 7 233 0 0,63 9-289 0 0,-170-9 27 0 0,10 1 15 0 0,-18-1-34 0 0,1 0-1 0 0,-1 0 1 0 0,1 0 0 0 0,-1 0-1 0 0,1 0 1 0 0,-1 0 0 0 0,1 0-1 0 0,-1 0 1 0 0,1 1 0 0 0,-1-1-1 0 0,0 0 1 0 0,1 0 0 0 0,-1 1-1 0 0,1-1 1 0 0,-1 0-1 0 0,1 1 1 0 0,-1-1 0 0 0,0 0-1 0 0,1 1 1 0 0,-1-1 0 0 0,0 0-1 0 0,0 1 1 0 0,1-1 0 0 0,-1 1-1 0 0,0-1 1 0 0,1 1-8 0 0,-3 0 23 0 0,1 0 0 0 0,0 0 0 0 0,0 0 0 0 0,0 0 0 0 0,0 0 0 0 0,-1-1 0 0 0,1 1 0 0 0,0 0-1 0 0,-1-1 1 0 0,1 1 0 0 0,0-1 0 0 0,-2 1-23 0 0,-1 1 41 0 0,-39 20 116 0 0,1 2-1 0 0,2 3 1 0 0,-34 26-157 0 0,38-26 20 0 0,-1-3 1 0 0,-1-1-1 0 0,-35 16-20 0 0,-10 5 49 0 0,63-31-29 0 0,0 1 0 0 0,0 0 0 0 0,1 2-1 0 0,1 0 1 0 0,1 1 0 0 0,-8 10-20 0 0,13-14 5 0 0,-20 24-9 0 0,29-33 10 0 0,0 0 0 0 0,0 0 0 0 0,1 0 0 0 0,-1 1 0 0 0,1-1 0 0 0,0 1 0 0 0,1-1 0 0 0,-1 3-6 0 0,2-6 9 0 0,0 1 0 0 0,0-1 1 0 0,0 1-1 0 0,0-1 0 0 0,0 1 0 0 0,0 0 0 0 0,0-1 0 0 0,1 1 0 0 0,-1-1 0 0 0,1 1 0 0 0,-1-1 0 0 0,1 1 0 0 0,0-1 0 0 0,-1 1 1 0 0,1-1-1 0 0,0 0 0 0 0,0 0 0 0 0,0 1 0 0 0,0-1 0 0 0,0 0 0 0 0,0 0 0 0 0,1 0 0 0 0,-1 0 0 0 0,0 0 0 0 0,0 0 0 0 0,1 0 0 0 0,-1 0 1 0 0,1-1-1 0 0,-1 1-9 0 0,4 2 32 0 0,1-1 1 0 0,-1 1 0 0 0,0-1-1 0 0,1 0 1 0 0,0-1 0 0 0,-1 1-1 0 0,3-1-32 0 0,26 4 61 0 0,6 1 55 0 0,-1-1 0 0 0,1-2-1 0 0,7-2-115 0 0,209-17 340 0 0,-5 0-317 0 0,-171 15-37 0 0,1 3-1 0 0,9 4 15 0 0,-84-5-3 0 0,36 5 9 0 0,-39-6-9 0 0,0 1 0 0 0,0 0-1 0 0,-1 0 1 0 0,1 0 0 0 0,0 0 0 0 0,0 0-1 0 0,-1 0 1 0 0,1 1 0 0 0,-1-1-1 0 0,1 1 1 0 0,-1 0 0 0 0,1 0 3 0 0,-3-2-6 0 0,0 0 1 0 0,0 1-1 0 0,0-1 0 0 0,1 0 1 0 0,-1 0-1 0 0,0 0 0 0 0,0 0 1 0 0,0 1-1 0 0,0-1 0 0 0,0 0 1 0 0,0 0-1 0 0,1 0 0 0 0,-1 0 1 0 0,0 1-1 0 0,0-1 1 0 0,0 0-1 0 0,0 0 0 0 0,0 0 1 0 0,0 1-1 0 0,0-1 0 0 0,0 0 1 0 0,0 0-1 0 0,0 1 0 0 0,0-1 1 0 0,0 0-1 0 0,0 0 0 0 0,0 0 1 0 0,0 1-1 0 0,0-1 0 0 0,0 0 1 0 0,-1 0-1 0 0,1 0 1 0 0,0 1-1 0 0,0-1 0 0 0,0 0 1 0 0,0 0-1 0 0,0 0 0 0 0,0 0 6 0 0,-9 4-513 0 0,-10-2-2812 0 0,12-2-285 0 0,4-2-3701 0 0,2 0 5565 0 0</inkml:trace>
  <inkml:trace contextRef="#ctx0" brushRef="#br0" timeOffset="1">2649 660 0 0 0,'0'-2'99'0'0,"-1"0"-1"0"0,1 0 1 0 0,-1 0-1 0 0,1 0 1 0 0,-1 0-1 0 0,0 0 1 0 0,0 0 0 0 0,0 0-1 0 0,0 0 1 0 0,-1 0-1 0 0,1 1 1 0 0,-1-1-99 0 0,-7-14 3306 0 0,3-1 4465 0 0,5 15-7595 0 0,1-1 1 0 0,0 0-1 0 0,0 1 0 0 0,0-1 0 0 0,1 1 1 0 0,-1-1-1 0 0,1 1 0 0 0,-1-1 1 0 0,1 1-1 0 0,0-1 0 0 0,0 1 0 0 0,0-1 1 0 0,0 1-1 0 0,0 0 0 0 0,0-1 1 0 0,1 1-1 0 0,-1 0 0 0 0,1 0 0 0 0,0 0 1 0 0,-1 0-1 0 0,3-1-176 0 0,-1 0 29 0 0,1 1 0 0 0,-1-1-1 0 0,1 1 1 0 0,0 0 0 0 0,0 0 0 0 0,0 0 0 0 0,0 0-1 0 0,0 0 1 0 0,1 1 0 0 0,-1 0 0 0 0,0 0-1 0 0,3 0-28 0 0,-5 1 5 0 0,0 0-1 0 0,0 0 0 0 0,-1 0 0 0 0,1 0 0 0 0,0 0 0 0 0,0 0 0 0 0,0 0 0 0 0,-1 1 0 0 0,1-1 0 0 0,0 1 0 0 0,0 0 0 0 0,-1-1 0 0 0,1 1 0 0 0,-1 0 0 0 0,1 0 0 0 0,0 0 1 0 0,-1 0-1 0 0,0 0 0 0 0,1 0 0 0 0,-1 1 0 0 0,0-1 0 0 0,1 0 0 0 0,-1 1 0 0 0,0-1 0 0 0,0 1 0 0 0,0-1 0 0 0,0 1 0 0 0,-1-1 0 0 0,1 1 0 0 0,0 0 0 0 0,-1 0 0 0 0,1-1 1 0 0,-1 1-1 0 0,1 0-4 0 0,0 2 3 0 0,0-1 0 0 0,-1 1 0 0 0,1-1 0 0 0,-1 1 0 0 0,0 0 0 0 0,0-1 0 0 0,0 1 0 0 0,0 0 0 0 0,0-1 0 0 0,-1 1 0 0 0,0-1 0 0 0,0 1 0 0 0,0-1 0 0 0,0 1 0 0 0,0-1 0 0 0,-2 3-3 0 0,-4 4 148 0 0,-1-1 1 0 0,0 0-1 0 0,0-1 0 0 0,-1 1 0 0 0,0-1 0 0 0,-1-1 0 0 0,1 0 1 0 0,-1-1-1 0 0,-1 1 0 0 0,-6 2-148 0 0,16-9 25 0 0,0 1-1 0 0,0-1 1 0 0,0 1 0 0 0,0-1-1 0 0,0 1 1 0 0,-1-1 0 0 0,1 0 0 0 0,0 1-1 0 0,0-1 1 0 0,0 0 0 0 0,0 0-1 0 0,0 0 1 0 0,0 0 0 0 0,-1 0 0 0 0,1 0-1 0 0,0 0 1 0 0,0 0 0 0 0,0-1-1 0 0,0 1 1 0 0,0 0 0 0 0,0-1 0 0 0,0 1-1 0 0,0-1 1 0 0,0 1 0 0 0,0-1-1 0 0,0 1 1 0 0,0-1 0 0 0,0 0 0 0 0,0 1-1 0 0,0-1 1 0 0,0 0 0 0 0,1 0-1 0 0,-1 0 1 0 0,0 1 0 0 0,1-1 0 0 0,-1 0-1 0 0,0-1-24 0 0,0 0 6 0 0,0 1-1 0 0,1-1 0 0 0,-1 0 0 0 0,0 0 1 0 0,1 0-1 0 0,-1 1 0 0 0,1-1 1 0 0,0 0-1 0 0,0 0 0 0 0,0 0 1 0 0,0 0-1 0 0,0 0 0 0 0,0 0 0 0 0,0 0 1 0 0,0 0-1 0 0,1 1 0 0 0,-1-1 1 0 0,1 0-1 0 0,-1 0 0 0 0,1 0 0 0 0,0 0 1 0 0,0 0-6 0 0,3-3-51 0 0,0-1 1 0 0,0 1-1 0 0,0 0 1 0 0,1 1 0 0 0,4-5 50 0 0,-7 7-12 0 0,0 1 0 0 0,0-1 1 0 0,0 0-1 0 0,0 1 0 0 0,0-1 1 0 0,1 1-1 0 0,-1 0 0 0 0,1 0 1 0 0,-1 0-1 0 0,1 0 1 0 0,-1 0-1 0 0,1 0 0 0 0,0 1 1 0 0,-1 0-1 0 0,1-1 12 0 0,-1 1 2 0 0,-1 1 1 0 0,0-1-1 0 0,1 0 0 0 0,-1 0 1 0 0,0 1-1 0 0,0-1 0 0 0,0 1 1 0 0,0-1-1 0 0,1 1 0 0 0,-1 0 1 0 0,0-1-1 0 0,0 1 0 0 0,0 0 1 0 0,0 0-1 0 0,0 0 0 0 0,0 0 1 0 0,-1 0-1 0 0,1 0 1 0 0,0 0-1 0 0,0 0 0 0 0,-1 0 1 0 0,1 0-1 0 0,-1 0 0 0 0,1 0 1 0 0,-1 1-1 0 0,1-1 0 0 0,-1 0 1 0 0,0 0-1 0 0,1 1 0 0 0,-1-1 1 0 0,0 0-1 0 0,0 0 0 0 0,0 1-2 0 0,0 0 48 0 0,1 0 0 0 0,-1 1-1 0 0,0-1 1 0 0,0 1 0 0 0,-1-1-1 0 0,1 1 1 0 0,0-1 0 0 0,-1 0 0 0 0,0 1-1 0 0,1-1 1 0 0,-1 0 0 0 0,0 0-1 0 0,0 1 1 0 0,0-1 0 0 0,0 0-1 0 0,-1 0 1 0 0,1 0-48 0 0,-3 2 236 0 0,0 0 0 0 0,1-1 1 0 0,-1 0-1 0 0,0 1 0 0 0,-4 1-236 0 0,7-5-60 0 0,0 1 1 0 0,0-1 0 0 0,1 1-1 0 0,-1-1 1 0 0,0 1-1 0 0,0-1 1 0 0,0 0-1 0 0,0 1 1 0 0,0-1-1 0 0,1 0 1 0 0,-1 0 0 0 0,0 0-1 0 0,0 0 1 0 0,0 1-1 0 0,0-1 1 0 0,0 0-1 0 0,0-1 1 0 0,0 1 0 0 0,0 0-1 0 0,1 0 1 0 0,-1 0-1 0 0,0-1 1 0 0,0 1-1 0 0,0 0 1 0 0,0-1 0 0 0,1 1-1 0 0,-1 0 1 0 0,0-1-1 0 0,0 1 1 0 0,0-1-1 0 0,1 0 1 0 0,-1 1 0 0 0,0-1-1 0 0,1 1 1 0 0,-1-1-1 0 0,0 0 60 0 0,0-9-2340 0 0,2 5-146 0 0</inkml:trace>
  <inkml:trace contextRef="#ctx0" brushRef="#br0" timeOffset="2">23 95 40 0 0,'-1'-4'3509'0'0,"-5"-12"6619"0"0,4-4-5620 0 0,1 19-4447 0 0,1-1 1 0 0,0 1 0 0 0,1-1 0 0 0,-1 1 0 0 0,0-1 0 0 0,0 1 0 0 0,1-1 0 0 0,-1 1-1 0 0,0-1 1 0 0,1 1 0 0 0,0 0 0 0 0,-1-1 0 0 0,1 1 0 0 0,0-1 0 0 0,0 1 0 0 0,0 0-1 0 0,0 0 1 0 0,0 0 0 0 0,0-1 0 0 0,0 1 0 0 0,0 0 0 0 0,0 0 0 0 0,0 1 0 0 0,1-2-62 0 0,4-1-10 0 0,-1 0 0 0 0,1 0 0 0 0,0 0 1 0 0,0 1-1 0 0,0 0 0 0 0,0 0 0 0 0,4 0 10 0 0,-8 2-3 0 0,1-1-1 0 0,0 1 0 0 0,0 0 1 0 0,0 0-1 0 0,0 0 0 0 0,0 0 1 0 0,0 0-1 0 0,0 1 0 0 0,-1 0 1 0 0,1-1-1 0 0,0 1 0 0 0,0 0 1 0 0,0 0-1 0 0,-1 0 0 0 0,1 1 1 0 0,-1-1-1 0 0,2 2 4 0 0,9 4-12 0 0,-12-7 14 0 0,1 1 0 0 0,-1-1 0 0 0,0 1-1 0 0,0-1 1 0 0,1 1 0 0 0,-1 0 0 0 0,0 0 0 0 0,0-1 0 0 0,0 1 0 0 0,0 0 0 0 0,0 0 0 0 0,0 0 0 0 0,0 0-1 0 0,0 0 1 0 0,-1 0 0 0 0,1 0 0 0 0,0 0 0 0 0,-1 0 0 0 0,1 1 0 0 0,0-1 0 0 0,-1 0 0 0 0,0 0 0 0 0,1 0 0 0 0,-1 1-1 0 0,0-1 1 0 0,1 0 0 0 0,-1 1 0 0 0,0 0-2 0 0,0-1 4 0 0,-1 1-1 0 0,1-1 1 0 0,-1 1-1 0 0,0-1 1 0 0,1 1 0 0 0,-1-1-1 0 0,0 1 1 0 0,0-1-1 0 0,0 0 1 0 0,0 0-1 0 0,0 1 1 0 0,0-1-1 0 0,0 0 1 0 0,0 0 0 0 0,-1 0-1 0 0,0 1-3 0 0,-23 15 50 0 0,-16 14-18 0 0,10-7 51 0 0,31-23-78 0 0,-1-1 1 0 0,0 1 0 0 0,1-1 0 0 0,-1 1 0 0 0,0-1 0 0 0,1 1-1 0 0,-1-1 1 0 0,0 0 0 0 0,0 1 0 0 0,1-1 0 0 0,-1 0 0 0 0,0 0 0 0 0,0 1-1 0 0,0-1 1 0 0,0 0 0 0 0,1 0 0 0 0,-1 0 0 0 0,0 0 0 0 0,0 0-1 0 0,0 0 1 0 0,0 0 0 0 0,1-1 0 0 0,-2 1-6 0 0,1 0 3 0 0,1-1 0 0 0,-1 1-1 0 0,1-1 1 0 0,-1 0 0 0 0,0 1 0 0 0,1-1 0 0 0,-1 0 0 0 0,1 1-1 0 0,-1-1 1 0 0,1 0 0 0 0,0 1 0 0 0,-1-1 0 0 0,1 0 0 0 0,0 0-1 0 0,-1 0 1 0 0,1 1 0 0 0,0-1 0 0 0,0 0 0 0 0,0 0-3 0 0,-1-3-11 0 0,1 1 0 0 0,0-1 0 0 0,-1 0-1 0 0,2 1 1 0 0,-1-1 0 0 0,0 0 0 0 0,1 1 0 0 0,-1-1 0 0 0,1 1 0 0 0,0-1 11 0 0,1 1-248 0 0,-1 1-1 0 0,0-1 1 0 0,0 1-1 0 0,1-1 1 0 0,0 1 0 0 0,-1-1-1 0 0,1 1 1 0 0,0 0-1 0 0,0 0 1 0 0,0 0 0 0 0,1 0-1 0 0,-1 0 1 0 0,1 0 248 0 0,0 0-1303 0 0,0 0 0 0 0,1 1 1 0 0,-1-1-1 0 0,0 1 0 0 0,1 0 0 0 0,-1 0 0 0 0,1 0 1 0 0,0 0-1 0 0,-1 1 0 0 0,4-1 1303 0 0,8 1-2150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6:00:47.140"/>
    </inkml:context>
    <inkml:brush xml:id="br0">
      <inkml:brushProperty name="width" value="0.05" units="cm"/>
      <inkml:brushProperty name="height" value="0.05" units="cm"/>
      <inkml:brushProperty name="color" value="#D9D9D9"/>
    </inkml:brush>
    <inkml:brush xml:id="br1">
      <inkml:brushProperty name="width" value="0.025" units="cm"/>
      <inkml:brushProperty name="height" value="0.025" units="cm"/>
      <inkml:brushProperty name="color" value="#D9D9D9"/>
    </inkml:brush>
  </inkml:definitions>
  <inkml:trace contextRef="#ctx0" brushRef="#br0">514 2652 0 0 0,'-9'-2'574'0'0,"1"0"444"0"0,18 2-354 0 0,55-3 6460 0 0,32-5-6024 0 0,-57 3-190 0 0,445-22 2145 0 0,-277 18-2789 0 0,127-2-86 0 0,53-3 24 0 0,126-19 957 0 0,107-5-340 0 0,176 19-856 0 0,-445 14-7176 0 0,-302 5 1175 0 0,24 0 3642 0 0,-17 0 2041 0 0,-19-1-31 0 0</inkml:trace>
  <inkml:trace contextRef="#ctx0" brushRef="#br0" timeOffset="1">88 890 1008 0 0,'-1'0'618'0'0,"1"0"0"0"0,-1 0 0 0 0,1 1-1 0 0,-1-1 1 0 0,1 0 0 0 0,-1 1 0 0 0,0-1-1 0 0,1 0 1 0 0,-1 1 0 0 0,1-1 0 0 0,0 1-1 0 0,-1-1 1 0 0,1 1 0 0 0,-1-1 0 0 0,1 1 0 0 0,-1-1-618 0 0,-4 11 3713 0 0,-1 1-2682 0 0,5-10-1023 0 0,0 0 0 0 0,0 0 1 0 0,0 0-1 0 0,0 0 0 0 0,0 0 0 0 0,0 0 1 0 0,1 0-1 0 0,-1 0 0 0 0,1 0 0 0 0,-1 0 1 0 0,1 1-1 0 0,0 1-8 0 0,0 3 84 0 0,0 1 0 0 0,0-1-1 0 0,1 5-83 0 0,0-10 37 0 0,-1 1 0 0 0,1-1-1 0 0,0 1 1 0 0,-1-1-1 0 0,1 0 1 0 0,0 1-1 0 0,1-1 1 0 0,-1 1-37 0 0,6 10 217 0 0,-4-3 31 0 0,-1-1 0 0 0,0 1 1 0 0,0 0-1 0 0,-1-1 0 0 0,0 1 1 0 0,0 2-249 0 0,3 27 734 0 0,2-6-258 0 0,-2-14-190 0 0,-1 1 1 0 0,-1-1-1 0 0,0 5-286 0 0,-1 15 379 0 0,2-1 0 0 0,4 18-379 0 0,-2-11 302 0 0,0 30-302 0 0,1 13 81 0 0,4 73-21 0 0,-3-38-54 0 0,13 361 18 0 0,-18-425-16 0 0,0 51 12 0 0,3 93 16 0 0,-1 46 173 0 0,-1-36 14 0 0,5 339 388 0 0,-4-138-379 0 0,5 834 160 0 0,-16-764-298 0 0,0-37-72 0 0,13-152-20 0 0,-5-283-4 0 0,7 257-94 0 0,-9-120-61 0 0,-1 81-147 0 0,1-140 150 0 0,-2 56-199 0 0,-8-44 54 0 0,6 9-910 0 0,5 57 1209 0 0,1-156-92 0 0,1 285-4615 0 0,0-161-5357 0 0,0-52 6033 0 0,-1-41 3451 0 0</inkml:trace>
  <inkml:trace contextRef="#ctx0" brushRef="#br0" timeOffset="2">46 886 528 0 0,'-12'0'1114'0'0,"4"-1"2763"0"0,7 1-3372 0 0,1 0 1 0 0,-1 0 0 0 0,1 1-1 0 0,-1-1 1 0 0,1 0 0 0 0,0 0-1 0 0,-1 0 1 0 0,1 1 0 0 0,-1-1-1 0 0,1 0 1 0 0,0 0 0 0 0,-1 1-1 0 0,1-1 1 0 0,0 0 0 0 0,-1 1-1 0 0,1-1 1 0 0,-1 1-506 0 0,-6 3 5009 0 0,-2 1-4005 0 0,9-5-987 0 0,0 0-1 0 0,0 0 1 0 0,0 1 0 0 0,0-1-1 0 0,-1 0 1 0 0,1 0 0 0 0,0 1-1 0 0,0-1 1 0 0,0 0 0 0 0,0 0-1 0 0,0 1 1 0 0,0-1 0 0 0,0 0-1 0 0,0 0 1 0 0,0 1 0 0 0,0-1 0 0 0,-1 0-1 0 0,1 0 1 0 0,0 1 0 0 0,1-1-1 0 0,-1 0 1 0 0,0 0 0 0 0,0 1-1 0 0,0-1 1 0 0,0 0 0 0 0,0 1-1 0 0,0-1 1 0 0,0 0 0 0 0,0 0-1 0 0,0 0 1 0 0,0 1 0 0 0,1-1-1 0 0,-1 0 1 0 0,0 0-17 0 0,1 2 12 0 0,-1-1 0 0 0,1 0 0 0 0,0 0-1 0 0,0-1 1 0 0,0 1 0 0 0,0 0 0 0 0,0 0 0 0 0,0 0 0 0 0,0 0-1 0 0,0-1 1 0 0,0 1 0 0 0,0-1 0 0 0,0 1 0 0 0,1-1 0 0 0,-1 1-1 0 0,0-1 1 0 0,0 0 0 0 0,0 1 0 0 0,1-1 0 0 0,-1 0 0 0 0,0 0 0 0 0,0 0-1 0 0,1 0 1 0 0,-1 0 0 0 0,1 0-12 0 0,14 1 41 0 0,0 1-8 0 0,-1-1 0 0 0,16 0-33 0 0,14-1 43 0 0,11 7 124 0 0,0 2 0 0 0,-1 2 0 0 0,6 4-167 0 0,98 20 479 0 0,-70-16-364 0 0,1-4 0 0 0,1-4 0 0 0,24-3-115 0 0,275-5 40 0 0,-252-11-18 0 0,-15 0-3 0 0,-31 5-10 0 0,395-9-19 0 0,-106-4 10 0 0,0-19 5 0 0,-40 3-154 0 0,15 1-1052 0 0,-175 16 195 0 0,-15 5-310 0 0,-28 2-225 0 0,-26 1-520 0 0,148 0-11401 0 0,-166 6 13206 0 0,-9 0-391 0 0</inkml:trace>
  <inkml:trace contextRef="#ctx0" brushRef="#br0" timeOffset="3">4636 790 216 0 0,'0'-6'-732'0'0,"-4"1"5441"0"0,4 4-3957 0 0,-1 1 0 0 0,0-1-1 0 0,0 1 1 0 0,0 0 0 0 0,1-1 0 0 0,-1 1-1 0 0,0 0 1 0 0,0 0 0 0 0,0 0-1 0 0,0 0 1 0 0,0 0 0 0 0,0 0 0 0 0,0 0-752 0 0,1 0 49 0 0,-1 0 1 0 0,1 0 0 0 0,0-1-1 0 0,0 1 1 0 0,-1 0 0 0 0,1 0-1 0 0,0 0 1 0 0,0 0 0 0 0,-1 0 0 0 0,1 0-1 0 0,0-1 1 0 0,0 1 0 0 0,0 0-1 0 0,0 0 1 0 0,-1 0 0 0 0,1-1-1 0 0,0 1 1 0 0,0 0 0 0 0,0 0-1 0 0,0-1 1 0 0,0 1 0 0 0,-1 0 0 0 0,1 0-1 0 0,0-1 1 0 0,0 1 0 0 0,0 0-1 0 0,0 0 1 0 0,0-1 0 0 0,0 1-1 0 0,0 0 1 0 0,0 0 0 0 0,0-1-1 0 0,0 1 1 0 0,0 0-50 0 0,1-13 1237 0 0,-1 8-191 0 0,-3 8 451 0 0,3-2-1429 0 0,0 0 0 0 0,0 0 0 0 0,0 0 0 0 0,-1 0-1 0 0,1 0 1 0 0,0 0 0 0 0,0 0 0 0 0,0 0 0 0 0,1 0 0 0 0,-1 0 0 0 0,0 0 0 0 0,0 0 0 0 0,1 1 0 0 0,-1-2 0 0 0,0 1 0 0 0,1 0 0 0 0,-1 0-1 0 0,1 0 1 0 0,-1 0 0 0 0,1 0 0 0 0,-1 0 0 0 0,2 0-68 0 0,2 8 689 0 0,9 17 593 0 0,-11-21-1157 0 0,0-1 0 0 0,0 1 0 0 0,0 0 0 0 0,3 3-125 0 0,5 10 177 0 0,-7-10-149 0 0,1 0 0 0 0,0-1 0 0 0,0 0 0 0 0,1 0 0 0 0,0 0 0 0 0,0 0 0 0 0,1-1 0 0 0,0 0 0 0 0,5 4-28 0 0,39 38 77 0 0,-46-45-66 0 0,91 76 214 0 0,-20-17 24 0 0,-14-13-81 0 0,-26-20-104 0 0,1-2 0 0 0,1-1 1 0 0,33 16-65 0 0,-26-21 58 0 0,20 6-58 0 0,8 3 54 0 0,-58-24-49 0 0,7 3 9 0 0,0 2-1 0 0,-1 0 0 0 0,17 12-13 0 0,-35-21-7 0 0,7 4-96 0 0,-1 1-1 0 0,0-1 1 0 0,1 4 103 0 0,-7-8-173 0 0,1 1 0 0 0,-1-1 0 0 0,0 1 1 0 0,-1 0-1 0 0,1 0 0 0 0,-1-1 0 0 0,1 1 0 0 0,-1 1 1 0 0,0-1-1 0 0,0 0 0 0 0,0 0 0 0 0,0 1 173 0 0,5 6-4439 0 0,-6-11 2195 0 0</inkml:trace>
  <inkml:trace contextRef="#ctx0" brushRef="#br0" timeOffset="4">5524 1458 64 0 0,'2'7'7139'0'0,"4"12"-2942"0"0,-2-2-5780 0 0,-1 8-4879 0 0,1-3 9718 0 0,4 51 2633 0 0,-1-9-4254 0 0,4 98-825 0 0,2-38-735 0 0,-2-24-46 0 0,14 169 7 0 0,-12-106-7 0 0,6 106 18 0 0,-3-24-66 0 0,5 123 290 0 0,-11 650 914 0 0,-28-455-1066 0 0,-17 1 221 0 0,28-454-189 0 0,-21 291 965 0 0,-18 289 960 0 0,24 0-1234 0 0,21-602-836 0 0,1 243-119 0 0,1-97-1032 0 0,1 91-4365 0 0,0-262 3129 0 0</inkml:trace>
  <inkml:trace contextRef="#ctx0" brushRef="#br0" timeOffset="5">191 8636 296 0 0,'-1'0'61'0'0,"-4"0"53"0"0,0-1 0 0 0,1 0 0 0 0,-1 0 0 0 0,0-1 0 0 0,0 1 0 0 0,1-1 0 0 0,-1 0 0 0 0,0 0 0 0 0,1-1 0 0 0,0 1 0 0 0,-1-1-114 0 0,5 2 2 0 0,-1 1 1 0 0,1 0-1 0 0,0 0 1 0 0,0 0-1 0 0,0 0 0 0 0,0 0 1 0 0,0 0-1 0 0,0 0 0 0 0,-1-1 1 0 0,1 1-1 0 0,0 0 1 0 0,0 0-1 0 0,0 0 0 0 0,0 0 1 0 0,0-1-1 0 0,0 1 1 0 0,0 0-1 0 0,0 0 0 0 0,0 0 1 0 0,0 0-1 0 0,0-1 0 0 0,0 1 1 0 0,0 0-1 0 0,0 0 1 0 0,0 0-1 0 0,0 0 0 0 0,0-1 1 0 0,0 1-1 0 0,0 0 0 0 0,0 0 1 0 0,0 0-1 0 0,0-1 1 0 0,0 1-1 0 0,0 0-2 0 0,0-4 24 0 0,0 4-24 0 0,-1 0 0 0 0,1-1-1 0 0,0 1 1 0 0,0 0-1 0 0,0 0 1 0 0,0-1 0 0 0,0 1-1 0 0,0 0 1 0 0,0 0 0 0 0,-1 0-1 0 0,1-1 1 0 0,0 1-1 0 0,0 0 1 0 0,0 0 0 0 0,0-1-1 0 0,0 1 1 0 0,0 0 0 0 0,0 0-1 0 0,0-1 1 0 0,0 1-1 0 0,0 0 1 0 0,0 0 0 0 0,0-1-1 0 0,1 1 1 0 0,-1 0 0 0 0,0 0-1 0 0,0-1 1 0 0,0 1-1 0 0,0 0 1 0 0,0 0 0 0 0,13-7-26 0 0,-13 7 26 0 0,7-3 17 0 0,1 1 1 0 0,-1 0-1 0 0,1 1 0 0 0,-1 0 0 0 0,1 0 1 0 0,0 1-1 0 0,-1-1 0 0 0,1 2 1 0 0,4 0-18 0 0,14-1 115 0 0,135 5 2512 0 0,-101-3 1279 0 0,56 4-1201 0 0,124 14-420 0 0,-22-2-803 0 0,11-1-84 0 0,-79-7-521 0 0,973 30 2029 0 0,3-52-3170 0 0,-846 7 286 0 0,487-12-1626 0 0,-255-4-6940 0 0,-328 6 1597 0 0,-102 7 5596 0 0</inkml:trace>
  <inkml:trace contextRef="#ctx0" brushRef="#br0" timeOffset="6">4713 949 0 0 0,'0'-2'15'0'0,"0"0"0"0"0,0 1-1 0 0,1-1 1 0 0,-1 0 0 0 0,1 1 0 0 0,-1-1 0 0 0,1 1 0 0 0,-1-1-1 0 0,1 0 1 0 0,0 1 0 0 0,0-1 0 0 0,0 1-15 0 0,0 0 34 0 0,0 0 0 0 0,-1 0 0 0 0,1 0 0 0 0,-1-1 0 0 0,1 1 0 0 0,-1 0 0 0 0,1 0 0 0 0,-1 0 0 0 0,1 0 1 0 0,-1-1-1 0 0,0 1 0 0 0,0 0 0 0 0,0 0 0 0 0,0-2-34 0 0,1-8 430 0 0,-1 5-70 0 0,-9-1-35 0 0,6 5-158 0 0,2 1-115 0 0,0 0-1 0 0,0 1 0 0 0,0-1 1 0 0,-1 0-1 0 0,1 1 0 0 0,0-1 1 0 0,0 1-1 0 0,0 0 0 0 0,-1-1 1 0 0,0 1-52 0 0,-2 3 650 0 0,3 7 715 0 0,0 0 2162 0 0,0-9-3426 0 0,1 1-1 0 0,0-1 1 0 0,0 0-1 0 0,0 0 1 0 0,0 1-1 0 0,0-1 1 0 0,0 0-1 0 0,0 0 0 0 0,0 1 1 0 0,0 0-101 0 0,2 7 318 0 0,-2 1 1 0 0,1-1 0 0 0,-1 1-1 0 0,-1-1 1 0 0,0 1-1 0 0,0-1 1 0 0,-2 7-319 0 0,-2 24 282 0 0,-6 81 274 0 0,0-10-27 0 0,7-36-177 0 0,-1 17 961 0 0,-9 32-1313 0 0,8-83 287 0 0,0 5 316 0 0,-2-1 1 0 0,-2-1-1 0 0,-7 18-603 0 0,1-2 950 0 0,12-44-441 0 0,-1 1-1 0 0,0-1 1 0 0,-1 0-1 0 0,-4 9-508 0 0,5-12 300 0 0,5-8-137 0 0,0-5-161 0 0,0 0 1 0 0,0 0 0 0 0,0 0 0 0 0,0 0 0 0 0,0 0 0 0 0,0 1-1 0 0,0-1 1 0 0,0 0 0 0 0,0 0 0 0 0,0 0 0 0 0,0 0-1 0 0,1 0 1 0 0,-1 0 0 0 0,0 0 0 0 0,0 0 0 0 0,0 0 0 0 0,0 0-1 0 0,0 0 1 0 0,0 0 0 0 0,0 0 0 0 0,0 0 0 0 0,0 0 0 0 0,0 0-1 0 0,0 0 1 0 0,0 0 0 0 0,1 0 0 0 0,-1 0 0 0 0,0 0 0 0 0,0 0-1 0 0,0 0 1 0 0,0 0 0 0 0,0-1 0 0 0,0 1 0 0 0,0 0-1 0 0,0 0 1 0 0,0 0 0 0 0,0 0 0 0 0,0 0 0 0 0,0 0 0 0 0,0 0-1 0 0,0 0 1 0 0,0 0 0 0 0,0 0 0 0 0,0 0 0 0 0,1 0 0 0 0,-1 0-1 0 0,0 0 1 0 0,0 0 0 0 0,0-1 0 0 0,0 1 0 0 0,0 0 0 0 0,0 0-1 0 0,0 0 1 0 0,0 0 0 0 0,0 0-3 0 0,6-6 19 0 0,0 1 0 0 0,0 0 0 0 0,1 0 0 0 0,4-2-19 0 0,10-8 19 0 0,49-32-17 0 0,2 3 1 0 0,17-4-3 0 0,-73 39-8 0 0,38-19-31 0 0,2 3 1 0 0,22-6 38 0 0,119-31-48 0 0,-164 54 53 0 0,0 1 0 0 0,18 0-5 0 0,66-3 67 0 0,-110 9-59 0 0,3 1 12 0 0,0 0 1 0 0,1 0-1 0 0,-1 1 0 0 0,0 0 1 0 0,0 1-21 0 0,-5-2 4 0 0,0 2 0 0 0,-1-1-1 0 0,1 1 1 0 0,-1-1 0 0 0,0 1 0 0 0,1 0 0 0 0,-1 1 0 0 0,0-1 0 0 0,0 1 0 0 0,0 0 0 0 0,2 2-4 0 0,-3-2-156 0 0,-1-1-1 0 0,0 1 1 0 0,0-1 0 0 0,-1 1-1 0 0,1 0 1 0 0,0-1-1 0 0,-1 1 1 0 0,1 0-1 0 0,-1 0 1 0 0,0 0-1 0 0,0 0 1 0 0,0 1-1 0 0,-1-1 1 0 0,1 0 0 0 0,-1 0-1 0 0,1 3 157 0 0,-1 5-2076 0 0,-1 0-1 0 0,0 0 1 0 0,0 0-1 0 0,-2 4 2077 0 0,2-9-1224 0 0,-2 12-4835 0 0</inkml:trace>
  <inkml:trace contextRef="#ctx0" brushRef="#br0" timeOffset="7">522 1915 0 0 0,'0'0'67'0'0,"-1"1"0"0"0,0 0 0 0 0,1-1 0 0 0,-1 1 0 0 0,1 0 0 0 0,-1 0 0 0 0,1-1 0 0 0,-1 1-1 0 0,1 0 1 0 0,-1 0 0 0 0,1 0 0 0 0,0-1 0 0 0,-1 2-67 0 0,-3 6 838 0 0,9-13 780 0 0,-1 0-1 0 0,0 0 0 0 0,-1 0 1 0 0,1-1-1 0 0,1-3-1617 0 0,4-11 1427 0 0,0 0 0 0 0,-1-3-1427 0 0,1 0 548 0 0,17-44-123 0 0,12-31-333 0 0,-10 33 1059 0 0,-22 56 75 0 0,-5 8-1188 0 0,-1 1 0 0 0,0 0-1 0 0,0 0 1 0 0,0 0 0 0 0,0 0 0 0 0,0 0 0 0 0,0 0 0 0 0,0 0 0 0 0,1 0 0 0 0,-1 0-1 0 0,0 0 1 0 0,0 0 0 0 0,0 0 0 0 0,0 0 0 0 0,0 0 0 0 0,0 0 0 0 0,1 0 0 0 0,-1 0-1 0 0,0 0 1 0 0,0 0 0 0 0,0 0 0 0 0,0 0 0 0 0,0 0 0 0 0,0 0 0 0 0,0 0 0 0 0,1 0-1 0 0,-1 1 1 0 0,0-1 0 0 0,0 0 0 0 0,0 0 0 0 0,0 0 0 0 0,0 0 0 0 0,0 0 0 0 0,0 0-1 0 0,0 0 1 0 0,0 0 0 0 0,0 0 0 0 0,1 0 0 0 0,-1 1 0 0 0,0-1 0 0 0,0 0 0 0 0,0 0-38 0 0,4 19 2071 0 0,-3-13-2186 0 0,9 51 863 0 0,-4-13-1393 0 0,2 0 0 0 0,3 0 0 0 0,7 19 645 0 0,-12-48-1220 0 0,0 0-2023 0 0,-3-5-6712 0 0,1-6 7485 0 0,-3-4 1955 0 0</inkml:trace>
  <inkml:trace contextRef="#ctx0" brushRef="#br0" timeOffset="8">580 1763 20724 0 0,'1'1'128'0'0,"-1"0"-40"0"0,1 0 8 0 0,0-1-47 0 0,0 1 31 0 0,-1 0-40 0 0,4 0 56 0 0,3-1-16 0 0,-2 0-40 0 0,2 0-40 0 0,3-1-160 0 0,2-1-297 0 0,4 0-1431 0 0,5 0 1504 0 0,0 1-1128 0 0,-1-1-769 0 0</inkml:trace>
  <inkml:trace contextRef="#ctx0" brushRef="#br0" timeOffset="9">841 1702 88 0 0,'0'0'157'0'0,"0"0"1"0"0,0 0-1 0 0,0 1 0 0 0,1-1 1 0 0,-1 0-1 0 0,0 0 0 0 0,0 0 1 0 0,0 0-1 0 0,0 0 0 0 0,0 0 1 0 0,0 0-1 0 0,0 0 0 0 0,0 0 1 0 0,0 0-1 0 0,0 0 0 0 0,0 0 1 0 0,0 0-1 0 0,0 0 1 0 0,0 0-1 0 0,0 0 0 0 0,0 1 1 0 0,0-1-1 0 0,1 0 0 0 0,-1 0 1 0 0,0 0-1 0 0,0 0 0 0 0,0 0 1 0 0,0 0-1 0 0,0 0 0 0 0,0 0 1 0 0,0 0-1 0 0,0 0 0 0 0,0 0 1 0 0,0 0-1 0 0,0 0 0 0 0,0 0 1 0 0,1 0-1 0 0,-1 0 0 0 0,0 0 1 0 0,0 0-1 0 0,0 0 0 0 0,0-1 1 0 0,0 1-1 0 0,0 0 0 0 0,0 0 1 0 0,0 0-1 0 0,0 0 0 0 0,0 0 1 0 0,0 0-1 0 0,0 0 0 0 0,0 0 1 0 0,0 0-1 0 0,0 0 1 0 0,1 0-1 0 0,-1 0 0 0 0,0 0 1 0 0,0 0-1 0 0,0 0 0 0 0,0 0 1 0 0,0-1-158 0 0,1 14 3433 0 0,-1 15-1625 0 0,-5 6-484 0 0,2-12-903 0 0,1 0-1 0 0,0-1 1 0 0,2 7-421 0 0,0-27-4 0 0,0 0 1 0 0,0 0-1 0 0,0 1 1 0 0,0-1-1 0 0,0 0 0 0 0,0 0 1 0 0,1 0-1 0 0,-1 0 1 0 0,0 0-1 0 0,1 0 1 0 0,-1 1-1 0 0,1-1 1 0 0,-1 0-1 0 0,1 0 1 0 0,-1 0-1 0 0,1 0 1 0 0,0-1-1 0 0,-1 1 1 0 0,2 1 3 0 0,-2-2-10 0 0,1 0 1 0 0,-1 0-1 0 0,1 1 1 0 0,0-1 0 0 0,-1 0-1 0 0,1 0 1 0 0,0 0-1 0 0,-1 0 1 0 0,1 0 0 0 0,0 0-1 0 0,-1 0 1 0 0,1 0-1 0 0,0 0 1 0 0,-1 0 0 0 0,1 0-1 0 0,0 0 1 0 0,-1-1-1 0 0,1 1 1 0 0,-1 0 0 0 0,1 0-1 0 0,0-1 1 0 0,-1 1-1 0 0,1-1 10 0 0,4-2-72 0 0,-1 0-1 0 0,0 0 1 0 0,0-1-1 0 0,0 0 1 0 0,0 0-1 0 0,0 0 1 0 0,0-1 72 0 0,26-33-2065 0 0,21-38 2065 0 0,-51 76 38 0 0,0 0 0 0 0,0-1 0 0 0,0 1 0 0 0,0 0 0 0 0,0 0-1 0 0,0 0 1 0 0,0 0 0 0 0,0 0 0 0 0,0 0 0 0 0,0 0 0 0 0,0-1-1 0 0,0 1 1 0 0,1 0 0 0 0,-1 0 0 0 0,0 0 0 0 0,0 0 0 0 0,0 0-1 0 0,0 0 1 0 0,0 0 0 0 0,0 0 0 0 0,0-1 0 0 0,0 1 0 0 0,0 0-1 0 0,0 0 1 0 0,0 0 0 0 0,0 0 0 0 0,0 0 0 0 0,1 0 0 0 0,-1 0-1 0 0,0 0 1 0 0,0 0 0 0 0,0 0 0 0 0,0 0 0 0 0,0 0 0 0 0,0 0-1 0 0,0 0 1 0 0,0 0 0 0 0,1 0 0 0 0,-1 0 0 0 0,0-1 0 0 0,0 1-1 0 0,0 0 1 0 0,0 0 0 0 0,0 1 0 0 0,0-1 0 0 0,0 0 0 0 0,1 0-1 0 0,-1 0 1 0 0,0 0 0 0 0,0 0 0 0 0,0 0 0 0 0,0 0 0 0 0,0 0-1 0 0,0 0 1 0 0,0 0 0 0 0,0 0 0 0 0,1 0-38 0 0,-1 9 1320 0 0,-3 12 38 0 0,3-20-1361 0 0,-3 15 490 0 0,1 0 1 0 0,0 0-1 0 0,1 3-487 0 0,1-14-212 0 0,1 0 0 0 0,-1 1-1 0 0,1-1 1 0 0,0 0 0 0 0,1 3 212 0 0,-2-6-438 0 0,1 0 1 0 0,0 0-1 0 0,0 1 0 0 0,0-1 0 0 0,0 0 1 0 0,0 0-1 0 0,1 0 0 0 0,-1 0 0 0 0,1 0 1 0 0,-1-1-1 0 0,3 3 438 0 0,0-1-1923 0 0,2-1-798 0 0</inkml:trace>
  <inkml:trace contextRef="#ctx0" brushRef="#br0" timeOffset="10">1183 1585 824 0 0,'-4'-28'4089'0'0,"-3"-12"6207"0"0,-2 15-7129 0 0,9 25-3113 0 0,0-1-1 0 0,0 1 1 0 0,0 0-1 0 0,0 0 1 0 0,-1-1-1 0 0,1 1 1 0 0,0 0 0 0 0,0 0-1 0 0,0-1 1 0 0,0 1-1 0 0,0 0 1 0 0,-1 0 0 0 0,1 0-1 0 0,0-1 1 0 0,0 1-1 0 0,0 0 1 0 0,-1 0 0 0 0,1 0-1 0 0,0 0 1 0 0,0 0-1 0 0,-1 0 1 0 0,1-1 0 0 0,0 1-1 0 0,0 0 1 0 0,-1 0-1 0 0,1 0 1 0 0,0 0 0 0 0,0 0-1 0 0,-1 0 1 0 0,1 0-1 0 0,0 0 1 0 0,0 0 0 0 0,-1 0-1 0 0,1 0 1 0 0,0 0-1 0 0,0 0 1 0 0,-1 0 0 0 0,1 0-1 0 0,0 1-53 0 0,-9 8 784 0 0,-3 15-403 0 0,5-1-238 0 0,2 0-1 0 0,0 0 1 0 0,1 0-1 0 0,2 0 1 0 0,0 12-143 0 0,1 17-190 0 0,6 47 190 0 0,-3-84-450 0 0,7 76-314 0 0,1-31-7899 0 0,-7-47 53 0 0,3-3 6518 0 0,-1-8 1485 0 0</inkml:trace>
  <inkml:trace contextRef="#ctx0" brushRef="#br0" timeOffset="11">1067 1760 2969 0 0,'-6'-4'15260'0'0,"1"3"-11452"0"0,3 2-4071 0 0,7 3 1189 0 0,0-2-872 0 0,0 0 1 0 0,-1-1 0 0 0,1 1 0 0 0,0-1 0 0 0,2 1-55 0 0,45 3-4049 0 0,-24-3 638 0 0,-15-1 308 0 0</inkml:trace>
  <inkml:trace contextRef="#ctx0" brushRef="#br0" timeOffset="12">1368 1694 728 0 0,'-21'-8'12403'0'0,"19"8"-11958"0"0,1 0-1 0 0,-1 0 1 0 0,1 0 0 0 0,-1 0-1 0 0,0 0 1 0 0,1 1 0 0 0,-1-1-1 0 0,1 0 1 0 0,-1 1 0 0 0,0-1-445 0 0,0 2 164 0 0,-1-1 0 0 0,0 1 0 0 0,0-1 0 0 0,1 1 0 0 0,-1 0 0 0 0,1 0 0 0 0,0 1 0 0 0,0-1 0 0 0,-1 0-1 0 0,1 1 1 0 0,-1 2-164 0 0,-4 4 229 0 0,-1 0-1 0 0,2 1 0 0 0,-1 1 0 0 0,2-1 0 0 0,-1 1 0 0 0,1 0-228 0 0,4-8 6 0 0,0 0-1 0 0,0 0 1 0 0,0 0-1 0 0,1 0 0 0 0,-1 0 1 0 0,1 0-1 0 0,0 0 0 0 0,0 1 1 0 0,0-1-1 0 0,0 0 0 0 0,0 0 1 0 0,1 0-1 0 0,0 0 0 0 0,-1 0 1 0 0,1 0-1 0 0,0 0 1 0 0,0 0-1 0 0,1 0 0 0 0,-1-1 1 0 0,1 1-1 0 0,-1 0 0 0 0,1-1 1 0 0,0 1-1 0 0,0-1 0 0 0,1 2-5 0 0,-1-1-23 0 0,1-1 0 0 0,-1 1-1 0 0,1-1 1 0 0,-1 0 0 0 0,1 0-1 0 0,0 0 1 0 0,0 0 0 0 0,0 0-1 0 0,0-1 1 0 0,0 1-1 0 0,0-1 1 0 0,1 0 0 0 0,-1 0-1 0 0,1 0 24 0 0,-2 0-42 0 0,1-1-1 0 0,-1 0 1 0 0,0 0-1 0 0,0-1 1 0 0,0 1-1 0 0,0 0 0 0 0,1-1 1 0 0,-1 1-1 0 0,0-1 1 0 0,0 1-1 0 0,0-1 1 0 0,0 0-1 0 0,0 0 1 0 0,0 0-1 0 0,0 0 1 0 0,-1-1-1 0 0,1 1 1 0 0,0 0-1 0 0,-1-1 0 0 0,1 1 1 0 0,-1-1-1 0 0,1 1 1 0 0,-1-1 42 0 0,5-5-141 0 0,-1 0 0 0 0,1-1 1 0 0,-2 1-1 0 0,1-1 0 0 0,-1 0 0 0 0,-1 0 1 0 0,1 0-1 0 0,-1-1 0 0 0,0-1 141 0 0,-2 6 39 0 0,0-1 0 0 0,0 1 0 0 0,0-1 0 0 0,0 0 0 0 0,-1 0 0 0 0,0 1 0 0 0,0-1 0 0 0,0 0 0 0 0,0 0 0 0 0,-1 1 0 0 0,0-1 0 0 0,0 0 0 0 0,0 1 0 0 0,-1-1 0 0 0,1 1 0 0 0,-1-1 0 0 0,-2-3-39 0 0,3 8-62 0 0,1-1 0 0 0,-1 0 0 0 0,0 0 0 0 0,1 0 0 0 0,-1 0 0 0 0,0 0 0 0 0,0 1-1 0 0,0-1 1 0 0,0 0 0 0 0,1 1 0 0 0,-1-1 0 0 0,0 0 0 0 0,0 1 0 0 0,0 0 0 0 0,0-1 0 0 0,0 1 0 0 0,0-1 0 0 0,-1 1 0 0 0,1 0 0 0 0,0 0 0 0 0,0 0 0 0 0,0-1 0 0 0,0 1 0 0 0,0 0 0 0 0,0 0 0 0 0,0 1 0 0 0,0-1 0 0 0,0 0 0 0 0,-1 0 0 0 0,1 0 0 0 0,0 1 0 0 0,0-1 0 0 0,0 1 0 0 0,0-1 0 0 0,0 1 62 0 0,-9 8-4839 0 0,4 4-3728 0 0,5-5 6705 0 0</inkml:trace>
  <inkml:trace contextRef="#ctx0" brushRef="#br0" timeOffset="13">1502 1743 616 0 0,'-8'-5'2206'0'0,"-1"4"5237"0"0,9 2-7197 0 0,0-1-1 0 0,-1 0 1 0 0,1 0-1 0 0,0 0 0 0 0,0 1 1 0 0,-1-1-1 0 0,1 0 1 0 0,0 0-1 0 0,0 1 1 0 0,-1-1-1 0 0,1 0 1 0 0,0 1-1 0 0,0-1 1 0 0,0 0-1 0 0,0 1 1 0 0,0-1-1 0 0,-1 0 1 0 0,1 1-1 0 0,0-1 1 0 0,0 0-1 0 0,0 1 0 0 0,0-1 1 0 0,0 1-1 0 0,0-1-245 0 0,1 11-595 0 0,6 42 2662 0 0,-6-36-1965 0 0,1-1-1 0 0,1 1 1 0 0,1 4-102 0 0,-3-60 211 0 0,-3 23-34 0 0,-1-4 254 0 0,2 0 0 0 0,0-11-431 0 0,1 26 75 0 0,1-1 0 0 0,-1 1 0 0 0,1 0 0 0 0,0 0 0 0 0,0 0 0 0 0,1-1 1 0 0,-1 1-1 0 0,1 0 0 0 0,0 1 0 0 0,1-1 0 0 0,-1 0 0 0 0,1 0-75 0 0,-2 4-162 0 0,0 0-1 0 0,0-1 1 0 0,1 1-1 0 0,-1 0 1 0 0,1-1-1 0 0,-1 1 1 0 0,1 0-1 0 0,-1 0 1 0 0,1 0-1 0 0,-1 0 0 0 0,1 0 1 0 0,0 1-1 0 0,0-1 1 0 0,-1 0-1 0 0,1 1 1 0 0,0 0-1 0 0,1-1 163 0 0,4 0-1946 0 0,0 1-1 0 0,0 0 1 0 0,0 0-1 0 0,2 0 1947 0 0,-2 1-1801 0 0,12-1-3917 0 0</inkml:trace>
  <inkml:trace contextRef="#ctx0" brushRef="#br0" timeOffset="14">1788 1676 528 0 0,'-1'-1'641'0'0,"0"0"0"0"0,-1 1 1 0 0,1-1-1 0 0,-1 0 0 0 0,1 1 0 0 0,-1-1 0 0 0,1 1 1 0 0,-1-1-1 0 0,1 1 0 0 0,-1 0 0 0 0,1 0 0 0 0,-1 0 1 0 0,1 0-1 0 0,-1 0 0 0 0,1 0 0 0 0,-1 0 0 0 0,1 0 0 0 0,-1 1 1 0 0,0-1-642 0 0,-1 1 423 0 0,1 0 1 0 0,-1 0 0 0 0,1 1 0 0 0,0-1 0 0 0,0 0-1 0 0,0 1 1 0 0,0 0 0 0 0,0-1 0 0 0,0 1-1 0 0,0 0 1 0 0,0 1-424 0 0,-3 3 194 0 0,0 1 0 0 0,1-1 0 0 0,0 1 0 0 0,1 0 0 0 0,-1 0-1 0 0,1 0 1 0 0,-1 6-194 0 0,2-7 14 0 0,-9 36-28 0 0,10-38-108 0 0,1 0 1 0 0,-1 0 0 0 0,1 0 0 0 0,0 0-1 0 0,0 0 1 0 0,0 0 0 0 0,1 0-1 0 0,-1 0 1 0 0,2 2 121 0 0,-2-5-57 0 0,0-1 0 0 0,0 1 0 0 0,0-1 0 0 0,0 1 0 0 0,0-1 0 0 0,0 1 0 0 0,1-1 0 0 0,-1 1 0 0 0,0-1 0 0 0,0 0 0 0 0,1 1 0 0 0,-1-1 0 0 0,0 1 0 0 0,0-1 0 0 0,1 0 1 0 0,-1 1-1 0 0,0-1 0 0 0,1 0 0 0 0,-1 1 0 0 0,1-1 0 0 0,-1 0 0 0 0,1 1 0 0 0,-1-1 0 0 0,0 0 0 0 0,1 0 0 0 0,-1 0 0 0 0,1 1 0 0 0,-1-1 0 0 0,1 0 0 0 0,-1 0 0 0 0,1 0 0 0 0,0 0 57 0 0,0 0-113 0 0,0-1 0 0 0,0 1 1 0 0,0 0-1 0 0,0-1 0 0 0,0 1 1 0 0,0-1-1 0 0,0 0 0 0 0,0 1 0 0 0,0-1 1 0 0,0 0-1 0 0,0 0 0 0 0,0 1 1 0 0,1-2 112 0 0,2-3-448 0 0,1 0 1 0 0,-1-1 0 0 0,0 0 0 0 0,1-2 447 0 0,33-60-2069 0 0,-2-6 2069 0 0,-25 49 839 0 0,-1-1-1 0 0,-1 0 0 0 0,-1-1 0 0 0,3-20-838 0 0,-10 43 527 0 0,0 0 1 0 0,-1-1-1 0 0,1 1 0 0 0,-1 0 0 0 0,0 0 0 0 0,0 0 1 0 0,-1 0-1 0 0,1 0 0 0 0,-1-1 0 0 0,0-1-527 0 0,1 6 37 0 0,0 0 1 0 0,-1 0-1 0 0,1 0 0 0 0,0 0 0 0 0,0 0 0 0 0,0 0 1 0 0,0-1-1 0 0,0 1 0 0 0,-1 0 0 0 0,1 0 1 0 0,0 0-1 0 0,0 0 0 0 0,0 0 0 0 0,0 0 0 0 0,-1 0 1 0 0,1 0-1 0 0,0 0 0 0 0,0 0 0 0 0,0 0 1 0 0,0 0-1 0 0,-1 0 0 0 0,1 0 0 0 0,0 0 0 0 0,0 1 1 0 0,0-1-1 0 0,0 0 0 0 0,0 0 0 0 0,-1 0 1 0 0,1 0-1 0 0,0 0 0 0 0,0 0 0 0 0,0 0 0 0 0,0 0 1 0 0,0 0-1 0 0,0 1 0 0 0,-1-1 0 0 0,1 0 1 0 0,0 0-1 0 0,0 0 0 0 0,0 0 0 0 0,0 0 0 0 0,0 1 1 0 0,0-1-1 0 0,0 0 0 0 0,0 0 0 0 0,0 0 0 0 0,0 0 1 0 0,0 0-1 0 0,0 1 0 0 0,0-1 0 0 0,0 0-37 0 0,-5 10 420 0 0,-14 61 373 0 0,14-44-323 0 0,0 1 0 0 0,2-1 0 0 0,0 7-470 0 0,3-19-213 0 0,0 0 1 0 0,1 0-1 0 0,0 0 0 0 0,1 0 0 0 0,2 5 213 0 0,-1-10-683 0 0,0-1-1 0 0,0 1 1 0 0,1-1 0 0 0,0 0-1 0 0,1 0 1 0 0,0 0 0 0 0,0-1-1 0 0,3 4 684 0 0,-7-11-328 0 0,0 0 0 0 0,0 0-1 0 0,-1 0 1 0 0,1 0-1 0 0,0 0 1 0 0,0 0-1 0 0,1 0 1 0 0,-1 0 0 0 0,0 0-1 0 0,0-1 1 0 0,0 1-1 0 0,0 0 1 0 0,1-1 0 0 0,-1 1-1 0 0,0-1 1 0 0,1 1 328 0 0,9 0-9043 0 0</inkml:trace>
  <inkml:trace contextRef="#ctx0" brushRef="#br0" timeOffset="15">1951 1807 1056 0 0,'13'-2'7139'0'0,"0"-5"-4446"0"0,9-13-2198 0 0,-19 18-139 0 0,2-4-555 0 0,1 1 1 0 0,-1-1 0 0 0,-1 1 0 0 0,1-1 0 0 0,-1-1 0 0 0,0 1 0 0 0,-1 0 0 0 0,1-1-1 0 0,-1 0 1 0 0,0 0 0 0 0,-1 0 0 0 0,0 0 0 0 0,0 0 0 0 0,-1-1 0 0 0,1 1 0 0 0,-2-1 0 0 0,1 1-1 0 0,-1-2 199 0 0,0 8 169 0 0,0 0-1 0 0,0 0 0 0 0,0 0 0 0 0,0 0 0 0 0,0 0 0 0 0,0 1 0 0 0,-1-1 0 0 0,1 0 0 0 0,0 0 1 0 0,-1 0-1 0 0,1 0 0 0 0,0 1 0 0 0,-1-1 0 0 0,1 0 0 0 0,-1 0 0 0 0,1 1 0 0 0,-1-1 0 0 0,1 0 1 0 0,-1 1-1 0 0,0-1 0 0 0,1 1 0 0 0,-1-1 0 0 0,0 1 0 0 0,0-1 0 0 0,0 1-168 0 0,0-1 249 0 0,0 1 0 0 0,-1 0 0 0 0,1-1 0 0 0,-1 1 0 0 0,1 0 0 0 0,0 0 0 0 0,-1 0 0 0 0,1 0 0 0 0,-1 0 0 0 0,1 0 0 0 0,0 1-1 0 0,-1-1 1 0 0,1 0 0 0 0,-1 1-249 0 0,-3 1 503 0 0,0 0 1 0 0,0 0-1 0 0,1 1 0 0 0,-1-1 0 0 0,1 1 0 0 0,0 0 0 0 0,-1 0 1 0 0,1 1-504 0 0,0 1 185 0 0,0 0 1 0 0,1 0 0 0 0,-1 0 0 0 0,1 0 0 0 0,1 0 0 0 0,-1 1-1 0 0,1-1 1 0 0,0 1 0 0 0,0-1 0 0 0,0 1 0 0 0,1 0 0 0 0,0 0 0 0 0,0 0-1 0 0,0 5-185 0 0,0-3 36 0 0,1 1-1 0 0,0-1 1 0 0,0 0-1 0 0,1 1 1 0 0,0-1-1 0 0,1 1 1 0 0,0-1-1 0 0,0 0 1 0 0,1 0-1 0 0,1 2-35 0 0,-3-7-77 0 0,1 0 1 0 0,0 0-1 0 0,0 0 0 0 0,0 0 0 0 0,1 0 1 0 0,-1 0-1 0 0,1-1 0 0 0,-1 1 0 0 0,1-1 1 0 0,0 0-1 0 0,0 0 0 0 0,0 0 0 0 0,0 0 1 0 0,0-1-1 0 0,1 1 0 0 0,-1-1 0 0 0,0 0 1 0 0,1 0-1 0 0,-1 0 0 0 0,1 0 0 0 0,-1 0 1 0 0,2-1 75 0 0,-1 1-173 0 0,0-1-1 0 0,0 0 0 0 0,0 0 0 0 0,-1 0 0 0 0,1-1 0 0 0,0 1 0 0 0,0-1 0 0 0,-1 0 1 0 0,1 0-1 0 0,0 0 0 0 0,-1-1 0 0 0,1 1 0 0 0,2-3 175 0 0,6-4-900 0 0</inkml:trace>
  <inkml:trace contextRef="#ctx0" brushRef="#br0" timeOffset="16">2198 1703 472 0 0,'0'0'270'0'0,"0"0"0"0"0,0 0-1 0 0,0-1 1 0 0,0 1 0 0 0,-1 0-1 0 0,1 0 1 0 0,0 0 0 0 0,0 0-1 0 0,0 0 1 0 0,0-1 0 0 0,-1 1 0 0 0,1 0-1 0 0,0 0 1 0 0,0 0 0 0 0,-1 0-1 0 0,1 0 1 0 0,0 0 0 0 0,0 0 0 0 0,0 0-1 0 0,-1 0 1 0 0,1 0 0 0 0,0 0-1 0 0,0 0 1 0 0,-1 0 0 0 0,1 0-1 0 0,0 0 1 0 0,0 0 0 0 0,0 0 0 0 0,-1 0-1 0 0,1 0 1 0 0,0 0 0 0 0,0 1-1 0 0,0-1 1 0 0,-1 0-270 0 0,-1 8 7355 0 0,2-5-8653 0 0,-2 12 1472 0 0,1 0-1 0 0,0 0 0 0 0,2 0 1 0 0,-1 0-1 0 0,2 0 1 0 0,0-1-1 0 0,1 1 0 0 0,1 2-173 0 0,-1-11 44 0 0,0-13 56 0 0,-1-13 94 0 0,-3 6 224 0 0,0 0 1 0 0,0 0-1 0 0,-1 0 1 0 0,-1 0-419 0 0,0 2 503 0 0,1 0 1 0 0,1 0 0 0 0,0-1 0 0 0,0 1 0 0 0,2-4-504 0 0,-1 13 8 0 0,0 0 1 0 0,1 0-1 0 0,-1 0 1 0 0,1 0 0 0 0,0 0-1 0 0,0 1 1 0 0,0-1-1 0 0,1 0 1 0 0,-1 0 0 0 0,1 1-1 0 0,-1-1 1 0 0,1 1-1 0 0,0-1 1 0 0,0 1 0 0 0,0 0-1 0 0,0 0 1 0 0,0 0-1 0 0,0 0 1 0 0,1 0 0 0 0,-1 0-1 0 0,1 0 1 0 0,2 0-9 0 0,-1 0-748 0 0,0 0 0 0 0,1 0 0 0 0,0 0 0 0 0,-1 1 0 0 0,1 0 0 0 0,1 0 748 0 0,1 0-2286 0 0,0 0 1 0 0,0 1-1 0 0,-1 0 0 0 0,4 0 2286 0 0,4 1-6447 0 0</inkml:trace>
  <inkml:trace contextRef="#ctx0" brushRef="#br0" timeOffset="17">2420 1644 0 0 0,'1'-15'2640'0'0,"0"15"1900"0"0,-2 8 321 0 0,-8 46-563 0 0,2-10-3020 0 0,-1 32-1278 0 0,8-72 8 0 0,0 1 1 0 0,0-1-1 0 0,0 0 0 0 0,1 1 1 0 0,-1-1-1 0 0,1 1-8 0 0,-1-4-2 0 0,1-1 0 0 0,-1 1 0 0 0,0-1 0 0 0,0 1 0 0 0,0 0 1 0 0,0-1-1 0 0,1 1 0 0 0,-1-1 0 0 0,0 1 0 0 0,0-1 0 0 0,1 1 0 0 0,-1-1 0 0 0,0 1 0 0 0,1-1 0 0 0,-1 0 0 0 0,1 1 0 0 0,-1-1 1 0 0,1 1-1 0 0,-1-1 0 0 0,1 0 0 0 0,-1 1 0 0 0,1-1 0 0 0,-1 0 0 0 0,1 0 0 0 0,-1 1 0 0 0,1-1 0 0 0,-1 0 0 0 0,1 0 1 0 0,-1 0-1 0 0,1 0 0 0 0,0 0 0 0 0,-1 1 0 0 0,1-1 0 0 0,-1 0 0 0 0,1-1 0 0 0,0 1 0 0 0,-1 0 0 0 0,1 0 0 0 0,-1 0 0 0 0,1 0 1 0 0,-1 0-1 0 0,1 0 0 0 0,0-1 0 0 0,-1 1 0 0 0,1 0 0 0 0,-1-1 0 0 0,1 1 2 0 0,3-2-66 0 0,0-1-1 0 0,0 0 1 0 0,0 0 0 0 0,-1 0-1 0 0,1-1 1 0 0,-1 1 0 0 0,1-1 0 0 0,-1 1-1 0 0,0-1 1 0 0,0-1 66 0 0,26-45-557 0 0,-17 27 395 0 0,-11 22 162 0 0,14-25 119 0 0,1 2 1 0 0,14-19-120 0 0,-33 48 413 0 0,0 0 0 0 0,0 0-1 0 0,1 0 1 0 0,-1 0 0 0 0,1 0 0 0 0,0 0-1 0 0,1 1 1 0 0,-1-1 0 0 0,1 0 0 0 0,0 6-413 0 0,0-3 89 0 0,0 1 1 0 0,1 0 0 0 0,0 0 0 0 0,0 0-1 0 0,1 0 1 0 0,0-1 0 0 0,1 2-90 0 0,-2-7-96 0 0,1-1 0 0 0,0 0 0 0 0,0 1 0 0 0,0-1-1 0 0,0 0 1 0 0,0 0 0 0 0,0 0 0 0 0,1 0 0 0 0,-1 0 0 0 0,1 0 0 0 0,-1 0 0 0 0,1-1 0 0 0,0 2 96 0 0,0-2-414 0 0,-1 0 0 0 0,0 0 0 0 0,1 0 0 0 0,-1 0-1 0 0,1-1 1 0 0,-1 1 0 0 0,1 0 0 0 0,-1-1 0 0 0,1 1 0 0 0,-1-1 0 0 0,1 1 0 0 0,0-1 0 0 0,-1 0 0 0 0,1 1 0 0 0,0-1 0 0 0,-1 0 0 0 0,1 0 0 0 0,1 0 414 0 0,5-1-6087 0 0</inkml:trace>
  <inkml:trace contextRef="#ctx0" brushRef="#br0" timeOffset="18">2690 1654 856 0 0,'-1'-8'10576'0'0,"1"5"-4352"0"0,0 9-2511 0 0,-1 16-4003 0 0,-5 18 1258 0 0,3-26-848 0 0,1 0 1 0 0,0 1 0 0 0,1-1 0 0 0,1 10-121 0 0,-1-23-23 0 0,1 0 1 0 0,0 0-1 0 0,0 0 0 0 0,1 0 1 0 0,-1 0-1 0 0,0 0 0 0 0,0 0 1 0 0,0 0-1 0 0,1 0 0 0 0,-1 0 1 0 0,0 0-1 0 0,1-1 0 0 0,-1 1 1 0 0,1 0-1 0 0,-1 0 0 0 0,1 0 1 0 0,-1-1-1 0 0,1 1 0 0 0,0 0 1 0 0,-1 0-1 0 0,1-1 0 0 0,0 1 23 0 0,0-1-55 0 0,0 1 0 0 0,0-1-1 0 0,-1 0 1 0 0,1 0 0 0 0,0 0 0 0 0,0 0-1 0 0,0 0 1 0 0,0 0 0 0 0,-1 0 0 0 0,1 0-1 0 0,0 0 1 0 0,0-1 0 0 0,0 1 0 0 0,-1 0-1 0 0,1 0 1 0 0,0-1 0 0 0,0 1-1 0 0,0 0 1 0 0,-1-1 0 0 0,1 1 55 0 0,6-5-427 0 0,-1 1 1 0 0,0-1-1 0 0,0 0 0 0 0,-1-1 0 0 0,1 0 427 0 0,-3 3-115 0 0,12-12 119 0 0,-1-1-1 0 0,-1 0 0 0 0,0-1 0 0 0,-1-1 0 0 0,0-2-3 0 0,-12 19 70 0 0,0 1 0 0 0,1 0 0 0 0,-1-1 0 0 0,0 1-1 0 0,0 0 1 0 0,0-1 0 0 0,0 1 0 0 0,0 0 0 0 0,1-1-1 0 0,-1 1 1 0 0,0 0 0 0 0,0-1 0 0 0,1 1 0 0 0,-1 0-1 0 0,0 0 1 0 0,0-1 0 0 0,1 1 0 0 0,-1 0 0 0 0,0 0-1 0 0,1 0 1 0 0,-1-1 0 0 0,0 1 0 0 0,1 0 0 0 0,-1 0-1 0 0,0 0 1 0 0,1 0 0 0 0,-1 0 0 0 0,0 0 0 0 0,1 0 0 0 0,-1 0-1 0 0,1 0-69 0 0,3 10 1286 0 0,-3 22-292 0 0,-1-29-923 0 0,-3 29-55 0 0,2-17-287 0 0,0 0 0 0 0,0 7 271 0 0,5 2-3923 0 0,-3-22 2719 0 0,0 1 1 0 0,0-1-1 0 0,0 1 1 0 0,0-1-1 0 0,0 0 1 0 0,1 0-1 0 0,0 2 1204 0 0,2 0-8238 0 0</inkml:trace>
  <inkml:trace contextRef="#ctx0" brushRef="#br0" timeOffset="19">3041 1712 832 0 0,'0'-8'9093'0'0,"-1"-2"-4035"0"0,-1-6-1496 0 0,1-11-1700 0 0,1 26-1797 0 0,0 0 1 0 0,0 0-1 0 0,0 0 1 0 0,0 0-1 0 0,0 0 1 0 0,-1 1-1 0 0,1-1 1 0 0,0 0-1 0 0,-1 0 1 0 0,1 0-1 0 0,0 0 1 0 0,-1 1-1 0 0,1-1 1 0 0,-1 0-1 0 0,1 0 1 0 0,-1 1-1 0 0,0-1 1 0 0,1 0-1 0 0,-1 1 1 0 0,0-1-1 0 0,1 1 1 0 0,-1-1-1 0 0,0 1 1 0 0,0-1-1 0 0,0 1 1 0 0,1-1-1 0 0,-1 1-65 0 0,0 0 40 0 0,0 0-1 0 0,-1 0 1 0 0,1 1-1 0 0,0-1 0 0 0,0 0 1 0 0,0 1-1 0 0,0-1 1 0 0,0 0-1 0 0,0 1 1 0 0,0-1-1 0 0,0 1 0 0 0,0 0 1 0 0,0-1-1 0 0,1 1 1 0 0,-1 0-1 0 0,0-1 1 0 0,0 1-1 0 0,0 0 0 0 0,0 0-39 0 0,-14 19 137 0 0,14-19-110 0 0,-6 10-17 0 0,0 0 1 0 0,1 0 0 0 0,0 0-1 0 0,-1 7-10 0 0,5-13 1 0 0,0-1 0 0 0,0 1 0 0 0,1 0 0 0 0,0-1 0 0 0,0 1 0 0 0,0 0-1 0 0,1 0 1 0 0,0 0 0 0 0,0 0 0 0 0,0 0 0 0 0,0 0 0 0 0,1 4-1 0 0,0-8-11 0 0,-1 0 0 0 0,0 0 1 0 0,0 0-1 0 0,1 0 0 0 0,-1 0 0 0 0,0 0 0 0 0,1 0 1 0 0,-1 0-1 0 0,1-1 0 0 0,-1 1 0 0 0,1 0 1 0 0,0 0-1 0 0,-1 0 0 0 0,1-1 0 0 0,0 1 0 0 0,-1 0 1 0 0,1-1-1 0 0,0 1 0 0 0,0-1 0 0 0,0 1 1 0 0,0-1-1 0 0,-1 1 0 0 0,1-1 0 0 0,1 1 11 0 0,-1-1-38 0 0,1 0 0 0 0,-1 0-1 0 0,1 0 1 0 0,-1 0 0 0 0,1 0-1 0 0,-1-1 1 0 0,1 1 0 0 0,-1 0-1 0 0,0-1 1 0 0,1 1 0 0 0,-1-1-1 0 0,0 1 1 0 0,1-1 0 0 0,-1 0-1 0 0,1 0 39 0 0,3-2-127 0 0,0 0 0 0 0,-1-1 0 0 0,1 0 0 0 0,-1 0 0 0 0,1 0 0 0 0,-1-1 0 0 0,1-2 127 0 0,10-14-143 0 0,-11 14 287 0 0,0 0 0 0 0,1 1 0 0 0,-1-1 0 0 0,2 1 0 0 0,-1 0 0 0 0,1 0 0 0 0,0 1 0 0 0,5-5-144 0 0,-11 10 26 0 0,1 0 0 0 0,-1 0 0 0 0,0 0 0 0 0,0 0 0 0 0,0 0 0 0 0,1-1 0 0 0,-1 1 0 0 0,0 0 0 0 0,0 0 0 0 0,1 0 0 0 0,-1 0 0 0 0,0 0 0 0 0,0 0 0 0 0,0 0 0 0 0,1 0 0 0 0,-1 0 0 0 0,0 0 0 0 0,0 0 0 0 0,1 0 0 0 0,-1 1 0 0 0,0-1 0 0 0,0 0 0 0 0,0 0 0 0 0,1 0 0 0 0,-1 0 0 0 0,0 0 0 0 0,0 0 0 0 0,0 0 0 0 0,1 0-1 0 0,-1 1 1 0 0,0-1 0 0 0,0 0 0 0 0,0 0 0 0 0,0 0-26 0 0,5 10 415 0 0,0 17-224 0 0,-5-22-114 0 0,3 23-37 0 0,-1 1 0 0 0,-2-1 0 0 0,-3 25-40 0 0,2-22 19 0 0,-2 8 116 0 0,-6 32-135 0 0,4-45 85 0 0,-6 19-85 0 0,10-40 10 0 0,-1-1 1 0 0,0 1 0 0 0,0-1-1 0 0,0 1 1 0 0,0-1 0 0 0,-1 0-1 0 0,1 0 1 0 0,-2 1-11 0 0,4-5-11 0 0,-1 1 1 0 0,1 0 0 0 0,-1-1-1 0 0,0 1 1 0 0,1-1-1 0 0,-1 0 1 0 0,1 1-1 0 0,-1-1 1 0 0,0 1 0 0 0,1-1-1 0 0,-1 0 1 0 0,0 1-1 0 0,1-1 1 0 0,-1 0-1 0 0,0 0 1 0 0,1 0 0 0 0,-1 0-1 0 0,0 1 1 0 0,0-1-1 0 0,1 0 1 0 0,-1 0-1 0 0,0 0 11 0 0,0-1-45 0 0,0 1-1 0 0,-1-1 0 0 0,1 0 0 0 0,0 1 0 0 0,0-1 0 0 0,0 0 0 0 0,0 1 0 0 0,0-1 0 0 0,0 0 0 0 0,1 0 0 0 0,-1 0 0 0 0,0 0 1 0 0,0 0-1 0 0,1 0 0 0 0,-1 0 0 0 0,0 0 0 0 0,1 0 0 0 0,-1-1 46 0 0,-3-6-487 0 0,0-1 1 0 0,0 0-1 0 0,1 0 0 0 0,-2-7 487 0 0,2 3-3153 0 0,1 0 1 0 0,0-1-1 0 0,1 1 0 0 0,0-1 0 0 0,1-9 3153 0 0,4-13-4046 0 0,-1 18 3574 0 0</inkml:trace>
  <inkml:trace contextRef="#ctx0" brushRef="#br0" timeOffset="20">3248 1609 1096 0 0,'-4'-9'12388'0'0,"0"7"-6278"0"0,-7 14-3203 0 0,8-9-2556 0 0,0 1-262 0 0,0-1 0 0 0,0 1 0 0 0,0 1 0 0 0,0-1 1 0 0,1 0-1 0 0,0 1 0 0 0,0-1 0 0 0,0 1 0 0 0,1-1 1 0 0,-1 1-1 0 0,1 0 0 0 0,0 1-89 0 0,1-3-8 0 0,0 0 0 0 0,0 0 0 0 0,0 0-1 0 0,0-1 1 0 0,0 1 0 0 0,1 0 0 0 0,0 0 0 0 0,-1-1 0 0 0,1 1-1 0 0,0 0 1 0 0,0-1 0 0 0,1 1 0 0 0,-1-1 0 0 0,0 1 0 0 0,1-1-1 0 0,0 0 1 0 0,-1 0 0 0 0,1 0 0 0 0,0 0 0 0 0,0 0 0 0 0,0 0-1 0 0,1 1 9 0 0,14 9-44 0 0,-11-8 15 0 0,0 1 1 0 0,1 0-1 0 0,-1 0 1 0 0,-1 0 0 0 0,5 6 28 0 0,-9-10 21 0 0,0 0 0 0 0,0 0 1 0 0,0 0-1 0 0,-1 0 1 0 0,1 1-1 0 0,-1-1 1 0 0,1 0-1 0 0,-1 0 1 0 0,1 0-1 0 0,-1 1 1 0 0,1-1-1 0 0,-1 0 0 0 0,0 1 1 0 0,0-1-1 0 0,0 0 1 0 0,0 1-1 0 0,0-1 1 0 0,0 0-1 0 0,0 0 1 0 0,0 1-1 0 0,-1-1 1 0 0,1 0-1 0 0,0 1 1 0 0,-1-1-1 0 0,1 0 0 0 0,-1 0 1 0 0,1 1-1 0 0,-1-1 1 0 0,0 0-1 0 0,1 0 1 0 0,-1 0-1 0 0,0 0 1 0 0,0 0-1 0 0,0 0 1 0 0,0 0-22 0 0,-4 4 139 0 0,1-1 1 0 0,0 0-1 0 0,-1 0 1 0 0,0-1 0 0 0,0 0-1 0 0,0 0 1 0 0,-1 0 0 0 0,0 0-140 0 0,4-2-181 0 0,0 0 0 0 0,0 0 0 0 0,0 0 1 0 0,0-1-1 0 0,-1 1 0 0 0,1-1 0 0 0,0 0 1 0 0,0 0-1 0 0,0 0 0 0 0,0 0 0 0 0,0 0 1 0 0,0 0-1 0 0,-1 0 0 0 0,1-1 0 0 0,0 1 1 0 0,0-1-1 0 0,0 1 0 0 0,0-1 1 0 0,0 0-1 0 0,0 0 0 0 0,0 0 0 0 0,0 0 1 0 0,1 0-1 0 0,-2-1 181 0 0,-3-3-1406 0 0,5-2-646 0 0</inkml:trace>
  <inkml:trace contextRef="#ctx0" brushRef="#br0" timeOffset="21">3485 1670 880 0 0,'-18'1'2752'0'0,"-19"5"10514"0"0,55-8-8227 0 0,16 4-3737 0 0,-11-1-716 0 0,58-3-305 0 0,41-5-5795 0 0,-100 6 4259 0 0,14-1-2383 0 0</inkml:trace>
  <inkml:trace contextRef="#ctx0" brushRef="#br0" timeOffset="22">1001 2488 328 0 0,'1'-10'1309'0'0,"0"0"1"0"0,0 1-1 0 0,1-1 1 0 0,0 0-1 0 0,1 0 0 0 0,0 1 1 0 0,0-1-1 0 0,4-6-1309 0 0,9-15 3369 0 0,18-26-3369 0 0,-4 7 1090 0 0,-15 20-755 0 0,20-31 916 0 0,-32 53-832 0 0,-3 6-253 0 0,1 1 0 0 0,-1-1 0 0 0,0 1 1 0 0,1 0-1 0 0,0-1 0 0 0,-1 1 0 0 0,1 0 0 0 0,0 0 0 0 0,-1 0 0 0 0,1-1 0 0 0,0 1 0 0 0,0 0 0 0 0,0 0 0 0 0,0 0-166 0 0,0 3 188 0 0,1 0 1 0 0,-1 1-1 0 0,0-1 0 0 0,0 0 0 0 0,0 1 0 0 0,-1-1 0 0 0,1 1 1 0 0,0-1-1 0 0,-1 2-188 0 0,7 42 812 0 0,-1 30-812 0 0,1 5-1938 0 0,-4-62 535 0 0,1 0-3564 0 0,2 14-6933 0 0,-6-25 11226 0 0</inkml:trace>
  <inkml:trace contextRef="#ctx0" brushRef="#br0" timeOffset="23">1083 2302 1832 0 0,'-12'-6'13233'0'0,"-16"-7"-5923"0"0,55 13-6173 0 0,-13-1-1340 0 0,91-1-6797 0 0,-85 2 4094 0 0</inkml:trace>
  <inkml:trace contextRef="#ctx0" brushRef="#br0" timeOffset="24">1349 2255 312 0 0,'-1'0'339'0'0,"1"0"-1"0"0,0 0 1 0 0,0 0-1 0 0,0 0 0 0 0,-1 0 1 0 0,1 0-1 0 0,0 0 1 0 0,0 0-1 0 0,-1 0 1 0 0,1 0-1 0 0,0 0 1 0 0,0 0-1 0 0,0 0 1 0 0,-1 0-1 0 0,1 1 1 0 0,0-1-1 0 0,0 0 1 0 0,0 0-1 0 0,0 0 1 0 0,-1 0-1 0 0,1 1 1 0 0,0-1-1 0 0,0 0 1 0 0,0 0-1 0 0,0 0 1 0 0,0 0-1 0 0,0 1 1 0 0,-1-1-1 0 0,1 0 0 0 0,0 0-338 0 0,-3 12 4375 0 0,0 18-3219 0 0,2-19 329 0 0,-2 9-79 0 0,1-16-1311 0 0,1 1 1 0 0,0 0-1 0 0,0 0 0 0 0,1-1 0 0 0,0 1 1 0 0,0 0-1 0 0,0 0 0 0 0,0 0 1 0 0,1 0-1 0 0,-1-1 0 0 0,2 4-95 0 0,-2-7-19 0 0,0 0 0 0 0,1-1 0 0 0,-1 1 0 0 0,0-1 0 0 0,1 1 0 0 0,-1-1 0 0 0,0 1 0 0 0,1-1 0 0 0,-1 1 0 0 0,1-1 0 0 0,-1 0 0 0 0,1 1 0 0 0,-1-1 0 0 0,1 1 0 0 0,-1-1 0 0 0,1 0 0 0 0,-1 0 0 0 0,1 1 0 0 0,-1-1 0 0 0,1 0 0 0 0,0 0 0 0 0,-1 0 0 0 0,1 1 0 0 0,-1-1 0 0 0,1 0 0 0 0,0 0 0 0 0,-1 0 0 0 0,1 0 0 0 0,-1 0 0 0 0,1 0 0 0 0,0 0 0 0 0,-1-1 0 0 0,1 1 0 0 0,-1 0 0 0 0,1 0 0 0 0,0 0-1 0 0,-1 0 1 0 0,1-1 0 0 0,-1 1 0 0 0,1 0 0 0 0,-1-1 0 0 0,1 1 0 0 0,-1 0 0 0 0,1-1 0 0 0,-1 1 0 0 0,1-1 0 0 0,-1 1 0 0 0,0-1 0 0 0,1 1 0 0 0,-1-1 19 0 0,5-4-431 0 0,0 0-1 0 0,0-1 0 0 0,0 1 1 0 0,1-4 431 0 0,-1 2-546 0 0,3-4 294 0 0,0 1 1 0 0,1 0-1 0 0,1 0 1 0 0,-1 1-1 0 0,2 0 1 0 0,-1 1 0 0 0,11-6 251 0 0,-20 13 48 0 0,-1 1 0 0 0,0 0 1 0 0,1 0-1 0 0,-1 0 0 0 0,0 0 1 0 0,0-1-1 0 0,1 1 0 0 0,-1 0 1 0 0,0 0-1 0 0,1 0 1 0 0,-1 0-1 0 0,0 0 0 0 0,1 0 1 0 0,-1 0-1 0 0,0 0 0 0 0,1 0 1 0 0,-1 0-1 0 0,0 0 0 0 0,1 0 1 0 0,-1 0-1 0 0,0 0 1 0 0,1 0-1 0 0,-1 0 0 0 0,0 1 1 0 0,1-1-1 0 0,-1 0 0 0 0,0 0 1 0 0,1 0-1 0 0,-1 0 1 0 0,0 1-1 0 0,0-1 0 0 0,1 0 1 0 0,-1 0-1 0 0,0 1-48 0 0,3 12 1044 0 0,-6 17-21 0 0,3-28-1042 0 0,-6 32-989 0 0,5-31 336 0 0,1-1 0 0 0,0 1 0 0 0,0-1 0 0 0,1 1-1 0 0,-1-1 1 0 0,0 1 0 0 0,1-1 0 0 0,-1 1 0 0 0,1-1 0 0 0,0 0 0 0 0,0 1-1 0 0,0-1 1 0 0,0 0 672 0 0,3 3-6707 0 0</inkml:trace>
  <inkml:trace contextRef="#ctx0" brushRef="#br0" timeOffset="25">1671 2271 808 0 0,'0'0'756'0'0,"-1"0"-1"0"0,0-1 0 0 0,1 1 1 0 0,-1 0-1 0 0,1 0 0 0 0,-1-1 1 0 0,0 1-1 0 0,1 0 0 0 0,-1 0 1 0 0,0 0-1 0 0,0 0 1 0 0,1 0-1 0 0,-1 0 0 0 0,0 0 1 0 0,1 0-1 0 0,-1 0 0 0 0,0 0 1 0 0,1 0-1 0 0,-2 1-755 0 0,-15 7 4312 0 0,-16 17-5142 0 0,29-21 1942 0 0,0-1-1073 0 0,1 0 1 0 0,0-1-1 0 0,0 2 1 0 0,0-1 0 0 0,0 0-1 0 0,1 1 1 0 0,-1-1 0 0 0,1 1-1 0 0,0 0 1 0 0,0-1 0 0 0,0 1-1 0 0,0 0 1 0 0,1 0-1 0 0,0 1 1 0 0,0-1 0 0 0,0 0-1 0 0,0 0 1 0 0,0 5-40 0 0,1-9-22 0 0,0 0 1 0 0,0 0-1 0 0,0 0 1 0 0,0 1-1 0 0,0-1 1 0 0,0 0-1 0 0,0 0 0 0 0,0 0 1 0 0,0 1-1 0 0,0-1 1 0 0,1 0-1 0 0,-1 0 0 0 0,0 0 1 0 0,0 0-1 0 0,0 1 1 0 0,0-1-1 0 0,0 0 1 0 0,0 0-1 0 0,0 0 0 0 0,1 0 1 0 0,-1 0-1 0 0,0 0 1 0 0,0 1-1 0 0,0-1 0 0 0,0 0 1 0 0,0 0-1 0 0,1 0 1 0 0,-1 0-1 0 0,0 0 1 0 0,0 0-1 0 0,0 0 0 0 0,0 0 1 0 0,1 0-1 0 0,-1 0 1 0 0,0 0-1 0 0,0 0 0 0 0,0 0 1 0 0,1 0-1 0 0,-1 0 1 0 0,0 0-1 0 0,0 0 1 0 0,0 0-1 0 0,0 0 22 0 0,11-4-1090 0 0,8-10-867 0 0,3-8-398 0 0,4-4 995 0 0,-7 14 4053 0 0,-19 12-2582 0 0,1 0 0 0 0,-1-1-1 0 0,0 1 1 0 0,0 0 0 0 0,0 0 0 0 0,0 0 0 0 0,1 0 0 0 0,-1 0-1 0 0,0 0 1 0 0,0 0 0 0 0,0 0 0 0 0,1 0 0 0 0,-1 0-1 0 0,0 0 1 0 0,0 0 0 0 0,0 0 0 0 0,1 0 0 0 0,-1 0 0 0 0,0 0-1 0 0,0 0 1 0 0,0 0 0 0 0,1 0 0 0 0,-1 0 0 0 0,0 0-1 0 0,0 0 1 0 0,0 1 0 0 0,0-1 0 0 0,1 0 0 0 0,-1 0 0 0 0,0 0-1 0 0,0 0 1 0 0,0 0 0 0 0,0 0 0 0 0,0 1 0 0 0,1-1-1 0 0,-1 0-110 0 0,2 10 1938 0 0,-5 17-1109 0 0,2-19-434 0 0,3 23-831 0 0,-2-28 19 0 0,1 0 1 0 0,-1 0-1 0 0,1 0 1 0 0,0 0-1 0 0,0 0 1 0 0,1 0-1 0 0,-1 0 1 0 0,0-1-1 0 0,1 1 1 0 0,0 0-1 0 0,0-1 1 0 0,0 1-1 0 0,1 1 417 0 0,4 1-2231 0 0</inkml:trace>
  <inkml:trace contextRef="#ctx0" brushRef="#br0" timeOffset="26">1820 2155 56 0 0,'-1'-12'821'0'0,"1"0"3146"0"0,0 11-3254 0 0,0 0-1 0 0,0 0 1 0 0,0 0-1 0 0,1 0 1 0 0,-1 0-1 0 0,0 1 1 0 0,1-1-1 0 0,-1 0 1 0 0,0 0-1 0 0,1 0 1 0 0,-1 1-1 0 0,1-1 1 0 0,0 0-713 0 0,-1 0 4547 0 0,-1 8-3322 0 0,0 8-519 0 0,0 1 0 0 0,-1-1 0 0 0,-2 5-706 0 0,-4 33 233 0 0,7-39-358 0 0,-1 2 124 0 0,2 1 0 0 0,0-1 0 0 0,0 2 1 0 0,1-14-520 0 0,-1 0-1 0 0,1 1 0 0 0,0-1 1 0 0,0 0-1 0 0,0 0 0 0 0,1 1 1 0 0,-1-1-1 0 0,1 0 0 0 0,0-1 1 0 0,0 1-1 0 0,1 0 1 0 0,-1 0-1 0 0,3 2 521 0 0,2-1-2185 0 0,-1-2-1026 0 0</inkml:trace>
  <inkml:trace contextRef="#ctx0" brushRef="#br0" timeOffset="27">1938 2230 752 0 0,'-1'0'551'0'0,"1"0"0"0"0,-1 0 1 0 0,1 0-1 0 0,0 0 0 0 0,-1 1 0 0 0,1-1 0 0 0,0 0 0 0 0,-1 0 0 0 0,1 0 0 0 0,0 0 1 0 0,-1 0-1 0 0,1 1 0 0 0,0-1 0 0 0,-1 0 0 0 0,1 0 0 0 0,0 1 0 0 0,0-1 0 0 0,-1 0 1 0 0,1 0-1 0 0,0 1 0 0 0,0-1 0 0 0,-1 0 0 0 0,1 1 0 0 0,0-1 0 0 0,0 0-551 0 0,-4 13 5072 0 0,4 19-5386 0 0,0-23 1681 0 0,0-4-1248 0 0,0 0-1 0 0,1 0 1 0 0,-1-1 0 0 0,1 1 0 0 0,0 0-1 0 0,0 0 1 0 0,0-1 0 0 0,1 1-1 0 0,1 2-118 0 0,-3-5 2 0 0,1-1-1 0 0,0 0 0 0 0,0 0 1 0 0,0 1-1 0 0,0-1 0 0 0,0 0 0 0 0,0 0 1 0 0,0 0-1 0 0,1 0 0 0 0,-1 0 1 0 0,0 0-1 0 0,0 0 0 0 0,1-1 0 0 0,-1 1 1 0 0,1 0-1 0 0,-1-1 0 0 0,0 1 1 0 0,1-1-1 0 0,-1 1 0 0 0,1-1 0 0 0,-1 0 1 0 0,1 0-1 0 0,0 0 0 0 0,-1 0 1 0 0,1 0-1 0 0,-1 0 0 0 0,1 0 0 0 0,-1 0 1 0 0,1 0-1 0 0,-1-1 0 0 0,2 0-1 0 0,6-1-50 0 0,0-1 0 0 0,0 0 0 0 0,0 0 0 0 0,-1-1 0 0 0,0 0 0 0 0,1-1 0 0 0,-1 0 0 0 0,-1 0 0 0 0,1-1 0 0 0,-1 0 0 0 0,0 0 0 0 0,0-1 0 0 0,-1 1 0 0 0,0-1 0 0 0,0-1 0 0 0,-1 1-1 0 0,2-4 51 0 0,-17 50 2165 0 0,-1-9-1726 0 0,-5 16 438 0 0,2 4-877 0 0,10-33-366 0 0,1 0 0 0 0,0-1 0 0 0,1 1 0 0 0,1 0 0 0 0,1 0 366 0 0,0-14-577 0 0,0 0 0 0 0,1 0-1 0 0,-1 0 1 0 0,1 0 0 0 0,0 0-1 0 0,-1 0 1 0 0,1 0 577 0 0,8 12-6063 0 0,-4-9-3515 0 0</inkml:trace>
  <inkml:trace contextRef="#ctx0" brushRef="#br0" timeOffset="28">2296 2223 760 0 0,'-1'-3'1569'0'0,"0"0"-1"0"0,0 0 1 0 0,0 0-1 0 0,0 0 1 0 0,-1 0-1 0 0,0 0 1 0 0,1 0 0 0 0,-1 1-1 0 0,0-1 1 0 0,-1 0-1569 0 0,2 3 218 0 0,1-1-1 0 0,-1 1 1 0 0,1-1 0 0 0,-1 1 0 0 0,1-1 0 0 0,-1 1-1 0 0,1 0 1 0 0,-1-1 0 0 0,0 1 0 0 0,1 0 0 0 0,-1 0 0 0 0,0-1-1 0 0,1 1 1 0 0,-1 0 0 0 0,0 0 0 0 0,1 0 0 0 0,-1 0-1 0 0,0 0 1 0 0,1 0 0 0 0,-2 0-218 0 0,1 0 15 0 0,0 1-1 0 0,1-1 1 0 0,-1 1 0 0 0,0-1-1 0 0,0 1 1 0 0,0-1 0 0 0,0 1-1 0 0,0-1 1 0 0,0 1 0 0 0,1 0-1 0 0,-1 0 1 0 0,0-1 0 0 0,0 1-1 0 0,1 0 1 0 0,-1 0 0 0 0,1 0-1 0 0,-1 0 1 0 0,1 0-15 0 0,-21 26 932 0 0,16-21-753 0 0,0 0 0 0 0,1 1-1 0 0,-1-1 1 0 0,1 1 0 0 0,1-1-1 0 0,-1 1 1 0 0,-1 6-179 0 0,5-12 5 0 0,-1 1 0 0 0,1-1 0 0 0,0 0 0 0 0,0 0 0 0 0,0 0 0 0 0,0 1 0 0 0,0-1 0 0 0,0 0 0 0 0,0 0 0 0 0,0 0 0 0 0,0 1 0 0 0,1-1 0 0 0,-1 0 0 0 0,0 0 0 0 0,1 0 0 0 0,-1 0-1 0 0,1 0 1 0 0,-1 1 0 0 0,1-1 0 0 0,-1 0 0 0 0,1 0 0 0 0,0 0 0 0 0,0-1 0 0 0,0 1 0 0 0,-1 0 0 0 0,1 0 0 0 0,0 0 0 0 0,0-1 0 0 0,0 1 0 0 0,0 0 0 0 0,1 0-5 0 0,4 2-48 0 0,1 0 0 0 0,-1-1-1 0 0,1 0 1 0 0,-1 0 0 0 0,5 1 48 0 0,19 6-549 0 0,-29-9 513 0 0,1 1 0 0 0,-1 0-1 0 0,1 0 1 0 0,-1 0 0 0 0,1 0 0 0 0,-1 0 0 0 0,0 0 0 0 0,0 0-1 0 0,0 0 1 0 0,1 0 0 0 0,-1 1 0 0 0,0-1 0 0 0,0 0 0 0 0,-1 1-1 0 0,1-1 1 0 0,0 0 0 0 0,0 1 0 0 0,-1-1 0 0 0,1 1 36 0 0,-1 0 11 0 0,0-1 0 0 0,0 1 0 0 0,0-1 0 0 0,0 0 0 0 0,0 1 0 0 0,0-1 0 0 0,-1 1 0 0 0,1-1 0 0 0,-1 1 0 0 0,1-1 0 0 0,-1 0 0 0 0,1 1 0 0 0,-1-1 0 0 0,0 0 0 0 0,1 0 0 0 0,-1 1-1 0 0,0-1 1 0 0,0 0 0 0 0,0 0 0 0 0,0 0 0 0 0,0 0 0 0 0,0 0-11 0 0,-3 3 79 0 0,0 0 0 0 0,-1-1 0 0 0,1 1 0 0 0,-1-1 0 0 0,0 0 0 0 0,1-1-1 0 0,-1 1 1 0 0,-1-1-79 0 0,4-1-189 0 0,1 0-1 0 0,-1 0 0 0 0,0-1 0 0 0,0 1 1 0 0,0-1-1 0 0,0 1 0 0 0,0-1 0 0 0,0 0 0 0 0,0 1 1 0 0,0-1-1 0 0,0 0 0 0 0,0-1 0 0 0,0 1 1 0 0,0 0-1 0 0,0 0 0 0 0,0-1 0 0 0,0 0 1 0 0,0 1-1 0 0,1-1 0 0 0,-1 0 0 0 0,0 0 0 0 0,0 0 1 0 0,1 0-1 0 0,-1 0 190 0 0,1 1-65 0 0,1 0-41 0 0,0-1 0 0 0,-1 1 0 0 0,1 0 0 0 0,0 0 0 0 0,-1-1 0 0 0,1 1 0 0 0,0 0 0 0 0,-1 0 1 0 0,1-1-1 0 0,0 1 0 0 0,0 0 0 0 0,0-1 0 0 0,-1 1 0 0 0,1 0 0 0 0,0-1 0 0 0,0 1 0 0 0,0-1 0 0 0,0 1 0 0 0,0 0 0 0 0,-1-1 0 0 0,1 1 0 0 0,0 0 0 0 0,0-1 0 0 0,0 1 0 0 0,0-1 0 0 0,0 1 1 0 0,0 0-1 0 0,1-1 106 0 0,0-5-2922 0 0</inkml:trace>
  <inkml:trace contextRef="#ctx0" brushRef="#br0" timeOffset="29">2431 2307 1136 0 0,'0'0'595'0'0,"-1"0"-1"0"0,1 0 1 0 0,-1 0-1 0 0,1 0 1 0 0,0 0-1 0 0,-1 0 1 0 0,1-1-1 0 0,0 1 1 0 0,-1 0-1 0 0,1 0 0 0 0,-1 0 1 0 0,1 0-1 0 0,0-1 1 0 0,-1 1-1 0 0,1 0 1 0 0,0-1-1 0 0,0 1 1 0 0,-1 0-1 0 0,1 0 1 0 0,0-1-1 0 0,-1 1-594 0 0,1-9 4573 0 0,12-11-5425 0 0,-5 8 1762 0 0,-6 10-904 0 0,0-1 0 0 0,0 0 0 0 0,1 1 0 0 0,-1-1 0 0 0,1 1 0 0 0,0 0 0 0 0,0-1 0 0 0,0 1 0 0 0,0 0 1 0 0,0 0-1 0 0,1-1-6 0 0,9-8 45 0 0,-12 10-39 0 0,1 1-1 0 0,-1-1 1 0 0,1 1 0 0 0,-1 0 0 0 0,1-1 0 0 0,-1 1 0 0 0,0-1 0 0 0,1 1 0 0 0,-1-1 0 0 0,0 1 0 0 0,1-1 0 0 0,-1 1 0 0 0,0-1 0 0 0,0 0 0 0 0,0 1 0 0 0,1-1-1 0 0,-1 1 1 0 0,0-1 0 0 0,0 0 0 0 0,0 0-6 0 0,0 1 5 0 0,-1 0 0 0 0,1 0 0 0 0,0 0 0 0 0,-1-1 0 0 0,1 1 0 0 0,-1 0 0 0 0,1 0-1 0 0,0 0 1 0 0,-1 0 0 0 0,1 0 0 0 0,0 0 0 0 0,-1 0 0 0 0,1 0 0 0 0,-1 0 0 0 0,1 0 0 0 0,0 0 0 0 0,-1 0-1 0 0,1 0 1 0 0,-1 0 0 0 0,1 0 0 0 0,0 0 0 0 0,-1 1 0 0 0,1-1-5 0 0,-32 12 496 0 0,26-9-174 0 0,0-1 54 0 0,1 0 0 0 0,0 1 0 0 0,0 0 0 0 0,0 0 0 0 0,0 0 1 0 0,1 0-1 0 0,-1 1 0 0 0,1 0 0 0 0,0 0 0 0 0,0 0 0 0 0,0 0 0 0 0,1 1 0 0 0,0 0 0 0 0,-3 3-376 0 0,5-5 98 0 0,0-1 0 0 0,-1 1 0 0 0,1-1 0 0 0,0 1 0 0 0,1 0 0 0 0,-1-1-1 0 0,0 1 1 0 0,1 0 0 0 0,-1 0 0 0 0,1 0 0 0 0,0 0 0 0 0,0-1 0 0 0,0 1 0 0 0,1 0 0 0 0,-1 0 0 0 0,0 0 0 0 0,1-1 0 0 0,0 1-1 0 0,0 0 1 0 0,0 0 0 0 0,0-1 0 0 0,0 1 0 0 0,0-1 0 0 0,1 1 0 0 0,-1-1 0 0 0,1 0 0 0 0,0 1 0 0 0,-1-1 0 0 0,3 2-98 0 0,1 0-106 0 0,-1 0 1 0 0,1-1-1 0 0,-1 0 1 0 0,1 1 0 0 0,0-1-1 0 0,0-1 1 0 0,0 1-1 0 0,1-1 1 0 0,-1 0-1 0 0,1 0 1 0 0,-1 0 0 0 0,5 0 105 0 0,0 0-349 0 0,0-1 1 0 0,0 0 0 0 0,0-1-1 0 0,0 0 1 0 0,0-1-1 0 0,0 1 1 0 0,0-2 348 0 0,22-4-1280 0 0</inkml:trace>
  <inkml:trace contextRef="#ctx0" brushRef="#br1" timeOffset="30">623 3338 7802 0 0,'-6'0'8511'0'0,"5"1"-3332"0"0,9 0-1811 0 0,15 1-3525 0 0,30-2-210 0 0,-21-2-3078 0 0,0-1-1 0 0,27-6 3446 0 0,-27 2-2162 0 0</inkml:trace>
  <inkml:trace contextRef="#ctx0" brushRef="#br1" timeOffset="31">1054 3468 304 0 0,'-3'5'2106'0'0,"2"-6"4030"0"0,3-5 57 0 0,2 1-6505 0 0,0 0 728 0 0,0 0 0 0 0,-1-1-1 0 0,1 0 1 0 0,-1 1 0 0 0,-1-1 0 0 0,3-4-416 0 0,1-5 335 0 0,18-32 317 0 0,29-60-343 0 0,-24 34-220 0 0,-29 72-61 0 0,1 0 0 0 0,-1 1 0 0 0,0-1 0 0 0,0 0 0 0 0,1 0 0 0 0,-1 0 0 0 0,1 0 0 0 0,-1 1 0 0 0,1-1 0 0 0,-1 0 0 0 0,1 0 0 0 0,-1 1 0 0 0,1-1 0 0 0,0 0 0 0 0,-1 1 0 0 0,1-1-28 0 0,-1 1 26 0 0,1 0 1 0 0,-1 0-1 0 0,0 0 1 0 0,0 0-1 0 0,1 0 1 0 0,-1 0 0 0 0,0 0-1 0 0,1 0 1 0 0,-1 1-1 0 0,0-1 1 0 0,0 0-1 0 0,1 0 1 0 0,-1 0 0 0 0,0 0-1 0 0,0 0 1 0 0,0 1-1 0 0,1-1 1 0 0,-1 0-1 0 0,0 0 1 0 0,0 0-1 0 0,0 1 1 0 0,0-1 0 0 0,1 0-1 0 0,-1 0 1 0 0,0 1-1 0 0,0-1 1 0 0,0 0-1 0 0,0 0 1 0 0,0 1 0 0 0,0-1-1 0 0,0 0-26 0 0,9 33 1330 0 0,-8-26-1351 0 0,9 43-41 0 0,2 43 62 0 0,-7-31-8640 0 0,-4-53 3694 0 0,0 0-581 0 0</inkml:trace>
  <inkml:trace contextRef="#ctx0" brushRef="#br1" timeOffset="32">1136 3307 1720 0 0,'-9'-4'13539'0'0,"6"0"-10218"0"0,-1 1-1289 0 0,1 0-1239 0 0,4 2-297 0 0,4 1-392 0 0,0-2 104 0 0,3 1-120 0 0,1 1-8 0 0,0-3-288 0 0,3 2 24 0 0,2 0-632 0 0,1 0-545 0 0,-1 1-1231 0 0,1-1 1880 0 0,0 1-2081 0 0,1 0-7073 0 0</inkml:trace>
  <inkml:trace contextRef="#ctx0" brushRef="#br1" timeOffset="33">1353 3286 96 0 0,'1'-5'1486'0'0,"-1"2"5369"0"0,3 8-2381 0 0,-5 23-327 0 0,0 5-2911 0 0,0 3-972 0 0,2-33-255 0 0,0 0 0 0 0,1-1 0 0 0,-1 1 0 0 0,1-1 0 0 0,-1 1 0 0 0,1-1 0 0 0,0 1 0 0 0,0-1-1 0 0,0 0 1 0 0,0 0 0 0 0,1 1 0 0 0,1 1-9 0 0,-3-4-4 0 0,0 0 0 0 0,0 0 0 0 0,0 1 0 0 0,1-1 0 0 0,-1 0 0 0 0,0 0 0 0 0,0 0-1 0 0,0 0 1 0 0,1 1 0 0 0,-1-1 0 0 0,0 0 0 0 0,0 0 0 0 0,1 0 0 0 0,-1 0 0 0 0,0 0-1 0 0,1 0 1 0 0,-1 0 0 0 0,0 0 0 0 0,0 0 0 0 0,1 0 0 0 0,-1 0 0 0 0,0 0 0 0 0,1 0 0 0 0,-1 0-1 0 0,0 0 1 0 0,0 0 0 0 0,1 0 0 0 0,-1 0 0 0 0,0 0 0 0 0,0 0 0 0 0,1 0 4 0 0,9-8-265 0 0,6-13-327 0 0,-16 20 573 0 0,8-13-291 0 0,-7 11 311 0 0,0 0 1 0 0,1 0 0 0 0,0 0 0 0 0,0 0-1 0 0,0 0 1 0 0,0 0 0 0 0,0 0 0 0 0,0 1-1 0 0,1-1 1 0 0,2-1-2 0 0,-4 9 358 0 0,0-1 0 0 0,0 1 0 0 0,0 0 0 0 0,-1-1 0 0 0,0 4-358 0 0,3 28 429 0 0,2-18-2613 0 0,5-4-4991 0 0,-7-12-766 0 0</inkml:trace>
  <inkml:trace contextRef="#ctx0" brushRef="#br1" timeOffset="34">1654 3189 808 0 0,'0'-9'2763'0'0,"1"0"-1"0"0,-2 0 1 0 0,1 0 0 0 0,-1 0-1 0 0,-1-5-2762 0 0,1 10 783 0 0,-1-1 1 0 0,1 1-1 0 0,-1 0 0 0 0,1 0 1 0 0,-1 0-1 0 0,-1 0 0 0 0,-1-3-783 0 0,4 7 29 0 0,0 0-1 0 0,0 0 1 0 0,0-1-1 0 0,0 1 0 0 0,0 0 1 0 0,0 0-1 0 0,-1 0 1 0 0,1 0-1 0 0,0 0 1 0 0,0 0-1 0 0,0 0 0 0 0,0-1 1 0 0,0 1-1 0 0,0 0 1 0 0,-1 0-1 0 0,1 0 1 0 0,0 0-1 0 0,0 0 0 0 0,0 0 1 0 0,0 0-1 0 0,0 0 1 0 0,0 0-1 0 0,-1 0 0 0 0,1 0 1 0 0,0 0-1 0 0,0 0 1 0 0,0 0-1 0 0,0 0 1 0 0,-1 0-1 0 0,1 0 0 0 0,0 0 1 0 0,0 0-1 0 0,0 0 1 0 0,0 0-1 0 0,0 0 1 0 0,-1 0-1 0 0,1 0 0 0 0,0 0 1 0 0,0 0-1 0 0,0 0 1 0 0,0 0-1 0 0,0 0 1 0 0,-1 0-1 0 0,1 1 0 0 0,0-1-28 0 0,-5 8 521 0 0,0 13-223 0 0,0 9-32 0 0,-1 4-198 0 0,1-1 1 0 0,2 1-1 0 0,1 0 1 0 0,1-1-1 0 0,3 14-68 0 0,8 47-2640 0 0,-1-8-4118 0 0,-7-70 4004 0 0</inkml:trace>
  <inkml:trace contextRef="#ctx0" brushRef="#br1" timeOffset="35">1566 3400 1520 0 0,'-5'-13'13034'0'0,"1"0"-7983"0"0,4 2-3507 0 0,0 10-1512 0 0,0 1 0 0 0,0-1-1 0 0,1 0 1 0 0,-1 1 0 0 0,0-1 0 0 0,1 0 0 0 0,-1 1-1 0 0,1-1 1 0 0,-1 1 0 0 0,1-1 0 0 0,-1 1-1 0 0,1-1 1 0 0,-1 1 0 0 0,1-1 0 0 0,0 1 0 0 0,-1-1-1 0 0,1 1 1 0 0,0 0 0 0 0,-1-1 0 0 0,1 1 0 0 0,0 0-1 0 0,-1 0 1 0 0,1 0 0 0 0,0-1 0 0 0,0 1 0 0 0,-1 0-1 0 0,1 0 1 0 0,0 0 0 0 0,0 0 0 0 0,-1 0-1 0 0,1 0 1 0 0,0 0 0 0 0,0 1-32 0 0,12-1-740 0 0,0 1 0 0 0,0 1 0 0 0,0 0 0 0 0,2 1 740 0 0,15 3-3973 0 0,-18-4 463 0 0</inkml:trace>
  <inkml:trace contextRef="#ctx0" brushRef="#br1" timeOffset="36">1797 3286 488 0 0,'-5'-3'37'0'0,"2"1"1250"0"0,0 0 0 0 0,0 0 0 0 0,0 0 0 0 0,-1 1 0 0 0,1 0 0 0 0,0-1 0 0 0,-1 1 0 0 0,-1 0-1287 0 0,4 1 449 0 0,0 0 1 0 0,0 0-1 0 0,-1 0 0 0 0,1 0 0 0 0,0 0 1 0 0,0 0-1 0 0,-1 1 0 0 0,1-1 1 0 0,0 0-1 0 0,0 1 0 0 0,0-1 0 0 0,0 1 1 0 0,0-1-1 0 0,-1 1-449 0 0,-11 10 141 0 0,8-5 155 0 0,0 0 1 0 0,0 1-1 0 0,1-1 1 0 0,0 1-1 0 0,0 0 1 0 0,1 0-1 0 0,-1 0 1 0 0,2 0 0 0 0,-1 1-1 0 0,1-1 1 0 0,0 1-1 0 0,1 0 1 0 0,-1-1-1 0 0,1 8-296 0 0,1-15 0 0 0,0 1-1 0 0,0 0 1 0 0,0 0-1 0 0,0 0 1 0 0,0 0-1 0 0,0 0 1 0 0,0 0-1 0 0,0 0 1 0 0,0 0-1 0 0,1 0 1 0 0,-1 0-1 0 0,0-1 1 0 0,0 1-1 0 0,1 0 1 0 0,-1 0-1 0 0,1 0 1 0 0,-1 0-1 0 0,1-1 1 0 0,-1 1-1 0 0,1 0 1 0 0,0-1-1 0 0,-1 1 1 0 0,1 0-1 0 0,0-1 1 0 0,-1 1-1 0 0,1 0 1 0 0,1-1-22 0 0,-1 0 0 0 0,0 0 0 0 0,0 0 0 0 0,1 1 0 0 0,-1-1 0 0 0,0 0 0 0 0,0-1 0 0 0,1 1 0 0 0,-1 0 0 0 0,0 0 0 0 0,0 0 0 0 0,0-1 0 0 0,1 1 0 0 0,-1-1-1 0 0,0 1 1 0 0,0-1 0 0 0,0 1 22 0 0,7-4-350 0 0,0-1-1 0 0,-1 0 0 0 0,0 0 0 0 0,6-6 351 0 0,-7 7-319 0 0,-1-1 0 0 0,0 1 0 0 0,0-1 0 0 0,0 0 0 0 0,0-1 0 0 0,-1 1 0 0 0,0-1 0 0 0,0 0 0 0 0,-1 0 0 0 0,1 0-1 0 0,-1-1 1 0 0,-1 1 319 0 0,-2 5 27 0 0,1 0-1 0 0,-1 1 0 0 0,0-1 1 0 0,0 1-1 0 0,0-1 0 0 0,0 0 0 0 0,0 1 1 0 0,0-1-1 0 0,0 0 0 0 0,0 1 0 0 0,0-1 1 0 0,0 1-1 0 0,0-1 0 0 0,-1 0 1 0 0,1 1-1 0 0,0-1 0 0 0,0 0 0 0 0,-1 1 1 0 0,1-1-1 0 0,0 1 0 0 0,-1-1 1 0 0,1 1-1 0 0,0-1 0 0 0,-1 1 0 0 0,1-1 1 0 0,-1 1-1 0 0,1-1 0 0 0,-1 1 1 0 0,1 0-1 0 0,-1-1 0 0 0,1 1 0 0 0,-1 0 1 0 0,1-1-1 0 0,-1 1 0 0 0,0 0 1 0 0,1 0-1 0 0,-1 0 0 0 0,1-1 0 0 0,-1 1 1 0 0,0 0-1 0 0,1 0 0 0 0,-1 0 1 0 0,0 0-1 0 0,1 0 0 0 0,-1 0-26 0 0,-3 0 98 0 0,0 0 0 0 0,1 0 1 0 0,-1 0-1 0 0,0 0 0 0 0,1 1 0 0 0,-1-1 0 0 0,-1 1-98 0 0,4 0-181 0 0,0-1-1 0 0,0 0 1 0 0,1 0 0 0 0,-1 1-1 0 0,0-1 1 0 0,0 0 0 0 0,0 1-1 0 0,0-1 1 0 0,1 1-1 0 0,-1-1 1 0 0,0 1 0 0 0,1 0-1 0 0,-1-1 1 0 0,0 1 0 0 0,1 0-1 0 0,-1-1 1 0 0,0 2 181 0 0,0-1-1223 0 0</inkml:trace>
  <inkml:trace contextRef="#ctx0" brushRef="#br1" timeOffset="37">1898 3255 424 0 0,'0'1'278'0'0,"-1"-1"0"0"0,1 0-1 0 0,0 0 1 0 0,-1 1 0 0 0,1-1 0 0 0,0 0-1 0 0,-1 1 1 0 0,1-1 0 0 0,0 0 0 0 0,0 1-1 0 0,-1-1 1 0 0,1 1 0 0 0,0-1-1 0 0,0 0 1 0 0,0 1 0 0 0,-1-1 0 0 0,1 1-1 0 0,0-1 1 0 0,0 1 0 0 0,0-1 0 0 0,0 1-1 0 0,0-1 1 0 0,0 0 0 0 0,0 1-278 0 0,-3 15 5316 0 0,3-15-5743 0 0,-1 14 1698 0 0,0 0 0 0 0,2 14-1271 0 0,-1-13 284 0 0,0-1 0 0 0,-1 10-284 0 0,1-30 274 0 0,0 0 0 0 0,-1 0 0 0 0,1 0 0 0 0,-1 0 0 0 0,0 0 0 0 0,0 0 1 0 0,-2-4-275 0 0,2 5 112 0 0,-1 0 0 0 0,1-1 0 0 0,0 1 0 0 0,0-1 1 0 0,1 1-1 0 0,-1-1 0 0 0,1 0 0 0 0,0 1 1 0 0,0-1-1 0 0,1 1 0 0 0,-1-1 0 0 0,1 0 1 0 0,1-1-113 0 0,-2 4-18 0 0,1 0 0 0 0,-1 1 0 0 0,1-1 0 0 0,0 0 1 0 0,0 1-1 0 0,0-1 0 0 0,0 1 0 0 0,0-1 0 0 0,0 1 1 0 0,0-1-1 0 0,0 1 0 0 0,0 0 0 0 0,1 0 0 0 0,-1-1 1 0 0,1 1-1 0 0,-1 0 0 0 0,0 0 0 0 0,1 1 0 0 0,0-1 0 0 0,-1 0 1 0 0,1 0 17 0 0,1 1-416 0 0,0-1 1 0 0,0 1 0 0 0,0 0-1 0 0,0 0 1 0 0,-1 0 0 0 0,1 0-1 0 0,0 0 1 0 0,0 1 0 0 0,0-1-1 0 0,0 1 1 0 0,-1 0 0 0 0,1 0-1 0 0,0 0 416 0 0,8 2-2747 0 0,-1-1-3886 0 0</inkml:trace>
  <inkml:trace contextRef="#ctx0" brushRef="#br1" timeOffset="38">2088 3298 480 0 0,'1'-7'426'0'0,"-1"2"1865"0"0,0 0 0 0 0,0 0 1 0 0,0 0-1 0 0,-1 1 1 0 0,0-4-2292 0 0,1 7 258 0 0,0 1 0 0 0,0-1 0 0 0,-1 1 0 0 0,1-1 0 0 0,0 1 0 0 0,0-1 0 0 0,0 1 0 0 0,-1-1 0 0 0,1 1 0 0 0,0-1 0 0 0,-1 1 0 0 0,1 0 0 0 0,0-1 0 0 0,-1 1 0 0 0,1 0 0 0 0,-1-1 0 0 0,1 1 0 0 0,0 0 0 0 0,-1-1 0 0 0,1 1 0 0 0,-1 0-258 0 0,0 0 31 0 0,1 0 1 0 0,-1 0 0 0 0,0 0 0 0 0,0 0-1 0 0,1 0 1 0 0,-1 0 0 0 0,0 0 0 0 0,0 0-1 0 0,1 0 1 0 0,-1 0 0 0 0,0 1 0 0 0,1-1 0 0 0,-1 0-1 0 0,0 1 1 0 0,1-1 0 0 0,-1 0 0 0 0,0 1-1 0 0,1-1 1 0 0,-1 1 0 0 0,1-1-32 0 0,-3 3 144 0 0,0 0-1 0 0,0-1 1 0 0,0 1 0 0 0,1 0-1 0 0,-1 1 1 0 0,1-1-1 0 0,0 0 1 0 0,0 1 0 0 0,0 0-1 0 0,0-1 1 0 0,1 1 0 0 0,-1 2-144 0 0,-3 9 79 0 0,1 0 0 0 0,-1 8-79 0 0,5-20-7 0 0,-1-1 1 0 0,1 1-1 0 0,0 0 1 0 0,0-1 0 0 0,0 1-1 0 0,0 0 1 0 0,0-1 0 0 0,1 1-1 0 0,-1 0 7 0 0,0-2-40 0 0,1-1 0 0 0,-1 1 1 0 0,0-1-1 0 0,0 1 0 0 0,0-1 0 0 0,0 0 0 0 0,1 1 0 0 0,-1-1 1 0 0,0 1-1 0 0,1-1 0 0 0,-1 0 0 0 0,0 1 0 0 0,1-1 0 0 0,-1 0 1 0 0,0 1-1 0 0,1-1 0 0 0,-1 0 0 0 0,0 1 0 0 0,1-1 0 0 0,-1 0 0 0 0,1 0 1 0 0,-1 1-1 0 0,1-1 0 0 0,-1 0 0 0 0,1 0 0 0 0,-1 0 0 0 0,1 0 1 0 0,-1 0-1 0 0,1 0 0 0 0,-1 0 0 0 0,1 0 0 0 0,-1 0 0 0 0,1 0 1 0 0,-1 0-1 0 0,0 0 0 0 0,1 0 0 0 0,-1 0 0 0 0,1 0 0 0 0,-1 0 0 0 0,1-1 1 0 0,-1 1-1 0 0,1 0 0 0 0,-1 0 0 0 0,1 0 0 0 0,-1-1 0 0 0,0 1 1 0 0,1 0-1 0 0,-1-1 0 0 0,1 1 40 0 0,3-3-312 0 0,1 0 0 0 0,-1-1 0 0 0,0 1 0 0 0,0-1 1 0 0,0 0-1 0 0,-1 0 0 0 0,1 0 0 0 0,-1-1 0 0 0,0 1 0 0 0,0-1 0 0 0,0 0 1 0 0,1-4 311 0 0,4-10-844 0 0,-1 0 1 0 0,3-16 843 0 0,-9 33-32 0 0,7-26 553 0 0,9-30 2042 0 0,-13 21 2056 0 0,-14 62-2111 0 0,6-5-2460 0 0,1 0-1 0 0,1 0 0 0 0,1 0 0 0 0,1 1 0 0 0,0-1 1 0 0,2 0-1 0 0,2 12-47 0 0,6 10-1827 0 0,-9-39 1449 0 0,0 0 1 0 0,0 0-1 0 0,0 0 1 0 0,0 0-1 0 0,1 0 1 0 0,0 0-1 0 0,-1-1 1 0 0,1 1-1 0 0,0 0 1 0 0,0-1-1 0 0,1 0 1 0 0,0 1 377 0 0,7 3-2121 0 0</inkml:trace>
  <inkml:trace contextRef="#ctx0" brushRef="#br1" timeOffset="39">2244 3327 0 0 0,'0'0'88'0'0,"-1"0"0"0"0,1 0 1 0 0,-1 0-1 0 0,1 0 0 0 0,0 0 0 0 0,-1 0 0 0 0,1 0 1 0 0,0 0-1 0 0,-1 0 0 0 0,1 0 0 0 0,-1 0 0 0 0,1 0 1 0 0,0 0-1 0 0,-1 0 0 0 0,1 0 0 0 0,0 0 0 0 0,-1 0 1 0 0,1 1-1 0 0,0-1 0 0 0,-1 0 0 0 0,1 0 0 0 0,0 0 1 0 0,-1 1-1 0 0,1-1 0 0 0,0 0 0 0 0,0 0 0 0 0,-1 1 1 0 0,1-1-1 0 0,0 0 0 0 0,0 1 0 0 0,-1-1 0 0 0,1 0 0 0 0,0 1 1 0 0,0-1-1 0 0,0 0 0 0 0,0 1 0 0 0,0-1 0 0 0,-1 0 1 0 0,1 1-1 0 0,0-1 0 0 0,0 0 0 0 0,0 1 0 0 0,0-1 1 0 0,0 0-1 0 0,0 1-88 0 0,5 1 9239 0 0,7-3-6184 0 0,-9-2-2797 0 0,1 0-1 0 0,-1-1 1 0 0,0 1-1 0 0,0-1 0 0 0,0 0 1 0 0,-1 0-1 0 0,0 0 1 0 0,1 0-1 0 0,-1 0 0 0 0,0-1 1 0 0,0-2-258 0 0,7-13-67 0 0,-7 17 53 0 0,-1-1 0 0 0,0 1-1 0 0,0-1 1 0 0,0 0 0 0 0,0 1-1 0 0,-1-1 1 0 0,1-3 14 0 0,-1 6-10 0 0,0 0 0 0 0,0 0 0 0 0,0 0 0 0 0,0-1 0 0 0,-1 1 0 0 0,1 0 0 0 0,0 0-1 0 0,0 0 1 0 0,-1 0 0 0 0,1 0 0 0 0,-1 0 0 0 0,1 0 0 0 0,-1-1 10 0 0,1 2-4 0 0,-1 0 0 0 0,1-1 0 0 0,0 1 0 0 0,-1 0 0 0 0,1-1-1 0 0,-1 1 1 0 0,1 0 0 0 0,-1 0 0 0 0,1-1 0 0 0,-1 1 0 0 0,1 0 0 0 0,-1 0 0 0 0,1 0 0 0 0,-1 0 0 0 0,1-1 0 0 0,-1 1 0 0 0,1 0-1 0 0,-1 0 1 0 0,1 0 0 0 0,-1 0 0 0 0,1 0 0 0 0,-1 0 0 0 0,0 1 0 0 0,1-1 0 0 0,-1 0 0 0 0,1 0 0 0 0,-1 0 0 0 0,1 1 4 0 0,-3 0 46 0 0,0 0 0 0 0,1 1 1 0 0,0-1-1 0 0,-1 1 0 0 0,1 0 1 0 0,0-1-1 0 0,0 1 0 0 0,0 0 0 0 0,0 0 1 0 0,0 1-1 0 0,0-1 0 0 0,0 0 1 0 0,1 1-1 0 0,-1-1 0 0 0,1 1 1 0 0,-1 1-47 0 0,-1 3 131 0 0,0-1 1 0 0,1 1-1 0 0,-1 0 0 0 0,2-1 1 0 0,-1 1-1 0 0,0 3-131 0 0,2-6 41 0 0,-1 1-1 0 0,1-1 1 0 0,0 1-1 0 0,1-1 1 0 0,-1 1-1 0 0,1-1 1 0 0,0 1-1 0 0,0-1 0 0 0,0 0 1 0 0,1 1-1 0 0,-1-1 1 0 0,2 2-41 0 0,-2-4-55 0 0,0-1 1 0 0,-1 0-1 0 0,1 1 1 0 0,0-1-1 0 0,0 0 0 0 0,0 0 1 0 0,0 0-1 0 0,0 0 1 0 0,0 0-1 0 0,1 0 1 0 0,-1 0-1 0 0,0 0 0 0 0,0 0 1 0 0,1-1-1 0 0,-1 1 1 0 0,1 0-1 0 0,-1-1 1 0 0,0 1-1 0 0,1-1 0 0 0,-1 1 1 0 0,1-1-1 0 0,-1 0 1 0 0,1 0-1 0 0,-1 0 0 0 0,1 0 1 0 0,-1 0-1 0 0,1 0 1 0 0,-1 0-1 0 0,1 0 1 0 0,-1-1-1 0 0,1 1 0 0 0,-1 0 1 0 0,1-1-1 0 0,-1 0 1 0 0,1 1-1 0 0,-1-1 1 0 0,0 0-1 0 0,1 0 55 0 0,4-2-1987 0 0,0 0 0 0 0,0-1 1 0 0,-1 0-1 0 0,4-3 1987 0 0,-3 1-1906 0 0,1 0 0 0 0,-1 0 0 0 0,-1 0 0 0 0,1-1 0 0 0,-1 0 1 0 0,0-1 1905 0 0,-2 3 341 0 0,0 0 0 0 0,0-1-1 0 0,-1 0 2 0 0,1 1-1 0 0,0-5-341 0 0,-3 15 11168 0 0,0 5-5574 0 0,3 5-3911 0 0,1 11-3326 0 0,2 2 2437 0 0,-6-28-779 0 0,1 1 0 0 0,-1-1-1 0 0,0 1 1 0 0,0-1 0 0 0,0 1 0 0 0,0-1 0 0 0,1 1 0 0 0,-1-1 0 0 0,0 1 0 0 0,0-1 0 0 0,0 1 0 0 0,0-1 0 0 0,0 1 0 0 0,0-1 0 0 0,0 1 0 0 0,0-1 0 0 0,0 1 0 0 0,-1-1 0 0 0,1 1 0 0 0,0 0 0 0 0,0-1-1 0 0,0 0 1 0 0,-1 1-15 0 0,1-1 25 0 0,-1-1-1 0 0,0 1 0 0 0,1-1 1 0 0,-1 1-1 0 0,0-1 0 0 0,1 0 0 0 0,-1 1 1 0 0,1-1-1 0 0,-1 0 0 0 0,1 1 1 0 0,-1-1-1 0 0,1 0 0 0 0,-1 0 0 0 0,1 1 1 0 0,0-2-25 0 0,-4-4 28 0 0,1 0 1 0 0,0-1 0 0 0,1 0 0 0 0,-1 1-1 0 0,1-1 1 0 0,0-3-29 0 0,2 6 11 0 0,-1 0 0 0 0,1 1 1 0 0,0-1-1 0 0,0 0 0 0 0,0 0 1 0 0,1 0-1 0 0,-1 0 0 0 0,1 1 0 0 0,0-1 1 0 0,0 0-1 0 0,1 1 0 0 0,-1-1 1 0 0,1 0-12 0 0,0-1-133 0 0,1 1 0 0 0,0-1 1 0 0,0 1-1 0 0,0-1 1 0 0,1 1-1 0 0,-1 0 0 0 0,1 0 1 0 0,2-1 132 0 0,-3 2-684 0 0,-1 1 0 0 0,1 0 0 0 0,0 0 1 0 0,0 0-1 0 0,0 0 0 0 0,1 1 0 0 0,-1-1 0 0 0,0 1 1 0 0,0 0-1 0 0,1 0 0 0 0,-1 0 0 0 0,1 0 0 0 0,1 1 684 0 0,6-1-6834 0 0</inkml:trace>
  <inkml:trace contextRef="#ctx0" brushRef="#br1" timeOffset="40">2529 3225 224 0 0,'-3'-3'-563'0'0,"2"2"5414"0"0,1 9 5568 0 0,1-3-9865 0 0,-1 1 138 0 0,0 0 0 0 0,0-1 0 0 0,0 1 0 0 0,-1 0 0 0 0,0 0 0 0 0,0 0 0 0 0,0 0-692 0 0,-1-2 55 0 0,1 0 0 0 0,0 0 0 0 0,1 0 0 0 0,-1 1 0 0 0,1-1 0 0 0,0 0 0 0 0,0 1 0 0 0,0-1 0 0 0,0 0 0 0 0,1 1 0 0 0,0-1 0 0 0,0 0 0 0 0,1 3-55 0 0,-2-7-15 0 0,0 1-1 0 0,0-1 0 0 0,1 1 0 0 0,-1-1 0 0 0,0 1 0 0 0,0-1 0 0 0,1 1 0 0 0,-1-1 0 0 0,0 0 0 0 0,1 1 0 0 0,-1-1 0 0 0,0 1 0 0 0,1-1 0 0 0,-1 0 0 0 0,1 0 0 0 0,-1 1 0 0 0,1-1 0 0 0,-1 0 1 0 0,1 0-1 0 0,-1 1 0 0 0,1-1 0 0 0,-1 0 0 0 0,1 0 0 0 0,-1 0 0 0 0,1 0 0 0 0,-1 0 0 0 0,1 0 0 0 0,-1 0 0 0 0,1 0 0 0 0,-1 0 0 0 0,1 0 0 0 0,-1 0 0 0 0,1 0 0 0 0,-1 0 0 0 0,1 0 0 0 0,-1 0 1 0 0,1 0-1 0 0,-1-1 0 0 0,1 1 0 0 0,-1 0 0 0 0,1 0 0 0 0,-1-1 0 0 0,1 1 0 0 0,-1 0 0 0 0,0-1 0 0 0,1 1 0 0 0,-1 0 0 0 0,1-1 0 0 0,-1 1 16 0 0,5-4-243 0 0,-1 0-1 0 0,0-1 1 0 0,0 1-1 0 0,1-3 244 0 0,-1 2-214 0 0,6-6 246 0 0,0-1 0 0 0,-1 1 0 0 0,-1-2 0 0 0,0 1 0 0 0,5-12-32 0 0,-15 31 626 0 0,-1 0 0 0 0,1 0 0 0 0,1 0 0 0 0,-1 1-626 0 0,1-4 7 0 0,1 1 0 0 0,-1-1 0 0 0,1 1 0 0 0,0-1 0 0 0,1 3-7 0 0,4 10 39 0 0,-5-16-77 0 0,1-1 0 0 0,-1 1 0 0 0,1-1-1 0 0,-1 1 1 0 0,1 0 0 0 0,-1-1 0 0 0,1 1 0 0 0,-1-1 0 0 0,1 0 0 0 0,-1 1 0 0 0,1-1 0 0 0,-1 1 0 0 0,1-1 0 0 0,0 0 0 0 0,-1 1 0 0 0,1-1 0 0 0,0 0 0 0 0,0 0 0 0 0,-1 0 0 0 0,1 1 0 0 0,0-1 0 0 0,-1 0 0 0 0,1 0 0 0 0,0 0 0 0 0,0 0-1 0 0,-1 0 1 0 0,1 0 0 0 0,0 0 0 0 0,-1-1 0 0 0,1 1 0 0 0,0 0 0 0 0,-1 0 0 0 0,1-1 0 0 0,0 1 0 0 0,-1 0 0 0 0,1 0 0 0 0,0-1 0 0 0,-1 1 0 0 0,1-1 0 0 0,-1 1 0 0 0,1-1 0 0 0,-1 1 0 0 0,1-1 0 0 0,-1 1 0 0 0,1-1 38 0 0,4-4-493 0 0,0 0 0 0 0,-1 1 0 0 0,1-2 0 0 0,1-2 493 0 0,-4 5-221 0 0,18-28-1071 0 0,-13 20 2501 0 0,1-1 1 0 0,6-6-1210 0 0,-17 33 2247 0 0,0 19-1973 0 0,3-34-243 0 0,0 5-42 0 0,-1 19 96 0 0,1-23-131 0 0,0 1 1 0 0,0-1 0 0 0,1 0-1 0 0,-1 0 1 0 0,0 0 0 0 0,0 0-1 0 0,1-1 1 0 0,-1 1 0 0 0,0 0-1 0 0,1 0 1 0 0,-1 0 0 0 0,1 0-1 0 0,-1 0 1 0 0,1 0-1 0 0,-1 0 1 0 0,1-1 0 0 0,0 1-1 0 0,-1 0 1 0 0,2 0 45 0 0,-2-1-88 0 0,1 0 0 0 0,-1 0 0 0 0,1 0 0 0 0,-1 0 0 0 0,1 0 0 0 0,-1 0 0 0 0,1 0 0 0 0,-1 0 0 0 0,1 0 0 0 0,-1 0 0 0 0,1 0 0 0 0,-1 0 0 0 0,0 0 0 0 0,1 0 0 0 0,-1-1 0 0 0,1 1 0 0 0,-1 0 0 0 0,1 0 0 0 0,-1-1 0 0 0,0 1-1 0 0,1 0 1 0 0,-1-1 0 0 0,1 1 0 0 0,-1 0 0 0 0,0-1 0 0 0,1 1 0 0 0,-1 0 0 0 0,0-1 0 0 0,0 1 0 0 0,1-1 0 0 0,-1 1 0 0 0,0 0 0 0 0,0-1 88 0 0,11-18-1831 0 0,-9 15 1410 0 0,31-49-1269 0 0,-8 21 3399 0 0,-24 32-1658 0 0,-1-1-1 0 0,0 1 1 0 0,0 0 0 0 0,0 0 0 0 0,0 0 0 0 0,0 0 0 0 0,0-1 0 0 0,0 1 0 0 0,1 0 0 0 0,-1 0 0 0 0,0 0-1 0 0,0 0 1 0 0,0 0 0 0 0,0-1 0 0 0,1 1 0 0 0,-1 0 0 0 0,0 0 0 0 0,0 0 0 0 0,0 0 0 0 0,1 0-1 0 0,-1 0 1 0 0,0 0 0 0 0,0 0 0 0 0,0 0 0 0 0,1 0 0 0 0,-1 0 0 0 0,0 0 0 0 0,0 0 0 0 0,0 0-1 0 0,1 0 1 0 0,-1 0 0 0 0,0 0 0 0 0,0 0 0 0 0,0 0 0 0 0,1 0 0 0 0,-1 0-51 0 0,1 8 1563 0 0,-5 11-345 0 0,2-13-1193 0 0,-1-1 0 0 0,1 1 1 0 0,0 0-1 0 0,0 0 0 0 0,1 0 1 0 0,-1-1-1 0 0,2 1 0 0 0,-1 0 1 0 0,0 1-1 0 0,1-1 0 0 0,0 0 1 0 0,1 0-1 0 0,-1 0 0 0 0,2 4-25 0 0,-2-9-109 0 0,0-1-1 0 0,1 1 1 0 0,-1-1-1 0 0,0 0 1 0 0,0 1-1 0 0,1-1 1 0 0,-1 0-1 0 0,0 0 1 0 0,1 1-1 0 0,-1-1 1 0 0,0 0-1 0 0,1 0 1 0 0,-1 1-1 0 0,0-1 1 0 0,1 0-1 0 0,-1 0 1 0 0,0 0-1 0 0,1 1 1 0 0,-1-1-1 0 0,1 0 1 0 0,-1 0-1 0 0,1 0 1 0 0,-1 0-1 0 0,0 0 1 0 0,1 0-1 0 0,-1 0 1 0 0,1 0-1 0 0,-1 0 1 0 0,0 0-1 0 0,1 0 1 0 0,-1 0-1 0 0,1 0 1 0 0,-1-1-1 0 0,1 1 1 0 0,-1 0-1 0 0,0 0 1 0 0,1 0-1 0 0,-1-1 1 0 0,0 1 109 0 0,15-9-4457 0 0,-7 3 1262 0 0</inkml:trace>
  <inkml:trace contextRef="#ctx0" brushRef="#br1" timeOffset="41">2954 3243 464 0 0,'2'-14'9986'0'0,"-1"-11"-3491"0"0,-1 24-6316 0 0,0 1 0 0 0,0-1 0 0 0,0 0 0 0 0,0 0 0 0 0,0 0 0 0 0,0 1 0 0 0,-1-1 0 0 0,1 0-1 0 0,0 0 1 0 0,0 0 0 0 0,-1 1 0 0 0,1-1 0 0 0,-1 0 0 0 0,1 1 0 0 0,0-1 0 0 0,-1 0 0 0 0,1 1 0 0 0,-1-1 0 0 0,0 0 0 0 0,1 1 0 0 0,-1-1 0 0 0,1 1 0 0 0,-1-1-180 0 0,0 1 85 0 0,0 0-1 0 0,0 0 1 0 0,0 0-1 0 0,1 0 0 0 0,-1 0 1 0 0,0 0-1 0 0,0 0 1 0 0,0 0-1 0 0,0 1 0 0 0,1-1 1 0 0,-1 0-1 0 0,0 0 1 0 0,0 1-1 0 0,0-1 0 0 0,1 0 1 0 0,-1 1-1 0 0,0-1 0 0 0,1 1 1 0 0,-1-1-1 0 0,0 1 1 0 0,1 0-1 0 0,-1-1 0 0 0,0 1 1 0 0,1-1-1 0 0,-1 1 1 0 0,1 0-1 0 0,-1 0-83 0 0,-13 20 665 0 0,8-10-461 0 0,-15 29 167 0 0,20-37-367 0 0,0 0 1 0 0,0 0 0 0 0,0 1-1 0 0,1-1 1 0 0,-1 0-1 0 0,1 1 1 0 0,-1-1 0 0 0,1 0-1 0 0,0 1 1 0 0,0-1 0 0 0,1 3-5 0 0,-1-5-10 0 0,0-1 0 0 0,0 1 0 0 0,0-1 0 0 0,0 1 0 0 0,1-1 0 0 0,-1 0 0 0 0,0 1 0 0 0,0-1 0 0 0,0 1 0 0 0,0-1 0 0 0,1 1 1 0 0,-1-1-1 0 0,0 0 0 0 0,1 1 0 0 0,-1-1 0 0 0,0 0 0 0 0,0 1 0 0 0,1-1 0 0 0,-1 0 0 0 0,1 1 0 0 0,-1-1 0 0 0,0 0 0 0 0,1 0 1 0 0,-1 0-1 0 0,1 1 0 0 0,-1-1 0 0 0,0 0 0 0 0,1 0 0 0 0,-1 0 0 0 0,1 0 0 0 0,-1 0 0 0 0,1 0 10 0 0,0 0-36 0 0,1 0 0 0 0,-1 0 0 0 0,1 0 0 0 0,-1-1 0 0 0,0 1 0 0 0,1-1 0 0 0,-1 1 0 0 0,0-1 0 0 0,1 1 0 0 0,-1-1 0 0 0,1 0 36 0 0,2-2-121 0 0,0 0 1 0 0,0 0-1 0 0,0 0 0 0 0,-1 0 1 0 0,1-1-1 0 0,1-1 121 0 0,-3 2-46 0 0,14-18-258 0 0,-15 20 333 0 0,-1 0 0 0 0,1 0 0 0 0,0 0 0 0 0,0 1 1 0 0,0-1-1 0 0,0 0 0 0 0,0 1 0 0 0,-1-1 0 0 0,1 0 0 0 0,0 1 1 0 0,0-1-1 0 0,1 1 0 0 0,-1-1 0 0 0,0 1 0 0 0,0 0 0 0 0,0 0 1 0 0,0-1-1 0 0,0 1 0 0 0,1 0-29 0 0,-1 0 41 0 0,-1 1 1 0 0,1-1-1 0 0,-1 1 1 0 0,1-1-1 0 0,-1 1 1 0 0,1-1-1 0 0,-1 1 0 0 0,0-1 1 0 0,1 1-1 0 0,-1-1 1 0 0,0 1-1 0 0,1-1 1 0 0,-1 1-1 0 0,0 0 0 0 0,1-1 1 0 0,-1 1-1 0 0,0 0 1 0 0,0-1-1 0 0,0 1 1 0 0,0 0-1 0 0,0-1 0 0 0,0 1 1 0 0,0 0-42 0 0,2 18 436 0 0,-2-16-358 0 0,1 32 489 0 0,-3 24-567 0 0,0 4-14 0 0,-1-9-84 0 0,2-49 4 0 0,1-1-1 0 0,-1 1 1 0 0,0-1 0 0 0,-1 1 0 0 0,1-1 0 0 0,-1 0 0 0 0,0 1 0 0 0,0-1-1 0 0,0 0 1 0 0,-2 2 94 0 0,4-6-45 0 0,0 1-1 0 0,-1-1 1 0 0,1 1 0 0 0,0-1-1 0 0,-1 0 1 0 0,1 1 0 0 0,-1-1-1 0 0,1 1 1 0 0,0-1-1 0 0,-1 0 1 0 0,1 1 0 0 0,-1-1-1 0 0,1 0 1 0 0,-1 0-1 0 0,1 1 1 0 0,-1-1 0 0 0,1 0-1 0 0,-1 0 1 0 0,1 0 0 0 0,-1 0-1 0 0,0 0 1 0 0,1 0-1 0 0,-1 0 1 0 0,1 0 0 0 0,-1 0-1 0 0,1 0 1 0 0,-1 0-1 0 0,1 0 1 0 0,-1 0 45 0 0,0-1-97 0 0,-1 1 0 0 0,1-1-1 0 0,0 0 1 0 0,0 1 0 0 0,0-1 0 0 0,0 0-1 0 0,0 0 1 0 0,0 0 0 0 0,0 0 0 0 0,0 0 0 0 0,0 0-1 0 0,0 0 98 0 0,-4-6-697 0 0,1 0 0 0 0,0 0 1 0 0,0 0-1 0 0,1 0 697 0 0,2 5-306 0 0,-7-17-2185 0 0,4 8-3960 0 0,0-1 0 0 0,-2-11 6451 0 0,3 6-1752 0 0,2 0 1084 0 0</inkml:trace>
  <inkml:trace contextRef="#ctx0" brushRef="#br1" timeOffset="42">3117 3187 736 0 0,'-11'-4'10828'0'0,"2"2"-5025"0"0,7 2-5526 0 0,0 0 0 0 0,0 0-1 0 0,1 1 1 0 0,-1-1 0 0 0,0 1 0 0 0,1-1 0 0 0,-1 1 0 0 0,1-1 0 0 0,-1 1-1 0 0,1 0 1 0 0,-1 0 0 0 0,1 0 0 0 0,-1 0 0 0 0,1 0 0 0 0,0 0 0 0 0,-2 1-277 0 0,-5 4 607 0 0,-13 11 550 0 0,20-16-1124 0 0,0 0 1 0 0,0-1 0 0 0,1 1 0 0 0,-1 0 0 0 0,1 0 0 0 0,-1 0-1 0 0,1 0 1 0 0,-1 0 0 0 0,1 0 0 0 0,0 0 0 0 0,-1 0 0 0 0,1 0 0 0 0,0 0-1 0 0,0 0-33 0 0,0-1-2 0 0,0 1 0 0 0,0 0-1 0 0,0-1 1 0 0,0 1-1 0 0,0 0 1 0 0,1-1 0 0 0,-1 1-1 0 0,0-1 1 0 0,0 1-1 0 0,1 0 1 0 0,-1-1 0 0 0,0 1-1 0 0,1-1 1 0 0,-1 1-1 0 0,1-1 1 0 0,-1 1 0 0 0,0-1-1 0 0,1 1 1 0 0,-1-1-1 0 0,1 0 1 0 0,0 1 0 0 0,-1-1-1 0 0,1 0 1 0 0,-1 1-1 0 0,1-1 1 0 0,-1 0-1 0 0,1 0 1 0 0,0 1 0 0 0,-1-1 2 0 0,23 5-231 0 0,-12-2 82 0 0,-7-2 61 0 0,0 0 1 0 0,1 1-1 0 0,-1 0 0 0 0,0 0 0 0 0,0 0 1 0 0,0 1-1 0 0,0-1 0 0 0,0 1 0 0 0,1 1 88 0 0,-4-3 7 0 0,0 0 0 0 0,0 0-1 0 0,-1 0 1 0 0,1 0 0 0 0,0 1-1 0 0,0-1 1 0 0,-1 0-1 0 0,1 0 1 0 0,-1 1 0 0 0,1-1-1 0 0,-1 0 1 0 0,0 1 0 0 0,1-1-1 0 0,-1 0 1 0 0,0 1 0 0 0,0-1-1 0 0,0 1 1 0 0,0-1-1 0 0,0 0 1 0 0,0 1 0 0 0,0-1-1 0 0,0 1 1 0 0,-1-1 0 0 0,1 0-1 0 0,-1 1 1 0 0,1-1-1 0 0,-1 0 1 0 0,1 0 0 0 0,-1 1-1 0 0,0-1 1 0 0,1 0 0 0 0,-1 0-1 0 0,0 0-6 0 0,-1 2 57 0 0,0-1-1 0 0,0 1 0 0 0,0-1 1 0 0,0 0-1 0 0,0 0 0 0 0,0 0 1 0 0,0 0-1 0 0,-1 0 0 0 0,1 0 1 0 0,-1-1-1 0 0,0 1 0 0 0,1-1 1 0 0,-1 0-1 0 0,0 1 0 0 0,0-1 1 0 0,0-1-1 0 0,0 1 0 0 0,0 0 1 0 0,0-1-1 0 0,-2 1-56 0 0,1-1-344 0 0,0 0 0 0 0,0 0 0 0 0,1 0 0 0 0,-1-1 0 0 0,0 0 0 0 0,0 1 0 0 0,-2-2 344 0 0,3 1-958 0 0,-1-1 1 0 0,1 1-1 0 0,-1-1 0 0 0,1 0 0 0 0,-1 0 0 0 0,1 0 1 0 0,-2-2 957 0 0,-4-5-6147 0 0</inkml:trace>
  <inkml:trace contextRef="#ctx0" brushRef="#br1" timeOffset="43">3417 3145 0 0 0,'5'-33'1099'0'0,"-2"-15"-1099"0"0,-2 38 272 0 0,-1 9-343 0 0,1-14 1986 0 0,3 2 7130 0 0,-1 39-3908 0 0,-3 20-2329 0 0,-3 3-2808 0 0,0-3 747 0 0,3 9-747 0 0,6 58-44 0 0,-2-83-4267 0 0,3 14 4311 0 0,-6-38 416 0 0,2 3-7499 0 0,-2-6 143 0 0,-2-10 4900 0 0,-1 1 1706 0 0</inkml:trace>
  <inkml:trace contextRef="#ctx0" brushRef="#br1" timeOffset="44">3531 2981 0 0 0,'3'-36'3807'0'0,"-4"37"4917"0"0,-1 5-5931 0 0,0 9-1244 0 0,-4 87 2564 0 0,3 52-3268 0 0,0-43-833 0 0,1-56-907 0 0,-4 5 895 0 0,-1-10-3814 0 0,7-46 2402 0 0,-1 1-3641 0 0,0 0-3549 0 0,0-5 7711 0 0</inkml:trace>
  <inkml:trace contextRef="#ctx0" brushRef="#br1" timeOffset="45">3358 3264 656 0 0,'-6'6'2202'0'0,"-2"0"7532"0"0,6-7-2845 0 0,8-7-8062 0 0,6-7 1480 0 0,0 0-1 0 0,2 2 1 0 0,-1 0 0 0 0,2 0 0 0 0,0 1-1 0 0,0 1 1 0 0,5-2-307 0 0,55-40 260 0 0,-19 12-1431 0 0,-37 30-377 0 0,7-4-2386 0 0,-14 2-8209 0 0,-12 12 11488 0 0,-1 0 263 0 0</inkml:trace>
  <inkml:trace contextRef="#ctx0" brushRef="#br1" timeOffset="46">3401 3283 1000 0 0,'-6'6'3121'0'0,"-18"22"7195"0"0,22-25-9839 0 0,0 0 1 0 0,0 0 0 0 0,0 1 0 0 0,0-1-1 0 0,1 1 1 0 0,-1-1 0 0 0,1 1 0 0 0,-1 1-478 0 0,2-4 34 0 0,0-1 0 0 0,0 1 1 0 0,0-1-1 0 0,-1 1 1 0 0,1-1-1 0 0,0 1 0 0 0,0-1 1 0 0,0 1-1 0 0,0-1 1 0 0,0 1-1 0 0,0 0 1 0 0,0-1-1 0 0,0 1 0 0 0,0-1 1 0 0,0 1-1 0 0,0-1 1 0 0,1 1-1 0 0,-1-1 0 0 0,0 1 1 0 0,0 0-1 0 0,1-1 1 0 0,-1 1-1 0 0,0-1 0 0 0,0 0 1 0 0,1 1-1 0 0,-1-1 1 0 0,1 1-1 0 0,-1-1-34 0 0,1 0 17 0 0,-1 1 1 0 0,1-1-1 0 0,0 0 0 0 0,0 0 0 0 0,-1 0 1 0 0,1 0-1 0 0,0 0 0 0 0,0 0 0 0 0,-1 0 1 0 0,1-1-1 0 0,0 1 0 0 0,0 0 0 0 0,-1 0 1 0 0,1 0-1 0 0,0-1 0 0 0,-1 1 0 0 0,1 0 1 0 0,0-1-18 0 0,28-18 139 0 0,-29 18-131 0 0,205-171-705 0 0,-169 145-4182 0 0,-10 11-2256 0 0,-12 9 1790 0 0</inkml:trace>
  <inkml:trace contextRef="#ctx0" brushRef="#br1" timeOffset="47">613 3959 376 0 0,'-1'0'12996'0'0,"5"1"-5448"0"0,12 0-3512 0 0,17-1-6761 0 0,-20-1 4626 0 0,-9 0-1849 0 0,32-6-1432 0 0,0-1 1 0 0,2-3 1379 0 0,-5 0-994 0 0,2-1-609 0 0</inkml:trace>
  <inkml:trace contextRef="#ctx0" brushRef="#br1" timeOffset="48">1114 3804 176 0 0,'-1'-7'3580'0'0,"1"9"4787"0"0,1 7-676 0 0,0-2-8964 0 0,-2 71 3815 0 0,5-32-3025 0 0,4 24 483 0 0,-3-45-2048 0 0,-3-14-5087 0 0,-1-10-968 0 0,0-3 6397 0 0</inkml:trace>
  <inkml:trace contextRef="#ctx0" brushRef="#br1" timeOffset="49">1015 3818 520 0 0,'-8'-10'10156'0'0,"7"0"-3666"0"0,1 8-6116 0 0,1 1 1 0 0,-1 0-1 0 0,1-1 1 0 0,-1 1-1 0 0,1 0 1 0 0,0-1-1 0 0,0 1 1 0 0,0 0-1 0 0,0 0 1 0 0,0 0-1 0 0,0 0 1 0 0,0 0-1 0 0,0 0 1 0 0,0 0-375 0 0,4-3 191 0 0,0 1-1 0 0,0 0 1 0 0,0 0 0 0 0,0 0-1 0 0,0 1 1 0 0,1-1 0 0 0,0 1-191 0 0,19-4-472 0 0,0 2 0 0 0,0 0 0 0 0,0 2 1 0 0,9 0 471 0 0,-11 1-895 0 0,-8 0-215 0 0</inkml:trace>
  <inkml:trace contextRef="#ctx0" brushRef="#br1" timeOffset="50">1242 3925 176 0 0,'-4'-7'1340'0'0,"-1"3"8021"0"0,3 6-1750 0 0,3 7-6992 0 0,2 0-120 0 0,0 0-1 0 0,0-1 1 0 0,1 1 0 0 0,0-1 0 0 0,1 0-1 0 0,2 4-498 0 0,-6-11-36 0 0,0 0 0 0 0,0 1 0 0 0,0-1 0 0 0,0 0 0 0 0,0 0 0 0 0,1 0 0 0 0,-1 0 0 0 0,0 0 0 0 0,0-1 0 0 0,1 1 0 0 0,-1 0 0 0 0,0-1 1 0 0,1 1-1 0 0,-1 0 0 0 0,1-1 0 0 0,-1 0 0 0 0,0 1 0 0 0,1-1 0 0 0,-1 0 0 0 0,1 0 0 0 0,0 0 0 0 0,-1 0 0 0 0,1 0 0 0 0,-1 0 0 0 0,1 0 0 0 0,-1 0 0 0 0,1-1 0 0 0,-1 1 0 0 0,0 0 0 0 0,1-1 0 0 0,-1 0 0 0 0,1 1 0 0 0,-1-1 0 0 0,1 0 36 0 0,2-1-786 0 0,1-1 0 0 0,-1 0 0 0 0,1 0 0 0 0,-1 0 0 0 0,0-1 0 0 0,0 1 0 0 0,-1-1 0 0 0,1 0 0 0 0,0-1 786 0 0,9-10-6051 0 0,7-11-610 0 0,-11 6 7978 0 0,-9 20-1127 0 0,0 0 0 0 0,0 0 0 0 0,0 0 1 0 0,0 0-1 0 0,0 0 0 0 0,0 0 0 0 0,0 0 0 0 0,0-1 0 0 0,0 1 0 0 0,0 0 0 0 0,0 0 0 0 0,0 0 0 0 0,0 0 0 0 0,0 0 0 0 0,0 0 0 0 0,0 0 1 0 0,0 0-1 0 0,0 0 0 0 0,0 0 0 0 0,0-1 0 0 0,0 1 0 0 0,0 0 0 0 0,0 0 0 0 0,0 0 0 0 0,0 0 0 0 0,0 0 0 0 0,0 0 0 0 0,0 0 0 0 0,0 0 1 0 0,0 0-1 0 0,0 0 0 0 0,0 0 0 0 0,0-1 0 0 0,0 1 0 0 0,0 0 0 0 0,0 0 0 0 0,0 0 0 0 0,0 0 0 0 0,0 0 0 0 0,-1 0 0 0 0,1 0 1 0 0,0 0-1 0 0,0 0 0 0 0,0 0 0 0 0,0 0 0 0 0,0 0 0 0 0,0 0 0 0 0,0 0 0 0 0,0 0 0 0 0,0 0 0 0 0,0 0 0 0 0,-1 0 0 0 0,1 0 0 0 0,0 0-190 0 0,-6 3 3548 0 0,-7 7-1807 0 0,1 13-795 0 0,2-1-1 0 0,0 1 1 0 0,-7 24-946 0 0,3-8 62 0 0,9-25-804 0 0,1-1 0 0 0,1 1-1 0 0,0 2 743 0 0,-3 23-8499 0 0,5-31 903 0 0</inkml:trace>
  <inkml:trace contextRef="#ctx0" brushRef="#br1" timeOffset="51">1464 3950 168 0 0,'-2'11'11229'0'0,"-1"6"-5218"0"0,-2 21-2815 0 0,1 22-3196 0 0,5-44-30 0 0,0 0-1 0 0,1 0 0 0 0,0-1 1 0 0,5 14 30 0 0,-5-26-202 0 0,0-9 94 0 0,1-9 24 0 0,-5-15 79 0 0,-3-19 5 0 0,2 17 86 0 0,0-16-86 0 0,3 38 32 0 0,1 0-1 0 0,-1 0 0 0 0,2 0 1 0 0,-1 0-1 0 0,1 1 1 0 0,4-10-32 0 0,-6 18 5 0 0,0 0 1 0 0,1 0-1 0 0,-1 0 0 0 0,1 0 1 0 0,-1 0-1 0 0,1 0 1 0 0,0-1-1 0 0,-1 1 1 0 0,1 1-1 0 0,0-1 1 0 0,0 0-1 0 0,-1 0 0 0 0,1 0 1 0 0,0 0-1 0 0,0 0 1 0 0,0 1-1 0 0,0-1 1 0 0,0 0-1 0 0,0 1 1 0 0,0-1-1 0 0,1 1 0 0 0,-1 0 1 0 0,0-1-1 0 0,0 1 1 0 0,0 0-1 0 0,0-1 1 0 0,1 1-1 0 0,-1 0 1 0 0,0 0-1 0 0,0 0 0 0 0,0 0 1 0 0,1 0-1 0 0,-1 0 1 0 0,0 0-1 0 0,0 1 1 0 0,0-1-1 0 0,1 0 1 0 0,-1 1-1 0 0,0-1 0 0 0,0 1 1 0 0,0-1-1 0 0,0 1 1 0 0,1 0-6 0 0,2 1 5 0 0,0 0 1 0 0,-1 1-1 0 0,1-1 1 0 0,-1 1-1 0 0,1 0 1 0 0,-1 0-1 0 0,0 0 1 0 0,0 1-1 0 0,0-1 1 0 0,0 1-1 0 0,2 3-5 0 0,-5-6 8 0 0,1 0-1 0 0,-1 0 0 0 0,1 0 0 0 0,-1 0 0 0 0,1 1 0 0 0,-1-1 1 0 0,0 0-1 0 0,1 0 0 0 0,-1 0 0 0 0,0 0 0 0 0,0 1 1 0 0,0-1-1 0 0,0 0 0 0 0,0 0 0 0 0,0 1 0 0 0,0-1 0 0 0,0 0 1 0 0,-1 0-1 0 0,1 0 0 0 0,0 0 0 0 0,-1 1 0 0 0,1-1-7 0 0,-1 0 58 0 0,0 1 1 0 0,-1-1-1 0 0,1 1 0 0 0,0-1 0 0 0,0 0 0 0 0,-1 1 0 0 0,1-1 0 0 0,0 0 0 0 0,-1 0 0 0 0,1 0 0 0 0,-1 0 1 0 0,0 0-1 0 0,0 0-58 0 0,-5 2-314 0 0,0-1 1 0 0,0 0-1 0 0,0 0 0 0 0,0 0 1 0 0,-1-1-1 0 0,-5 1 314 0 0,5-3-2870 0 0,3 1-1751 0 0,3-1-4611 0 0</inkml:trace>
  <inkml:trace contextRef="#ctx0" brushRef="#br1" timeOffset="52">643 4615 520 0 0,'-6'2'997'0'0,"-3"4"9591"0"0,8-3-1588 0 0,10-7-7811 0 0,3-1-798 0 0,0 0 1 0 0,0 1-1 0 0,0 1 0 0 0,0 0 1 0 0,1 0-1 0 0,3 1-391 0 0,13-1-1439 0 0,-1 1-1 0 0,10 2 1440 0 0,-9 1-1231 0 0</inkml:trace>
  <inkml:trace contextRef="#ctx0" brushRef="#br1" timeOffset="53">1066 4499 0 0 0,'-5'-7'-1196'0'0,"0"-1"12250"0"0,4 11-5059 0 0,1 4-5207 0 0,-1 39 867 0 0,1 10-1292 0 0,2 10-363 0 0,-2-61-200 0 0,1-2-132 0 0,-1 0-1 0 0,0 1 1 0 0,0-1-1 0 0,1 0 1 0 0,0 0-1 0 0,0 0 1 0 0,0 0-1 0 0,0 1 333 0 0,-1-4-165 0 0,1 0 0 0 0,-1 0 0 0 0,0-1 0 0 0,1 1-1 0 0,-1 0 1 0 0,0-1 0 0 0,0 1 0 0 0,0 0 0 0 0,1-1-1 0 0,-1 1 1 0 0,0 0 0 0 0,0-1 0 0 0,0 1 0 0 0,0-1-1 0 0,0 1 1 0 0,0 0 0 0 0,1-1 0 0 0,-1 1 0 0 0,0-1 0 0 0,0 1-1 0 0,0 0 1 0 0,0-1 0 0 0,-1 1 0 0 0,1-1 0 0 0,0 1-1 0 0,0 0 166 0 0,1-16-1527 0 0,-1 2 958 0 0,-1 0 1 0 0,-1 0-1 0 0,0 0 0 0 0,-3-6 569 0 0,2 5 474 0 0,0-1 1 0 0,1 1-1 0 0,0-7-474 0 0,1 12 956 0 0,2 1 1 0 0,-1-1-1 0 0,1 1 1 0 0,0-1 0 0 0,1 1-1 0 0,0-1 1 0 0,1-1-957 0 0,-2 9 104 0 0,0 0 1 0 0,0-1 0 0 0,0 1-1 0 0,0 0 1 0 0,0 0-1 0 0,0 0 1 0 0,1 0 0 0 0,-1 0-1 0 0,1 0 1 0 0,0 0 0 0 0,-1 0-1 0 0,1 0 1 0 0,0 1-1 0 0,0-1 1 0 0,0 1 0 0 0,0-1-1 0 0,0 1 1 0 0,1 0 0 0 0,-1 0-1 0 0,0 0 1 0 0,0 0-1 0 0,1 0 1 0 0,-1 1 0 0 0,1-1-1 0 0,-1 1 1 0 0,1-1-1 0 0,-1 1 1 0 0,1 0 0 0 0,0 0-105 0 0,-1 0 27 0 0,1 0 0 0 0,-1 1 0 0 0,0-1 0 0 0,0 0 0 0 0,0 1 1 0 0,0-1-1 0 0,0 1 0 0 0,0 0 0 0 0,0 0 0 0 0,0 0 0 0 0,0 0 0 0 0,0 0 1 0 0,1 1-28 0 0,-2-1 18 0 0,-1-1 1 0 0,1 1 0 0 0,-1-1 0 0 0,1 1 0 0 0,-1-1 0 0 0,1 1 0 0 0,-1-1 0 0 0,1 1 0 0 0,-1 0 0 0 0,0-1-1 0 0,1 1 1 0 0,-1 0 0 0 0,0-1 0 0 0,1 1 0 0 0,-1 0 0 0 0,0-1 0 0 0,0 1 0 0 0,0 0 0 0 0,0 0-1 0 0,0-1 1 0 0,0 1 0 0 0,0 0 0 0 0,0 0 0 0 0,0-1 0 0 0,0 1 0 0 0,0 0 0 0 0,0 0 0 0 0,0-1 0 0 0,-1 1-1 0 0,1 0 1 0 0,0-1 0 0 0,0 1 0 0 0,-1 0 0 0 0,1-1 0 0 0,-1 1 0 0 0,1 0 0 0 0,0-1 0 0 0,-1 1-19 0 0,-7 9 259 0 0,-15 17 70 0 0,2-2-240 0 0,17-19-77 0 0,0 0 1 0 0,-1-1-1 0 0,0 0 0 0 0,-2 2-12 0 0,6-6 0 0 0,0 0-1 0 0,0-1 0 0 0,0 1 1 0 0,1 0-1 0 0,-1 0 0 0 0,0 0 0 0 0,1-1 1 0 0,-1 1-1 0 0,0 0 0 0 0,1 0 1 0 0,-1 0-1 0 0,1 0 0 0 0,-1 0 0 0 0,1 0 1 0 0,0 1-1 0 0,-1 0 1 0 0,1-2-1 0 0,0 0 0 0 0,0 0 0 0 0,0 1 0 0 0,0-1 0 0 0,0 0 0 0 0,0 0 0 0 0,0 0 0 0 0,0 1 0 0 0,1-1 0 0 0,-1 0 0 0 0,0 0 1 0 0,0 1-1 0 0,0-1 0 0 0,0 0 0 0 0,0 0 0 0 0,0 0 0 0 0,1 0 0 0 0,-1 1 0 0 0,0-1 0 0 0,0 0 0 0 0,0 0 0 0 0,0 0 0 0 0,1 0 0 0 0,-1 0 0 0 0,0 1 0 0 0,0-1 0 0 0,1 0 1 0 0,10 0-35 0 0,-4-1 34 0 0,1 0 1 0 0,0 1-1 0 0,-1 0 0 0 0,1 0 0 0 0,0 1 0 0 0,0 0 0 0 0,-1 0 0 0 0,1 0 0 0 0,-1 1 0 0 0,5 2 1 0 0,-8-2 4 0 0,-1-1 0 0 0,1 1 1 0 0,0 0-1 0 0,-1 0 0 0 0,0 0 0 0 0,1 0 0 0 0,-1 1 0 0 0,0-1 0 0 0,0 1 0 0 0,0 0-4 0 0,-1-1 2 0 0,-1 0 0 0 0,1 0-1 0 0,-1 0 1 0 0,0 0 0 0 0,0 1 0 0 0,0-1-1 0 0,0 0 1 0 0,0 1 0 0 0,0-1 0 0 0,0 0 0 0 0,-1 1-1 0 0,1-1 1 0 0,-1 1 0 0 0,0-1 0 0 0,0 1-1 0 0,0 1-1 0 0,0-2 6 0 0,0 0 0 0 0,0-1 0 0 0,0 1 0 0 0,-1 0-1 0 0,1 0 1 0 0,-1 0 0 0 0,1-1 0 0 0,-1 1 0 0 0,0 0-1 0 0,1-1 1 0 0,-1 1 0 0 0,0-1 0 0 0,0 1 0 0 0,0-1-1 0 0,0 1 1 0 0,-1-1 0 0 0,1 1 0 0 0,0-1-1 0 0,-1 0-5 0 0,0 1 24 0 0,-1 0 0 0 0,0-1 0 0 0,0 1 0 0 0,0-1-1 0 0,0 1 1 0 0,0-1 0 0 0,0 0 0 0 0,0 0 0 0 0,0 0-1 0 0,-1 0-23 0 0,-9 0 8 0 0,0 0-1 0 0,0 0 0 0 0,0-1 0 0 0,-11-2-7 0 0,21 2-37 0 0,2 0-367 0 0,-14-2 170 0 0,10 0-3985 0 0,8-1-8497 0 0,1 1 10485 0 0</inkml:trace>
  <inkml:trace contextRef="#ctx0" brushRef="#br1" timeOffset="54">1300 4612 640 0 0,'-3'-7'13930'0'0,"3"7"-7123"0"0,11-4-7233 0 0,-4 2 289 0 0,-1-1 0 0 0,0 0 1 0 0,0-1-1 0 0,0 1 0 0 0,0-1 0 0 0,-1 0 0 0 0,4-4 137 0 0,-7 6-134 0 0,0 0 0 0 0,0 1 0 0 0,0-1 1 0 0,-1 0-1 0 0,1 0 0 0 0,0 0 0 0 0,-1 0 0 0 0,0 0 0 0 0,0-1 0 0 0,1 1 0 0 0,-1 0 0 0 0,-1-1 0 0 0,1 1 0 0 0,0 0 0 0 0,-1-1 1 0 0,1 1-1 0 0,-1-1 0 0 0,1 1 0 0 0,-1-1 0 0 0,0 0 0 0 0,0-1 134 0 0,-1 3 25 0 0,1 1 0 0 0,0 0 1 0 0,0-1-1 0 0,0 1 0 0 0,-1-1 0 0 0,1 1 0 0 0,0 0 1 0 0,0-1-1 0 0,-1 1 0 0 0,1-1 0 0 0,0 1 0 0 0,-1 0 0 0 0,1 0 1 0 0,0-1-1 0 0,-1 1 0 0 0,1 0 0 0 0,-1 0 0 0 0,1-1 1 0 0,0 1-1 0 0,-1 0 0 0 0,1 0 0 0 0,-1 0 0 0 0,1 0 1 0 0,-1-1-1 0 0,1 1 0 0 0,-1 0 0 0 0,1 0 0 0 0,0 0 0 0 0,-1 0 1 0 0,1 0-1 0 0,-1 0 0 0 0,1 0 0 0 0,-1 1 0 0 0,1-1 1 0 0,-1 0-1 0 0,1 0 0 0 0,-1 0 0 0 0,1 0 0 0 0,0 0 1 0 0,-1 1-26 0 0,-18 7 1259 0 0,10-1-635 0 0,0 0 0 0 0,0 0 0 0 0,0 0 0 0 0,1 1 0 0 0,-4 6-624 0 0,9-10 150 0 0,0 0 1 0 0,0 0-1 0 0,0 0 1 0 0,0 0 0 0 0,0 1-1 0 0,1-1 1 0 0,0 1-1 0 0,0 0 1 0 0,0 0-1 0 0,1 0 1 0 0,0 0 0 0 0,0 0-1 0 0,0 3-150 0 0,1-7-47 0 0,0 1-1 0 0,0-1 1 0 0,0 1-1 0 0,0-1 1 0 0,0 1-1 0 0,1-1 1 0 0,-1 1-1 0 0,1-1 1 0 0,-1 1-1 0 0,1-1 1 0 0,-1 0-1 0 0,1 1 1 0 0,0-1-1 0 0,0 0 1 0 0,0 0-1 0 0,-1 1 1 0 0,1-1-1 0 0,1 0 1 0 0,-1 0 0 0 0,0 0-1 0 0,0 0 1 0 0,0 0-1 0 0,0 0 1 0 0,1 0-1 0 0,-1-1 1 0 0,0 1-1 0 0,1 0 1 0 0,-1-1-1 0 0,1 1 1 0 0,0 0 47 0 0,4 0-462 0 0,-1 0 1 0 0,0 0-1 0 0,0 0 1 0 0,0-1 0 0 0,1 1-1 0 0,-1-1 1 0 0,0 0-1 0 0,2-1 462 0 0,12-2-2373 0 0</inkml:trace>
  <inkml:trace contextRef="#ctx0" brushRef="#br1" timeOffset="55">1568 4508 144 0 0,'-5'-4'10786'0'0,"-6"1"-6937"0"0,-11 1-958 0 0,17 2-2603 0 0,1 1-1 0 0,0 0 0 0 0,0 1 1 0 0,0-1-1 0 0,0 1 0 0 0,0 0 1 0 0,0 0-1 0 0,0 0 0 0 0,0 0 1 0 0,1 1-1 0 0,-4 2-287 0 0,5-4-2 0 0,1 0 1 0 0,0 1-1 0 0,0-1 0 0 0,-1 0 0 0 0,1 1 1 0 0,0-1-1 0 0,0 0 0 0 0,0 1 1 0 0,0-1-1 0 0,1 1 0 0 0,-1 0 0 0 0,0-1 1 0 0,1 1-1 0 0,-1 0 0 0 0,1-1 0 0 0,-1 1 1 0 0,1 0-1 0 0,0 0 0 0 0,0 0 0 0 0,-1-1 1 0 0,2 1-1 0 0,-1 0 0 0 0,0 0 1 0 0,0-1-1 0 0,0 1 0 0 0,1 0 0 0 0,-1 0 1 0 0,1-1-1 0 0,-1 1 0 0 0,2 1 2 0 0,0 0-83 0 0,0 0 1 0 0,1 0-1 0 0,-1 0 0 0 0,1 0 0 0 0,0-1 1 0 0,0 1-1 0 0,0-1 0 0 0,0 1 1 0 0,1-1-1 0 0,-1 0 0 0 0,0 0 0 0 0,1-1 1 0 0,0 1-1 0 0,3 0 83 0 0,-2 0-96 0 0,-1 0-1 0 0,1 0 1 0 0,-1 1 0 0 0,1 0 0 0 0,-1-1-1 0 0,0 1 1 0 0,0 1 0 0 0,1 0 96 0 0,-5-4 3 0 0,0 1 0 0 0,1 0 0 0 0,-1-1 0 0 0,0 1 0 0 0,0 0 0 0 0,0-1 0 0 0,0 1 0 0 0,0-1 0 0 0,0 1 0 0 0,0 0 0 0 0,0-1 0 0 0,0 1 0 0 0,0 0 0 0 0,0-1 0 0 0,0 1 0 0 0,0 0 0 0 0,0-1 0 0 0,0 1 0 0 0,-1-1 0 0 0,1 1 0 0 0,0 0 0 0 0,-1-1 0 0 0,1 1 0 0 0,0-1 0 0 0,-1 1 0 0 0,1-1 0 0 0,0 1 0 0 0,-1-1 0 0 0,1 1 0 0 0,-1-1 0 0 0,1 1 0 0 0,-1-1 0 0 0,0 0-3 0 0,-17 15 139 0 0,-13 1 170 0 0,28-15-592 0 0,1 0 1 0 0,-1 0-1 0 0,0-1 1 0 0,1 1-1 0 0,-1 0 1 0 0,0-1-1 0 0,1 0 1 0 0,-1 0-1 0 0,0 0 1 0 0,0 0-1 0 0,-1 0 283 0 0,4 0-183 0 0,-1 0 0 0 0,1 0 0 0 0,0 0 0 0 0,0-1 0 0 0,-1 1 0 0 0,1 0 0 0 0,0 0 0 0 0,0 0 0 0 0,-1 0 1 0 0,1 0-1 0 0,0 0 0 0 0,0-1 0 0 0,-1 1 0 0 0,1 0 0 0 0,0 0 0 0 0,0 0 0 0 0,0 0 0 0 0,0-1 0 0 0,-1 1 0 0 0,1 0 0 0 0,0 0 0 0 0,0-1 0 0 0,0 1 0 0 0,0 0 0 0 0,0 0 0 0 0,-1-1 183 0 0,1-1-3187 0 0</inkml:trace>
  <inkml:trace contextRef="#ctx0" brushRef="#br1" timeOffset="56">1680 4523 640 0 0,'0'-1'815'0'0,"0"-1"1"0"0,-1 1-1 0 0,1 0 0 0 0,-1 0 1 0 0,1 0-1 0 0,-1 0 0 0 0,1 0 1 0 0,-1 0-1 0 0,0 0 0 0 0,1 0 1 0 0,-1 0-1 0 0,-1-1-815 0 0,2 2 273 0 0,0 0 1 0 0,-1-1-1 0 0,1 1 0 0 0,-1 0 0 0 0,1 0 1 0 0,-1-1-1 0 0,1 1 0 0 0,0 0 1 0 0,-1 0-1 0 0,1 0 0 0 0,-1 0 0 0 0,1 0 1 0 0,-1 0-1 0 0,1 0 0 0 0,-1 0 0 0 0,1 0 1 0 0,-1 0-1 0 0,1 0 0 0 0,-1 0 1 0 0,1 0-1 0 0,-1 0 0 0 0,1 0-273 0 0,-1 1 312 0 0,-1-1-1 0 0,1 1 1 0 0,0-1-1 0 0,0 1 1 0 0,-1 0-1 0 0,1 0 1 0 0,0 0 0 0 0,0-1-1 0 0,0 1 1 0 0,-1 1-312 0 0,-6 9 52 0 0,4-4 163 0 0,0-1 0 0 0,0 1 0 0 0,1 1 0 0 0,0-1 0 0 0,-1 5-215 0 0,3-9 4 0 0,0 1 0 0 0,0-1 0 0 0,1 1 0 0 0,-1-1 0 0 0,1 1 0 0 0,0-1 0 0 0,0 1 0 0 0,0-1 0 0 0,0 1 0 0 0,1-1 0 0 0,-1 1 0 0 0,1-1 0 0 0,0 2-4 0 0,0-4-29 0 0,-1-1 1 0 0,0 1-1 0 0,1-1 0 0 0,-1 1 0 0 0,1 0 0 0 0,-1-1 1 0 0,0 0-1 0 0,1 1 0 0 0,-1-1 0 0 0,1 1 0 0 0,0-1 1 0 0,-1 0-1 0 0,1 1 0 0 0,-1-1 0 0 0,1 0 0 0 0,0 0 1 0 0,-1 1-1 0 0,1-1 0 0 0,-1 0 0 0 0,1 0 0 0 0,0 0 1 0 0,-1 0-1 0 0,1 0 0 0 0,0 0 0 0 0,-1 0 0 0 0,1 0 1 0 0,0 0-1 0 0,-1 0 0 0 0,1 0 0 0 0,0 0 0 0 0,-1 0 1 0 0,1-1-1 0 0,0 1 0 0 0,-1 0 0 0 0,1 0 1 0 0,-1-1-1 0 0,1 1 0 0 0,-1 0 0 0 0,1-1 29 0 0,3-1-438 0 0,-1 1 1 0 0,1-1-1 0 0,-1-1 1 0 0,1 1-1 0 0,-1 0 0 0 0,0-1 438 0 0,12-12-5170 0 0,0-1-1 0 0,-1-1 0 0 0,1-3 5171 0 0,15-18-336 0 0,-20 26 642 0 0,-1 0 1 0 0,0 0-1 0 0,-1-1 1 0 0,7-14-307 0 0,-12 20 1268 0 0,0 0 1 0 0,0 0-1 0 0,-1-1 1 0 0,1-6-1269 0 0,-2 9 1424 0 0,0-1 0 0 0,-1 1 0 0 0,0 0-1 0 0,0-1 1 0 0,0 1 0 0 0,0 0 0 0 0,-1-3-1424 0 0,-3 1 3077 0 0,0 11-1573 0 0,-5 16-822 0 0,8-16-505 0 0,-5 12 68 0 0,-5 7-98 0 0,2 1 0 0 0,1 0 0 0 0,1 0 0 0 0,1 1 0 0 0,-1 16-147 0 0,7-36-33 0 0,0 1 0 0 0,0-1 0 0 0,1 0-1 0 0,0 1 1 0 0,0-1 0 0 0,0 0 0 0 0,1 0 0 0 0,-1 0-1 0 0,1 0 1 0 0,0 0 0 0 0,1 0 0 0 0,1 2 33 0 0,-4-6-75 0 0,1 1 0 0 0,0-1 1 0 0,0 1-1 0 0,0-1 0 0 0,0 0 0 0 0,0 0 1 0 0,0 1-1 0 0,0-1 0 0 0,0 0 1 0 0,1 0-1 0 0,-1 0 0 0 0,0 0 0 0 0,1 0 1 0 0,-1-1-1 0 0,0 1 0 0 0,1 0 0 0 0,-1-1 1 0 0,1 1-1 0 0,-1-1 0 0 0,1 1 1 0 0,0-1-1 0 0,-1 0 0 0 0,1 1 0 0 0,-1-1 1 0 0,1 0-1 0 0,0 0 0 0 0,-1 0 0 0 0,1 0 1 0 0,0-1-1 0 0,-1 1 0 0 0,1 0 1 0 0,-1-1-1 0 0,1 1 0 0 0,-1-1 0 0 0,1 0 1 0 0,-1 1-1 0 0,1-1 0 0 0,-1 0 1 0 0,0 0-1 0 0,1 0 0 0 0,-1 0 0 0 0,1 0 75 0 0,5-6-84 0 0,-1 1-1 0 0,0-1 0 0 0,0-1 1 0 0,-1 1-1 0 0,0-1 0 0 0,0 0 1 0 0,0 0-1 0 0,-1 0 0 0 0,-1 0 0 0 0,3-7 85 0 0,-5 25 2354 0 0,-1 8-1902 0 0,-2-4-169 0 0,0 14-2900 0 0,7-9-4193 0 0,-3-14 608 0 0</inkml:trace>
  <inkml:trace contextRef="#ctx0" brushRef="#br1" timeOffset="57">1945 4546 16 0 0,'0'-1'122'0'0,"0"1"0"0"0,-1-1 0 0 0,1 0 0 0 0,0 1 0 0 0,0-1 0 0 0,0 1 0 0 0,0-1 1 0 0,0 1-1 0 0,-1-1 0 0 0,1 0 0 0 0,0 1 0 0 0,1-1 0 0 0,-1 1 0 0 0,0-1 0 0 0,0 0 0 0 0,0 1 0 0 0,0-1 0 0 0,0 1 0 0 0,0-1 0 0 0,1 1 0 0 0,-1-1 0 0 0,0 1-122 0 0,8-12 10803 0 0,-8 11-9501 0 0,0 1-1244 0 0,0 0-1 0 0,0 0 1 0 0,0 0 0 0 0,0 0-1 0 0,0 0 1 0 0,0-1 0 0 0,0 1-1 0 0,0 0 1 0 0,0 0 0 0 0,1 0-1 0 0,-1 0 1 0 0,0 0 0 0 0,0 0-1 0 0,0 0 1 0 0,0 0 0 0 0,0 0 0 0 0,0 0-1 0 0,0 0 1 0 0,0 0 0 0 0,0 0-1 0 0,0 0 1 0 0,0 0 0 0 0,0 0-1 0 0,0 0 1 0 0,0 0 0 0 0,0 0-1 0 0,0 0 1 0 0,0 0 0 0 0,0 0-1 0 0,1 0 1 0 0,-1 0 0 0 0,0 0-1 0 0,0 0 1 0 0,0 0 0 0 0,0 0 0 0 0,0 0-1 0 0,0 0 1 0 0,0 0 0 0 0,0 0-1 0 0,0 0 1 0 0,0 0 0 0 0,0 1-1 0 0,0-1 1 0 0,0 0 0 0 0,0 0-1 0 0,0 0 1 0 0,0 0 0 0 0,0 0 0 0 0,0 0-1 0 0,0 0 1 0 0,0 0 0 0 0,0 0-1 0 0,0 0 1 0 0,0 0 0 0 0,0 0-1 0 0,0 0 1 0 0,0 0 0 0 0,0 0-1 0 0,0 0 1 0 0,0 0 0 0 0,0 0-1 0 0,0 0 1 0 0,0 1 0 0 0,0-1 0 0 0,0 0-1 0 0,0 0 1 0 0,0 0 0 0 0,0 0-1 0 0,0 0 1 0 0,0 0-58 0 0,1 8 1332 0 0,-1 8-653 0 0,-3-2-527 0 0,2 0 0 0 0,0 0 0 0 0,0 1-1 0 0,1-1 1 0 0,1 0 0 0 0,1 2-152 0 0,-6-96 347 0 0,4 74-225 0 0,0 1 1 0 0,0-1 0 0 0,0 1-1 0 0,1-1 1 0 0,0 1-1 0 0,1-4-122 0 0,-2 7-1 0 0,1 0 0 0 0,0 1-1 0 0,0-1 1 0 0,0 0-1 0 0,0 1 1 0 0,0-1-1 0 0,0 1 1 0 0,0-1 0 0 0,0 1-1 0 0,0-1 1 0 0,1 1-1 0 0,-1 0 1 0 0,0 0-1 0 0,1 0 1 0 0,-1 0-1 0 0,1 0 1 0 0,0 0 0 0 0,-1 0-1 0 0,1 0 1 0 0,0 0-1 0 0,0 1 1 0 0,-1-1 1 0 0,8-1-764 0 0,-1 0 1 0 0,0 0-1 0 0,1 1 1 0 0,-1 0-1 0 0,1 0 1 0 0,0 1 763 0 0,3 0-1824 0 0</inkml:trace>
  <inkml:trace contextRef="#ctx0" brushRef="#br1" timeOffset="58">2101 4586 440 0 0,'2'-5'10757'0'0,"1"0"-4494"0"0,2-2-3154 0 0,5-3-3776 0 0,5-5 316 0 0,-12 10 262 0 0,-1 1 1 0 0,0 0-1 0 0,0-1 0 0 0,0 0 1 0 0,0 1-1 0 0,-1-1 1 0 0,0 0-1 0 0,1 0 89 0 0,-2 4-9 0 0,0 0 1 0 0,0 0-1 0 0,0 0 0 0 0,0-1 0 0 0,0 1 1 0 0,0 0-1 0 0,0 0 0 0 0,0 0 0 0 0,-1 0 1 0 0,1 0-1 0 0,0 1 0 0 0,0-1 0 0 0,-1 0 1 0 0,1 0-1 0 0,-1 0 0 0 0,1 0 0 0 0,-1 0 1 0 0,1 0 8 0 0,-1 0 42 0 0,0 1 0 0 0,0-1 0 0 0,0 1 0 0 0,0-1 0 0 0,0 1 0 0 0,1-1 0 0 0,-1 1 0 0 0,0-1 0 0 0,0 1 0 0 0,0 0 0 0 0,0 0 0 0 0,0-1 0 0 0,0 1 0 0 0,0 0 0 0 0,0 0 0 0 0,-1 0 0 0 0,1 0 0 0 0,0 0 0 0 0,0 1 0 0 0,0-1 0 0 0,0 0 1 0 0,0 0-43 0 0,-1 1 100 0 0,0 0 0 0 0,1-1 0 0 0,-1 1 0 0 0,0 0 0 0 0,0 0 0 0 0,0 1 0 0 0,1-1 0 0 0,-1 0 0 0 0,1 0 0 0 0,-1 1 0 0 0,1-1 1 0 0,-1 1-1 0 0,1-1 0 0 0,0 1 0 0 0,0 0 0 0 0,0 0 0 0 0,0-1 0 0 0,0 1 0 0 0,0 0 0 0 0,0 0 0 0 0,1 0 0 0 0,-1 0 0 0 0,0 1-100 0 0,-2 8 322 0 0,0 0 0 0 0,1 0 0 0 0,-1 6-322 0 0,3-16 13 0 0,-1 5 19 0 0,0 0 0 0 0,1-1-1 0 0,0 1 1 0 0,0-1 0 0 0,0 1 0 0 0,1 0-1 0 0,0-1 1 0 0,0 1 0 0 0,1 4-32 0 0,-1-8-10 0 0,-1-1 0 0 0,1 0 1 0 0,0 1-1 0 0,-1-1 0 0 0,1 0 0 0 0,0 0 1 0 0,0 1-1 0 0,0-1 0 0 0,0 0 0 0 0,0 0 1 0 0,0 0-1 0 0,0 0 0 0 0,0 0 1 0 0,0-1-1 0 0,1 1 0 0 0,0 1 10 0 0,0-2-32 0 0,0 1-1 0 0,0-1 1 0 0,0 1 0 0 0,0-1 0 0 0,0 0-1 0 0,0 0 1 0 0,0 0 0 0 0,0 0-1 0 0,0 0 1 0 0,0 0 0 0 0,0 0-1 0 0,0 0 1 0 0,0-1 0 0 0,-1 1-1 0 0,3-2 33 0 0,3 0-365 0 0,0-1 0 0 0,0 0-1 0 0,0 0 1 0 0,0-1 0 0 0,-1 0-1 0 0,1 0 1 0 0,-1 0-1 0 0,0-1 1 0 0,0 0 0 0 0,-1 0-1 0 0,4-5 366 0 0,-2 2-223 0 0,0 0 0 0 0,-1-1 0 0 0,0 0 0 0 0,-1-1 0 0 0,0 1-1 0 0,0-1 1 0 0,2-10 223 0 0,-7 23 3961 0 0,0 25-2549 0 0,2-6-1295 0 0,1 2-2053 0 0,-2-22 1003 0 0,-1 1 1 0 0,1-1-1 0 0,-1 0 0 0 0,1 1 0 0 0,0-1 1 0 0,0 0-1 0 0,1 2 933 0 0,1 0-4313 0 0</inkml:trace>
  <inkml:trace contextRef="#ctx0" brushRef="#br1" timeOffset="59">2283 4337 10890 0 0,'-6'3'10042'0'0,"-1"0"-8225"0"0,1 1-1401 0 0,3-1-96 0 0,0 1-320 0 0,2 1-224 0 0,2-1 184 0 0,1 1-2401 0 0,0 0 2105 0 0,3-1-1144 0 0,2 1-1585 0 0</inkml:trace>
  <inkml:trace contextRef="#ctx0" brushRef="#br1" timeOffset="60">2372 4396 0 0 0,'1'-22'258'0'0,"-1"5"2406"0"0,2 7 5132 0 0,0 32-2917 0 0,2 6-4115 0 0,-5 16-64 0 0,-1-27-592 0 0,2 1-1 0 0,0 0 1 0 0,1 0-1 0 0,1 0 1 0 0,1 0-1 0 0,0 0-107 0 0,1-9 107 0 0,-1-8-263 0 0,4-13-506 0 0,-2-1 305 0 0,-1 7 218 0 0,0-1 1 0 0,0 1-1 0 0,1 0 0 0 0,-1 0 0 0 0,2 0 0 0 0,0-1 139 0 0,-4 5-10 0 0,0 0-1 0 0,0 0 0 0 0,0 0 0 0 0,1 1 0 0 0,-1-1 1 0 0,0 1-1 0 0,1-1 0 0 0,-1 1 0 0 0,1 0 1 0 0,0 0-1 0 0,-1 0 0 0 0,1 0 0 0 0,0 1 0 0 0,-1-1 1 0 0,1 1-1 0 0,0-1 0 0 0,0 1 0 0 0,1 0 11 0 0,-3 0 29 0 0,0 0 0 0 0,0 0 0 0 0,-1 1 0 0 0,1-1 0 0 0,0 0-1 0 0,0 0 1 0 0,-1 1 0 0 0,1-1 0 0 0,0 0 0 0 0,0 1 0 0 0,-1-1 0 0 0,1 1-1 0 0,-1-1 1 0 0,1 1 0 0 0,0-1 0 0 0,-1 1 0 0 0,1 0 0 0 0,-1-1 0 0 0,1 1-1 0 0,-1-1 1 0 0,0 1 0 0 0,1 0 0 0 0,-1 0-29 0 0,1 1 78 0 0,0 0 0 0 0,-1 0-1 0 0,1 0 1 0 0,-1 0 0 0 0,1 1 0 0 0,-1-1 0 0 0,0 0-1 0 0,0 0 1 0 0,0 1-78 0 0,0 5 206 0 0,-1-1-1 0 0,0 1 1 0 0,-1 0-1 0 0,-2 5-205 0 0,2-5 128 0 0,-1-1-1 0 0,0 0 0 0 0,0 0 1 0 0,0 0-1 0 0,-1 0 1 0 0,-1 0-1 0 0,-1 2-127 0 0,5-8-206 0 0,0 1 0 0 0,-1-1-1 0 0,1 0 1 0 0,0 1 0 0 0,-1-1 0 0 0,1 0-1 0 0,-1 0 1 0 0,0 0 0 0 0,1 0 0 0 0,-1 0 0 0 0,0 0-1 0 0,0 0 1 0 0,1-1 0 0 0,-3 1 206 0 0,3-1-574 0 0,-1 0 0 0 0,1 0 1 0 0,-1 0-1 0 0,1 0 0 0 0,-1 0 0 0 0,1 0 0 0 0,-1-1 1 0 0,1 1-1 0 0,-1 0 0 0 0,1-1 0 0 0,-1 0 1 0 0,1 1-1 0 0,0-1 0 0 0,-1 0 0 0 0,1 1 1 0 0,0-1-1 0 0,0 0 0 0 0,-1 0 0 0 0,1 0 1 0 0,0 0-1 0 0,0-1 574 0 0,-4-4-1610 0 0,3-1 1011 0 0</inkml:trace>
  <inkml:trace contextRef="#ctx0" brushRef="#br1" timeOffset="61">2564 4500 32 0 0,'1'-8'-2195'0'0,"3"-3"10257"0"0,-2 8 1399 0 0,-5 13-5059 0 0,-2 4-3965 0 0,1 1 1 0 0,1-1 0 0 0,0 1 0 0 0,1 0 0 0 0,0 0 0 0 0,1 9-438 0 0,1-23-4 0 0,0-1 1 0 0,0 1-1 0 0,0-1 0 0 0,0 1 1 0 0,0-1-1 0 0,0 1 0 0 0,0-1 1 0 0,0 0-1 0 0,1 1 1 0 0,-1-1-1 0 0,0 1 0 0 0,0-1 1 0 0,0 1-1 0 0,0-1 0 0 0,1 0 1 0 0,-1 1-1 0 0,0-1 1 0 0,0 1-1 0 0,1-1 0 0 0,-1 0 1 0 0,0 1-1 0 0,1-1 0 0 0,-1 0 1 0 0,0 1-1 0 0,1-1 1 0 0,-1 0-1 0 0,1 0 0 0 0,-1 1 1 0 0,1-1 3 0 0,0 0-21 0 0,-1 0 0 0 0,1 0 0 0 0,0 0 0 0 0,0 0 0 0 0,0 0 0 0 0,0 0 0 0 0,0 0 0 0 0,0-1 0 0 0,0 1 0 0 0,0 0-1 0 0,0 0 1 0 0,-1-1 0 0 0,1 1 0 0 0,0-1 21 0 0,27-18-774 0 0,-26 17 690 0 0,11-8-457 0 0,-1 0-1 0 0,7-9 542 0 0,-16 15-21 0 0,1 0 0 0 0,-1 0 0 0 0,-1 0 0 0 0,1 0 0 0 0,-1 0 0 0 0,2-5 21 0 0,-3 23 1279 0 0,-4 11-933 0 0,2-19-316 0 0,0 0 0 0 0,1 0 0 0 0,-1 0-1 0 0,1 0 1 0 0,1 0 0 0 0,-1 1 0 0 0,1-1 0 0 0,0 0-1 0 0,2 4-29 0 0,-3-10-20 0 0,0 1 0 0 0,0-1 0 0 0,1 0 0 0 0,-1 0 0 0 0,0 1 0 0 0,0-1 0 0 0,0 0 0 0 0,1 0 0 0 0,-1 0 0 0 0,0 1 0 0 0,0-1 0 0 0,1 0 0 0 0,-1 0 0 0 0,0 0 0 0 0,0 0 0 0 0,1 1 0 0 0,-1-1 0 0 0,0 0 0 0 0,0 0 0 0 0,1 0 0 0 0,-1 0 0 0 0,0 0 0 0 0,1 0 0 0 0,-1 0 0 0 0,0 0 0 0 0,1 0 0 0 0,-1 0 0 0 0,0 0 0 0 0,0 0 0 0 0,1 0 0 0 0,-1 0 0 0 0,0 0 0 0 0,1 0 0 0 0,-1-1 0 0 0,0 1 0 0 0,0 0 0 0 0,1 0 0 0 0,-1 0 0 0 0,0 0 0 0 0,0-1 0 0 0,1 1 0 0 0,-1 0 0 0 0,0 0 0 0 0,0 0 0 0 0,1-1 0 0 0,-1 1 0 0 0,0 0 0 0 0,0-1 20 0 0,12-10-1255 0 0,-5 2 150 0 0,0 0 0 0 0,0-1 0 0 0,-1 0 0 0 0,5-10 1105 0 0,-7 11 593 0 0,0 0 0 0 0,-1-1-1 0 0,2-6-592 0 0,-2 32 4100 0 0,0 13-4037 0 0,-4-19-124 0 0,1 21-14 0 0,0-30-65 0 0,0 0 1 0 0,0 0-1 0 0,0 1 1 0 0,0-1-1 0 0,0 0 1 0 0,1 0-1 0 0,-1 0 1 0 0,0 0-1 0 0,1 0 0 0 0,-1 0 1 0 0,1 1-1 0 0,0-1 1 0 0,-1 0-1 0 0,1 0 1 0 0,0-1-1 0 0,-1 1 1 0 0,1 0-1 0 0,0 0 1 0 0,0 0-1 0 0,0 0 1 0 0,0 0 139 0 0,0-1-66 0 0,-1 0 0 0 0,1 0 1 0 0,0 0-1 0 0,-1 0 1 0 0,1 0-1 0 0,-1 0 1 0 0,1 0-1 0 0,-1 0 1 0 0,1 0-1 0 0,-1 0 1 0 0,1 0-1 0 0,0 0 1 0 0,-1 0-1 0 0,1 0 1 0 0,-1-1-1 0 0,1 1 1 0 0,-1 0-1 0 0,1 0 1 0 0,-1-1-1 0 0,1 1 1 0 0,-1 0-1 0 0,0-1 1 0 0,1 1-1 0 0,-1-1 1 0 0,1 1-1 0 0,-1 0 1 0 0,0-1-1 0 0,1 1 0 0 0,-1-1 66 0 0,12-17-775 0 0,-8 12 453 0 0,12-18-160 0 0,-13 18 618 0 0,0 0 1 0 0,1 0 0 0 0,0 0-1 0 0,1 1 1 0 0,-1-1 0 0 0,1 1-1 0 0,4-3-136 0 0,-8 7 214 0 0,1-1 0 0 0,-1 1 0 0 0,1 0 0 0 0,-1 0 0 0 0,1 0 0 0 0,-1 1 0 0 0,1-1 0 0 0,0 0 0 0 0,0 0-214 0 0,-2 1 34 0 0,0 0-1 0 0,1 0 0 0 0,-1 0 0 0 0,0 0 1 0 0,0 0-1 0 0,0 0 0 0 0,0 0 0 0 0,0 0 1 0 0,0 1-1 0 0,1-1 0 0 0,-1 0 0 0 0,0 0 1 0 0,0 0-1 0 0,0 0 0 0 0,0 0 0 0 0,0 0 1 0 0,0 0-1 0 0,1 0 0 0 0,-1 0 0 0 0,0 0 1 0 0,0 0-1 0 0,0 1 0 0 0,0-1 0 0 0,0 0 1 0 0,0 0-1 0 0,0 0 0 0 0,0 0 0 0 0,0 0 1 0 0,0 0-1 0 0,0 1 0 0 0,0-1 0 0 0,0 0 1 0 0,1 0-1 0 0,-1 0 0 0 0,0 0 0 0 0,0 0 1 0 0,0 0-1 0 0,0 1-33 0 0,-2 11 490 0 0,0-5-608 0 0,1 0 0 0 0,0 1 0 0 0,1-1 1 0 0,0 0-1 0 0,0 1 0 0 0,0-1 0 0 0,1 1 0 0 0,0-1 1 0 0,2 6 117 0 0,1-5-2873 0 0,0-7 1310 0 0</inkml:trace>
  <inkml:trace contextRef="#ctx0" brushRef="#br1" timeOffset="62">2989 4530 64 0 0,'0'-7'982'0'0,"3"-5"4665"0"0,-1-4 3772 0 0,-3 4-8797 0 0,1 11-490 0 0,0 0-1 0 0,-1 0 1 0 0,1 0-1 0 0,0 0 1 0 0,-1 0-1 0 0,1 0 1 0 0,-1 0-1 0 0,1 0 1 0 0,-1 0-1 0 0,1 0 1 0 0,-1 0-1 0 0,0 0 1 0 0,1 0-1 0 0,-1 0 1 0 0,0 1-1 0 0,0-1 1 0 0,1 0-1 0 0,-2 0-131 0 0,2 1 81 0 0,-1 0-1 0 0,0 0 1 0 0,1-1-1 0 0,-1 1 1 0 0,1 0-1 0 0,-1 0 1 0 0,0 0-1 0 0,1 0 1 0 0,-1 0-1 0 0,1 0 0 0 0,-1 0 1 0 0,0 1-1 0 0,1-1 1 0 0,-1 0-1 0 0,1 0 1 0 0,-1 0-1 0 0,1 1 1 0 0,-1-1-1 0 0,1 0 1 0 0,-1 0-1 0 0,1 1 1 0 0,-1-1-1 0 0,0 1-80 0 0,-2 1 189 0 0,1 1 0 0 0,-1-1 0 0 0,1 1 0 0 0,-1 0 0 0 0,1 0 0 0 0,0 0 0 0 0,0 0 0 0 0,1 0 0 0 0,-2 4-189 0 0,2-6 38 0 0,-4 12 218 0 0,0-1 1 0 0,-2 9-257 0 0,6-18 7 0 0,1 1-1 0 0,-1-1 1 0 0,0 0 0 0 0,1 1 0 0 0,0-1-1 0 0,0 0 1 0 0,0 1 0 0 0,0-1 0 0 0,1 1-1 0 0,-1-1 1 0 0,1 0 0 0 0,0 0 0 0 0,0 2-7 0 0,-1-5-3 0 0,0 1 0 0 0,0-1 1 0 0,0 0-1 0 0,1 1 0 0 0,-1-1 0 0 0,0 1 1 0 0,0-1-1 0 0,1 1 0 0 0,-1-1 1 0 0,0 0-1 0 0,1 1 0 0 0,-1-1 0 0 0,0 0 1 0 0,1 1-1 0 0,-1-1 0 0 0,1 0 1 0 0,-1 0-1 0 0,0 1 0 0 0,1-1 1 0 0,-1 0-1 0 0,1 0 0 0 0,-1 0 0 0 0,1 1 1 0 0,-1-1-1 0 0,1 0 0 0 0,-1 0 1 0 0,1 0-1 0 0,-1 0 0 0 0,1 0 3 0 0,0 0-7 0 0,0 0 0 0 0,0-1 0 0 0,1 1-1 0 0,-1 0 1 0 0,0-1 0 0 0,0 1 0 0 0,0-1 0 0 0,0 0 0 0 0,0 1-1 0 0,0-1 1 0 0,0 0 0 0 0,0 1 7 0 0,5-5-26 0 0,0 0-1 0 0,-1 0 1 0 0,4-6 26 0 0,-8 10 4 0 0,4-4 16 0 0,-3 1 12 0 0,1 1 0 0 0,-1 0 0 0 0,1 0 0 0 0,0 0 0 0 0,0 0 0 0 0,0 0 1 0 0,0 1-1 0 0,1 0 0 0 0,-1-1 0 0 0,0 1 0 0 0,1 0 0 0 0,0 1-32 0 0,-3 1 35 0 0,-1-1 0 0 0,1 1-1 0 0,-1 0 1 0 0,1 0 0 0 0,-1 0 0 0 0,1 1 0 0 0,-1-1-1 0 0,1 0 1 0 0,-1 0 0 0 0,1 0 0 0 0,-1 0 0 0 0,1 0-1 0 0,-1 1 1 0 0,1-1 0 0 0,-1 0 0 0 0,1 0 0 0 0,-1 1 0 0 0,0-1-1 0 0,1 0 1 0 0,-1 1 0 0 0,1-1 0 0 0,-1 0 0 0 0,0 1-1 0 0,1-1 1 0 0,-1 1 0 0 0,0-1 0 0 0,1 1-35 0 0,4 16 665 0 0,-5-10-487 0 0,0 0 0 0 0,0-1 0 0 0,0 1 0 0 0,-1 1-178 0 0,-13 71 406 0 0,6-47-415 0 0,-1 0 0 0 0,-10 19 9 0 0,12-30 8 0 0,6-16 15 0 0,0 0 0 0 0,-1 0 0 0 0,0 0 0 0 0,0-1 0 0 0,0 1 0 0 0,0-1 0 0 0,-1 0 1 0 0,0 0-1 0 0,-1 1-23 0 0,4-4 2 0 0,0-1 0 0 0,0 0 0 0 0,0 0 0 0 0,0 0 0 0 0,0 0 0 0 0,0 0 0 0 0,0 0 0 0 0,0 0 0 0 0,0 0 0 0 0,0 0 0 0 0,0 1 0 0 0,0-1 0 0 0,0 0 0 0 0,0 0 0 0 0,-1 0 0 0 0,1 0 0 0 0,0 0 0 0 0,0 0 0 0 0,0 0 0 0 0,0 0 0 0 0,0 0 0 0 0,0 0 0 0 0,0 0 0 0 0,-1 0 0 0 0,1 0 0 0 0,0 0 0 0 0,0 0 0 0 0,0 0 0 0 0,0 0 0 0 0,0 0 0 0 0,0 0 0 0 0,0 0 0 0 0,-1 0 0 0 0,1 0 0 0 0,0 0-1 0 0,0 0 1 0 0,0 0 0 0 0,0 0 0 0 0,0 0 0 0 0,0 0 0 0 0,0 0 0 0 0,0 0 0 0 0,-1 0 0 0 0,1 0 0 0 0,0 0 0 0 0,0 0-2 0 0,-1-7 19 0 0,2-8-140 0 0,1 6-320 0 0,1 1 1 0 0,0 0-1 0 0,0-1 0 0 0,1 1 1 0 0,0 1-1 0 0,0-1 0 0 0,1 0 1 0 0,1-1 440 0 0,10-12-3032 0 0,0 2 0 0 0,5-5 3032 0 0,-1 5-4295 0 0</inkml:trace>
  <inkml:trace contextRef="#ctx0" brushRef="#br1" timeOffset="63">1381 41 0 0 0,'12'-21'1338'0'0,"-11"13"6538"0"0,-2 8-7715 0 0,1 0-1 0 0,0 0 1 0 0,0 0 0 0 0,-1-1-1 0 0,1 1 1 0 0,0 0-1 0 0,0 0 1 0 0,-1 0 0 0 0,1 0-1 0 0,0 0 1 0 0,-1 0 0 0 0,1 0-1 0 0,0 0 1 0 0,0 0 0 0 0,-1 0-1 0 0,1 0 1 0 0,0 0 0 0 0,-1 0-1 0 0,1 0 1 0 0,0 0-1 0 0,0 1 1 0 0,-1-1 0 0 0,1 0-1 0 0,0 0 1 0 0,0 0 0 0 0,-1 0-1 0 0,1 0 1 0 0,0 1 0 0 0,0-1-1 0 0,-1 0 1 0 0,1 0 0 0 0,0 0-1 0 0,0 1 1 0 0,0-1-1 0 0,-1 0 1 0 0,1 0 0 0 0,0 1-161 0 0,-10 8 1055 0 0,0 4-488 0 0,1 1 0 0 0,0 0 0 0 0,1 1 0 0 0,1-1 1 0 0,0 2-1 0 0,0 2-567 0 0,-5 11 376 0 0,1-4-22 0 0,1 1 0 0 0,2 0 0 0 0,0 0 0 0 0,2 0 0 0 0,1 1 0 0 0,0 9-354 0 0,4-20-145 0 0,0 0 0 0 0,1 0 0 0 0,1 0 0 0 0,1 0 0 0 0,0 4 145 0 0,1-9-847 0 0,-1-1 0 0 0,1 1 0 0 0,1-1-1 0 0,-1 0 1 0 0,2 0 0 0 0,0 0 0 0 0,5 9 847 0 0,-6-14-1502 0 0,0 0 0 0 0,0 1 0 0 0,0-2 0 0 0,1 1 0 0 0,3 3 1502 0 0,9 5-6471 0 0</inkml:trace>
  <inkml:trace contextRef="#ctx0" brushRef="#br1" timeOffset="64">1654 176 0 0 0,'0'-8'466'0'0,"0"-7"255"0"0,3 5 4684 0 0,-6 19 2618 0 0,2 2-3830 0 0,1 30-3245 0 0,1-24 72 0 0,-4 52-185 0 0,1-45-1226 0 0,1 1 0 0 0,1-1-1 0 0,2 0 1 0 0,0 1 0 0 0,3 8 391 0 0,1-20-4527 0 0,-2-8-1368 0 0,-4-5 5733 0 0,0 0 0 0 0,0 0 0 0 0,0 0 0 0 0,1 0 0 0 0,-1 0 0 0 0,0 0 0 0 0,0 0 0 0 0,0 0 0 0 0,0 0 0 0 0,0 0 0 0 0,0 0 1 0 0,0 0-1 0 0,1 0 0 0 0,-1 0 0 0 0,0 0 0 0 0,0 0 0 0 0,0 0 0 0 0,0 0 0 0 0,0 0 0 0 0,0 0 0 0 0,0 0 0 0 0,1 0 0 0 0,-1 0 0 0 0,0 0 0 0 0,0 0 0 0 0,0 0 0 0 0,0 0 0 0 0,0 0 0 0 0,0 0 0 0 0,0 0 0 0 0,0-1 1 0 0,0 1-1 0 0,0 0 0 0 0,0 0 0 0 0,1 0 0 0 0,-1 0 0 0 0,0 0 0 0 0,0 0 0 0 0,0 0 0 0 0,0 0 0 0 0,0-1 0 0 0,0 1 0 0 0,0 0 0 0 0,0 0 162 0 0,2-8-939 0 0</inkml:trace>
  <inkml:trace contextRef="#ctx0" brushRef="#br1" timeOffset="65">1548 162 736 0 0,'-11'-5'159'0'0,"-6"0"8994"0"0,12 4 1092 0 0,20 2-8060 0 0,14 1-100 0 0,27-2-2085 0 0,29-5-2817 0 0,-34 2-801 0 0,-21 0 1117 0 0,3-4-1267 0 0</inkml:trace>
  <inkml:trace contextRef="#ctx0" brushRef="#br1" timeOffset="66">1925 316 88 0 0,'8'-13'1380'0'0,"6"-11"12747"0"0,-30 20-10108 0 0,8 6-3814 0 0,1 0 0 0 0,-1 0 0 0 0,0 1 0 0 0,1 0 0 0 0,-4 2-205 0 0,1-1 79 0 0,5-2-62 0 0,1-1-1 0 0,-1 1 1 0 0,1 1 0 0 0,-1-1 0 0 0,1 1-1 0 0,0-1 1 0 0,0 1 0 0 0,0 1 0 0 0,0-1-1 0 0,1 0 1 0 0,-1 1 0 0 0,1 0 0 0 0,0-1-1 0 0,0 1 1 0 0,0 1 0 0 0,0 0-17 0 0,0 2 26 0 0,-1-1 0 0 0,1 1 0 0 0,0 1 0 0 0,1-1 0 0 0,-1 5-26 0 0,2-9-1 0 0,0 1 1 0 0,1 0-1 0 0,-1-1 1 0 0,1 1-1 0 0,0 0 0 0 0,0 0 1 0 0,1-1-1 0 0,-1 1 0 0 0,1 0 1 0 0,0 0-1 0 0,-1-1 1 0 0,2 2 0 0 0,-2-4-6 0 0,1-1 0 0 0,-1 1 0 0 0,0 0 1 0 0,0-1-1 0 0,1 1 0 0 0,-1-1 0 0 0,0 1 1 0 0,1-1-1 0 0,-1 1 0 0 0,1-1 1 0 0,-1 0-1 0 0,0 1 0 0 0,1-1 0 0 0,-1 1 1 0 0,1-1-1 0 0,-1 0 0 0 0,1 1 1 0 0,-1-1-1 0 0,1 0 0 0 0,0 0 0 0 0,-1 1 1 0 0,1-1-1 0 0,-1 0 0 0 0,1 0 0 0 0,0 0 1 0 0,-1 0-1 0 0,1 0 6 0 0,1 0-26 0 0,0 0-1 0 0,-1 0 1 0 0,1 0-1 0 0,0-1 1 0 0,-1 1 0 0 0,1-1-1 0 0,0 1 1 0 0,-1-1-1 0 0,1 0 1 0 0,0 0 26 0 0,4-2-124 0 0,0-1 1 0 0,-1 1-1 0 0,0-1 1 0 0,1-1-1 0 0,-1 1 124 0 0,7-8-338 0 0,0 0 0 0 0,-1-1 0 0 0,0 0 0 0 0,-1-1 0 0 0,-1 0 0 0 0,0-1 0 0 0,3-6 338 0 0,2-8-45 0 0,-8 18 711 0 0,-5 10 164 0 0,-1 3 456 0 0,-6 15-1185 0 0,2 0-1 0 0,0 1 1 0 0,2-1-1 0 0,-1 1 1 0 0,2-1 0 0 0,0 1-1 0 0,2 16-100 0 0,-1-33-82 0 0,0 0 0 0 0,0-1 1 0 0,0 1-1 0 0,0 0 0 0 0,0-1 0 0 0,1 1 0 0 0,-1-1 0 0 0,0 1 1 0 0,0 0-1 0 0,0-1 0 0 0,0 1 0 0 0,1-1 0 0 0,-1 1 0 0 0,0 0 1 0 0,1-1-1 0 0,-1 1 0 0 0,0-1 0 0 0,1 1 0 0 0,-1-1 0 0 0,1 1 0 0 0,-1-1 1 0 0,1 0-1 0 0,-1 1 0 0 0,1-1 0 0 0,-1 1 0 0 0,1-1 0 0 0,-1 0 1 0 0,1 0-1 0 0,-1 1 0 0 0,1-1 0 0 0,-1 0 0 0 0,1 0 82 0 0,8-2-4846 0 0,-1-6-4674 0 0,3-12 6801 0 0,-5 7 2132 0 0</inkml:trace>
  <inkml:trace contextRef="#ctx0" brushRef="#br1" timeOffset="67">2064 127 264 0 0,'0'-7'925'0'0,"-3"-8"7863"0"0,1 8-907 0 0,3 14-5648 0 0,0 14-1320 0 0,-1-1 0 0 0,0 1 0 0 0,-3 8-913 0 0,1-4 290 0 0,1 23-290 0 0,2-33-8 0 0,0 1 0 0 0,0-1 0 0 0,2 1 0 0 0,0-1 1 0 0,0 0-1 0 0,2 0 0 0 0,3 7 8 0 0,-8-21-4 0 0,0-1-1 0 0,0 0 1 0 0,0 0 0 0 0,0 0 0 0 0,0 0-1 0 0,0 0 1 0 0,0 1 0 0 0,0-1 0 0 0,0 0-1 0 0,0 0 1 0 0,0 0 0 0 0,0 0 0 0 0,0 0-1 0 0,1 0 1 0 0,-1 0 0 0 0,0 1 0 0 0,0-1-1 0 0,0 0 1 0 0,0 0 0 0 0,0 0 0 0 0,0 0-1 0 0,0 0 1 0 0,1 0 0 0 0,-1 0 0 0 0,0 0-1 0 0,0 0 1 0 0,0 0 0 0 0,0 0 0 0 0,0 0-1 0 0,1 0 1 0 0,-1 0 0 0 0,0 0-1 0 0,0 0 1 0 0,0 0 0 0 0,0 0 0 0 0,0 0-1 0 0,1 0 1 0 0,-1 0 0 0 0,0 0 0 0 0,0 0-1 0 0,0 0 1 0 0,0 0 0 0 0,0 0 0 0 0,1 0-1 0 0,-1 0 1 0 0,0 0 4 0 0,6-8-176 0 0,2-12-82 0 0,-1-7 49 0 0,-4 15 140 0 0,0 1 0 0 0,1 0 0 0 0,0 0 0 0 0,4-7 69 0 0,-7 16-11 0 0,0-1 0 0 0,0 1 0 0 0,1 0 0 0 0,-1 0 0 0 0,1 0-1 0 0,0 0 1 0 0,-1 0 0 0 0,1 0 0 0 0,0 0 0 0 0,0 1 0 0 0,0-1-1 0 0,0 1 1 0 0,1-1 0 0 0,-1 1 0 0 0,0 0 0 0 0,1 0 0 0 0,-1 0-1 0 0,0 0 1 0 0,1 0 0 0 0,-1 1 0 0 0,1-1 0 0 0,2 1 11 0 0,-3 0-9 0 0,0 0 0 0 0,0 0 1 0 0,1 0-1 0 0,-1 1 0 0 0,0-1 0 0 0,0 1 1 0 0,0-1-1 0 0,1 1 0 0 0,-1 0 1 0 0,0 0-1 0 0,0 0 0 0 0,0 0 0 0 0,0 0 1 0 0,-1 0-1 0 0,1 1 0 0 0,0-1 1 0 0,0 1-1 0 0,-1-1 0 0 0,1 1 0 0 0,-1 0 1 0 0,1 0-1 0 0,-1-1 0 0 0,0 1 1 0 0,0 0-1 0 0,1 2 9 0 0,0-1-8 0 0,-1-1-1 0 0,0 1 1 0 0,1 0-1 0 0,-1 0 1 0 0,0 1 0 0 0,-1-1-1 0 0,1 0 1 0 0,0 0 0 0 0,-1 0-1 0 0,0 0 1 0 0,0 1-1 0 0,0-1 1 0 0,0 0 0 0 0,0 0-1 0 0,-1 1 1 0 0,1-1 0 0 0,-2 2 8 0 0,1 0 22 0 0,-1-1 0 0 0,0 1 0 0 0,-1 0 0 0 0,1-1 0 0 0,-1 0 0 0 0,0 0 0 0 0,0 1 0 0 0,0-2 0 0 0,-1 1 0 0 0,1 0 0 0 0,-1-1 0 0 0,0 1 0 0 0,0-1 0 0 0,0 0 0 0 0,0 0 0 0 0,-5 1-22 0 0,6-2-130 0 0,-1-1 0 0 0,0 0 0 0 0,0 0 0 0 0,0 0 0 0 0,0 0 0 0 0,0-1 0 0 0,0 0 0 0 0,0 0 0 0 0,0 0 130 0 0,2 0-185 0 0,1 0 0 0 0,0 0 1 0 0,-1 0-1 0 0,1-1 1 0 0,0 1-1 0 0,-1 0 0 0 0,1-1 1 0 0,0 1-1 0 0,0-1 1 0 0,0 1-1 0 0,-1-1 0 0 0,1 0 1 0 0,0 0-1 0 0,0 1 1 0 0,0-1-1 0 0,0 0 1 0 0,0 0-1 0 0,0 0 0 0 0,0 0 1 0 0,1 0-1 0 0,-1 0 1 0 0,0 0-1 0 0,0 0 0 0 0,1 0 1 0 0,-1-1-1 0 0,1 1 1 0 0,-1 0-1 0 0,1-1 185 0 0,-3-10-2854 0 0,-1 0-2649 0 0</inkml:trace>
  <inkml:trace contextRef="#ctx0" brushRef="#br1" timeOffset="68">2316 334 1232 0 0,'-8'2'9530'0'0,"4"-2"-4856"0"0,3-1-2655 0 0,7-3-1523 0 0,-2 2-604 0 0,-1 0 0 0 0,1-1 1 0 0,-1 1-1 0 0,1-1 1 0 0,-1 1-1 0 0,0-1 0 0 0,0 0 1 0 0,0 0-1 0 0,0 0 1 0 0,-1-1-1 0 0,1 1 1 0 0,0-3 107 0 0,-1 2-200 0 0,0-1 1 0 0,-1 0 0 0 0,1 1 0 0 0,-1-1-1 0 0,0 0 1 0 0,0 0 0 0 0,-1 0 0 0 0,1 0-1 0 0,-1 0 1 0 0,0-2 199 0 0,0 7 28 0 0,0-1-1 0 0,0 0 1 0 0,1 0-1 0 0,-1 1 1 0 0,0-1-1 0 0,0 0 1 0 0,0 0-1 0 0,0 0 1 0 0,-1 1-1 0 0,1-1 1 0 0,0 0-1 0 0,0 0 1 0 0,0 1-1 0 0,0-1 1 0 0,-1 0-1 0 0,1 1 0 0 0,0-1 1 0 0,-1 0-1 0 0,1 0 1 0 0,-1 1-1 0 0,1-1 1 0 0,-1 1-1 0 0,1-1 1 0 0,-1 0-1 0 0,1 1 1 0 0,-1-1-1 0 0,1 1 1 0 0,-1-1-28 0 0,0 2 124 0 0,-1-1-1 0 0,1 0 1 0 0,0 1-1 0 0,0-1 1 0 0,0 0 0 0 0,-1 1-1 0 0,1-1 1 0 0,0 1-1 0 0,0 0 1 0 0,0-1 0 0 0,0 1-1 0 0,0 0 1 0 0,0 0 0 0 0,0 0-1 0 0,0 0 1 0 0,0 0-1 0 0,0 0-123 0 0,-5 6 192 0 0,1 0-1 0 0,0 0 1 0 0,0 0-1 0 0,1 1 0 0 0,-1 0 1 0 0,2-1-1 0 0,-1 2 0 0 0,1-1 1 0 0,0 0-1 0 0,1 0 1 0 0,0 1-1 0 0,0 0 0 0 0,1-1 1 0 0,0 1-1 0 0,1 0 0 0 0,0-1 1 0 0,0 1-1 0 0,0 0 1 0 0,1 0-1 0 0,1-1 0 0 0,0 1 1 0 0,1 2-192 0 0,-3-9-32 0 0,1 0 0 0 0,0 0 0 0 0,-1 0 0 0 0,1 0 0 0 0,0 0 0 0 0,0 0 0 0 0,1 0 1 0 0,-1 0-1 0 0,0-1 0 0 0,0 1 0 0 0,1-1 0 0 0,-1 1 0 0 0,1-1 0 0 0,0 1 0 0 0,-1-1 1 0 0,1 0-1 0 0,0 0 0 0 0,0 0 0 0 0,-1 0 0 0 0,1 0 0 0 0,0 0 0 0 0,0 0 0 0 0,1 0 32 0 0,0-1-171 0 0,-1 0-1 0 0,1 0 0 0 0,-1 0 1 0 0,1 0-1 0 0,-1 0 1 0 0,1-1-1 0 0,-1 1 0 0 0,1-1 1 0 0,-1 1-1 0 0,1-1 0 0 0,-1 0 1 0 0,1 0-1 0 0,-1 0 1 0 0,0 0-1 0 0,0-1 0 0 0,0 1 1 0 0,0-1-1 0 0,0 1 0 0 0,2-2 172 0 0,4-4-2147 0 0,-1 0-1 0 0,0-1 0 0 0,0 0 0 0 0,0-1 0 0 0,4-6 2148 0 0,26-49-7057 0 0,-23 37 7903 0 0,-2 5-769 0 0,-1 1 0 0 0,-1-2-1 0 0,-1 1 1 0 0,6-22-77 0 0,-10 15 1646 0 0,-2-15 9589 0 0,-3 43-10795 0 0,0-1 0 0 0,0 1-1 0 0,0-1 1 0 0,-1 1 0 0 0,1-1-1 0 0,0 1 1 0 0,-1 0 0 0 0,1-1-1 0 0,-1 1 1 0 0,1 0 0 0 0,-1-1-1 0 0,-1 0-439 0 0,2 2 45 0 0,0 0-1 0 0,0 0 0 0 0,0 0 1 0 0,0-1-1 0 0,0 1 0 0 0,0 0 0 0 0,0 0 1 0 0,0 0-1 0 0,0 0 0 0 0,0 0 1 0 0,0 0-1 0 0,0 0 0 0 0,0 0 0 0 0,0 0 1 0 0,-1 0-1 0 0,1 0 0 0 0,0 0 1 0 0,0 0-1 0 0,0 0 0 0 0,0 0 0 0 0,0 0 1 0 0,0 0-1 0 0,0 0 0 0 0,0-1 1 0 0,0 1-1 0 0,-1 0 0 0 0,1 0 0 0 0,0 0 1 0 0,0 1-1 0 0,0-1 0 0 0,0 0 1 0 0,0 0-1 0 0,0 0 0 0 0,0 0 1 0 0,0 0-1 0 0,0 0 0 0 0,-1 0 0 0 0,1 0 1 0 0,0 0-1 0 0,0 0 0 0 0,0 0 1 0 0,0 0-1 0 0,0 0 0 0 0,0 0 0 0 0,0 0 1 0 0,0 0-1 0 0,0 0 0 0 0,0 0-44 0 0,-2 11 289 0 0,1 14-76 0 0,-4 18-213 0 0,3-22 77 0 0,0 0 0 0 0,1 15-77 0 0,1 2 34 0 0,0-22-467 0 0,0 0 1 0 0,2 11 432 0 0,-1-19-512 0 0,-1-5 197 0 0,0 0 0 0 0,1 0 1 0 0,-1 1-1 0 0,1-1 0 0 0,0 0 0 0 0,0 0 0 0 0,1 2 315 0 0,-2-4-236 0 0,0-1 0 0 0,0 0 1 0 0,1 1-1 0 0,-1-1 0 0 0,0 1 0 0 0,1-1 0 0 0,-1 0 0 0 0,1 1 0 0 0,-1-1 0 0 0,0 0 0 0 0,1 1 0 0 0,-1-1 0 0 0,1 0 0 0 0,-1 1 0 0 0,1-1 0 0 0,-1 0 0 0 0,1 0 0 0 0,-1 0 0 0 0,1 0 0 0 0,-1 1 236 0 0,1-1-636 0 0,0 0-1 0 0,0 0 1 0 0,0 0-1 0 0,0-1 1 0 0,0 1-1 0 0,0 0 1 0 0,0 0-1 0 0,0-1 1 0 0,0 1-1 0 0,0 0 1 0 0,0-1-1 0 0,0 1 1 0 0,0-1-1 0 0,0 1 1 0 0,0-1 636 0 0,7-5-2139 0 0,3-1 1353 0 0</inkml:trace>
  <inkml:trace contextRef="#ctx0" brushRef="#br1" timeOffset="69">2662 83 1192 0 0,'0'0'397'0'0,"0"0"0"0"0,-1-1 0 0 0,1 1 0 0 0,0 0 0 0 0,0 0 0 0 0,0 0 0 0 0,0 0 0 0 0,0 0 0 0 0,0 0 0 0 0,0 0 0 0 0,0-1 0 0 0,0 1 0 0 0,-1 0 0 0 0,1 0 0 0 0,0 0 0 0 0,0 0 0 0 0,0 0 0 0 0,0 0 0 0 0,0 0 0 0 0,0 0 0 0 0,-1 0 0 0 0,1 0 0 0 0,0 0 0 0 0,0 0 0 0 0,0 0 0 0 0,0 0 0 0 0,0 0 0 0 0,-1 0 0 0 0,1 0 0 0 0,0 0 0 0 0,0 0 0 0 0,0 0 0 0 0,0 0 0 0 0,0 0 0 0 0,-1 0 0 0 0,1 0 0 0 0,0 0-397 0 0,-4 5 4008 0 0,-1 8-3183 0 0,4-3-492 0 0,-22 128 2449 0 0,20-105-3104 0 0,1-1 0 0 0,2 0 1 0 0,1 12 321 0 0,0-38-593 0 0,-1 0 1 0 0,2 1 0 0 0,-1-1-1 0 0,1 2 593 0 0,-1-6-537 0 0,-1-1 0 0 0,1 1 0 0 0,-1-1 0 0 0,1 0 0 0 0,0 1-1 0 0,0-1 1 0 0,0 0 0 0 0,-1 0 0 0 0,1 0 0 0 0,1 1 537 0 0,-1-1-413 0 0,-1-1 0 0 0,0 0 0 0 0,1 1 1 0 0,-1-1-1 0 0,1 0 0 0 0,-1 0 0 0 0,1 0 1 0 0,-1 1-1 0 0,1-1 0 0 0,-1 0 0 0 0,1 0 0 0 0,-1 0 1 0 0,1 0-1 0 0,-1 0 0 0 0,1 0 0 0 0,-1 0 0 0 0,1 0 1 0 0,-1 0-1 0 0,1 0 0 0 0,-1 0 0 0 0,1 0 0 0 0,-1 0 1 0 0,1 0-1 0 0,-1-1 0 0 0,1 1 0 0 0,-1 0 1 0 0,1 0-1 0 0,-1-1 413 0 0,9-4-2413 0 0</inkml:trace>
  <inkml:trace contextRef="#ctx0" brushRef="#br1" timeOffset="70">2709 296 464 0 0,'0'0'415'0'0,"-1"0"1"0"0,1 0-1 0 0,-1 0 0 0 0,1 0 0 0 0,0 1 0 0 0,-1-1 1 0 0,1 0-1 0 0,-1 0 0 0 0,1 0 0 0 0,0 1 0 0 0,-1-1 1 0 0,1 0-1 0 0,0 0 0 0 0,-1 1 0 0 0,1-1 0 0 0,0 0 1 0 0,0 1-1 0 0,-1-1 0 0 0,1 0 0 0 0,0 1 1 0 0,0-1-1 0 0,-1 0 0 0 0,1 1-415 0 0,4 6 6127 0 0,-3-6-5905 0 0,0-1 0 0 0,0 1-1 0 0,0 0 1 0 0,0-1-1 0 0,1 1 1 0 0,-1-1 0 0 0,0 1-1 0 0,0-1 1 0 0,1 0-1 0 0,-1 1 1 0 0,0-1 0 0 0,0 0-1 0 0,1 0 1 0 0,-1 0-1 0 0,1 0-221 0 0,2-1 69 0 0,0 0 0 0 0,-1 0-1 0 0,1-1 1 0 0,0 1-1 0 0,-1-1 1 0 0,1 0-1 0 0,-1 0 1 0 0,1 0 0 0 0,-1-1-1 0 0,0 1 1 0 0,1-2-69 0 0,6-5-205 0 0,-1-1 0 0 0,6-7 205 0 0,-13 14-53 0 0,0 0 1 0 0,-1 0-1 0 0,1 0 1 0 0,-1-1-1 0 0,1 1 0 0 0,-1 0 1 0 0,0 0-1 0 0,0-1 1 0 0,-1 1-1 0 0,1-1 1 0 0,-1 1-1 0 0,0-1 1 0 0,0 0 52 0 0,0 3 15 0 0,0 0 0 0 0,0 0-1 0 0,0 0 1 0 0,0 0 0 0 0,0 0 0 0 0,0 0 0 0 0,0 1 0 0 0,-1-1-1 0 0,1 0 1 0 0,-1 0 0 0 0,1 0 0 0 0,0 0 0 0 0,-1 0-1 0 0,1 0 1 0 0,-1 0 0 0 0,0 1 0 0 0,1-1 0 0 0,-1 0 0 0 0,0 0-15 0 0,0 0 64 0 0,0 1 1 0 0,0 0 0 0 0,0-1 0 0 0,-1 1-1 0 0,1 0 1 0 0,0-1 0 0 0,0 1-1 0 0,0 0 1 0 0,0 0 0 0 0,0 0 0 0 0,0 0-1 0 0,-1 0 1 0 0,1 0 0 0 0,0 0-1 0 0,0 1 1 0 0,0-1 0 0 0,0 0 0 0 0,0 1-1 0 0,0-1 1 0 0,0 0 0 0 0,0 1-1 0 0,0-1-64 0 0,-4 3 299 0 0,0-1-1 0 0,1 1 1 0 0,-1 0-1 0 0,1 0 0 0 0,0 1 1 0 0,0-1-1 0 0,0 1 0 0 0,0 0 1 0 0,1 0-1 0 0,0 0 1 0 0,-1 0-1 0 0,1 2-298 0 0,-2 1 293 0 0,1 0 0 0 0,0 0 1 0 0,1 0-1 0 0,0 1 0 0 0,0-1 0 0 0,0 1 1 0 0,0 6-294 0 0,2-11 34 0 0,1 0 0 0 0,-1 1 1 0 0,1-1-1 0 0,0 0 0 0 0,0 0 0 0 0,0 1 1 0 0,1-1-1 0 0,-1 0 0 0 0,1 0 1 0 0,0 1-1 0 0,0-1 0 0 0,0 1-34 0 0,0-2-93 0 0,0 0-1 0 0,0-1 0 0 0,0 1 1 0 0,0 0-1 0 0,0 0 1 0 0,0-1-1 0 0,1 1 0 0 0,-1-1 1 0 0,1 1-1 0 0,-1-1 0 0 0,1 1 1 0 0,0-1-1 0 0,-1 0 1 0 0,1 0-1 0 0,0 0 0 0 0,0 0 1 0 0,0 0-1 0 0,0 0 1 0 0,1 0 93 0 0,5 1-514 0 0,0-1 1 0 0,0 1-1 0 0,0-2 0 0 0,0 1 1 0 0,0-1-1 0 0,0 0 1 0 0,0-1-1 0 0,0 0 0 0 0,6-1 514 0 0,28-8-2944 0 0</inkml:trace>
  <inkml:trace contextRef="#ctx0" brushRef="#br1" timeOffset="71">3133 0 1120 0 0,'23'4'11922'0'0,"-3"6"-4960"0"0,-16-8-6427 0 0,0 1 1 0 0,-1 1-1 0 0,1-1 1 0 0,-1 0 0 0 0,0 1-1 0 0,0 0 1 0 0,0 0 0 0 0,2 3-536 0 0,-1 0-154 0 0,-1 0 1 0 0,0 0-1 0 0,0 1 1 0 0,0-1-1 0 0,-1 1 1 0 0,0 0-1 0 0,1 5 154 0 0,-1 16 2377 0 0,-2-12-2388 0 0,0-1 0 0 0,-2 1 0 0 0,0-1 1 0 0,-1 1-1 0 0,0-1 0 0 0,-2 0 0 0 0,0 0 0 0 0,0 0 1 0 0,-1-1-1 0 0,-1 0 0 0 0,-4 6 11 0 0,-24 31-9718 0 0,-27 31 9718 0 0,43-61-4968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6:00:47.212"/>
    </inkml:context>
    <inkml:brush xml:id="br0">
      <inkml:brushProperty name="width" value="0.05" units="cm"/>
      <inkml:brushProperty name="height" value="0.05" units="cm"/>
      <inkml:brushProperty name="color" value="#D9D9D9"/>
    </inkml:brush>
    <inkml:brush xml:id="br1">
      <inkml:brushProperty name="width" value="0.025" units="cm"/>
      <inkml:brushProperty name="height" value="0.025" units="cm"/>
      <inkml:brushProperty name="color" value="#D9D9D9"/>
    </inkml:brush>
  </inkml:definitions>
  <inkml:trace contextRef="#ctx0" brushRef="#br0">88 1018 1008 0 0,'-1'0'618'0'0,"1"0"0"0"0,-1 0 0 0 0,1 1-1 0 0,-1-1 1 0 0,1 0 0 0 0,-1 1 0 0 0,0-1-1 0 0,1 0 1 0 0,-1 1 0 0 0,1-1 0 0 0,0 1-1 0 0,-1-1 1 0 0,1 1 0 0 0,-1-1 0 0 0,1 1 0 0 0,-1-1-618 0 0,-4 11 3713 0 0,-1 1-2682 0 0,5-10-1023 0 0,0 0 0 0 0,0 0 1 0 0,0 0-1 0 0,0 0 0 0 0,0 0 0 0 0,0 0 1 0 0,1 0-1 0 0,-1 0 0 0 0,1 0 0 0 0,-1 0 1 0 0,1 1-1 0 0,0 1-8 0 0,0 3 84 0 0,0 1 0 0 0,0-1-1 0 0,1 5-83 0 0,0-10 37 0 0,-1 1 0 0 0,1-1-1 0 0,0 1 1 0 0,-1-1-1 0 0,1 0 1 0 0,0 1-1 0 0,1-1 1 0 0,-1 1-37 0 0,6 10 217 0 0,-4-3 31 0 0,-1-1 0 0 0,0 1 1 0 0,0 0-1 0 0,-1-1 0 0 0,0 1 1 0 0,0 2-249 0 0,3 27 734 0 0,2-6-258 0 0,-2-14-190 0 0,-1 1 1 0 0,-1-1-1 0 0,0 5-286 0 0,-1 15 379 0 0,2-1 0 0 0,4 18-379 0 0,-2-11 302 0 0,0 30-302 0 0,1 13 81 0 0,4 73-21 0 0,-3-38-54 0 0,13 361 18 0 0,-18-425-16 0 0,0 51 12 0 0,3 93 16 0 0,-1 46 173 0 0,-1-36 14 0 0,5 339 388 0 0,-4-138-379 0 0,5 834 160 0 0,-16-764-298 0 0,0-37-72 0 0,13-152-20 0 0,-5-283-4 0 0,7 257-94 0 0,-9-120-61 0 0,-1 81-147 0 0,1-140 150 0 0,-2 56-199 0 0,-8-44 54 0 0,6 9-910 0 0,5 57 1209 0 0,1-156-92 0 0,1 285-4615 0 0,0-161-5357 0 0,0-52 6033 0 0,-1-41 3451 0 0</inkml:trace>
  <inkml:trace contextRef="#ctx0" brushRef="#br0" timeOffset="1">46 1014 528 0 0,'-12'0'1114'0'0,"4"-1"2763"0"0,7 1-3372 0 0,1 0 1 0 0,-1 0 0 0 0,1 1-1 0 0,-1-1 1 0 0,1 0 0 0 0,0 0-1 0 0,-1 0 1 0 0,1 1 0 0 0,-1-1-1 0 0,1 0 1 0 0,0 0 0 0 0,-1 1-1 0 0,1-1 1 0 0,0 0 0 0 0,-1 1-1 0 0,1-1 1 0 0,-1 1-506 0 0,-6 3 5009 0 0,-2 1-4005 0 0,9-5-987 0 0,0 0-1 0 0,0 0 1 0 0,0 1 0 0 0,0-1-1 0 0,-1 0 1 0 0,1 0 0 0 0,0 1-1 0 0,0-1 1 0 0,0 0 0 0 0,0 0-1 0 0,0 1 1 0 0,0-1 0 0 0,0 0-1 0 0,0 0 1 0 0,0 1 0 0 0,0-1 0 0 0,-1 0-1 0 0,1 0 1 0 0,0 1 0 0 0,1-1-1 0 0,-1 0 1 0 0,0 0 0 0 0,0 1-1 0 0,0-1 1 0 0,0 0 0 0 0,0 1-1 0 0,0-1 1 0 0,0 0 0 0 0,0 0-1 0 0,0 0 1 0 0,0 1 0 0 0,1-1-1 0 0,-1 0 1 0 0,0 0-17 0 0,1 2 12 0 0,-1-1 0 0 0,1 0 0 0 0,0 0-1 0 0,0-1 1 0 0,0 1 0 0 0,0 0 0 0 0,0 0 0 0 0,0 0 0 0 0,0 0-1 0 0,0-1 1 0 0,0 1 0 0 0,0-1 0 0 0,0 1 0 0 0,1-1 0 0 0,-1 1-1 0 0,0-1 1 0 0,0 0 0 0 0,0 1 0 0 0,1-1 0 0 0,-1 0 0 0 0,0 0 0 0 0,0 0-1 0 0,1 0 1 0 0,-1 0 0 0 0,1 0-12 0 0,14 1 41 0 0,0 1-8 0 0,-1-1 0 0 0,16 0-33 0 0,14-1 43 0 0,11 7 124 0 0,0 2 0 0 0,-1 2 0 0 0,6 4-167 0 0,98 20 479 0 0,-70-16-364 0 0,1-4 0 0 0,1-4 0 0 0,24-3-115 0 0,275-5 40 0 0,-252-11-18 0 0,-15 0-3 0 0,-31 5-10 0 0,395-9-19 0 0,-106-4 10 0 0,0-19 5 0 0,-40 3-154 0 0,15 1-1052 0 0,-175 16 195 0 0,-15 5-310 0 0,-28 2-225 0 0,-26 1-520 0 0,148 0-11401 0 0,-166 6 13206 0 0,-9 0-391 0 0</inkml:trace>
  <inkml:trace contextRef="#ctx0" brushRef="#br0" timeOffset="2">4636 918 216 0 0,'0'-6'-732'0'0,"-4"1"5441"0"0,4 4-3957 0 0,-1 1 0 0 0,0-1-1 0 0,0 1 1 0 0,0 0 0 0 0,1-1 0 0 0,-1 1-1 0 0,0 0 1 0 0,0 0 0 0 0,0 0-1 0 0,0 0 1 0 0,0 0 0 0 0,0 0 0 0 0,0 0-752 0 0,1 0 49 0 0,-1 0 1 0 0,1 0 0 0 0,0-1-1 0 0,0 1 1 0 0,-1 0 0 0 0,1 0-1 0 0,0 0 1 0 0,0 0 0 0 0,-1 0 0 0 0,1 0-1 0 0,0-1 1 0 0,0 1 0 0 0,0 0-1 0 0,0 0 1 0 0,-1 0 0 0 0,1-1-1 0 0,0 1 1 0 0,0 0 0 0 0,0 0-1 0 0,0-1 1 0 0,0 1 0 0 0,-1 0 0 0 0,1 0-1 0 0,0-1 1 0 0,0 1 0 0 0,0 0-1 0 0,0 0 1 0 0,0-1 0 0 0,0 1-1 0 0,0 0 1 0 0,0 0 0 0 0,0-1-1 0 0,0 1 1 0 0,0 0-50 0 0,1-13 1237 0 0,-1 8-191 0 0,-3 8 451 0 0,3-2-1429 0 0,0 0 0 0 0,0 0 0 0 0,0 0 0 0 0,-1 0-1 0 0,1 0 1 0 0,0 0 0 0 0,0 0 0 0 0,0 0 0 0 0,1 0 0 0 0,-1 0 0 0 0,0 0 0 0 0,0 0 0 0 0,1 1 0 0 0,-1-2 0 0 0,0 1 0 0 0,1 0 0 0 0,-1 0-1 0 0,1 0 1 0 0,-1 0 0 0 0,1 0 0 0 0,-1 0 0 0 0,2 0-68 0 0,2 8 689 0 0,9 17 593 0 0,-11-21-1157 0 0,0-1 0 0 0,0 1 0 0 0,0 0 0 0 0,3 3-125 0 0,5 10 177 0 0,-7-10-149 0 0,1 0 0 0 0,0-1 0 0 0,0 0 0 0 0,1 0 0 0 0,0 0 0 0 0,0 0 0 0 0,1-1 0 0 0,0 0 0 0 0,5 4-28 0 0,39 38 77 0 0,-46-45-66 0 0,91 76 214 0 0,-20-17 24 0 0,-14-13-81 0 0,-26-20-104 0 0,1-2 0 0 0,1-1 1 0 0,33 16-65 0 0,-26-21 58 0 0,20 6-58 0 0,8 3 54 0 0,-58-24-49 0 0,7 3 9 0 0,0 2-1 0 0,-1 0 0 0 0,17 12-13 0 0,-35-21-7 0 0,7 4-96 0 0,-1 1-1 0 0,0-1 1 0 0,1 4 103 0 0,-7-8-173 0 0,1 1 0 0 0,-1-1 0 0 0,0 1 1 0 0,-1 0-1 0 0,1 0 0 0 0,-1-1 0 0 0,1 1 0 0 0,-1 1 1 0 0,0-1-1 0 0,0 0 0 0 0,0 0 0 0 0,0 1 173 0 0,5 6-4439 0 0,-6-11 2195 0 0</inkml:trace>
  <inkml:trace contextRef="#ctx0" brushRef="#br0" timeOffset="3">5524 1586 64 0 0,'2'7'7139'0'0,"4"12"-2942"0"0,-2-2-5780 0 0,-1 8-4879 0 0,1-3 9718 0 0,4 51 2633 0 0,-1-9-4254 0 0,4 98-825 0 0,2-38-735 0 0,-2-24-46 0 0,14 169 7 0 0,-12-106-7 0 0,6 106 18 0 0,-3-24-66 0 0,5 123 290 0 0,-11 650 914 0 0,-28-455-1066 0 0,-17 1 221 0 0,28-454-189 0 0,-21 291 965 0 0,-18 289 960 0 0,24 0-1234 0 0,21-602-836 0 0,1 243-119 0 0,1-97-1032 0 0,1 91-4365 0 0,0-262 3129 0 0</inkml:trace>
  <inkml:trace contextRef="#ctx0" brushRef="#br0" timeOffset="4">191 8764 296 0 0,'-1'0'61'0'0,"-4"0"53"0"0,0-1 0 0 0,1 0 0 0 0,-1 0 0 0 0,0-1 0 0 0,0 1 0 0 0,1-1 0 0 0,-1 0 0 0 0,0 0 0 0 0,1-1 0 0 0,0 1 0 0 0,-1-1-114 0 0,5 2 2 0 0,-1 1 1 0 0,1 0-1 0 0,0 0 1 0 0,0 0-1 0 0,0 0 0 0 0,0 0 1 0 0,0 0-1 0 0,0 0 0 0 0,-1-1 1 0 0,1 1-1 0 0,0 0 1 0 0,0 0-1 0 0,0 0 0 0 0,0 0 1 0 0,0-1-1 0 0,0 1 1 0 0,0 0-1 0 0,0 0 0 0 0,0 0 1 0 0,0 0-1 0 0,0-1 0 0 0,0 1 1 0 0,0 0-1 0 0,0 0 1 0 0,0 0-1 0 0,0 0 0 0 0,0-1 1 0 0,0 1-1 0 0,0 0 0 0 0,0 0 1 0 0,0 0-1 0 0,0-1 1 0 0,0 1-1 0 0,0 0-2 0 0,0-4 24 0 0,0 4-24 0 0,-1 0 0 0 0,1-1-1 0 0,0 1 1 0 0,0 0-1 0 0,0 0 1 0 0,0-1 0 0 0,0 1-1 0 0,0 0 1 0 0,0 0 0 0 0,-1 0-1 0 0,1-1 1 0 0,0 1-1 0 0,0 0 1 0 0,0 0 0 0 0,0-1-1 0 0,0 1 1 0 0,0 0 0 0 0,0 0-1 0 0,0-1 1 0 0,0 1-1 0 0,0 0 1 0 0,0 0 0 0 0,0-1-1 0 0,1 1 1 0 0,-1 0 0 0 0,0 0-1 0 0,0-1 1 0 0,0 1-1 0 0,0 0 1 0 0,0 0 0 0 0,13-7-26 0 0,-13 7 26 0 0,7-3 17 0 0,1 1 1 0 0,-1 0-1 0 0,1 1 0 0 0,-1 0 0 0 0,1 0 1 0 0,0 1-1 0 0,-1-1 0 0 0,1 2 1 0 0,4 0-18 0 0,14-1 115 0 0,135 5 2512 0 0,-101-3 1279 0 0,56 4-1201 0 0,124 14-420 0 0,-22-2-803 0 0,11-1-84 0 0,-79-7-521 0 0,973 30 2029 0 0,3-52-3170 0 0,-846 7 286 0 0,487-12-1626 0 0,-255-4-6940 0 0,-328 6 1597 0 0,-102 7 5596 0 0</inkml:trace>
  <inkml:trace contextRef="#ctx0" brushRef="#br0" timeOffset="5">4713 1077 0 0 0,'0'-2'15'0'0,"0"0"0"0"0,0 1-1 0 0,1-1 1 0 0,-1 0 0 0 0,1 1 0 0 0,-1-1 0 0 0,1 1 0 0 0,-1-1-1 0 0,1 0 1 0 0,0 1 0 0 0,0-1 0 0 0,0 1-15 0 0,0 0 34 0 0,0 0 0 0 0,-1 0 0 0 0,1 0 0 0 0,-1-1 0 0 0,1 1 0 0 0,-1 0 0 0 0,1 0 0 0 0,-1 0 0 0 0,1 0 1 0 0,-1-1-1 0 0,0 1 0 0 0,0 0 0 0 0,0 0 0 0 0,0-2-34 0 0,1-8 430 0 0,-1 5-70 0 0,-9-1-35 0 0,6 5-158 0 0,2 1-115 0 0,0 0-1 0 0,0 1 0 0 0,0-1 1 0 0,-1 0-1 0 0,1 1 0 0 0,0-1 1 0 0,0 1-1 0 0,0 0 0 0 0,-1-1 1 0 0,0 1-52 0 0,-2 3 650 0 0,3 7 715 0 0,0 0 2162 0 0,0-9-3426 0 0,1 1-1 0 0,0-1 1 0 0,0 0-1 0 0,0 0 1 0 0,0 1-1 0 0,0-1 1 0 0,0 0-1 0 0,0 0 0 0 0,0 1 1 0 0,0 0-101 0 0,2 7 318 0 0,-2 1 1 0 0,1-1 0 0 0,-1 1-1 0 0,-1-1 1 0 0,0 1-1 0 0,0-1 1 0 0,-2 7-319 0 0,-2 24 282 0 0,-6 81 274 0 0,0-10-27 0 0,7-36-177 0 0,-1 17 961 0 0,-9 32-1313 0 0,8-83 287 0 0,0 5 316 0 0,-2-1 1 0 0,-2-1-1 0 0,-7 18-603 0 0,1-2 950 0 0,12-44-441 0 0,-1 1-1 0 0,0-1 1 0 0,-1 0-1 0 0,-4 9-508 0 0,5-12 300 0 0,5-8-137 0 0,0-5-161 0 0,0 0 1 0 0,0 0 0 0 0,0 0 0 0 0,0 0 0 0 0,0 0 0 0 0,0 1-1 0 0,0-1 1 0 0,0 0 0 0 0,0 0 0 0 0,0 0 0 0 0,0 0-1 0 0,1 0 1 0 0,-1 0 0 0 0,0 0 0 0 0,0 0 0 0 0,0 0 0 0 0,0 0-1 0 0,0 0 1 0 0,0 0 0 0 0,0 0 0 0 0,0 0 0 0 0,0 0 0 0 0,0 0-1 0 0,0 0 1 0 0,0 0 0 0 0,1 0 0 0 0,-1 0 0 0 0,0 0 0 0 0,0 0-1 0 0,0 0 1 0 0,0 0 0 0 0,0-1 0 0 0,0 1 0 0 0,0 0-1 0 0,0 0 1 0 0,0 0 0 0 0,0 0 0 0 0,0 0 0 0 0,0 0 0 0 0,0 0-1 0 0,0 0 1 0 0,0 0 0 0 0,0 0 0 0 0,0 0 0 0 0,1 0 0 0 0,-1 0-1 0 0,0 0 1 0 0,0 0 0 0 0,0-1 0 0 0,0 1 0 0 0,0 0 0 0 0,0 0-1 0 0,0 0 1 0 0,0 0 0 0 0,0 0-3 0 0,6-6 19 0 0,0 1 0 0 0,0 0 0 0 0,1 0 0 0 0,4-2-19 0 0,10-8 19 0 0,49-32-17 0 0,2 3 1 0 0,17-4-3 0 0,-73 39-8 0 0,38-19-31 0 0,2 3 1 0 0,22-6 38 0 0,119-31-48 0 0,-164 54 53 0 0,0 1 0 0 0,18 0-5 0 0,66-3 67 0 0,-110 9-59 0 0,3 1 12 0 0,0 0 1 0 0,1 0-1 0 0,-1 1 0 0 0,0 0 1 0 0,0 1-21 0 0,-5-2 4 0 0,0 2 0 0 0,-1-1-1 0 0,1 1 1 0 0,-1-1 0 0 0,0 1 0 0 0,1 0 0 0 0,-1 1 0 0 0,0-1 0 0 0,0 1 0 0 0,0 0 0 0 0,2 2-4 0 0,-3-2-156 0 0,-1-1-1 0 0,0 1 1 0 0,0-1 0 0 0,-1 1-1 0 0,1 0 1 0 0,0-1-1 0 0,-1 1 1 0 0,1 0-1 0 0,-1 0 1 0 0,0 0-1 0 0,0 0 1 0 0,0 1-1 0 0,-1-1 1 0 0,1 0 0 0 0,-1 0-1 0 0,1 3 157 0 0,-1 5-2076 0 0,-1 0-1 0 0,0 0 1 0 0,0 0-1 0 0,-2 4 2077 0 0,2-9-1224 0 0,-2 12-4835 0 0</inkml:trace>
  <inkml:trace contextRef="#ctx0" brushRef="#br0" timeOffset="6">709 1528 0 0 0,'0'-13'1024'0'0,"1"-7"-155"0"0,1 14 3120 0 0,0-1 3456 0 0,-1 13-2408 0 0,0 11-3573 0 0,-1 84 883 0 0,1 27-2208 0 0,7-44-1758 0 0,-6-77-1654 0 0,0-6-2551 0 0,-1-5-2763 0 0,-1-3 6920 0 0</inkml:trace>
  <inkml:trace contextRef="#ctx0" brushRef="#br0" timeOffset="7">563 1530 1664 0 0,'-12'-3'11549'0'0,"7"-1"-5324"0"0,5 3-6026 0 0,0 0 1 0 0,0 1-1 0 0,0-1 0 0 0,0 1 1 0 0,0-1-1 0 0,0 1 0 0 0,0-1 1 0 0,1 1-1 0 0,-1-1 0 0 0,0 1 1 0 0,0-1-1 0 0,0 1 0 0 0,1-1 1 0 0,-1 1-1 0 0,0-1 0 0 0,1 1 1 0 0,-1-1-1 0 0,0 1 0 0 0,1 0 1 0 0,-1-1-1 0 0,0 1 0 0 0,1-1 1 0 0,0 1-200 0 0,4-4 113 0 0,0 0 0 0 0,1 0 0 0 0,0 1 0 0 0,3-2-113 0 0,17-8 245 0 0,0 2 1 0 0,18-5-246 0 0,-20 8-717 0 0,0 2 0 0 0,1 1 0 0 0,-1 0 1 0 0,1 2-1 0 0,5 1 717 0 0,4 1-1226 0 0</inkml:trace>
  <inkml:trace contextRef="#ctx0" brushRef="#br0" timeOffset="8">861 1724 664 0 0,'0'0'546'0'0,"-1"0"1"0"0,1 0-1 0 0,-1 0 0 0 0,1 1 1 0 0,-1-1-1 0 0,1 0 0 0 0,-1 0 1 0 0,1 0-1 0 0,-1 0 0 0 0,1 0 0 0 0,-1 0 1 0 0,1 0-1 0 0,-1-1 0 0 0,1 1 1 0 0,-1 0-1 0 0,1 0 0 0 0,-1 0 1 0 0,1 0-1 0 0,-1-1 0 0 0,1 1 1 0 0,0 0-1 0 0,-1 0 0 0 0,1-1 0 0 0,-1 1-546 0 0,12-6 7028 0 0,7-2-6690 0 0,16-12-126 0 0,-6 4-1633 0 0,-1-1 0 0 0,15-14 1421 0 0,-40 31-152 0 0,-1-1-1 0 0,0 0 1 0 0,0 0 0 0 0,-1 0 0 0 0,1 0 0 0 0,0 1 0 0 0,0-1 0 0 0,0 0 0 0 0,0 0 0 0 0,-1-1 0 0 0,1 1 0 0 0,-1 0 0 0 0,1 0 0 0 0,-1 0 0 0 0,1 0 0 0 0,-1-1 0 0 0,1 1-1 0 0,-1 0 1 0 0,0 0 0 0 0,0-1 0 0 0,0 1 0 0 0,0 0 0 0 0,0-1 152 0 0,0 1-10 0 0,-1 0 0 0 0,1 0 0 0 0,-1 0 0 0 0,1 0 0 0 0,-1 0-1 0 0,0 0 1 0 0,1 1 0 0 0,-1-1 0 0 0,0 0 0 0 0,0 0 0 0 0,1 1 0 0 0,-1-1 0 0 0,0 0-1 0 0,0 1 1 0 0,0-1 0 0 0,0 1 0 0 0,0-1 0 0 0,0 1 0 0 0,0 0 0 0 0,0-1 0 0 0,0 1 0 0 0,0 0-1 0 0,0 0 1 0 0,0 0 0 0 0,0 0 0 0 0,0 0 0 0 0,-1 0 0 0 0,1 0 10 0 0,-4 0 333 0 0,-1 0 0 0 0,1 0 0 0 0,0 1 0 0 0,0 0 0 0 0,0 0 1 0 0,0 0-1 0 0,0 0 0 0 0,0 1 0 0 0,0 0 0 0 0,1 0 0 0 0,-1 0 0 0 0,0 1 0 0 0,1 0 0 0 0,0-1 1 0 0,0 2-1 0 0,0-1 0 0 0,0 0 0 0 0,0 1 0 0 0,0 0 0 0 0,-2 3-333 0 0,2-2 150 0 0,0 1 0 0 0,0 0 0 0 0,0 0-1 0 0,0 0 1 0 0,1 0 0 0 0,0 1 0 0 0,1-1 0 0 0,-1 1 0 0 0,1 0 0 0 0,1-1-1 0 0,-1 1 1 0 0,1 0 0 0 0,0 0 0 0 0,1 0 0 0 0,-1 2-150 0 0,1-7 6 0 0,0 0 0 0 0,0 0 0 0 0,1 0 0 0 0,-1 0 1 0 0,0-1-1 0 0,1 1 0 0 0,-1 0 0 0 0,1 0 0 0 0,0 0 1 0 0,-1 0-1 0 0,1-1 0 0 0,0 1 0 0 0,0 0 0 0 0,0-1 0 0 0,0 1 1 0 0,1-1-1 0 0,-1 1 0 0 0,0-1 0 0 0,0 0 0 0 0,1 1 1 0 0,0-1-7 0 0,1 1-170 0 0,0-1 1 0 0,0 1 0 0 0,0-1 0 0 0,-1 0 0 0 0,1 0 0 0 0,1 0 0 0 0,-1-1 0 0 0,0 1 0 0 0,0-1 0 0 0,0 1 0 0 0,0-1 0 0 0,2 0 169 0 0,7-1-1651 0 0,0 0 0 0 0,1-1 1 0 0,-1-1-1 0 0,0 1 1 0 0,0-2-1 0 0,2-1 1651 0 0,7-3-9420 0 0</inkml:trace>
  <inkml:trace contextRef="#ctx0" brushRef="#br0" timeOffset="9">1239 1589 248 0 0,'-2'-2'1497'0'0,"-1"1"-1"0"0,1 0 1 0 0,-1 0 0 0 0,0 0-1 0 0,0 0 1 0 0,1 1 0 0 0,-1-1-1 0 0,0 1 1 0 0,0-1 0 0 0,0 1-1 0 0,0 0-1496 0 0,-20 0 3785 0 0,17 1-3193 0 0,-1 1-1 0 0,0-1 0 0 0,1 1 1 0 0,0 0-1 0 0,-1 0 0 0 0,-1 1-591 0 0,5-1 66 0 0,0-1-1 0 0,0 1 0 0 0,0-1 0 0 0,0 1 0 0 0,1 0 0 0 0,-1 0 0 0 0,1 0 0 0 0,-1 0 0 0 0,1 1 0 0 0,0-1 0 0 0,-1 1 1 0 0,1-1-1 0 0,-1 3-65 0 0,3-5-6 0 0,0 1 0 0 0,-1 0 0 0 0,1-1 1 0 0,0 1-1 0 0,0 0 0 0 0,0 0 1 0 0,-1-1-1 0 0,1 1 0 0 0,0 0 0 0 0,0 0 1 0 0,0-1-1 0 0,0 1 0 0 0,0 0 0 0 0,0 0 1 0 0,0-1-1 0 0,1 1 0 0 0,-1 0 0 0 0,0 0 1 0 0,0-1-1 0 0,0 1 0 0 0,1 0 0 0 0,-1-1 1 0 0,1 1-1 0 0,-1 0 0 0 0,0-1 1 0 0,1 1-1 0 0,-1 0 0 0 0,1-1 0 0 0,-1 1 1 0 0,1-1-1 0 0,-1 1 0 0 0,1-1 0 0 0,0 1 1 0 0,-1-1-1 0 0,1 1 0 0 0,0-1 0 0 0,-1 0 1 0 0,1 1-1 0 0,0-1 0 0 0,-1 0 1 0 0,1 0-1 0 0,0 0 0 0 0,0 1 6 0 0,6 1-83 0 0,0 0 0 0 0,0-1 0 0 0,0 1 0 0 0,4-1 83 0 0,-4 0-147 0 0,2 0-71 0 0,-1 0 1 0 0,0 1-1 0 0,1 0 0 0 0,-1 1 1 0 0,0 0-1 0 0,0 0 1 0 0,-1 1-1 0 0,3 1 218 0 0,-8-4-7 0 0,1 1-1 0 0,-1-1 1 0 0,0 1 0 0 0,0 0-1 0 0,0 0 1 0 0,0 0 0 0 0,-1 0-1 0 0,1 0 1 0 0,0 0 0 0 0,-1 0 0 0 0,0 0-1 0 0,1 1 1 0 0,-1-1 0 0 0,0 1-1 0 0,0-1 1 0 0,0 1 0 0 0,-1-1-1 0 0,1 1 1 0 0,0 0 0 0 0,-1-1 0 0 0,0 1-1 0 0,0 0 1 0 0,0-1 0 0 0,0 1-1 0 0,0 0 1 0 0,0-1 0 0 0,-1 1-1 0 0,1 0 8 0 0,-1 0 91 0 0,0 0 0 0 0,0 0-1 0 0,0-1 1 0 0,0 1-1 0 0,0 0 1 0 0,-1-1-1 0 0,1 1 1 0 0,-1-1 0 0 0,0 1-1 0 0,0-1 1 0 0,0 0-1 0 0,0 0 1 0 0,0 0 0 0 0,0 0-1 0 0,0 0 1 0 0,-1 0-1 0 0,1-1 1 0 0,-1 1-1 0 0,1-1 1 0 0,-1 0 0 0 0,0 1-1 0 0,0-1 1 0 0,1 0-1 0 0,-1-1 1 0 0,-1 1-91 0 0,0 0-58 0 0,0 0 0 0 0,0 0 0 0 0,0-1 0 0 0,0 1 0 0 0,0-1 0 0 0,0 0 0 0 0,0-1 0 0 0,-3 1 58 0 0,4-1-395 0 0,0 1 0 0 0,1-1 0 0 0,-1 0 0 0 0,0 0 0 0 0,0 0 0 0 0,1 0 0 0 0,-1 0 0 0 0,0-1 0 0 0,1 1 0 0 0,-1-1 0 0 0,-1-1 395 0 0,-6-11-3840 0 0,8 5-136 0 0</inkml:trace>
  <inkml:trace contextRef="#ctx0" brushRef="#br0" timeOffset="10">1382 1435 0 0 0,'0'-15'1582'0'0,"1"4"16156"0"0,-1 65-14093 0 0,7 27-2339 0 0,1 5-1608 0 0,-5 3-2037 0 0,-2-30-7216 0 0,-1-51 3673 0 0</inkml:trace>
  <inkml:trace contextRef="#ctx0" brushRef="#br0" timeOffset="11">1308 1644 1520 0 0,'-9'-8'17338'0'0,"9"1"-12188"0"0,1 6-5094 0 0,0 0 0 0 0,0 0 1 0 0,-1 0-1 0 0,1 1 0 0 0,0-1 0 0 0,1 0 1 0 0,-1 1-1 0 0,0-1 0 0 0,0 0 0 0 0,0 1 1 0 0,0 0-1 0 0,0-1 0 0 0,1 1 0 0 0,-1 0 1 0 0,0 0-1 0 0,1-1-56 0 0,64-9-454 0 0,37 5-5708 0 0,-87 5 5264 0 0,12-1-1949 0 0</inkml:trace>
  <inkml:trace contextRef="#ctx0" brushRef="#br0" timeOffset="12">1763 1559 0 0 0,'4'-35'-92'0'0,"-2"-1"3470"0"0,-2 29-1813 0 0,-1 0-1 0 0,0 0 1 0 0,0 1-1 0 0,0-1 1 0 0,0 0-1 0 0,-1 1 0 0 0,0 0 1 0 0,-1-1-1 0 0,-1-2-1564 0 0,4 8 126 0 0,-1 0 0 0 0,0 0 0 0 0,1 0 0 0 0,-1-1 0 0 0,0 1 0 0 0,1 0-1 0 0,-1 0 1 0 0,0 1 0 0 0,0-1 0 0 0,0 0 0 0 0,0 0 0 0 0,0 0-1 0 0,0 1 1 0 0,0-1 0 0 0,0 0 0 0 0,0 1 0 0 0,-1-1 0 0 0,1 1 0 0 0,0-1-1 0 0,0 1 1 0 0,-1 0 0 0 0,1-1 0 0 0,0 1 0 0 0,0 0 0 0 0,-1 0 0 0 0,1 0-1 0 0,0 0 1 0 0,0 0 0 0 0,-1 0 0 0 0,1 0 0 0 0,0 1 0 0 0,0-1 0 0 0,-1 0-1 0 0,1 1 1 0 0,0-1 0 0 0,0 1 0 0 0,0-1 0 0 0,0 1 0 0 0,-1 0 0 0 0,1-1-1 0 0,0 1 1 0 0,0 0 0 0 0,0 0-126 0 0,-2 1 53 0 0,0 1 0 0 0,-1 0 0 0 0,1-1-1 0 0,1 1 1 0 0,-1 0 0 0 0,0 1 0 0 0,1-1 0 0 0,0 0 0 0 0,-1 1-1 0 0,1-1 1 0 0,1 1 0 0 0,-1 0 0 0 0,0 1-53 0 0,-4 18 251 0 0,2 0 0 0 0,0 1 0 0 0,2 0 0 0 0,0 18-251 0 0,6 98-443 0 0,-2-108 7 0 0,6 71-4466 0 0,-4-69-367 0 0,2-1-3806 0 0,-3-17 6283 0 0</inkml:trace>
  <inkml:trace contextRef="#ctx0" brushRef="#br0" timeOffset="13">1619 1709 944 0 0,'-3'-12'3189'0'0,"2"5"-750"0"0,-1-1 1 0 0,1 0 0 0 0,0 0 0 0 0,1 1-1 0 0,0-9-2439 0 0,0 15 150 0 0,0-1 0 0 0,1 0 1 0 0,-1 1-1 0 0,0-1 0 0 0,1 1 0 0 0,-1-1 0 0 0,1 1 0 0 0,0-1 0 0 0,-1 1 0 0 0,1-1 0 0 0,0 1 0 0 0,0 0 0 0 0,0-1 0 0 0,0 1 1 0 0,0 0-1 0 0,0 0 0 0 0,0 0 0 0 0,0 0 0 0 0,1-1 0 0 0,-1 2 0 0 0,0-1 0 0 0,1 0 0 0 0,-1 0 0 0 0,0 0 0 0 0,1 1 0 0 0,-1-1 1 0 0,1 1-1 0 0,-1-1 0 0 0,1 1 0 0 0,1-1-150 0 0,9 0-677 0 0,0 0 0 0 0,1 1-1 0 0,-1 0 1 0 0,0 0 0 0 0,0 2 0 0 0,0-1 0 0 0,6 3 677 0 0,1 0-2035 0 0</inkml:trace>
  <inkml:trace contextRef="#ctx0" brushRef="#br0" timeOffset="14">1992 1613 736 0 0,'-5'-2'3181'0'0,"-13"-10"6258"0"0,-1 3-5419 0 0,17 8-3801 0 0,0 1 1 0 0,-1-1-1 0 0,1 1 1 0 0,0 0-1 0 0,-1 0 1 0 0,1-1-1 0 0,0 2 1 0 0,-1-1-1 0 0,1 0 1 0 0,0 0-1 0 0,-1 1 1 0 0,1-1-1 0 0,0 1 1 0 0,0 0-1 0 0,-1-1 1 0 0,1 1-1 0 0,0 0-219 0 0,-3 2 213 0 0,1 0-1 0 0,-1 0 0 0 0,0 1 1 0 0,1 0-1 0 0,0-1 0 0 0,0 1 1 0 0,0 0-1 0 0,1 1 1 0 0,-1-1-1 0 0,1 1 0 0 0,0 0 1 0 0,-1 2-213 0 0,-2 3 81 0 0,1 1 0 0 0,0 0 0 0 0,1 0 0 0 0,0 0 0 0 0,0 6-81 0 0,3-14-18 0 0,0 1 0 0 0,1-1 0 0 0,-1 1 0 0 0,1 0 0 0 0,0-1 0 0 0,0 1 0 0 0,0 0 0 0 0,0-1 0 0 0,1 1 18 0 0,-1-3-36 0 0,0 0 1 0 0,0-1-1 0 0,1 1 0 0 0,-1 0 0 0 0,0 0 1 0 0,1 0-1 0 0,-1-1 0 0 0,1 1 1 0 0,-1 0-1 0 0,1-1 0 0 0,-1 1 0 0 0,1 0 1 0 0,-1-1-1 0 0,1 1 0 0 0,0 0 1 0 0,-1-1-1 0 0,1 1 0 0 0,0-1 0 0 0,-1 0 1 0 0,1 1-1 0 0,0-1 0 0 0,0 1 1 0 0,-1-1-1 0 0,1 0 0 0 0,0 0 0 0 0,0 1 1 0 0,0-1-1 0 0,-1 0 0 0 0,1 0 1 0 0,0 0-1 0 0,0 0 0 0 0,0 0 0 0 0,0 0 1 0 0,0 0-1 0 0,-1 0 0 0 0,1 0 1 0 0,0 0-1 0 0,0-1 0 0 0,0 1 36 0 0,6-2-412 0 0,-1 0-1 0 0,0-1 1 0 0,0 1-1 0 0,0-1 1 0 0,0-1-1 0 0,0 1 1 0 0,-1-1 0 0 0,0 0-1 0 0,0 0 1 0 0,0 0-1 0 0,0-1 1 0 0,0 0-1 0 0,2-3 413 0 0,-1 1-241 0 0,-1 0-1 0 0,0-1 1 0 0,0 1-1 0 0,0-1 0 0 0,-1-1 1 0 0,0 1-1 0 0,0-1 0 0 0,-1 1 1 0 0,1-6 241 0 0,-1-8 876 0 0,-3 22-721 0 0,0-1-1 0 0,1 0 1 0 0,-1 1-1 0 0,0-1 1 0 0,0 0-1 0 0,0 1 1 0 0,0-1 0 0 0,0 0-1 0 0,0 1 1 0 0,0-1-1 0 0,0 0 1 0 0,0 1-1 0 0,-1-1 1 0 0,1 0-1 0 0,0 1 1 0 0,0-1 0 0 0,-1 0-1 0 0,1 1 1 0 0,0-1-1 0 0,0 1 1 0 0,-1-1-1 0 0,1 1 1 0 0,-1-1 0 0 0,1 1-1 0 0,-1-1 1 0 0,1 1-1 0 0,-1-1 1 0 0,1 1-1 0 0,-1-1-154 0 0,1 1 113 0 0,-1 1-1 0 0,1-1 1 0 0,-1 0-1 0 0,0 0 1 0 0,1 1-1 0 0,-1-1 1 0 0,1 0-1 0 0,0 0 1 0 0,-1 1-1 0 0,1-1 1 0 0,-1 1-1 0 0,1-1 1 0 0,-1 0-1 0 0,1 1 1 0 0,0-1-1 0 0,-1 1 1 0 0,1-1-1 0 0,0 1 1 0 0,0-1-1 0 0,-1 1 0 0 0,1-1 1 0 0,0 1-1 0 0,0-1 1 0 0,0 1-1 0 0,-1-1 1 0 0,1 1-113 0 0,-4 18 573 0 0,3-17-429 0 0,-1 9-33 0 0,0 0-1 0 0,1 1 0 0 0,1-1 0 0 0,-1 0 1 0 0,2 6-111 0 0,0-11-167 0 0,-1 1 1 0 0,1 0 0 0 0,1-1-1 0 0,-1 1 1 0 0,1-1 0 0 0,0 0 0 0 0,1 1-1 0 0,-1-1 1 0 0,4 4 166 0 0,-6-9-236 0 0,1 0 0 0 0,0 0 0 0 0,-1 0 0 0 0,1 0 0 0 0,0 0 0 0 0,-1 0 0 0 0,1 0 0 0 0,0-1 0 0 0,0 1 0 0 0,0 0 0 0 0,0-1 0 0 0,0 1 0 0 0,0 0 0 0 0,0-1 0 0 0,0 1 0 0 0,0-1 0 0 0,0 1 0 0 0,0-1 0 0 0,0 0 0 0 0,0 0-1 0 0,1 1 1 0 0,-1-1 236 0 0,1 0-982 0 0,-1 0-1 0 0,1-1 0 0 0,0 1 0 0 0,0-1 0 0 0,-1 1 0 0 0,1-1 1 0 0,0 1-1 0 0,-1-1 0 0 0,1 0 0 0 0,-1 1 0 0 0,1-1 1 0 0,-1 0-1 0 0,1 0 0 0 0,-1-1 983 0 0,7-5-2489 0 0</inkml:trace>
  <inkml:trace contextRef="#ctx0" brushRef="#br0" timeOffset="15">2158 1451 848 0 0,'7'-28'9754'0'0,"-2"6"-1360"0"0,-3 7-5835 0 0,-13 82 1488 0 0,-1 5-4141 0 0,10-61 60 0 0,-2 24 62 0 0,1 15-28 0 0,2-40-381 0 0,2 0-1 0 0,-1 1 0 0 0,2-1 1 0 0,-1 1-1 0 0,1-1 1 0 0,4 10 381 0 0,-6-19-119 0 0,0 0 1 0 0,0 0-1 0 0,1 0 1 0 0,-1 0-1 0 0,1 0 1 0 0,-1 0-1 0 0,1 0 0 0 0,-1 0 1 0 0,1 0-1 0 0,0 0 1 0 0,-1 0-1 0 0,1 0 1 0 0,0 0-1 0 0,0-1 0 0 0,0 1 1 0 0,0 0-1 0 0,-1-1 1 0 0,2 1 118 0 0,-2-1-154 0 0,1 1 0 0 0,0-1 1 0 0,-1 0-1 0 0,1 0 0 0 0,-1 0 0 0 0,1 0 1 0 0,0 0-1 0 0,-1 0 0 0 0,1-1 0 0 0,-1 1 1 0 0,1 0-1 0 0,0 0 0 0 0,-1 0 1 0 0,1 0-1 0 0,-1-1 0 0 0,1 1 0 0 0,-1 0 1 0 0,1-1-1 0 0,-1 1 0 0 0,1 0 0 0 0,-1-1 1 0 0,1 1-1 0 0,-1 0 0 0 0,0-1 154 0 0,3-2-790 0 0,0 0-1 0 0,-1 0 1 0 0,0 0-1 0 0,0 0 0 0 0,0-1 1 0 0,0 1-1 0 0,0-1 1 0 0,-1 1-1 0 0,1-1 791 0 0,11-39-6265 0 0,-2 0 3567 0 0,6-42 6496 0 0,-3 12 7100 0 0,-12 53-6208 0 0,-2 19-3304 0 0,0 2-225 0 0,-2 10-136 0 0,-4 71 553 0 0,-2 36-1533 0 0,7-88-4914 0 0,4 18 4869 0 0,-3-41-912 0 0,1 0 0 0 0,1 0 1 0 0,-1 0-1 0 0,2 3 912 0 0,3 4-3293 0 0</inkml:trace>
  <inkml:trace contextRef="#ctx0" brushRef="#br0" timeOffset="16">2369 1595 0 0 0,'-7'3'2218'0'0,"0"0"11720"0"0,7-3-9283 0 0,3-1-2914 0 0,2 0-3297 0 0,45-9 2724 0 0,0 3 0 0 0,34-1-1168 0 0,-32 6-4884 0 0,20 3 4884 0 0,-56-1-1860 0 0</inkml:trace>
  <inkml:trace contextRef="#ctx0" brushRef="#br0" timeOffset="17">1331 2018 0 0 0,'0'-1'430'0'0,"0"0"1"0"0,1 0-1 0 0,-1 0 1 0 0,0 0-1 0 0,0 1 1 0 0,0-1-1 0 0,1 0 0 0 0,-1 0 1 0 0,0 0-1 0 0,0 0 1 0 0,0 0-1 0 0,-1 0 1 0 0,1 1-1 0 0,0-1 0 0 0,0 0 1 0 0,0 0-1 0 0,-1 0 1 0 0,1 0-1 0 0,0 1 1 0 0,-1-1-1 0 0,1 0 0 0 0,-1 0 1 0 0,1 1-1 0 0,-1-1 1 0 0,1 0-1 0 0,-1 0 1 0 0,1 1-1 0 0,-1-1 0 0 0,0 1 1 0 0,1-1-1 0 0,-1 1 1 0 0,0-1-431 0 0,0 0 735 0 0,-1 0 0 0 0,1 0 1 0 0,-1 0-1 0 0,1 0 1 0 0,-1 0-1 0 0,0 0 0 0 0,1 0 1 0 0,-1 1-1 0 0,-1-1-735 0 0,-9 0-646 0 0,6 3 695 0 0,1 1 0 0 0,0-1 1 0 0,0 1-1 0 0,0 0 0 0 0,0 0 1 0 0,0 0-1 0 0,0 0 0 0 0,1 1 1 0 0,-1 0-1 0 0,1 0 0 0 0,0 0 1 0 0,1 1-1 0 0,-1-1 0 0 0,1 1 1 0 0,-1 0-1 0 0,2 0 0 0 0,-1 0 1 0 0,0 1-50 0 0,2-5 0 0 0,1 1 0 0 0,0-1 0 0 0,-1 0 0 0 0,1 0 0 0 0,0 0 0 0 0,-1 0 0 0 0,1 0 0 0 0,0 1 0 0 0,0-1 0 0 0,0 0 0 0 0,0 0 0 0 0,0 0 0 0 0,1 1 0 0 0,-1-1 0 0 0,0 0 1 0 0,0 0-1 0 0,1 0 0 0 0,-1 0 0 0 0,1 0 0 0 0,-1 0 0 0 0,1 0 0 0 0,-1 0 0 0 0,1 0 0 0 0,0 0 0 0 0,-1 0 0 0 0,1 0 0 0 0,0 0 0 0 0,0 0 0 0 0,0 0 0 0 0,0 0 0 0 0,0-1 0 0 0,0 1 0 0 0,0 0 0 0 0,0-1 0 0 0,0 1 1 0 0,0-1-1 0 0,0 1 0 0 0,0-1 0 0 0,0 0 0 0 0,7 3-16 0 0,0-1 1 0 0,0-1 0 0 0,0 1-1 0 0,1-1 1 0 0,5-1 15 0 0,10 3-16 0 0,-16-2-4 0 0,-1 1 1 0 0,1 0-1 0 0,0 1 1 0 0,-1 0-1 0 0,0 0 1 0 0,0 0-1 0 0,1 2 20 0 0,-6-4-7 0 0,0 0 0 0 0,0 0 1 0 0,0 1-1 0 0,0-1 0 0 0,0 1 0 0 0,0-1 0 0 0,-1 1 1 0 0,1 0-1 0 0,0-1 0 0 0,-1 1 0 0 0,0 0 1 0 0,1 0-1 0 0,-1 0 0 0 0,0 0 0 0 0,0 1 0 0 0,0-1 1 0 0,0 0-1 0 0,-1 0 0 0 0,1 1 0 0 0,0-1 0 0 0,-1 0 1 0 0,0 1-1 0 0,1-1 0 0 0,-1 0 0 0 0,0 1 7 0 0,-1-1 16 0 0,0 1-1 0 0,1-1 1 0 0,-1 1 0 0 0,0-1-1 0 0,0 0 1 0 0,-1 1-1 0 0,1-1 1 0 0,0 0-1 0 0,-1 0 1 0 0,1 0-1 0 0,-1 0 1 0 0,0 0-1 0 0,0 0 1 0 0,1-1 0 0 0,-1 1-1 0 0,0-1 1 0 0,-1 1-1 0 0,0 0-15 0 0,-6 4 61 0 0,0-1-1 0 0,-1 0 1 0 0,-7 3-61 0 0,8-4 71 0 0,-1-1 1 0 0,0 0 0 0 0,-8 2-72 0 0,15-5-231 0 0,0 1 1 0 0,1-1-1 0 0,-1 1 1 0 0,0-1-1 0 0,0 0 1 0 0,1 0 0 0 0,-1 0-1 0 0,0 0 1 0 0,0-1-1 0 0,1 1 1 0 0,-1-1-1 0 0,0 0 1 0 0,1 1-1 0 0,-1-1 1 0 0,0 0-1 0 0,-1-1 231 0 0,4 1-90 0 0,0 1 0 0 0,-1 0 1 0 0,1-1-1 0 0,0 1 0 0 0,-1 0 0 0 0,1-1 0 0 0,0 1 0 0 0,0 0 0 0 0,-1-1 1 0 0,1 1-1 0 0,0 0 0 0 0,0-1 0 0 0,0 1 0 0 0,-1-1 0 0 0,1 1 1 0 0,0-1-1 0 0,0 1 0 0 0,0 0 0 0 0,0-1 0 0 0,0 1 0 0 0,0-1 1 0 0,0 1 89 0 0,0-5-1606 0 0</inkml:trace>
  <inkml:trace contextRef="#ctx0" brushRef="#br0" timeOffset="18">1501 2149 920 0 0,'1'-5'8896'0'0,"0"5"-3377"0"0,3 10-1537 0 0,1 19-3124 0 0,-1 3-130 0 0,3 43-38 0 0,-6-24-592 0 0,-1-48-115 0 0,0-1-36 0 0,-1 1-1 0 0,1 0 0 0 0,1-1 1 0 0,-1 1-1 0 0,0 0 0 0 0,1-1 1 0 0,-1 1-1 0 0,1 0 0 0 0,0 1 54 0 0,-6-38-1317 0 0,-1 3 958 0 0,1 9 269 0 0,1 0 0 0 0,1 0-1 0 0,1-5 91 0 0,2 20 37 0 0,0 1-1 0 0,0 0 1 0 0,1 0 0 0 0,-1 0-1 0 0,1 0 1 0 0,1 0-1 0 0,-1 0 1 0 0,1 1-1 0 0,0-1 1 0 0,1 0 0 0 0,-1 1-1 0 0,1-1 1 0 0,0 1-1 0 0,0 0-36 0 0,0 2-2 0 0,-1 0 0 0 0,1 0 0 0 0,0 1 0 0 0,0-1 0 0 0,0 1 0 0 0,0 0 0 0 0,0 0 0 0 0,0 0 0 0 0,0 0 0 0 0,1 0 0 0 0,-1 1 0 0 0,1 0 0 0 0,-1-1 0 0 0,1 2 0 0 0,1-2 2 0 0,-3 2-3 0 0,1-1 0 0 0,-1 1 0 0 0,1 0-1 0 0,-1 0 1 0 0,1-1 0 0 0,-1 1 0 0 0,1 1 0 0 0,-1-1 0 0 0,1 0-1 0 0,-1 1 1 0 0,1-1 0 0 0,-1 1 0 0 0,0 0 0 0 0,1 0 0 0 0,-1 0 0 0 0,0 0-1 0 0,1 0 1 0 0,-1 0 0 0 0,0 1 0 0 0,0-1 0 0 0,0 1 0 0 0,0-1 0 0 0,0 2 3 0 0,-1-2 11 0 0,-1 0 0 0 0,1 0 0 0 0,-1 0 1 0 0,1 0-1 0 0,-1 1 0 0 0,1-1 1 0 0,-1 0-1 0 0,0 0 0 0 0,0 0 0 0 0,0 1 1 0 0,0-1-1 0 0,0 0 0 0 0,0 0 0 0 0,0 1 1 0 0,0-1-1 0 0,0 0 0 0 0,0 0 1 0 0,-1 0-1 0 0,1 1 0 0 0,0-1 0 0 0,-1 0 1 0 0,1 0-1 0 0,-1 0 0 0 0,1 0 1 0 0,-1 0-1 0 0,0 0 0 0 0,1 0 0 0 0,-1 0 1 0 0,-1 1-12 0 0,-1 3 30 0 0,-1 0 1 0 0,0-1-1 0 0,-1 1 1 0 0,1-1 0 0 0,-2 2-31 0 0,-1-1-110 0 0,-4 5-35 0 0,-1-2 0 0 0,-9 6 145 0 0,18-12-697 0 0,-1 0 1 0 0,0 0-1 0 0,1 0 1 0 0,-1-1-1 0 0,0 0 0 0 0,0 0 1 0 0,-2 1 696 0 0,0-2-2703 0 0</inkml:trace>
  <inkml:trace contextRef="#ctx0" brushRef="#br0" timeOffset="19">1733 2137 912 0 0,'7'9'9080'0'0,"1"-5"-3684"0"0,-6-3-5151 0 0,-1-1 1 0 0,0 0-1 0 0,1 0 0 0 0,-1 0 0 0 0,1 0 1 0 0,-1 0-1 0 0,0 0 0 0 0,1 0 0 0 0,-1-1 0 0 0,0 1 1 0 0,1 0-1 0 0,-1-1 0 0 0,1 1-245 0 0,0-1-44 0 0,1-1 0 0 0,0 1 0 0 0,0-1 0 0 0,-1 0 1 0 0,1 0-1 0 0,-1 0 0 0 0,1 0 0 0 0,-1 0 0 0 0,0 0 0 0 0,0 0 0 0 0,0-1 0 0 0,1 0 44 0 0,1-3-50 0 0,0-1-1 0 0,-1 0 0 0 0,1 0 1 0 0,-1-2 50 0 0,-2 7-26 0 0,0 0 0 0 0,0 0 0 0 0,-1 0 0 0 0,1 0 0 0 0,-1 0 0 0 0,0 0 0 0 0,1 0 0 0 0,-1 0 0 0 0,0-1 0 0 0,0 1 0 0 0,0 0 0 0 0,-1 0 0 0 0,1 0-1 0 0,0 0 1 0 0,-1 0 0 0 0,1 0 0 0 0,-1 0 0 0 0,0 0 26 0 0,1 1 15 0 0,-1 1 0 0 0,1-1 0 0 0,0 1 0 0 0,-1-1 0 0 0,1 1 0 0 0,-1-1 0 0 0,1 1 0 0 0,-1-1 0 0 0,1 1 0 0 0,-1-1 0 0 0,1 1 0 0 0,-1 0 0 0 0,1-1 0 0 0,-1 1 0 0 0,1 0 0 0 0,-1-1 0 0 0,0 1 0 0 0,1 0-1 0 0,-1 0 1 0 0,0 0 0 0 0,1 0 0 0 0,-1 0 0 0 0,0-1 0 0 0,1 1-15 0 0,-2 1 73 0 0,0-1-1 0 0,0 0 0 0 0,1 0 0 0 0,-1 1 1 0 0,0-1-1 0 0,1 1 0 0 0,-1-1 1 0 0,1 1-1 0 0,-2 0-72 0 0,-4 4 483 0 0,0-1 0 0 0,0 1 0 0 0,-5 5-483 0 0,9-8 169 0 0,-4 4 142 0 0,1-1 0 0 0,-1 2 0 0 0,1-1 0 0 0,1 1 0 0 0,-1 0 1 0 0,1 0-1 0 0,1 0 0 0 0,-1 2-311 0 0,4-8 19 0 0,0 1 1 0 0,0-1-1 0 0,0 1 1 0 0,0 0-1 0 0,1 0 0 0 0,-1-1 1 0 0,0 1-1 0 0,1 0 1 0 0,0 0-1 0 0,-1 0 0 0 0,1 0 1 0 0,0 0-1 0 0,0 0 1 0 0,0-1-1 0 0,0 1 0 0 0,0 0 1 0 0,1 0-1 0 0,-1 0 1 0 0,1 0-1 0 0,-1 0 0 0 0,1-1 1 0 0,0 1-1 0 0,-1 0 1 0 0,1 0-1 0 0,0-1 0 0 0,0 1 1 0 0,0-1-1 0 0,0 1 1 0 0,1-1-1 0 0,-1 1 0 0 0,0-1 1 0 0,1 0-1 0 0,-1 1 1 0 0,0-1-1 0 0,1 0 0 0 0,0 0 1 0 0,-1 0-1 0 0,1 0 1 0 0,1 0-20 0 0,1 1-221 0 0,1 0 1 0 0,0-1-1 0 0,0 1 1 0 0,0-1-1 0 0,1-1 1 0 0,-1 1 0 0 0,0-1-1 0 0,0 1 1 0 0,0-1-1 0 0,1-1 1 0 0,-1 1-1 0 0,1-1 221 0 0,14-2-5412 0 0,0-1 0 0 0,9-4 5412 0 0,-12 4-7798 0 0</inkml:trace>
  <inkml:trace contextRef="#ctx0" brushRef="#br0" timeOffset="20">1959 2038 0 0 0,'-4'-1'-222'0'0,"-3"-1"3310"0"0,-3-1 6053 0 0,4 0-990 0 0,7 1-6824 0 0,3-1-1271 0 0,0 0 0 0 0,1 0 0 0 0,0 0 0 0 0,0 0 0 0 0,-1 1 0 0 0,1 0 0 0 0,1 0 1 0 0,-1 0-1 0 0,0 1-56 0 0,-3 0 6 0 0,-1 1-1 0 0,0 0 1 0 0,0 0 0 0 0,1 0 0 0 0,-1 0 0 0 0,0 0 0 0 0,1 0 0 0 0,-1 0 0 0 0,0 0-1 0 0,0 0 1 0 0,1 1 0 0 0,-1-1 0 0 0,0 0 0 0 0,0 1 0 0 0,1-1 0 0 0,-1 1 0 0 0,0 0-1 0 0,0-1 1 0 0,0 1 0 0 0,0 0 0 0 0,0 0 0 0 0,0-1 0 0 0,0 1 0 0 0,0 0 0 0 0,0 0-1 0 0,0 0 1 0 0,-1 0 0 0 0,1 0 0 0 0,0 0 0 0 0,-1 1 0 0 0,1-1 0 0 0,0 0 0 0 0,-1 0-1 0 0,0 0 1 0 0,1 1 0 0 0,-1-1 0 0 0,0 0 0 0 0,1 0 0 0 0,-1 1 0 0 0,0 0-6 0 0,0 4 54 0 0,0 1 0 0 0,0-1 0 0 0,0 1 0 0 0,-1-1 1 0 0,0 1-1 0 0,0-1 0 0 0,-1 1 0 0 0,0-1 0 0 0,-1 4-54 0 0,-7 29 490 0 0,9-34-395 0 0,1 0 0 0 0,-1 1 0 0 0,1-1 0 0 0,0 0 0 0 0,1 0-1 0 0,-1 0 1 0 0,1 1 0 0 0,0-1 0 0 0,1 2-95 0 0,-1-5-56 0 0,-1 0 0 0 0,1-1-1 0 0,0 1 1 0 0,0-1 0 0 0,-1 1 0 0 0,1-1 0 0 0,0 1-1 0 0,1-1 1 0 0,-1 0 0 0 0,0 0 0 0 0,0 1 0 0 0,0-1-1 0 0,1 0 1 0 0,-1 0 0 0 0,1 0 0 0 0,-1 0 0 0 0,1 0-1 0 0,-1-1 1 0 0,1 1 0 0 0,-1 0 0 0 0,1-1 0 0 0,0 1-1 0 0,-1-1 1 0 0,1 1 0 0 0,0-1 0 0 0,0 0 0 0 0,-1 0 0 0 0,1 0-1 0 0,0 0 1 0 0,0 0 56 0 0,4 0-1216 0 0,0-1 0 0 0,-1 0 1 0 0,1 0-1 0 0,0 0 0 0 0,-1-1 0 0 0,6-1 1216 0 0,17-11-11424 0 0,-19 9 9525 0 0</inkml:trace>
  <inkml:trace contextRef="#ctx0" brushRef="#br0" timeOffset="21">1962 2109 1608 0 0,'-8'5'15894'0'0,"2"0"-11560"0"0,5-4-4338 0 0,1-1 0 0 0,0 0-1 0 0,0 0 1 0 0,0 0 0 0 0,0 0 0 0 0,0 1-1 0 0,0-1 1 0 0,0 0 0 0 0,0 0-1 0 0,0 0 1 0 0,0 1 0 0 0,0-1-1 0 0,0 0 1 0 0,0 0 0 0 0,0 0-1 0 0,0 1 1 0 0,0-1 0 0 0,0 0 0 0 0,0 0-1 0 0,0 0 1 0 0,0 1 0 0 0,0-1-1 0 0,0 0 1 0 0,0 0 0 0 0,0 0-1 0 0,0 1 1 0 0,0-1 0 0 0,0 0 0 0 0,0 0-1 0 0,1 0 5 0 0,9 4 460 0 0,-2-4-717 0 0,1 0-1 0 0,-1 0 0 0 0,1-1 0 0 0,-1-1 0 0 0,1 1 0 0 0,-1-1 0 0 0,0-1 0 0 0,6-2 258 0 0,21-5-4423 0 0,-5 4-1261 0 0,-16 3-2121 0 0</inkml:trace>
  <inkml:trace contextRef="#ctx0" brushRef="#br0" timeOffset="22">2185 2031 1248 0 0,'-1'4'13667'0'0,"-3"5"-8633"0"0,-2 4-3846 0 0,3 0-518 0 0,1 0 1 0 0,0 0 0 0 0,1 1-1 0 0,0 0-670 0 0,4 30-3979 0 0,0-34-565 0 0,-1-8-568 0 0,0-1-3320 0 0</inkml:trace>
  <inkml:trace contextRef="#ctx0" brushRef="#br0" timeOffset="23">2186 1944 2577 0 0,'-4'0'17115'0'0,"3"0"-14626"0"0,-1 0-1649 0 0,1 2-696 0 0,1 0-256 0 0,1-1-816 0 0,-1 2-345 0 0,3 0 913 0 0,1 0-696 0 0,-1 0-664 0 0</inkml:trace>
  <inkml:trace contextRef="#ctx0" brushRef="#br0" timeOffset="24">2418 1945 680 0 0,'-1'-13'2704'0'0,"-6"-18"12216"0"0,3 21-14227 0 0,4 10-618 0 0,0-1-1 0 0,0 1 0 0 0,0 0 1 0 0,0-1-1 0 0,0 1 0 0 0,0-1 1 0 0,-1 1-1 0 0,1 0 0 0 0,0-1 1 0 0,0 1-1 0 0,-1 0 0 0 0,1 0 0 0 0,0-1 1 0 0,0 1-1 0 0,-1 0 0 0 0,1 0 1 0 0,0-1-1 0 0,-1 1 0 0 0,1 0 1 0 0,0 0-1 0 0,-1 0 0 0 0,1-1 1 0 0,0 1-1 0 0,-1 0 0 0 0,1 0 0 0 0,-1 0 1 0 0,1 0-1 0 0,0 0 0 0 0,-1 0 1 0 0,1 0-1 0 0,-1 0 0 0 0,1 0-74 0 0,-1 0 79 0 0,0 1 0 0 0,0-1 1 0 0,0 1-1 0 0,0-1 0 0 0,0 1 0 0 0,0-1 0 0 0,0 1 0 0 0,0-1 0 0 0,1 1 0 0 0,-1 0 0 0 0,0 0 0 0 0,0 0-79 0 0,-16 23 609 0 0,10-8-402 0 0,0 0-1 0 0,1 1 1 0 0,1-1 0 0 0,0 2 0 0 0,2-1-1 0 0,0 0 1 0 0,1 1 0 0 0,-1 16-207 0 0,3-10-883 0 0,1 0 0 0 0,1 0 0 0 0,1 0 0 0 0,1-1 0 0 0,1 1 0 0 0,3 6 883 0 0,-5-22-403 0 0,3 6-6242 0 0,-5-13 6019 0 0,0 0-1 0 0,-1 0 0 0 0,1 0 0 0 0,0-1 0 0 0,0 1 1 0 0,-1 0-1 0 0,1 0 0 0 0,0 0 0 0 0,0-1 0 0 0,0 1 1 0 0,0 0-1 0 0,0-1 0 0 0,0 1 0 0 0,0 0 0 0 0,0-1 0 0 0,1 0 1 0 0,-1 1-1 0 0,0-1 627 0 0,2-1-535 0 0</inkml:trace>
  <inkml:trace contextRef="#ctx0" brushRef="#br0" timeOffset="25">2367 2230 56 0 0,'-13'-26'705'0'0,"-10"-12"7507"0"0,-5-10 271 0 0,26 46-8268 0 0,1-1 1 0 0,0 0-1 0 0,0 1 1 0 0,0-1-1 0 0,0 0 1 0 0,1 0-1 0 0,-1 0 1 0 0,1 0-216 0 0,0 1 96 0 0,-1 0 1 0 0,1-1 0 0 0,1 1-1 0 0,-1 0 1 0 0,0 0-1 0 0,0-1 1 0 0,1 1-1 0 0,0 0 1 0 0,-1 0 0 0 0,1 0-1 0 0,0-1 1 0 0,0 1-1 0 0,0 0 1 0 0,0 0-97 0 0,1 0 24 0 0,0 0 1 0 0,-1-1-1 0 0,1 1 1 0 0,0 0-1 0 0,0 1 0 0 0,1-1 1 0 0,-1 0-1 0 0,0 1 1 0 0,0-1-1 0 0,1 1 0 0 0,-1-1 1 0 0,1 1-1 0 0,-1 0 1 0 0,1 0-1 0 0,0 1 0 0 0,-1-1 1 0 0,1 0-1 0 0,0 1 1 0 0,0-1-1 0 0,-1 1 1 0 0,3 0-25 0 0,37 2-10 0 0,23 10-145 0 0,-16-3 82 0 0,-48-9 152 0 0,1 0 0 0 0,-1 1 0 0 0,0-1 0 0 0,0 0 0 0 0,0 1 0 0 0,0-1 0 0 0,0 0 0 0 0,1 1 0 0 0,-1 0 0 0 0,0-1 0 0 0,0 1-1 0 0,0 0 1 0 0,0-1 0 0 0,-1 1 0 0 0,1 0 0 0 0,0 0 0 0 0,0 0 0 0 0,0 0 0 0 0,-1-1 0 0 0,1 1 0 0 0,0 1 0 0 0,-1-1 0 0 0,1 0 0 0 0,-1 0 0 0 0,1 0 0 0 0,-1 0 0 0 0,1 0 0 0 0,-1 0 0 0 0,0 0-1 0 0,0 1 1 0 0,1-1-79 0 0,-1 6 442 0 0,0-1-1 0 0,0 1 0 0 0,-1-1 0 0 0,1 0 1 0 0,-2 6-442 0 0,1-7-577 0 0,0 0 0 0 0,0-1 0 0 0,1 1 1 0 0,0 0-1 0 0,0-1 0 0 0,0 1 0 0 0,1 4 577 0 0,1-6-4007 0 0,0-3-308 0 0,-1-2-5721 0 0</inkml:trace>
  <inkml:trace contextRef="#ctx0" brushRef="#br0" timeOffset="26">2551 1915 2801 0 0,'0'-7'15731'0'0,"0"1"-13291"0"0,-2 1-1935 0 0,1 2-17 0 0,0-3-120 0 0,0 5-32 0 0,1-3-584 0 0,1 3-432 0 0,1 0-609 0 0,1 1-1455 0 0,-1-1 2008 0 0,4 4-1497 0 0,-2 2-1848 0 0</inkml:trace>
  <inkml:trace contextRef="#ctx0" brushRef="#br0" timeOffset="27">2653 1929 0 0 0,'2'-15'-441'0'0,"3"-7"8758"0"0,-1 4 1759 0 0,-3 57-6005 0 0,-3-13-2898 0 0,-3 25-1173 0 0,-2 9 172 0 0,7-50-201 0 0,-1 21-152 0 0,1-29 75 0 0,0 0 0 0 0,0 0 0 0 0,1 0-1 0 0,-1 0 1 0 0,1 0 0 0 0,-1 0 0 0 0,1 0 0 0 0,0 0 0 0 0,0 0-1 0 0,0 0 1 0 0,0 0 0 0 0,0-1 0 0 0,0 1 106 0 0,0-1-112 0 0,-1-1-1 0 0,1 1 1 0 0,-1-1-1 0 0,1 0 1 0 0,-1 1-1 0 0,1-1 1 0 0,-1 0-1 0 0,1 1 1 0 0,0-1-1 0 0,-1 0 1 0 0,1 0-1 0 0,-1 0 1 0 0,1 1 0 0 0,0-1-1 0 0,-1 0 1 0 0,1 0-1 0 0,0 0 1 0 0,-1 0-1 0 0,1 0 1 0 0,0 0-1 0 0,-1 0 1 0 0,1-1-1 0 0,-1 1 1 0 0,1 0 0 0 0,0 0-1 0 0,-1 0 1 0 0,1-1-1 0 0,-1 1 1 0 0,1 0-1 0 0,0 0 1 0 0,-1-1-1 0 0,1 1 1 0 0,-1-1-1 0 0,1 1 1 0 0,-1 0-1 0 0,1-1 1 0 0,-1 0 112 0 0,20-20-3800 0 0,-16 17 2907 0 0,41-43-9984 0 0,-8 8 9774 0 0,-31 30 923 0 0,-5 5 1694 0 0,-5 6 4614 0 0,-24 24 3884 0 0,21-19-8917 0 0,2 0 0 0 0,-1 1 0 0 0,-1 3-1095 0 0,4-5 100 0 0,0-1 0 0 0,0 1 0 0 0,1-1 0 0 0,-1 1 1 0 0,1 0-1 0 0,1 0 0 0 0,-1 0 0 0 0,1 0 0 0 0,0 0 1 0 0,0 0-1 0 0,1 0 0 0 0,0 1-100 0 0,0-6-61 0 0,0 0 1 0 0,0 0 0 0 0,0 0-1 0 0,1 1 1 0 0,-1-1-1 0 0,0 0 1 0 0,0 0-1 0 0,1 0 1 0 0,-1 0-1 0 0,1 0 1 0 0,-1 1-1 0 0,1-1 1 0 0,0 0-1 0 0,-1 0 1 0 0,1-1 0 0 0,0 1-1 0 0,0 0 1 0 0,0 0-1 0 0,0 0 1 0 0,0 0-1 0 0,0-1 1 0 0,0 1-1 0 0,0 0 61 0 0,2 0-521 0 0,-1 0-1 0 0,1 0 1 0 0,0 0-1 0 0,0 0 1 0 0,0 0-1 0 0,-1-1 1 0 0,1 0-1 0 0,0 1 1 0 0,2-1 521 0 0,6 0-2618 0 0</inkml:trace>
  <inkml:trace contextRef="#ctx0" brushRef="#br0" timeOffset="28">2967 2021 624 0 0,'0'-2'1049'0'0,"-1"-1"-1"0"0,0 1 1 0 0,0 0-1 0 0,0 0 1 0 0,0 0-1 0 0,0 0 1 0 0,0 0-1 0 0,0 0 1 0 0,-1 0-1 0 0,1 0 1 0 0,-1 0-1 0 0,1 1 1 0 0,-1-1-1 0 0,0 0-1048 0 0,1 2 167 0 0,0-1-1 0 0,0 0 1 0 0,1 1 0 0 0,-1-1-1 0 0,0 1 1 0 0,0-1 0 0 0,0 1-1 0 0,0 0 1 0 0,0-1-1 0 0,0 1 1 0 0,0 0 0 0 0,0-1-1 0 0,0 1 1 0 0,0 0 0 0 0,0 0-1 0 0,0 0 1 0 0,0 0-1 0 0,0 0 1 0 0,0 0 0 0 0,0 1-1 0 0,0-1 1 0 0,0 0-1 0 0,0 0 1 0 0,0 1 0 0 0,0-1-1 0 0,0 0 1 0 0,0 1 0 0 0,0-1-1 0 0,0 1 1 0 0,0 0-1 0 0,0-1-166 0 0,-3 4 138 0 0,-1 0-1 0 0,1 1 0 0 0,0-1 0 0 0,0 1 0 0 0,1 0 0 0 0,-1 0 0 0 0,1 0 0 0 0,0 0 1 0 0,1 0-1 0 0,-1 1 0 0 0,0 1-137 0 0,0 2 43 0 0,0 0 1 0 0,1 1 0 0 0,0-1-1 0 0,0 1-43 0 0,2-9 7 0 0,-1 1 0 0 0,1 0 0 0 0,0 0-1 0 0,0 0 1 0 0,0 0 0 0 0,0 0 0 0 0,1 0-1 0 0,-1 0 1 0 0,0 0 0 0 0,1 0 0 0 0,-1-1 0 0 0,2 3-7 0 0,-2-3-25 0 0,1 0 0 0 0,-1 0 1 0 0,1-1-1 0 0,-1 1 1 0 0,1 0-1 0 0,0 0 0 0 0,-1 0 1 0 0,1-1-1 0 0,0 1 1 0 0,0 0-1 0 0,0-1 1 0 0,0 1-1 0 0,0-1 0 0 0,-1 1 1 0 0,1-1-1 0 0,0 1 1 0 0,1-1 24 0 0,0 1-134 0 0,0-1 1 0 0,0 0-1 0 0,0 0 1 0 0,0 1-1 0 0,0-2 0 0 0,0 1 1 0 0,0 0-1 0 0,0 0 1 0 0,0-1-1 0 0,0 1 1 0 0,0-1-1 0 0,0 1 1 0 0,0-1-1 0 0,0 0 1 0 0,0 0-1 0 0,0 0 1 0 0,0 0-1 0 0,-1 0 1 0 0,1 0-1 0 0,-1 0 1 0 0,1-1 133 0 0,5-4-622 0 0,-1 0 1 0 0,-1 0 0 0 0,1-1 0 0 0,-1 0-1 0 0,-1 0 1 0 0,1 0 0 0 0,-1 0-1 0 0,2-5 622 0 0,0-2 566 0 0,0 0-1 0 0,1-8-565 0 0,-7 21 178 0 0,1 1 0 0 0,-1-1 0 0 0,0 0 0 0 0,1 0 0 0 0,-1 0-1 0 0,0 0 1 0 0,0 0 0 0 0,0 0 0 0 0,0 1 0 0 0,0-1 0 0 0,0 0 0 0 0,0 0 0 0 0,0 0-1 0 0,0 0 1 0 0,-1 0 0 0 0,1 1 0 0 0,0-1 0 0 0,-1 0 0 0 0,1 0 0 0 0,0 0-178 0 0,-5 1 2468 0 0,-1 10-1726 0 0,2-1-570 0 0,0-1 0 0 0,1 1-1 0 0,1 0 1 0 0,-1 0-1 0 0,1 1 1 0 0,0 4-172 0 0,2-10-260 0 0,0 0-1 0 0,0 0 1 0 0,0 0-1 0 0,0 0 0 0 0,1 0 1 0 0,0 0-1 0 0,0 0 1 0 0,0-1-1 0 0,1 3 261 0 0,-1-3-579 0 0,0 0-1 0 0,1 0 0 0 0,0 0 0 0 0,-1 0 1 0 0,1-1-1 0 0,0 1 0 0 0,2 1 580 0 0,2 2-1827 0 0</inkml:trace>
  <inkml:trace contextRef="#ctx0" brushRef="#br0" timeOffset="29">3150 1830 1120 0 0,'0'-5'11760'0'0,"-2"5"-6934"0"0,1 0-4697 0 0,0 0 1 0 0,1 1-1 0 0,-1-1 1 0 0,1 1-1 0 0,0-1 1 0 0,-1 0 0 0 0,1 1-1 0 0,-1-1 1 0 0,1 1-1 0 0,0-1 1 0 0,-1 1 0 0 0,1-1-1 0 0,0 1 1 0 0,-1 0-1 0 0,1-1 1 0 0,0 1-130 0 0,-6 21 1456 0 0,2 1 1 0 0,-2 20-1457 0 0,1 17 316 0 0,4 15-316 0 0,0-64-993 0 0,3 45 115 0 0,2-28-4424 0 0,5-3-8934 0 0,-6-22 13443 0 0,-3-3 371 0 0</inkml:trace>
  <inkml:trace contextRef="#ctx0" brushRef="#br0" timeOffset="30">3120 2116 264 0 0,'-16'-34'4218'0'0,"-5"-13"8738"0"0,9 15-9555 0 0,12 31-3348 0 0,-1 1 1 0 0,1-1-1 0 0,0 1 1 0 0,0 0-1 0 0,0-1 0 0 0,0 1 1 0 0,0-1-1 0 0,0 1 0 0 0,0-1 1 0 0,0 1-1 0 0,0-1 0 0 0,0 1 1 0 0,0-1-1 0 0,0 1 1 0 0,0-1-1 0 0,0 1 0 0 0,0-1 1 0 0,1 1-1 0 0,-1 0 0 0 0,0-1 1 0 0,0 1-1 0 0,0-1 0 0 0,1 1 1 0 0,-1 0-1 0 0,0-1 1 0 0,1 1-1 0 0,-1 0 0 0 0,0-1 1 0 0,1 1-1 0 0,-1 0 0 0 0,0-1-53 0 0,2 1 46 0 0,-1-1-1 0 0,0 0 0 0 0,1 1 0 0 0,-1 0 1 0 0,0-1-1 0 0,1 1 0 0 0,-1 0 0 0 0,1-1 1 0 0,-1 1-1 0 0,0 0 0 0 0,1 0-45 0 0,5 0 21 0 0,-1 1-1 0 0,1 0 1 0 0,-1 0-1 0 0,4 1-20 0 0,0 0 40 0 0,63 14-410 0 0,-64-14 54 0 0,0-1 1 0 0,0 0 0 0 0,1-1 0 0 0,-1 0-1 0 0,1-1 1 0 0,6-1 315 0 0,-8 0-248 0 0,-5 1 305 0 0,-1 1 1 0 0,1-1-1 0 0,0 1 1 0 0,-1-1-1 0 0,1 1 1 0 0,-1 0-1 0 0,3 0-57 0 0,-5 0 62 0 0,1 1 0 0 0,0-1 0 0 0,-1 0 0 0 0,1 0-1 0 0,-1 0 1 0 0,1 1 0 0 0,0-1 0 0 0,-1 0 0 0 0,1 1-1 0 0,-1-1 1 0 0,1 0 0 0 0,-1 1 0 0 0,1-1 0 0 0,-1 1-1 0 0,0-1 1 0 0,1 1 0 0 0,-1-1 0 0 0,1 1 0 0 0,-1-1-1 0 0,0 1 1 0 0,0-1 0 0 0,1 1 0 0 0,-1 0 0 0 0,0-1-1 0 0,0 1 1 0 0,0-1 0 0 0,1 1 0 0 0,-1 0 0 0 0,0-1-1 0 0,0 1 1 0 0,0 0 0 0 0,0-1 0 0 0,0 2-62 0 0,-1 5 378 0 0,1 0 0 0 0,-1 1 0 0 0,0-1 1 0 0,-1 0-1 0 0,0 0 0 0 0,0 0 0 0 0,0 0 0 0 0,-3 4-378 0 0,2-2-1261 0 0,0 0-1 0 0,0 0 1 0 0,1 1 0 0 0,-1 3 1261 0 0,3-9-1744 0 0,0 0-1166 0 0</inkml:trace>
  <inkml:trace contextRef="#ctx0" brushRef="#br0" timeOffset="31">3326 1861 8042 0 0,'2'-7'11482'0'0,"0"3"-9641"0"0,-1 2-1313 0 0,2 0-96 0 0,-1 1-144 0 0,1 2-456 0 0,3 1-384 0 0,0 3-657 0 0,0 0-1783 0 0,0 2 2296 0 0,2 2-1833 0 0,-1 2-2664 0 0</inkml:trace>
  <inkml:trace contextRef="#ctx0" brushRef="#br0" timeOffset="32">3500 2008 328 0 0,'5'-14'991'0'0,"-4"12"-233"0"0,-1 0-1 0 0,1 0 0 0 0,-1 0 1 0 0,0 0-1 0 0,0 0 0 0 0,0-1 0 0 0,0 1 1 0 0,0 0-1 0 0,-1-1-757 0 0,1 2 245 0 0,0 0 0 0 0,0 0-1 0 0,-1 1 1 0 0,1-1 0 0 0,0 0-1 0 0,-1 0 1 0 0,1 0 0 0 0,0 1 0 0 0,-1-1-1 0 0,1 0 1 0 0,-1 1 0 0 0,0-1 0 0 0,1 0-1 0 0,-1 1 1 0 0,1-1 0 0 0,-1 1 0 0 0,0-1-1 0 0,0 1 1 0 0,1-1 0 0 0,-1 1-1 0 0,0 0 1 0 0,0-1 0 0 0,1 1 0 0 0,-1 0-1 0 0,0 0 1 0 0,0-1 0 0 0,0 1 0 0 0,0 0-1 0 0,1 0 1 0 0,-1 0 0 0 0,0 0 0 0 0,0 0-1 0 0,0 0 1 0 0,0 0 0 0 0,0 0 0 0 0,1 0-1 0 0,-1 1 1 0 0,0-1 0 0 0,0 0-1 0 0,0 1 1 0 0,1-1 0 0 0,-1 0 0 0 0,0 1-245 0 0,-2 0 231 0 0,1 0 0 0 0,-1 1 0 0 0,1-1-1 0 0,0 1 1 0 0,-1-1 0 0 0,1 1 0 0 0,0 0 0 0 0,0 0 0 0 0,0 0 0 0 0,0 0 0 0 0,1 0 0 0 0,-1 0 0 0 0,1 0 0 0 0,-1 1 0 0 0,1-1 0 0 0,-1 3-231 0 0,-3 5 301 0 0,1-1 1 0 0,1 1-1 0 0,-2 8-301 0 0,3-13-11 0 0,1 0 0 0 0,1 0-1 0 0,-1 0 1 0 0,1 0 0 0 0,0 0-1 0 0,0 0 1 0 0,0 0 0 0 0,1 0 0 0 0,0-1-1 0 0,0 1 1 0 0,0 0 0 0 0,0 0-1 0 0,1 0 1 0 0,1 1 11 0 0,-3-4-32 0 0,1 0 0 0 0,0-1 0 0 0,0 1 0 0 0,0-1 0 0 0,0 1 0 0 0,1-1 0 0 0,-1 0 0 0 0,0 1 0 0 0,1-1 0 0 0,-1 0 0 0 0,1 0 0 0 0,-1 0 0 0 0,1 0 0 0 0,-1 0 0 0 0,1 0 0 0 0,1 0 32 0 0,-1 0-54 0 0,1-1-1 0 0,-1 1 0 0 0,0-1 0 0 0,0 0 0 0 0,0 0 0 0 0,1 0 1 0 0,-1 0-1 0 0,0 0 0 0 0,0-1 0 0 0,0 1 0 0 0,0-1 1 0 0,0 1-1 0 0,1-1 0 0 0,-1 0 0 0 0,0 0 0 0 0,0 0 1 0 0,0 0 54 0 0,5-3-100 0 0,-1 0 0 0 0,0 0 0 0 0,0 0 0 0 0,-1-1 0 0 0,0 0 0 0 0,1 0 0 0 0,-2 0 0 0 0,1 0 0 0 0,0-1 0 0 0,-1 0 0 0 0,2-3 100 0 0,-4 6 3 0 0,0 0 1 0 0,-1-1-1 0 0,1 1 1 0 0,-1 0-1 0 0,0-1 1 0 0,1 1 0 0 0,-1 0-1 0 0,-1-1 1 0 0,1 0-1 0 0,0 1 1 0 0,-1-1 0 0 0,0 1-1 0 0,0-1 1 0 0,0 1-1 0 0,0-1 1 0 0,-1 0 0 0 0,1 1-1 0 0,-1-1 1 0 0,0 1-1 0 0,0-1 1 0 0,0 1-1 0 0,-1 0 1 0 0,0-3-4 0 0,1 4-24 0 0,-1 0 0 0 0,1 1 0 0 0,0-1 0 0 0,0 1 0 0 0,-1-1 0 0 0,1 1 0 0 0,-1 0 0 0 0,1 0 0 0 0,-1-1 0 0 0,1 1 0 0 0,-2 0 24 0 0,-8-2-2787 0 0,10 4 2207 0 0,1-1 0 0 0,-1 0 0 0 0,0 0 1 0 0,0 0-1 0 0,1 0 0 0 0,-1 1 0 0 0,0-1 1 0 0,1 0-1 0 0,-1 1 0 0 0,0-1 0 0 0,1 0 1 0 0,-1 1-1 0 0,1-1 0 0 0,-1 1 0 0 0,0-1 580 0 0,-2 3-6875 0 0</inkml:trace>
  <inkml:trace contextRef="#ctx0" brushRef="#br0" timeOffset="33">3666 1981 944 0 0,'3'-8'14759'0'0,"-4"12"-8393"0"0,-8 20-4300 0 0,4-5-1436 0 0,-8 33 160 0 0,13-48-810 0 0,-1 0 1 0 0,1 1-1 0 0,-1-1 0 0 0,1 0 1 0 0,1 0-1 0 0,-1 0 1 0 0,0 0-1 0 0,1 0 0 0 0,0 0 1 0 0,1 4 19 0 0,-2-8-29 0 0,0 1 1 0 0,1-1-1 0 0,-1 1 1 0 0,0-1-1 0 0,0 0 1 0 0,0 1-1 0 0,1-1 1 0 0,-1 0-1 0 0,0 1 0 0 0,0-1 1 0 0,1 0-1 0 0,-1 1 1 0 0,0-1-1 0 0,1 0 1 0 0,-1 1-1 0 0,0-1 1 0 0,1 0-1 0 0,-1 0 1 0 0,1 0-1 0 0,-1 1 1 0 0,0-1-1 0 0,1 0 1 0 0,-1 0-1 0 0,1 0 1 0 0,-1 0-1 0 0,1 0 1 0 0,-1 0-1 0 0,1 0 29 0 0,13-5-946 0 0,10-17-679 0 0,-23 21 1519 0 0,30-35-1477 0 0,-23 25 1785 0 0,0 0-1 0 0,1 1 1 0 0,1 1 0 0 0,8-8-202 0 0,-18 17 35 0 0,0 0 1 0 0,1 0-1 0 0,-1 0 0 0 0,0-1 0 0 0,0 1 1 0 0,0 0-1 0 0,1 0 0 0 0,-1 0 0 0 0,0 0 1 0 0,0 0-1 0 0,1-1 0 0 0,-1 1 1 0 0,0 0-1 0 0,0 0 0 0 0,1 0 0 0 0,-1 0 1 0 0,0 0-1 0 0,0 0 0 0 0,1 0 0 0 0,-1 0 1 0 0,0 0-1 0 0,0 0 0 0 0,1 0 0 0 0,-1 0 1 0 0,0 0-1 0 0,0 0 0 0 0,1 0 0 0 0,-1 0 1 0 0,0 1-1 0 0,0-1 0 0 0,1 0 0 0 0,-1 0 1 0 0,0 0-1 0 0,0 0 0 0 0,1 0 0 0 0,-1 1 1 0 0,0-1-1 0 0,0 0 0 0 0,0 0 1 0 0,0 0-1 0 0,1 0 0 0 0,-1 1 0 0 0,0-1 1 0 0,0 0-1 0 0,0 0 0 0 0,0 1 0 0 0,0-1 1 0 0,0 0-1 0 0,1 0 0 0 0,-1 1 0 0 0,0-1 1 0 0,0 0-1 0 0,0 0 0 0 0,0 1 0 0 0,0-1 1 0 0,0 0-1 0 0,0 0 0 0 0,0 1 0 0 0,0-1 1 0 0,0 0-1 0 0,0 0 0 0 0,0 1-35 0 0,-1 21 612 0 0,1-18-471 0 0,-2 34 190 0 0,-1 27-2490 0 0,3-63 1807 0 0,0 0 0 0 0,0 0 0 0 0,0 0 0 0 0,1-1 0 0 0,-1 1 0 0 0,1 0 0 0 0,-1 0-1 0 0,1 0 1 0 0,-1-1 0 0 0,1 1 0 0 0,0 0 0 0 0,0-1 352 0 0,3 1-2358 0 0</inkml:trace>
  <inkml:trace contextRef="#ctx0" brushRef="#br0" timeOffset="34">576 2584 632 0 0,'6'-4'8568'0'0,"4"3"-4445"0"0,13 3-2666 0 0,-14 0-810 0 0,48-2-60 0 0,-1-3-1 0 0,1-2 1 0 0,28-7-587 0 0,-20 3 47 0 0,477-43 1554 0 0,230-4-47 0 0,-81 5-589 0 0,-368 33-925 0 0,162-1-10 0 0,-283 13-11 0 0,293-3 87 0 0,-238 6-1623 0 0,1-2-4079 0 0,-87 0-6022 0 0,-121 3 10136 0 0</inkml:trace>
  <inkml:trace contextRef="#ctx0" brushRef="#br1" timeOffset="35">674 3132 0 0 0,'-8'-4'1969'0'0,"-5"3"11812"0"0,11 2-7649 0 0,3 0-1573 0 0,3-1-2803 0 0,6 0-4034 0 0,6-1 2572 0 0,-1-1 1 0 0,14-4-296 0 0,21-3-837 0 0,-22 7 377 0 0,-1 1-238 0 0</inkml:trace>
  <inkml:trace contextRef="#ctx0" brushRef="#br1" timeOffset="36">1078 3055 0 0 0,'2'-4'64'0'0,"0"0"0"0"0,-1 0 0 0 0,1 0 0 0 0,-1-1 0 0 0,0 1-1 0 0,0 0 1 0 0,-1-4-64 0 0,1-1 3645 0 0,-1 2 3541 0 0,1 49 234 0 0,1 3-3577 0 0,8 96-5004 0 0,-6-97-484 0 0,-1-26-3402 0 0,-2-14-5944 0 0,1-6 8630 0 0</inkml:trace>
  <inkml:trace contextRef="#ctx0" brushRef="#br1" timeOffset="37">1007 3022 1128 0 0,'-5'-1'5357'0'0,"-11"-2"3698"0"0,7-2-3121 0 0,10 4-5713 0 0,0 0 0 0 0,0 0 0 0 0,0 1 0 0 0,0-1 1 0 0,0 0-1 0 0,0 1 0 0 0,0-1 0 0 0,0 0 0 0 0,0 1 0 0 0,0-1 0 0 0,1 1 0 0 0,-1 0 0 0 0,1-1-221 0 0,-2 1 60 0 0,20-6 514 0 0,-1 0 0 0 0,22-2-574 0 0,20 0-3841 0 0,3 2 3841 0 0,-40 4-945 0 0,4 0-749 0 0</inkml:trace>
  <inkml:trace contextRef="#ctx0" brushRef="#br1" timeOffset="38">1185 3180 864 0 0,'1'1'13586'0'0,"3"0"-6917"0"0,1 2-4816 0 0,10 2-4880 0 0,-12-4 4616 0 0,1-1-1704 0 0,1 0 0 0 0,-1 0 0 0 0,0-1-1 0 0,0 0 1 0 0,0 1 0 0 0,1-1 0 0 0,-1-1 0 0 0,0 1 0 0 0,-1-1 0 0 0,1 1 0 0 0,0-1 0 0 0,3-2 115 0 0,-3 1-529 0 0,-1 1 1 0 0,0 0-1 0 0,0-1 1 0 0,0 1-1 0 0,0-1 0 0 0,0 0 1 0 0,-1 0-1 0 0,1 0 1 0 0,-1 0-1 0 0,0-1 1 0 0,0 1-1 0 0,0-1 1 0 0,0 1-1 0 0,0-1 529 0 0,-2 2-201 0 0,0 1-1 0 0,1 0 1 0 0,-1 0 0 0 0,0-1-1 0 0,1 1 1 0 0,-1 0-1 0 0,0 0 1 0 0,0-1-1 0 0,0 1 1 0 0,0 0-1 0 0,0 0 1 0 0,0-1 0 0 0,-1 1-1 0 0,1 0 1 0 0,0 0 201 0 0,-1 0 87 0 0,1 0 0 0 0,0 0 0 0 0,-1 1-1 0 0,1-1 1 0 0,-1 0 0 0 0,1 1 0 0 0,0-1 0 0 0,-1 1 0 0 0,0-1 0 0 0,1 1 0 0 0,-1-1 0 0 0,1 1 0 0 0,-1-1 0 0 0,0 1 0 0 0,1-1 0 0 0,-1 1 0 0 0,0 0 0 0 0,0-1-87 0 0,-1 1 329 0 0,0-1 0 0 0,0 1 0 0 0,0 0 0 0 0,0 0 0 0 0,0-1-1 0 0,0 1 1 0 0,0 1 0 0 0,1-1 0 0 0,-1 0 0 0 0,0 0 0 0 0,0 1 0 0 0,0-1 0 0 0,0 1 0 0 0,0-1 0 0 0,0 1 0 0 0,0 0 0 0 0,0 0-329 0 0,-4 3 457 0 0,1 0 0 0 0,0-1 0 0 0,0 2 0 0 0,1-1 0 0 0,-1 0 0 0 0,1 1 0 0 0,0 0 0 0 0,0 0 0 0 0,0 0 0 0 0,1 1 0 0 0,-1-1 0 0 0,0 5-457 0 0,2-7 90 0 0,1 0 1 0 0,0 0 0 0 0,0 0-1 0 0,0 0 1 0 0,1 0 0 0 0,-1 1-1 0 0,1-1 1 0 0,-1 0 0 0 0,1 0-1 0 0,0 1 1 0 0,1 2-91 0 0,-1-4 7 0 0,0 0-1 0 0,1 0 1 0 0,0 0-1 0 0,-1 0 1 0 0,1 0-1 0 0,0 0 1 0 0,0 0-1 0 0,0 0 1 0 0,0 0-1 0 0,1-1 1 0 0,-1 1 0 0 0,0 0-1 0 0,1-1 1 0 0,-1 1-1 0 0,1-1 1 0 0,0 1-1 0 0,-1-1 1 0 0,3 1-7 0 0,-1 0-251 0 0,-1-1 0 0 0,1 0 0 0 0,0 0 0 0 0,0 0 0 0 0,1 0 0 0 0,-1 0 0 0 0,0-1 0 0 0,0 0 0 0 0,0 1 1 0 0,0-1-1 0 0,0 0 0 0 0,1-1 0 0 0,-1 1 0 0 0,0 0 0 0 0,0-1 0 0 0,0 0 0 0 0,0 1 0 0 0,0-1 0 0 0,0-1 0 0 0,0 1 1 0 0,0 0 250 0 0,11-5-1695 0 0</inkml:trace>
  <inkml:trace contextRef="#ctx0" brushRef="#br1" timeOffset="39">1474 3102 472 0 0,'-18'-1'11711'0'0,"-3"1"-4617"0"0,19 0-6680 0 0,-1 0 0 0 0,0 1-1 0 0,0-1 1 0 0,0 1 0 0 0,0 0-1 0 0,1-1 1 0 0,-1 1 0 0 0,0 1 0 0 0,1-1-1 0 0,-2 1-413 0 0,-1 1 299 0 0,0 0-1 0 0,1 0 1 0 0,-1 1-1 0 0,1 0 1 0 0,-3 3-299 0 0,6-7 2 0 0,1 0 1 0 0,-1 1 0 0 0,1-1-1 0 0,0 1 1 0 0,-1-1 0 0 0,1 1 0 0 0,-1-1-1 0 0,1 1 1 0 0,0-1 0 0 0,-1 1-1 0 0,1-1 1 0 0,0 1 0 0 0,0-1 0 0 0,-1 1-1 0 0,1 0 1 0 0,0-1 0 0 0,0 1-1 0 0,0-1 1 0 0,0 1 0 0 0,0 0 0 0 0,0-1-1 0 0,0 1 1 0 0,0-1 0 0 0,0 1-1 0 0,0 0 1 0 0,0-1 0 0 0,0 1 0 0 0,0 0-1 0 0,0-1 1 0 0,0 1 0 0 0,1-1-1 0 0,-1 1 1 0 0,0-1 0 0 0,1 1 0 0 0,-1 0-1 0 0,0-1 1 0 0,1 1 0 0 0,-1-1 0 0 0,0 1-1 0 0,1-1 1 0 0,-1 0 0 0 0,1 1-1 0 0,-1-1 1 0 0,1 1 0 0 0,-1-1 0 0 0,1 0-1 0 0,0 0 1 0 0,-1 1 0 0 0,1-1-1 0 0,-1 0 1 0 0,1 0 0 0 0,-1 1 0 0 0,1-1-1 0 0,0 0 1 0 0,-1 0 0 0 0,1 0-3 0 0,9 2-195 0 0,-1 1 0 0 0,1-2 1 0 0,-1 0-1 0 0,5 0 195 0 0,-4 0-317 0 0,0 0-1 0 0,0 1 1 0 0,0 0-1 0 0,1 1 318 0 0,-10-3-6 0 0,-1 0-1 0 0,1 0 0 0 0,0 0 1 0 0,-1 0-1 0 0,1 1 0 0 0,-1-1 1 0 0,1 0-1 0 0,-1 0 0 0 0,1 1 1 0 0,-1-1-1 0 0,0 0 0 0 0,1 1 1 0 0,-1-1-1 0 0,1 0 0 0 0,-1 1 1 0 0,0-1-1 0 0,1 1 0 0 0,-1-1 1 0 0,0 1-1 0 0,1-1 0 0 0,-1 1 1 0 0,0-1-1 0 0,0 1 1 0 0,1-1-1 0 0,-1 1 0 0 0,0-1 1 0 0,0 1-1 0 0,0-1 0 0 0,0 1 7 0 0,0 0 1 0 0,0 0-1 0 0,0 0 1 0 0,-1 1-1 0 0,1-1 0 0 0,0 0 1 0 0,-1 0-1 0 0,1 0 1 0 0,-1 0-1 0 0,1 0 1 0 0,-1 0-1 0 0,1 0 0 0 0,-1 0 1 0 0,0 1-1 0 0,-2 1 22 0 0,0 0-1 0 0,0 1 1 0 0,0-1-1 0 0,0 0 1 0 0,0-1 0 0 0,-1 1-1 0 0,-1 0-21 0 0,2-1-6 0 0,0-1-1 0 0,0 1 0 0 0,0-1 1 0 0,0 0-1 0 0,0-1 0 0 0,0 1 1 0 0,0 0-1 0 0,0-1 1 0 0,0 0-1 0 0,0 0 0 0 0,-1 0 1 0 0,-1 0 6 0 0,4 0-98 0 0,0 0 1 0 0,1 0-1 0 0,-1-1 1 0 0,0 1-1 0 0,0 0 1 0 0,0 0-1 0 0,1-1 1 0 0,-1 1-1 0 0,0-1 1 0 0,0 1-1 0 0,1 0 1 0 0,-1-1 0 0 0,0 0-1 0 0,1 1 1 0 0,-1-1-1 0 0,0 1 1 0 0,1-1-1 0 0,-1 0 1 0 0,0 0 97 0 0,1 0-262 0 0,0 0 0 0 0,-1 0 1 0 0,1-1-1 0 0,0 1 0 0 0,-1 0 1 0 0,1 0-1 0 0,0 0 0 0 0,0-1 1 0 0,0 1-1 0 0,0 0 0 0 0,0 0 1 0 0,0-1-1 0 0,1 1 0 0 0,-1 0 1 0 0,0 0-1 0 0,0 0 0 0 0,1-2 262 0 0,3-5-2239 0 0</inkml:trace>
  <inkml:trace contextRef="#ctx0" brushRef="#br1" timeOffset="40">1557 2980 1160 0 0,'-1'-5'14992'0'0,"-1"10"-9959"0"0,-2 10-3735 0 0,0 18-652 0 0,2 0 0 0 0,1 0 0 0 0,2 12-646 0 0,-1-36-335 0 0,2 1 0 0 0,-1 0 0 0 0,1 0 0 0 0,2 5 335 0 0,14 36-6245 0 0,-15-42 4678 0 0,-1-2-1603 0 0</inkml:trace>
  <inkml:trace contextRef="#ctx0" brushRef="#br1" timeOffset="41">1502 3193 2096 0 0,'-11'-6'15924'0'0,"3"2"-12683"0"0,0 0-1193 0 0,3 0-608 0 0,2 2-936 0 0,3-1 305 0 0,1 0-193 0 0,7-1-344 0 0,2 0-104 0 0,4-2-40 0 0,2 1-352 0 0,2-1-1529 0 0,7 0 2594 0 0,2-2-1001 0 0,2 1-177 0 0,-2 1-39 0 0</inkml:trace>
  <inkml:trace contextRef="#ctx0" brushRef="#br1" timeOffset="42">1782 3048 496 0 0,'0'-9'1759'0'0,"1"0"-1"0"0,1 0 0 0 0,1-4-1758 0 0,-1 3 2908 0 0,0 1-1 0 0,-1-1 0 0 0,0 0 0 0 0,0 0-2907 0 0,-5-13 3674 0 0,3 21-3698 0 0,0 0 1 0 0,0 0-1 0 0,0 0 0 0 0,0 0 0 0 0,0 0 0 0 0,-1 0 0 0 0,1 0 0 0 0,-1 1 0 0 0,0-1 24 0 0,2 1 67 0 0,-1 1 0 0 0,1-1 0 0 0,0 1 1 0 0,-1-1-1 0 0,1 1 0 0 0,-1 0 0 0 0,1-1 0 0 0,-1 1 0 0 0,1 0 0 0 0,-1 0 0 0 0,1-1 0 0 0,-1 1 0 0 0,1 0 1 0 0,-1 0-1 0 0,0 0 0 0 0,1 0 0 0 0,-1 0 0 0 0,1 0 0 0 0,-1 0 0 0 0,1 0 0 0 0,-1 0 0 0 0,0 0 0 0 0,1 0 1 0 0,-1 0-1 0 0,1 0 0 0 0,-1 0 0 0 0,0 0-67 0 0,0 1 77 0 0,0 0 1 0 0,-1 0-1 0 0,1-1 1 0 0,0 1 0 0 0,0 0-1 0 0,0 0 1 0 0,0 0-1 0 0,0 0 1 0 0,0 0-1 0 0,0 1 1 0 0,0 0-78 0 0,-3 3 140 0 0,0 1 0 0 0,1 0 1 0 0,0 1-1 0 0,-1 3-140 0 0,-1 6 97 0 0,1-1 0 0 0,1 0 0 0 0,0 1 0 0 0,1 0 0 0 0,0 10-97 0 0,1 25 139 0 0,2 3-139 0 0,-1-49 3 0 0,2 32-602 0 0,2 1 0 0 0,5 21 599 0 0,-4-31-4494 0 0,2-1 0 0 0,3 5 4494 0 0,-6-22-9638 0 0,-6-15 5896 0 0,-5-19 3299 0 0,-7-13 3380 0 0,-8-37-2937 0 0,14 36 5141 0 0,0-1 3450 0 0,7 31-7393 0 0,0 6-810 0 0,1-1 1 0 0,-1 1 0 0 0,1-1-1 0 0,0 0 1 0 0,0 0 0 0 0,0 1 0 0 0,0-1-1 0 0,0-2-388 0 0,1 4 21 0 0,-1 1-1 0 0,0-1 0 0 0,1 0 0 0 0,-1 1 0 0 0,0-1 1 0 0,1 1-1 0 0,-1-1 0 0 0,1 0 0 0 0,-1 1 1 0 0,1-1-1 0 0,0 1 0 0 0,-1-1 0 0 0,1 1 1 0 0,-1 0-1 0 0,1-1 0 0 0,0 1 0 0 0,-1 0 0 0 0,1-1 1 0 0,0 1-1 0 0,-1 0 0 0 0,1 0 0 0 0,0 0 1 0 0,0-1-1 0 0,-1 1 0 0 0,1 0 0 0 0,0 0 1 0 0,0 0-1 0 0,-1 0 0 0 0,1 0 0 0 0,0 0 0 0 0,0 1 1 0 0,-1-1-1 0 0,1 0 0 0 0,0 0 0 0 0,0 1-20 0 0,22 3-956 0 0,1 3-6236 0 0,4 0-5340 0 0,-18-5 11841 0 0</inkml:trace>
  <inkml:trace contextRef="#ctx0" brushRef="#br1" timeOffset="43">1923 3113 64 0 0,'-2'-7'-1151'0'0,"1"0"4647"0"0,-2 0 8174 0 0,-7 15-5605 0 0,5-3-5519 0 0,-1-1 0 0 0,1 1 0 0 0,-1-1 0 0 0,-4 2-546 0 0,3-2 212 0 0,0 0 0 0 0,1 1 0 0 0,0 0 0 0 0,-5 4-212 0 0,10-8 20 0 0,0 1 0 0 0,-1-1 0 0 0,1 1-1 0 0,0-1 1 0 0,0 1 0 0 0,0 0 0 0 0,0 0-1 0 0,0 0 1 0 0,0-1 0 0 0,0 1 0 0 0,1 0 0 0 0,-1 0-1 0 0,1 0 1 0 0,-1 0 0 0 0,1 0 0 0 0,0 0-1 0 0,0 0 1 0 0,0 0 0 0 0,0 0 0 0 0,0 1-20 0 0,0-3-21 0 0,0 1 1 0 0,0-1 0 0 0,1 1 0 0 0,-1 0-1 0 0,0-1 1 0 0,0 1 0 0 0,0-1-1 0 0,1 1 1 0 0,-1-1 0 0 0,0 1 0 0 0,1 0-1 0 0,-1-1 1 0 0,0 0 0 0 0,1 1 0 0 0,-1-1-1 0 0,1 1 1 0 0,-1-1 0 0 0,1 1-1 0 0,-1-1 1 0 0,1 0 0 0 0,-1 1 0 0 0,1-1-1 0 0,-1 0 1 0 0,1 0 0 0 0,0 1-1 0 0,-1-1 1 0 0,1 0 0 0 0,-1 0 0 0 0,1 0-1 0 0,0 0 1 0 0,-1 0 0 0 0,1 0-1 0 0,-1 0 1 0 0,1 0 0 0 0,0 0 0 0 0,-1 0-1 0 0,1 0 1 0 0,0 0 0 0 0,-1 0-1 0 0,1 0 1 0 0,-1-1 0 0 0,1 1 0 0 0,-1 0-1 0 0,1 0 1 0 0,0-1 0 0 0,-1 1 20 0 0,5-2-358 0 0,0 0 0 0 0,-1 0 0 0 0,1 0 1 0 0,-1-1-1 0 0,1 0 358 0 0,21-19-1572 0 0,-25 21 1603 0 0,1 0 1 0 0,-1-1 0 0 0,1 1-1 0 0,-1-1 1 0 0,0 0 0 0 0,1 1 0 0 0,-1-1-1 0 0,0 0 1 0 0,0 0 0 0 0,0 0-1 0 0,-1 1 1 0 0,1-1 0 0 0,0 0 0 0 0,0-2-32 0 0,-2 4 42 0 0,1 0 1 0 0,0 0-1 0 0,0 0 1 0 0,0 0-1 0 0,0 0 0 0 0,0 0 1 0 0,-1 0-1 0 0,1 0 1 0 0,0 0-1 0 0,0 0 1 0 0,0 0-1 0 0,0 0 1 0 0,-1 0-1 0 0,1 0 1 0 0,0 0-1 0 0,0 0 1 0 0,0 0-1 0 0,0 0 1 0 0,0 0-1 0 0,-1 0 1 0 0,1 0-1 0 0,0 0 1 0 0,0 0-1 0 0,0 0 1 0 0,0 0-1 0 0,0 0 1 0 0,-1 0-1 0 0,1 0 1 0 0,0 1-1 0 0,0-1 1 0 0,0 0-1 0 0,0 0 1 0 0,0 0-1 0 0,0 0 1 0 0,0 0-1 0 0,-1 0 1 0 0,1 1-1 0 0,0-1 1 0 0,0 0-1 0 0,0 0 1 0 0,0 0-1 0 0,0 0 1 0 0,0 0-1 0 0,0 1 1 0 0,0-1-1 0 0,0 0 1 0 0,0 0-1 0 0,0 0-42 0 0,-6 8 545 0 0,4-5-441 0 0,1 0-1 0 0,-1 1 1 0 0,1-1 0 0 0,0 0-1 0 0,0 1 1 0 0,0-1 0 0 0,1 0-1 0 0,-1 1 1 0 0,1-1 0 0 0,0 2-104 0 0,0-3-32 0 0,0 0 0 0 0,0-1 0 0 0,0 1 1 0 0,0 0-1 0 0,0 0 0 0 0,1-1 1 0 0,-1 1-1 0 0,1 0 0 0 0,-1 0 1 0 0,1-1-1 0 0,0 1 0 0 0,0 0 1 0 0,-1-1-1 0 0,1 1 0 0 0,0-1 1 0 0,0 1-1 0 0,1-1 0 0 0,-1 0 1 0 0,0 1-1 0 0,1 0 32 0 0,-1-2-88 0 0,0 1 0 0 0,-1-1 0 0 0,1 0 0 0 0,0 1 0 0 0,-1-1 0 0 0,1 0 0 0 0,0 0 0 0 0,0 1 0 0 0,-1-1 0 0 0,1 0 0 0 0,0 0 0 0 0,0 0 0 0 0,-1 0 0 0 0,1 0 0 0 0,0 0 0 0 0,0 0 0 0 0,-1 0 0 0 0,1 0 0 0 0,0-1-1 0 0,0 1 89 0 0,16-10-5282 0 0,-12 6 1767 0 0,0-1 0 0 0,-1 0 1 0 0,1 0-1 0 0,1-3 3515 0 0,0-1-245 0 0,0 0 0 0 0,-1 0-1 0 0,0-1 1 0 0,0 0 0 0 0,-1 1 0 0 0,2-10 245 0 0,-3 9 694 0 0,0-1 0 0 0,-2 0 0 0 0,1 1 1 0 0,-1-4-695 0 0,4-24 10227 0 0,0 15-6122 0 0,1 1 1 0 0,5-12-4106 0 0,-19 58 586 0 0,1 1 0 0 0,1-1 0 0 0,1 1 0 0 0,1 6-586 0 0,2-10-194 0 0,1 1 0 0 0,0-1 0 0 0,2 2 194 0 0,-1-21-92 0 0,0-1 0 0 0,0 0 0 0 0,1 1 0 0 0,-1-1 0 0 0,0 1 0 0 0,0-1 0 0 0,1 1 0 0 0,-1-1 0 0 0,1 0 0 0 0,0 1 0 0 0,-1-1 0 0 0,1 0 0 0 0,0 0 0 0 0,0 1 92 0 0,0-1-139 0 0,-1-1-1 0 0,1 1 0 0 0,-1-1 1 0 0,1 0-1 0 0,-1 1 0 0 0,1-1 1 0 0,-1 0-1 0 0,1 0 0 0 0,-1 1 0 0 0,1-1 1 0 0,0 0-1 0 0,-1 0 0 0 0,1 0 1 0 0,0 0-1 0 0,-1 1 0 0 0,1-1 1 0 0,0 0-1 0 0,-1 0 0 0 0,1 0 0 0 0,-1 0 1 0 0,1-1-1 0 0,0 1 140 0 0,2-1-576 0 0,0 0 0 0 0,-1 0 1 0 0,1 0-1 0 0,0 0 0 0 0,-1-1 0 0 0,1 0 0 0 0,-1 1 1 0 0,1-1-1 0 0,-1 0 0 0 0,0 0 0 0 0,0 0 1 0 0,1-1 575 0 0,1-2-2262 0 0,1 0 1 0 0,-1-1 0 0 0,-1 1 0 0 0,2-3 2261 0 0,11-26-292 0 0,-5 4 10829 0 0,2-13-10537 0 0,-5 15 2979 0 0,-5 14-2138 0 0,-2 10-649 0 0,0 0 0 0 0,-1 1 0 0 0,2-1 0 0 0,-1 1 0 0 0,0-1 0 0 0,1 1 0 0 0,0-2-192 0 0,-7 32 4242 0 0,-2-4-3475 0 0,1 0 1 0 0,1 0 0 0 0,1 3-768 0 0,3-14-238 0 0,0 0-1 0 0,0 0 1 0 0,1 1 0 0 0,1-1 0 0 0,0 0-1 0 0,3 11 239 0 0,-4-21-93 0 0,0 0-1 0 0,1 0 0 0 0,-1-1 1 0 0,1 1-1 0 0,0 0 0 0 0,-1-1 1 0 0,1 1-1 0 0,0-1 0 0 0,0 1 1 0 0,0-1-1 0 0,0 1 1 0 0,0-1-1 0 0,0 0 0 0 0,1 1 1 0 0,-1-1-1 0 0,0 0 0 0 0,1 0 1 0 0,0 1 93 0 0,5 0-416 0 0</inkml:trace>
  <inkml:trace contextRef="#ctx0" brushRef="#br1" timeOffset="44">2473 2868 128 0 0,'1'-3'285'0'0,"-1"1"1"0"0,1-1-1 0 0,1 0 1 0 0,-1 1-1 0 0,0-1 1 0 0,2-2-286 0 0,1-2 3747 0 0,0 0 5392 0 0,-11 30-1473 0 0,1-2-6747 0 0,2 1 1 0 0,-1 8-920 0 0,-2 52 973 0 0,2 33-973 0 0,6-61-3908 0 0,5 24 3908 0 0,-6-74-1076 0 0,0 1 0 0 0,1-1 0 0 0,0 0 0 0 0,0 1 0 0 0,0-1 0 0 0,0 0 0 0 0,1 0 0 0 0,1 4 1076 0 0,1-5-3975 0 0,-1-5-2547 0 0</inkml:trace>
  <inkml:trace contextRef="#ctx0" brushRef="#br1" timeOffset="45">2552 2894 840 0 0,'1'-17'1775'0'0,"-1"12"96"0"0,1 1 0 0 0,0-1 1 0 0,-1 1-1 0 0,1 0 0 0 0,1-1 0 0 0,-1 1 1 0 0,1 0-1 0 0,0-1-1871 0 0,-6 14 3608 0 0,-3 19-2676 0 0,0 29 952 0 0,-1 57-1884 0 0,5-59-439 0 0,-2 1-1 0 0,-4 9 440 0 0,0-36-901 0 0,7-24-119 0 0,0 0 0 0 0,0 0 0 0 0,1 1 0 0 0,-1-1 0 0 0,1 1 0 0 0,0 1 1020 0 0,1-4-5653 0 0,0-7-1072 0 0,0-1 4594 0 0</inkml:trace>
  <inkml:trace contextRef="#ctx0" brushRef="#br1" timeOffset="46">2357 3151 936 0 0,'-1'0'947'0'0,"0"0"0"0"0,0 0 0 0 0,0 0 0 0 0,0 0 0 0 0,0-1 0 0 0,1 1 0 0 0,-1 0 0 0 0,0 0 0 0 0,0-1 0 0 0,0 1 0 0 0,0-1 0 0 0,1 1 1 0 0,-1 0-1 0 0,0-1-947 0 0,1 1 233 0 0,0-1 1 0 0,-1 1-1 0 0,1 0 1 0 0,0 0 0 0 0,0-1-1 0 0,0 1 1 0 0,0 0 0 0 0,0 0-1 0 0,0-1 1 0 0,0 1-1 0 0,0 0 1 0 0,0 0 0 0 0,-1-1-1 0 0,1 1 1 0 0,0 0 0 0 0,0-1-1 0 0,1 1 1 0 0,-1 0-1 0 0,0 0 1 0 0,0-1 0 0 0,0 1-1 0 0,0 0 1 0 0,0 0 0 0 0,0-1-1 0 0,0 1 1 0 0,0 0-1 0 0,0 0 1 0 0,1-1-234 0 0,1-2 372 0 0,0 0-1 0 0,0 1 1 0 0,1-1 0 0 0,-1 1 0 0 0,1-1-1 0 0,1 0-371 0 0,-2 2-32 0 0,6-7-129 0 0,50-41 2491 0 0,24-13-2330 0 0,-58 45-974 0 0,2 2 0 0 0,0 0 974 0 0,-7 6-3177 0 0,0 1-1 0 0,0 0 1 0 0,7 0 3177 0 0,-15 5-9438 0 0,-3 4 6744 0 0,-5-1 2067 0 0</inkml:trace>
  <inkml:trace contextRef="#ctx0" brushRef="#br1" timeOffset="47">2380 3192 1456 0 0,'-8'7'8732'0'0,"-4"4"-2797"0"0,-15 18 27 0 0,27-29-5918 0 0,0 0 1 0 0,0 0 0 0 0,0 0-1 0 0,0 0 1 0 0,0 0 0 0 0,1 0 0 0 0,-1 0-1 0 0,0 0 1 0 0,0 0 0 0 0,0 0-1 0 0,0 0 1 0 0,0 0 0 0 0,0 0-1 0 0,0 0 1 0 0,0 0 0 0 0,0 0 0 0 0,0 0-1 0 0,0 0 1 0 0,0 0 0 0 0,0 0-1 0 0,0 0 1 0 0,0 0 0 0 0,0 0-1 0 0,0 0 1 0 0,0 0 0 0 0,0 0-1 0 0,0 0 1 0 0,0 0 0 0 0,0 0 0 0 0,0 1-1 0 0,0-1 1 0 0,0 0 0 0 0,0 0-1 0 0,0 0 1 0 0,0 0 0 0 0,0 0-1 0 0,0 0 1 0 0,0 0 0 0 0,0 0-1 0 0,0 0 1 0 0,0 0 0 0 0,0 0 0 0 0,0 0-45 0 0,5-4 715 0 0,9-6-212 0 0,38-30 366 0 0,17-9-869 0 0,-14 12-1062 0 0,-18 11-2358 0 0,1 2 0 0 0,23-10 3420 0 0,-29 20-3093 0 0</inkml:trace>
  <inkml:trace contextRef="#ctx0" brushRef="#br1" timeOffset="48">692 3787 424 0 0,'-7'2'2023'0'0,"1"0"9520"0"0,8-3-1654 0 0,6-2-10866 0 0,2-1 1617 0 0,-1 1 0 0 0,1 1 0 0 0,0-1 0 0 0,9 1-640 0 0,-3 0-1798 0 0,1 1-1 0 0,0 1 1 0 0,0 1 0 0 0,5 1 1798 0 0,-5-1-4330 0 0</inkml:trace>
  <inkml:trace contextRef="#ctx0" brushRef="#br1" timeOffset="49">1065 3866 0 0 0,'-3'3'88'0'0,"1"1"1"0"0,0-1-1 0 0,0 0 1 0 0,0 1-1 0 0,1-1 1 0 0,-1 1-1 0 0,1-1-88 0 0,-3 14 2505 0 0,6-4 7853 0 0,-2-13-10297 0 0,0 0 0 0 0,0 0 0 0 0,0 0 0 0 0,0 0 1 0 0,0 0-1 0 0,0 0 0 0 0,0 1 0 0 0,0-1 1 0 0,0 0-1 0 0,1 0 0 0 0,-1 0 0 0 0,0 0 1 0 0,0 0-1 0 0,0 0 0 0 0,0 0 0 0 0,0 0 0 0 0,0 0 1 0 0,0 0-1 0 0,0 0 0 0 0,0 0 0 0 0,1 0 1 0 0,-1 0-1 0 0,0 0 0 0 0,0 0 0 0 0,0 0 1 0 0,0 0-1 0 0,0 0 0 0 0,0 0 0 0 0,0 0 0 0 0,1 0 1 0 0,-1 0-1 0 0,0 0 0 0 0,0 0 0 0 0,0 0 1 0 0,0 0-1 0 0,0 0 0 0 0,0 0 0 0 0,0 0 1 0 0,0 0-1 0 0,0 0 0 0 0,1 0 0 0 0,-1 0 1 0 0,0 0-1 0 0,0 0 0 0 0,0-1 0 0 0,0 1-61 0 0,5-6 952 0 0,3-8-450 0 0,19-83 165 0 0,-4 14-655 0 0,6-14-110 0 0,-12 31 933 0 0,-17 71 809 0 0,-1 8-500 0 0,3 27-566 0 0,19 111-11 0 0,-4-52-6689 0 0,-16-94 5450 0 0,2 27-7546 0 0,-2-24 3572 0 0,0 2 2515 0 0</inkml:trace>
  <inkml:trace contextRef="#ctx0" brushRef="#br1" timeOffset="50">1115 3814 1376 0 0,'-9'-8'15046'0'0,"9"1"-10995"0"0,0 6-4082 0 0,1 1 0 0 0,0-1-1 0 0,-1 0 1 0 0,1 0 0 0 0,0 1 0 0 0,0-1-1 0 0,0 1 1 0 0,0-1 0 0 0,0 0 0 0 0,0 1-1 0 0,0 0 1 0 0,0-1 0 0 0,0 1-1 0 0,0 0 1 0 0,0-1 0 0 0,0 1 0 0 0,1 0 31 0 0,5-2-813 0 0,0 1 0 0 0,1-1 0 0 0,-1 2 0 0 0,1-1 0 0 0,-1 1 1 0 0,1 0-1 0 0,0 1 0 0 0,3 0 813 0 0,5 2-2133 0 0</inkml:trace>
  <inkml:trace contextRef="#ctx0" brushRef="#br1" timeOffset="51">1307 3759 360 0 0,'-4'-5'7281'0'0,"3"4"-2277"0"0,1 2-613 0 0,1 5-114 0 0,1 4-5055 0 0,-6 22 2336 0 0,3-28-1491 0 0,0 0 0 0 0,1 0 1 0 0,-1 1-1 0 0,1-1 0 0 0,0 0 1 0 0,0 0-1 0 0,0 1 1 0 0,0-1-1 0 0,1 0 0 0 0,0 1-67 0 0,-1-4-6 0 0,0-1-1 0 0,0 0 0 0 0,0 1 1 0 0,1-1-1 0 0,-1 0 1 0 0,0 0-1 0 0,0 1 0 0 0,0-1 1 0 0,0 0-1 0 0,0 1 1 0 0,1-1-1 0 0,-1 0 0 0 0,0 0 1 0 0,0 0-1 0 0,0 1 1 0 0,1-1-1 0 0,-1 0 0 0 0,0 0 1 0 0,0 0-1 0 0,1 1 1 0 0,-1-1-1 0 0,0 0 1 0 0,1 0-1 0 0,-1 0 0 0 0,0 0 1 0 0,0 0-1 0 0,1 0 1 0 0,-1 0-1 0 0,0 0 0 0 0,1 0 1 0 0,-1 0 6 0 0,10-5-314 0 0,7-14-531 0 0,-16 17 717 0 0,54-68-1493 0 0,-55 70 1651 0 0,0 1 1 0 0,0-1 0 0 0,0 0-1 0 0,0 0 1 0 0,0 0 0 0 0,0 0 0 0 0,0 0-1 0 0,0 0 1 0 0,0 0 0 0 0,0 0 0 0 0,0 0-1 0 0,0 0 1 0 0,0 0 0 0 0,0 0-1 0 0,0 0 1 0 0,0 0 0 0 0,0 0 0 0 0,0 0-1 0 0,0 0 1 0 0,0 1 0 0 0,0-1 0 0 0,0 0-1 0 0,0 0 1 0 0,0 0 0 0 0,1 0-1 0 0,-1 0 1 0 0,0 0 0 0 0,0 0 0 0 0,0 0-1 0 0,0 0 1 0 0,0 0 0 0 0,0 0 0 0 0,0 0-1 0 0,0 0 1 0 0,0 0 0 0 0,0 0-1 0 0,0 0 1 0 0,0 0 0 0 0,0 0 0 0 0,0 0-1 0 0,0 0 1 0 0,0 0 0 0 0,1 0 0 0 0,-1 0-1 0 0,0 0 1 0 0,0 0 0 0 0,0 0-1 0 0,0 0 1 0 0,0 0 0 0 0,0 0 0 0 0,0 0-1 0 0,0 0 1 0 0,0 0 0 0 0,0 0 0 0 0,0 0-1 0 0,0-1 1 0 0,0 1 0 0 0,0 0-1 0 0,0 0 1 0 0,0 0 0 0 0,0 0 0 0 0,0 0-1 0 0,0 0 1 0 0,0 0-31 0 0,0 10 969 0 0,-3 12 110 0 0,0-15-912 0 0,2 0 0 0 0,-1 1 0 0 0,1 0 0 0 0,0-1 1 0 0,0 4-168 0 0,1-8-218 0 0,0 1 1 0 0,0 0 0 0 0,1-1-1 0 0,-1 1 1 0 0,1-1-1 0 0,0 1 1 0 0,0-1 0 0 0,0 1-1 0 0,0-1 1 0 0,1 1 0 0 0,-1-1-1 0 0,2 1 218 0 0,-3-3-279 0 0,1-1-1 0 0,0 1 0 0 0,0-1 0 0 0,0 1 1 0 0,0-1-1 0 0,-1 1 0 0 0,1-1 0 0 0,0 0 0 0 0,0 1 1 0 0,0-1-1 0 0,0 0 0 0 0,0 0 0 0 0,0 0 1 0 0,0 0-1 0 0,0 1 0 0 0,0-1 0 0 0,0-1 1 0 0,0 1-1 0 0,0 0 0 0 0,0 0 0 0 0,0 0 1 0 0,0 0-1 0 0,0-1 0 0 0,0 1 0 0 0,0 0 0 0 0,0-1 1 0 0,0 0 279 0 0,10-3-3508 0 0</inkml:trace>
  <inkml:trace contextRef="#ctx0" brushRef="#br1" timeOffset="52">1567 3646 832 0 0,'-2'-45'12979'0'0,"-7"2"-4479"0"0,9 43-8436 0 0,0-1-1 0 0,0 1 0 0 0,0 0 0 0 0,0 0 0 0 0,0 0 0 0 0,0-1 0 0 0,0 1 1 0 0,0 0-1 0 0,0 0 0 0 0,0 0 0 0 0,0-1 0 0 0,0 1 0 0 0,0 0 0 0 0,0 0 0 0 0,-1 0 1 0 0,1 0-1 0 0,0-1 0 0 0,0 1 0 0 0,0 0 0 0 0,0 0 0 0 0,0 0 0 0 0,-1 0 1 0 0,1 0-1 0 0,0-1 0 0 0,0 1 0 0 0,0 0 0 0 0,0 0 0 0 0,-1 0 0 0 0,1 0 1 0 0,0 0-1 0 0,0 0 0 0 0,0 0 0 0 0,-1 0 0 0 0,1 0 0 0 0,0 0 0 0 0,0 0 0 0 0,-1 0-63 0 0,-4 6 1125 0 0,-3 12-463 0 0,4-5-512 0 0,1 1 0 0 0,1-1 1 0 0,0 1-1 0 0,0 0 1 0 0,2 0-1 0 0,0 11-150 0 0,2 19-217 0 0,6 19 217 0 0,6 9-1590 0 0,-3-26-1901 0 0,-5 0-7361 0 0,-6-39 3963 0 0,-1-3 4144 0 0</inkml:trace>
  <inkml:trace contextRef="#ctx0" brushRef="#br1" timeOffset="53">1480 3864 680 0 0,'-3'-29'13171'0'0,"3"25"-12299"0"0,0 1-1 0 0,1 0 1 0 0,-1-1 0 0 0,1 1-1 0 0,0 0 1 0 0,0 0-1 0 0,0 0-871 0 0,0 0 176 0 0,0 0 0 0 0,1 0-1 0 0,-1 1 1 0 0,1-1 0 0 0,0 1-1 0 0,0-1 1 0 0,0 1 0 0 0,0 0-1 0 0,0-1 1 0 0,0 1-1 0 0,1 1 1 0 0,-1-1 0 0 0,1 0-1 0 0,-1 0 1 0 0,1 1 0 0 0,0-1-1 0 0,1 1-175 0 0,-2 0-152 0 0,1 0 0 0 0,0 0 0 0 0,0 0-1 0 0,0 0 1 0 0,0 1 0 0 0,0-1 0 0 0,-1 1 0 0 0,2 0 152 0 0,3 0-1492 0 0,0 1 0 0 0,0-1 1 0 0,0 2-1 0 0,5 0 1492 0 0,2 0-3807 0 0</inkml:trace>
  <inkml:trace contextRef="#ctx0" brushRef="#br1" timeOffset="54">1677 3821 14435 0 0,'-1'0'9162'0'0,"0"1"-6793"0"0,-2-3-1993 0 0,3 2-88 0 0,0 1-112 0 0,2 0-192 0 0,-2 0-528 0 0,2 1-513 0 0,0-1-887 0 0,1 2 2536 0 0,2 0-920 0 0,0 1-320 0 0,3-4 216 0 0</inkml:trace>
  <inkml:trace contextRef="#ctx0" brushRef="#br1" timeOffset="55">1944 3528 568 0 0,'-4'-10'10494'0'0,"4"10"-10398"0"0,0 0 0 0 0,0 0 0 0 0,0 0 1 0 0,0 1-1 0 0,0-1 0 0 0,0 0 0 0 0,0 0 0 0 0,0 0 0 0 0,0 0 1 0 0,0 0-1 0 0,0 0 0 0 0,0 0 0 0 0,0 0 0 0 0,0 0 0 0 0,0 0 1 0 0,0 0-1 0 0,0 0 0 0 0,0 0 0 0 0,0 0 0 0 0,0 0 0 0 0,0 0 1 0 0,0 0-1 0 0,0 0 0 0 0,0 0 0 0 0,0 0 0 0 0,0 0 0 0 0,0 0 1 0 0,0 0-1 0 0,0 0 0 0 0,0 0 0 0 0,0 1 0 0 0,0-1 0 0 0,0 0 1 0 0,0 0-1 0 0,0 0 0 0 0,0 0 0 0 0,0 0 0 0 0,0 0 0 0 0,0 0 1 0 0,0 0-1 0 0,0 0 0 0 0,0 0 0 0 0,0 0 0 0 0,-1 0 0 0 0,1 0 0 0 0,0 0 1 0 0,0 0-1 0 0,0 0 0 0 0,0 0 0 0 0,0 0 0 0 0,0 0 0 0 0,0 0 1 0 0,0 0-1 0 0,0 0 0 0 0,0 0 0 0 0,0 0-96 0 0,1 19 2352 0 0,0-6-1493 0 0,1 101 1316 0 0,1-2-1711 0 0,-3-65-514 0 0,1 20-470 0 0,-3-22-2708 0 0,2-46-6577 0 0,0-2 4824 0 0,-1-11 2822 0 0,2 5 1677 0 0</inkml:trace>
  <inkml:trace contextRef="#ctx0" brushRef="#br1" timeOffset="56">2020 3513 88 0 0,'1'-11'77'0'0,"1"-13"4660"0"0,-2 23-3762 0 0,1-1 1 0 0,-1 1-1 0 0,0 0 0 0 0,0 0 0 0 0,1-1 1 0 0,-1 1-1 0 0,1 0 0 0 0,-1 0 1 0 0,1 0-1 0 0,0 0 0 0 0,-1 0 0 0 0,1 0 1 0 0,0 0-1 0 0,0-1-975 0 0,5 23 4080 0 0,-2 26-2909 0 0,-2 0 0 0 0,-1 0 0 0 0,-5 35-1171 0 0,-1 33-313 0 0,5-94-146 0 0,0 20-1870 0 0,-2 4 2329 0 0,1-31-2462 0 0,-1-1-1 0 0,0 0 1 0 0,-2 2 2462 0 0,4-14-839 0 0,-3 6-3853 0 0,1-6-1861 0 0,0 0 4528 0 0</inkml:trace>
  <inkml:trace contextRef="#ctx0" brushRef="#br1" timeOffset="57">1832 3806 760 0 0,'-8'4'1663'0'0,"0"1"6982"0"0,7-4-4837 0 0,2-1-911 0 0,10-6-2666 0 0,20-14 617 0 0,0-2 1 0 0,-1-1-1 0 0,16-17-848 0 0,-14 13-27 0 0,0 1 0 0 0,31-18 27 0 0,12 1-2823 0 0,-50 29-2148 0 0,2 1-5572 0 0,-15 10 9551 0 0,-12 3 979 0 0,1 0 0 0 0,-1 0 0 0 0,0 0 0 0 0,0 0 0 0 0,0 0 0 0 0,0 1 0 0 0,0-1 0 0 0,0 0 0 0 0,0 0 0 0 0,0 0 1 0 0,0 0-1 0 0,1 0 0 0 0,-1 0 0 0 0,0 1 0 0 0,0-1 0 0 0,0 0 0 0 0,0 0 0 0 0,0 0 0 0 0,0 0 0 0 0,0 1 1 0 0,0-1-1 0 0,0 0 0 0 0,0 0 0 0 0,0 0 0 0 0,0 0 0 0 0,0 0 0 0 0,0 1 0 0 0,0-1 0 0 0,0 0 0 0 0,0 0 0 0 0,-1 0 1 0 0,1 0-1 0 0,0 0 0 0 0,0 1 0 0 0,0-1 0 0 0,0 0 0 0 0,0 0 0 0 0,0 0 0 0 0,0 0 0 0 0,0 0 13 0 0,-16 19-252 0 0,7-11 171 0 0,-2 1-59 0 0</inkml:trace>
  <inkml:trace contextRef="#ctx0" brushRef="#br1" timeOffset="58">1895 3844 1200 0 0,'-6'6'5072'0'0,"-14"14"2524"0"0,19-19-7274 0 0,0 0-1 0 0,0 0 1 0 0,0 0-1 0 0,1 0 0 0 0,-1 1 1 0 0,0-1-1 0 0,1 0 1 0 0,-1 1-1 0 0,0-1 0 0 0,1 1 1 0 0,0-1-1 0 0,-1 0 1 0 0,1 1-1 0 0,0-1 0 0 0,0 2-321 0 0,0-3 57 0 0,0 1 0 0 0,0-1 0 0 0,1 0 0 0 0,-1 0 0 0 0,0 0 0 0 0,1 1 0 0 0,-1-1-1 0 0,0 0 1 0 0,1 0 0 0 0,-1 0 0 0 0,0 0 0 0 0,1 0 0 0 0,-1 0 0 0 0,0 1 0 0 0,1-1 0 0 0,-1 0 0 0 0,0 0-1 0 0,1 0 1 0 0,-1 0 0 0 0,0 0 0 0 0,1 0 0 0 0,-1 0 0 0 0,0-1 0 0 0,1 1 0 0 0,-1 0 0 0 0,0 0-1 0 0,1 0 1 0 0,-1 0 0 0 0,0 0 0 0 0,1 0 0 0 0,-1-1-57 0 0,13-3 465 0 0,0-7-17 0 0,0-1-1 0 0,5-5-447 0 0,5-5 106 0 0,75-67-826 0 0,45-20-7958 0 0,-120 92 3991 0 0</inkml:trace>
  <inkml:trace contextRef="#ctx0" brushRef="#br1" timeOffset="59">700 4404 816 0 0,'-11'-6'18079'0'0,"10"4"-12516"0"0,8 3-4165 0 0,47 7 548 0 0,27-5-3637 0 0,-56-3 857 0 0</inkml:trace>
  <inkml:trace contextRef="#ctx0" brushRef="#br1" timeOffset="60">1109 4274 504 0 0,'-4'-6'5938'0'0,"3"6"-1014"0"0,5 13 1351 0 0,0-3-5485 0 0,1 19 213 0 0,-1 1 0 0 0,-1-1 1 0 0,-2 28-1004 0 0,0-28 121 0 0,-1-2-63 0 0,-1-15-20 0 0,1 1-1 0 0,1 0 1 0 0,2 8-38 0 0,-3-21-1 0 0,0 0 0 0 0,0 1 1 0 0,0-1-1 0 0,0 0 0 0 0,0 0 1 0 0,0 0-1 0 0,0 0 0 0 0,0 0 1 0 0,0 0-1 0 0,0 0 0 0 0,0 0 1 0 0,0 0-1 0 0,0 0 0 0 0,0 0 1 0 0,0 0-1 0 0,0 0 0 0 0,0 0 1 0 0,0 0-1 0 0,0 0 0 0 0,0 0 1 0 0,0 1-1 0 0,0-1 0 0 0,1 0 1 0 0,-1 0-1 0 0,0 0 0 0 0,0 0 1 0 0,0 0-1 0 0,0 0 0 0 0,0 0 1 0 0,0 0-1 0 0,0 0 0 0 0,0 0 1 0 0,0 0-1 0 0,0 0 0 0 0,0 0 1 0 0,0 0-1 0 0,0 0 0 0 0,0 0 1 0 0,1 0-1 0 0,-1 0 1 0 0,0 0-1 0 0,0 0 0 0 0,0 0 1 0 0,0 0-1 0 0,0 0 0 0 0,0 0 1 0 0,0 0-1 0 0,0 0 0 0 0,0 0 1 0 0,0-1-1 0 0,0 1 0 0 0,0 0 1 0 0,0 0-1 0 0,0 0 0 0 0,0 0 1 0 0,0 0-1 0 0,0 0 0 0 0,0 0 1 0 0,1 0-1 0 0,-1 0 0 0 0,0 0 1 0 0,0 0-1 0 0,0 0 0 0 0,0 0 1 0 0,0 0-1 0 0,0 0 0 0 0,0 0 1 0 0,0 0-1 0 0,0-1 0 0 0,0 1 1 0 0,5-8-42 0 0,4-13-26 0 0,-8 20 63 0 0,54-115 115 0 0,-15 41-915 0 0,8-4-7315 0 0,-48 78 8145 0 0,1 1-281 0 0,-1 0-1 0 0,0 0 1 0 0,0 0-1 0 0,0-1 1 0 0,0 1-1 0 0,0 0 1 0 0,0 0-1 0 0,0 0 1 0 0,0-1-1 0 0,0 1 1 0 0,0 0-1 0 0,0 0 0 0 0,1 0 1 0 0,-1 0-1 0 0,0 0 1 0 0,0-1-1 0 0,0 1 1 0 0,0 0-1 0 0,0 0 1 0 0,1 0-1 0 0,-1 0 1 0 0,0 0-1 0 0,0 0 0 0 0,0 0 1 0 0,0-1-1 0 0,1 1 1 0 0,-1 0-1 0 0,0 0 1 0 0,0 0-1 0 0,0 0 1 0 0,1 0-1 0 0,-1 0 1 0 0,0 0-1 0 0,0 0 1 0 0,0 0-1 0 0,1 0 0 0 0,-1 0 1 0 0,0 0-1 0 0,0 0 1 0 0,0 0-1 0 0,1 0 1 0 0,-1 1-1 0 0,0-1 1 0 0,0 0 256 0 0,1 2-382 0 0</inkml:trace>
  <inkml:trace contextRef="#ctx0" brushRef="#br1" timeOffset="61">1376 4431 448 0 0,'1'-10'10399'0'0,"-2"1"-4905"0"0,1 9-5318 0 0,-1-1 0 0 0,0 0 0 0 0,1 0-1 0 0,-1 0 1 0 0,1 1 0 0 0,-1-1 0 0 0,0 0 0 0 0,0 1-1 0 0,1-1 1 0 0,-1 1 0 0 0,0-1 0 0 0,0 1 0 0 0,0-1 0 0 0,1 1-1 0 0,-1-1 1 0 0,0 1 0 0 0,0 0 0 0 0,0-1 0 0 0,0 1 0 0 0,0 0-1 0 0,0 0 1 0 0,0 0 0 0 0,0 0 0 0 0,0 0 0 0 0,0 0-1 0 0,0 0-175 0 0,-2 0 115 0 0,1 0 0 0 0,0 1-1 0 0,0-1 1 0 0,0 1-1 0 0,-1 0 1 0 0,1-1 0 0 0,0 1-1 0 0,0 0 1 0 0,0 0-1 0 0,0 0 1 0 0,0 1-1 0 0,0-1 1 0 0,1 0 0 0 0,-1 1-1 0 0,0-1 1 0 0,1 1-1 0 0,-1 0 1 0 0,1-1 0 0 0,-1 1-1 0 0,1 0 1 0 0,0 0-1 0 0,0 0 1 0 0,0 0-1 0 0,0 0 1 0 0,0 0 0 0 0,0 0-1 0 0,0 0 1 0 0,1 1-115 0 0,-2 2 14 0 0,0 0 0 0 0,1 0 0 0 0,0 0 0 0 0,0 0 0 0 0,0 0 0 0 0,0 1 0 0 0,1-1 1 0 0,0 0-1 0 0,0 1 0 0 0,1-1 0 0 0,0 2-14 0 0,-1-6-17 0 0,0 0 0 0 0,0 0 1 0 0,0 0-1 0 0,1 0 0 0 0,-1 0 0 0 0,0 0 1 0 0,1 0-1 0 0,-1 0 0 0 0,1-1 0 0 0,-1 1 1 0 0,1 0-1 0 0,-1 0 0 0 0,1 0 0 0 0,-1-1 0 0 0,1 1 1 0 0,0 0-1 0 0,-1-1 0 0 0,1 1 0 0 0,0-1 1 0 0,0 1-1 0 0,0-1 0 0 0,-1 1 0 0 0,1-1 1 0 0,0 1-1 0 0,0-1 0 0 0,0 0 0 0 0,0 0 1 0 0,0 1-1 0 0,0-1 0 0 0,0 0 0 0 0,0 0 1 0 0,0 0-1 0 0,-1 0 0 0 0,1 0 0 0 0,0 0 1 0 0,0 0-1 0 0,0 0 0 0 0,0 0 0 0 0,0-1 1 0 0,0 1-1 0 0,0 0 0 0 0,0-1 0 0 0,0 1 1 0 0,0 0-1 0 0,0-1 17 0 0,3-1-173 0 0,0 0 1 0 0,1-1-1 0 0,-1 1 1 0 0,0-1-1 0 0,-1 0 1 0 0,1 0 0 0 0,0 0-1 0 0,1-3 173 0 0,-2 2-144 0 0,23-27-835 0 0,-25 28 950 0 0,1 1 0 0 0,-1-1 0 0 0,1 0 1 0 0,-1 0-1 0 0,0 0 0 0 0,0 1 0 0 0,0-1 1 0 0,0 0-1 0 0,-1 0 0 0 0,1 0 0 0 0,-1 0 1 0 0,0-1 28 0 0,0 4 9 0 0,1-1 0 0 0,-1 1 0 0 0,0-1 0 0 0,-1 0 1 0 0,1 1-1 0 0,0-1 0 0 0,0 1 0 0 0,0-1 0 0 0,0 0 0 0 0,0 1 1 0 0,-1-1-1 0 0,1 1 0 0 0,0-1 0 0 0,0 1 0 0 0,-1-1 0 0 0,1 1 1 0 0,0-1-1 0 0,-1 1 0 0 0,1-1 0 0 0,-1 1 0 0 0,1-1 0 0 0,0 1 1 0 0,-1-1-1 0 0,1 1 0 0 0,-1 0 0 0 0,1-1 0 0 0,-1 1 0 0 0,0 0 1 0 0,1 0-1 0 0,-1-1 0 0 0,1 1 0 0 0,-1 0 0 0 0,1 0 0 0 0,-1 0 1 0 0,0 0-1 0 0,1 0 0 0 0,-1-1 0 0 0,0 1 0 0 0,1 0 0 0 0,-1 1 1 0 0,1-1-1 0 0,-1 0 0 0 0,0 0 0 0 0,1 0 0 0 0,-1 0 0 0 0,1 0 1 0 0,-1 1-1 0 0,1-1 0 0 0,-1 0 0 0 0,0 1-9 0 0,-1-1-137 0 0,-1 1 0 0 0,1 0 0 0 0,-1 0 0 0 0,1 1 0 0 0,0-1 0 0 0,0 0 0 0 0,0 1 0 0 0,0-1 0 0 0,0 1 1 0 0,0 0-1 0 0,-1 1 137 0 0,2-3-213 0 0,-4 11-5579 0 0,6-3-3962 0 0,1-6 7511 0 0</inkml:trace>
  <inkml:trace contextRef="#ctx0" brushRef="#br1" timeOffset="62">1475 4397 832 0 0,'-6'-3'2817'0'0,"2"2"6060"0"0,3 6-1590 0 0,5 0-7340 0 0,-2-2 248 0 0,0 0 0 0 0,-1 0-1 0 0,1 0 1 0 0,-1 0 0 0 0,1 0 0 0 0,-1 1-1 0 0,0-1 1 0 0,0 0 0 0 0,0 1-1 0 0,-1-1 1 0 0,1 1 0 0 0,-1-1-195 0 0,0 46 309 0 0,-1-26-140 0 0,-4-43-94 0 0,2 3-62 0 0,1 10-8 0 0,1 1 0 0 0,1-1 0 0 0,-1 0 0 0 0,1-4-5 0 0,0 8-5 0 0,1 0 1 0 0,-1 0-1 0 0,1 1 0 0 0,0-1 1 0 0,-1 0-1 0 0,1 1 0 0 0,1-1 1 0 0,-1 1-1 0 0,0-1 0 0 0,1 1 1 0 0,-1-1-1 0 0,1 1 0 0 0,0-1 5 0 0,2-2-570 0 0,1 0 0 0 0,-1 1 0 0 0,0-1 0 0 0,1 1 0 0 0,3-2 570 0 0,3 0-5312 0 0,2 2-4727 0 0,-5 3 6986 0 0</inkml:trace>
  <inkml:trace contextRef="#ctx0" brushRef="#br1" timeOffset="63">1729 4408 0 0 0,'0'-1'155'0'0,"1"1"0"0"0,-1-1 0 0 0,1 1 0 0 0,-1-1 1 0 0,0 1-1 0 0,1-1 0 0 0,-1 1 0 0 0,0-1 0 0 0,0 1 0 0 0,1-1 0 0 0,-1 1 0 0 0,0-1 0 0 0,0 1 1 0 0,0-1-1 0 0,1 0 0 0 0,-1 1 0 0 0,0-1 0 0 0,0 1-155 0 0,0-1 440 0 0,-1 0 1 0 0,1 1-1 0 0,0-1 0 0 0,0 0 1 0 0,0 1-1 0 0,-1-1 0 0 0,1 0 1 0 0,0 1-1 0 0,-1-1 0 0 0,1 1 1 0 0,0-1-1 0 0,-1 1 0 0 0,1-1 1 0 0,-1 1-1 0 0,1-1 0 0 0,-1 1 1 0 0,1-1-1 0 0,-1 1 0 0 0,1 0 1 0 0,-1-1-1 0 0,0 1-440 0 0,0-1 801 0 0,-1 0 0 0 0,1 1-1 0 0,-1-1 1 0 0,0 0 0 0 0,1 1 0 0 0,-1 0 0 0 0,0-1 0 0 0,1 1-1 0 0,-2 0-800 0 0,-7 1-886 0 0,-3 5 1643 0 0,9-4-701 0 0,1-1-1 0 0,-1 1 0 0 0,1 0 1 0 0,0 0-1 0 0,-1 0 0 0 0,1 0 1 0 0,0 0-1 0 0,0 1-55 0 0,-1 2 50 0 0,0-1 1 0 0,0 1-1 0 0,0 0 0 0 0,1 0 0 0 0,0 1 0 0 0,0-1 0 0 0,0 1 1 0 0,1-1-1 0 0,-1 1 0 0 0,1 0 0 0 0,1 0 0 0 0,-1 0 1 0 0,1 0-1 0 0,0 0 0 0 0,0 0 0 0 0,1 0 0 0 0,0 1 1 0 0,0-1-1 0 0,0 0-50 0 0,0-5-4 0 0,1 0 1 0 0,-1 0 0 0 0,0 0 0 0 0,0 0-1 0 0,0 0 1 0 0,0 0 0 0 0,1 0 0 0 0,-1 0-1 0 0,0 0 1 0 0,1 0 0 0 0,-1-1 0 0 0,1 1-1 0 0,-1 0 1 0 0,1 0 0 0 0,0 0 0 0 0,-1-1-1 0 0,1 1 1 0 0,-1 0 0 0 0,1-1 0 0 0,0 1-1 0 0,0-1 1 0 0,0 1 0 0 0,-1-1 0 0 0,1 1-1 0 0,0-1 4 0 0,1 1-10 0 0,-1-1-1 0 0,0 0 0 0 0,0 0 0 0 0,1 0 0 0 0,-1 0 1 0 0,0 0-1 0 0,1 0 0 0 0,-1 0 0 0 0,0-1 1 0 0,1 1-1 0 0,-1 0 0 0 0,0-1 0 0 0,0 1 0 0 0,1-1 1 0 0,-1 1-1 0 0,0-1 11 0 0,4-2-66 0 0,0 0 0 0 0,0-1 0 0 0,-1 1-1 0 0,1-1 1 0 0,-1 0 0 0 0,0 0 0 0 0,0 0 0 0 0,1-2 66 0 0,3-8-91 0 0,0-1 0 0 0,-1 0-1 0 0,0 0 1 0 0,-1 0 0 0 0,4-16 91 0 0,-10 29 21 0 0,2-11 882 0 0,-5 13-159 0 0,-3 7-428 0 0,2 0-209 0 0,1 1 0 0 0,0-1 1 0 0,0 1-1 0 0,1 0 0 0 0,-1 0 0 0 0,2 1 0 0 0,0-1 0 0 0,0 0 0 0 0,0 0 1 0 0,1 1-1 0 0,0-1 0 0 0,1 3-107 0 0,-1-10 1 0 0,0 0 0 0 0,0 0 1 0 0,0 1-1 0 0,0-1 0 0 0,0 0 1 0 0,1 0-1 0 0,-1 0 0 0 0,0 0 1 0 0,1 0-1 0 0,-1 0 0 0 0,1 0 0 0 0,-1 0 1 0 0,1 0-1 0 0,-1 0 0 0 0,1 0 1 0 0,0 0-1 0 0,0 0 0 0 0,0 0-1 0 0,-1-1-13 0 0,1 0-1 0 0,0 1 0 0 0,-1-1 1 0 0,1 0-1 0 0,-1 0 1 0 0,1 1-1 0 0,0-1 0 0 0,-1 0 1 0 0,1 0-1 0 0,0 0 1 0 0,-1 0-1 0 0,1 0 0 0 0,0 0 1 0 0,-1 0-1 0 0,1 0 1 0 0,0 0-1 0 0,-1-1 0 0 0,1 1 1 0 0,0 0-1 0 0,-1 0 1 0 0,1 0-1 0 0,0-1 14 0 0,2 0-104 0 0,0-1 0 0 0,0 0 1 0 0,0 0-1 0 0,0 0 0 0 0,0-1 0 0 0,-1 1 1 0 0,1-1-1 0 0,-1 1 0 0 0,2-3 104 0 0,1-2-170 0 0,6-7-281 0 0,-1-1 1 0 0,3-5 450 0 0,-11 16 74 0 0,0 0 0 0 0,1-1 0 0 0,-2 1 1 0 0,1-1-1 0 0,0 0 0 0 0,-1 0 0 0 0,0 0 0 0 0,0 0 1 0 0,-1 0-1 0 0,1-2-74 0 0,-13 35 1819 0 0,9-19-1701 0 0,1 0 0 0 0,0 1-1 0 0,-1 7-117 0 0,3-15 1 0 0,0 0 0 0 0,0 0-1 0 0,0 0 1 0 0,0 0 0 0 0,0 0-1 0 0,0 1 1 0 0,0-2-1 0 0,1 1 1 0 0,-1 0 0 0 0,1 0-1 0 0,-1 0 1 0 0,1 0 0 0 0,0 0-1 0 0,-1 0 1 0 0,1 0-1 0 0,0-1 1 0 0,0 1 0 0 0,1 0-1 0 0,-1-1 1 0 0,0 1 0 0 0,1 0-1 0 0,-1-2-32 0 0,0 1 0 0 0,0-1 0 0 0,0 0 0 0 0,0 1 0 0 0,0-1 1 0 0,0 0-1 0 0,0 1 0 0 0,0-1 0 0 0,0 0 0 0 0,0 0 0 0 0,0 0 1 0 0,0 0-1 0 0,0 0 0 0 0,0 0 0 0 0,0 0 0 0 0,0 0 0 0 0,0-1 1 0 0,0 1-1 0 0,0 0 0 0 0,0-1 0 0 0,0 1 0 0 0,0-1 0 0 0,0 1 1 0 0,0-1-1 0 0,0 1 0 0 0,0-1 0 0 0,0 1 0 0 0,-1-1 0 0 0,1 0 1 0 0,0 0 31 0 0,5-4-250 0 0,-1 0 1 0 0,0 0-1 0 0,0 0 1 0 0,0-1 249 0 0,-3 4-66 0 0,4-6 13 0 0,0 0 0 0 0,0 0 1 0 0,-1-1-1 0 0,0 0 1 0 0,0-3 52 0 0,-3 8 39 0 0,2-9 470 0 0,-3 13-488 0 0,-1 0-1 0 0,0 0 1 0 0,0 0 0 0 0,0 0-1 0 0,0-1 1 0 0,0 1 0 0 0,0 0-1 0 0,0 0 1 0 0,0 0 0 0 0,0 0 0 0 0,0 0-1 0 0,0 0 1 0 0,0-1 0 0 0,0 1-1 0 0,0 0 1 0 0,0 0 0 0 0,1 0-1 0 0,-1 0 1 0 0,0 0 0 0 0,0 0-1 0 0,0 0 1 0 0,0 0 0 0 0,0 0-1 0 0,0 0 1 0 0,1 0 0 0 0,-1 0-1 0 0,0 0 1 0 0,0-1 0 0 0,0 1-1 0 0,0 0 1 0 0,0 0 0 0 0,0 0-1 0 0,1 0 1 0 0,-1 0 0 0 0,0 0-1 0 0,0 0 1 0 0,0 0 0 0 0,0 0 0 0 0,0 1-1 0 0,0-1 1 0 0,1 0 0 0 0,-1 0-1 0 0,0 0 1 0 0,0 0 0 0 0,0 0-1 0 0,0 0 1 0 0,0 0 0 0 0,0 0-1 0 0,1 0 1 0 0,-1 0 0 0 0,0 0-1 0 0,0 0 1 0 0,0 1 0 0 0,0-1-1 0 0,0 0 1 0 0,0 0 0 0 0,0 0-1 0 0,0 0 1 0 0,0 0 0 0 0,0 0-1 0 0,0 0 1 0 0,0 1 0 0 0,1-1 0 0 0,-1 0-1 0 0,0 0 1 0 0,0 0 0 0 0,0 0-1 0 0,0 0 1 0 0,0 1-21 0 0,1 2 123 0 0,-1 1 0 0 0,1 0 0 0 0,0-1 0 0 0,-1 1 0 0 0,0 0 0 0 0,0 0 0 0 0,0-1 0 0 0,0 1 0 0 0,-1 2-123 0 0,1 12 108 0 0,-1-7-143 0 0,0 8-216 0 0,1-18 54 0 0,0 0 0 0 0,0 0-1 0 0,0-1 1 0 0,0 1 0 0 0,1 0 0 0 0,-1 0 0 0 0,0-1-1 0 0,0 1 1 0 0,1 0 0 0 0,-1 0 0 0 0,0-1-1 0 0,1 1 1 0 0,-1 0 0 0 0,1-1 0 0 0,-1 1 0 0 0,1-1-1 0 0,-1 1 1 0 0,1 0 0 0 0,-1-1 0 0 0,1 1 197 0 0,0-1-358 0 0,0 0 1 0 0,0 0 0 0 0,-1 0 0 0 0,1 0-1 0 0,0 0 1 0 0,0 0 0 0 0,-1 0-1 0 0,1 0 1 0 0,0 0 0 0 0,0 0 0 0 0,-1 0-1 0 0,1 0 1 0 0,0-1 0 0 0,-1 1 0 0 0,1 0-1 0 0,0-1 1 0 0,-1 1 0 0 0,1-1 357 0 0,4-2-4285 0 0</inkml:trace>
  <inkml:trace contextRef="#ctx0" brushRef="#br1" timeOffset="64">2058 4367 1000 0 0,'-3'-12'13652'0'0,"3"12"-13484"0"0,0-1 0 0 0,0 1 0 0 0,-1 0-1 0 0,1 0 1 0 0,0 0 0 0 0,0-1 0 0 0,-1 1 0 0 0,1 0 0 0 0,0 0 0 0 0,0 0-1 0 0,-1 0 1 0 0,1-1 0 0 0,0 1 0 0 0,-1 0 0 0 0,1 0 0 0 0,0 0 0 0 0,-1 0-1 0 0,1 0 1 0 0,0 0 0 0 0,-1 0 0 0 0,1 0 0 0 0,0 0 0 0 0,-1 0-168 0 0,-1 1 106 0 0,-1 0 1 0 0,0-1-1 0 0,1 1 1 0 0,-1 1 0 0 0,1-1-1 0 0,-1 0 1 0 0,0 1-107 0 0,1-1 440 0 0,-30 21 2441 0 0,30-20-2775 0 0,0-1 1 0 0,0 1 0 0 0,0 0 0 0 0,0 0 0 0 0,1 0 0 0 0,-1 0 0 0 0,1 0 0 0 0,-1 1 0 0 0,1-1-1 0 0,0 0 1 0 0,0 1 0 0 0,0-1 0 0 0,-1 2-107 0 0,2-3-4 0 0,0 0 1 0 0,0-1-1 0 0,0 1 0 0 0,0 0 0 0 0,0-1 1 0 0,0 1-1 0 0,1 0 0 0 0,-1-1 0 0 0,0 1 1 0 0,0-1-1 0 0,0 1 0 0 0,1 0 0 0 0,-1-1 1 0 0,0 1-1 0 0,1-1 0 0 0,-1 1 0 0 0,0 0 1 0 0,1-1-1 0 0,-1 1 0 0 0,1-1 0 0 0,-1 1 1 0 0,1-1-1 0 0,-1 0 0 0 0,1 1 0 0 0,-1-1 1 0 0,1 1-1 0 0,-1-1 0 0 0,1 0 0 0 0,-1 0 1 0 0,1 1-1 0 0,0-1 0 0 0,-1 0 0 0 0,1 0 1 0 0,0 0 3 0 0,26 6-520 0 0,-19-5 319 0 0,16 1-366 0 0,-21-2 487 0 0,1 0-1 0 0,-1 0 0 0 0,0 0 0 0 0,1 1 1 0 0,-1-1-1 0 0,0 1 0 0 0,1 0 0 0 0,-1-1 1 0 0,0 2-1 0 0,0-1 0 0 0,0 0 0 0 0,0 1 1 0 0,2 0 80 0 0,-5-1 15 0 0,0-1 1 0 0,1 1 0 0 0,-1-1 0 0 0,0 1 0 0 0,1 0 0 0 0,-1 0-1 0 0,0-1 1 0 0,0 1 0 0 0,0 0 0 0 0,0-1 0 0 0,0 1 0 0 0,0 0-1 0 0,0 0 1 0 0,0-1 0 0 0,0 1 0 0 0,0 0 0 0 0,0 0 0 0 0,0-1-1 0 0,0 1 1 0 0,0 0 0 0 0,-1-1 0 0 0,1 1 0 0 0,0 0 0 0 0,-1-1-1 0 0,1 1 1 0 0,0 0 0 0 0,-1-1 0 0 0,1 1 0 0 0,-1-1 0 0 0,1 1-1 0 0,-1-1 1 0 0,1 1 0 0 0,-1-1 0 0 0,0 1-16 0 0,-19 18 634 0 0,13-13-302 0 0,-1 0 0 0 0,1-1 0 0 0,-5 2-332 0 0,10-6-246 0 0,0 0 1 0 0,0 0 0 0 0,0 0-1 0 0,0 0 1 0 0,-1 0 0 0 0,1 0 0 0 0,0-1-1 0 0,0 1 1 0 0,-1-1 0 0 0,1 0 0 0 0,-1 0-1 0 0,1 0 1 0 0,0 0 0 0 0,-1 0-1 0 0,1 0 1 0 0,-1-1 245 0 0,2 1-146 0 0,1 0 1 0 0,0 0-1 0 0,-1 0 0 0 0,1 0 0 0 0,0-1 1 0 0,0 1-1 0 0,-1 0 0 0 0,1 0 0 0 0,0 0 0 0 0,-1-1 1 0 0,1 1-1 0 0,0 0 0 0 0,0-1 0 0 0,0 1 1 0 0,-1 0-1 0 0,1 0 0 0 0,0-1 0 0 0,0 1 1 0 0,0 0-1 0 0,0-1 0 0 0,0 1 0 0 0,-1 0 0 0 0,1-1 1 0 0,0 1-1 0 0,0 0 0 0 0,0-1 146 0 0,0-5-4155 0 0</inkml:trace>
  <inkml:trace contextRef="#ctx0" brushRef="#br1" timeOffset="65">2227 4375 0 0 0,'1'0'0'0'0,"-1"0"0"0"0,0 0 0 0 0,0 0 0 0 0,0 0 0 0 0,-1 0 0 0 0,1 1 0 0 0,0 2 0 0 0</inkml:trace>
  <inkml:trace contextRef="#ctx0" brushRef="#br1" timeOffset="66">2231 4366 0 0 0,'1'-9'2249'0'0,"0"-2"12426"0"0,-6 10-9623 0 0,-5 4-6110 0 0,-16 13 2154 0 0,21-12-940 0 0,0-1-1 0 0,0 0 1 0 0,0 0-1 0 0,-1 0 1 0 0,1-1 0 0 0,-3 1-156 0 0,8-3 7 0 0,-1 0 1 0 0,0 0-1 0 0,1 1 1 0 0,-1-1 0 0 0,1 0-1 0 0,-1 0 1 0 0,0 0-1 0 0,1 1 1 0 0,-1-1 0 0 0,1 0-1 0 0,-1 1 1 0 0,1-1 0 0 0,-1 0-1 0 0,1 1 1 0 0,-1-1-1 0 0,1 1 1 0 0,-1-1 0 0 0,1 1-1 0 0,0-1 1 0 0,-1 1-1 0 0,1-1 1 0 0,-1 1-8 0 0,1 0 1 0 0,1-1-1 0 0,-1 0 1 0 0,0 1-1 0 0,0-1 1 0 0,0 1-1 0 0,0-1 1 0 0,0 1 0 0 0,0-1-1 0 0,1 1 1 0 0,-1-1-1 0 0,0 0 1 0 0,0 1-1 0 0,1-1 1 0 0,-1 0-1 0 0,0 1 1 0 0,1-1-1 0 0,-1 0 1 0 0,0 1 0 0 0,1-1-1 0 0,-1 0 1 0 0,0 1-1 0 0,1-1 0 0 0,30 16-158 0 0,-25-13 129 0 0,-3-2-4 0 0,7 4-204 0 0,-1 0 1 0 0,1 0 0 0 0,6 6 236 0 0,-14-10-21 0 0,-1 0-1 0 0,1 0 0 0 0,-1 1 1 0 0,1-1-1 0 0,-1 0 0 0 0,1 1 0 0 0,-1 0 1 0 0,0-1-1 0 0,0 1 0 0 0,0-1 1 0 0,0 1-1 0 0,0 0 0 0 0,0 0 1 0 0,0 0-1 0 0,0 0 0 0 0,-1 0 1 0 0,1-1-1 0 0,-1 1 0 0 0,0 0 0 0 0,1 0 1 0 0,-1 0-1 0 0,0 0 0 0 0,0 1 22 0 0,-1-1 20 0 0,1 1 0 0 0,-1-1 0 0 0,0 1 0 0 0,0-1 0 0 0,0 0-1 0 0,-1 1 1 0 0,1-1 0 0 0,-1 0 0 0 0,1 0 0 0 0,-1 0 0 0 0,0 0-1 0 0,1 0 1 0 0,-1 0 0 0 0,0 0 0 0 0,0 0 0 0 0,-1-1 0 0 0,0 1-20 0 0,-2 2 54 0 0,0-1 0 0 0,-1 0 0 0 0,1 0 1 0 0,-1-1-1 0 0,0 1 0 0 0,-4 0-54 0 0,7-2-84 0 0,0-1 1 0 0,1 1-1 0 0,-1-1 0 0 0,0 1 0 0 0,1-1 0 0 0,-1 0 0 0 0,0 0 1 0 0,0 0-1 0 0,1-1 0 0 0,-1 1 0 0 0,-1-1 84 0 0,4 1-143 0 0,-1 0 0 0 0,1 0 0 0 0,-1-1 1 0 0,0 1-1 0 0,1 0 0 0 0,-1 0 0 0 0,1-1 0 0 0,-1 1 0 0 0,1-1 0 0 0,0 1 0 0 0,-1 0 0 0 0,1-1 0 0 0,-1 1 0 0 0,1-1 0 0 0,0 1 0 0 0,-1-1 0 0 0,1 1 1 0 0,0-1-1 0 0,-1 1 0 0 0,1-1 0 0 0,0 0 143 0 0,0 0-422 0 0,0 0 1 0 0,0 0-1 0 0,-1 0 1 0 0,1-1 0 0 0,0 1-1 0 0,1 0 1 0 0,-1 0-1 0 0,0 0 1 0 0,0-1-1 0 0,0 1 1 0 0,1 0 0 0 0,-1 0-1 0 0,1 0 1 0 0,0-1 421 0 0,9-16-8613 0 0,-3 8 6495 0 0</inkml:trace>
  <inkml:trace contextRef="#ctx0" brushRef="#br1" timeOffset="67">2349 4448 752 0 0,'-3'-1'10253'0'0,"2"-3"-4225"0"0,7-7-2602 0 0,10-11-4162 0 0,-13 19 686 0 0,0-1 0 0 0,0 0 0 0 0,0 0 0 0 0,-1 0 0 0 0,2-2 50 0 0,-3 5-16 0 0,-1 0 0 0 0,0 0 0 0 0,1 1 0 0 0,-1-1 0 0 0,0 0 0 0 0,1 0 0 0 0,-1 0 0 0 0,0 0 0 0 0,0 0 0 0 0,0 0 0 0 0,0 0 0 0 0,0 0 0 0 0,0 1 0 0 0,0-2 16 0 0,0 1 1 0 0,-1 1-1 0 0,1-1 0 0 0,0 1 1 0 0,0 0-1 0 0,-1-1 0 0 0,1 1 1 0 0,0-1-1 0 0,-1 1 0 0 0,1 0 1 0 0,0-1-1 0 0,-1 1 0 0 0,1 0 1 0 0,-1-1-1 0 0,1 1 0 0 0,-1 0 1 0 0,1 0-1 0 0,-1-1 0 0 0,1 1 1 0 0,-1 0-1 0 0,1 0 0 0 0,-1 0 1 0 0,1 0-1 0 0,-1 0 0 0 0,1 0 1 0 0,-1 0-1 0 0,1 0 0 0 0,-1 0 1 0 0,1 0-1 0 0,-1 0 29 0 0,0 0 1 0 0,0 0 0 0 0,0 0-1 0 0,0 1 1 0 0,0-1 0 0 0,0 0-1 0 0,0 1 1 0 0,0-1-1 0 0,1 1 1 0 0,-1-1 0 0 0,0 1-1 0 0,0-1 1 0 0,0 1-1 0 0,1 0 1 0 0,-1-1 0 0 0,0 1-1 0 0,1 0 1 0 0,-1-1 0 0 0,1 1-1 0 0,-1 0 1 0 0,1 0-1 0 0,-1 0-29 0 0,-11 22 642 0 0,8-16-438 0 0,2-2-104 0 0,0 0-1 0 0,0-1 1 0 0,1 1-1 0 0,-1 0 0 0 0,1 1 1 0 0,0-1-1 0 0,1 0 1 0 0,-1 0-1 0 0,1 0 0 0 0,0 3-99 0 0,0-6-11 0 0,0 0 0 0 0,0 0-1 0 0,0 0 1 0 0,1-1-1 0 0,-1 1 1 0 0,0 0-1 0 0,1 0 1 0 0,-1 0-1 0 0,1-1 1 0 0,0 1-1 0 0,-1 0 1 0 0,1-1 0 0 0,0 1-1 0 0,0 0 1 0 0,0-1-1 0 0,0 0 1 0 0,1 1-1 0 0,-1-1 1 0 0,0 1-1 0 0,1-1 1 0 0,-1 0-1 0 0,0 0 1 0 0,1 0-1 0 0,0 0 1 0 0,-1 0 0 0 0,1 0-1 0 0,0 0 1 0 0,-1-1-1 0 0,1 1 1 0 0,0 0-1 0 0,0-1 12 0 0,1 0-373 0 0,1 0 0 0 0,-1 0 0 0 0,0 0 0 0 0,0-1 0 0 0,0 1 0 0 0,0-1 0 0 0,0 0 0 0 0,0 1 0 0 0,0-2 0 0 0,0 1 0 0 0,-1 0 0 0 0,1 0 0 0 0,0-1 0 0 0,-1 0 0 0 0,2 0 373 0 0,5-5-4805 0 0,0 0-1 0 0,0 0 1 0 0,5-6 4805 0 0,6-9-693 0 0,-10 12 330 0 0</inkml:trace>
  <inkml:trace contextRef="#ctx0" brushRef="#br1" timeOffset="68">2532 4275 272 0 0,'5'-23'236'0'0,"0"-1"4716"0"0,-4 20-3186 0 0,0 0 0 0 0,-1 0 1 0 0,0 1-1 0 0,0-1 0 0 0,0 0 1 0 0,0 0-1 0 0,-1-3-1766 0 0,-1 4 2469 0 0,-2 7-1392 0 0,-1 8-508 0 0,-3 24-70 0 0,0 1-1 0 0,0 23-498 0 0,7-47-425 0 0,0 0-1 0 0,1 0 1 0 0,0 0-1 0 0,1 0 1 0 0,1-1-1 0 0,0 1 1 0 0,1 0-1 0 0,0-1 1 0 0,3 6 425 0 0,1-4-4099 0 0,-7-14 3614 0 0,1 1 1 0 0,-1-1 0 0 0,0 1-1 0 0,1-1 1 0 0,-1 0-1 0 0,0 1 1 0 0,1-1 0 0 0,-1 1-1 0 0,1-1 1 0 0,-1 0 0 0 0,1 0-1 0 0,-1 1 1 0 0,0-1-1 0 0,1 0 1 0 0,-1 0 0 0 0,1 0-1 0 0,-1 1 1 0 0,1-1 0 0 0,-1 0-1 0 0,1 0 1 0 0,-1 0 0 0 0,1 0-1 0 0,-1 0 1 0 0,1 0-1 0 0,0 0 1 0 0,-1 0 0 0 0,1 0 484 0 0,0-2-476 0 0,0-2 46 0 0</inkml:trace>
  <inkml:trace contextRef="#ctx0" brushRef="#br1" timeOffset="69">2488 4394 1048 0 0,'-7'-5'4146'0'0,"-3"-4"5961"0"0,5 4-6840 0 0,5 5-3184 0 0,0-1 0 0 0,1 1 0 0 0,-1 0 1 0 0,0 0-1 0 0,0-1 0 0 0,0 1 0 0 0,0 0 0 0 0,1 0 0 0 0,-1-1 0 0 0,0 1 1 0 0,0 0-1 0 0,1 0 0 0 0,-1 0 0 0 0,0 0 0 0 0,0-1 0 0 0,1 1 0 0 0,-1 0 1 0 0,0 0-1 0 0,0 0 0 0 0,1 0 0 0 0,-1 0 0 0 0,0 0 0 0 0,1 0 0 0 0,-1 0 1 0 0,0 0-1 0 0,0 0 0 0 0,1 0 0 0 0,-1 0 0 0 0,0 0 0 0 0,1 0 0 0 0,-1 0 1 0 0,0 0-84 0 0,12-1 162 0 0,12 3 318 0 0,-8-1-2001 0 0,0 0-1 0 0,0-1 0 0 0,9-1 1522 0 0,-14-1-1631 0 0</inkml:trace>
  <inkml:trace contextRef="#ctx0" brushRef="#br1" timeOffset="70">2615 4364 584 0 0,'0'0'294'0'0,"-1"0"0"0"0,1 0 0 0 0,0 0 0 0 0,-1 0 0 0 0,1 0 0 0 0,0 0 0 0 0,-1 0 0 0 0,1 0 0 0 0,0 0 0 0 0,0 0 0 0 0,-1-1 0 0 0,1 1 0 0 0,0 0 0 0 0,-1 0-1 0 0,1 0 1 0 0,0-1 0 0 0,0 1 0 0 0,0 0 0 0 0,-1 0 0 0 0,1-1 0 0 0,0 1 0 0 0,0 0 0 0 0,0 0 0 0 0,-1-1 0 0 0,1 1 0 0 0,0 0 0 0 0,0-1 0 0 0,0 1 0 0 0,0 0 0 0 0,0-1 0 0 0,0 1 0 0 0,0 0 0 0 0,0-1 0 0 0,0 1-294 0 0,4-13 3553 0 0,13-10-2371 0 0,-14 21-989 0 0,-1 0 0 0 0,1 0 1 0 0,-1 0-1 0 0,1 1 0 0 0,0-1 0 0 0,0 1 1 0 0,0-1-1 0 0,-1 1 0 0 0,3 0-193 0 0,-5 1 77 0 0,1-1 0 0 0,0 1 0 0 0,-1 0 0 0 0,1 0 0 0 0,0 0 0 0 0,-1 0 0 0 0,1 0 0 0 0,0 0 0 0 0,-1 0 0 0 0,1 0 0 0 0,0 0 0 0 0,-1 0 0 0 0,1 1 0 0 0,-1-1 1 0 0,1 0-1 0 0,0 0 0 0 0,-1 1 0 0 0,1-1 0 0 0,0 1-77 0 0,0-1 68 0 0,-1 1 0 0 0,1 0 0 0 0,-1-1 0 0 0,1 1 0 0 0,-1 0 0 0 0,1 0 0 0 0,-1 0 0 0 0,0-1 0 0 0,1 1 0 0 0,-1 0 0 0 0,0 0 0 0 0,0 0 0 0 0,1 0 0 0 0,-1 0 0 0 0,0 0 0 0 0,0-1 0 0 0,0 1 1 0 0,0 0-1 0 0,0 1-68 0 0,-1 11 485 0 0,-1 1 1 0 0,0 0 0 0 0,-1-1 0 0 0,-2 8-486 0 0,1-4 317 0 0,0 0 0 0 0,0 9-317 0 0,3-16-38 0 0,0 15 293 0 0,1-24-345 0 0,0 0 0 0 0,0 0-1 0 0,0 0 1 0 0,0 0 0 0 0,0 1-1 0 0,1-1 1 0 0,-1 0-1 0 0,1 0 1 0 0,-1 0 0 0 0,1 0-1 0 0,-1 0 1 0 0,1 0-1 0 0,-1 0 1 0 0,1 0 0 0 0,0-1-1 0 0,-1 1 1 0 0,1 0 0 0 0,0 0-1 0 0,0 0 91 0 0,0-1-318 0 0,0 0 1 0 0,-1 0-1 0 0,1 0 0 0 0,0 0 1 0 0,-1 0-1 0 0,1 0 0 0 0,0 0 1 0 0,0 0-1 0 0,-1 0 0 0 0,1 0 1 0 0,0 0-1 0 0,0-1 0 0 0,-1 1 1 0 0,1 0-1 0 0,0 0 0 0 0,-1-1 1 0 0,1 1-1 0 0,0 0 0 0 0,-1-1 1 0 0,1 1-1 0 0,-1-1 0 0 0,1 0 318 0 0,13-11-10711 0 0,-11 6 9020 0 0</inkml:trace>
  <inkml:trace contextRef="#ctx0" brushRef="#br1" timeOffset="71">2612 4413 1392 0 0,'-9'1'12718'0'0,"4"1"-7711"0"0,7 0-3433 0 0,8-1-631 0 0,1-1-1045 0 0,-1-1-1 0 0,1 0 1 0 0,0 0-1 0 0,1-1 103 0 0,43-11-5081 0 0,-31 6 1939 0 0,-10 4-641 0 0</inkml:trace>
  <inkml:trace contextRef="#ctx0" brushRef="#br1" timeOffset="72">2808 4352 552 0 0,'1'-8'1834'0'0,"1"2"9173"0"0,-2 10-1756 0 0,-2 4-10580 0 0,-4 8 2178 0 0,-8 32 365 0 0,13-44-1170 0 0,0 0 0 0 0,1 0 0 0 0,0 0 0 0 0,-1 1 0 0 0,1-1-1 0 0,1 0 1 0 0,-1 0 0 0 0,0 0 0 0 0,1 0 0 0 0,1 2-44 0 0,-2-5-6 0 0,0 0 0 0 0,0-1-1 0 0,1 1 1 0 0,-1 0 0 0 0,0 0-1 0 0,1-1 1 0 0,-1 1 0 0 0,1 0 0 0 0,-1-1-1 0 0,1 1 1 0 0,-1-1 0 0 0,1 1-1 0 0,-1 0 1 0 0,1-1 0 0 0,0 1 0 0 0,-1-1-1 0 0,1 0 1 0 0,0 1 0 0 0,0-1-1 0 0,-1 0 1 0 0,1 1 0 0 0,0-1 0 0 0,0 0-1 0 0,-1 0 1 0 0,2 1 6 0 0,0-1-75 0 0,0 0 1 0 0,0 0-1 0 0,0 0 1 0 0,0 0-1 0 0,1-1 1 0 0,-1 1-1 0 0,0 0 1 0 0,0-1-1 0 0,0 0 1 0 0,1 0 74 0 0,1 0-154 0 0,-1-1 1 0 0,1 0-1 0 0,-1 1 0 0 0,1-1 1 0 0,-1-1-1 0 0,0 1 0 0 0,1 0 1 0 0,-1-1-1 0 0,-1 0 0 0 0,1 1 1 0 0,1-3 153 0 0,11-18-50 0 0,2-1 0 0 0,2 0 50 0 0,-16 22 388 0 0,-4 9-4 0 0,-7 18 278 0 0,-1 2-283 0 0,6-12-270 0 0,1-13-111 0 0,2 1 0 0 0,-1 0 0 0 0,0 0 0 0 0,0 0 0 0 0,1 0 0 0 0,0 0-1 0 0,0 0 1 0 0,-1 0 0 0 0,2 0 0 0 0,-1 2 2 0 0,0-5-33 0 0,0 1 0 0 0,0-1 0 0 0,1 1 0 0 0,-1-1-1 0 0,0 1 1 0 0,1-1 0 0 0,-1 1 0 0 0,0-1 0 0 0,1 1 0 0 0,-1-1 0 0 0,0 0-1 0 0,1 1 1 0 0,-1-1 0 0 0,1 1 0 0 0,-1-1 0 0 0,1 0 0 0 0,-1 0 0 0 0,1 1-1 0 0,-1-1 1 0 0,1 0 0 0 0,-1 0 0 0 0,1 0 0 0 0,-1 1 0 0 0,1-1-1 0 0,-1 0 1 0 0,1 0 0 0 0,-1 0 0 0 0,1 0 0 0 0,-1 0 0 0 0,1 0 0 0 0,0 0-1 0 0,-1 0 1 0 0,1 0 0 0 0,-1 0 0 0 0,1-1 0 0 0,-1 1 0 0 0,1 0-1 0 0,-1 0 1 0 0,1 0 0 0 0,-1-1 0 0 0,1 1 0 0 0,-1 0 0 0 0,1-1 0 0 0,-1 1 33 0 0,4-1-388 0 0,-1-1 1 0 0,0 0 0 0 0,1 0-1 0 0,-1 0 1 0 0,3-3 387 0 0,5-6-941 0 0,0 0-1 0 0,0-1 1 0 0,-1 0 0 0 0,0-2 941 0 0,-2 2 970 0 0,0-1-1 0 0,3-7-969 0 0,-20 45 4300 0 0,6-15-4215 0 0,1 0 0 0 0,0 1 0 0 0,0-1 0 0 0,1 1 0 0 0,1-1 1 0 0,0 9-86 0 0,-1-19-20 0 0,1 0 0 0 0,0 0 1 0 0,0 0-1 0 0,0 1 1 0 0,1-1-1 0 0,-1 0 1 0 0,0 0-1 0 0,0 1 1 0 0,0-1-1 0 0,0 0 0 0 0,0 0 1 0 0,0 1-1 0 0,0-1 1 0 0,0 0-1 0 0,0 0 1 0 0,0 0-1 0 0,1 1 1 0 0,-1-1-1 0 0,0 0 1 0 0,0 0-1 0 0,0 0 0 0 0,0 0 1 0 0,1 1-1 0 0,-1-1 1 0 0,0 0-1 0 0,0 0 1 0 0,0 0-1 0 0,1 0 1 0 0,-1 0-1 0 0,0 0 0 0 0,0 0 1 0 0,0 0-1 0 0,1 1 1 0 0,-1-1-1 0 0,0 0 1 0 0,0 0-1 0 0,1 0 1 0 0,-1 0 19 0 0,10-5-1345 0 0,8-11-1939 0 0,-3-1 1066 0 0,22-23-8370 0 0,-25 27 11668 0 0,1 0 5285 0 0,-1 5-2744 0 0,-12 7-3424 0 0,1 1 0 0 0,-1 0 0 0 0,1-1 0 0 0,-1 1 0 0 0,1 0 0 0 0,-1 0 0 0 0,1-1 0 0 0,-1 1 0 0 0,1 0 0 0 0,-1 0 0 0 0,1 0 0 0 0,-1 0 0 0 0,1 0 0 0 0,-1 0 0 0 0,1 0 0 0 0,-1 0 0 0 0,1 0 0 0 0,0 0 0 0 0,-1 0 0 0 0,1 0 0 0 0,-1 0 0 0 0,1 0-197 0 0,-1 1 118 0 0,0-1 0 0 0,0 1 0 0 0,0-1 0 0 0,0 1 0 0 0,0-1 0 0 0,0 1 0 0 0,0-1 0 0 0,0 1 0 0 0,0 0 1 0 0,0-1-1 0 0,0 1 0 0 0,0-1 0 0 0,0 1 0 0 0,0-1 0 0 0,-1 1 0 0 0,1-1 0 0 0,0 1 0 0 0,0-1 0 0 0,-1 1 1 0 0,1-1-1 0 0,-1 1-118 0 0,-6 11 509 0 0,6-11-463 0 0,-3 6 166 0 0,0 0 0 0 0,1 1 1 0 0,-1 0-1 0 0,1 2-212 0 0,1-7-145 0 0,1 1 1 0 0,0-1-1 0 0,0 1 0 0 0,0 0 1 0 0,1-1-1 0 0,0 1 0 0 0,-1 0 1 0 0,1 0-1 0 0,0-1 0 0 0,1 3 145 0 0,-1-5-219 0 0,0-1 0 0 0,0 0-1 0 0,0 1 1 0 0,0-1 0 0 0,1 0-1 0 0,-1 1 1 0 0,0-1 0 0 0,0 0-1 0 0,0 1 1 0 0,1-1 0 0 0,-1 0-1 0 0,0 0 1 0 0,0 1 0 0 0,0-1-1 0 0,1 0 1 0 0,-1 0 0 0 0,0 1-1 0 0,1-1 1 0 0,-1 0 0 0 0,0 0-1 0 0,1 0 1 0 0,-1 0 0 0 0,0 1-1 0 0,0-1 1 0 0,1 0 0 0 0,-1 0-1 0 0,1 0 1 0 0,-1 0 0 0 0,0 0-1 0 0,1 0 1 0 0,-1 0 0 0 0,0 0-1 0 0,1 0 1 0 0,-1 0 0 0 0,0 0-1 0 0,1 0 1 0 0,-1 0 0 0 0,0 0-1 0 0,1-1 1 0 0,-1 1 0 0 0,0 0-1 0 0,1 0 1 0 0,-1 0 0 0 0,0 0-1 0 0,0-1 1 0 0,1 1-1 0 0,-1 0 1 0 0,0 0 0 0 0,1-1 219 0 0,4-1-8607 0 0</inkml:trace>
  <inkml:trace contextRef="#ctx0" brushRef="#br1" timeOffset="73">3242 4379 560 0 0,'3'-19'11636'0'0,"0"0"-6399"0"0,-3 18-5098 0 0,0 1 0 0 0,0-1 0 0 0,0 1 0 0 0,0-1 0 0 0,0 0 0 0 0,0 1 0 0 0,-1-1 0 0 0,1 0 1 0 0,0 1-1 0 0,0-1 0 0 0,0 1 0 0 0,-1-1 0 0 0,1 0 0 0 0,0 1 0 0 0,-1-1 0 0 0,1 1 0 0 0,0-1 0 0 0,-1 1 0 0 0,1-1 0 0 0,-1 1 0 0 0,1 0 0 0 0,-1-1 0 0 0,1 1 0 0 0,-1-1-139 0 0,0 1 85 0 0,0 0 0 0 0,1 0 0 0 0,-1 0 0 0 0,0 0 0 0 0,1 0 1 0 0,-1 0-1 0 0,0 0 0 0 0,0 0 0 0 0,1 0 0 0 0,-1 0 0 0 0,0 0 0 0 0,1 1 0 0 0,-1-1 1 0 0,0 0-1 0 0,1 1 0 0 0,-1-1 0 0 0,1 0 0 0 0,-1 1 0 0 0,0-1 0 0 0,1 0 0 0 0,-1 1 1 0 0,1-1-1 0 0,-1 1 0 0 0,1-1 0 0 0,0 1 0 0 0,-1 0 0 0 0,1-1 0 0 0,-1 1 0 0 0,1-1 1 0 0,0 1-86 0 0,-14 21 385 0 0,12-19-262 0 0,-1 3-66 0 0,0 0 1 0 0,1 1-1 0 0,-1-1 1 0 0,0 7-58 0 0,2-11-11 0 0,1 0 0 0 0,0 0 1 0 0,-1 0-1 0 0,1 0 1 0 0,0 0-1 0 0,0 0 0 0 0,0 0 1 0 0,1 2 10 0 0,-1-3-18 0 0,0 0 1 0 0,0-1 0 0 0,1 1-1 0 0,-1 0 1 0 0,0-1-1 0 0,0 1 1 0 0,1 0 0 0 0,-1-1-1 0 0,1 1 1 0 0,-1-1 0 0 0,0 1-1 0 0,1-1 1 0 0,-1 1-1 0 0,1-1 1 0 0,-1 1 0 0 0,1-1-1 0 0,0 1 1 0 0,-1-1 0 0 0,1 1-1 0 0,-1-1 1 0 0,1 0-1 0 0,0 0 1 0 0,0 1 17 0 0,1-1-67 0 0,1 0-1 0 0,-1-1 1 0 0,0 1-1 0 0,1-1 1 0 0,-1 1 0 0 0,0-1-1 0 0,1 0 1 0 0,-1 0-1 0 0,0 0 1 0 0,0 0-1 0 0,0 0 1 0 0,0 0 0 0 0,0-1-1 0 0,0 1 1 0 0,1-2 67 0 0,8-4-95 0 0,-10 6 125 0 0,0 1-1 0 0,0-1 1 0 0,1 0-1 0 0,-1 1 0 0 0,0-1 1 0 0,0 1-1 0 0,0 0 0 0 0,0-1 1 0 0,1 1-1 0 0,-1 0 1 0 0,0 0-1 0 0,0-1 0 0 0,1 1 1 0 0,-1 0-1 0 0,0 0 0 0 0,1 1 1 0 0,-1-1-1 0 0,0 0 0 0 0,0 0 1 0 0,0 1-1 0 0,1-1-29 0 0,-1 1 70 0 0,0 0 1 0 0,0 0-1 0 0,-1 0 0 0 0,1 0 0 0 0,0 0 0 0 0,0 0 0 0 0,0 0 0 0 0,-1 0 1 0 0,1 1-1 0 0,-1-1 0 0 0,1 0 0 0 0,-1 0 0 0 0,1 1 0 0 0,-1-1 1 0 0,0 0-1 0 0,0 1 0 0 0,1-1 0 0 0,-1 0 0 0 0,0 1-70 0 0,1 13 27 0 0,0-1 1 0 0,0 1-1 0 0,-1 0 0 0 0,-1-1 1 0 0,-1 1-1 0 0,0 0 0 0 0,-1-1 0 0 0,0 0 1 0 0,-1 0-1 0 0,-1 0 0 0 0,-5 11-27 0 0,10-23 27 0 0,-1-1-1 0 0,0 1 1 0 0,0-1-1 0 0,0 1 0 0 0,0-1 1 0 0,0 1-1 0 0,-1-1 1 0 0,1 0-1 0 0,0 1 0 0 0,-1-1 1 0 0,1 0-1 0 0,-1 0 1 0 0,1 0-1 0 0,-1 0 1 0 0,1 0-1 0 0,-1-1 0 0 0,0 1 1 0 0,1 0-1 0 0,-1-1 1 0 0,0 1-1 0 0,0-1-26 0 0,1 0 38 0 0,0 0 1 0 0,-1 0-1 0 0,1 0 1 0 0,0 0-1 0 0,0-1 1 0 0,0 1-1 0 0,0 0 1 0 0,0-1-1 0 0,0 1 1 0 0,0-1-1 0 0,0 1 1 0 0,0-1-1 0 0,0 0 1 0 0,0 1-1 0 0,0-1 1 0 0,0 0-1 0 0,0 0 1 0 0,1 1-1 0 0,-1-1 0 0 0,0 0 1 0 0,0 0-1 0 0,1 0 1 0 0,-1 0-1 0 0,1 0 1 0 0,-1 0-1 0 0,1 0 1 0 0,-1 0-1 0 0,1 0 1 0 0,0 0-1 0 0,-1-1 1 0 0,1 1-1 0 0,0 0 1 0 0,0-1-39 0 0,-1-3-45 0 0,0 0-1 0 0,1 0 1 0 0,-1 0 0 0 0,1 0 0 0 0,1 0 0 0 0,-1 0 0 0 0,1 0 0 0 0,-1 0 0 0 0,1 0 0 0 0,1 1 0 0 0,-1-1-1 0 0,1 0 1 0 0,0 1 0 0 0,0-1 0 0 0,0 1 0 0 0,2-3 45 0 0,1-1-571 0 0,0 0 0 0 0,1 1 1 0 0,0-1-1 0 0,1 1 0 0 0,-1 0 0 0 0,1 1 1 0 0,1-1-1 0 0,0 1 571 0 0,12-7-2014 0 0</inkml:trace>
  <inkml:trace contextRef="#ctx0" brushRef="#br1" timeOffset="74">688 5129 360 0 0,'0'-1'549'0'0,"0"1"0"0"0,0 0-1 0 0,0 0 1 0 0,0 0 0 0 0,0-1 0 0 0,0 1-1 0 0,0 0 1 0 0,0 0 0 0 0,0 0-1 0 0,0-1 1 0 0,1 1 0 0 0,-1 0 0 0 0,0 0-1 0 0,0 0 1 0 0,0 0 0 0 0,0 0 0 0 0,0-1-1 0 0,0 1 1 0 0,1 0 0 0 0,-1 0 0 0 0,0 0-1 0 0,0 0 1 0 0,0 0 0 0 0,1 0 0 0 0,-1 0-1 0 0,0 0 1 0 0,0-1 0 0 0,0 1-1 0 0,0 0 1 0 0,1 0 0 0 0,-1 0 0 0 0,0 0-1 0 0,0 0-548 0 0,12 0 7138 0 0,20 8-8467 0 0,-15-4 2828 0 0,-15-4-1437 0 0,47 7-602 0 0,-39-6-350 0 0,0 0-1 0 0,-1-1 0 0 0,1 0 1 0 0,0-1-1 0 0,0 0 1 0 0,5-2 890 0 0,4-1-2623 0 0</inkml:trace>
  <inkml:trace contextRef="#ctx0" brushRef="#br1" timeOffset="75">1160 5040 0 0 0,'7'-13'-1549'0'0,"-3"-4"9825"0"0,-4 13-3565 0 0,-2 5-547 0 0,-4 16-995 0 0,4-10-2937 0 0,-11 35 1291 0 0,-2 19-1523 0 0,12-45 342 0 0,1 0-1 0 0,1 0 1 0 0,0 6-342 0 0,1-21 22 0 0,0 1-1 0 0,0-1 1 0 0,0 0-1 0 0,1 1 1 0 0,-1-1-1 0 0,1 0 0 0 0,-1 0 1 0 0,1 0-1 0 0,-1 1 1 0 0,1-1-1 0 0,0 0 1 0 0,-1 0-1 0 0,1 0 1 0 0,0 0-1 0 0,0 0 1 0 0,0 0-1 0 0,0 0 1 0 0,0 0-1 0 0,0 0 0 0 0,0-1 1 0 0,0 1-1 0 0,0 0 1 0 0,0-1-1 0 0,0 1 1 0 0,0-1-1 0 0,1 1 1 0 0,-1-1-1 0 0,0 1 1 0 0,0-1-1 0 0,1 0-21 0 0,7 2 63 0 0,0 0 0 0 0,0-1 1 0 0,0 0-1 0 0,3 0-63 0 0,7 0 71 0 0,22 2-806 0 0,-36-3 154 0 0,1-1 0 0 0,0 1 0 0 0,0-1 0 0 0,-1-1 0 0 0,1 1 0 0 0,-1-1-1 0 0,1 1 1 0 0,-1-2 0 0 0,4-1 581 0 0,0 1-1831 0 0</inkml:trace>
  <inkml:trace contextRef="#ctx0" brushRef="#br1" timeOffset="76">1183 5156 1312 0 0,'-8'-6'11807'0'0,"-1"-2"-7515"0"0,9 8-4239 0 0,0 0-1 0 0,0-1 1 0 0,-1 1-1 0 0,1 0 1 0 0,0-1-1 0 0,0 1 1 0 0,-1 0-1 0 0,1-1 1 0 0,0 1-1 0 0,0 0 0 0 0,0-1 1 0 0,0 1-1 0 0,-1-1 1 0 0,1 1-1 0 0,0 0 1 0 0,0-1-1 0 0,0 1 1 0 0,0 0-1 0 0,0-1 1 0 0,0 1-1 0 0,0-1 1 0 0,0 1-1 0 0,0 0 1 0 0,0-1-1 0 0,0 1 1 0 0,1-1-1 0 0,-1 1 1 0 0,0 0-1 0 0,0-1 0 0 0,0 1 1 0 0,0 0-1 0 0,0-1 1 0 0,1 1-1 0 0,-1 0 1 0 0,0-1-1 0 0,0 1 1 0 0,1 0-1 0 0,-1-1 1 0 0,0 1-1 0 0,1 0 1 0 0,-1 0-1 0 0,0-1 1 0 0,1 1-1 0 0,-1 0 1 0 0,0 0-1 0 0,1 0 1 0 0,-1 0-1 0 0,0-1 0 0 0,1 1 1 0 0,-1 0-1 0 0,1 0 1 0 0,-1 0-1 0 0,0 0-52 0 0,11-3 193 0 0,1 0 0 0 0,-1 0 0 0 0,0 2-1 0 0,1-1 1 0 0,7 1-193 0 0,15-2-4252 0 0,-1-4-8874 0 0,-22 4 10668 0 0</inkml:trace>
  <inkml:trace contextRef="#ctx0" brushRef="#br1" timeOffset="77">1196 4990 1960 0 0,'-5'-1'13891'0'0,"-2"-1"-11338"0"0,4 2-1793 0 0,-2 0 128 0 0,5 0-360 0 0,1 0-23 0 0,7 1-153 0 0,-2 0-128 0 0,4-1-240 0 0,3 0-208 0 0,3-3-305 0 0,0 1-559 0 0,-6 2 856 0 0,-5 0-584 0 0,-1-1-424 0 0</inkml:trace>
  <inkml:trace contextRef="#ctx0" brushRef="#br1" timeOffset="78">1409 5097 312 0 0,'-4'1'12179'0'0,"2"0"-5711"0"0,0 7-3544 0 0,2-4-2309 0 0,-3 49 1005 0 0,0 4-3893 0 0,7-47-933 0 0,-3-9 1491 0 0</inkml:trace>
  <inkml:trace contextRef="#ctx0" brushRef="#br1" timeOffset="79">1416 4974 8346 0 0,'-6'-3'11258'0'0,"2"3"-8993"0"0,-2 2-1833 0 0,2 1 56 0 0,2 1-184 0 0,-1 0-104 0 0,2 2-128 0 0,1-1-592 0 0,2 3 160 0 0,-2 0-1481 0 0,3-1-1159 0 0,2 0 2192 0 0,0 1-1705 0 0,0-1-2712 0 0</inkml:trace>
  <inkml:trace contextRef="#ctx0" brushRef="#br1" timeOffset="80">1540 5061 0 0 0,'-1'2'11513'0'0,"-3"4"-5809"0"0,-6 18-1993 0 0,5-6-2659 0 0,-5 18-190 0 0,9-12-542 0 0,1-23-341 0 0,0-1 0 0 0,0 1 0 0 0,0 0 0 0 0,0-1 0 0 0,0 1 0 0 0,0-1 0 0 0,0 1 0 0 0,0 0 0 0 0,1-1 0 0 0,-1 1 0 0 0,0-1 0 0 0,0 1 0 0 0,0 0 0 0 0,1-1 0 0 0,-1 1 0 0 0,0-1 0 0 0,1 1 0 0 0,-1-1 0 0 0,0 1 0 0 0,1-1 0 0 0,-1 0 0 0 0,1 1 0 0 0,-1-1 0 0 0,0 1 0 0 0,1-1 0 0 0,-1 0 0 0 0,1 1 0 0 0,0-1 0 0 0,-1 0 0 0 0,1 1 0 0 0,-1-1 0 0 0,1 0 0 0 0,-1 0 0 0 0,1 0 0 0 0,-1 0 0 0 0,1 0 0 0 0,0 1 0 0 0,-1-1 0 0 0,1 0 0 0 0,0 0 0 0 0,-1 0 0 0 0,1-1 0 0 0,-1 1 0 0 0,1 0 0 0 0,-1 0 0 0 0,1 0 0 0 0,0 0 0 0 0,-1 0 0 0 0,1-1 0 0 0,-1 1 0 0 0,1 0 0 0 0,-1-1 0 0 0,1 1 0 0 0,-1 0 0 0 0,1-1 21 0 0,4-2-487 0 0,0 0 1 0 0,0-1-1 0 0,0 1 0 0 0,0-1 0 0 0,-1 0 487 0 0,-2 2-172 0 0,52-43-3668 0 0,-16 17 4137 0 0,-31 24 1899 0 0,-8 9 505 0 0,-1 4-1939 0 0,0 4-22 0 0,-3 14-204 0 0,2-6-1379 0 0,3-20 453 0 0,0 0 1 0 0,0 0 0 0 0,0 0-1 0 0,0 0 1 0 0,0 0-1 0 0,0 0 1 0 0,1 0 0 0 0,-1 0-1 0 0,0 0 1 0 0,1 0-1 0 0,-1 0 1 0 0,1 0 0 0 0,-1 0-1 0 0,1 0 1 0 0,0 0-1 0 0,-1 0 1 0 0,1 0 389 0 0,3 3-3920 0 0</inkml:trace>
  <inkml:trace contextRef="#ctx0" brushRef="#br1" timeOffset="81">1789 5141 440 0 0,'3'-1'1028'0'0,"4"-7"4733"0"0,-1-2-106 0 0,-3 6-4859 0 0,-2 2-527 0 0,0-1 0 0 0,0 1-1 0 0,0 0 1 0 0,0-1 0 0 0,-1 1 0 0 0,1-1-1 0 0,-1 1 1 0 0,1-1 0 0 0,-1 1-1 0 0,0-1 1 0 0,0 1 0 0 0,0-1 0 0 0,0 1-1 0 0,-1-1 1 0 0,1 1 0 0 0,-1 0-1 0 0,1-1 1 0 0,-1 1 0 0 0,0-1 0 0 0,0 1-1 0 0,0 0 1 0 0,0-1-269 0 0,0 2 77 0 0,0 0 0 0 0,0-1 0 0 0,0 1 0 0 0,0 0-1 0 0,0-1 1 0 0,-1 1 0 0 0,1 0 0 0 0,0 0 0 0 0,-1 0 0 0 0,1 0 0 0 0,-1 0 0 0 0,1 1 0 0 0,-1-1 0 0 0,1 0-1 0 0,-1 0 1 0 0,1 1 0 0 0,-1-1 0 0 0,1 1 0 0 0,-1 0 0 0 0,0-1 0 0 0,1 1 0 0 0,-1 0 0 0 0,0 0 0 0 0,0 0-1 0 0,1 0 1 0 0,-1 1 0 0 0,0-1 0 0 0,1 0 0 0 0,-1 1 0 0 0,1-1 0 0 0,-1 1 0 0 0,-1 0-77 0 0,1 0 31 0 0,0 0 1 0 0,0 0 0 0 0,0 1 0 0 0,0-1 0 0 0,0 1-1 0 0,1-1 1 0 0,-1 1 0 0 0,0 0 0 0 0,1 0-1 0 0,-1-1 1 0 0,1 1 0 0 0,0 0 0 0 0,0 0 0 0 0,0 1-1 0 0,0-1 1 0 0,0 0 0 0 0,0 0 0 0 0,0 0-1 0 0,1 1 1 0 0,-1 1-32 0 0,-1 3 39 0 0,1 1 0 0 0,0 0 0 0 0,0 0-1 0 0,0 0 1 0 0,1 4-39 0 0,0-8-21 0 0,1 0-1 0 0,-1-1 1 0 0,0 1 0 0 0,1 0-1 0 0,0 0 1 0 0,0-1-1 0 0,0 1 1 0 0,1 0-1 0 0,-1-1 1 0 0,2 4 21 0 0,-2-7-23 0 0,-1 1-1 0 0,1-1 1 0 0,-1 1 0 0 0,1 0-1 0 0,-1-1 1 0 0,1 1 0 0 0,-1-1-1 0 0,1 1 1 0 0,0-1-1 0 0,-1 1 1 0 0,1-1 0 0 0,0 0-1 0 0,-1 1 1 0 0,1-1 0 0 0,0 0-1 0 0,0 0 1 0 0,-1 1 0 0 0,1-1-1 0 0,0 0 1 0 0,0 0 0 0 0,0 0 23 0 0,1 0-54 0 0,-1 0-1 0 0,1-1 1 0 0,-1 1 0 0 0,1-1 0 0 0,-1 1 0 0 0,1-1 0 0 0,-1 1 0 0 0,1-1 0 0 0,-1 0 0 0 0,0 0-1 0 0,1 0 1 0 0,-1 1 0 0 0,0-2 0 0 0,0 1 0 0 0,1 0 54 0 0,3-4-192 0 0,-1 0-1 0 0,1 0 1 0 0,-1 0 0 0 0,0-1 0 0 0,2-2 192 0 0,0-2 110 0 0,-1 0-1 0 0,0 0 1 0 0,0-1 0 0 0,-1 1 0 0 0,0-2-110 0 0,-11 43 796 0 0,2 0 0 0 0,-1 18-796 0 0,1-2 1107 0 0,-4 7-1107 0 0,4-25 20 0 0,-4 18 49 0 0,8-42-64 0 0,-1-1 0 0 0,1 1 1 0 0,-1-1-1 0 0,0 1 0 0 0,0-1 0 0 0,-1 0 1 0 0,1 0-1 0 0,-2 2-5 0 0,4-6-7 0 0,0 1 0 0 0,0-1 0 0 0,-1 0 0 0 0,1 1 0 0 0,0-1 1 0 0,0 0-1 0 0,0 0 0 0 0,-1 1 0 0 0,1-1 0 0 0,0 0 0 0 0,0 0 1 0 0,-1 0-1 0 0,1 1 0 0 0,0-1 0 0 0,0 0 0 0 0,-1 0 0 0 0,1 0 0 0 0,0 0 1 0 0,-1 0-1 0 0,1 1 0 0 0,0-1 0 0 0,0 0 0 0 0,-1 0 0 0 0,1 0 0 0 0,0 0 1 0 0,-1 0-1 0 0,1 0 0 0 0,0 0 0 0 0,-1 0 0 0 0,1 0 0 0 0,0 0 0 0 0,-1 0 1 0 0,1 0-1 0 0,0 0 0 0 0,-1-1 0 0 0,1 1 7 0 0,-1-1-44 0 0,1 1 0 0 0,-1-1 0 0 0,0 0 0 0 0,1 0 0 0 0,-1 1 0 0 0,1-1 0 0 0,0 0 0 0 0,-1 0-1 0 0,1 0 1 0 0,0 0 0 0 0,-1 0 0 0 0,1 0 0 0 0,0 0 44 0 0,-4-30-1119 0 0,5 21 288 0 0,0-1 0 0 0,0 1 1 0 0,1 0-1 0 0,0 0 0 0 0,1-3 831 0 0,1 0-2617 0 0,1 1 1 0 0,0 0-1 0 0,1 0 0 0 0,0 1 1 0 0,1 0-1 0 0,3-4 2617 0 0,-3 5-103 0 0</inkml:trace>
  <inkml:trace contextRef="#ctx0" brushRef="#br1" timeOffset="82">2004 5099 736 0 0,'0'-2'1161'0'0,"0"-1"0"0"0,0 1-1 0 0,0 0 1 0 0,0-1 0 0 0,-1 1 0 0 0,1 0 0 0 0,-1-1-1 0 0,1 1 1 0 0,-1 0 0 0 0,0 0-1161 0 0,0 0 539 0 0,0 0 1 0 0,1 1 0 0 0,-1-1-1 0 0,0 1 1 0 0,0-1-1 0 0,0 1 1 0 0,-1 0-1 0 0,1 0 1 0 0,0-1-1 0 0,0 1 1 0 0,-1 0-1 0 0,1 0-539 0 0,0 0 138 0 0,-1 1 1 0 0,1-1-1 0 0,0 0 0 0 0,-1 1 0 0 0,1-1 0 0 0,0 1 0 0 0,-1 0 1 0 0,1-1-1 0 0,-1 1 0 0 0,1 0 0 0 0,0 0 0 0 0,-1 0 0 0 0,1 0 1 0 0,-1 0-1 0 0,1 0 0 0 0,-1 1 0 0 0,1-1 0 0 0,0 0 0 0 0,-1 1 1 0 0,1-1-1 0 0,-1 1 0 0 0,1-1 0 0 0,0 1 0 0 0,0 0 0 0 0,-1-1 1 0 0,1 1-1 0 0,0 0 0 0 0,0 0 0 0 0,0 0 0 0 0,0 0 0 0 0,0 0 1 0 0,0 0-139 0 0,-5 6 149 0 0,1 0 0 0 0,0 0 0 0 0,0 0 0 0 0,1 0 0 0 0,0 0 0 0 0,1 1 1 0 0,-1 0-1 0 0,1 0 0 0 0,1 0 0 0 0,-1 0 0 0 0,2 0 0 0 0,-1 2-149 0 0,1-8-22 0 0,1 0 0 0 0,0 0 0 0 0,0 0 0 0 0,0 0 0 0 0,0 0 0 0 0,0 0 0 0 0,0 0 0 0 0,0 0 0 0 0,1 0 0 0 0,-1 0 0 0 0,1 0 0 0 0,-1 0 0 0 0,1-1 0 0 0,0 1 0 0 0,-1 0 0 0 0,1 0 0 0 0,1 0 22 0 0,-1-1-62 0 0,-1 0-1 0 0,1-1 0 0 0,0 1 0 0 0,-1 0 1 0 0,1-1-1 0 0,0 1 0 0 0,0-1 0 0 0,0 1 1 0 0,0-1-1 0 0,0 1 0 0 0,0-1 0 0 0,0 0 1 0 0,-1 0-1 0 0,1 1 0 0 0,0-1 0 0 0,0 0 1 0 0,0 0-1 0 0,0 0 0 0 0,0 0 0 0 0,0 0 1 0 0,0 0-1 0 0,0 0 0 0 0,0 0 1 0 0,0 0-1 0 0,0-1 0 0 0,0 1 0 0 0,0 0 1 0 0,0-1-1 0 0,0 1 0 0 0,0-1 0 0 0,0 1 1 0 0,0-1-1 0 0,0 0 63 0 0,4-2-295 0 0,0 0-1 0 0,0-1 1 0 0,0 0 0 0 0,-1 0-1 0 0,1 0 1 0 0,-1 0 0 0 0,0-1-1 0 0,0 0 1 0 0,-1 0 0 0 0,1 0-1 0 0,-1 0 1 0 0,1-3 295 0 0,-2 3 178 0 0,0 1 0 0 0,0 0 1 0 0,0-1-1 0 0,-1 1 0 0 0,0-1 0 0 0,0 1 1 0 0,0-1-1 0 0,-1 1 0 0 0,1-1 0 0 0,-1-2-178 0 0,0 6 52 0 0,0 1 0 0 0,0 0 0 0 0,0 0 0 0 0,0 0-1 0 0,0 0 1 0 0,0 0 0 0 0,0-1 0 0 0,0 1 0 0 0,0 0 0 0 0,0 0 0 0 0,0 0 0 0 0,0 0 0 0 0,0-1-1 0 0,0 1 1 0 0,0 0 0 0 0,0 0 0 0 0,0 0 0 0 0,0 0 0 0 0,0 0 0 0 0,0-1 0 0 0,0 1-1 0 0,0 0 1 0 0,0 0 0 0 0,-1 0 0 0 0,1 0 0 0 0,0 0 0 0 0,0-1 0 0 0,0 1 0 0 0,0 0-1 0 0,0 0 1 0 0,0 0 0 0 0,0 0 0 0 0,-1 0 0 0 0,1 0 0 0 0,0 0 0 0 0,0 0 0 0 0,0 0-1 0 0,0 0 1 0 0,0-1 0 0 0,-1 1 0 0 0,1 0 0 0 0,0 0 0 0 0,0 0 0 0 0,0 0-52 0 0,-6 6 1140 0 0,-4 11-393 0 0,8-10-626 0 0,0 1 0 0 0,1-1 0 0 0,0 0-1 0 0,0 0 1 0 0,0 7-121 0 0,0-12-105 0 0,1 0 0 0 0,0 0 0 0 0,0 0-1 0 0,0 0 1 0 0,0 0 0 0 0,1 0 0 0 0,-1-1-1 0 0,0 1 1 0 0,1 0 0 0 0,-1 0 0 0 0,1 0-1 0 0,0 0 1 0 0,0 0 0 0 0,0-1 0 0 0,0 1-1 0 0,0 0 1 0 0,0-1 0 0 0,0 1 0 0 0,0-1 0 0 0,0 1-1 0 0,1-1 1 0 0,-1 0 0 0 0,1 1 0 0 0,-1-1 105 0 0,10 0-2789 0 0,-10-2 1735 0 0,1 0 0 0 0,0 0 0 0 0,0 1 0 0 0,-1-1 1 0 0,1-1-1 0 0,0 1 0 0 0,-1 0 0 0 0,2-1 1054 0 0,11-13-8201 0 0,-7 7 5821 0 0,2-4 1253 0 0</inkml:trace>
  <inkml:trace contextRef="#ctx0" brushRef="#br1" timeOffset="83">2122 4985 912 0 0,'-1'-21'7244'0'0,"1"-18"3578"0"0,4 16-7890 0 0,-3 36-1315 0 0,1 14-1452 0 0,-5 2-6 0 0,-5 22-159 0 0,-2 14-447 0 0,9-64 334 0 0,1 1 1 0 0,0 0 0 0 0,0 0-1 0 0,0 0 1 0 0,1 0-1 0 0,-1 0 1 0 0,0-1 0 0 0,1 1-1 0 0,0 2 113 0 0,-1-4-36 0 0,0 0 0 0 0,0 0-1 0 0,0 0 1 0 0,0 1 0 0 0,0-1-1 0 0,0 0 1 0 0,1 0-1 0 0,-1 0 1 0 0,0 1 0 0 0,0-1-1 0 0,0 0 1 0 0,0 0 0 0 0,1 0-1 0 0,-1 0 1 0 0,0 0-1 0 0,0 0 1 0 0,0 1 0 0 0,0-1-1 0 0,1 0 1 0 0,-1 0 0 0 0,0 0-1 0 0,0 0 1 0 0,0 0-1 0 0,1 0 1 0 0,-1 0 0 0 0,0 0-1 0 0,0 0 1 0 0,1 0 0 0 0,-1 0-1 0 0,0 0 37 0 0,9-7-971 0 0,-6 3 858 0 0,1 0 1 0 0,-1 1 0 0 0,1-1 0 0 0,-1 1 0 0 0,1 0 0 0 0,0 0-1 0 0,3-1 113 0 0,-5 3 76 0 0,0 0 0 0 0,0 0-1 0 0,0 0 1 0 0,1 0-1 0 0,-1 0 1 0 0,0 0-1 0 0,1 1 1 0 0,-1-1 0 0 0,0 1-1 0 0,1 0 1 0 0,-1-1-1 0 0,1 1 1 0 0,-1 0 0 0 0,1 0-1 0 0,-1 1 1 0 0,1-1-76 0 0,-1 1 25 0 0,0-1 0 0 0,-1 1 1 0 0,1 0-1 0 0,-1-1 0 0 0,1 1 0 0 0,-1 0 1 0 0,1 0-1 0 0,-1 0 0 0 0,0 0 0 0 0,0 0 1 0 0,1 0-1 0 0,-1 1 0 0 0,0-1 0 0 0,0 0 1 0 0,0 0-1 0 0,0 1 0 0 0,0-1 0 0 0,0 1 1 0 0,-1-1-1 0 0,1 1 0 0 0,0-1 0 0 0,-1 1 0 0 0,1 0 1 0 0,-1-1-1 0 0,0 1 0 0 0,0 0 0 0 0,1-1 1 0 0,-1 1-1 0 0,0 0 0 0 0,0-1 0 0 0,0 1 1 0 0,-1 0-1 0 0,1-1 0 0 0,-1 2-25 0 0,1 4 26 0 0,-2-1 1 0 0,1-1-1 0 0,-1 1 0 0 0,0 0 1 0 0,0 0-1 0 0,0-1 0 0 0,-1 1 0 0 0,0-1 1 0 0,0 1-27 0 0,1-3 81 0 0,0 0 1 0 0,-1 0-1 0 0,1-1 1 0 0,-1 1-1 0 0,1-1 1 0 0,-1 1 0 0 0,0-1-1 0 0,0 0 1 0 0,0 0-1 0 0,0 0 1 0 0,0 0-1 0 0,0-1 1 0 0,-1 1-82 0 0,2-2-3 0 0,1 1-1 0 0,0-1 1 0 0,0 0-1 0 0,-1 1 1 0 0,1-1 0 0 0,0 0-1 0 0,-1 0 1 0 0,1 0 0 0 0,0 0-1 0 0,0 0 1 0 0,-1-1-1 0 0,1 1 1 0 0,0 0 0 0 0,-1 0-1 0 0,1-1 1 0 0,0 1-1 0 0,0-1 1 0 0,0 1 0 0 0,0-1-1 0 0,-1 0 1 0 0,1 1-1 0 0,0-1 1 0 0,0 0 0 0 0,0 0-1 0 0,0 0 1 0 0,0 0-1 0 0,1 0 1 0 0,-1 0 0 0 0,0 0-1 0 0,0 0 1 0 0,0 0 0 0 0,1 0-1 0 0,-1 0 1 0 0,1 0-1 0 0,-1 0 1 0 0,1-1 0 0 0,-1 1 3 0 0,0-2-521 0 0,0 0 1 0 0,0 0-1 0 0,0 0 1 0 0,1 0-1 0 0,-1 0 1 0 0,1 0-1 0 0,0 0 1 0 0,0 0 0 0 0,0-2 520 0 0,0 3-1469 0 0,0-1 1 0 0,0 0-1 0 0,1 1 1 0 0,0-1-1 0 0,-1 0 1 0 0,1 1 0 0 0,0-1-1 0 0,0 1 1 0 0,0-1-1 0 0,1 0 1469 0 0,4-6-2255 0 0</inkml:trace>
  <inkml:trace contextRef="#ctx0" brushRef="#br1" timeOffset="84">2296 5132 1264 0 0,'3'3'10125'0'0,"1"-3"-4849"0"0,7-3-1874 0 0,8-10-3473 0 0,-19 13 98 0 0,6-4-337 0 0,-1-1 0 0 0,1 0 0 0 0,-1-1-1 0 0,0 1 1 0 0,0-1 0 0 0,-1 0 0 0 0,1 0 0 0 0,-1 0 0 0 0,2-5 310 0 0,-6 11 34 0 0,0 0 1 0 0,0-1-1 0 0,0 1 0 0 0,0 0 1 0 0,0 0-1 0 0,0 0 1 0 0,0-1-1 0 0,0 1 1 0 0,0 0-1 0 0,0 0 1 0 0,0-1-1 0 0,0 1 1 0 0,0 0-1 0 0,0 0 0 0 0,0 0 1 0 0,0-1-1 0 0,0 1 1 0 0,0 0-1 0 0,0 0 1 0 0,0-1-1 0 0,0 1 1 0 0,0 0-1 0 0,0 0 0 0 0,0 0 1 0 0,-1-1-1 0 0,1 1 1 0 0,0 0-1 0 0,0 0 1 0 0,0 0-1 0 0,0 0 1 0 0,0-1-1 0 0,-1 1 1 0 0,1 0-1 0 0,0 0 0 0 0,0 0 1 0 0,0 0-35 0 0,-11-2 1290 0 0,-10 6 755 0 0,15-2-1673 0 0,1 0-1 0 0,0 1 0 0 0,0 0 0 0 0,0 0 0 0 0,0 0 1 0 0,0 0-1 0 0,1 1 0 0 0,-1-1 0 0 0,1 1 0 0 0,0 0 1 0 0,0 1-1 0 0,0-1 0 0 0,0 2-371 0 0,3-4 73 0 0,-1 0 0 0 0,1 0 0 0 0,0 0 0 0 0,-1 0 0 0 0,1 1 0 0 0,0-1 0 0 0,1 0-1 0 0,-1 1 1 0 0,0-1 0 0 0,1 1 0 0 0,-1-1 0 0 0,1 1 0 0 0,0-1 0 0 0,0 1 0 0 0,0 0 0 0 0,0-1 0 0 0,0 1 0 0 0,0-1 0 0 0,1 1 0 0 0,-1-1-1 0 0,1 1 1 0 0,0-1 0 0 0,0 0 0 0 0,0 1 0 0 0,0-1 0 0 0,0 0 0 0 0,0 1 0 0 0,1-1 0 0 0,-1 0 0 0 0,1 0-73 0 0,1 2-141 0 0,0-1 1 0 0,0 0-1 0 0,0 0 1 0 0,0 0-1 0 0,1-1 1 0 0,-1 1-1 0 0,1-1 0 0 0,0 0 1 0 0,0 0-1 0 0,0 0 1 0 0,0 0-1 0 0,4 0 141 0 0,-1 0-684 0 0,0 0 0 0 0,0-1 0 0 0,0 0 0 0 0,0-1 0 0 0,1 0 0 0 0,-1 0 0 0 0,3 0 684 0 0,14-3-2814 0 0</inkml:trace>
  <inkml:trace contextRef="#ctx0" brushRef="#br1" timeOffset="85">341 170 120 0 0,'-2'0'1108'0'0,"0"1"0"0"0,0-1 0 0 0,0 0 0 0 0,0 1 0 0 0,1 0-1 0 0,-1-1 1 0 0,0 1 0 0 0,0 0 0 0 0,0 0 0 0 0,0 0 0 0 0,0 0-1108 0 0,-22 19 4179 0 0,9-4-2919 0 0,-13 18-1260 0 0,22-26 1138 0 0,-5 7-704 0 0,0 0 0 0 0,0 1 1 0 0,2 1-1 0 0,0 0 0 0 0,1 0 0 0 0,-4 12-434 0 0,9-20-131 0 0,0 0 1 0 0,1 1-1 0 0,0 0 1 0 0,0-1-1 0 0,1 1 0 0 0,0 0 1 0 0,1-1-1 0 0,0 1 0 0 0,1 0 1 0 0,0 0-1 0 0,0-1 1 0 0,1 1-1 0 0,3 8 131 0 0,-3-13-629 0 0,-1-1 0 0 0,1 0 0 0 0,0 1 0 0 0,1-1-1 0 0,-1 0 1 0 0,1-1 0 0 0,0 1 0 0 0,0 0 0 0 0,3 2 629 0 0,-4-3-923 0 0,1-1-1 0 0,-1 0 1 0 0,1 0-1 0 0,0 0 1 0 0,0 0-1 0 0,0-1 1 0 0,0 1-1 0 0,3 0 924 0 0,16 5-5181 0 0</inkml:trace>
  <inkml:trace contextRef="#ctx0" brushRef="#br1" timeOffset="86">560 239 0 0 0,'2'-10'56'0'0,"2"1"12495"0"0,-1 13-6559 0 0,1 3-6323 0 0,-3-2 684 0 0,0-1 0 0 0,0 1 0 0 0,0-1 0 0 0,-1 0 0 0 0,1 1 0 0 0,-1 3-353 0 0,1 6 356 0 0,-1-5-179 0 0,0 1 0 0 0,0-1-1 0 0,-1 0 1 0 0,0 2-177 0 0,-1 21 194 0 0,-7 112-2470 0 0,8-136 1123 0 0,2 11-2396 0 0,0-7-2379 0 0,0-7-801 0 0</inkml:trace>
  <inkml:trace contextRef="#ctx0" brushRef="#br1" timeOffset="87">462 271 600 0 0,'-6'-7'633'0'0,"-3"-3"3783"0"0,5 3 5960 0 0,11 1-6691 0 0,13 2-2622 0 0,-12 3-629 0 0,44-14-134 0 0,-25 7-2468 0 0,1 1-1 0 0,14-2 2169 0 0,18 2-4806 0 0,-30 6-3469 0 0</inkml:trace>
  <inkml:trace contextRef="#ctx0" brushRef="#br1" timeOffset="88">829 394 848 0 0,'-2'-19'11542'0'0,"-4"4"-6851"0"0,5 13-4552 0 0,0 1 1 0 0,0-1-1 0 0,-1 1 1 0 0,1 0-1 0 0,0-1 1 0 0,-1 1-1 0 0,1 0 1 0 0,-1 0-1 0 0,0 0 1 0 0,1 0-1 0 0,-1 0 1 0 0,0 0-1 0 0,0 0 1 0 0,1 1-1 0 0,-1-1 1 0 0,0 0-1 0 0,-2 1-139 0 0,2-1 107 0 0,0 1 1 0 0,0-1-1 0 0,-1 1 0 0 0,1 0 0 0 0,0 0 1 0 0,-1 0-1 0 0,1 0 0 0 0,0 0 1 0 0,-1 0-1 0 0,1 1 0 0 0,0-1 0 0 0,-1 1 1 0 0,1-1-1 0 0,0 1 0 0 0,0 0 0 0 0,0 0 1 0 0,-1 0-1 0 0,1 0 0 0 0,0 1 0 0 0,0-1-107 0 0,-2 3 183 0 0,0 0 0 0 0,0 0 0 0 0,0 1 0 0 0,0-1-1 0 0,1 1 1 0 0,-1 0 0 0 0,-1 3-183 0 0,2-2 56 0 0,0 0-1 0 0,0 0 1 0 0,1 1-1 0 0,0-1 1 0 0,0 0 0 0 0,0 1-1 0 0,1-1 1 0 0,0 1 0 0 0,0-1-1 0 0,1 3-55 0 0,0-7-16 0 0,-1 0-1 0 0,1 0 0 0 0,0 0 1 0 0,1 1-1 0 0,-1-1 0 0 0,0 0 1 0 0,0 0-1 0 0,1 0 0 0 0,-1 0 1 0 0,1 0-1 0 0,0 0 0 0 0,0 0 1 0 0,0 0-1 0 0,0 0 0 0 0,0 0 1 0 0,0-1-1 0 0,0 1 0 0 0,1 0 1 0 0,-1-1-1 0 0,0 1 0 0 0,1-1 1 0 0,-1 1-1 0 0,1-1 0 0 0,0 0 1 0 0,0 1-1 0 0,-1-1 1 0 0,1 0-1 0 0,0 0 0 0 0,0 0 1 0 0,0-1-1 0 0,0 1 0 0 0,0 0 1 0 0,2-1 16 0 0,-2 1-114 0 0,1-1 0 0 0,-1 0 1 0 0,1-1-1 0 0,-1 1 0 0 0,1 0 1 0 0,-1-1-1 0 0,1 1 0 0 0,-1-1 1 0 0,1 0-1 0 0,-1 0 0 0 0,0 0 1 0 0,1 0-1 0 0,-1 0 0 0 0,0 0 1 0 0,0-1-1 0 0,0 1 0 0 0,0-1 1 0 0,0 0-1 0 0,0 1 0 0 0,0-2 114 0 0,7-5-1003 0 0,-1-1-1 0 0,0-1 1 0 0,3-5 1003 0 0,-6 8-543 0 0,0 0 0 0 0,-1 0 0 0 0,0-1 0 0 0,2-6 543 0 0,-4 10 113 0 0,-1 0 0 0 0,0 0-1 0 0,0 0 1 0 0,0 0 0 0 0,0 0 0 0 0,-1 0-1 0 0,0 0 1 0 0,1 0 0 0 0,-2-1 0 0 0,1-2-113 0 0,0 6 58 0 0,0 1 1 0 0,0 0 0 0 0,0 0 0 0 0,0 0 0 0 0,0-1 0 0 0,0 1-1 0 0,0 0 1 0 0,0 0 0 0 0,0 0 0 0 0,0-1 0 0 0,0 1 0 0 0,0 0-1 0 0,0 0 1 0 0,-1 0 0 0 0,1-1 0 0 0,0 1 0 0 0,0 0 0 0 0,0 0-1 0 0,0 0 1 0 0,0 0 0 0 0,0 0 0 0 0,0-1 0 0 0,-1 1 0 0 0,1 0-1 0 0,0 0 1 0 0,0 0 0 0 0,0 0 0 0 0,0 0 0 0 0,-1 0 0 0 0,1 0 0 0 0,0-1-1 0 0,0 1 1 0 0,0 0 0 0 0,-1 0 0 0 0,1 0 0 0 0,0 0 0 0 0,0 0-1 0 0,0 0 1 0 0,-1 0-59 0 0,-6 6 1268 0 0,-4 11-348 0 0,8-8-751 0 0,1 1 0 0 0,0 0-1 0 0,0-1 1 0 0,1 1 0 0 0,0 4-169 0 0,1-10-556 0 0,0-1 1 0 0,0 1-1 0 0,1-1 0 0 0,-1 1 0 0 0,1-1 1 0 0,0 1-1 0 0,1 2 556 0 0,6 7-5571 0 0,3-2-3387 0 0,-6-7 6975 0 0</inkml:trace>
  <inkml:trace contextRef="#ctx0" brushRef="#br1" timeOffset="89">1010 204 48 0 0,'1'-6'904'0'0,"0"0"1"0"0,0 1-1 0 0,0-1 1 0 0,2-4-905 0 0,1-6 8814 0 0,1-2-3089 0 0,-3 13-2466 0 0,-6 15-1718 0 0,0 0-1231 0 0,1 0 0 0 0,0 0 1 0 0,0 1-1 0 0,1 2-310 0 0,-4 17 327 0 0,0-8-176 0 0,1 1 0 0 0,2-1 0 0 0,-1 10-151 0 0,4-20 0 0 0,0-1 1 0 0,0 1 0 0 0,1-1 0 0 0,0 0 0 0 0,1 0 0 0 0,0 1 0 0 0,3 7-1 0 0,-3-10-58 0 0,1 7-263 0 0,1-14 10 0 0,0-6-129 0 0,3-7 175 0 0,-3 5 176 0 0,0 0 0 0 0,-1 0 1 0 0,0-1-1 0 0,0 1 0 0 0,1-3 89 0 0,-2 4-14 0 0,0 0-1 0 0,0 1 1 0 0,1-1-1 0 0,0 0 1 0 0,0 1 0 0 0,0-1-1 0 0,0 1 1 0 0,3-3 14 0 0,-4 5 8 0 0,0 0 1 0 0,0 0-1 0 0,1 0 1 0 0,-1 0-1 0 0,0 0 1 0 0,1 1 0 0 0,-1-1-1 0 0,1 1 1 0 0,-1 0-1 0 0,1-1 1 0 0,0 1-1 0 0,0 0 1 0 0,-1 0-1 0 0,1 1 1 0 0,0-1-1 0 0,2 0-8 0 0,-3 1 3 0 0,-1 0 1 0 0,1 0-1 0 0,-1 1 0 0 0,1-1 0 0 0,-1 0 0 0 0,1 0 0 0 0,-1 1 0 0 0,1-1 1 0 0,-1 1-1 0 0,1-1 0 0 0,-1 1 0 0 0,0 0 0 0 0,1 0 0 0 0,-1-1 0 0 0,0 1 1 0 0,0 0-1 0 0,1 0 0 0 0,-1 0 0 0 0,0 0 0 0 0,0 1 0 0 0,0-1-3 0 0,1 2 3 0 0,-1-1 0 0 0,0 1 1 0 0,0-1-1 0 0,0 1 0 0 0,0-1 0 0 0,0 1 0 0 0,0 0 0 0 0,-1-1 0 0 0,1 1 0 0 0,-1 0 0 0 0,1 1-3 0 0,-1 3 7 0 0,0 0-1 0 0,-1 0 1 0 0,1-1-1 0 0,-1 1 1 0 0,-1 0-1 0 0,1-1 1 0 0,-1 1-1 0 0,0-1 1 0 0,-2 4-7 0 0,4-9-11 0 0,-5 9 62 0 0,0 0 0 0 0,-1 0 1 0 0,0 0-1 0 0,-1-1 1 0 0,-2 3-52 0 0,7-10-6 0 0,0 0 0 0 0,1 0 0 0 0,-1-1 1 0 0,0 1-1 0 0,0-1 0 0 0,0 1 1 0 0,-1-1-1 0 0,1 0 0 0 0,0 0 1 0 0,-1 0-1 0 0,1 0 0 0 0,-1 0 6 0 0,1 0-44 0 0,1-1-1 0 0,-1 0 0 0 0,0 0 1 0 0,1 0-1 0 0,-1 0 1 0 0,0 0-1 0 0,1 0 0 0 0,-1 0 1 0 0,1-1-1 0 0,-1 1 1 0 0,0-1-1 0 0,1 1 0 0 0,-1-1 1 0 0,1 1-1 0 0,-1-1 1 0 0,1 0-1 0 0,-1 0 0 0 0,1 0 1 0 0,0 0-1 0 0,-1 0 45 0 0,0-1-451 0 0,-1 0 0 0 0,1-1 0 0 0,0 1 0 0 0,0 0 0 0 0,0-1 0 0 0,0 1 0 0 0,1-1 0 0 0,-1 0 0 0 0,1 1 0 0 0,-1-1 0 0 0,1 0 0 0 0,0-2 451 0 0,0 3-830 0 0,0 0-1 0 0,1 0 1 0 0,-1-1 0 0 0,1 1 0 0 0,0 0-1 0 0,0 0 1 0 0,0-1 0 0 0,0 1 0 0 0,0 0-1 0 0,0 0 1 0 0,0 0 0 0 0,1-1-1 0 0,-1 1 1 0 0,1 0 0 0 0,0 0 0 0 0,0 0-1 0 0,0-1 831 0 0,7-9-2011 0 0</inkml:trace>
  <inkml:trace contextRef="#ctx0" brushRef="#br1" timeOffset="90">1208 420 1096 0 0,'0'6'9611'0'0,"2"-4"-3881"0"0,8-5-2090 0 0,8-10-3863 0 0,-10 7 147 0 0,0-1 0 0 0,0 0 0 0 0,-1 0 0 0 0,0-1-1 0 0,4-5 77 0 0,-4 4-102 0 0,-6 9 88 0 0,-1-1 0 0 0,1 0-1 0 0,0 0 1 0 0,0 0 0 0 0,0 0 0 0 0,-1 0 0 0 0,1 0 0 0 0,-1 0 0 0 0,1-1 0 0 0,-1 1 0 0 0,1-1 14 0 0,-1 2-1 0 0,0-1 0 0 0,-1 1 0 0 0,1-1 0 0 0,0 1 0 0 0,0 0 0 0 0,-1-1 0 0 0,1 1 0 0 0,0-1 0 0 0,-1 1 0 0 0,1-1 0 0 0,0 1 1 0 0,-1 0-1 0 0,1-1 0 0 0,0 1 0 0 0,-1 0 0 0 0,1 0 0 0 0,-1-1 0 0 0,1 1 0 0 0,-1 0 0 0 0,1 0 0 0 0,-1-1 0 0 0,1 1 0 0 0,-1 0 0 0 0,1 0 0 0 0,-1 0 0 0 0,1 0 0 0 0,-1 0 0 0 0,1 0 0 0 0,-1 0 0 0 0,1 0 0 0 0,-1 0 0 0 0,0 0 1 0 0,0 0 38 0 0,-1 0 0 0 0,1-1-1 0 0,-1 1 1 0 0,1 0 0 0 0,0 0-1 0 0,-1 1 1 0 0,1-1 0 0 0,-1 0-1 0 0,1 0 1 0 0,-1 1 0 0 0,1-1-1 0 0,0 1 1 0 0,-1-1 0 0 0,1 1-1 0 0,0-1 1 0 0,-1 1 0 0 0,1 0-1 0 0,0 0 1 0 0,-1 0-38 0 0,0 1 104 0 0,1 0-1 0 0,-1 0 0 0 0,0 0 1 0 0,1 0-1 0 0,-1 0 0 0 0,1 0 1 0 0,-1 1-1 0 0,1-1 0 0 0,0 1 1 0 0,0 0-104 0 0,-2 6 276 0 0,1 0 1 0 0,0 0-1 0 0,0 0 0 0 0,1 0 1 0 0,0 9-277 0 0,1-13-10 0 0,0 0 0 0 0,0 0-1 0 0,1 0 1 0 0,0 1 0 0 0,0-1 0 0 0,0 0 0 0 0,0 0 0 0 0,1 0 0 0 0,0 0 0 0 0,0-1 0 0 0,1 1 0 0 0,-1 0 0 0 0,3 2 9 0 0,-4-5-188 0 0,1 0-1 0 0,0 0 0 0 0,-1 0 0 0 0,1-1 0 0 0,0 1 0 0 0,0 0 1 0 0,0-1-1 0 0,0 0 0 0 0,0 1 0 0 0,0-1 0 0 0,0 0 0 0 0,1 0 1 0 0,0 0 189 0 0,-1 0-409 0 0,0-1 1 0 0,0 1 0 0 0,1-1 0 0 0,-1 0-1 0 0,0 0 1 0 0,0 0 0 0 0,0 0 0 0 0,1 0-1 0 0,-1-1 1 0 0,0 1 0 0 0,0 0 0 0 0,0-1-1 0 0,1 0 1 0 0,-1 1 0 0 0,0-1-1 0 0,1-1 409 0 0,2 0-1997 0 0,-1-1 0 0 0,1 0-1 0 0,-1 0 1 0 0,0 0 0 0 0,3-3 1997 0 0,-1 1-529 0 0,-1-1 1 0 0,0 0 0 0 0,0 0 0 0 0,0-1-1 0 0,3-4 529 0 0,2-9-413 0 0</inkml:trace>
  <inkml:trace contextRef="#ctx0" brushRef="#br1" timeOffset="91">1432 321 0 0 0,'12'-50'1883'0'0,"-1"-28"9947"0"0,-5 36-6800 0 0,-5 30-2605 0 0,-3 16-133 0 0,-3 21-861 0 0,-1 44-390 0 0,-1 41-270 0 0,8-37-939 0 0,0-66-80 0 0,0 0 0 0 0,0-1 0 0 0,0 1 0 0 0,2 2 248 0 0,6 7-1553 0 0,-9-15 1408 0 0,0-1-1 0 0,1 1 1 0 0,-1-1 0 0 0,1 0-1 0 0,-1 1 1 0 0,1-1-1 0 0,-1 0 1 0 0,1 1-1 0 0,-1-1 1 0 0,1 0 0 0 0,-1 0-1 0 0,1 1 1 0 0,-1-1-1 0 0,1 0 1 0 0,-1 0 0 0 0,1 0-1 0 0,-1 0 1 0 0,1 0-1 0 0,0 0 1 0 0,-1 0 0 0 0,1 0-1 0 0,-1 0 1 0 0,1 0-1 0 0,0 0 146 0 0,0 0-589 0 0,1-1-1 0 0,-1 0 1 0 0,0 1-1 0 0,1-1 0 0 0,-1 0 1 0 0,0 0-1 0 0,0 0 1 0 0,0 0-1 0 0,0 0 1 0 0,0 0-1 0 0,0 0 0 0 0,0 0 1 0 0,0 0-1 0 0,0 0 1 0 0,0-2 589 0 0,12-21-9329 0 0,-10 18 8627 0 0,8-22 477 0 0,-1-1 1 0 0,-1 0 0 0 0,-1-1-1 0 0,-1-8 225 0 0,1 2 892 0 0,-2 3 6498 0 0,6-22 2729 0 0,-10 49-9014 0 0,1-1-1 0 0,-1 1 1 0 0,1 0 0 0 0,1-2-1105 0 0,-4 8 26 0 0,0 0 1 0 0,0 0-1 0 0,0 0 1 0 0,0 0 0 0 0,0 0-1 0 0,0 0 1 0 0,0 0-1 0 0,0 0 1 0 0,0 0 0 0 0,1 0-1 0 0,-1 1 1 0 0,0-1-1 0 0,0 0 1 0 0,0 0 0 0 0,0 0-1 0 0,0 0 1 0 0,0 0-1 0 0,0 0 1 0 0,0 0 0 0 0,0 0-1 0 0,0 0 1 0 0,0 0-1 0 0,0 0 1 0 0,0 0-1 0 0,0 0 1 0 0,0 0 0 0 0,0 0-1 0 0,1 0 1 0 0,-1 0-1 0 0,0 0 1 0 0,0 0 0 0 0,0 0-1 0 0,0 0 1 0 0,0 0-1 0 0,0 0 1 0 0,0 0 0 0 0,0 0-1 0 0,0 0 1 0 0,0 0-1 0 0,0 0 1 0 0,0-1 0 0 0,0 1-1 0 0,0 0 1 0 0,0 0-1 0 0,0 0 1 0 0,0 0-1 0 0,1 0 1 0 0,-1 0 0 0 0,0 0-1 0 0,0 0 1 0 0,0 0-1 0 0,0 0 1 0 0,0 0 0 0 0,0 0-1 0 0,0 0 1 0 0,0 0-1 0 0,0 0 1 0 0,0 0 0 0 0,0 0-1 0 0,0-1 1 0 0,0 1-1 0 0,0 0-26 0 0,0 9 667 0 0,-2 10-467 0 0,2-18-196 0 0,-36 228 895 0 0,34-214-1687 0 0,0-1-1 0 0,2 1 1 0 0,0 0 0 0 0,0 0 0 0 0,1-1 0 0 0,1 1 0 0 0,1 0-1 0 0,3 11 789 0 0,-2-13-1480 0 0</inkml:trace>
  <inkml:trace contextRef="#ctx0" brushRef="#br1" timeOffset="92">1703 379 736 0 0,'0'1'477'0'0,"0"-1"-1"0"0,-1 0 1 0 0,1 1 0 0 0,0-1-1 0 0,-1 0 1 0 0,1 1 0 0 0,0-1-1 0 0,-1 0 1 0 0,1 0-1 0 0,0 1 1 0 0,-1-1 0 0 0,1 0-1 0 0,-1 0 1 0 0,1 0 0 0 0,-1 1-1 0 0,1-1 1 0 0,0 0 0 0 0,-1 0-1 0 0,1 0 1 0 0,-1 0-1 0 0,1 0 1 0 0,-1 0 0 0 0,1 0-1 0 0,-1 0 1 0 0,1 0-477 0 0,-1 0 2981 0 0,0 2-3497 0 0,20 5 4795 0 0,-18-6-4243 0 0,0-1-1 0 0,1 1 1 0 0,-1-1 0 0 0,0 0-1 0 0,0 1 1 0 0,1-1 0 0 0,-1 0-1 0 0,0 0 1 0 0,1 0 0 0 0,-1 0-1 0 0,0 0 1 0 0,1 0 0 0 0,-1 0-1 0 0,0-1 1 0 0,1 1-1 0 0,-1 0 1 0 0,0-1 0 0 0,0 1-1 0 0,1-1 1 0 0,-1 1 0 0 0,0-1-1 0 0,0 0 1 0 0,0 1 0 0 0,0-1-1 0 0,0 0 1 0 0,0 0 0 0 0,0 0-1 0 0,0 0 1 0 0,0 0-1 0 0,0 0 1 0 0,0 0-36 0 0,2-3-68 0 0,0 1 0 0 0,0-1 0 0 0,0 0 0 0 0,0 0 0 0 0,-1 0 0 0 0,1-1 1 0 0,-1 1-1 0 0,1-3 68 0 0,-3 7-23 0 0,0-1 1 0 0,0 1-1 0 0,0-1 1 0 0,0 1-1 0 0,0-1 1 0 0,1 1 0 0 0,-1-1-1 0 0,0 1 1 0 0,0-1-1 0 0,0 1 1 0 0,0-1 0 0 0,-1 1-1 0 0,1-1 1 0 0,0 1-1 0 0,0 0 1 0 0,0-1-1 0 0,0 1 1 0 0,0-1 0 0 0,0 1-1 0 0,-1-1 1 0 0,1 1-1 0 0,0-1 1 0 0,0 1-1 0 0,-1 0 1 0 0,1-1 0 0 0,0 1-1 0 0,-1 0 1 0 0,1-1-1 0 0,-1 1 23 0 0,0-1-17 0 0,0 0 0 0 0,-1 1 0 0 0,1-1 0 0 0,0 0 0 0 0,-1 1 0 0 0,1-1 0 0 0,-1 1 0 0 0,1 0-1 0 0,0 0 1 0 0,-2-1 17 0 0,-2 1 65 0 0,0 0 0 0 0,0 0 0 0 0,0 0 0 0 0,1 0 0 0 0,-1 1 0 0 0,-1 0-65 0 0,0 1 187 0 0,1 0 0 0 0,0 0 0 0 0,0 1 0 0 0,0 0 0 0 0,0 0 0 0 0,0 0 0 0 0,1 0 0 0 0,-1 1 0 0 0,1-1 0 0 0,0 1 0 0 0,0 0 0 0 0,0 0 0 0 0,0 1 0 0 0,1-1 0 0 0,0 1 0 0 0,-2 4-187 0 0,3-6 77 0 0,0 1 0 0 0,0-1 0 0 0,1 1 1 0 0,-1 0-1 0 0,1-1 0 0 0,0 1 0 0 0,0 0 1 0 0,1 0-1 0 0,-1 0 0 0 0,1 0 0 0 0,-1 0 1 0 0,1-1-1 0 0,1 1 0 0 0,-1 0 1 0 0,0 0-1 0 0,1 0 0 0 0,0 0 0 0 0,0 0 1 0 0,0-1-1 0 0,0 1 0 0 0,1 0 0 0 0,-1-1 1 0 0,1 1-1 0 0,2 2-77 0 0,-2-4-11 0 0,0 1 0 0 0,1-1 0 0 0,-1 1 0 0 0,1-1 0 0 0,0 0 0 0 0,-1 0 0 0 0,1 0 0 0 0,0 0 0 0 0,0-1 0 0 0,0 1 0 0 0,1-1 0 0 0,-1 1 0 0 0,3-1 11 0 0,-1 1-28 0 0,0-1-1 0 0,0 0 0 0 0,0 0 1 0 0,1 0-1 0 0,-1-1 0 0 0,0 0 0 0 0,1 0 1 0 0,2 0 28 0 0,14-5-211 0 0</inkml:trace>
  <inkml:trace contextRef="#ctx0" brushRef="#br1" timeOffset="93">2211 135 0 0 0,'9'-16'297'0'0,"10"-14"3502"0"0,-18 28-2828 0 0,1 1 0 0 0,-1-1 1 0 0,1 0-1 0 0,0 1 0 0 0,0-1 0 0 0,-1 1 0 0 0,1 0 0 0 0,0-1 0 0 0,0 1 1 0 0,1 0-1 0 0,-1 0 0 0 0,0 1 0 0 0,2-2-971 0 0,-4 2 74 0 0,0 0 1 0 0,0 0 0 0 0,1 0-1 0 0,-1 0 1 0 0,0 0-1 0 0,0 1 1 0 0,1-1-1 0 0,-1 0 1 0 0,0 0 0 0 0,0 0-1 0 0,0 0 1 0 0,0 0-1 0 0,1 0 1 0 0,-1 0-1 0 0,0 0 1 0 0,0 1 0 0 0,0-1-1 0 0,1 0 1 0 0,-1 0-1 0 0,0 0 1 0 0,0 0-1 0 0,0 1 1 0 0,0-1 0 0 0,0 0-1 0 0,0 0 1 0 0,0 0-1 0 0,1 0 1 0 0,-1 1 0 0 0,0-1-1 0 0,0 0 1 0 0,0 0-1 0 0,0 1 1 0 0,0-1-1 0 0,0 0 1 0 0,0 0 0 0 0,0 0-1 0 0,0 1 1 0 0,0-1-1 0 0,0 0 1 0 0,0 0-1 0 0,0 0 1 0 0,0 1 0 0 0,0-1-1 0 0,0 0 1 0 0,0 0-1 0 0,-1 0 1 0 0,1 1-1 0 0,0-1 1 0 0,0 0 0 0 0,0 0-1 0 0,0 0 1 0 0,0 1-75 0 0,-5 15 595 0 0,4-13-286 0 0,-51 131 1568 0 0,-39 66-1877 0 0,27-62-4121 0 0,62-133 3609 0 0,-1 0 1 0 0,1 0 0 0 0,1 0-1 0 0,-1 1 1 0 0,1-1 0 0 0,-1 1-1 0 0,2-1 1 0 0,-1 1-1 0 0,0 4 512 0 0,5 2-2589 0 0</inkml:trace>
  <inkml:trace contextRef="#ctx0" brushRef="#br1" timeOffset="94">2536 211 320 0 0,'3'-10'2119'0'0,"-1"7"-92"0"0,-1 0 0 0 0,-1 0 0 0 0,1 0-1 0 0,0 0 1 0 0,-1-1 0 0 0,1 1 0 0 0,-1-2-2027 0 0,0 4 261 0 0,0 1 1 0 0,0-1 0 0 0,-1 1-1 0 0,1-1 1 0 0,0 1 0 0 0,0-1 0 0 0,0 1-1 0 0,0 0 1 0 0,-1-1 0 0 0,1 1-1 0 0,0-1 1 0 0,0 1 0 0 0,-1-1-1 0 0,1 1 1 0 0,0 0 0 0 0,-1-1-1 0 0,1 1 1 0 0,0 0 0 0 0,-1-1-1 0 0,0 1-261 0 0,1-1-47 0 0,-1 1 0 0 0,0 0 0 0 0,0-1 0 0 0,0 1 0 0 0,0 0 0 0 0,0 0 0 0 0,0 0-1 0 0,0 0 1 0 0,0 0 0 0 0,0 0 0 0 0,0 0 0 0 0,0 0 0 0 0,0 0 0 0 0,-1 0 47 0 0,-3 2 193 0 0,0-1 0 0 0,0 1 0 0 0,1-1 0 0 0,-1 1 1 0 0,1 1-1 0 0,-1-1 0 0 0,1 1 0 0 0,0-1 0 0 0,0 1 1 0 0,-1 1-194 0 0,-11 10 508 0 0,-13 14-508 0 0,8-7 169 0 0,18-18-163 0 0,0 0 0 0 0,0 0 0 0 0,1 0 0 0 0,-1 1 0 0 0,1-1 1 0 0,0 1-1 0 0,-1-1 0 0 0,1 1 0 0 0,1 0 0 0 0,-1 0 0 0 0,0 3-6 0 0,1-6-13 0 0,1 1 1 0 0,0 0-1 0 0,-1-1 1 0 0,1 1 0 0 0,0 0-1 0 0,0 0 1 0 0,0-1-1 0 0,0 1 1 0 0,1 0-1 0 0,-1-1 1 0 0,0 1 0 0 0,1 0-1 0 0,-1-1 1 0 0,1 1-1 0 0,0 0 1 0 0,-1-1 0 0 0,1 1-1 0 0,0-1 1 0 0,0 1-1 0 0,0-1 1 0 0,0 1-1 0 0,0-1 1 0 0,0 0 0 0 0,0 0-1 0 0,1 1 1 0 0,-1-1-1 0 0,0 0 1 0 0,2 0 12 0 0,2 2-134 0 0,1 0 0 0 0,-1 0 0 0 0,1-1-1 0 0,0 0 1 0 0,0 0 0 0 0,0 0 0 0 0,0-1 0 0 0,0 0 0 0 0,1 0-1 0 0,5-1 135 0 0,-7 0-98 0 0,1 1 0 0 0,-1-1-1 0 0,1 1 1 0 0,-1 0 0 0 0,1 0-1 0 0,-1 1 1 0 0,1 0-1 0 0,-1 0 1 0 0,0 0 0 0 0,0 0-1 0 0,0 1 1 0 0,0 0-1 0 0,3 3 99 0 0,-7-5-4 0 0,1 0 0 0 0,-1 0 0 0 0,0 0 0 0 0,0 0 0 0 0,0 1 0 0 0,0-1 0 0 0,-1 0 0 0 0,1 1 0 0 0,0-1 0 0 0,-1 1 0 0 0,1-1 0 0 0,0 1 0 0 0,-1-1 0 0 0,0 1 0 0 0,1-1-1 0 0,-1 1 1 0 0,0-1 0 0 0,0 1 0 0 0,0 0 0 0 0,0 1 4 0 0,0-1 15 0 0,-1 1 0 0 0,1 0 0 0 0,-1 0-1 0 0,0-1 1 0 0,0 1 0 0 0,0-1 0 0 0,0 1 0 0 0,-1-1 0 0 0,1 1-1 0 0,0-1 1 0 0,-3 2-15 0 0,2 0 5 0 0,-1-1 0 0 0,1 0 0 0 0,-1 0 1 0 0,0-1-1 0 0,0 1 0 0 0,0-1 0 0 0,0 1 0 0 0,-1-1 0 0 0,1 0 0 0 0,-1 0 0 0 0,1 0 0 0 0,-1-1 0 0 0,0 1 0 0 0,1-1 0 0 0,-1 0 0 0 0,0 0 1 0 0,-1 0-6 0 0,-1-1-278 0 0,-16 0-2588 0 0,21 0 2458 0 0,0 0 0 0 0,0 0 0 0 0,0-1 0 0 0,0 1-1 0 0,0 0 1 0 0,0-1 0 0 0,1 1 0 0 0,-1-1 0 0 0,0 1 0 0 0,0-1 0 0 0,0 1 0 0 0,0-1 0 0 0,1 1 0 0 0,-1-1 0 0 0,0 0 0 0 0,1 1 0 0 0,-1-1 0 0 0,0 0-1 0 0,1 0 1 0 0,-1 0 408 0 0,0-3-7723 0 0</inkml:trace>
  <inkml:trace contextRef="#ctx0" brushRef="#br1" timeOffset="95">2714 161 968 0 0,'-1'-16'14236'0'0,"1"15"-8749"0"0,0 11-4460 0 0,0-5-751 0 0,0 0 1 0 0,0 0-1 0 0,-1 0 1 0 0,0 0-1 0 0,-2 5-276 0 0,-2 21 560 0 0,5 11-562 0 0,2 0 1 0 0,1 0-1 0 0,3 5 2 0 0,9 26-8326 0 0,-14-71 7600 0 0,-1-1 219 0 0,0 0-1 0 0,0 0 1 0 0,0 0-1 0 0,1 0 1 0 0,-1-1 0 0 0,0 1-1 0 0,1 0 1 0 0,-1 0-1 0 0,0-1 1 0 0,1 1-1 0 0,-1 0 1 0 0,1 0-1 0 0,-1-1 1 0 0,1 1 507 0 0,7 3-5875 0 0</inkml:trace>
  <inkml:trace contextRef="#ctx0" brushRef="#br1" timeOffset="96">2621 349 1776 0 0,'-4'-4'8619'0'0,"-5"-4"161"0"0,3 1-6275 0 0,6 7-2505 0 0,0 0 0 0 0,0 0 0 0 0,0-1 0 0 0,0 1 0 0 0,0 0 0 0 0,0 0 0 0 0,0-1 1 0 0,0 1-1 0 0,0 0 0 0 0,0 0 0 0 0,0-1 0 0 0,0 1 0 0 0,0 0 0 0 0,0 0 0 0 0,0 0 0 0 0,0-1 1 0 0,0 1-1 0 0,0 0 0 0 0,0 0 0 0 0,0-1 0 0 0,1 1 0 0 0,-1 0 0 0 0,0 0 0 0 0,0 0 0 0 0,0 0 1 0 0,0-1-1 0 0,1 1 0 0 0,-1 0 0 0 0,0 0 0 0 0,0 0 0 0 0,14-5 1274 0 0,3 1-1015 0 0,56-9-2305 0 0,-63 12 158 0 0,0 0 1 0 0,0 1-1 0 0,0 0 0 0 0,0 1 0 0 0,0 0 0 0 0,3 1 1888 0 0,2 1-7587 0 0</inkml:trace>
  <inkml:trace contextRef="#ctx0" brushRef="#br1" timeOffset="97">2890 303 336 0 0,'-4'6'13641'0'0,"-4"6"-8382"0"0,4 2-4860 0 0,1 1 0 0 0,1-1 0 0 0,0 0 0 0 0,1 1 0 0 0,1-1 0 0 0,0 1 0 0 0,2 5-399 0 0,-1 17 384 0 0,0-19-429 0 0,-1-7-26 0 0,-3-23 45 0 0,-5-25 250 0 0,4 23 30 0 0,1 0 0 0 0,0-1 0 0 0,1 1 0 0 0,1-3-254 0 0,1 12 51 0 0,0 0-1 0 0,0 0 1 0 0,1 0-1 0 0,0 1 1 0 0,-1-1-1 0 0,2 0 1 0 0,-1 0-1 0 0,1 1 1 0 0,-1-1-1 0 0,1 1 1 0 0,1-1-1 0 0,-1 1 1 0 0,1 0 0 0 0,1-2-51 0 0,-1 2-195 0 0,0 0 0 0 0,0 1 0 0 0,0 0 0 0 0,0 0 0 0 0,1 0 0 0 0,-1 0 0 0 0,1 0 0 0 0,0 1 0 0 0,0-1 0 0 0,1 0 195 0 0,-1 2-584 0 0,0-1 0 0 0,0 1 0 0 0,0 0 0 0 0,0 0 1 0 0,0 0-1 0 0,0 0 0 0 0,1 1 0 0 0,-1 0 0 0 0,0 0 0 0 0,0 0 0 0 0,2 0 584 0 0,9 1-4043 0 0</inkml:trace>
  <inkml:trace contextRef="#ctx0" brushRef="#br1" timeOffset="98">3096 308 496 0 0,'-4'-3'-1053'0'0,"3"-1"5121"0"0,1 4-3766 0 0,0-1 0 0 0,0 1 0 0 0,0 0 0 0 0,0 0 0 0 0,0 0 0 0 0,0-1 0 0 0,-1 1 1 0 0,1 0-1 0 0,0 0 0 0 0,0 0 0 0 0,0-1 0 0 0,0 1 0 0 0,0 0 0 0 0,0 0 0 0 0,0 0 0 0 0,0 0 0 0 0,-1-1 0 0 0,1 1 1 0 0,0 0-1 0 0,0 0 0 0 0,0 0 0 0 0,0 0 0 0 0,0 0 0 0 0,-1-1 0 0 0,1 1 0 0 0,0 0 0 0 0,0 0 0 0 0,0 0 1 0 0,-1 0-1 0 0,1 0 0 0 0,0 0 0 0 0,0 0 0 0 0,0 0 0 0 0,-1 0 0 0 0,1 0 0 0 0,0 0 0 0 0,0 0 0 0 0,0 0 1 0 0,-1 0-303 0 0,0 4 3654 0 0,-4 12-1675 0 0,0 0-1152 0 0,1 0 0 0 0,0 0 0 0 0,1 0 0 0 0,1 0 0 0 0,0 5-827 0 0,5 4 193 0 0,-3-24-253 0 0,0 1 0 0 0,0-1 0 0 0,0 1 0 0 0,1-1-1 0 0,-1 0 1 0 0,1 1 0 0 0,-1-1 0 0 0,1 0 0 0 0,-1 0 0 0 0,1 1-1 0 0,0-1 1 0 0,0 0 0 0 0,0 0 0 0 0,-1 0 0 0 0,2 1 60 0 0,-1-2-123 0 0,0 0 1 0 0,0 0-1 0 0,0 0 1 0 0,0 0 0 0 0,0 0-1 0 0,0 0 1 0 0,0 0-1 0 0,0 0 1 0 0,0 0-1 0 0,0-1 1 0 0,0 1-1 0 0,0 0 1 0 0,0-1-1 0 0,-1 1 1 0 0,1 0-1 0 0,0-1 1 0 0,0 1-1 0 0,0-1 1 0 0,0 0 0 0 0,-1 1-1 0 0,1-1 1 0 0,0 0-1 0 0,0 1 1 0 0,-1-1 122 0 0,19-19-3038 0 0,-17 18 2756 0 0,4-6-1125 0 0,0-1 0 0 0,0 1 0 0 0,0-1-1 0 0,-1 0 1 0 0,-1-1 0 0 0,0 1 0 0 0,1-4 1407 0 0,2-14 1190 0 0,-4 0 5926 0 0,-6 36-1826 0 0,-2 13-4111 0 0,1 38-186 0 0,4-52-1488 0 0,1-1 0 0 0,-1 1 1 0 0,1 0-1 0 0,1 0 0 0 0,-1-1 0 0 0,3 6 495 0 0,-4-12-415 0 0,1 1 0 0 0,-1-1 0 0 0,1 0 0 0 0,-1 1 0 0 0,1-1 0 0 0,0 0 0 0 0,0 0 0 0 0,0 1 1 0 0,-1-1-1 0 0,1 0 0 0 0,0 0 0 0 0,1 0 0 0 0,-1 0 0 0 0,0 0 0 0 0,0 0 0 0 0,1 0 415 0 0,5 0-4977 0 0</inkml:trace>
  <inkml:trace contextRef="#ctx0" brushRef="#br1" timeOffset="99">3313 139 344 0 0,'-2'-1'154'0'0,"2"1"-112"0"0,-1 0 1 0 0,1 0-1 0 0,-1 0 0 0 0,1 0 0 0 0,0 0 1 0 0,-1 0-1 0 0,1-1 0 0 0,-1 1 0 0 0,1 0 1 0 0,-1 0-1 0 0,1-1 0 0 0,0 1 0 0 0,-1 0 0 0 0,1 0 1 0 0,-1-1-1 0 0,1 1 0 0 0,0 0 0 0 0,-1-1 1 0 0,1 1-1 0 0,0-1 0 0 0,0 1 0 0 0,-1 0 1 0 0,1-1-1 0 0,0 1 0 0 0,0-1 0 0 0,0 1 1 0 0,0-1-1 0 0,-1 1 0 0 0,1-1 0 0 0,0 1 0 0 0,0-1 1 0 0,0 1-1 0 0,0-1 0 0 0,0 1 0 0 0,0 0 1 0 0,0-1-1 0 0,0 1 0 0 0,0-1 0 0 0,0 1 1 0 0,1-1-1 0 0,-1 1 0 0 0,0-1 0 0 0,0 1 1 0 0,1-1-43 0 0,-1 1 362 0 0,0 0 1 0 0,0-1 0 0 0,0 1 0 0 0,0 0-1 0 0,0 0 1 0 0,0 0 0 0 0,0 0 0 0 0,0-1-1 0 0,0 1 1 0 0,0 0 0 0 0,0 0 0 0 0,0 0-1 0 0,0 0 1 0 0,0 0 0 0 0,0-1 0 0 0,0 1-1 0 0,1 0 1 0 0,-1 0 0 0 0,0 0 0 0 0,0 0-1 0 0,0 0 1 0 0,0 0 0 0 0,0 0 0 0 0,0-1 0 0 0,1 1-1 0 0,-1 0 1 0 0,0 0 0 0 0,0 0 0 0 0,0 0-1 0 0,0 0 1 0 0,1 0 0 0 0,-1 0 0 0 0,0 0-1 0 0,0 0 1 0 0,0 0 0 0 0,0 0 0 0 0,1 0-1 0 0,-1 0 1 0 0,0 0 0 0 0,0 0-363 0 0,4 7 4341 0 0,1 9-3196 0 0,-7 24 452 0 0,-2 0 1 0 0,-5 20-1598 0 0,-3 31-447 0 0,12-90 355 0 0,0 0-1 0 0,-1 0 1 0 0,1-1-1 0 0,0 1 0 0 0,0 0 1 0 0,0 0-1 0 0,0-1 1 0 0,0 1-1 0 0,1 0 1 0 0,-1-1-1 0 0,0 1 0 0 0,0 0 1 0 0,0 0-1 0 0,1-1 1 0 0,-1 1-1 0 0,0 0 1 0 0,1-1-1 0 0,-1 1 0 0 0,1 0 1 0 0,-1-1 92 0 0,1 1-116 0 0,-1-1 0 0 0,0 0-1 0 0,1 0 1 0 0,-1 0 0 0 0,1 1 0 0 0,-1-1 0 0 0,1 0 0 0 0,-1 0 0 0 0,1 0-1 0 0,-1 0 1 0 0,1 0 0 0 0,-1 0 0 0 0,1 0 0 0 0,-1 0 0 0 0,1 0 0 0 0,-1 0-1 0 0,1 0 1 0 0,-1 0 0 0 0,1-1 0 0 0,-1 1 0 0 0,1 0 0 0 0,-1 0 116 0 0,6-3-968 0 0,-1 0-1 0 0,0 0 1 0 0,-1 0 0 0 0,1 0 0 0 0,0-1 968 0 0,3-2-913 0 0,5-3-316 0 0,15-10-340 0 0,-9 10 3805 0 0,-18 9-2162 0 0,-1-1 1 0 0,0 1-1 0 0,0 0 0 0 0,0 0 1 0 0,0 0-1 0 0,1 0 0 0 0,-1 0 1 0 0,0 0-1 0 0,0-1 0 0 0,0 1 0 0 0,1 0 1 0 0,-1 0-1 0 0,0 0 0 0 0,0 0 1 0 0,0 0-1 0 0,1 0 0 0 0,-1 0 1 0 0,0 0-1 0 0,0 0 0 0 0,1 0 0 0 0,-1 0 1 0 0,0 0-1 0 0,0 0 0 0 0,0 0 1 0 0,1 0-1 0 0,-1 0 0 0 0,0 0 1 0 0,0 0-1 0 0,1 1 0 0 0,-1-1 0 0 0,0 0 1 0 0,0 0-1 0 0,0 0 0 0 0,0 0 1 0 0,1 0-1 0 0,-1 0 0 0 0,0 1 1 0 0,0-1-1 0 0,0 0 0 0 0,0 0 0 0 0,1 0 1 0 0,-1 0-1 0 0,0 1 0 0 0,0-1 1 0 0,0 0-1 0 0,0 0 0 0 0,0 0 1 0 0,0 1-1 0 0,0-1 0 0 0,0 0 1 0 0,0 0-1 0 0,0 1 0 0 0,0-1 0 0 0,0 0 1 0 0,0 0-1 0 0,0 0 0 0 0,0 1 1 0 0,0-1-1 0 0,0 0 0 0 0,0 0 1 0 0,0 1-1 0 0,0-1 0 0 0,0 0 0 0 0,0 0 1 0 0,0 0-1 0 0,0 1 0 0 0,0-1 1 0 0,0 0-1 0 0,-1 0 0 0 0,1 0-74 0 0,-9 15 1885 0 0,-13 2-1110 0 0,-17 15 66 0 0,36-29-779 0 0,0 1 0 0 0,0-1 0 0 0,0 1 0 0 0,0 0 0 0 0,0 0 0 0 0,1 0 0 0 0,-1 0 1 0 0,1 1-1 0 0,0-1-62 0 0,2-3-3 0 0,0-1 0 0 0,0 1 0 0 0,0-1-1 0 0,-1 1 1 0 0,1-1 0 0 0,0 1 0 0 0,0-1 0 0 0,0 1 0 0 0,0-1 0 0 0,0 1 0 0 0,0-1 0 0 0,0 1 0 0 0,0-1 0 0 0,0 1 0 0 0,0-1 0 0 0,0 1 0 0 0,1-1 0 0 0,-1 1 0 0 0,0-1 0 0 0,0 0 0 0 0,0 1-1 0 0,0-1 1 0 0,1 1 0 0 0,-1-1 0 0 0,0 1 0 0 0,1-1 0 0 0,-1 0 0 0 0,0 1 3 0 0,1 0-46 0 0,0-1-1 0 0,0 1 1 0 0,0-1 0 0 0,0 1-1 0 0,0-1 1 0 0,0 1-1 0 0,1-1 1 0 0,-1 0 0 0 0,0 0-1 0 0,0 1 1 0 0,0-1-1 0 0,1 0 47 0 0,4 0-439 0 0,0 0 0 0 0,0 0 0 0 0,0 0 0 0 0,3-2 439 0 0,32-8-1501 0 0,-18 1 189 0 0</inkml:trace>
  <inkml:trace contextRef="#ctx0" brushRef="#br1" timeOffset="100">3583 78 368 0 0,'-3'-6'2133'0'0,"-3"1"8227"0"0,6 5-10094 0 0,-1 0 0 0 0,1 0 0 0 0,0 0 0 0 0,0 0 0 0 0,0 0-1 0 0,0 0 1 0 0,-1 0 0 0 0,1 0 0 0 0,0 0 0 0 0,0 0 0 0 0,0 0 0 0 0,-1 0-1 0 0,1 0 1 0 0,0 0 0 0 0,0 1 0 0 0,0-1 0 0 0,0 0 0 0 0,-1 0-1 0 0,1 0 1 0 0,0 0 0 0 0,0 0 0 0 0,0 0 0 0 0,0 0 0 0 0,0 1 0 0 0,0-1-1 0 0,-1 0 1 0 0,1 0 0 0 0,0 0 0 0 0,0 0 0 0 0,0 1 0 0 0,0-1-1 0 0,0 0 1 0 0,0 0-266 0 0,-1 8-780 0 0,9 125 4222 0 0,-9-77-3533 0 0,-1-1 0 0 0,-8 34 91 0 0,4-44-1397 0 0,2-8-2425 0 0,0-12-4299 0 0,3-22-365 0 0</inkml:trace>
  <inkml:trace contextRef="#ctx0" brushRef="#br1" timeOffset="101">3508 342 1008 0 0,'-4'-16'2249'0'0,"0"3"8209"0"0,3 3-6489 0 0,-2 1-1241 0 0,3 1-999 0 0,0 3-321 0 0,3 3-928 0 0,0-2 328 0 0,3 2-368 0 0,1 0-96 0 0,4 3-87 0 0,1 0-73 0 0,4-1-569 0 0,1 0-503 0 0,3 3-928 0 0,2-2 1416 0 0,7 4-1217 0 0,1-2-943 0 0</inkml:trace>
  <inkml:trace contextRef="#ctx0" brushRef="#br1" timeOffset="102">3740 437 1616 0 0,'-7'3'13595'0'0,"-5"2"-10530"0"0,5-1-2289 0 0,4-1 888 0 0,2 1-1864 0 0,-4 1 88 0 0,7 0-1112 0 0,2-1-1857 0 0,4-3 2417 0 0,5-2-1960 0 0,1-3-6274 0 0</inkml:trace>
  <inkml:trace contextRef="#ctx0" brushRef="#br1" timeOffset="103">4102 159 856 0 0,'-5'-4'12425'0'0,"4"5"-8052"0"0,5 8-3556 0 0,0 7-165 0 0,-1 0 1 0 0,0 1-1 0 0,-1 0 1 0 0,-1-1 0 0 0,0 6-653 0 0,-6 86 576 0 0,2-61-1692 0 0,2-28-442 0 0,-1 16-4061 0 0,4-14-4094 0 0,3-13 7009 0 0</inkml:trace>
  <inkml:trace contextRef="#ctx0" brushRef="#br1" timeOffset="104">3928 200 1456 0 0,'-10'2'13642'0'0,"1"-2"-7781"0"0,9 0-5811 0 0,0 0 0 0 0,0 0 0 0 0,0 0 0 0 0,0 0 1 0 0,0 0-1 0 0,0 0 0 0 0,0 0 0 0 0,-1 0 1 0 0,1 0-1 0 0,0 0 0 0 0,0 0 0 0 0,0 0 1 0 0,0 0-1 0 0,0 0 0 0 0,0 0 0 0 0,0 0 1 0 0,0 0-1 0 0,0-1 0 0 0,-1 1 0 0 0,1 0 1 0 0,0 0-1 0 0,0 0 0 0 0,0 0 0 0 0,0 0 0 0 0,0 0 1 0 0,0 0-1 0 0,0 0 0 0 0,0 0 0 0 0,0 0 1 0 0,0-1-1 0 0,0 1 0 0 0,0 0 0 0 0,0 0 1 0 0,0 0-1 0 0,0 0 0 0 0,0 0 0 0 0,0 0 1 0 0,0 0-1 0 0,0 0 0 0 0,0-1 0 0 0,0 1 1 0 0,0 0-1 0 0,0 0 0 0 0,0 0 0 0 0,0 0 0 0 0,0 0-49 0 0,9-7 1177 0 0,22-8-1433 0 0,1 1 1 0 0,0 2-1 0 0,1 1 0 0 0,7 0 255 0 0,18-3-4208 0 0,3 3-3965 0 0,-40 8-867 0 0</inkml:trace>
  <inkml:trace contextRef="#ctx0" brushRef="#br1" timeOffset="105">4234 363 608 0 0,'-8'4'15018'0'0,"8"-4"-10035"0"0,5-4-4714 0 0,23-8 1717 0 0,-22 10-1931 0 0,-1 0-1 0 0,1-1 0 0 0,-1 1 0 0 0,0-1 1 0 0,5-3-55 0 0,11-9-289 0 0,-11 8-1740 0 0,0-1 0 0 0,9-8 2029 0 0,-18 15-128 0 0,-1 1 0 0 0,0 0 0 0 0,0 0 0 0 0,0 0 0 0 0,1 0-1 0 0,-1-1 1 0 0,0 1 0 0 0,0 0 0 0 0,0 0 0 0 0,1 0 0 0 0,-1-1-1 0 0,0 1 1 0 0,0 0 0 0 0,0 0 0 0 0,0-1 0 0 0,0 1 0 0 0,0 0 0 0 0,0 0-1 0 0,1-1 1 0 0,-1 1 0 0 0,0 0 0 0 0,0-1 0 0 0,0 1 0 0 0,0 0-1 0 0,0 0 1 0 0,0-1 0 0 0,0 1 0 0 0,0 0 0 0 0,-1 0 0 0 0,1-1-1 0 0,0 1 1 0 0,0 0 0 0 0,0 0 0 0 0,0-1 0 0 0,0 1 128 0 0,-10-5-1709 0 0,-13 4 1210 0 0,19 1 829 0 0,0 0-1 0 0,0 1 1 0 0,0 0 0 0 0,1 0 0 0 0,-1 0-1 0 0,0 0 1 0 0,1 0 0 0 0,-1 1 0 0 0,0-1-1 0 0,1 1 1 0 0,0 0 0 0 0,-1 0-1 0 0,1 0 1 0 0,0 1 0 0 0,0-1 0 0 0,0 1-1 0 0,1 0 1 0 0,-1 0 0 0 0,1 0 0 0 0,-1 0-1 0 0,1 0 1 0 0,0 0 0 0 0,0 1 0 0 0,0-1-1 0 0,1 1 1 0 0,-1-1 0 0 0,1 1-1 0 0,0-1 1 0 0,0 1 0 0 0,0 0 0 0 0,0 0-1 0 0,1 0 1 0 0,-1 3-330 0 0,1-3 71 0 0,1-1-1 0 0,-1 1 1 0 0,0 0-1 0 0,1 0 1 0 0,0 0 0 0 0,0-1-1 0 0,0 1 1 0 0,0 0-1 0 0,1-1 1 0 0,-1 1-1 0 0,1-1 1 0 0,0 0 0 0 0,0 1-1 0 0,1 0-70 0 0,0-1-43 0 0,-1 1 0 0 0,1-1-1 0 0,0 0 1 0 0,-1-1 0 0 0,2 1 0 0 0,-1 0-1 0 0,0-1 1 0 0,0 0 0 0 0,1 0 0 0 0,-1 0 0 0 0,1 0-1 0 0,0 0 1 0 0,3 0 43 0 0,-2 0-535 0 0,1-1 1 0 0,0 0-1 0 0,0 0 1 0 0,0-1-1 0 0,0 0 1 0 0,0 0-1 0 0,0 0 1 0 0,-1-1-1 0 0,3 0 535 0 0,15-2-3029 0 0</inkml:trace>
  <inkml:trace contextRef="#ctx0" brushRef="#br1" timeOffset="106">4491 311 784 0 0,'-7'-14'9244'0'0,"7"13"-8919"0"0,0 1 0 0 0,-1 0 0 0 0,1-1 1 0 0,0 1-1 0 0,0-1 0 0 0,0 1 0 0 0,-1-1 0 0 0,1 1 0 0 0,0-1 0 0 0,0 1 1 0 0,0-1-1 0 0,0 1 0 0 0,0-1 0 0 0,0 1 0 0 0,0-1 0 0 0,0 1 0 0 0,0-1 1 0 0,0 1-1 0 0,0-1 0 0 0,1 1 0 0 0,-1 0 0 0 0,0-1 0 0 0,0 1 1 0 0,0-1-1 0 0,1 1 0 0 0,-1-1 0 0 0,0 1 0 0 0,1-1-325 0 0,0 4 566 0 0,1-1 1 0 0,0 0-1 0 0,-1 0 0 0 0,1 1 1 0 0,-1-1-1 0 0,0 1 0 0 0,1 2-566 0 0,1-1 593 0 0,0 1-437 0 0,0-1-1 0 0,1 0 0 0 0,-1 0 1 0 0,1 0-1 0 0,0 0 1 0 0,0-1-1 0 0,1 1 1 0 0,-1-1-1 0 0,1 0 1 0 0,0 0-1 0 0,-1-1 0 0 0,1 0 1 0 0,5 2-156 0 0,14 8-225 0 0,-14-7 54 0 0,16 12-7051 0 0,-23-16 4361 0 0,-2 1-1856 0 0</inkml:trace>
  <inkml:trace contextRef="#ctx0" brushRef="#br1" timeOffset="107">4477 445 1160 0 0,'-5'-2'7906'0'0,"1"-1"-3313"0"0,4-3-2505 0 0,1 1-855 0 0,3-4-745 0 0,0 3 264 0 0,1-2-120 0 0,4-1-152 0 0,2 0-160 0 0,-1-3-72 0 0,3 1-184 0 0,2-1-168 0 0,0 2-240 0 0,2-3-552 0 0,-2 2-2601 0 0,3 0 2785 0 0,-1 3-2553 0 0,3 0-5713 0 0</inkml:trace>
  <inkml:trace contextRef="#ctx0" brushRef="#br1" timeOffset="108">4772 54 952 0 0,'-1'0'571'0'0,"1"0"0"0"0,-1 0 0 0 0,0-1 0 0 0,1 1 0 0 0,-1 0 0 0 0,0 0 1 0 0,1 0-1 0 0,-1 0 0 0 0,0 0 0 0 0,1 1 0 0 0,-1-1 0 0 0,0 0 0 0 0,1 0 0 0 0,-1 0 0 0 0,0 0 0 0 0,1 1 0 0 0,-1-1 0 0 0,1 0 0 0 0,-1 1 0 0 0,0-1 0 0 0,1 0 0 0 0,-1 1-571 0 0,0 0 354 0 0,1 0-1 0 0,-1 0 0 0 0,1-1 1 0 0,0 1-1 0 0,-1 0 0 0 0,1 0 1 0 0,0 0-1 0 0,-1-1 0 0 0,1 1 1 0 0,0 0-1 0 0,0 0 1 0 0,0 0-1 0 0,0 0 0 0 0,0 0 1 0 0,0 0-1 0 0,0 0-353 0 0,1 6 383 0 0,0 0 1 0 0,0 0-1 0 0,1 1 0 0 0,2 4-383 0 0,1 5 1409 0 0,3 25-966 0 0,1 6 1787 0 0,3 42-2230 0 0,-10-72-860 0 0,-2 0 0 0 0,-2 14 860 0 0,1-19-1509 0 0,-1-1-1 0 0,0 0 1 0 0,-1 0-1 0 0,-3 6 1510 0 0,3-9-2177 0 0,2-3-933 0 0</inkml:trace>
  <inkml:trace contextRef="#ctx0" brushRef="#br1" timeOffset="109">4718 287 1552 0 0,'-3'-2'13811'0'0,"-3"1"-9618"0"0,1 2-2288 0 0,5-1-953 0 0,-4 0-624 0 0,5 0 256 0 0,4 6-192 0 0,1-3-112 0 0,0 0-128 0 0,4 2-40 0 0,-1-2-56 0 0,4 2 16 0 0,2-2-976 0 0,0-2-760 0 0,5-3-2025 0 0,-2 2 2737 0 0,1-2-3169 0 0,4-1-6906 0 0</inkml:trace>
  <inkml:trace contextRef="#ctx0" brushRef="#br1" timeOffset="110">5064 16 1560 0 0,'-4'-9'11006'0'0,"4"4"-5293"0"0,0 5-5551 0 0,1 0 0 0 0,-1 0 1 0 0,0-1-1 0 0,1 1 0 0 0,-1 0 0 0 0,0 0 0 0 0,1 0 0 0 0,-1 0 1 0 0,0 0-1 0 0,1-1 0 0 0,-1 1 0 0 0,0 0 0 0 0,1 0 0 0 0,-1 0 1 0 0,0 0-1 0 0,1 0 0 0 0,-1 0 0 0 0,0 0 0 0 0,1 0 0 0 0,-1 0 0 0 0,0 1 1 0 0,1-1-1 0 0,-1 0 0 0 0,0 0 0 0 0,1 0 0 0 0,-1 0-162 0 0,3 1 49 0 0,0 0-1 0 0,-1 0 1 0 0,0 1-1 0 0,1-1 0 0 0,-1 0 1 0 0,1 1-1 0 0,-1 0 1 0 0,0-1-1 0 0,0 1 1 0 0,1 1-49 0 0,7 9 355 0 0,0 1 1 0 0,0 1-1 0 0,-1 0 1 0 0,-1 0 0 0 0,0 0-1 0 0,-1 1 1 0 0,-1 1 0 0 0,0-1-1 0 0,3 14-355 0 0,-7-16 60 0 0,1 1 0 0 0,-2-1-1 0 0,0 1 1 0 0,0 0 0 0 0,-1 0-1 0 0,-1 0 1 0 0,-1-1 0 0 0,0 1-1 0 0,0-1 1 0 0,-1 1 0 0 0,-1-1-1 0 0,0 0 1 0 0,-1 0-1 0 0,-1 0 1 0 0,0 1-60 0 0,-5 6-619 0 0,-1 0 1 0 0,-1 0-1 0 0,-1-1 0 0 0,-9 9 619 0 0,-9 8-5349 0 0,-26 20 5349 0 0,30-29-2880 0 0</inkml:trace>
  <inkml:trace contextRef="#ctx0" brushRef="#br1" timeOffset="111">735 5903 0 0 0,'-14'5'536'0'0,"9"1"2596"0"0,7 0 5079 0 0,-1-6-7828 0 0,-1 0 0 0 0,1 1 0 0 0,0-1 0 0 0,-1 0 0 0 0,1 1 0 0 0,0-1 0 0 0,-1 0 0 0 0,1 0 0 0 0,0 0 0 0 0,0 0 0 0 0,-1 0 0 0 0,1 0 0 0 0,0 0 0 0 0,0 0 0 0 0,-1 0 0 0 0,1 0-383 0 0,21-3 2152 0 0,-12 2-1943 0 0,1 0 1 0 0,0 0-1 0 0,0 1 1 0 0,-1 0 0 0 0,10 2-210 0 0,23 1-2866 0 0,-18-4 1145 0 0,0 0-1112 0 0</inkml:trace>
  <inkml:trace contextRef="#ctx0" brushRef="#br1" timeOffset="112">1106 6050 0 0 0,'-1'7'242'0'0,"0"5"461"0"0,1-11-254 0 0,2-6 25 0 0,15-47 8764 0 0,-10 29-8649 0 0,0 1 0 0 0,2 0 0 0 0,9-16-589 0 0,1 4 84 0 0,0 2 84 0 0,-2-1-1 0 0,-1 0 0 0 0,1-8-167 0 0,-15 61 4369 0 0,2 46-3062 0 0,-4-58-1137 0 0,4 31-713 0 0,2-1 0 0 0,9 34 543 0 0,-6-31-4616 0 0,-1-27-7624 0 0,-7-15 11733 0 0</inkml:trace>
  <inkml:trace contextRef="#ctx0" brushRef="#br1" timeOffset="113">1213 5886 1176 0 0,'-4'1'6130'0'0,"0"-1"-1113"0"0,2-1-3833 0 0,2 2 88 0 0,0-1-368 0 0,3-1-79 0 0,-2 2 15 0 0,2-1-392 0 0,2 1-128 0 0,2-1-72 0 0,0 0-8 0 0,0 0-416 0 0,4-2 112 0 0,-2 0-784 0 0,3 1 200 0 0,-1-1 440 0 0,1 0-457 0 0,1-1-207 0 0</inkml:trace>
  <inkml:trace contextRef="#ctx0" brushRef="#br1" timeOffset="114">1412 5825 640 0 0,'2'-2'1972'0'0,"1"2"5861"0"0,-1 5-1728 0 0,-4-1-7229 0 0,-2 6 1717 0 0,0 0 0 0 0,1 0 0 0 0,0 1 0 0 0,1-1 0 0 0,-1 4-593 0 0,0 1 185 0 0,1-8-113 0 0,0 0 0 0 0,1 0 0 0 0,0 0 0 0 0,0 4-72 0 0,1-10 3 0 0,0 1 0 0 0,0-1 0 0 0,0 0 1 0 0,0 1-1 0 0,0-1 0 0 0,0 0 1 0 0,1 0-1 0 0,-1 1 0 0 0,0-1 0 0 0,1 0 1 0 0,-1 0-1 0 0,1 1 0 0 0,-1-1 0 0 0,1 0 1 0 0,0 0-1 0 0,-1 0 0 0 0,1 0 1 0 0,0 0-1 0 0,0 0 0 0 0,0 0 0 0 0,0 0 1 0 0,0 0-1 0 0,0-1 0 0 0,0 1 0 0 0,1 1-3 0 0,-1-2-42 0 0,0 0-1 0 0,-1 0 1 0 0,1 0-1 0 0,0 0 1 0 0,0 0-1 0 0,0 0 1 0 0,-1 0-1 0 0,1 0 1 0 0,0 0-1 0 0,0 0 0 0 0,-1 0 1 0 0,1 0-1 0 0,0 0 1 0 0,0-1-1 0 0,-1 1 1 0 0,1 0-1 0 0,0-1 1 0 0,0 1-1 0 0,-1 0 1 0 0,1-1-1 0 0,0 1 0 0 0,-1-1 1 0 0,1 1-1 0 0,0-1 43 0 0,16-16-1092 0 0,-10 10 575 0 0,-2 1 236 0 0,1 1 0 0 0,-1-2 0 0 0,-1 1 0 0 0,1 0 0 0 0,1-5 281 0 0,-2 5 81 0 0,0-1-1 0 0,1 1 0 0 0,-1 0 0 0 0,1 0 0 0 0,5-4-80 0 0,-10 10 33 0 0,0 0 0 0 0,0 0 0 0 0,0 0 0 0 0,0 0 0 0 0,0 0 0 0 0,0 0 0 0 0,0-1 0 0 0,0 1 0 0 0,1 0 0 0 0,-1 0 0 0 0,0 0 0 0 0,0 0 0 0 0,0 0 0 0 0,0 0 0 0 0,0 0 0 0 0,0 0 0 0 0,1 0 0 0 0,-1 0 0 0 0,0 0 0 0 0,0 0 0 0 0,0 0 0 0 0,0 0 0 0 0,0 0 0 0 0,1 0 0 0 0,-1 0 0 0 0,0 0 0 0 0,0 0 0 0 0,0 0 0 0 0,0 0 0 0 0,0 0-1 0 0,0 0 1 0 0,1 0 0 0 0,-1 0 0 0 0,0 0 0 0 0,0 0 0 0 0,0 0 0 0 0,0 1 0 0 0,0-1 0 0 0,0 0 0 0 0,0 0 0 0 0,0 0 0 0 0,1 0 0 0 0,-1 0 0 0 0,0 0 0 0 0,0 0 0 0 0,0 0 0 0 0,0 1-33 0 0,2 8 888 0 0,-1 15-79 0 0,-1-21-667 0 0,-2 25 430 0 0,1-22-633 0 0,0 0 0 0 0,1 0 0 0 0,-1 0 1 0 0,1 0-1 0 0,1 0 0 0 0,-1 0 0 0 0,1 0 0 0 0,0 3 61 0 0,0-8-312 0 0,-1-1 0 0 0,0 1 0 0 0,1 0 1 0 0,-1 0-1 0 0,1 0 0 0 0,-1 0 0 0 0,1-1 0 0 0,-1 1 0 0 0,1 0 0 0 0,0-1 0 0 0,-1 1 0 0 0,1 0 0 0 0,0 0 312 0 0,-1-1-606 0 0,1 0 1 0 0,0 1-1 0 0,-1-1 0 0 0,1 0 1 0 0,-1 0-1 0 0,1 0 1 0 0,-1 1-1 0 0,1-1 0 0 0,0 0 1 0 0,-1 0-1 0 0,1 0 1 0 0,-1 0-1 0 0,1 0 0 0 0,0 0 1 0 0,-1 0-1 0 0,1 0 1 0 0,0 0-1 0 0,-1 0 0 0 0,1-1 606 0 0,3 0-1783 0 0</inkml:trace>
  <inkml:trace contextRef="#ctx0" brushRef="#br1" timeOffset="115">1718 5807 776 0 0,'-2'-1'1062'0'0,"1"0"1"0"0,-1 0-1 0 0,0 0 0 0 0,0 0 0 0 0,1 1 1 0 0,-1-1-1 0 0,0 1 0 0 0,0-1 0 0 0,0 1 0 0 0,0 0 1 0 0,-1-1-1063 0 0,0 1 831 0 0,0 0 0 0 0,0 0 1 0 0,0 1-1 0 0,0-1 1 0 0,0 1-1 0 0,0-1 0 0 0,0 1-831 0 0,-1 1 252 0 0,0-1 0 0 0,1 0 0 0 0,-1 1 0 0 0,1 0-1 0 0,-1 0 1 0 0,1 0 0 0 0,0 0 0 0 0,0 1-1 0 0,0-1 1 0 0,0 1 0 0 0,-2 2-252 0 0,4-4 4 0 0,0-1 0 0 0,1 1 1 0 0,-1 0-1 0 0,0 0 0 0 0,1 0 1 0 0,-1 0-1 0 0,0 0 0 0 0,1 1 1 0 0,-1-1-1 0 0,1 0 0 0 0,0 0 1 0 0,-1 0-1 0 0,1 0 0 0 0,0 1 1 0 0,0-1-1 0 0,0 0-4 0 0,0 0-1 0 0,0 0 1 0 0,0-1-1 0 0,0 1 0 0 0,0-1 1 0 0,1 1-1 0 0,-1 0 0 0 0,0-1 0 0 0,1 1 1 0 0,-1-1-1 0 0,0 1 0 0 0,1-1 1 0 0,-1 1-1 0 0,0-1 0 0 0,1 1 1 0 0,-1-1-1 0 0,1 1 0 0 0,-1-1 1 0 0,1 1-1 0 0,-1-1 0 0 0,1 0 1 0 0,0 1 0 0 0,4 1-25 0 0,0 0 0 0 0,0-1 1 0 0,0 1-1 0 0,0-1 1 0 0,0 0-1 0 0,4 0 25 0 0,9 2-71 0 0,-14-2 39 0 0,-1 0 1 0 0,1 0-1 0 0,0 1 0 0 0,0-1 1 0 0,-1 1-1 0 0,1-1 1 0 0,-1 1-1 0 0,1 0 1 0 0,-1 1-1 0 0,0-1 0 0 0,0 1 1 0 0,0-1-1 0 0,0 1 1 0 0,0 0-1 0 0,-1 0 0 0 0,1 0 1 0 0,-1 0-1 0 0,0 0 1 0 0,1 2 31 0 0,-1-1 0 0 0,-1 0 1 0 0,1 0 0 0 0,-1 0-1 0 0,0 0 1 0 0,0 0-1 0 0,0 0 1 0 0,-1 0 0 0 0,1 0-1 0 0,-1 0 1 0 0,0 0-1 0 0,0 0 1 0 0,0 0 0 0 0,-1 0-1 0 0,0 0 1 0 0,1 0-1 0 0,-2 1 0 0 0,2-3 34 0 0,-1 0 0 0 0,0 1-1 0 0,0-1 1 0 0,0 0 0 0 0,-1 0-1 0 0,1 0 1 0 0,0 0 0 0 0,-1 0-1 0 0,1 0 1 0 0,-1 0-1 0 0,0 0 1 0 0,0 0 0 0 0,0-1-1 0 0,1 1 1 0 0,-2-1 0 0 0,1 1-1 0 0,0-1 1 0 0,0 0-1 0 0,0 0 1 0 0,0 0 0 0 0,-1 0-1 0 0,1 0 1 0 0,-1-1 0 0 0,1 1-1 0 0,0-1 1 0 0,-3 1-34 0 0,2-1-273 0 0,0 0 0 0 0,0-1 0 0 0,0 1 1 0 0,0 0-1 0 0,0-1 0 0 0,0 0 0 0 0,0 0 1 0 0,0 0-1 0 0,0 0 0 0 0,1 0 0 0 0,-1-1 0 0 0,0 1 1 0 0,1-1-1 0 0,-1 0 0 0 0,1 1 0 0 0,0-1 0 0 0,-1 0 1 0 0,1 0-1 0 0,0-1 0 0 0,0 0 273 0 0,-7-4-1879 0 0</inkml:trace>
  <inkml:trace contextRef="#ctx0" brushRef="#br1" timeOffset="116">1938 5905 0 0 0,'-7'-5'802'0'0,"5"4"1044"0"0,6-2 6375 0 0,-3 3-8029 0 0,-1 0-1 0 0,1 0 1 0 0,-1 0-1 0 0,0-1 1 0 0,1 1 0 0 0,-1 0-1 0 0,1 0 1 0 0,-1-1 0 0 0,1 1-1 0 0,-1 0 1 0 0,0-1-1 0 0,1 1 1 0 0,-1-1 0 0 0,0 1-1 0 0,1 0 1 0 0,-1-1-1 0 0,0 1 1 0 0,1-1 0 0 0,-1 1-1 0 0,0-1 1 0 0,0 1-1 0 0,0-1 1 0 0,0 1 0 0 0,1-1-1 0 0,-1 1 1 0 0,0-1 0 0 0,0 1-192 0 0,0-2 203 0 0,0 1 0 0 0,0-1 0 0 0,-1 1 1 0 0,1-1-1 0 0,0 1 0 0 0,0-1 0 0 0,-1 1 1 0 0,1 0-1 0 0,-1-1 0 0 0,0 0-203 0 0,0 0 120 0 0,0-1 0 0 0,-1 1 1 0 0,1 0-1 0 0,0-1 0 0 0,-1 1 0 0 0,0 0 0 0 0,0 0 0 0 0,1 0 0 0 0,-1 0 0 0 0,0 1 0 0 0,0-1 0 0 0,-1 0-120 0 0,1 1 40 0 0,0 0-1 0 0,0 0 1 0 0,0 0 0 0 0,0 1-1 0 0,0-1 1 0 0,0 1-1 0 0,0-1 1 0 0,-1 1 0 0 0,1-1-1 0 0,0 1 1 0 0,0 0-1 0 0,0 0 1 0 0,-1 0 0 0 0,1 0-1 0 0,0 1 1 0 0,0-1-1 0 0,0 1 1 0 0,-2 0-40 0 0,1 0 14 0 0,1 0-1 0 0,0 1 1 0 0,0-1 0 0 0,0 1 0 0 0,0 0-1 0 0,0 0 1 0 0,0 0 0 0 0,0 0 0 0 0,1 0-1 0 0,-1 0 1 0 0,1 0 0 0 0,-1 0 0 0 0,1 1-1 0 0,0-1 1 0 0,-1 2-14 0 0,-1 3 14 0 0,1-1 0 0 0,0 1 0 0 0,0-1 0 0 0,1 1 0 0 0,0-1 0 0 0,0 1 0 0 0,0 2-14 0 0,1-6-4 0 0,0 0 0 0 0,-1-1 1 0 0,1 1-1 0 0,1 0 0 0 0,-1 0 0 0 0,0-1 0 0 0,1 1 0 0 0,-1 0 0 0 0,1 0 0 0 0,0-1 0 0 0,0 1 0 0 0,0-1 1 0 0,0 1-1 0 0,0-1 0 0 0,1 1 0 0 0,-1-1 0 0 0,1 0 0 0 0,1 2 4 0 0,-2-3-8 0 0,0-1 0 0 0,-1 1 0 0 0,1-1 0 0 0,0 1 0 0 0,0-1 0 0 0,0 0 0 0 0,-1 1 0 0 0,1-1 1 0 0,0 0-1 0 0,0 0 0 0 0,0 0 0 0 0,0 0 0 0 0,0 0 0 0 0,0 0 0 0 0,-1 0 0 0 0,1 0 0 0 0,0 0 0 0 0,0 0 0 0 0,0 0 0 0 0,0 0 0 0 0,0-1 0 0 0,0 1 0 0 0,-1 0 0 0 0,1-1 0 0 0,0 1 1 0 0,0-1-1 0 0,-1 1 0 0 0,1-1 0 0 0,0 1 0 0 0,0-1 0 0 0,-1 1 0 0 0,1-1 0 0 0,-1 0 8 0 0,5-3-49 0 0,0 0 1 0 0,-1-1-1 0 0,0 1 0 0 0,1-3 49 0 0,-2 4-23 0 0,3-5-3 0 0,0 0 0 0 0,0 0-1 0 0,-1 0 1 0 0,0-1 0 0 0,0 1 0 0 0,-1-1 0 0 0,0-1 0 0 0,0-2 26 0 0,-4 12 15 0 0,1-1 0 0 0,-1 0 1 0 0,0 1-1 0 0,0-1 0 0 0,0 0 1 0 0,0 1-1 0 0,0-1 0 0 0,0 0 1 0 0,0 1-1 0 0,0-1 0 0 0,0 0 1 0 0,0 1-1 0 0,0-1 0 0 0,0 0 1 0 0,0 1-1 0 0,-1-1 0 0 0,1 0 1 0 0,0 1-16 0 0,4 11 436 0 0,-2-6-351 0 0,0 1 0 0 0,0 0 0 0 0,0 0-1 0 0,-1 0 1 0 0,0 0 0 0 0,0 0 0 0 0,0 0 0 0 0,-1 4-85 0 0,2 13 137 0 0,2-1-75 0 0,-2 1 1 0 0,0 0-1 0 0,-2-1 1 0 0,0 1-1 0 0,-4 22-62 0 0,3-38 31 0 0,-1-1 1 0 0,0 1-1 0 0,0-1 0 0 0,-1 0 1 0 0,1 1-1 0 0,-1-1 1 0 0,-1 0-1 0 0,1-1 0 0 0,-1 1 1 0 0,0 0-1 0 0,0-1 0 0 0,-3 2-31 0 0,5-4 26 0 0,-1 0-1 0 0,0-1 1 0 0,1 0-1 0 0,-1 1 1 0 0,0-1-1 0 0,0 0 0 0 0,0-1 1 0 0,-1 1-1 0 0,1 0 1 0 0,0-1-1 0 0,-1 0 1 0 0,1 0-1 0 0,0 0 1 0 0,-1 0-1 0 0,0 0 0 0 0,1-1 1 0 0,-1 0-1 0 0,1 1 1 0 0,-1-1-1 0 0,0-1 1 0 0,1 1-1 0 0,-1 0 1 0 0,-2-2-26 0 0,4 2-88 0 0,0-1 0 0 0,1 1 1 0 0,-1-1-1 0 0,1 0 1 0 0,-1 1-1 0 0,1-1 1 0 0,-1 0-1 0 0,1 0 1 0 0,0 0-1 0 0,-1 0 1 0 0,1-1-1 0 0,0 1 1 0 0,0 0-1 0 0,0 0 1 0 0,0-1-1 0 0,0 1 0 0 0,0-1 1 0 0,0 1-1 0 0,0-1 1 0 0,1 1-1 0 0,-1-1 1 0 0,0 1-1 0 0,1-1 1 0 0,-1 0-1 0 0,1 1 1 0 0,0-1-1 0 0,0 0 1 0 0,-1 1-1 0 0,1-1 1 0 0,0 0-1 0 0,1 1 1 0 0,-1-1-1 0 0,0 0 0 0 0,1 0 88 0 0,-1-4-1042 0 0,1 1-1 0 0,0 0 0 0 0,1 0 0 0 0,-1 0 0 0 0,1-1 1043 0 0,12-20-9304 0 0,-4 12 5887 0 0</inkml:trace>
  <inkml:trace contextRef="#ctx0" brushRef="#br1" timeOffset="117">2164 5926 32 0 0,'2'-6'296'0'0,"1"-1"1"0"0,-1 1-1 0 0,0 0 1 0 0,-1-1-1 0 0,1 0-296 0 0,2-11 1941 0 0,-4 17-1452 0 0,1 0 0 0 0,-1 0 0 0 0,0 0 0 0 0,0-1 0 0 0,0 1 1 0 0,0 0-1 0 0,1 0 0 0 0,-2 0 0 0 0,1 0 0 0 0,0 0 0 0 0,0 0 0 0 0,0 0 0 0 0,0 0 0 0 0,-1 0 0 0 0,1 0 0 0 0,-1-1-489 0 0,1 1 251 0 0,-1 0 0 0 0,1 1 0 0 0,-1-1 0 0 0,1 0 0 0 0,-1 1 0 0 0,0-1 0 0 0,1 0 0 0 0,-1 1 0 0 0,0-1-1 0 0,1 1 1 0 0,-1-1 0 0 0,0 1 0 0 0,0 0 0 0 0,0-1 0 0 0,1 1 0 0 0,-2-1-251 0 0,0 1 233 0 0,0-1-1 0 0,-1 1 0 0 0,1 0 1 0 0,0 0-1 0 0,-1 0 0 0 0,1 0 1 0 0,0 0-1 0 0,0 0 0 0 0,-1 1 1 0 0,1-1-1 0 0,0 1 0 0 0,0-1 1 0 0,0 1-1 0 0,-2 1-232 0 0,-3 2 167 0 0,1 0-1 0 0,-1 0 1 0 0,1 1 0 0 0,0 0-1 0 0,0 0 1 0 0,1 1 0 0 0,0-1-1 0 0,0 1 1 0 0,0 0-1 0 0,0 1 1 0 0,1-1 0 0 0,0 1-1 0 0,1 0 1 0 0,-1 0 0 0 0,1 0-1 0 0,1 1 1 0 0,-1-1 0 0 0,1 0-1 0 0,1 1 1 0 0,-1 0 0 0 0,1-1-1 0 0,1 1 1 0 0,-1 0 0 0 0,2 6-168 0 0,-2-14-10 0 0,1 1-1 0 0,0 0 1 0 0,1-1-1 0 0,-1 1 1 0 0,0-1-1 0 0,0 1 1 0 0,0 0 0 0 0,0-1-1 0 0,0 1 1 0 0,1 0-1 0 0,-1-1 1 0 0,0 1-1 0 0,0-1 1 0 0,1 1-1 0 0,-1-1 1 0 0,0 1-1 0 0,1-1 1 0 0,-1 1-1 0 0,1-1 1 0 0,-1 1-1 0 0,1-1 1 0 0,-1 1-1 0 0,1-1 1 0 0,-1 0-1 0 0,1 1 1 0 0,-1-1-1 0 0,1 1 12 0 0,1-1-61 0 0,-1 0-1 0 0,0 0 1 0 0,0 0 0 0 0,1 0 0 0 0,-1 0-1 0 0,0 0 1 0 0,0 0 0 0 0,1 0-1 0 0,-1 0 1 0 0,0-1 0 0 0,0 1-1 0 0,1 0 1 0 0,0-1 61 0 0,3-2-372 0 0,1 1-1 0 0,-1-1 1 0 0,0 0-1 0 0,0-1 1 0 0,5-3 372 0 0,13-13-3315 0 0,9-11 3315 0 0,-24 22-336 0 0,-1 1 1 0 0,0-1-1 0 0,0 0 0 0 0,-1 0 0 0 0,4-8 336 0 0,-4-2 485 0 0,-6 19-386 0 0,0 0 1 0 0,0-1 0 0 0,1 1 0 0 0,-1-1-1 0 0,0 1 1 0 0,0 0 0 0 0,0-1 0 0 0,0 1-1 0 0,0-1 1 0 0,0 1 0 0 0,0-1 0 0 0,0 1-1 0 0,0-1 1 0 0,0 1 0 0 0,0 0 0 0 0,0-1-1 0 0,0 1 1 0 0,0-1 0 0 0,0 1 0 0 0,-1 0-1 0 0,1-1 1 0 0,0 1 0 0 0,0-1 0 0 0,0 1-1 0 0,-1 0 1 0 0,1-1 0 0 0,0 1 0 0 0,-1 0-1 0 0,1-1 1 0 0,0 1 0 0 0,-1 0 0 0 0,1-1-1 0 0,0 1 1 0 0,-1 0 0 0 0,1 0-1 0 0,0 0 1 0 0,-1-1 0 0 0,1 1 0 0 0,-1 0-100 0 0,1 0 105 0 0,-1 0 1 0 0,0 0 0 0 0,0 1-1 0 0,1-1 1 0 0,-1 0 0 0 0,0 0-1 0 0,1 1 1 0 0,-1-1 0 0 0,0 1-1 0 0,1-1 1 0 0,-1 0 0 0 0,1 1-1 0 0,-1-1 1 0 0,0 1 0 0 0,1-1-1 0 0,-1 1 1 0 0,1 0 0 0 0,0-1-1 0 0,-1 1-105 0 0,-10 15 702 0 0,8-10-471 0 0,1-3-151 0 0,0 0 0 0 0,1 1 0 0 0,-1-1 0 0 0,1 1 0 0 0,0-1-1 0 0,0 1 1 0 0,0-1 0 0 0,0 1 0 0 0,0 0 0 0 0,1 0 0 0 0,0-1-1 0 0,0 1 1 0 0,0 0 0 0 0,0 0 0 0 0,1 0 0 0 0,-1 0-80 0 0,1-2-218 0 0,-1 1 0 0 0,1-1 1 0 0,0 0-1 0 0,0 0 0 0 0,0 1 1 0 0,0-1-1 0 0,0 0 0 0 0,0 0 1 0 0,0 0-1 0 0,1 0 0 0 0,-1-1 1 0 0,1 2 217 0 0,-1-2-713 0 0,1 0 0 0 0,-1 0 1 0 0,1 0-1 0 0,-1 0 1 0 0,1 0-1 0 0,-1 0 0 0 0,1 0 1 0 0,-1 0-1 0 0,1-1 1 0 0,0 1-1 0 0,0-1 1 0 0,-1 1-1 0 0,1-1 0 0 0,0 0 1 0 0,0 1-1 0 0,1-1 713 0 0,4 0-6947 0 0</inkml:trace>
  <inkml:trace contextRef="#ctx0" brushRef="#br1" timeOffset="118">2286 5721 1016 0 0,'-2'-9'3590'0'0,"-1"-14"5638"0"0,3 22-8908 0 0,0 0 0 0 0,0-1 0 0 0,0 1 0 0 0,0 0-1 0 0,0 0 1 0 0,0 0 0 0 0,0 0 0 0 0,0 0-1 0 0,1 0 1 0 0,-1 0 0 0 0,0 0 0 0 0,1 0 0 0 0,-1 0-1 0 0,1 0 1 0 0,-1 0 0 0 0,1 0 0 0 0,0 0-320 0 0,-1 1 21 0 0,0 0 0 0 0,0-1 1 0 0,0 1-1 0 0,1 0 0 0 0,-1 0 1 0 0,0 0-1 0 0,0 0 0 0 0,0 0 1 0 0,1 0-1 0 0,-1-1 0 0 0,0 1 1 0 0,0 0-1 0 0,0 0 0 0 0,1 0 1 0 0,-1 0-1 0 0,0 0 0 0 0,0 0 1 0 0,1 0-1 0 0,-1 0 0 0 0,0 0 0 0 0,0 0 1 0 0,0 0-1 0 0,1 0 0 0 0,-1 0 1 0 0,0 0-1 0 0,0 0 0 0 0,1 1 1 0 0,-1-1-1 0 0,0 0 0 0 0,0 0 1 0 0,0 0-1 0 0,1 0 0 0 0,-1 0 1 0 0,0 0-1 0 0,0 0 0 0 0,0 1 1 0 0,0-1-1 0 0,1 0 0 0 0,-1 0 0 0 0,0 0 1 0 0,0 1-1 0 0,0-1 0 0 0,0 0 1 0 0,0 0-1 0 0,0 0 0 0 0,1 1 1 0 0,-1-1-1 0 0,0 0 0 0 0,0 0 1 0 0,0 0-1 0 0,0 1 0 0 0,0-1 1 0 0,0 0-1 0 0,0 0 0 0 0,0 1 1 0 0,0-1-1 0 0,0 0-21 0 0,3 16 462 0 0,-3-16-439 0 0,1 19 185 0 0,0 0 0 0 0,-2 0 0 0 0,0 0 0 0 0,-3 13-208 0 0,1-8 68 0 0,1 0 0 0 0,1 12-68 0 0,1-36-10 0 0,-1 1 0 0 0,1 0 0 0 0,0 0 0 0 0,1 0 0 0 0,-1 0-1 0 0,0 0 1 0 0,0 0 0 0 0,0 0 0 0 0,0 0 0 0 0,1 0 0 0 0,-1 0-1 0 0,0 0 1 0 0,1 0 0 0 0,-1-1 0 0 0,1 1 0 0 0,-1 0 0 0 0,1 0 10 0 0,0 0-28 0 0,-1-1 1 0 0,0 0-1 0 0,1 0 0 0 0,-1 0 1 0 0,0 0-1 0 0,1 0 1 0 0,-1 0-1 0 0,0 0 1 0 0,1 0-1 0 0,-1 0 0 0 0,1 0 1 0 0,-1 0-1 0 0,0 0 1 0 0,1 0-1 0 0,-1-1 1 0 0,0 1-1 0 0,1 0 1 0 0,-1 0-1 0 0,0 0 0 0 0,1 0 1 0 0,-1 0-1 0 0,0-1 1 0 0,0 1-1 0 0,1 0 1 0 0,-1 0-1 0 0,0-1 0 0 0,0 1 1 0 0,1 0-1 0 0,-1-1 28 0 0,4-3-308 0 0,-1 0 0 0 0,0 0-1 0 0,0-1 1 0 0,0 1-1 0 0,0-1 309 0 0,2-3-324 0 0,0 0 0 0 0,0 1-1 0 0,0 0 1 0 0,7-6 324 0 0,-10 11 48 0 0,0 0-1 0 0,0 0 1 0 0,0 0 0 0 0,0 0-1 0 0,0 1 1 0 0,1-1 0 0 0,-1 1 0 0 0,1 0-1 0 0,-1-1 1 0 0,1 1 0 0 0,-1 0-1 0 0,1 0 1 0 0,0 1 0 0 0,-1-1-1 0 0,1 0 1 0 0,0 1 0 0 0,2 0-48 0 0,-4 0 38 0 0,0 0 1 0 0,1 0 0 0 0,-1 0 0 0 0,0 0 0 0 0,1 1-1 0 0,-1-1 1 0 0,0 1 0 0 0,0-1 0 0 0,1 1-1 0 0,-1-1 1 0 0,0 1 0 0 0,0 0 0 0 0,0-1-1 0 0,1 1 1 0 0,-1 0 0 0 0,0 0 0 0 0,0 0 0 0 0,0 0-1 0 0,-1 0 1 0 0,1 0 0 0 0,0 0-39 0 0,1 1 42 0 0,-1 1 0 0 0,0-1 1 0 0,0 0-1 0 0,0 1 0 0 0,0-1 0 0 0,0 1 1 0 0,-1 0-1 0 0,1-1 0 0 0,-1 1 0 0 0,1 2-42 0 0,-1 1 62 0 0,0 0 0 0 0,0 0 0 0 0,-1 0-1 0 0,0-1 1 0 0,0 1 0 0 0,0 0 0 0 0,0 0-1 0 0,-1-1 1 0 0,-2 5-62 0 0,2-4 79 0 0,-1 0 0 0 0,0 0 0 0 0,0-1 0 0 0,-1 1 0 0 0,0-1-1 0 0,0 0 1 0 0,0 0 0 0 0,0 0 0 0 0,-1-1 0 0 0,0 0 0 0 0,0 0 0 0 0,0 0 0 0 0,0 0 0 0 0,-1-1 0 0 0,0 0-1 0 0,1 0 1 0 0,-1 0 0 0 0,0-1 0 0 0,-1 1-79 0 0,6-3-87 0 0,0 0 1 0 0,0 0-1 0 0,0 1 0 0 0,0-1 1 0 0,0 0-1 0 0,0 0 0 0 0,1 0 0 0 0,-1-1 1 0 0,0 1-1 0 0,0 0 0 0 0,0 0 1 0 0,0 0-1 0 0,0-1 0 0 0,0 1 1 0 0,1 0-1 0 0,-1-1 0 0 0,0 1 0 0 0,0 0 1 0 0,1-1-1 0 0,-1 1 0 0 0,0-1 1 0 0,0 0-1 0 0,1 1 0 0 0,-1-1 1 0 0,1 1-1 0 0,-1-1 0 0 0,0 0 0 0 0,1 0 1 0 0,-1 1-1 0 0,1-1 0 0 0,0 0 1 0 0,-1 0-1 0 0,1 0 0 0 0,0 1 0 0 0,-1-2 87 0 0,0-1-1238 0 0,0-1 0 0 0,0 1 0 0 0,0-1 0 0 0,1 1 0 0 0,-1-1-1 0 0,1 0 1 0 0,0 1 0 0 0,0-2 1238 0 0,1-8-7370 0 0</inkml:trace>
  <inkml:trace contextRef="#ctx0" brushRef="#br1" timeOffset="119">2529 5910 680 0 0,'-6'-3'9635'0'0,"4"-2"-3374"0"0,2 4-5792 0 0,0 0 0 0 0,0 0 1 0 0,0 0-1 0 0,1 0 0 0 0,-1 0 0 0 0,0 0 0 0 0,1 0 1 0 0,-1 0-1 0 0,0 0 0 0 0,1 0 0 0 0,0-1-469 0 0,20-27-957 0 0,-17 25 2176 0 0,13-15-1080 0 0,-9 11-391 0 0,-1-1 0 0 0,0 0 0 0 0,0-1 252 0 0,-7 10-19 0 0,0 0-1 0 0,0 0 1 0 0,1-1 0 0 0,-1 1-1 0 0,0 0 1 0 0,0 0 0 0 0,0-1-1 0 0,1 1 1 0 0,-1 0-1 0 0,0-1 1 0 0,0 1 0 0 0,0 0-1 0 0,0-1 1 0 0,0 1 0 0 0,0 0-1 0 0,0-1 1 0 0,0 1 0 0 0,0 0-1 0 0,0-1 1 0 0,0 1 0 0 0,0 0-1 0 0,0 0 1 0 0,0-1 0 0 0,0 1-1 0 0,0 0 1 0 0,0-1 0 0 0,0 1-1 0 0,-1 0 1 0 0,1-1 0 0 0,0 1 19 0 0,-10-2-219 0 0,8 2 263 0 0,-1 0 1 0 0,0 1-1 0 0,1-1 0 0 0,-1 1 0 0 0,0 0 0 0 0,1 0 0 0 0,-2 0-44 0 0,-2 3 200 0 0,0 1-1 0 0,0-1 1 0 0,1 1-1 0 0,-1 0 0 0 0,1 1 1 0 0,0-1-1 0 0,1 1 0 0 0,-1 0 1 0 0,1 0-1 0 0,0 1 0 0 0,1-1 1 0 0,-1 1-1 0 0,1 0 0 0 0,1 0 1 0 0,-1 0-1 0 0,1 0 0 0 0,0 0 1 0 0,1 1-1 0 0,0-1 0 0 0,0 0 1 0 0,1 1-1 0 0,-1-1 0 0 0,2 1 1 0 0,-1-1-1 0 0,2 5-199 0 0,-2-9-17 0 0,1-1-1 0 0,0 1 1 0 0,0-1-1 0 0,0 1 1 0 0,0-1 0 0 0,0 0-1 0 0,0 1 1 0 0,1-1-1 0 0,-1 0 1 0 0,1 0-1 0 0,0 0 1 0 0,0 0-1 0 0,-1 0 1 0 0,1 0 0 0 0,0-1-1 0 0,1 1 1 0 0,-1-1-1 0 0,0 1 1 0 0,0-1-1 0 0,1 0 1 0 0,-1 0-1 0 0,1 0 1 0 0,-1 0 0 0 0,1 0-1 0 0,-1 0 1 0 0,1-1-1 0 0,0 1 18 0 0,6 0-367 0 0,1 0 0 0 0,-1-1 1 0 0,1 0-1 0 0,-1-1 0 0 0,0 1 0 0 0,1-2 0 0 0,0 0 367 0 0,23-4-1256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6:00:47.342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4F8B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88 911 1008 0 0,'-1'0'618'0'0,"1"0"0"0"0,-1 0 0 0 0,1 1-1 0 0,-1-1 1 0 0,1 0 0 0 0,-1 1 0 0 0,0-1-1 0 0,1 0 1 0 0,-1 1 0 0 0,1-1 0 0 0,0 1-1 0 0,-1-1 1 0 0,1 1 0 0 0,-1-1 0 0 0,1 1 0 0 0,-1-1-618 0 0,-4 11 3713 0 0,-1 1-2682 0 0,5-10-1023 0 0,0 0 0 0 0,0 0 1 0 0,0 0-1 0 0,0 0 0 0 0,0 0 0 0 0,0 0 1 0 0,1 0-1 0 0,-1 0 0 0 0,1 0 0 0 0,-1 0 1 0 0,1 1-1 0 0,0 1-8 0 0,0 3 84 0 0,0 1 0 0 0,0-1-1 0 0,1 5-83 0 0,0-10 37 0 0,-1 1 0 0 0,1-1-1 0 0,0 1 1 0 0,-1-1-1 0 0,1 0 1 0 0,0 1-1 0 0,1-1 1 0 0,-1 1-37 0 0,6 10 217 0 0,-4-3 31 0 0,-1-1 0 0 0,0 1 1 0 0,0 0-1 0 0,-1-1 0 0 0,0 1 1 0 0,0 2-249 0 0,3 27 734 0 0,2-6-258 0 0,-2-14-190 0 0,-1 1 1 0 0,-1-1-1 0 0,0 5-286 0 0,-1 15 379 0 0,2-1 0 0 0,4 18-379 0 0,-2-11 302 0 0,0 30-302 0 0,1 13 81 0 0,4 73-21 0 0,-3-38-54 0 0,13 361 18 0 0,-18-425-16 0 0,0 51 12 0 0,3 93 16 0 0,-1 46 173 0 0,-1-36 14 0 0,5 339 388 0 0,-4-138-379 0 0,5 834 160 0 0,-16-764-298 0 0,0-37-72 0 0,13-152-20 0 0,-5-283-4 0 0,7 257-94 0 0,-9-120-61 0 0,-1 81-147 0 0,1-140 150 0 0,-2 56-199 0 0,-8-44 54 0 0,6 9-910 0 0,5 57 1209 0 0,1-156-92 0 0,1 285-4615 0 0,0-161-5357 0 0,0-52 6033 0 0,-1-41 3451 0 0</inkml:trace>
  <inkml:trace contextRef="#ctx0" brushRef="#br0" timeOffset="1">46 907 528 0 0,'-12'0'1114'0'0,"4"-1"2763"0"0,7 1-3372 0 0,1 0 1 0 0,-1 0 0 0 0,1 1-1 0 0,-1-1 1 0 0,1 0 0 0 0,0 0-1 0 0,-1 0 1 0 0,1 1 0 0 0,-1-1-1 0 0,1 0 1 0 0,0 0 0 0 0,-1 1-1 0 0,1-1 1 0 0,0 0 0 0 0,-1 1-1 0 0,1-1 1 0 0,-1 1-506 0 0,-6 3 5009 0 0,-2 1-4005 0 0,9-5-987 0 0,0 0-1 0 0,0 0 1 0 0,0 1 0 0 0,0-1-1 0 0,-1 0 1 0 0,1 0 0 0 0,0 1-1 0 0,0-1 1 0 0,0 0 0 0 0,0 0-1 0 0,0 1 1 0 0,0-1 0 0 0,0 0-1 0 0,0 0 1 0 0,0 1 0 0 0,0-1 0 0 0,-1 0-1 0 0,1 0 1 0 0,0 1 0 0 0,1-1-1 0 0,-1 0 1 0 0,0 0 0 0 0,0 1-1 0 0,0-1 1 0 0,0 0 0 0 0,0 1-1 0 0,0-1 1 0 0,0 0 0 0 0,0 0-1 0 0,0 0 1 0 0,0 1 0 0 0,1-1-1 0 0,-1 0 1 0 0,0 0-17 0 0,1 2 12 0 0,-1-1 0 0 0,1 0 0 0 0,0 0-1 0 0,0-1 1 0 0,0 1 0 0 0,0 0 0 0 0,0 0 0 0 0,0 0 0 0 0,0 0-1 0 0,0-1 1 0 0,0 1 0 0 0,0-1 0 0 0,0 1 0 0 0,1-1 0 0 0,-1 1-1 0 0,0-1 1 0 0,0 0 0 0 0,0 1 0 0 0,1-1 0 0 0,-1 0 0 0 0,0 0 0 0 0,0 0-1 0 0,1 0 1 0 0,-1 0 0 0 0,1 0-12 0 0,14 1 41 0 0,0 1-8 0 0,-1-1 0 0 0,16 0-33 0 0,14-1 43 0 0,11 7 124 0 0,0 2 0 0 0,-1 2 0 0 0,6 4-167 0 0,98 20 479 0 0,-70-16-364 0 0,1-4 0 0 0,1-4 0 0 0,24-3-115 0 0,275-5 40 0 0,-252-11-18 0 0,-15 0-3 0 0,-31 5-10 0 0,395-9-19 0 0,-106-4 10 0 0,0-19 5 0 0,-40 3-154 0 0,15 1-1052 0 0,-175 16 195 0 0,-15 5-310 0 0,-28 2-225 0 0,-26 1-520 0 0,148 0-11401 0 0,-166 6 13206 0 0,-9 0-391 0 0</inkml:trace>
  <inkml:trace contextRef="#ctx0" brushRef="#br0" timeOffset="2">4636 811 216 0 0,'0'-6'-732'0'0,"-4"1"5441"0"0,4 4-3957 0 0,-1 1 0 0 0,0-1-1 0 0,0 1 1 0 0,0 0 0 0 0,1-1 0 0 0,-1 1-1 0 0,0 0 1 0 0,0 0 0 0 0,0 0-1 0 0,0 0 1 0 0,0 0 0 0 0,0 0 0 0 0,0 0-752 0 0,1 0 49 0 0,-1 0 1 0 0,1 0 0 0 0,0-1-1 0 0,0 1 1 0 0,-1 0 0 0 0,1 0-1 0 0,0 0 1 0 0,0 0 0 0 0,-1 0 0 0 0,1 0-1 0 0,0-1 1 0 0,0 1 0 0 0,0 0-1 0 0,0 0 1 0 0,-1 0 0 0 0,1-1-1 0 0,0 1 1 0 0,0 0 0 0 0,0 0-1 0 0,0-1 1 0 0,0 1 0 0 0,-1 0 0 0 0,1 0-1 0 0,0-1 1 0 0,0 1 0 0 0,0 0-1 0 0,0 0 1 0 0,0-1 0 0 0,0 1-1 0 0,0 0 1 0 0,0 0 0 0 0,0-1-1 0 0,0 1 1 0 0,0 0-50 0 0,1-13 1237 0 0,-1 8-191 0 0,-3 8 451 0 0,3-2-1429 0 0,0 0 0 0 0,0 0 0 0 0,0 0 0 0 0,-1 0-1 0 0,1 0 1 0 0,0 0 0 0 0,0 0 0 0 0,0 0 0 0 0,1 0 0 0 0,-1 0 0 0 0,0 0 0 0 0,0 0 0 0 0,1 1 0 0 0,-1-2 0 0 0,0 1 0 0 0,1 0 0 0 0,-1 0-1 0 0,1 0 1 0 0,-1 0 0 0 0,1 0 0 0 0,-1 0 0 0 0,2 0-68 0 0,2 8 689 0 0,9 17 593 0 0,-11-21-1157 0 0,0-1 0 0 0,0 1 0 0 0,0 0 0 0 0,3 3-125 0 0,5 10 177 0 0,-7-10-149 0 0,1 0 0 0 0,0-1 0 0 0,0 0 0 0 0,1 0 0 0 0,0 0 0 0 0,0 0 0 0 0,1-1 0 0 0,0 0 0 0 0,5 4-28 0 0,39 38 77 0 0,-46-45-66 0 0,91 76 214 0 0,-20-17 24 0 0,-14-13-81 0 0,-26-20-104 0 0,1-2 0 0 0,1-1 1 0 0,33 16-65 0 0,-26-21 58 0 0,20 6-58 0 0,8 3 54 0 0,-58-24-49 0 0,7 3 9 0 0,0 2-1 0 0,-1 0 0 0 0,17 12-13 0 0,-35-21-7 0 0,7 4-96 0 0,-1 1-1 0 0,0-1 1 0 0,1 4 103 0 0,-7-8-173 0 0,1 1 0 0 0,-1-1 0 0 0,0 1 1 0 0,-1 0-1 0 0,1 0 0 0 0,-1-1 0 0 0,1 1 0 0 0,-1 1 1 0 0,0-1-1 0 0,0 0 0 0 0,0 0 0 0 0,0 1 173 0 0,5 6-4439 0 0,-6-11 2195 0 0</inkml:trace>
  <inkml:trace contextRef="#ctx0" brushRef="#br0" timeOffset="3">5524 1479 64 0 0,'2'7'7139'0'0,"4"12"-2942"0"0,-2-2-5780 0 0,-1 8-4879 0 0,1-3 9718 0 0,4 51 2633 0 0,-1-9-4254 0 0,4 98-825 0 0,2-38-735 0 0,-2-24-46 0 0,14 169 7 0 0,-12-106-7 0 0,6 106 18 0 0,-3-24-66 0 0,5 123 290 0 0,-11 650 914 0 0,-28-455-1066 0 0,-17 1 221 0 0,28-454-189 0 0,-21 291 965 0 0,-18 289 960 0 0,24 0-1234 0 0,21-602-836 0 0,1 243-119 0 0,1-97-1032 0 0,1 91-4365 0 0,0-262 3129 0 0</inkml:trace>
  <inkml:trace contextRef="#ctx0" brushRef="#br0" timeOffset="4">191 8657 296 0 0,'-1'0'61'0'0,"-4"0"53"0"0,0-1 0 0 0,1 0 0 0 0,-1 0 0 0 0,0-1 0 0 0,0 1 0 0 0,1-1 0 0 0,-1 0 0 0 0,0 0 0 0 0,1-1 0 0 0,0 1 0 0 0,-1-1-114 0 0,5 2 2 0 0,-1 1 1 0 0,1 0-1 0 0,0 0 1 0 0,0 0-1 0 0,0 0 0 0 0,0 0 1 0 0,0 0-1 0 0,0 0 0 0 0,-1-1 1 0 0,1 1-1 0 0,0 0 1 0 0,0 0-1 0 0,0 0 0 0 0,0 0 1 0 0,0-1-1 0 0,0 1 1 0 0,0 0-1 0 0,0 0 0 0 0,0 0 1 0 0,0 0-1 0 0,0-1 0 0 0,0 1 1 0 0,0 0-1 0 0,0 0 1 0 0,0 0-1 0 0,0 0 0 0 0,0-1 1 0 0,0 1-1 0 0,0 0 0 0 0,0 0 1 0 0,0 0-1 0 0,0-1 1 0 0,0 1-1 0 0,0 0-2 0 0,0-4 24 0 0,0 4-24 0 0,-1 0 0 0 0,1-1-1 0 0,0 1 1 0 0,0 0-1 0 0,0 0 1 0 0,0-1 0 0 0,0 1-1 0 0,0 0 1 0 0,0 0 0 0 0,-1 0-1 0 0,1-1 1 0 0,0 1-1 0 0,0 0 1 0 0,0 0 0 0 0,0-1-1 0 0,0 1 1 0 0,0 0 0 0 0,0 0-1 0 0,0-1 1 0 0,0 1-1 0 0,0 0 1 0 0,0 0 0 0 0,0-1-1 0 0,1 1 1 0 0,-1 0 0 0 0,0 0-1 0 0,0-1 1 0 0,0 1-1 0 0,0 0 1 0 0,0 0 0 0 0,13-7-26 0 0,-13 7 26 0 0,7-3 17 0 0,1 1 1 0 0,-1 0-1 0 0,1 1 0 0 0,-1 0 0 0 0,1 0 1 0 0,0 1-1 0 0,-1-1 0 0 0,1 2 1 0 0,4 0-18 0 0,14-1 115 0 0,135 5 2512 0 0,-101-3 1279 0 0,56 4-1201 0 0,124 14-420 0 0,-22-2-803 0 0,11-1-84 0 0,-79-7-521 0 0,973 30 2029 0 0,3-52-3170 0 0,-846 7 286 0 0,487-12-1626 0 0,-255-4-6940 0 0,-328 6 1597 0 0,-102 7 5596 0 0</inkml:trace>
  <inkml:trace contextRef="#ctx0" brushRef="#br0" timeOffset="5">4713 970 0 0 0,'0'-2'15'0'0,"0"0"0"0"0,0 1-1 0 0,1-1 1 0 0,-1 0 0 0 0,1 1 0 0 0,-1-1 0 0 0,1 1 0 0 0,-1-1-1 0 0,1 0 1 0 0,0 1 0 0 0,0-1 0 0 0,0 1-15 0 0,0 0 34 0 0,0 0 0 0 0,-1 0 0 0 0,1 0 0 0 0,-1-1 0 0 0,1 1 0 0 0,-1 0 0 0 0,1 0 0 0 0,-1 0 0 0 0,1 0 1 0 0,-1-1-1 0 0,0 1 0 0 0,0 0 0 0 0,0 0 0 0 0,0-2-34 0 0,1-8 430 0 0,-1 5-70 0 0,-9-1-35 0 0,6 5-158 0 0,2 1-115 0 0,0 0-1 0 0,0 1 0 0 0,0-1 1 0 0,-1 0-1 0 0,1 1 0 0 0,0-1 1 0 0,0 1-1 0 0,0 0 0 0 0,-1-1 1 0 0,0 1-52 0 0,-2 3 650 0 0,3 7 715 0 0,0 0 2162 0 0,0-9-3426 0 0,1 1-1 0 0,0-1 1 0 0,0 0-1 0 0,0 0 1 0 0,0 1-1 0 0,0-1 1 0 0,0 0-1 0 0,0 0 0 0 0,0 1 1 0 0,0 0-101 0 0,2 7 318 0 0,-2 1 1 0 0,1-1 0 0 0,-1 1-1 0 0,-1-1 1 0 0,0 1-1 0 0,0-1 1 0 0,-2 7-319 0 0,-2 24 282 0 0,-6 81 274 0 0,0-10-27 0 0,7-36-177 0 0,-1 17 961 0 0,-9 32-1313 0 0,8-83 287 0 0,0 5 316 0 0,-2-1 1 0 0,-2-1-1 0 0,-7 18-603 0 0,1-2 950 0 0,12-44-441 0 0,-1 1-1 0 0,0-1 1 0 0,-1 0-1 0 0,-4 9-508 0 0,5-12 300 0 0,5-8-137 0 0,0-5-161 0 0,0 0 1 0 0,0 0 0 0 0,0 0 0 0 0,0 0 0 0 0,0 0 0 0 0,0 1-1 0 0,0-1 1 0 0,0 0 0 0 0,0 0 0 0 0,0 0 0 0 0,0 0-1 0 0,1 0 1 0 0,-1 0 0 0 0,0 0 0 0 0,0 0 0 0 0,0 0 0 0 0,0 0-1 0 0,0 0 1 0 0,0 0 0 0 0,0 0 0 0 0,0 0 0 0 0,0 0 0 0 0,0 0-1 0 0,0 0 1 0 0,0 0 0 0 0,1 0 0 0 0,-1 0 0 0 0,0 0 0 0 0,0 0-1 0 0,0 0 1 0 0,0 0 0 0 0,0-1 0 0 0,0 1 0 0 0,0 0-1 0 0,0 0 1 0 0,0 0 0 0 0,0 0 0 0 0,0 0 0 0 0,0 0 0 0 0,0 0-1 0 0,0 0 1 0 0,0 0 0 0 0,0 0 0 0 0,0 0 0 0 0,1 0 0 0 0,-1 0-1 0 0,0 0 1 0 0,0 0 0 0 0,0-1 0 0 0,0 1 0 0 0,0 0 0 0 0,0 0-1 0 0,0 0 1 0 0,0 0 0 0 0,0 0-3 0 0,6-6 19 0 0,0 1 0 0 0,0 0 0 0 0,1 0 0 0 0,4-2-19 0 0,10-8 19 0 0,49-32-17 0 0,2 3 1 0 0,17-4-3 0 0,-73 39-8 0 0,38-19-31 0 0,2 3 1 0 0,22-6 38 0 0,119-31-48 0 0,-164 54 53 0 0,0 1 0 0 0,18 0-5 0 0,66-3 67 0 0,-110 9-59 0 0,3 1 12 0 0,0 0 1 0 0,1 0-1 0 0,-1 1 0 0 0,0 0 1 0 0,0 1-21 0 0,-5-2 4 0 0,0 2 0 0 0,-1-1-1 0 0,1 1 1 0 0,-1-1 0 0 0,0 1 0 0 0,1 0 0 0 0,-1 1 0 0 0,0-1 0 0 0,0 1 0 0 0,0 0 0 0 0,2 2-4 0 0,-3-2-156 0 0,-1-1-1 0 0,0 1 1 0 0,0-1 0 0 0,-1 1-1 0 0,1 0 1 0 0,0-1-1 0 0,-1 1 1 0 0,1 0-1 0 0,-1 0 1 0 0,0 0-1 0 0,0 0 1 0 0,0 1-1 0 0,-1-1 1 0 0,1 0 0 0 0,-1 0-1 0 0,1 3 157 0 0,-1 5-2076 0 0,-1 0-1 0 0,0 0 1 0 0,0 0-1 0 0,-2 4 2077 0 0,2-9-1224 0 0,-2 12-4835 0 0</inkml:trace>
  <inkml:trace contextRef="#ctx0" brushRef="#br0" timeOffset="6">791 1436 232 0 0,'-1'-11'3569'0'0,"1"17"4211"0"0,1 10-936 0 0,0-7-8409 0 0,2 31 4603 0 0,-1 39-3038 0 0,-4-41-1188 0 0,-1 0-1 0 0,-3 6 1189 0 0,2-32-3583 0 0,0 0-7490 0 0,4-11 9600 0 0</inkml:trace>
  <inkml:trace contextRef="#ctx0" brushRef="#br0" timeOffset="7">627 1499 224 0 0,'-12'-6'3107'0'0,"11"5"-2271"0"0,0 1-1 0 0,0-1 0 0 0,0 0 0 0 0,0 0 1 0 0,0 1-1 0 0,0-1 0 0 0,0 0 0 0 0,0 0 1 0 0,1 0-1 0 0,-1 0 0 0 0,0-1-835 0 0,1 1 399 0 0,-1 0 0 0 0,1 1-1 0 0,0-1 1 0 0,0 0 0 0 0,-1 0 0 0 0,1 1 0 0 0,0-1 0 0 0,0 0-1 0 0,0 0 1 0 0,0 0 0 0 0,0 1 0 0 0,0-1 0 0 0,1 0-1 0 0,-1 0 1 0 0,0 0 0 0 0,0 1 0 0 0,1-1 0 0 0,-1 0-399 0 0,7-12-551 0 0,-1 7 754 0 0,-1-1 0 0 0,1 1 0 0 0,1 1 1 0 0,-1-1-1 0 0,1 1 0 0 0,0 0 0 0 0,0 1 1 0 0,0 0-1 0 0,1 0 0 0 0,-1 0 0 0 0,1 1 1 0 0,2-1-204 0 0,10-2-420 0 0,0 0 0 0 0,0 2 0 0 0,1 0 0 0 0,9 0 420 0 0,34 2-4124 0 0,-49 2 2488 0 0,11 0-3260 0 0</inkml:trace>
  <inkml:trace contextRef="#ctx0" brushRef="#br0" timeOffset="8">932 1648 336 0 0,'-7'5'2296'0'0,"5"-4"-981"0"0,1 1 0 0 0,-1-1 0 0 0,1 1 0 0 0,0-1 0 0 0,0 1 0 0 0,0-1 0 0 0,0 1 0 0 0,0 0 0 0 0,0-1 0 0 0,0 2-1315 0 0,-1 4 1350 0 0,3-7-1296 0 0,-1 1 0 0 0,0-1 0 0 0,1 0 0 0 0,-1 0 0 0 0,1 1 0 0 0,-1-1-1 0 0,0 0 1 0 0,1 0 0 0 0,-1 1 0 0 0,1-1 0 0 0,-1 0 0 0 0,1 0 0 0 0,-1 0 0 0 0,0 0 0 0 0,1 0 0 0 0,-1 0 0 0 0,1 0 0 0 0,-1 1 0 0 0,1-1 0 0 0,-1-1 0 0 0,1 1 0 0 0,-1 0 0 0 0,1 0 0 0 0,-1 0 0 0 0,1 0 0 0 0,-1 0 0 0 0,0 0 0 0 0,1 0 0 0 0,-1-1-54 0 0,17-2 420 0 0,-10-1-493 0 0,0 1-1 0 0,0-1 1 0 0,0 0-1 0 0,-1-1 1 0 0,1 1-1 0 0,-1-1 0 0 0,0 0 1 0 0,-1-1-1 0 0,3-2 74 0 0,3-4-1929 0 0,-1-1-1 0 0,0-1 1 0 0,7-12 1929 0 0,-17 25-94 0 0,1 0 0 0 0,-1 1 0 0 0,1-1 0 0 0,-1 0 0 0 0,1 0 1 0 0,-1 1-1 0 0,0-1 0 0 0,1 0 0 0 0,-1 0 0 0 0,0 0 0 0 0,0 1 0 0 0,0-1 1 0 0,1 0-1 0 0,-1 0 0 0 0,0 0 0 0 0,0 0 0 0 0,0 1 0 0 0,0-1 0 0 0,-1 0 0 0 0,1 0 1 0 0,0 0 93 0 0,0 0 24 0 0,-1 1 0 0 0,1 0 0 0 0,-1-1 0 0 0,1 1 0 0 0,0-1 1 0 0,-1 1-1 0 0,1 0 0 0 0,-1 0 0 0 0,1-1 0 0 0,-1 1 0 0 0,1 0 1 0 0,-1 0-1 0 0,1 0 0 0 0,-1-1 0 0 0,0 1 0 0 0,1 0 0 0 0,-1 0 1 0 0,1 0-1 0 0,-1 0 0 0 0,1 0 0 0 0,-1 0 0 0 0,1 0 0 0 0,-1 0-24 0 0,-3 1 407 0 0,1-1 0 0 0,0 1 0 0 0,-1-1 0 0 0,1 1 0 0 0,0 0 0 0 0,0 1 0 0 0,0-1 0 0 0,0 0 0 0 0,-2 2-407 0 0,-1 1 626 0 0,1 0-1 0 0,0 0 1 0 0,1 1 0 0 0,-1 0 0 0 0,1 0 0 0 0,0 0 0 0 0,-3 5-626 0 0,3-4 168 0 0,1 0 1 0 0,-1 0 0 0 0,2 0 0 0 0,-1 1-1 0 0,1-1 1 0 0,0 1 0 0 0,0-1 0 0 0,0 1 0 0 0,1 0-1 0 0,0 0 1 0 0,1 6-169 0 0,0-12-62 0 0,0 0 0 0 0,0 1 0 0 0,0-1 0 0 0,0 1 0 0 0,1-1-1 0 0,-1 0 1 0 0,1 1 0 0 0,-1-1 0 0 0,1 0 0 0 0,-1 0 0 0 0,1 1 0 0 0,0-1 0 0 0,0 0 0 0 0,0 0-1 0 0,-1 0 1 0 0,1 0 0 0 0,0 0 0 0 0,0 0 0 0 0,1 0 0 0 0,-1 0 0 0 0,0 0 0 0 0,0 0-1 0 0,0-1 1 0 0,0 1 0 0 0,1 0 0 0 0,-1-1 0 0 0,0 1 0 0 0,1-1 0 0 0,-1 0 0 0 0,0 1 0 0 0,1-1-1 0 0,-1 0 1 0 0,1 0 0 0 0,-1 0 0 0 0,1 0 62 0 0,7 1-2037 0 0,0-1-1 0 0,1 0 1 0 0,-1-1 0 0 0,9-1 2037 0 0,-14 2-991 0 0,17-3-5241 0 0,0-1 3979 0 0</inkml:trace>
  <inkml:trace contextRef="#ctx0" brushRef="#br0" timeOffset="9">1267 1504 640 0 0,'-16'-2'9238'0'0,"-3"4"-3654"0"0,12 0-4766 0 0,1-1-1 0 0,0 1 1 0 0,-1 0 0 0 0,1 1 0 0 0,0-1 0 0 0,0 1 0 0 0,-2 2-818 0 0,7-4 20 0 0,0-1-1 0 0,0 1 0 0 0,0-1 0 0 0,0 1 1 0 0,0 0-1 0 0,1-1 0 0 0,-1 1 1 0 0,0 0-1 0 0,0 0 0 0 0,1 0 1 0 0,-1-1-1 0 0,1 1 0 0 0,-1 0 0 0 0,0 0 1 0 0,1 0-1 0 0,0 0 0 0 0,-1 0 1 0 0,1 0-1 0 0,0 0 0 0 0,-1 1-19 0 0,1-1-5 0 0,0 0 0 0 0,1 0-1 0 0,-1 0 1 0 0,0 0 0 0 0,0-1-1 0 0,1 1 1 0 0,-1 0 0 0 0,0 0-1 0 0,1 0 1 0 0,-1 0 0 0 0,1-1-1 0 0,-1 1 1 0 0,1 0 0 0 0,-1 0-1 0 0,1-1 1 0 0,0 1 0 0 0,-1 0-1 0 0,1-1 1 0 0,0 1 5 0 0,5 3-102 0 0,0 0 0 0 0,0-1 1 0 0,0 1-1 0 0,0-1 0 0 0,6 1 102 0 0,-5 0 21 0 0,-1-2-40 0 0,-1 1-1 0 0,0 0 1 0 0,-1 0-1 0 0,1 0 1 0 0,-1 1-1 0 0,1-1 1 0 0,-1 1-1 0 0,0 0 1 0 0,0 1-1 0 0,2 3 20 0 0,-5-7 7 0 0,0 0 0 0 0,0 1 0 0 0,0-1 0 0 0,-1 0 0 0 0,1 1 0 0 0,-1-1 0 0 0,1 0 0 0 0,-1 1 0 0 0,1-1 0 0 0,-1 1 0 0 0,0-1 0 0 0,0 0 0 0 0,1 1 0 0 0,-1-1 0 0 0,0 1 0 0 0,0-1 0 0 0,-1 1 0 0 0,1-1 0 0 0,0 1 0 0 0,0-1 0 0 0,-1 1 0 0 0,1-1 0 0 0,-1 0 0 0 0,1 1 0 0 0,-1-1 0 0 0,0 0 0 0 0,1 1 0 0 0,-1-1 0 0 0,0 0 0 0 0,0 0 0 0 0,0 0 0 0 0,0 1 0 0 0,0-1 0 0 0,0 0 0 0 0,0-1 0 0 0,0 1 0 0 0,-1 0 0 0 0,1 0 0 0 0,0 0 0 0 0,0-1 0 0 0,-1 1 0 0 0,0 0-7 0 0,-5 2-77 0 0,1 0 1 0 0,-1 0-1 0 0,0 0 0 0 0,0-1 0 0 0,0 0 0 0 0,0-1 0 0 0,-1 0 1 0 0,1 0-1 0 0,0 0 0 0 0,-1-1 77 0 0,1-2-2371 0 0,7 2 2091 0 0,0-1 1 0 0,0 1 0 0 0,0 0-1 0 0,-1 0 1 0 0,1-1-1 0 0,0 1 1 0 0,0 0-1 0 0,0-1 1 0 0,0 1 0 0 0,0 0-1 0 0,0-1 1 0 0,0 1-1 0 0,0 0 1 0 0,0-1 0 0 0,0 1-1 0 0,0 0 1 0 0,0-1-1 0 0,0 1 1 0 0,0 0-1 0 0,0 0 1 0 0,0-1 0 0 0,0 1-1 0 0,0 0 1 0 0,0-1-1 0 0,0 1 1 0 0,1 0 0 0 0,-1-1-1 0 0,0 1 1 0 0,0 0 279 0 0,3-4-7032 0 0</inkml:trace>
  <inkml:trace contextRef="#ctx0" brushRef="#br0" timeOffset="10">1368 1385 864 0 0,'-4'0'11196'0'0,"2"3"-4633"0"0,0 11-2816 0 0,2 9-5652 0 0,1-16 3654 0 0,6 66-495 0 0,-1-13-1169 0 0,-3 9-85 0 0,-3-12-2907 0 0,0-19-2588 0 0,0-33 2739 0 0</inkml:trace>
  <inkml:trace contextRef="#ctx0" brushRef="#br0" timeOffset="11">1326 1566 2216 0 0,'-5'-3'11650'0'0,"1"-1"-5616"0"0,1-1-1206 0 0,4 5-4793 0 0,0-1 1 0 0,-1 0 0 0 0,1 1-1 0 0,0-1 1 0 0,0 1 0 0 0,0-1 0 0 0,-1 1-1 0 0,1-1 1 0 0,0 1 0 0 0,0 0 0 0 0,0-1-1 0 0,0 1 1 0 0,0 0 0 0 0,0 0 0 0 0,0-1-1 0 0,0 1 1 0 0,0 0 0 0 0,0 0-36 0 0,33-5-718 0 0,17 3-5369 0 0,-28 1 2720 0 0,0 0-2854 0 0</inkml:trace>
  <inkml:trace contextRef="#ctx0" brushRef="#br0" timeOffset="12">1545 1553 320 0 0,'-1'3'11411'0'0,"1"6"-6407"0"0,1 23-4797 0 0,-1-28 1019 0 0,2 53 32 0 0,8 127-2436 0 0,-12-198 883 0 0,-3-13 120 0 0,-5-52 130 0 0,8 61 17 0 0,0-7-40 0 0,1 1 0 0 0,2-13 68 0 0,-1 31-24 0 0,1-1 0 0 0,0 1 1 0 0,0 0-1 0 0,1 0 0 0 0,-1 0 0 0 0,1 0 1 0 0,0 0-1 0 0,1 0 0 0 0,0 0 0 0 0,0 1 0 0 0,0-1 1 0 0,0 0 23 0 0,0 4-103 0 0,-1 0 0 0 0,0 0-1 0 0,1 0 1 0 0,-1 0 0 0 0,1 1 0 0 0,-1-1 0 0 0,1 1 0 0 0,0-1 0 0 0,0 1 0 0 0,0 0 0 0 0,-1 0 0 0 0,1 0 0 0 0,0 1 0 0 0,0-1 0 0 0,0 1 0 0 0,1-1 0 0 0,-1 1 0 0 0,0 0-1 0 0,0 0 1 0 0,0 0 0 0 0,0 1 0 0 0,0-1 103 0 0,3 1-324 0 0,0 0 0 0 0,-1 0-1 0 0,1 0 1 0 0,-1 1 0 0 0,1 0 0 0 0,-1 0-1 0 0,1 0 1 0 0,-1 1 0 0 0,0-1-1 0 0,0 1 1 0 0,2 2 324 0 0,-7-4 61 0 0,1 0 1 0 0,0 0-1 0 0,0 0 0 0 0,0 0 0 0 0,-1 0 1 0 0,1 1-1 0 0,0-1 0 0 0,-1 0 1 0 0,1 0-1 0 0,-1 1 0 0 0,0-1 0 0 0,1 0 1 0 0,-1 1-1 0 0,0-1 0 0 0,0 0 1 0 0,0 1-1 0 0,0-1 0 0 0,0 1 0 0 0,0-1 1 0 0,0 0-1 0 0,0 1 0 0 0,-1-1 0 0 0,1 0 1 0 0,0 1-1 0 0,-1-1 0 0 0,1 0 1 0 0,-1 0-1 0 0,1 1 0 0 0,-1-1 0 0 0,0 1-61 0 0,-3 4 453 0 0,1 0 0 0 0,-1 0 1 0 0,0-1-1 0 0,0 1 0 0 0,-2 1-453 0 0,0-1 169 0 0,0 0 1 0 0,-1 0-1 0 0,1-1 1 0 0,-1 0-1 0 0,-1 0 1 0 0,1-1-1 0 0,-1 0 0 0 0,0 0-169 0 0,-22 9-6966 0 0,29-13 49 0 0,1 0 5436 0 0</inkml:trace>
  <inkml:trace contextRef="#ctx0" brushRef="#br0" timeOffset="13">1788 1541 1376 0 0,'0'1'1321'0'0,"-1"0"0"0"0,0 0-1 0 0,1 0 1 0 0,-1 0 0 0 0,1 0-1 0 0,-1 0 1 0 0,1 0 0 0 0,0 0-1 0 0,-1 0 1 0 0,1 0 0 0 0,0 1-1 0 0,-1-1-1320 0 0,0 20 4050 0 0,6 24-6600 0 0,-3-34 3860 0 0,4 6-1344 0 0,-5-15-26 0 0,0 1-1 0 0,-1-1 1 0 0,1 0-1 0 0,0 0 1 0 0,-1 0-1 0 0,1 1 1 0 0,-1-1-1 0 0,1 0 1 0 0,-1 1-1 0 0,0-1 1 0 0,0 2 60 0 0,-6-20-235 0 0,0 2 299 0 0,-9-41 369 0 0,14 50-331 0 0,0 1-1 0 0,0-1 0 0 0,1 1 1 0 0,0-1-1 0 0,0 0 1 0 0,0 1-1 0 0,1-1 0 0 0,-1 0 1 0 0,1 1-1 0 0,0-1 0 0 0,1 0-101 0 0,-1 3-27 0 0,0 0-1 0 0,0 0 0 0 0,0 0 0 0 0,1 1 0 0 0,-1-1 0 0 0,1 1 0 0 0,-1-1 1 0 0,1 1-1 0 0,-1-1 0 0 0,1 1 0 0 0,0 0 0 0 0,0 0 0 0 0,0 0 0 0 0,0 0 1 0 0,0 0-1 0 0,0 0 0 0 0,0 0 0 0 0,0 1 0 0 0,0-1 0 0 0,0 1 0 0 0,0-1 1 0 0,0 1-1 0 0,3 0 28 0 0,24 0-5011 0 0,-4 4-6427 0 0,-15-1 9087 0 0</inkml:trace>
  <inkml:trace contextRef="#ctx0" brushRef="#br0" timeOffset="14">1999 1558 608 0 0,'0'-5'2113'0'0,"0"5"-1658"0"0,0-1 0 0 0,-1 1-1 0 0,1-1 1 0 0,0 1 0 0 0,0-1 0 0 0,0 1 0 0 0,0 0 0 0 0,-1-1 0 0 0,1 1 0 0 0,0 0 0 0 0,-1-1 0 0 0,1 1 0 0 0,0-1 0 0 0,-1 1 0 0 0,1 0 0 0 0,0 0 0 0 0,-1-1 0 0 0,1 1-1 0 0,0 0 1 0 0,-1 0 0 0 0,1-1 0 0 0,-1 1 0 0 0,1 0 0 0 0,-1 0-455 0 0,-6-2 603 0 0,5 2-339 0 0,-1-1 1 0 0,0 1-1 0 0,1 0 1 0 0,-1 0-1 0 0,0 1 1 0 0,1-1-1 0 0,-1 0 1 0 0,0 1-1 0 0,1 0 1 0 0,-1-1-1 0 0,1 1 1 0 0,-1 0 0 0 0,1 1-1 0 0,-1-1 1 0 0,1 0-1 0 0,0 1 1 0 0,0-1-1 0 0,0 1 1 0 0,-1-1-1 0 0,2 1 1 0 0,-1 0-1 0 0,0 0 1 0 0,0 0-1 0 0,0 0 1 0 0,1 1-1 0 0,0-1 1 0 0,-1 0-1 0 0,1 0 1 0 0,-1 2-265 0 0,0 2 87 0 0,-1-1 1 0 0,1 0-1 0 0,0 1 0 0 0,0-1 1 0 0,1 1-1 0 0,-1-1 1 0 0,1 1-1 0 0,1 0 0 0 0,-1 0 1 0 0,1 0-1 0 0,0-1 1 0 0,0 1-1 0 0,1 2-87 0 0,-1-6-30 0 0,1-1-1 0 0,-1 1 1 0 0,0-1-1 0 0,1 0 1 0 0,0 1 0 0 0,-1-1-1 0 0,1 0 1 0 0,0 1-1 0 0,-1-1 1 0 0,1 0 0 0 0,0 0-1 0 0,0 0 1 0 0,0 0 0 0 0,0 1-1 0 0,0-1 1 0 0,0-1-1 0 0,0 1 1 0 0,1 0 0 0 0,-1 0-1 0 0,0 0 1 0 0,0-1 0 0 0,1 1-1 0 0,-1 0 1 0 0,0-1-1 0 0,1 1 1 0 0,-1-1 0 0 0,1 0-1 0 0,-1 1 1 0 0,1-1 0 0 0,-1 0-1 0 0,0 0 1 0 0,1 0-1 0 0,-1 0 1 0 0,1 0 0 0 0,-1 0-1 0 0,1 0 1 0 0,-1-1-1 0 0,1 1 31 0 0,4-2-245 0 0,0 1 0 0 0,0-1 0 0 0,0 0 0 0 0,0 0 0 0 0,0 0 0 0 0,-1-1 0 0 0,1 0 0 0 0,2-2 245 0 0,-3 2-256 0 0,1-1-1 0 0,-1-1 1 0 0,0 1 0 0 0,0-1 0 0 0,-1 1 0 0 0,1-1 0 0 0,2-5 256 0 0,-5 8 52 0 0,-1 0 0 0 0,0 0-1 0 0,0 0 1 0 0,0 0 0 0 0,0 0-1 0 0,0 0 1 0 0,0 0 0 0 0,-1-1-1 0 0,1 1 1 0 0,-1 0 0 0 0,1 0-1 0 0,-1-1 1 0 0,0 1 0 0 0,0 0-1 0 0,0 0 1 0 0,0-1 0 0 0,-1 1-1 0 0,1 0 1 0 0,0-1 0 0 0,-1 1-1 0 0,0 0 1 0 0,1 0 0 0 0,-1 0-1 0 0,-1-2-51 0 0,1 3 53 0 0,0 0 0 0 0,1-1-1 0 0,-1 1 1 0 0,0 0 0 0 0,-1 0-1 0 0,1 0 1 0 0,0 0 0 0 0,0 0-1 0 0,0 0 1 0 0,-1 0 0 0 0,1 0-1 0 0,0 0 1 0 0,-1 0 0 0 0,1 1-1 0 0,-1-1 1 0 0,1 1-1 0 0,-1-1 1 0 0,1 1 0 0 0,-1-1-1 0 0,1 1 1 0 0,-2 0-53 0 0,-3-1-442 0 0,-1 1 0 0 0,0 0 1 0 0,1 1-1 0 0,-5 0 442 0 0,1 0-991 0 0,3-1-302 0 0</inkml:trace>
  <inkml:trace contextRef="#ctx0" brushRef="#br0" timeOffset="15">2194 1371 456 0 0,'-2'-4'-1039'0'0,"0"-2"3506"0"0,-2-1 5606 0 0,4 6-7945 0 0,0 1-1 0 0,0 0 1 0 0,0 0-1 0 0,0 0 1 0 0,0 0-1 0 0,0 0 1 0 0,0 0-1 0 0,0 0 1 0 0,0 0-1 0 0,0 0 1 0 0,0 0-1 0 0,0 0 1 0 0,0 0-1 0 0,0-1 1 0 0,-1 1-1 0 0,1 0 1 0 0,0 0-1 0 0,0 0 1 0 0,0 0-1 0 0,0 0 1 0 0,0 0-1 0 0,0 0 1 0 0,0 0-1 0 0,0 0 1 0 0,0 0-1 0 0,0 0 1 0 0,0 0-1 0 0,0 0 1 0 0,0 0-1 0 0,0 0 1 0 0,-1 0-1 0 0,1 0 1 0 0,0 0-1 0 0,0 0 1 0 0,0 0-1 0 0,0 0 1 0 0,0 0-1 0 0,0 0 1 0 0,0 0-1 0 0,0 0 1 0 0,0 0-1 0 0,0 0 1 0 0,0 0-1 0 0,-1 0 1 0 0,1 0-1 0 0,0 0 1 0 0,0 0-1 0 0,0 0 1 0 0,0 0-1 0 0,0 0 1 0 0,0 0-1 0 0,0 0 1 0 0,0 0-1 0 0,0 0 1 0 0,0 0-1 0 0,0 0-127 0 0,3 19 2470 0 0,-5 74-586 0 0,-11 51-1884 0 0,11-91-1357 0 0,2-26-2219 0 0,-2 0-7985 0 0,2-27 11499 0 0,0 0 1 0 0,0 0-1 0 0,0 0 1 0 0,0 0-1 0 0,0 0 1 0 0,0 0-1 0 0,0 0 0 0 0,0 0 1 0 0,0 1-1 0 0,0-1 1 0 0,0 0-1 0 0,0 0 0 0 0,0 0 1 0 0,0 0-1 0 0,0 0 1 0 0,0 0-1 0 0,0 0 0 0 0,0 0 1 0 0,0 0-1 0 0,0 0 1 0 0,0 0-1 0 0,0 0 0 0 0,0 0 1 0 0,0 0-1 0 0,0 0 1 0 0,0 0-1 0 0,0 0 1 0 0,-1 0-1 0 0,1 0 0 0 0,0 0 1 0 0,0 0-1 0 0,0 0 1 0 0,0 0-1 0 0,0 0 0 0 0,0 0 1 0 0,0 0-1 0 0,0 0 1 0 0,0 0-1 0 0,0 0 0 0 0,0 0 1 0 0,0 0-1 0 0,0 0 1 0 0,0 0-1 0 0,0 0 0 0 0,-1 0 1 0 0,1 0-1 0 0,0 0 1 0 0,0 0-1 0 0,0 0 1 0 0,0 0-1 0 0,0 0 0 0 0,0 0 1 0 0,0 0-1 0 0,0 0 1 0 0,0 0-1 0 0,0 0 0 0 0,0 0 1 0 0,0 0-1 0 0,0 0 1 0 0,0 0 61 0 0,-5-5-898 0 0,-3-6 793 0 0,3 2 235 0 0,0-1 0 0 0,0 0 1 0 0,1 0-1 0 0,0-1 1 0 0,1 1-1 0 0,0-1 0 0 0,1 0 1 0 0,0 0-131 0 0,0-10 4029 0 0,1 1 3657 0 0,1 18-7487 0 0,1 1 0 0 0,-1-1 0 0 0,0 0-1 0 0,1 1 1 0 0,-1-1 0 0 0,1 1 0 0 0,0-1-1 0 0,-1 1 1 0 0,1-1 0 0 0,0 1-1 0 0,0 0 1 0 0,0-1 0 0 0,0 1 0 0 0,0 0-1 0 0,0 0 1 0 0,0 0 0 0 0,0-1-1 0 0,1 1 1 0 0,-1 0 0 0 0,0 1 0 0 0,1-1-1 0 0,-1 0 1 0 0,0 0 0 0 0,1 1 0 0 0,-1-1-1 0 0,1 0 1 0 0,0 1 0 0 0,-1 0-1 0 0,1-1 1 0 0,0 1-199 0 0,7-2-438 0 0,1 0 1 0 0,0 1-1 0 0,0 0 1 0 0,6 1 437 0 0,-7 0-623 0 0,8 0-1465 0 0,21 2-10788 0 0,-24 0 12762 0 0,-3-1-398 0 0</inkml:trace>
  <inkml:trace contextRef="#ctx0" brushRef="#br0" timeOffset="16">2410 1531 1000 0 0,'-12'-1'8829'0'0,"1"-3"-3684"0"0,10 3-4881 0 0,-1 0 1 0 0,1 1 0 0 0,-1-1 0 0 0,1 1-1 0 0,-1-1 1 0 0,0 1 0 0 0,1-1 0 0 0,-1 1 0 0 0,0 0-1 0 0,1 0 1 0 0,-1 0 0 0 0,0 0 0 0 0,1 0-1 0 0,-1 0 1 0 0,0 1 0 0 0,1-1 0 0 0,-1 0 0 0 0,0 1-1 0 0,0 0-264 0 0,-1 1 128 0 0,-1 0 1 0 0,1 0-1 0 0,0 0 0 0 0,-1 1 0 0 0,1 0 0 0 0,0 0 1 0 0,0 0-1 0 0,1 0 0 0 0,-1 0 0 0 0,1 0 0 0 0,0 1 1 0 0,-1-1-1 0 0,1 1 0 0 0,1-1 0 0 0,-1 1 0 0 0,1 0 1 0 0,-1 1-129 0 0,0 1 24 0 0,0 0 1 0 0,0 0-1 0 0,1 0 0 0 0,0 0 1 0 0,0 0-1 0 0,0 1 1 0 0,1-1-1 0 0,0 0 1 0 0,0 0-1 0 0,1 1 1 0 0,0 0-25 0 0,-1-6-5 0 0,0 1-1 0 0,1-1 1 0 0,-1 1 0 0 0,1-1 0 0 0,-1 0 0 0 0,1 1 0 0 0,0-1-1 0 0,0 0 1 0 0,0 0 0 0 0,-1 1 0 0 0,1-1 0 0 0,0 0-1 0 0,0 0 1 0 0,1 0 0 0 0,-1 0 0 0 0,0 0 0 0 0,0 0 0 0 0,0 0-1 0 0,2 0 6 0 0,0 0-29 0 0,-1 0-1 0 0,1 0 1 0 0,0 0-1 0 0,0 0 1 0 0,0 0-1 0 0,0-1 1 0 0,0 1-1 0 0,0-1 1 0 0,3 0 29 0 0,1 0-164 0 0,0-1 0 0 0,-1 0 0 0 0,1 0 0 0 0,-1 0 0 0 0,1-1 1 0 0,-1 0-1 0 0,0 0 0 0 0,6-3 164 0 0,-8 3-127 0 0,0 0-1 0 0,0 0 1 0 0,-1-1 0 0 0,1 1 0 0 0,-1-1 0 0 0,0 0-1 0 0,0 0 1 0 0,0 0 0 0 0,0-1 0 0 0,0 1 127 0 0,-2 1-4 0 0,0 0 1 0 0,0 0-1 0 0,0 1 1 0 0,0-1-1 0 0,0 0 1 0 0,-1 0-1 0 0,1 0 1 0 0,-1 0-1 0 0,1 0 1 0 0,-1 0-1 0 0,0 0 0 0 0,0 0 1 0 0,1-1-1 0 0,-2 1 1 0 0,1 0-1 0 0,0 0 1 0 0,0 0-1 0 0,-1 0 1 0 0,1 0-1 0 0,-1 0 1 0 0,1 0-1 0 0,-1 0 4 0 0,-1-3-383 0 0,-1 0-1 0 0,0 0 1 0 0,0 0 0 0 0,0 0-1 0 0,0 0 1 0 0,-2-1 383 0 0,-5-5-5141 0 0,0 2-4847 0 0,9 8 9181 0 0</inkml:trace>
  <inkml:trace contextRef="#ctx0" brushRef="#br0" timeOffset="17">2567 1379 456 0 0,'2'-5'-167'0'0,"2"-7"7221"0"0,-4 12-6717 0 0,0 0 1 0 0,0 0-1 0 0,0-1 0 0 0,0 1 0 0 0,0 0 0 0 0,0-1 0 0 0,0 1 0 0 0,0 0 1 0 0,0 0-1 0 0,0-1 0 0 0,0 1 0 0 0,0 0 0 0 0,0-1 0 0 0,0 1 0 0 0,0 0 1 0 0,0 0-1 0 0,0-1 0 0 0,0 1 0 0 0,0 0 0 0 0,0 0 0 0 0,0-1 0 0 0,-1 1 0 0 0,1 0 1 0 0,0 0-1 0 0,0-1 0 0 0,0 1-337 0 0,-6 2 2800 0 0,4 0-2649 0 0,0 0-1 0 0,1 1 1 0 0,-1-1-1 0 0,1 0 1 0 0,0 1-1 0 0,0-1 1 0 0,0 1-1 0 0,0 0 1 0 0,1-1-1 0 0,-1 1 1 0 0,1 0-1 0 0,-1-1 1 0 0,1 2-151 0 0,-2 6 261 0 0,-1 1-71 0 0,-4 16 284 0 0,1 1 0 0 0,1 9-474 0 0,4-30-122 0 0,0 1 0 0 0,1-1 0 0 0,0 1 0 0 0,0-1 0 0 0,1 1 0 0 0,0-1 0 0 0,0 1 0 0 0,1-1 0 0 0,0 0 0 0 0,0 0 0 0 0,1 1 122 0 0,-2-7-94 0 0,-1 0 0 0 0,0 0 0 0 0,1 0 0 0 0,-1 0-1 0 0,1 0 1 0 0,-1 0 0 0 0,1-1 0 0 0,-1 1 0 0 0,1 0 0 0 0,-1 0 0 0 0,1-1 0 0 0,0 1-1 0 0,-1 0 1 0 0,1-1 0 0 0,0 1 0 0 0,0-1 0 0 0,-1 1 0 0 0,1-1 0 0 0,0 1 0 0 0,0-1-1 0 0,0 1 1 0 0,0-1 0 0 0,0 0 0 0 0,0 0 0 0 0,0 1 0 0 0,-1-1 0 0 0,1 0 0 0 0,0 0-1 0 0,0 0 1 0 0,0 0 0 0 0,0 0 0 0 0,0 0 0 0 0,0 0 0 0 0,0 0 0 0 0,0-1 0 0 0,0 1-1 0 0,0 0 1 0 0,0-1 0 0 0,0 1 0 0 0,-1 0 0 0 0,1-1 0 0 0,0 1 0 0 0,0-1 0 0 0,0 1-1 0 0,-1-1 1 0 0,2 0 94 0 0,4-4-1756 0 0,0-1 0 0 0,0 1 0 0 0,0-1 0 0 0,0 0 0 0 0,1-4 1756 0 0,0 2-4350 0 0,20-25 2388 0 0,-16 19 2071 0 0,0 1 1 0 0,0 0 0 0 0,9-6-110 0 0,-19 20 8261 0 0,-5 5-5207 0 0,-5 6-1408 0 0,0-2-612 0 0,0-1 0 0 0,1 1 0 0 0,0 1 0 0 0,1-1 0 0 0,-5 11-1034 0 0,9-16 158 0 0,0 0 1 0 0,1 0-1 0 0,-1 0 0 0 0,1 1 0 0 0,1-1 0 0 0,-1 1 0 0 0,1 0 0 0 0,0-1 0 0 0,0 1 0 0 0,1 0 1 0 0,-1 0-1 0 0,1 0 0 0 0,1 5-158 0 0,-1-10-76 0 0,0 1 0 0 0,1-1 0 0 0,-1 0 0 0 0,0 0 1 0 0,1 0-1 0 0,-1 1 0 0 0,1-1 0 0 0,-1 0 0 0 0,1 0 1 0 0,0 0-1 0 0,-1 0 0 0 0,1 0 0 0 0,0 0 0 0 0,0 0 0 0 0,0 0 1 0 0,0 0-1 0 0,0 0 0 0 0,0 0 0 0 0,0-1 0 0 0,0 1 0 0 0,0 0 1 0 0,0-1-1 0 0,0 1 0 0 0,0-1 0 0 0,0 1 0 0 0,1-1 1 0 0,-1 1-1 0 0,0-1 0 0 0,0 0 0 0 0,1 0 0 0 0,0 1 76 0 0,3-1-1912 0 0,1 0 0 0 0,-1-1-1 0 0,1 0 1 0 0,-1 1 0 0 0,1-2-1 0 0,3 0 1913 0 0,5-2-6536 0 0</inkml:trace>
  <inkml:trace contextRef="#ctx0" brushRef="#br0" timeOffset="18">2875 1534 856 0 0,'0'-1'825'0'0,"0"0"0"0"0,0 0 1 0 0,0 1-1 0 0,0-1 0 0 0,0 0 0 0 0,0 0 0 0 0,-1 1 0 0 0,1-1 1 0 0,0 0-1 0 0,0 1 0 0 0,-1-1 0 0 0,1 0 0 0 0,-1 1 0 0 0,1-1 0 0 0,-1 0 1 0 0,1 1-826 0 0,-11-7 5517 0 0,9 6-5330 0 0,1 1 0 0 0,-1 0 0 0 0,0-1 0 0 0,1 1-1 0 0,-1 0 1 0 0,0 0 0 0 0,1 0 0 0 0,-1 0-1 0 0,0 0 1 0 0,1 0 0 0 0,-1 0 0 0 0,0 1 0 0 0,1-1-1 0 0,-1 1-186 0 0,-3 1 119 0 0,0 1 0 0 0,0 0 0 0 0,0 0 0 0 0,0 1 0 0 0,1-1 0 0 0,0 1 0 0 0,0 0 0 0 0,0 0 0 0 0,0 1 0 0 0,0-1 0 0 0,1 1 0 0 0,0-1 0 0 0,0 1 0 0 0,0 0 0 0 0,1 0 0 0 0,-1 1 0 0 0,1-1 0 0 0,0 1 0 0 0,1-1 0 0 0,0 1 0 0 0,-1-1 0 0 0,2 1 0 0 0,-1 0 0 0 0,1-1 0 0 0,0 1 0 0 0,0 0 0 0 0,0 1-119 0 0,0-6-21 0 0,1 1 1 0 0,-1 0-1 0 0,0-1 0 0 0,1 1 0 0 0,-1 0 1 0 0,1-1-1 0 0,0 1 0 0 0,-1-1 0 0 0,1 1 1 0 0,0-1-1 0 0,0 1 0 0 0,0-1 0 0 0,0 1 1 0 0,0-1-1 0 0,0 0 0 0 0,1 0 0 0 0,-1 1 1 0 0,0-1-1 0 0,1 0 0 0 0,-1 0 0 0 0,1 0 1 0 0,-1 0-1 0 0,1-1 0 0 0,-1 1 1 0 0,1 0-1 0 0,-1-1 0 0 0,1 1 0 0 0,0-1 1 0 0,-1 1-1 0 0,2-1 21 0 0,0 0-120 0 0,0 0 0 0 0,0 0 0 0 0,0-1 1 0 0,0 1-1 0 0,1-1 0 0 0,-1 1 0 0 0,0-1 0 0 0,0 0 1 0 0,0 0-1 0 0,-1 0 0 0 0,1-1 0 0 0,0 1 0 0 0,0-1 1 0 0,-1 0-1 0 0,1 0 0 0 0,1 0 120 0 0,8-9-629 0 0,1 0-1 0 0,8-11 630 0 0,-17 19-27 0 0,-1-1 0 0 0,0 0 0 0 0,0-1 0 0 0,0 1-1 0 0,0 0 1 0 0,-1-1 0 0 0,0 0 0 0 0,0 1 0 0 0,0-1-1 0 0,0 0 1 0 0,-1-2 27 0 0,-1 4 27 0 0,0 1-1 0 0,0-1 1 0 0,0 0 0 0 0,0 1-1 0 0,-1-1 1 0 0,1 0-1 0 0,-1 1 1 0 0,0-1-1 0 0,0 1 1 0 0,0-1 0 0 0,0 1-1 0 0,-1-1 1 0 0,1 1-1 0 0,0 0 1 0 0,-1 0-1 0 0,0 0 1 0 0,1 0 0 0 0,-3-2-28 0 0,3 2 10 0 0,-1 1-1 0 0,1-1 1 0 0,0 1-1 0 0,-1 0 1 0 0,1 0-1 0 0,-1-1 1 0 0,0 1-1 0 0,1 0 0 0 0,-1 0 1 0 0,0 1-1 0 0,0-1 1 0 0,0 0-1 0 0,1 0 1 0 0,-1 1-1 0 0,0-1 0 0 0,0 1 1 0 0,0 0-1 0 0,0 0 1 0 0,0 0-1 0 0,0-1 1 0 0,0 2-1 0 0,0-1 0 0 0,0 0 1 0 0,0 0-1 0 0,0 1 1 0 0,0-1-9 0 0,1 1-228 0 0,0-1 0 0 0,0 1 1 0 0,0 0-1 0 0,0-1 1 0 0,0 1-1 0 0,0 0 0 0 0,1-1 1 0 0,-1 1-1 0 0,0 0 0 0 0,0 0 1 0 0,1 0-1 0 0,-1 0 1 0 0,1 0-1 0 0,-1 0 0 0 0,1 0 1 0 0,-1 0-1 0 0,1 0 0 0 0,-1 0 1 0 0,1 0-1 0 0,0 0 1 0 0,0 0-1 0 0,-1 1 228 0 0,1 2-1490 0 0</inkml:trace>
  <inkml:trace contextRef="#ctx0" brushRef="#br0" timeOffset="19">3045 1340 1304 0 0,'5'-10'10528'0'0,"0"4"-4841"0"0,-5 6-5621 0 0,0-1 1 0 0,0 1 0 0 0,0 0 0 0 0,0 0-1 0 0,0 0 1 0 0,0 0 0 0 0,0 0-1 0 0,0 0 1 0 0,1 0 0 0 0,-1 0-1 0 0,0 0 1 0 0,0 0 0 0 0,0 0 0 0 0,0 0-1 0 0,0 0 1 0 0,0 0 0 0 0,0 0-1 0 0,0 0 1 0 0,1 0 0 0 0,-1 0-1 0 0,0 0 1 0 0,0 0 0 0 0,0 0-1 0 0,0 0 1 0 0,0 0 0 0 0,0 0 0 0 0,0 0-1 0 0,0 0 1 0 0,1 0 0 0 0,-1 0-1 0 0,0 0 1 0 0,0 1 0 0 0,0-1-1 0 0,0 0 1 0 0,0 0 0 0 0,0 0 0 0 0,0 0-1 0 0,0 0 1 0 0,0 0 0 0 0,0 0-1 0 0,0 0 1 0 0,0 0 0 0 0,0 0-1 0 0,0 1 1 0 0,0-1 0 0 0,1 0-67 0 0,0 12 1348 0 0,-3 20-166 0 0,-1-1 0 0 0,-2 1-1 0 0,-5 18-1181 0 0,2-11-819 0 0,2-1 0 0 0,1 5 819 0 0,4-33-648 0 0,-1 17-2474 0 0,2-25 2575 0 0,0-1 0 0 0,0 0 1 0 0,0 0-1 0 0,0 0 0 0 0,1 1 1 0 0,-1-1-1 0 0,0 0 0 0 0,1 0 1 0 0,-1 0-1 0 0,0 0 0 0 0,1 1 1 0 0,-1-1-1 0 0,1 0 0 0 0,0 0 1 0 0,-1 0-1 0 0,1 0 0 0 0,0 0 1 0 0,0 0 546 0 0,2 1-8176 0 0</inkml:trace>
  <inkml:trace contextRef="#ctx0" brushRef="#br0" timeOffset="20">3141 1301 1328 0 0,'0'1'15194'0'0,"0"9"-9461"0"0,3 42-4586 0 0,-7-8 756 0 0,-9 41-1903 0 0,5-36-1072 0 0,1 14 1072 0 0,7-55-1308 0 0,-1 0 1 0 0,2 0-1 0 0,-1 0 0 0 0,1 0 0 0 0,2 7 1308 0 0,-1-5-3243 0 0</inkml:trace>
  <inkml:trace contextRef="#ctx0" brushRef="#br0" timeOffset="21">611 2134 0 0 0,'5'-2'801'0'0,"-3"2"-680"0"0,-1-1-1 0 0,1 1 1 0 0,-1-1 0 0 0,1 1 0 0 0,-1 0 0 0 0,1-1 0 0 0,0 1-1 0 0,-1 0 1 0 0,1 0 0 0 0,0 0 0 0 0,1 0-121 0 0,12 4 160 0 0,1-2 0 0 0,0 0 0 0 0,0-1 0 0 0,0-1-1 0 0,14-1-159 0 0,21-5 2402 0 0,9-3-2402 0 0,6-1 3463 0 0,184-14 664 0 0,125 5-3435 0 0,-301 16-590 0 0,308-18 167 0 0,126-5 1229 0 0,-224 22-1246 0 0,143 5-194 0 0,-161 0-4120 0 0,-1-1-6097 0 0,-209-1 9860 0 0</inkml:trace>
  <inkml:trace contextRef="#ctx0" brushRef="#br1" timeOffset="22">789 2781 872 0 0,'-6'-1'14529'0'0,"1"2"-7340"0"0,4 1-4349 0 0,8 1-1442 0 0,4-1-1278 0 0,0 0-1 0 0,-1-1 1 0 0,1-1-1 0 0,0 1 1 0 0,0-2-1 0 0,0 0 0 0 0,0 0 1 0 0,5-2-120 0 0,25-6-5147 0 0,22-8 5147 0 0,-57 15-339 0 0,32-11-2651 0 0</inkml:trace>
  <inkml:trace contextRef="#ctx0" brushRef="#br1" timeOffset="23">1302 2624 0 0 0,'1'-6'396'0'0,"-2"6"-226"0"0,1-1 0 0 0,0 1-1 0 0,0-1 1 0 0,0 0 0 0 0,0 1 0 0 0,1-1 0 0 0,-1 1 0 0 0,0-1 0 0 0,0 0 0 0 0,0 1 0 0 0,0-1 0 0 0,1 1 0 0 0,-1-1 0 0 0,0 1 0 0 0,0-1 0 0 0,1 1 0 0 0,-1-1-1 0 0,0 1 1 0 0,1-1 0 0 0,-1 1 0 0 0,1-1 0 0 0,-1 0-170 0 0,1 0 8826 0 0,-1 0-5697 0 0,-1 8-1694 0 0,11 72 2025 0 0,-6-20-2586 0 0,-3 1-874 0 0,6 39-990 0 0,-6-89 73 0 0,1 6-2908 0 0,-4-9-9071 0 0,3-8 10882 0 0</inkml:trace>
  <inkml:trace contextRef="#ctx0" brushRef="#br1" timeOffset="24">1215 2643 1040 0 0,'-12'-3'15415'0'0,"5"-1"-9831"0"0,7 4-5558 0 0,0 0-1 0 0,0 0 1 0 0,-1 0-1 0 0,1 0 1 0 0,0 0-1 0 0,0 0 1 0 0,0 0-1 0 0,0-1 0 0 0,0 1 1 0 0,0 0-1 0 0,0 0 1 0 0,0 0-1 0 0,0 0 1 0 0,0 0-1 0 0,0-1 1 0 0,0 1-1 0 0,0 0 1 0 0,0 0-1 0 0,0 0 1 0 0,0 0-1 0 0,0 0 1 0 0,0-1-1 0 0,0 1 1 0 0,0 0-1 0 0,0 0 1 0 0,0 0-1 0 0,0 0 1 0 0,0 0-1 0 0,0 0 1 0 0,1-1-1 0 0,-1 1 0 0 0,0 0 1 0 0,0 0-1 0 0,0 0 1 0 0,0 0-1 0 0,0 0 1 0 0,0 0-26 0 0,11-6 1354 0 0,20-4-1537 0 0,0 1 0 0 0,1 2 1 0 0,0 2-1 0 0,0 0 0 0 0,0 2 1 0 0,8 2 182 0 0,-10 0-299 0 0</inkml:trace>
  <inkml:trace contextRef="#ctx0" brushRef="#br1" timeOffset="25">1453 2816 1032 0 0,'1'-2'12213'0'0,"2"0"-8726"0"0,2 2-3176 0 0,0-1 1 0 0,0 1 0 0 0,0-1 0 0 0,0 0 0 0 0,1 0 0 0 0,-1-1-1 0 0,-1 1 1 0 0,1-1 0 0 0,0 0 0 0 0,2-2-312 0 0,-5 3-117 0 0,0 0 1 0 0,0 0-1 0 0,0-1 0 0 0,0 1 1 0 0,0-1-1 0 0,0 0 0 0 0,0 0 1 0 0,-1 1-1 0 0,1-1 0 0 0,0 0 1 0 0,-1 0-1 0 0,0 0 1 0 0,1-1-1 0 0,-1 1 0 0 0,0 0 1 0 0,0 0-1 0 0,0-1 0 0 0,-1 1 1 0 0,1 0-1 0 0,0-1 0 0 0,-1 1 1 0 0,0-3 116 0 0,0 4-52 0 0,0 0 1 0 0,0 0-1 0 0,0-1 0 0 0,0 1 1 0 0,-1 0-1 0 0,1 0 1 0 0,0 0-1 0 0,-1 0 1 0 0,1 0-1 0 0,-1-1 0 0 0,0 1 1 0 0,1 0-1 0 0,-1 0 1 0 0,0 0-1 0 0,0 1 1 0 0,1-1-1 0 0,-1 0 0 0 0,0 0 1 0 0,0 0-1 0 0,0 0 1 0 0,0 1-1 0 0,0-1 1 0 0,0 0-1 0 0,0 1 1 0 0,0-1-1 0 0,0 1 0 0 0,-1 0 1 0 0,1-1-1 0 0,0 1 1 0 0,0 0-1 0 0,0-1 1 0 0,0 1-1 0 0,-1 0 0 0 0,1 0 52 0 0,-2 0 169 0 0,1-1 0 0 0,0 1-1 0 0,-1 0 1 0 0,1 0 0 0 0,-1 0-1 0 0,1 0 1 0 0,0 1 0 0 0,-1-1-1 0 0,1 1 1 0 0,-1-1 0 0 0,1 1 0 0 0,0 0-1 0 0,0 0 1 0 0,-1 0 0 0 0,1 0-1 0 0,-2 1-168 0 0,0 2 339 0 0,0 1 1 0 0,0-1-1 0 0,0 1 0 0 0,1-1 0 0 0,0 1 1 0 0,0 0-1 0 0,0 0 0 0 0,1 1 0 0 0,-1-1 1 0 0,1 1-1 0 0,0 1-339 0 0,1-3 65 0 0,0-1 1 0 0,0 0-1 0 0,0 1 0 0 0,0 0 1 0 0,1-1-1 0 0,0 1 0 0 0,0-1 1 0 0,0 1-1 0 0,0 0 0 0 0,0-1 1 0 0,1 1-1 0 0,-1-1 0 0 0,1 1 1 0 0,0-1-1 0 0,0 1 0 0 0,1-1 1 0 0,-1 0-1 0 0,2 3-65 0 0,-2-4-129 0 0,0-1 0 0 0,1 1 0 0 0,-1-1 0 0 0,1 0 0 0 0,-1 1 0 0 0,1-1 0 0 0,0 0 0 0 0,-1 0 0 0 0,1 0 0 0 0,0 0 0 0 0,0 0 0 0 0,0 0 0 0 0,0 0 0 0 0,0-1 0 0 0,-1 1 0 0 0,1-1 0 0 0,0 0 0 0 0,1 1 0 0 0,-1-1 1 0 0,0 0-1 0 0,0 0 0 0 0,0 0 0 0 0,0 0 0 0 0,2-1 129 0 0,3 0-1203 0 0,-1 0 1 0 0,1-1-1 0 0,0 0 1 0 0,0 0-1 0 0,-1-1 1 0 0,4-1 1202 0 0,7-4-6130 0 0</inkml:trace>
  <inkml:trace contextRef="#ctx0" brushRef="#br1" timeOffset="26">1706 2720 1048 0 0,'-2'-1'2660'0'0,"-7"-3"5711"0"0,2 2-3494 0 0,6 2-4518 0 0,-1 0-1 0 0,0 0 0 0 0,1 0 0 0 0,-1 0 0 0 0,0 0 1 0 0,1 0-1 0 0,-1 0 0 0 0,1 0 0 0 0,-1 1 0 0 0,0-1 1 0 0,1 1-1 0 0,-1-1 0 0 0,1 1 0 0 0,-1 0-358 0 0,-2 1 290 0 0,1 0 0 0 0,0 0-1 0 0,0 0 1 0 0,0 1-1 0 0,0-1 1 0 0,0 1 0 0 0,1 0-1 0 0,-1-1 1 0 0,1 1 0 0 0,-1 1-290 0 0,2-3 23 0 0,0 0 0 0 0,1 0 1 0 0,-1 0-1 0 0,0 0 0 0 0,0 1 1 0 0,1-1-1 0 0,-1 0 1 0 0,1 0-1 0 0,-1 1 0 0 0,1-1 1 0 0,-1 0-1 0 0,1 0 0 0 0,0 1 1 0 0,0-1-1 0 0,-1 0 1 0 0,1 1-1 0 0,0-1 0 0 0,0 0 1 0 0,1 1-1 0 0,-1-1 0 0 0,0 0 1 0 0,0 1-1 0 0,1-1 1 0 0,-1 0-1 0 0,0 1 0 0 0,1-1 1 0 0,-1 0-1 0 0,1 0 0 0 0,0 1-23 0 0,1 0-19 0 0,-1-1 0 0 0,1 0 0 0 0,-1 0 0 0 0,1 0 0 0 0,0 0 0 0 0,-1 0 0 0 0,1 0 0 0 0,0 0 0 0 0,0-1 0 0 0,0 1 0 0 0,0 0 0 0 0,1-1 19 0 0,28 5-430 0 0,-17-4 212 0 0,-13-1 203 0 0,7 1-117 0 0,-1 1-1 0 0,1-1 0 0 0,0 1 0 0 0,-1 1 0 0 0,6 1 133 0 0,-13-3 0 0 0,1-1-1 0 0,0 0 1 0 0,0 1-1 0 0,0-1 0 0 0,0 1 1 0 0,0-1-1 0 0,0 1 0 0 0,-1-1 1 0 0,1 1-1 0 0,0 0 0 0 0,0-1 1 0 0,-1 1-1 0 0,1 0 1 0 0,0 0-1 0 0,-1-1 0 0 0,1 1 1 0 0,-1 0-1 0 0,1 0 0 0 0,-1 0 1 0 0,1 0-1 0 0,-1 0 0 0 0,0 0 1 0 0,1 0-1 0 0,-1 0 0 0 0,0 0 1 0 0,0 0-1 0 0,0 0 1 0 0,0 0-1 0 0,0 0 0 0 0,0 0 1 0 0,0 0-1 0 0,0 0 0 0 0,0 0 1 0 0,0 0-1 0 0,-1 0 0 0 0,1 0 1 0 0,0 0-1 0 0,-1-1 1 0 0,1 1-1 0 0,-1 0 0 0 0,1 0 1 0 0,-1 0-1 0 0,1 0 0 0 0,-1 0 1 0 0,1-1-1 0 0,-1 1 0 0 0,0 0 1 0 0,0 0 0 0 0,-3 3 32 0 0,0 0 1 0 0,1-1-1 0 0,-2 1 1 0 0,1-1 0 0 0,0 0-1 0 0,-1 0 1 0 0,0 0-1 0 0,1-1 1 0 0,-1 0-1 0 0,0 0 1 0 0,0 0-1 0 0,-1 0-31 0 0,3-1-166 0 0,0-1 0 0 0,1 1 0 0 0,-1-1 0 0 0,0 1 0 0 0,0-1 0 0 0,1 0 0 0 0,-1 0 1 0 0,0 0-1 0 0,0-1 0 0 0,1 1 0 0 0,-3-1 165 0 0,4 0-341 0 0,0 1 1 0 0,-1-1 0 0 0,1 1-1 0 0,-1-1 1 0 0,1 0-1 0 0,0 0 1 0 0,-1 0-1 0 0,1 0 1 0 0,0 0-1 0 0,0 0 1 0 0,0 0-1 0 0,0 0 1 0 0,0 0-1 0 0,0-1 1 0 0,0 1-1 0 0,0 0 1 0 0,0-1-1 0 0,0 1 1 0 0,1 0-1 0 0,-1-2 341 0 0,-1-14-5559 0 0,2 10-2000 0 0</inkml:trace>
  <inkml:trace contextRef="#ctx0" brushRef="#br1" timeOffset="27">1817 2577 1128 0 0,'-4'-7'13228'0'0,"5"3"-7933"0"0,0 4-5211 0 0,-1 0 1 0 0,1 0-1 0 0,-1 0 0 0 0,1 0 1 0 0,-1 0-1 0 0,0 1 0 0 0,1-1 1 0 0,-1 0-1 0 0,1 0 1 0 0,-1 0-1 0 0,0 1 0 0 0,1-1 1 0 0,-1 0-1 0 0,0 1 1 0 0,1-1-1 0 0,-1 0 0 0 0,0 0 1 0 0,0 1-1 0 0,1-1 1 0 0,-1 1-1 0 0,0-1 0 0 0,0 0 1 0 0,1 1-1 0 0,-1-1 0 0 0,0 0 1 0 0,0 1-1 0 0,0-1 1 0 0,0 1-1 0 0,0 0-84 0 0,5 10 484 0 0,-1 1-1 0 0,0 0 1 0 0,-1 0 0 0 0,-1 1-1 0 0,1-1 1 0 0,-1 11-484 0 0,0 21-193 0 0,-2 14 193 0 0,-1-20-634 0 0,1-23-341 0 0,0 27-2966 0 0,-4-17-4788 0 0,2-23 2287 0 0,-1-1 3948 0 0</inkml:trace>
  <inkml:trace contextRef="#ctx0" brushRef="#br1" timeOffset="28">1775 2784 1808 0 0,'-6'-7'14491'0'0,"1"2"-10946"0"0,3 1-2529 0 0,-1 0 329 0 0,6 2-257 0 0,0-1-120 0 0,3 2-256 0 0,0-1-336 0 0,9 0-104 0 0,-1 0-95 0 0,4 1-762 0 0,2-1-839 0 0,6 3-1969 0 0,2-1 2713 0 0,-1 2-2929 0 0,5 2-3976 0 0</inkml:trace>
  <inkml:trace contextRef="#ctx0" brushRef="#br1" timeOffset="29">2269 2515 256 0 0,'0'-4'-1717'0'0,"0"-2"2588"0"0,1-1 6689 0 0,0 7-422 0 0,1 8-3988 0 0,3 20-1215 0 0,-1 0 0 0 0,-2 0 0 0 0,0 11-1935 0 0,-5 84 573 0 0,-12 47-1854 0 0,15-155-555 0 0,2-11-3245 0 0,2-11-5808 0 0,0-12 7924 0 0,0 7 2413 0 0</inkml:trace>
  <inkml:trace contextRef="#ctx0" brushRef="#br1" timeOffset="30">2395 2474 888 0 0,'-1'-9'3573'0'0,"1"-8"5722"0"0,-1 11-2548 0 0,-1 18-5508 0 0,-5 103 1106 0 0,5-51-2320 0 0,-3-1-1 0 0,-10 40-24 0 0,5-60-808 0 0,1-17-3648 0 0,9-26 4296 0 0,0 0-1 0 0,0 0 1 0 0,0 0-1 0 0,0 0 1 0 0,0 0 0 0 0,0-1-1 0 0,0 1 1 0 0,0 0 0 0 0,0 0-1 0 0,0 0 1 0 0,-1 0-1 0 0,1 0 1 0 0,0 0 0 0 0,0 0-1 0 0,0 0 1 0 0,0 0-1 0 0,0 0 1 0 0,0 0 0 0 0,0 0-1 0 0,0 0 1 0 0,0 0-1 0 0,0 0 1 0 0,-1 0 0 0 0,1 0-1 0 0,0 0 1 0 0,0 0-1 0 0,0 0 1 0 0,0 0 0 0 0,0 0-1 0 0,0 0 1 0 0,0 0-1 0 0,0 0 1 0 0,-1 0 0 0 0,1 0-1 0 0,0 0 1 0 0,0 0 0 0 0,0 0-1 0 0,0 0 1 0 0,0 0-1 0 0,0 0 1 0 0,0 0 0 0 0,0 0-1 0 0,0 0 1 0 0,0 0-1 0 0,-1 0 1 0 0,1 0 0 0 0,0 0-1 0 0,0 0 1 0 0,0 0-1 0 0,0 0 1 0 0,0 1 0 0 0,0-1-1 0 0,0 0 1 0 0,0 0-1 0 0,0 0 1 0 0,0 0 0 0 0,0 0-1 0 0,0 0 1 0 0,0 0 0 0 0,0 0-1 0 0,0 0 1 0 0,0 1-1 0 0,0-1 1 0 0,0 0 0 0 0,0 0-1 0 0,0 0 1 0 0,0 0 160 0 0,0 0-558 0 0,-3-3-5442 0 0</inkml:trace>
  <inkml:trace contextRef="#ctx0" brushRef="#br1" timeOffset="31">2142 2827 1520 0 0,'-4'2'7088'0'0,"3"-1"-6238"0"0,0-1 0 0 0,0 0-1 0 0,0 1 1 0 0,-1 0 0 0 0,1-1 0 0 0,0 1-1 0 0,0 0 1 0 0,0 0 0 0 0,0-1 0 0 0,0 1-1 0 0,0 0 1 0 0,1 0 0 0 0,-1 0-850 0 0,6-3 1176 0 0,5-4-462 0 0,12-10-406 0 0,-1-1 1 0 0,-1-1-1 0 0,-1-1 1 0 0,9-13-309 0 0,16-14 70 0 0,13-6-1384 0 0,50-35 1314 0 0,-52 44-3470 0 0,-51 39 2266 0 0,1 1-1 0 0,0-1 0 0 0,1 1 1 0 0,-1 0-1 0 0,0 0 0 0 0,1 0 1 0 0,5-1 1204 0 0,-11 4-107 0 0,0 0 0 0 0,0 0 1 0 0,1 0-1 0 0,-1 0 0 0 0,0 0 0 0 0,0 0 1 0 0,0 0-1 0 0,1 0 0 0 0,-1 0 0 0 0,0 0 1 0 0,0 0-1 0 0,0 0 0 0 0,1 0 0 0 0,-1 0 1 0 0,0 0-1 0 0,0 0 0 0 0,0 0 0 0 0,1 0 1 0 0,-1 1-1 0 0,0-1 0 0 0,0 0 0 0 0,0 0 1 0 0,0 0-1 0 0,1 0 0 0 0,-1 0 1 0 0,0 0-1 0 0,0 1 0 0 0,0-1 0 0 0,0 0 1 0 0,0 0-1 0 0,1 0 0 0 0,-1 0 0 0 0,0 1 1 0 0,0-1-1 0 0,0 0 0 0 0,0 0 0 0 0,0 0 1 0 0,0 1-1 0 0,0-1 0 0 0,0 0 0 0 0,0 0 1 0 0,0 0-1 0 0,0 1 0 0 0,0-1 1 0 0,0 0-1 0 0,0 0 0 0 0,0 0 0 0 0,0 1 1 0 0,0-1-1 0 0,0 0 0 0 0,0 0 0 0 0,0 0 1 0 0,0 1-1 0 0,0-1 0 0 0,0 0 0 0 0,-1 0 1 0 0,1 0-1 0 0,0 1 0 0 0,0-1 0 0 0,0 0 1 0 0,0 0-1 0 0,0 0 0 0 0,-1 0 107 0 0,-6 14-425 0 0,-3 0-86 0 0,-1-1-1 0 0,-10 10 512 0 0,10-12-220 0 0</inkml:trace>
  <inkml:trace contextRef="#ctx0" brushRef="#br1" timeOffset="32">2181 2852 1768 0 0,'-11'10'11564'0'0,"-4"2"-6153"0"0,12-10-4968 0 0,0 1-1 0 0,0 0 1 0 0,1 0 0 0 0,-1 0-1 0 0,1 0 1 0 0,-1 0-1 0 0,1 0 1 0 0,0 1-1 0 0,-1 2-442 0 0,3-6 19 0 0,0 0 0 0 0,0 0-1 0 0,-1 1 1 0 0,1-1 0 0 0,0 0 0 0 0,0 0-1 0 0,0 0 1 0 0,0 0 0 0 0,0 1 0 0 0,0-1-1 0 0,0 0 1 0 0,0 0 0 0 0,0 0 0 0 0,0 1-1 0 0,0-1 1 0 0,0 0 0 0 0,0 0 0 0 0,0 0-1 0 0,0 1 1 0 0,0-1 0 0 0,0 0 0 0 0,0 0-1 0 0,0 0 1 0 0,1 1 0 0 0,-1-1 0 0 0,0 0-1 0 0,0 0 1 0 0,0 0 0 0 0,0 0 0 0 0,0 1-1 0 0,0-1 1 0 0,1 0 0 0 0,-1 0 0 0 0,0 0-1 0 0,0 0 1 0 0,0 0 0 0 0,0 0 0 0 0,1 1-1 0 0,-1-1 1 0 0,0 0 0 0 0,0 0 0 0 0,0 0-1 0 0,0 0 1 0 0,1 0 0 0 0,-1 0 0 0 0,0 0-1 0 0,0 0 1 0 0,0 0 0 0 0,1 0 0 0 0,-1 0-1 0 0,0 0 1 0 0,0 0 0 0 0,0 0 0 0 0,1 0-1 0 0,-1 0 1 0 0,0 0 0 0 0,0 0 0 0 0,1 0-20 0 0,12-5 84 0 0,15-15 137 0 0,-2 0 1 0 0,0-2 0 0 0,0-2-221 0 0,20-18 101 0 0,-34 32-5 0 0,103-85-2666 0 0,-35 37-1056 0 0,-57 44 1190 0 0</inkml:trace>
  <inkml:trace contextRef="#ctx0" brushRef="#br1" timeOffset="33">828 3465 360 0 0,'-8'-6'14626'0'0,"14"8"-6470"0"0,10 4-7063 0 0,-7-5-957 0 0,1 1 1 0 0,0-1 0 0 0,-1 0 0 0 0,1-1 0 0 0,9-1-137 0 0,51-7-771 0 0,-43 4 868 0 0,1 0-281 0 0</inkml:trace>
  <inkml:trace contextRef="#ctx0" brushRef="#br1" timeOffset="34">1343 3351 0 0 0,'1'-4'1'0'0,"-1"0"0"0"0,1 1-1 0 0,-1-1 1 0 0,1 0 0 0 0,0 1 0 0 0,1-1 0 0 0,0-1-1 0 0,3-10 2428 0 0,-2 0 8634 0 0,-8 107-3263 0 0,0 3-7393 0 0,6-79-652 0 0,0 1 1 0 0,0 0 0 0 0,2-1-1 0 0,3 13 246 0 0,-5-25-397 0 0,1 3-2445 0 0,0-5-2135 0 0,1-4-4048 0 0,-1-1 7027 0 0</inkml:trace>
  <inkml:trace contextRef="#ctx0" brushRef="#br1" timeOffset="35">1221 3323 976 0 0,'-17'2'14557'0'0,"7"-3"-7004"0"0,18 0-7237 0 0,0-1 0 0 0,0 0-1 0 0,-1-1 1 0 0,5-1-316 0 0,13-5 135 0 0,25-5-81 0 0,29-9-3680 0 0,0 5-3759 0 0,-45 11-3157 0 0</inkml:trace>
  <inkml:trace contextRef="#ctx0" brushRef="#br1" timeOffset="36">1475 3494 576 0 0,'-4'2'1906'0'0,"-5"1"9111"0"0,6-3-2727 0 0,11-1-8988 0 0,5-3 765 0 0,-1 0 0 0 0,1-1 0 0 0,-1 0 0 0 0,0 0 0 0 0,-1-1-1 0 0,8-6-66 0 0,9-8-3545 0 0,-5-1-4699 0 0,-22 20 7713 0 0,0 1 0 0 0,-1-1-1 0 0,1 0 1 0 0,-1 0-1 0 0,1 1 1 0 0,0-1-1 0 0,-1 0 1 0 0,1 0 0 0 0,-1 0-1 0 0,0 0 1 0 0,1 1-1 0 0,-1-1 1 0 0,0 0-1 0 0,1-1 532 0 0,-1 2-44 0 0,0 0-1 0 0,0-1 1 0 0,0 1-1 0 0,-1 0 0 0 0,1 0 1 0 0,0-1-1 0 0,0 1 1 0 0,0 0-1 0 0,0 0 0 0 0,0 0 1 0 0,0-1-1 0 0,0 1 1 0 0,-1 0-1 0 0,1 0 0 0 0,0 0 1 0 0,0-1-1 0 0,0 1 1 0 0,0 0-1 0 0,-1 0 1 0 0,1 0-1 0 0,0 0 0 0 0,0-1 1 0 0,0 1-1 0 0,-1 0 1 0 0,1 0-1 0 0,0 0 0 0 0,0 0 1 0 0,-1 0-1 0 0,1 0 1 0 0,0 0-1 0 0,0 0 0 0 0,-1 0 45 0 0,-11 0 3495 0 0,-1 4 3831 0 0,8-2-6021 0 0,0 1-1 0 0,0 0 0 0 0,0 0 1 0 0,1 0-1 0 0,-3 3-1304 0 0,3-3 539 0 0,0 1-1 0 0,0 0 1 0 0,1 1 0 0 0,-1-1-1 0 0,-2 5-538 0 0,4-7 40 0 0,1 1-1 0 0,-1-1 0 0 0,1 1 1 0 0,0 0-1 0 0,0-1 0 0 0,0 1 1 0 0,0 0-1 0 0,0 0 0 0 0,0 0 1 0 0,1 0-1 0 0,0 0 0 0 0,-1-1 1 0 0,1 1-1 0 0,0 0 1 0 0,0 0-1 0 0,1 0 0 0 0,-1 0 1 0 0,1 0-1 0 0,-1 0 0 0 0,1 0 1 0 0,0 0-1 0 0,0-1 0 0 0,0 1 1 0 0,1 1-40 0 0,-1-2-186 0 0,0-1 0 0 0,0 1 1 0 0,1-1-1 0 0,-1 1 1 0 0,0-1-1 0 0,1 0 0 0 0,-1 1 1 0 0,0-1-1 0 0,1 0 1 0 0,0 0-1 0 0,-1 0 0 0 0,1 0 1 0 0,0 0-1 0 0,-1-1 0 0 0,1 1 1 0 0,0 0-1 0 0,0-1 1 0 0,0 1-1 0 0,0-1 186 0 0,2 1-937 0 0,0-1-1 0 0,0 0 1 0 0,-1 0 0 0 0,1 0-1 0 0,0 0 1 0 0,0-1 0 0 0,0 1-1 0 0,-1-1 1 0 0,2 0 937 0 0,9-4-7670 0 0</inkml:trace>
  <inkml:trace contextRef="#ctx0" brushRef="#br1" timeOffset="37">1790 3392 1144 0 0,'-8'0'14185'0'0,"-2"6"-9597"0"0,-10 8-5016 0 0,15-10 1703 0 0,-11 7-625 0 0,10-7-369 0 0,0 0 0 0 0,1 0 0 0 0,-1 1 0 0 0,1-1 1 0 0,-2 4-282 0 0,8-8-3 0 0,1 1 0 0 0,-1-1 0 0 0,1 1 0 0 0,-1-1 1 0 0,1 0-1 0 0,-1 1 0 0 0,1-1 0 0 0,-1 0 0 0 0,1 0 1 0 0,0 0 2 0 0,20-2-202 0 0,-13 1 74 0 0,-1 1 0 0 0,1 0 0 0 0,0 0 1 0 0,2 1 127 0 0,-9-1-25 0 0,0 0 1 0 0,0 0 0 0 0,0 1 0 0 0,0-1-1 0 0,0 1 1 0 0,-1 0 0 0 0,1 0 0 0 0,0-1-1 0 0,0 1 1 0 0,-1 0 0 0 0,1 0 0 0 0,0 1 0 0 0,-1-1-1 0 0,1 0 1 0 0,-1 1 0 0 0,1-1 0 0 0,-1 0-1 0 0,0 1 1 0 0,1 0 0 0 0,-1 0 24 0 0,0 0 10 0 0,-1-1 0 0 0,1 1 0 0 0,-1 0 0 0 0,1 0 0 0 0,-1 0 0 0 0,0-1 0 0 0,0 1 0 0 0,0 0 0 0 0,0 0 0 0 0,0 0 0 0 0,0 0 0 0 0,0 0 0 0 0,-1-1 0 0 0,1 1 1 0 0,0 0-1 0 0,-1 0 0 0 0,0-1 0 0 0,1 1 0 0 0,-1 0 0 0 0,0-1 0 0 0,0 1 0 0 0,0 0 0 0 0,0-1 0 0 0,0 1 0 0 0,-1-1-10 0 0,-1 4 62 0 0,-1-1 1 0 0,1 0-1 0 0,-1 0 1 0 0,0 0-1 0 0,0-1 1 0 0,0 0-1 0 0,-1 0 1 0 0,-1 1-63 0 0,3-2-47 0 0,-1-1 1 0 0,1 1-1 0 0,-1-1 1 0 0,0 0-1 0 0,1 0 1 0 0,-4 0 46 0 0,6-1-200 0 0,0 0 0 0 0,0 0 0 0 0,0 0 1 0 0,0 0-1 0 0,0 0 0 0 0,0 0 0 0 0,0 0 1 0 0,0 0-1 0 0,0-1 0 0 0,0 1 0 0 0,0 0 1 0 0,0-1-1 0 0,0 1 200 0 0,1 0-233 0 0,-1-1 1 0 0,1 1-1 0 0,0 0 0 0 0,-1-1 0 0 0,1 1 1 0 0,0 0-1 0 0,-1-1 0 0 0,1 1 0 0 0,0-1 1 0 0,0 1-1 0 0,0 0 0 0 0,-1-1 0 0 0,1 1 1 0 0,0-1-1 0 0,0 1 0 0 0,0 0 0 0 0,0-1 1 0 0,0 1-1 0 0,0-1 0 0 0,0 1 0 0 0,-1-1 1 0 0,2 1-1 0 0,-1-1 0 0 0,0 1 0 0 0,0-1 1 0 0,0 1-1 0 0,0-1 0 0 0,0 1 233 0 0,2-5-6055 0 0</inkml:trace>
  <inkml:trace contextRef="#ctx0" brushRef="#br1" timeOffset="38">1932 3274 48 0 0,'1'-2'331'0'0,"-1"0"0"0"0,1 0 0 0 0,0 1 0 0 0,0-1 0 0 0,0 0 0 0 0,0 0 1 0 0,0 1-1 0 0,1-1 0 0 0,-1 0 0 0 0,0 1 0 0 0,1-1 0 0 0,0 1-331 0 0,-8 8 10901 0 0,2 5-7891 0 0,0 13-2061 0 0,-2 55 159 0 0,2-42-1357 0 0,2-1 0 0 0,1 0-1 0 0,2 6 250 0 0,-1-42-359 0 0,3 19-1084 0 0,1-10-2891 0 0,2-6-7297 0 0,-4-5 11212 0 0,-1-3-28 0 0</inkml:trace>
  <inkml:trace contextRef="#ctx0" brushRef="#br1" timeOffset="39">1881 3432 872 0 0,'-8'-8'12820'0'0,"8"8"-12625"0"0,0 0 0 0 0,0 0 1 0 0,0 0-1 0 0,0 0 0 0 0,0-1 0 0 0,0 1 0 0 0,0 0 0 0 0,0 0 0 0 0,0 0 0 0 0,0 0 1 0 0,0 0-1 0 0,0-1 0 0 0,0 1 0 0 0,0 0 0 0 0,0 0 0 0 0,0 0 0 0 0,0 0 0 0 0,0 0 1 0 0,0-1-1 0 0,0 1 0 0 0,0 0 0 0 0,0 0 0 0 0,0 0 0 0 0,0 0 0 0 0,1 0 0 0 0,-1 0 1 0 0,0-1-1 0 0,0 1 0 0 0,0 0 0 0 0,0 0 0 0 0,0 0 0 0 0,0 0 0 0 0,0 0 0 0 0,1 0 1 0 0,-1 0-196 0 0,19-4 3209 0 0,-16 4-3226 0 0,66-2-274 0 0,-37 2-851 0 0,-17 0 282 0 0</inkml:trace>
  <inkml:trace contextRef="#ctx0" brushRef="#br1" timeOffset="40">2194 3274 400 0 0,'-9'-23'979'0'0,"3"5"1867"0"0,0 7 4780 0 0,5 10-7152 0 0,0 0 0 0 0,0-1 0 0 0,0 1 1 0 0,0 0-1 0 0,0 0 0 0 0,0 0 0 0 0,0 1 1 0 0,0-1-1 0 0,0 0 0 0 0,-1 0 1 0 0,1 1-1 0 0,0-1 0 0 0,-1 0 0 0 0,1 1 1 0 0,-1-1-475 0 0,0 1 82 0 0,1 0 0 0 0,0 0-1 0 0,0 0 1 0 0,0 0 0 0 0,-1 0 0 0 0,1 0 0 0 0,0 1 0 0 0,0-1 0 0 0,0 0 0 0 0,0 1 0 0 0,-1-1 0 0 0,1 1-1 0 0,0-1 1 0 0,0 1 0 0 0,0 0 0 0 0,0-1 0 0 0,0 1 0 0 0,0 0 0 0 0,0 0 0 0 0,1 0 0 0 0,-1 0 0 0 0,0-1-1 0 0,0 1 1 0 0,1 0 0 0 0,-1 0 0 0 0,0 0 0 0 0,1 1 0 0 0,-1-1-82 0 0,-3 8 174 0 0,1 1 1 0 0,0-1-1 0 0,0 0 1 0 0,1 1-1 0 0,0 0 1 0 0,1-1-1 0 0,-1 10-174 0 0,1-7 99 0 0,-5 46 19 0 0,3-1 1 0 0,3 25-119 0 0,3-31-3735 0 0,6 29 3735 0 0,-9-78-283 0 0,1 4-988 0 0,0 0 0 0 0,0 0 0 0 0,0 0-1 0 0,1 0 1 0 0,0-1 0 0 0,1 3 1271 0 0,0-6-7783 0 0,-1-7 5302 0 0,-1-10 2100 0 0,-6-12 401 0 0,0-1-1 0 0,-2 1 0 0 0,-1 0 0 0 0,-8-18-19 0 0,-6-21 3568 0 0,16 45 4922 0 0,-5-11-627 0 0,11 32-7830 0 0,0 0 0 0 0,0 0 0 0 0,0-1-1 0 0,0 1 1 0 0,0 0 0 0 0,0 0 0 0 0,0 0 0 0 0,0 0 0 0 0,0 0-1 0 0,0-1 1 0 0,0 1 0 0 0,0 0 0 0 0,0 0 0 0 0,0 0 0 0 0,0 0-1 0 0,0 0 1 0 0,0-1 0 0 0,0 1 0 0 0,0 0 0 0 0,0 0 0 0 0,0 0-1 0 0,0 0 1 0 0,0 0 0 0 0,1 0 0 0 0,-1-1 0 0 0,0 1 0 0 0,0 0-1 0 0,0 0 1 0 0,0 0 0 0 0,0 0 0 0 0,0 0 0 0 0,0 0 0 0 0,0 0-1 0 0,1 0 1 0 0,-1 0 0 0 0,0 0 0 0 0,0 0 0 0 0,0-1 0 0 0,0 1-1 0 0,0 0 1 0 0,1 0 0 0 0,-1 0-33 0 0,10 0 472 0 0,12 4-747 0 0,-19-4 229 0 0,56 17-9642 0 0,-48-16 4725 0 0</inkml:trace>
  <inkml:trace contextRef="#ctx0" brushRef="#br1" timeOffset="41">2285 3397 224 0 0,'0'-9'2368'0'0,"-3"4"7412"0"0,-3 9-191 0 0,0 2-7628 0 0,1-1-4597 0 0,-2 2 2791 0 0,1 1 0 0 0,-1-1 0 0 0,2 1 0 0 0,-1 1 1 0 0,1-1-1 0 0,1 1 0 0 0,-1 0 0 0 0,1 0 0 0 0,1 0 0 0 0,0 1 0 0 0,0-1 1 0 0,0 6-156 0 0,3-14-33 0 0,0 0 0 0 0,0 0 0 0 0,0 0 1 0 0,0 0-1 0 0,0 0 0 0 0,0 0 0 0 0,0 0 1 0 0,0 0-1 0 0,1 0 0 0 0,-1 0 1 0 0,0 0-1 0 0,1-1 0 0 0,-1 1 0 0 0,1 0 1 0 0,-1 0-1 0 0,1 0 0 0 0,-1 0 0 0 0,1-1 1 0 0,-1 1-1 0 0,1 0 0 0 0,0-1 1 0 0,-1 1-1 0 0,1 0 0 0 0,0-1 0 0 0,0 1 1 0 0,0-1-1 0 0,-1 1 0 0 0,1-1 0 0 0,0 0 1 0 0,0 1-1 0 0,0-1 0 0 0,0 0 0 0 0,0 1 1 0 0,0-1-1 0 0,0 0 0 0 0,0 0 1 0 0,0 0-1 0 0,0 0 0 0 0,-1 0 0 0 0,1 0 1 0 0,0 0-1 0 0,0 0 0 0 0,0 0 0 0 0,0-1 1 0 0,0 1-1 0 0,0 0 0 0 0,0-1 1 0 0,0 1-1 0 0,0 0 0 0 0,-1-1 0 0 0,1 1 1 0 0,0-1-1 0 0,0 1 0 0 0,0-1 0 0 0,-1 0 1 0 0,1 1-1 0 0,0-1 33 0 0,4-4-406 0 0,0 0 1 0 0,0-1-1 0 0,0 1 0 0 0,-1-1 1 0 0,1 0-1 0 0,-2 0 0 0 0,1 0 1 0 0,-1-1-1 0 0,1-2 406 0 0,-1 5 185 0 0,-1-1 0 0 0,-1 0 0 0 0,1 1 0 0 0,-1-1 0 0 0,0 0 0 0 0,0 0-1 0 0,0 0 1 0 0,0-1 0 0 0,-1 1 0 0 0,0 0 0 0 0,0 0 0 0 0,-1 0 0 0 0,0-4-185 0 0,1 9 84 0 0,0-1 0 0 0,0 0 0 0 0,0 1-1 0 0,-1-1 1 0 0,1 1 0 0 0,0-1 0 0 0,0 1 0 0 0,0-1 0 0 0,-1 1 0 0 0,1 0 0 0 0,0-1-1 0 0,0 1 1 0 0,-1-1 0 0 0,1 1 0 0 0,0-1 0 0 0,-1 1 0 0 0,1 0 0 0 0,-1-1-1 0 0,1 1 1 0 0,-1 0 0 0 0,1-1 0 0 0,-1 1-84 0 0,1 0 56 0 0,-1 0 0 0 0,1 0-1 0 0,-1 0 1 0 0,1 0 0 0 0,0 0 0 0 0,-1 0 0 0 0,1 0-1 0 0,-1 0 1 0 0,1 0 0 0 0,0 1 0 0 0,-1-1 0 0 0,1 0-1 0 0,-1 0 1 0 0,1 0 0 0 0,0 1 0 0 0,-1-1 0 0 0,1 0-1 0 0,0 0 1 0 0,-1 1 0 0 0,1-1 0 0 0,0 1-56 0 0,-2 1 96 0 0,0 0 1 0 0,0 0 0 0 0,1 0 0 0 0,-1 0 0 0 0,1 1-1 0 0,-1-1 1 0 0,0 2-97 0 0,1 1 25 0 0,0-1 0 0 0,0 1 0 0 0,0-1 0 0 0,0 1 0 0 0,1 0 1 0 0,0-1-1 0 0,0 1 0 0 0,0 0 0 0 0,0 1-25 0 0,0-5-82 0 0,0 1 1 0 0,0-1 0 0 0,1 1-1 0 0,-1-1 1 0 0,0 1 0 0 0,1-1-1 0 0,-1 0 1 0 0,1 1-1 0 0,-1-1 1 0 0,1 1 0 0 0,0-1-1 0 0,-1 0 1 0 0,1 0 0 0 0,0 1-1 0 0,0-1 1 0 0,0 0 0 0 0,0 0-1 0 0,0 0 1 0 0,0 0 0 0 0,0 0-1 0 0,0 0 1 0 0,1 0-1 0 0,-1 0 1 0 0,0-1 0 0 0,1 1-1 0 0,-1 0 1 0 0,0-1 0 0 0,1 1-1 0 0,1 0 82 0 0,-1-1-387 0 0,0 0 0 0 0,0 0 0 0 0,0-1 0 0 0,0 1 0 0 0,1 0 0 0 0,-1-1 0 0 0,0 1-1 0 0,0-1 1 0 0,0 0 0 0 0,0 1 0 0 0,0-1 0 0 0,0 0 0 0 0,0 0 0 0 0,0-1 0 0 0,-1 1 0 0 0,1 0-1 0 0,0-1 388 0 0,29-27-9309 0 0,-26 23 6227 0 0,1-1 3559 0 0,0 0-1 0 0,-1-1 0 0 0,1 1 1 0 0,-2-1-1 0 0,1 0 1 0 0,3-9-477 0 0,2-10 6686 0 0,4-16-6686 0 0,9-24 513 0 0,-19 58 173 0 0,-2 5 346 0 0,1-1-1 0 0,-2 1 1 0 0,1-1 0 0 0,-1 1-1 0 0,1-5-1031 0 0,-8 29 3713 0 0,-3 5-3354 0 0,6-5-108 0 0,-3 9 202 0 0,0 18-453 0 0,5-33-37 0 0,-1 0-358 0 0,1 0 0 0 0,1 1 0 0 0,0-1 1 0 0,1 0-1 0 0,0 0 0 0 0,4 13 395 0 0,-5-26-202 0 0,0 0 0 0 0,0-1 0 0 0,0 1 0 0 0,0-1 0 0 0,0 1 0 0 0,1-1 0 0 0,-1 1 0 0 0,0-1 1 0 0,0 1-1 0 0,1-1 0 0 0,-1 1 0 0 0,0-1 0 0 0,0 0 0 0 0,1 1 0 0 0,-1-1 0 0 0,1 1 0 0 0,-1-1 0 0 0,0 0 0 0 0,1 1 0 0 0,-1-1 0 0 0,1 0 0 0 0,-1 1 0 0 0,1-1 0 0 0,-1 0 0 0 0,1 0 0 0 0,0 1 202 0 0,-1-1-478 0 0,1 0 0 0 0,0-1 0 0 0,-1 1 0 0 0,1 0 0 0 0,-1 0 0 0 0,1-1 0 0 0,0 1 0 0 0,-1 0 0 0 0,1 0-1 0 0,-1-1 1 0 0,1 1 0 0 0,-1-1 0 0 0,1 1 0 0 0,-1-1 0 0 0,1 1 0 0 0,-1-1 0 0 0,1 1 0 0 0,-1-1 478 0 0,12-17-7256 0 0,-8 9 8537 0 0,0-3-1681 0 0</inkml:trace>
  <inkml:trace contextRef="#ctx0" brushRef="#br1" timeOffset="42">2497 3337 0 0 0,'3'-28'1181'0'0,"1"1"0"0"0,1-2-1181 0 0,3 2 4561 0 0,3 1 5204 0 0,-11 26-9689 0 0,0 0 0 0 0,0 0 0 0 0,0 0 0 0 0,0 0 0 0 0,0 0 0 0 0,0 0 0 0 0,0 0 0 0 0,0 0 0 0 0,0 0 0 0 0,0 0 0 0 0,0 0 0 0 0,0 0 0 0 0,0 0 0 0 0,0 1 0 0 0,1-1 0 0 0,-1 0 0 0 0,0 0 0 0 0,0 0 0 0 0,0 0 0 0 0,0 0 0 0 0,0 0 0 0 0,0 0 0 0 0,0 0 0 0 0,0 0 0 0 0,0 0 0 0 0,0 0 0 0 0,0 0 0 0 0,0 0 0 0 0,0 0 0 0 0,0 0 0 0 0,0 0 0 0 0,0 0 0 0 0,0 0 0 0 0,1 0 0 0 0,-1 0 0 0 0,0 0 0 0 0,0 0 1 0 0,0-1-1 0 0,0 1 0 0 0,0 0 0 0 0,0 0 0 0 0,0 0 0 0 0,0 0 0 0 0,0 0 0 0 0,0 0 0 0 0,0 0 0 0 0,0 0 0 0 0,0 0 0 0 0,0 0 0 0 0,0 0 0 0 0,0 0 0 0 0,0 0 0 0 0,0 0 0 0 0,0 0-76 0 0,1 10 1588 0 0,-2 11-521 0 0,-5 19 72 0 0,-8 67 491 0 0,12-79-3287 0 0,1 16 1657 0 0,1-39-780 0 0,1 0 0 0 0,-1 0 1 0 0,1 0-1 0 0,0-1 0 0 0,0 1 1 0 0,1 0-1 0 0,-1 0 0 0 0,1-1 0 0 0,1 4 780 0 0,2-1-3411 0 0</inkml:trace>
  <inkml:trace contextRef="#ctx0" brushRef="#br1" timeOffset="43">2893 3194 344 0 0,'-3'-9'3683'0'0,"4"2"5971"0"0,1 9-3072 0 0,-1 10-6485 0 0,-3 19 1295 0 0,-1 0-1 0 0,-2 6-1391 0 0,0-2 30 0 0,1 21-30 0 0,4-48-139 0 0,0 49-1352 0 0,1-51 745 0 0,0 0-1 0 0,0 0 1 0 0,0-1-1 0 0,1 1 0 0 0,0 0 747 0 0,1-1 384 0 0,1 0-8029 0 0,1-5-726 0 0,-2-5 7464 0 0,-1 0 484 0 0</inkml:trace>
  <inkml:trace contextRef="#ctx0" brushRef="#br1" timeOffset="44">2955 3156 616 0 0,'4'-21'2212'0'0,"0"-15"14966"0"0,-12 123-15075 0 0,-6 95-947 0 0,9-60-2311 0 0,5-107 7 0 0,-2 22-2743 0 0,1-25-1770 0 0,-2 0-4090 0 0,1-7 9116 0 0</inkml:trace>
  <inkml:trace contextRef="#ctx0" brushRef="#br1" timeOffset="45">2742 3471 1240 0 0,'-4'2'11102'0'0,"4"-1"-5437"0"0,7-2-2579 0 0,14-7-3651 0 0,-7-2 851 0 0,-1 0 0 0 0,1 0 0 0 0,-2-2 0 0 0,0 1 0 0 0,8-11-286 0 0,4-3 52 0 0,-10 11-211 0 0,83-80-70 0 0,-64 65-6011 0 0,4 0 6240 0 0,-33 25-492 0 0,2-2-8315 0 0,-5 5 5081 0 0,-2 2 2261 0 0,-1-1 1053 0 0</inkml:trace>
  <inkml:trace contextRef="#ctx0" brushRef="#br1" timeOffset="46">2817 3457 1232 0 0,'-6'4'7414'0'0,"-8"5"-1685"0"0,0 1-3361 0 0,12-9-2193 0 0,1 0-1 0 0,0 0 1 0 0,0 0 0 0 0,0 1 0 0 0,-1-1-1 0 0,1 0 1 0 0,0 0 0 0 0,1 1 0 0 0,-1-1-1 0 0,0 0 1 0 0,0 1 0 0 0,0-1 0 0 0,1 1-1 0 0,-1-1 1 0 0,1 1 0 0 0,-1-1 0 0 0,1 1-175 0 0,0-1 22 0 0,0-1 1 0 0,0 0-1 0 0,0 0 1 0 0,0 0-1 0 0,0 1 1 0 0,1-1-1 0 0,-1 0 1 0 0,0 0-1 0 0,0 1 1 0 0,0-1-1 0 0,0 0 1 0 0,0 0-1 0 0,1 0 1 0 0,-1 0-1 0 0,0 1 1 0 0,0-1-1 0 0,0 0 1 0 0,1 0-1 0 0,-1 0 1 0 0,0 0-1 0 0,0 0 1 0 0,1 0-1 0 0,-1 0 1 0 0,0 1-1 0 0,0-1 1 0 0,1 0-1 0 0,-1 0 1 0 0,0 0-1 0 0,0 0 1 0 0,1 0-1 0 0,-1 0 1 0 0,0 0-1 0 0,0 0 1 0 0,1 0-1 0 0,-1 0 1 0 0,0 0-1 0 0,0-1 1 0 0,0 1-1 0 0,1 0 1 0 0,-1 0-1 0 0,0 0 1 0 0,0 0-1 0 0,1 0 1 0 0,-1 0-1 0 0,0 0 1 0 0,0-1-1 0 0,0 1 1 0 0,1 0-1 0 0,-1 0 1 0 0,0 0-23 0 0,15-9 312 0 0,-14 8-228 0 0,35-23 1012 0 0,-1-2 1 0 0,6-7-1097 0 0,18-15-1179 0 0,-38 32-4508 0 0,20-10 5687 0 0,-26 17-2863 0 0</inkml:trace>
  <inkml:trace contextRef="#ctx0" brushRef="#br1" timeOffset="47">830 4143 304 0 0,'-4'4'819'0'0,"-2"-1"7766"0"0,4-2 224 0 0,10-1-7156 0 0,3-2-749 0 0,-1 0 1 0 0,0 0-1 0 0,1-1 1 0 0,8-4-905 0 0,-6 2-134 0 0,-1 1 0 0 0,12-2 134 0 0,10-1-606 0 0,-17 5 65 0 0</inkml:trace>
  <inkml:trace contextRef="#ctx0" brushRef="#br1" timeOffset="48">1316 4011 0 0 0,'0'-1'91'0'0,"0"1"-1"0"0,-1 0 1 0 0,1 0-1 0 0,0-1 1 0 0,0 1 0 0 0,0 0-1 0 0,-1 0 1 0 0,1 0-1 0 0,0-1 1 0 0,0 1-1 0 0,-1 0 1 0 0,1 0 0 0 0,0 0-1 0 0,0 0 1 0 0,-1 0-1 0 0,1 0 1 0 0,0 0 0 0 0,-1 0-1 0 0,1 0 1 0 0,0-1-1 0 0,0 1 1 0 0,-1 0 0 0 0,1 0-1 0 0,0 1 1 0 0,-1-1-1 0 0,1 0 1 0 0,0 0-1 0 0,-1 0 1 0 0,1 0 0 0 0,0 0-1 0 0,0 0 1 0 0,-1 0-1 0 0,1 0 1 0 0,0 0-91 0 0,-3 11 6665 0 0,5 6 85 0 0,0-8-6471 0 0,-2-8-1186 0 0,5 36 1855 0 0,-1-1 0 0 0,0 31-948 0 0,-5 27 250 0 0,-2-80-310 0 0,3-15 46 0 0,0 1 0 0 0,-1 0 0 0 0,1 0 0 0 0,0-1 0 0 0,-1 1 1 0 0,1 0-1 0 0,0-1 0 0 0,-1 1 0 0 0,1-1 0 0 0,0 1 0 0 0,0 0 0 0 0,-1-1 1 0 0,1 1-1 0 0,0-1 0 0 0,0 1 0 0 0,0-1 0 0 0,0 1 0 0 0,0 0 1 0 0,0-1-1 0 0,0 1 0 0 0,0-1 0 0 0,0 1 0 0 0,0-1 0 0 0,0 1 0 0 0,0-1 14 0 0,-2-13-155 0 0,0 1 1 0 0,2-1-1 0 0,-1 1 0 0 0,2-1 0 0 0,0-5 155 0 0,12-70-329 0 0,-10 72 272 0 0,-1 7 52 0 0,0 1 1 0 0,1-1-1 0 0,0 1 0 0 0,1 0 0 0 0,0-2 5 0 0,-2 7 13 0 0,0 0 0 0 0,0 1 0 0 0,0-1-1 0 0,1 0 1 0 0,0 1 0 0 0,-1-1 0 0 0,1 1 0 0 0,0 0-1 0 0,1 0 1 0 0,-1 0 0 0 0,0 0 0 0 0,3-1-13 0 0,-5 4 8 0 0,0-1 0 0 0,0 0 0 0 0,1 1 0 0 0,-1-1 0 0 0,0 1 1 0 0,1-1-1 0 0,-1 1 0 0 0,0 0 0 0 0,1-1 0 0 0,-1 1 1 0 0,0 0-1 0 0,1 0 0 0 0,-1 0 0 0 0,1 0 0 0 0,-1 0 1 0 0,0 1-1 0 0,1-1 0 0 0,-1 0 0 0 0,1 0 0 0 0,-1 1 0 0 0,0-1-8 0 0,2 2 16 0 0,-1-1-1 0 0,0 0 0 0 0,0 1 0 0 0,0-1 0 0 0,0 1 0 0 0,0-1 0 0 0,0 1 0 0 0,-1 0 0 0 0,1 0 0 0 0,-1 0 0 0 0,2 1-15 0 0,1 3 47 0 0,-1 0-1 0 0,0 1 1 0 0,0-1-1 0 0,0 1 0 0 0,0 0 1 0 0,-1 0-1 0 0,1 6-46 0 0,-2-5 37 0 0,-1 0 0 0 0,0 1 0 0 0,0-1 0 0 0,0 0 0 0 0,-1 0 0 0 0,-1 0-1 0 0,1 0 1 0 0,-1 0 0 0 0,-1 0 0 0 0,1-1 0 0 0,-1 1 0 0 0,-1-1 0 0 0,1 1 0 0 0,-1-1-1 0 0,0 0 1 0 0,-1-1 0 0 0,0 1 0 0 0,0-1 0 0 0,0 0 0 0 0,-5 4-37 0 0,7-7 2 0 0,-1 1 0 0 0,0-1 0 0 0,-1 0 0 0 0,1 0 0 0 0,0-1 0 0 0,-1 1 0 0 0,0-1 0 0 0,1 0 0 0 0,-5 1-2 0 0,7-2-343 0 0,-1-1 0 0 0,1 1 0 0 0,0-1 0 0 0,-1 0 1 0 0,1 0-1 0 0,-1 0 0 0 0,1 0 0 0 0,-1 0 343 0 0,3 0-126 0 0,-1 0-1 0 0,1 0 0 0 0,0 0 1 0 0,0 0-1 0 0,-1 0 0 0 0,1 0 1 0 0,0-1-1 0 0,0 1 0 0 0,0 0 1 0 0,-1 0-1 0 0,1 0 1 0 0,0 0-1 0 0,0 0 0 0 0,0 0 1 0 0,0 0-1 0 0,-1-1 0 0 0,1 1 1 0 0,0 0-1 0 0,0 0 0 0 0,0 0 1 0 0,0-1-1 0 0,0 1 0 0 0,-1 0 1 0 0,1 0-1 0 0,0 0 1 0 0,0-1-1 0 0,0 1 0 0 0,0 0 1 0 0,0 0-1 0 0,0 0 0 0 0,0-1 1 0 0,0 1-1 0 0,0 0 0 0 0,0 0 1 0 0,0 0-1 0 0,0-1 0 0 0,0 1 1 0 0,0 0-1 0 0,0 0 1 0 0,0-1-1 0 0,0 1 0 0 0,0 0 1 0 0,0 0-1 0 0,0 0 0 0 0,1-1 1 0 0,-1 1-1 0 0,0 0 0 0 0,0 0 1 0 0,0 0-1 0 0,0-1 0 0 0,0 1 1 0 0,0 0-1 0 0,1 0 127 0 0,1-5-6235 0 0</inkml:trace>
  <inkml:trace contextRef="#ctx0" brushRef="#br1" timeOffset="49">1635 4138 600 0 0,'-2'-10'2518'0'0,"-6"-2"7102"0"0,7 11-8997 0 0,1 0 0 0 0,-1 1 0 0 0,0-1 0 0 0,0 1 0 0 0,0-1 0 0 0,1 1-1 0 0,-1-1 1 0 0,0 1 0 0 0,0 0 0 0 0,0-1 0 0 0,0 1 0 0 0,0 0 0 0 0,0 0-623 0 0,-9 1-222 0 0,4 2 444 0 0,0 1 1 0 0,0 0 0 0 0,0 0-1 0 0,0 0 1 0 0,1 1 0 0 0,-1 0-1 0 0,1 0 1 0 0,0 0 0 0 0,0 2-223 0 0,2-4 0 0 0,0 1 0 0 0,1-1 0 0 0,0 1 0 0 0,-1 0 0 0 0,1 0 0 0 0,0 0 0 0 0,1 0 0 0 0,-1 0 0 0 0,1 0 0 0 0,0 1 0 0 0,0-1 0 0 0,0 0 0 0 0,1 1 0 0 0,-1-1 0 0 0,1 2 0 0 0,0-5-13 0 0,0 0 0 0 0,0 0 0 0 0,0 0-1 0 0,0-1 1 0 0,0 1 0 0 0,0 0 0 0 0,0 0-1 0 0,0 0 1 0 0,1-1 0 0 0,-1 1 0 0 0,0 0 0 0 0,0 0-1 0 0,1-1 1 0 0,-1 1 0 0 0,0 0 0 0 0,1-1 0 0 0,-1 1-1 0 0,1 0 1 0 0,-1-1 0 0 0,1 1 0 0 0,-1-1-1 0 0,1 1 1 0 0,0 0 0 0 0,-1-1 0 0 0,1 0 0 0 0,0 1-1 0 0,-1-1 1 0 0,1 1 0 0 0,0-1 0 0 0,-1 0 0 0 0,1 1-1 0 0,0-1 1 0 0,0 0 0 0 0,0 0 0 0 0,-1 0-1 0 0,1 0 1 0 0,0 1 0 0 0,0-1 0 0 0,-1 0 0 0 0,1 0-1 0 0,0 0 1 0 0,0-1 0 0 0,0 1 0 0 0,-1 0 0 0 0,1 0-1 0 0,0 0 1 0 0,0-1 13 0 0,2 0-157 0 0,1 0-1 0 0,-1 0 1 0 0,0-1-1 0 0,0 1 1 0 0,0-1 0 0 0,-1 0-1 0 0,1 0 1 0 0,0 0-1 0 0,-1 0 1 0 0,3-2 157 0 0,1-3-376 0 0,-1-1 0 0 0,1 1 0 0 0,-1-1 0 0 0,-1 0 0 0 0,0 0 1 0 0,1-3 375 0 0,19-53 375 0 0,-22 57 38 0 0,-6 18 850 0 0,2 0-1 0 0,-1 1 1 0 0,1 4-1263 0 0,1-7-207 0 0,0 0 1 0 0,1-1-1 0 0,0 1 1 0 0,0 0 0 0 0,1 0-1 0 0,0 0 1 0 0,1-1 0 0 0,1 6 205 0 0,5 0-3051 0 0,-8-14 2524 0 0,1 1 1 0 0,0 0-1 0 0,-1-1 0 0 0,1 1 1 0 0,-1-1-1 0 0,1 0 0 0 0,0 1 1 0 0,-1-1-1 0 0,1 1 0 0 0,0-1 1 0 0,0 0-1 0 0,-1 1 0 0 0,1-1 1 0 0,0 0-1 0 0,0 0 0 0 0,-1 0 1 0 0,1 0-1 0 0,0 0 0 0 0,0 0 1 0 0,0 0-1 0 0,-1 0 1 0 0,1 0-1 0 0,0 0 0 0 0,0 0 1 0 0,-1 0-1 0 0,1 0 0 0 0,0-1 1 0 0,0 1-1 0 0,0 0 528 0 0,6-5-1602 0 0</inkml:trace>
  <inkml:trace contextRef="#ctx0" brushRef="#br1" timeOffset="50">1791 3947 960 0 0,'-1'-8'6692'0'0,"-1"-1"4130"0"0,-1 16-8101 0 0,0 13-2440 0 0,1-1 0 0 0,0 0-1 0 0,2 1 1 0 0,0-1 0 0 0,1 0 0 0 0,3 12-281 0 0,-2-12 2 0 0,7 52-686 0 0,-4-41-2040 0 0,0-9-2853 0 0,0 0-4395 0 0,-5-15 7501 0 0,0-6 1969 0 0</inkml:trace>
  <inkml:trace contextRef="#ctx0" brushRef="#br1" timeOffset="51">1775 4189 432 0 0,'-15'-27'1998'0'0,"10"18"2300"0"0,0 0-1 0 0,0 0 0 0 0,0-4-4297 0 0,5 12 281 0 0,-1 0 0 0 0,1 0 1 0 0,-1-1-1 0 0,1 1 0 0 0,0 0 1 0 0,0 0-1 0 0,0 0 0 0 0,-1-1 0 0 0,1 1 1 0 0,0 0-1 0 0,1 0 0 0 0,-1 0 0 0 0,0-1 1 0 0,0 1-1 0 0,0 0 0 0 0,1 0 0 0 0,-1 0 1 0 0,1 0-1 0 0,-1-1-281 0 0,1 1 105 0 0,0 0-1 0 0,0 0 1 0 0,-1 0 0 0 0,1 0-1 0 0,0 1 1 0 0,0-1 0 0 0,0 0 0 0 0,0 1-1 0 0,0-1 1 0 0,0 0 0 0 0,0 1-1 0 0,0-1 1 0 0,0 1 0 0 0,0 0-1 0 0,1-1 1 0 0,-1 1-105 0 0,6-1-63 0 0,0 0 0 0 0,-1 1 0 0 0,1 0-1 0 0,-1 0 1 0 0,1 0 0 0 0,2 1 63 0 0,9 3-463 0 0,1 3-5388 0 0,-14-5 2266 0 0,1 0 0 0 0,1 0 0 0 0,-1 0 0 0 0,3 0 3585 0 0,-4-2-516 0 0</inkml:trace>
  <inkml:trace contextRef="#ctx0" brushRef="#br1" timeOffset="52">1921 4104 304 0 0,'-4'-4'1912'0'0,"6"-5"7616"0"0,2 6-2140 0 0,-2 13-7029 0 0,-2-1 235 0 0,-2 0 0 0 0,1 0-1 0 0,-1-1 1 0 0,0 1 0 0 0,-2 2-594 0 0,-6 32 479 0 0,9-39-487 0 0,1-1-1 0 0,0 1 0 0 0,-1 0 1 0 0,2-1-1 0 0,-1 1 1 0 0,0-1-1 0 0,1 1 0 0 0,-1-1 1 0 0,1 1-1 0 0,1 1 9 0 0,-2-4-62 0 0,1 0-1 0 0,-1 0 1 0 0,0 0 0 0 0,1-1-1 0 0,-1 1 1 0 0,1 0 0 0 0,-1 0 0 0 0,1-1-1 0 0,-1 1 1 0 0,1 0 0 0 0,0-1-1 0 0,-1 1 1 0 0,1 0 0 0 0,0-1-1 0 0,-1 1 1 0 0,1-1 0 0 0,0 1 0 0 0,0-1-1 0 0,0 0 1 0 0,-1 1 0 0 0,1-1-1 0 0,0 0 1 0 0,0 1 62 0 0,1-1-198 0 0,0 0 0 0 0,0 0-1 0 0,-1 0 1 0 0,1 0 0 0 0,0 0 0 0 0,-1-1-1 0 0,1 1 1 0 0,0-1 0 0 0,-1 1-1 0 0,1-1 1 0 0,0 1 0 0 0,0-1 198 0 0,3-2-864 0 0,0 1 0 0 0,0-1 0 0 0,-1 0 0 0 0,1-1 0 0 0,-1 1 0 0 0,1-1 0 0 0,0-1 864 0 0,4-5-2140 0 0,-1-1 0 0 0,0 0 0 0 0,0 0 0 0 0,-1 0 0 0 0,0-2 2140 0 0,1-3 2248 0 0,-1 1 4129 0 0,-2 4-1842 0 0,-4 14-1199 0 0,-5 21-125 0 0,2-13-3360 0 0,0 4 88 0 0,0-2 461 0 0,0 0 1 0 0,1 0-1 0 0,0 4-400 0 0,1-15-286 0 0,0 0 0 0 0,0 1 0 0 0,1-1-1 0 0,-1 1 1 0 0,0-1 0 0 0,1 0 0 0 0,-1 1 0 0 0,1-1-1 0 0,0 0 1 0 0,0 1 0 0 0,0-1 0 0 0,0 0-1 0 0,0 0 1 0 0,1 0 0 0 0,-1 0 0 0 0,0 0 0 0 0,1 0-1 0 0,0 0 1 0 0,0 1 286 0 0,3-1-2368 0 0,0-1-1535 0 0</inkml:trace>
  <inkml:trace contextRef="#ctx0" brushRef="#br1" timeOffset="53">2169 4107 624 0 0,'-6'0'9377'0'0,"3"3"-3932"0"0,3 9-1777 0 0,0 4-2646 0 0,-3 12 342 0 0,1-20-1186 0 0,1 1 0 0 0,1-1 0 0 0,-1 0 0 0 0,1 1 0 0 0,0-1 0 0 0,1 0 0 0 0,1 7-178 0 0,-2-14-6 0 0,1 0 0 0 0,-1-1 0 0 0,0 1 0 0 0,0 0 0 0 0,1 0 0 0 0,-1-1 0 0 0,0 1 0 0 0,1 0 0 0 0,-1-1 0 0 0,1 1 0 0 0,-1 0 0 0 0,1-1 0 0 0,-1 1 0 0 0,1 0 0 0 0,-1-1 0 0 0,1 1 0 0 0,0-1 0 0 0,-1 1-1 0 0,1-1 1 0 0,0 0 0 0 0,-1 1 0 0 0,1-1 0 0 0,0 0 0 0 0,0 1 6 0 0,1-1-55 0 0,-1 0 0 0 0,0 0 0 0 0,0 0 0 0 0,0 0 0 0 0,1 0 0 0 0,-1 0 0 0 0,0-1 0 0 0,0 1 0 0 0,0 0 0 0 0,1-1 0 0 0,-1 1 0 0 0,0-1 0 0 0,0 1 0 0 0,0-1 0 0 0,0 0 55 0 0,3-1-281 0 0,0-1-1 0 0,0 0 1 0 0,-1 0 0 0 0,1 0-1 0 0,-1-1 1 0 0,0 1 0 0 0,0-1 0 0 0,1 0 281 0 0,4-10-689 0 0,0-1 0 0 0,-1 0 0 0 0,0 0 1 0 0,0-5 688 0 0,15-33 1270 0 0,-16 44 730 0 0,-6 14-608 0 0,-6 20-183 0 0,4-20-1209 0 0,0 4 58 0 0,-2 4 27 0 0,1 1 0 0 0,0 9-85 0 0,2-20-45 0 0,1 0-1 0 0,0 0 1 0 0,0 1 0 0 0,0-1-1 0 0,0 0 1 0 0,0 0 0 0 0,1 0-1 0 0,0 1 1 0 0,0-1 0 0 0,-1 0-1 0 0,2 0 1 0 0,-1 0 0 0 0,2 3 45 0 0,-3-6-52 0 0,0 0-1 0 0,1 1 1 0 0,-1-1 0 0 0,1 1 0 0 0,-1-1 0 0 0,1 0 0 0 0,-1 0 0 0 0,1 1-1 0 0,-1-1 1 0 0,1 0 0 0 0,-1 0 0 0 0,1 0 0 0 0,-1 1 0 0 0,1-1 0 0 0,-1 0-1 0 0,1 0 1 0 0,0 0 0 0 0,-1 0 0 0 0,1 0 0 0 0,-1 0 0 0 0,1 0-1 0 0,-1 0 1 0 0,1 0 0 0 0,0 0 0 0 0,-1-1 0 0 0,1 1 0 0 0,-1 0 0 0 0,1 0-1 0 0,-1 0 1 0 0,1-1 0 0 0,-1 1 0 0 0,1 0 0 0 0,-1-1 0 0 0,1 1 0 0 0,-1 0-1 0 0,0-1 1 0 0,1 1 0 0 0,-1-1 52 0 0,22-18-1493 0 0,-18 15 1104 0 0,41-39-1455 0 0,-16 13 3516 0 0,-23 23-409 0 0,12-10 207 0 0,-18 17-1456 0 0,1 0 1 0 0,-1 0-1 0 0,0 0 0 0 0,0 0 1 0 0,1 0-1 0 0,-1 0 0 0 0,0 0 1 0 0,0 0-1 0 0,1 0 0 0 0,-1 0 1 0 0,0 0-1 0 0,0 0 0 0 0,1 0 1 0 0,-1 1-1 0 0,0-1 0 0 0,0 0 1 0 0,0 0-1 0 0,1 0 0 0 0,-1 0 1 0 0,0 1-1 0 0,0-1 0 0 0,0 0 1 0 0,0 0-1 0 0,1 0 0 0 0,-1 1 1 0 0,0-1-1 0 0,0 0 1 0 0,0 0-1 0 0,0 1 0 0 0,0-1 1 0 0,0 0-1 0 0,0 0 0 0 0,0 1 1 0 0,0-1-1 0 0,0 0 0 0 0,0 0 1 0 0,0 1-1 0 0,0-1 0 0 0,0 0 1 0 0,0 0-15 0 0,3 14 435 0 0,-3-12-409 0 0,1 5 142 0 0,0 1-1 0 0,-1 0 1 0 0,0 0 0 0 0,-1 0 0 0 0,0 0 0 0 0,0-1-1 0 0,-1 2-167 0 0,0 3-804 0 0,1-1 0 0 0,0 1 0 0 0,0 0 804 0 0,1-8-1269 0 0,1 1-1 0 0,-1-1 0 0 0,1 0 1 0 0,0 0-1 0 0,0 0 0 0 0,0 2 1270 0 0,2 0-5958 0 0,1 1 175 0 0</inkml:trace>
  <inkml:trace contextRef="#ctx0" brushRef="#br1" timeOffset="54">844 4800 456 0 0,'-11'1'7830'0'0,"11"-1"-7697"0"0,0 0 0 0 0,0 0 0 0 0,0 0 1 0 0,0 0-1 0 0,0 0 0 0 0,0 0 0 0 0,-1 0 0 0 0,1 0 0 0 0,0 1 1 0 0,0-1-1 0 0,0 0 0 0 0,0 0 0 0 0,0 0 0 0 0,0 0 1 0 0,0 0-1 0 0,0 0 0 0 0,0 0 0 0 0,0 0 0 0 0,0 0 0 0 0,0 0 1 0 0,0 0-1 0 0,0 0 0 0 0,0 0 0 0 0,0 0 0 0 0,0 0 0 0 0,0 0 1 0 0,0 0-1 0 0,0 0 0 0 0,0 1 0 0 0,0-1 0 0 0,0 0 0 0 0,0 0 1 0 0,0 0-1 0 0,0 0 0 0 0,0 0 0 0 0,0 0 0 0 0,0 0 1 0 0,0 0-1 0 0,0 0 0 0 0,0 0 0 0 0,0 0 0 0 0,0 0 0 0 0,0 0 1 0 0,0 0-1 0 0,0 0 0 0 0,0 0 0 0 0,0 1 0 0 0,0-1 0 0 0,0 0 1 0 0,0 0-1 0 0,0 0 0 0 0,0 0 0 0 0,0 0 0 0 0,1 0 1 0 0,-1 0-1 0 0,0 0 0 0 0,0 0 0 0 0,0 0 0 0 0,0 0 0 0 0,0 0 1 0 0,0 0-1 0 0,0 0 0 0 0,0 0 0 0 0,0 0-133 0 0,8 2 5775 0 0,4-2-6254 0 0,46-8 2095 0 0,-24 1-5625 0 0,18-6 4009 0 0,-31 6-2316 0 0</inkml:trace>
  <inkml:trace contextRef="#ctx0" brushRef="#br1" timeOffset="55">1341 4668 152 0 0,'0'-5'511'0'0,"2"-1"8074"0"0,0 6-821 0 0,-1 9-5893 0 0,-4 88 2021 0 0,-2 17-3837 0 0,5-76-1692 0 0,3-13-4934 0 0,-2-22 4564 0 0,-1-3 1696 0 0,1 0-1 0 0,-1 0 1 0 0,0 1 0 0 0,0-1 0 0 0,0 0-1 0 0,1 0 1 0 0,-1 0 0 0 0,0 0-1 0 0,0 0 1 0 0,0 0 0 0 0,1 0 0 0 0,-1 0-1 0 0,0 0 1 0 0,0 0 0 0 0,0 0 0 0 0,1 1-1 0 0,-1-1 1 0 0,0 0 0 0 0,0-1-1 0 0,1 1 1 0 0,-1 0 0 0 0,0 0 0 0 0,0 0-1 0 0,0 0 1 0 0,1 0 0 0 0,-1 0 0 0 0,0 0-1 0 0,0 0 1 0 0,1 0 0 0 0,-1 0-1 0 0,0 0 1 0 0,0-1 0 0 0,0 1 0 0 0,0 0-1 0 0,1 0 312 0 0,2-2-1448 0 0</inkml:trace>
  <inkml:trace contextRef="#ctx0" brushRef="#br1" timeOffset="56">1241 4704 1336 0 0,'-7'0'10757'0'0,"-3"0"-2046"0"0,19-5-6411 0 0,12-4-1403 0 0,23-6-897 0 0,59-9-3791 0 0,-93 22 3232 0 0,15-3-1760 0 0</inkml:trace>
  <inkml:trace contextRef="#ctx0" brushRef="#br1" timeOffset="57">1466 4843 1440 0 0,'-3'10'11678'0'0,"7"-4"-5729"0"0,-3-6-5708 0 0,0 1 0 0 0,1 0 0 0 0,-1-1 0 0 0,0 0 1 0 0,0 1-1 0 0,1-1 0 0 0,-1 0 0 0 0,0 0 0 0 0,1 1 1 0 0,-1-1-1 0 0,1 0 0 0 0,-1 0 0 0 0,0-1-241 0 0,5 1-190 0 0,0-1 0 0 0,0 1 0 0 0,-1-2 0 0 0,1 1 0 0 0,0-1 0 0 0,1 0 190 0 0,-2-1-224 0 0,-1 1 1 0 0,0 0-1 0 0,0-1 1 0 0,0 0-1 0 0,0 0 1 0 0,-1 0-1 0 0,1-1 1 0 0,-1 1-1 0 0,3-4 224 0 0,-2 2-1197 0 0,-1 1-1 0 0,-1-1 1 0 0,1 0 0 0 0,0 0-1 0 0,-1 0 1 0 0,0 0 0 0 0,-1 0-1 0 0,2-5 1198 0 0,-3 9-260 0 0,1 1-1 0 0,-1-1 1 0 0,0 0-1 0 0,0 0 0 0 0,0 0 1 0 0,0 0-1 0 0,0 0 1 0 0,0 0-1 0 0,0 0 0 0 0,0 0 1 0 0,0 0-1 0 0,0 0 1 0 0,0 0-1 0 0,-1 0 1 0 0,1 0-1 0 0,0 1 0 0 0,-1-1 1 0 0,1 0-1 0 0,0 0 261 0 0,-1 1 206 0 0,1-1 0 0 0,-1 1 0 0 0,1-1 0 0 0,-1 1-1 0 0,1 0 1 0 0,-1-1 0 0 0,1 1 0 0 0,-1 0 0 0 0,1-1 0 0 0,-1 1-1 0 0,1 0 1 0 0,-1 0 0 0 0,0 0 0 0 0,1 0 0 0 0,-1-1 0 0 0,1 1 0 0 0,-1 0-1 0 0,0 0 1 0 0,1 0 0 0 0,-1 0 0 0 0,0 0-206 0 0,-1 1 793 0 0,0-1 0 0 0,0 1 1 0 0,0-1-1 0 0,0 1 0 0 0,0-1 0 0 0,0 1 1 0 0,0 0-1 0 0,1 0 0 0 0,-2 0-793 0 0,-7 8 96 0 0,5-5 311 0 0,1 1 0 0 0,1 0 0 0 0,-1 1 0 0 0,1-1-1 0 0,-1 1 1 0 0,2-1 0 0 0,-1 1 0 0 0,1 0 0 0 0,-1 0 0 0 0,2 0 0 0 0,-1 0-1 0 0,0 5-406 0 0,2-7-13 0 0,0-1 0 0 0,0 0 0 0 0,0 0 0 0 0,1 1 0 0 0,-1-1 0 0 0,1 0-1 0 0,0 0 1 0 0,0 0 0 0 0,0 0 0 0 0,0 0 0 0 0,1 0 0 0 0,-1 0-1 0 0,1 0 1 0 0,0 0 0 0 0,0-1 0 0 0,0 1 0 0 0,0-1 0 0 0,0 1 0 0 0,1-1-1 0 0,-1 0 1 0 0,1 0 0 0 0,0 1 13 0 0,14 4-2110 0 0,-12-7 72 0 0,-1 0-1 0 0,1 0 1 0 0,-1 0 0 0 0,1 0 0 0 0,-1 0 0 0 0,1-1 0 0 0,-1 0 0 0 0,1 0 2038 0 0,-4 1-268 0 0,9-2-792 0 0</inkml:trace>
  <inkml:trace contextRef="#ctx0" brushRef="#br1" timeOffset="58">1762 4745 1056 0 0,'-7'-2'9738'0'0,"0"2"-4355"0"0,-13 9-1806 0 0,12-4-2045 0 0,5-3-1300 0 0,0 0 0 0 0,0 0 0 0 0,0 0 0 0 0,0 0-1 0 0,0 0 1 0 0,1 1 0 0 0,-2 1-232 0 0,3-3 23 0 0,1 0 1 0 0,-1 0-1 0 0,0 0 0 0 0,0-1 0 0 0,1 1 1 0 0,-1 0-1 0 0,0 0 0 0 0,1 1 0 0 0,-1-1 1 0 0,1 0-1 0 0,0 0 0 0 0,-1 0 0 0 0,1 0 1 0 0,0 0-1 0 0,0 0 0 0 0,0 1 0 0 0,-1-1 0 0 0,1 0 1 0 0,0 0-1 0 0,0 0 0 0 0,1 0 0 0 0,-1 1 1 0 0,0 0-24 0 0,1-1-1 0 0,0-1-1 0 0,0 1 1 0 0,-1 0 0 0 0,1 0 0 0 0,0-1 0 0 0,0 1-1 0 0,0-1 1 0 0,0 1 0 0 0,0-1 0 0 0,0 1 0 0 0,0-1 0 0 0,0 1-1 0 0,0-1 1 0 0,0 0 0 0 0,0 0 0 0 0,0 0 0 0 0,1 1 1 0 0,19 1-19 0 0,-20-2 18 0 0,3 1-3 0 0,0-1 0 0 0,0 1 0 0 0,0 0 0 0 0,-1 0 0 0 0,1 0 0 0 0,0 1 0 0 0,0-1 0 0 0,-1 1 1 0 0,1 0-1 0 0,-1 0 0 0 0,1 0 0 0 0,-1 1 0 0 0,1 0 4 0 0,-3-2 1 0 0,0 0 1 0 0,0 0-1 0 0,0 0 1 0 0,0 0-1 0 0,0 0 1 0 0,0 0-1 0 0,-1 0 0 0 0,1 1 1 0 0,0-1-1 0 0,-1 0 1 0 0,1 0-1 0 0,-1 0 1 0 0,1 1-1 0 0,-1-1 0 0 0,0 0 1 0 0,0 1-1 0 0,1-1 1 0 0,-1 0-1 0 0,0 1 1 0 0,0-1-1 0 0,0 0 1 0 0,-1 1-1 0 0,1-1 0 0 0,0 0 1 0 0,0 1-1 0 0,-1-1 1 0 0,1 0-1 0 0,-1 1 1 0 0,1-1-1 0 0,-1 0 1 0 0,1 0-1 0 0,-1 0 0 0 0,0 1 1 0 0,0-1-1 0 0,1 0 1 0 0,-1 0-1 0 0,0 0 1 0 0,0 0-1 0 0,-1 0-1 0 0,-1 3 15 0 0,-1-2 0 0 0,1 1 1 0 0,0 0-1 0 0,-1-1 0 0 0,0 1 0 0 0,1-1 1 0 0,-3 1-16 0 0,3-2-105 0 0,0 1 0 0 0,0-1 0 0 0,-1 0 0 0 0,1 0 0 0 0,-1 0 0 0 0,1 0 0 0 0,0-1 0 0 0,-1 1 0 0 0,1-1 0 0 0,-1 0 0 0 0,1 0 0 0 0,-1 0 0 0 0,1 0 0 0 0,-4-1 105 0 0,7 0-381 0 0,-1 1-1 0 0,0-1 1 0 0,0 1 0 0 0,1-1 0 0 0,-1 1-1 0 0,0-1 1 0 0,1 1 0 0 0,-1-1 0 0 0,0 0-1 0 0,1 1 1 0 0,-1-1 0 0 0,1 0-1 0 0,-1 0 1 0 0,1 1 0 0 0,-1-1 0 0 0,1 0-1 0 0,0 0 1 0 0,-1 0 0 0 0,1 1-1 0 0,0-1 1 0 0,0 0 0 0 0,0 0 0 0 0,0 0-1 0 0,-1 0 1 0 0,1 0 0 0 0,0 1-1 0 0,0-1 1 0 0,1 0 0 0 0,-1 0 0 0 0,0 0 381 0 0,2-5-8199 0 0</inkml:trace>
  <inkml:trace contextRef="#ctx0" brushRef="#br1" timeOffset="59">1888 4706 0 0 0,'3'-18'466'0'0,"0"-1"1252"0"0,-3 7 7929 0 0,-1 64-3927 0 0,-3 0-4220 0 0,-1 55-1440 0 0,5-93-454 0 0,1 29 285 0 0,-1-40-1240 0 0,1 0 0 0 0,-1 1-1 0 0,1-1 1 0 0,0 0 0 0 0,0 0 0 0 0,2 3 1349 0 0,0-3-7595 0 0,-1-4 6037 0 0</inkml:trace>
  <inkml:trace contextRef="#ctx0" brushRef="#br1" timeOffset="60">1847 4809 960 0 0,'-3'-11'12126'0'0,"9"5"-7034"0"0,-4 5-4915 0 0,1 0 0 0 0,-1 0-1 0 0,1 1 1 0 0,0-1 0 0 0,0 1 0 0 0,-1 0-1 0 0,2-1-176 0 0,-1 1 217 0 0,45-7-1920 0 0,0-3-10083 0 0,-43 9 9752 0 0,11-2-515 0 0</inkml:trace>
  <inkml:trace contextRef="#ctx0" brushRef="#br1" timeOffset="61">2000 4854 512 0 0,'-6'1'2537'0'0,"6"-1"-2165"0"0,0 0 0 0 0,-1 1 0 0 0,1-1 0 0 0,0 0 0 0 0,0 0 0 0 0,0 0 0 0 0,-1 1 0 0 0,1-1 0 0 0,0 0 0 0 0,0 0 0 0 0,0 1 0 0 0,0-1 0 0 0,0 0-1 0 0,-1 0 1 0 0,1 1 0 0 0,0-1 0 0 0,0 0 0 0 0,0 0 0 0 0,0 1 0 0 0,0-1 0 0 0,0 0 0 0 0,0 1 0 0 0,0-1 0 0 0,0 0 0 0 0,0 0 0 0 0,0 1 0 0 0,0-1 0 0 0,0 0 0 0 0,0 0 0 0 0,0 1 0 0 0,1-1 0 0 0,-1 0 0 0 0,0 0 0 0 0,0 1-1 0 0,0-1 1 0 0,0 0 0 0 0,0 0 0 0 0,1 1 0 0 0,-1-1-372 0 0,4 1 1730 0 0,2-4-3514 0 0,-1-1 1767 0 0,0-1 0 0 0,0 0-1 0 0,0 1 1 0 0,0-2 0 0 0,-1 1 0 0 0,3-3 17 0 0,-5 5-173 0 0,0 0 0 0 0,0 1 0 0 0,-1-1 0 0 0,1 0 0 0 0,-1 0 0 0 0,1 0-1 0 0,-1 0 1 0 0,0-1 0 0 0,0 1 0 0 0,-1 0 0 0 0,1 0 0 0 0,-1-1 0 0 0,1 1 0 0 0,-1-2 173 0 0,0 5 11 0 0,0-1 0 0 0,0 1 0 0 0,0 0 0 0 0,0 0 0 0 0,0-1 0 0 0,0 1 0 0 0,0 0 0 0 0,0 0 0 0 0,0-1 0 0 0,0 1 0 0 0,0 0 0 0 0,0 0 0 0 0,0 0 0 0 0,0-1 0 0 0,-1 1 0 0 0,1 0 0 0 0,0 0 0 0 0,0-1 0 0 0,0 1 0 0 0,0 0 0 0 0,0 0 0 0 0,-1 0 0 0 0,1 0 0 0 0,0-1 0 0 0,0 1 0 0 0,0 0 0 0 0,-1 0 0 0 0,1 0 0 0 0,0 0 0 0 0,0 0 0 0 0,0-1 0 0 0,-1 1 0 0 0,1 0 0 0 0,0 0 0 0 0,0 0-11 0 0,-9 5 687 0 0,-5 12 607 0 0,14-16-1246 0 0,-4 6 296 0 0,0-1-1 0 0,1 1 1 0 0,-1 1 0 0 0,2-1-1 0 0,-1 0 1 0 0,1 1 0 0 0,0-1-1 0 0,0 1 1 0 0,1 0 0 0 0,0 1-344 0 0,1-7 16 0 0,0-1 0 0 0,0 0 0 0 0,0 0 0 0 0,0 1 0 0 0,0-1 0 0 0,0 0 1 0 0,0 0-1 0 0,1 1 0 0 0,-1-1 0 0 0,0 0 0 0 0,1 0 0 0 0,-1 0 0 0 0,1 0 0 0 0,0 0 0 0 0,-1 0 0 0 0,1 0 1 0 0,0 0-1 0 0,-1 0 0 0 0,1 0 0 0 0,0 0 0 0 0,0 0 0 0 0,0 0 0 0 0,0 0 0 0 0,0-1 0 0 0,0 1 0 0 0,0 0 1 0 0,0-1-1 0 0,0 1 0 0 0,0-1 0 0 0,1 1 0 0 0,-1-1 0 0 0,1 1-16 0 0,1 0-99 0 0,-1-1 0 0 0,1 1 1 0 0,0-1-1 0 0,0 0 0 0 0,-1 1 0 0 0,1-1 0 0 0,0 0 1 0 0,0-1-1 0 0,-1 1 0 0 0,1 0 0 0 0,0-1 0 0 0,0 0 0 0 0,-1 1 1 0 0,1-1 98 0 0,21-11-4137 0 0,-16 7 653 0 0,1 0 1 0 0,-1 0 0 0 0,4-5 3483 0 0,-9 7-842 0 0,1 0 0 0 0,-1 0 1 0 0,1-1-1 0 0,-1 1 1 0 0,-1-1-1 0 0,1 0 2 0 0,0 0-2 0 0,-1 0 842 0 0,-1 1 275 0 0,0 1-1 0 0,0 0 1 0 0,0 0-1 0 0,0-1 0 0 0,-1 1 1 0 0,1-1-1 0 0,-1 1 1 0 0,1 0 0 0 0,-1-3-275 0 0,-1-4-955 0 0,1 7 2010 0 0,0 0-1 0 0,0 0 0 0 0,0 0 0 0 0,0 0 1 0 0,0 0-1 0 0,0 0 0 0 0,0 0 1 0 0,0 0-1 0 0,1 0 0 0 0,-1 0 0 0 0,1 0 1 0 0,0 0-1 0 0,-1 0 0 0 0,2 0-1054 0 0,-2 2 48 0 0,0 0 0 0 0,0 0 0 0 0,0 0 0 0 0,0 0 0 0 0,0-1 0 0 0,0 1 0 0 0,0 0 0 0 0,0 0 0 0 0,0 0 0 0 0,0 0 0 0 0,0 0 0 0 0,0 0 0 0 0,0 0-1 0 0,0 0 1 0 0,1 0 0 0 0,-1 0 0 0 0,0 0 0 0 0,0 0 0 0 0,0 0 0 0 0,0 0 0 0 0,0 0 0 0 0,0 0 0 0 0,0 0 0 0 0,0 0 0 0 0,0 0 0 0 0,1 0 0 0 0,-1 0 0 0 0,0 0 0 0 0,0 0 0 0 0,0 0 0 0 0,0 0 0 0 0,0 0 0 0 0,0 0 0 0 0,0 0-1 0 0,0 0 1 0 0,0 0 0 0 0,1 0 0 0 0,-1 0 0 0 0,0 0 0 0 0,0 0 0 0 0,0 0 0 0 0,0 0 0 0 0,0 0 0 0 0,0 0 0 0 0,0 0 0 0 0,0 0 0 0 0,0 0 0 0 0,0 0 0 0 0,0 0 0 0 0,0 1 0 0 0,1-1 0 0 0,-1 0 0 0 0,0 0 0 0 0,0 0-1 0 0,0 0 1 0 0,0 0 0 0 0,0 0 0 0 0,0 0 0 0 0,0 0 0 0 0,0 0 0 0 0,0 1 0 0 0,0-1 0 0 0,0 0-48 0 0,2 11 1110 0 0,-2 14-488 0 0,0-14-448 0 0,1 0-1 0 0,0 0 1 0 0,1 5-174 0 0,1 4-191 0 0,-3-15-18 0 0,-1-5 89 0 0,-4-10 97 0 0,-6-15 501 0 0,10 21-293 0 0,0 0 0 0 0,0 0-1 0 0,0 0 1 0 0,0 0-1 0 0,1 0 1 0 0,0 0 0 0 0,0-1-1 0 0,0 1 1 0 0,0 0 0 0 0,1 0-1 0 0,-1 0 1 0 0,1 0 0 0 0,0 0-1 0 0,0 0 1 0 0,1 0-1 0 0,-1 0 1 0 0,1 0 0 0 0,1-2-185 0 0,0 2 63 0 0,0 0 0 0 0,-1 1 0 0 0,1-1 1 0 0,1 1-1 0 0,-1-1 0 0 0,0 1 0 0 0,2-1-63 0 0,1 0-616 0 0,-1 0-1 0 0,1 1 0 0 0,-1 0 1 0 0,1 0-1 0 0,4-1 617 0 0,23-7-149 0 0,-22 8-177 0 0</inkml:trace>
  <inkml:trace contextRef="#ctx0" brushRef="#br1" timeOffset="62">855 5523 0 0 0,'0'0'190'0'0,"0"0"-1"0"0,0 0 1 0 0,0 0 0 0 0,-1 0 0 0 0,1 0-1 0 0,0 0 1 0 0,0 0 0 0 0,0 0 0 0 0,0 0-1 0 0,0 0 1 0 0,0 0 0 0 0,-1 0-1 0 0,1 0 1 0 0,0 0 0 0 0,0 0 0 0 0,0 0-1 0 0,0 0 1 0 0,0 0 0 0 0,0 0 0 0 0,-1 0-1 0 0,1 0 1 0 0,0 0 0 0 0,0 0-1 0 0,0 0 1 0 0,0 0 0 0 0,0 0 0 0 0,0 0-1 0 0,-1 0 1 0 0,1 0 0 0 0,0-1 0 0 0,0 1-1 0 0,0 0 1 0 0,0 0 0 0 0,0 0-1 0 0,0 0 1 0 0,0 0 0 0 0,0 0 0 0 0,0 0-1 0 0,0-1 1 0 0,0 1 0 0 0,0 0 0 0 0,0 0-1 0 0,0 0 1 0 0,0 0 0 0 0,0 0-1 0 0,0 0 1 0 0,0-1 0 0 0,0 1 0 0 0,0 0-1 0 0,0 0 1 0 0,0 0-190 0 0,8-4 7051 0 0,5 1-2945 0 0,-4 1-3300 0 0,29 5 1963 0 0,-28-2-3105 0 0,0 0 1 0 0,0-1 0 0 0,0 0-1 0 0,5-1 336 0 0,2-2-727 0 0,0 0-295 0 0</inkml:trace>
  <inkml:trace contextRef="#ctx0" brushRef="#br1" timeOffset="63">1438 5415 56 0 0,'0'-1'302'0'0,"0"0"1"0"0,0 0-1 0 0,0 0 0 0 0,-1 0 1 0 0,1 0-1 0 0,0 1 0 0 0,0-1 0 0 0,0 0 1 0 0,-1 0-1 0 0,1 0 0 0 0,0 1 1 0 0,-1-1-1 0 0,1 0 0 0 0,-1 0 1 0 0,1 1-1 0 0,-1-1 0 0 0,1 0 0 0 0,-1 1 1 0 0,0-1-1 0 0,1 1 0 0 0,-1-1 1 0 0,0 0-1 0 0,1 1 0 0 0,-1 0 1 0 0,0-1-1 0 0,0 1 0 0 0,1-1 0 0 0,-1 1-302 0 0,-16-8 5766 0 0,8 7-5191 0 0,6 1-362 0 0,0 1 1 0 0,-1 0-1 0 0,1-1 1 0 0,0 2 0 0 0,0-1-1 0 0,0 0 1 0 0,0 1 0 0 0,0-1-1 0 0,0 1 1 0 0,0 0 0 0 0,0 0-1 0 0,1 0 1 0 0,-1 0-1 0 0,1 0 1 0 0,-1 1 0 0 0,1-1-1 0 0,0 1 1 0 0,0 0 0 0 0,0-1-1 0 0,0 1 1 0 0,0 2-214 0 0,-5 7 69 0 0,1 0 0 0 0,1 1 0 0 0,0-1 0 0 0,-2 11-69 0 0,3-10 19 0 0,0 0 0 0 0,1 0 1 0 0,1 0-1 0 0,0 1 0 0 0,1 1-19 0 0,1-11 3 0 0,0 0-1 0 0,1 0 0 0 0,-1 0 0 0 0,1 0 0 0 0,-1 0 0 0 0,1 0 0 0 0,1 0 0 0 0,0 4-2 0 0,-1-6 0 0 0,0 0-1 0 0,0 0 1 0 0,1 0-1 0 0,-1 0 1 0 0,0-1-1 0 0,1 1 1 0 0,-1 0-1 0 0,1 0 1 0 0,-1-1-1 0 0,1 1 1 0 0,0-1-1 0 0,0 0 1 0 0,0 1-1 0 0,0-1 1 0 0,0 0-1 0 0,1 0 1 0 0,-2 0-7 0 0,1-1-1 0 0,0 0 1 0 0,0 1-1 0 0,0-1 1 0 0,0 0-1 0 0,0 0 1 0 0,0 0-1 0 0,0 0 1 0 0,0 0-1 0 0,0 0 1 0 0,0-1-1 0 0,0 1 1 0 0,0-1-1 0 0,0 1 1 0 0,1-2 7 0 0,29-13-242 0 0,-27 12 180 0 0,12-6-432 0 0,-1-1 0 0 0,0-1 0 0 0,0-1 0 0 0,-1 0 0 0 0,3-4 494 0 0,-13 12-216 0 0,-1-1 1 0 0,1 0-1 0 0,-1 0 1 0 0,0-1-1 0 0,0 1 1 0 0,0-1-1 0 0,-1 0 1 0 0,1 1-1 0 0,-2-2 1 0 0,1 1-1 0 0,-1 0 1 0 0,0 0-1 0 0,0-1 1 0 0,0 0-1 0 0,-1 1 1 0 0,0-6 215 0 0,-1 10-23 0 0,0 0 1 0 0,0 0 0 0 0,0 0-1 0 0,-1 0 1 0 0,1 0-1 0 0,0 0 1 0 0,-1 1 0 0 0,0-1-1 0 0,0 0 1 0 0,1 0 0 0 0,-1 0-1 0 0,0 1 1 0 0,0-1 0 0 0,-1 0-1 0 0,1 1 1 0 0,0-1 0 0 0,0 1 22 0 0,-2-2 67 0 0,0 0 0 0 0,0 1 0 0 0,-1-1 0 0 0,1 1 0 0 0,0 0-1 0 0,-1 0 1 0 0,1 0 0 0 0,-3 0-67 0 0,-5-2-538 0 0,0 1-1 0 0,-1 0 0 0 0,1 0 0 0 0,0 2 1 0 0,-8-1 538 0 0,-2 1-3626 0 0,15 3-1083 0 0</inkml:trace>
  <inkml:trace contextRef="#ctx0" brushRef="#br1" timeOffset="64">1591 5432 0 0 0,'0'-15'-278'0'0,"-1"-4"5736"0"0,1 6 2564 0 0,-1 11-4062 0 0,1 4-572 0 0,-3 37-1879 0 0,2 25-1509 0 0,1-22 6 0 0,-4 15-6 0 0,2-42 51 0 0,1-6-1752 0 0,9-20-1028 0 0,1-2-206 0 0,0 0 0 0 0,2 0-1 0 0,-1 0 1 0 0,1 2-1 0 0,1-1 2936 0 0,21-17-838 0 0,-16 13 1018 0 0,1-1-1 0 0,-2-1 1 0 0,4-7-180 0 0,-7 15 7727 0 0,-11 10-3167 0 0,-8 7-2937 0 0,-34 38 1969 0 0,17-20-1991 0 0,-9 7-1601 0 0,25-25 176 0 0,-1-1-8 0 0,0 1 0 0 0,1 0 0 0 0,0 1 0 0 0,0-1 1 0 0,1 1-1 0 0,0 1 0 0 0,0-1 0 0 0,-3 9-168 0 0,9-16 8 0 0,-1-1 0 0 0,1 1-1 0 0,0-1 1 0 0,0 1 0 0 0,-1 0-1 0 0,1-1 1 0 0,0 1-1 0 0,0 0 1 0 0,0-1 0 0 0,0 1-1 0 0,0 0 1 0 0,0-1 0 0 0,0 1-1 0 0,0 0 1 0 0,0-1 0 0 0,0 1-1 0 0,0 0 1 0 0,1-1 0 0 0,-1 1-1 0 0,0 0 1 0 0,0-1 0 0 0,1 1-1 0 0,-1-1 1 0 0,0 1-1 0 0,1 0-7 0 0,0 0-1 0 0,0-1-1 0 0,0 1 1 0 0,0 0-1 0 0,0-1 0 0 0,0 1 1 0 0,0-1-1 0 0,0 1 0 0 0,0-1 1 0 0,0 1-1 0 0,0-1 0 0 0,0 0 1 0 0,0 0-1 0 0,0 0 0 0 0,1 1 2 0 0,6-1-114 0 0,0 0 0 0 0,0 0-1 0 0,1-1 1 0 0,2 0 114 0 0,-2 0-185 0 0,26-3-1620 0 0,-3 0-3167 0 0,1 3-6643 0 0,-18 1 8507 0 0</inkml:trace>
  <inkml:trace contextRef="#ctx0" brushRef="#br1" timeOffset="65">2106 5328 0 0 0,'5'-7'-1867'0'0,"0"-2"8696"0"0,-5 7 1155 0 0,-5 11-4388 0 0,-92 188 2081 0 0,76-146-6123 0 0,2 1 0 0 0,-12 52 446 0 0,30-100-480 0 0,0 0-1 0 0,0 0 1 0 0,1 0-1 0 0,-1 0 1 0 0,1 0-1 0 0,0 0 1 0 0,0 0-1 0 0,0 0 1 0 0,0 0 0 0 0,1 0-1 0 0,0 2 481 0 0,3-2-2042 0 0,2-1-1092 0 0</inkml:trace>
  <inkml:trace contextRef="#ctx0" brushRef="#br1" timeOffset="66">2289 5469 0 0 0,'-2'-3'319'0'0,"1"0"1"0"0,0 0-1 0 0,0 0 0 0 0,0 0 1 0 0,0 0-1 0 0,1-1 0 0 0,-1 0-319 0 0,-1-13 9883 0 0,0 0-5415 0 0,-3-16 213 0 0,1 52-3814 0 0,2 4-790 0 0,1 1 0 0 0,1-1 0 0 0,2 6-77 0 0,4 37 88 0 0,-6-64-79 0 0,1 5-16 0 0,0 0 1 0 0,0 0-1 0 0,0-1 0 0 0,1 1 1 0 0,0-1-1 0 0,3 6 7 0 0,-5-12-2 0 0,0 0 1 0 0,0 0-1 0 0,0 0 0 0 0,0 0 1 0 0,0 0-1 0 0,0 0 0 0 0,0 0 0 0 0,0 0 1 0 0,0 0-1 0 0,0 0 0 0 0,0 0 1 0 0,0 0-1 0 0,0 0 0 0 0,0 0 1 0 0,0 0-1 0 0,0 0 0 0 0,0 0 0 0 0,0 0 1 0 0,0 0-1 0 0,0 0 0 0 0,0 0 1 0 0,0 0-1 0 0,0 0 0 0 0,0 0 0 0 0,0 0 1 0 0,0 0-1 0 0,0 0 0 0 0,1 0 1 0 0,-1 0-1 0 0,0 0 0 0 0,0 0 1 0 0,0 0-1 0 0,0 0 0 0 0,0 0 0 0 0,0 0 1 0 0,0 0-1 0 0,0 0 0 0 0,0 0 1 0 0,0 0-1 0 0,0 0 0 0 0,0 0 1 0 0,0 0-1 0 0,0 0 0 0 0,0 0 0 0 0,0 0 1 0 0,0 0-1 0 0,0 0 0 0 0,0 0 1 0 0,0 0-1 0 0,0 0 2 0 0,0-7-16 0 0,-2-9 38 0 0,-2 2-2 0 0,-3-15 3 0 0,-3-27-23 0 0,9 47 2 0 0,0 0 0 0 0,1 0 0 0 0,0 0 0 0 0,1 0-1 0 0,0 0 1 0 0,0 0 0 0 0,1 0 0 0 0,1-6-2 0 0,-3 15-1 0 0,0 0 0 0 0,0 0 0 0 0,0-1 0 0 0,0 1 0 0 0,1 0 0 0 0,-1-1 0 0 0,0 1 1 0 0,0 0-1 0 0,0 0 0 0 0,0-1 0 0 0,0 1 0 0 0,0 0 0 0 0,1 0 0 0 0,-1-1 0 0 0,0 1 0 0 0,0 0 0 0 0,0 0 0 0 0,1-1 1 0 0,-1 1-1 0 0,0 0 0 0 0,0 0 0 0 0,1 0 0 0 0,-1 0 0 0 0,0-1 0 0 0,0 1 0 0 0,1 0 0 0 0,-1 0 0 0 0,0 0 0 0 0,1 0 1 0 0,-1 0-1 0 0,0 0 0 0 0,1 0 1 0 0,7 6-37 0 0,6 20-7 0 0,-11-21 52 0 0,8 13-3 0 0,0 0 0 0 0,1-1 0 0 0,1 0-1 0 0,1-1 1 0 0,0-1 0 0 0,1 0 0 0 0,14 10-5 0 0,-25-22 6 0 0,0 0 0 0 0,1 0 0 0 0,-1-1-1 0 0,1 0 1 0 0,0 1 0 0 0,-1-2 0 0 0,1 1 0 0 0,0-1 0 0 0,0 1-6 0 0,-4-2 5 0 0,0 0 1 0 0,0 0-1 0 0,0 1 0 0 0,0-1 1 0 0,0 0-1 0 0,0 0 0 0 0,0 0 0 0 0,0 0 1 0 0,0 0-1 0 0,0 0 0 0 0,0-1 1 0 0,0 1-1 0 0,0 0 0 0 0,0 0 1 0 0,0-1-1 0 0,0 1 0 0 0,0-1 1 0 0,0 1-1 0 0,0-1 0 0 0,0 1 0 0 0,0-1 1 0 0,0 1-1 0 0,-1-1 0 0 0,1 0 1 0 0,0 0-1 0 0,0 1 0 0 0,-1-1 1 0 0,1 0-1 0 0,-1 0 0 0 0,1 0 1 0 0,0 1-1 0 0,-1-1 0 0 0,0 0 0 0 0,1 0 1 0 0,-1 0-1 0 0,1 0 0 0 0,-1 0 1 0 0,0 0-1 0 0,0 0 0 0 0,0 0 1 0 0,0 0-1 0 0,0 0 0 0 0,0 0 1 0 0,0 0-1 0 0,0 0 0 0 0,0-1-5 0 0,0-3 18 0 0,-1 1 0 0 0,1-1 1 0 0,-1 1-1 0 0,0-1 0 0 0,-1 1 0 0 0,1 0 0 0 0,-1 0 0 0 0,0-1 0 0 0,0 1-18 0 0,-23-39-353 0 0,9 15-784 0 0,4 3-2297 0 0,9 7-3690 0 0,3 13-1156 0 0</inkml:trace>
  <inkml:trace contextRef="#ctx0" brushRef="#br1" timeOffset="67">2647 5467 0 0 0,'3'-2'-425'0'0,"9"-8"4622"0"0,-11 9-3447 0 0,0 1-1 0 0,-1-1 1 0 0,1 0 0 0 0,-1 1 0 0 0,1-1 0 0 0,-1 0 0 0 0,1 0 0 0 0,-1 0 0 0 0,0 1 0 0 0,1-1 0 0 0,-1 0-1 0 0,0 0 1 0 0,0 0 0 0 0,0 0 0 0 0,0 0 0 0 0,0 0-750 0 0,0 0 80 0 0,0 1 1 0 0,0 0-1 0 0,0 0 0 0 0,0 0 1 0 0,-1 0-1 0 0,1 0 1 0 0,0-1-1 0 0,0 1 0 0 0,0 0 1 0 0,-1 0-1 0 0,1 0 0 0 0,0 0 1 0 0,0 0-1 0 0,0 0 0 0 0,-1 0 1 0 0,1 0-1 0 0,0 0 0 0 0,0 0 1 0 0,-1 0-1 0 0,1 0 1 0 0,0 0-1 0 0,0 0 0 0 0,-1 0 1 0 0,1 0-1 0 0,0 0 0 0 0,0 0 1 0 0,0 0-1 0 0,-1 0 0 0 0,1 0 1 0 0,0 1-1 0 0,0-1 0 0 0,0 0 1 0 0,-1 0-1 0 0,1 0 1 0 0,0 0-1 0 0,0 0 0 0 0,0 1 1 0 0,0-1-1 0 0,-1 0 0 0 0,1 0 1 0 0,0 0-81 0 0,-9 6 639 0 0,3-1-404 0 0,1 0-1 0 0,0 0 0 0 0,0 0 0 0 0,1 1 1 0 0,-1 0-1 0 0,1 0 0 0 0,0 0 1 0 0,1 0-1 0 0,-3 5-234 0 0,5-7 20 0 0,-1-1 0 0 0,1 1 0 0 0,-1 0 0 0 0,1-1 0 0 0,0 1-1 0 0,0 0 1 0 0,1 0 0 0 0,-1 0 0 0 0,1 0 0 0 0,0 0 0 0 0,0-1 0 0 0,0 1 0 0 0,0 0 0 0 0,1 0 0 0 0,0 0 0 0 0,-1 0-1 0 0,1 0 1 0 0,1 2-20 0 0,-1-5-18 0 0,0 0 0 0 0,-1 0-1 0 0,1 1 1 0 0,0-1-1 0 0,0 0 1 0 0,0 0 0 0 0,0 0-1 0 0,0 0 1 0 0,0 0-1 0 0,0 0 1 0 0,0 0 0 0 0,0 0-1 0 0,1 0 1 0 0,-1 0-1 0 0,0-1 1 0 0,1 1 0 0 0,-1-1-1 0 0,0 1 1 0 0,1-1-1 0 0,-1 1 1 0 0,1-1 18 0 0,0 0-92 0 0,1 1-1 0 0,0-1 1 0 0,0 0-1 0 0,0 0 1 0 0,-1-1 0 0 0,1 1-1 0 0,0 0 1 0 0,0-1-1 0 0,-1 0 1 0 0,1 0 0 0 0,0 0 92 0 0,3-1-327 0 0,-1-1 0 0 0,1 1 0 0 0,0-1 1 0 0,-1-1-1 0 0,0 1 0 0 0,0-1 0 0 0,0 0 1 0 0,0 0-1 0 0,3-4 327 0 0,-6 5 12 0 0,-1 1-1 0 0,1-1 1 0 0,-1 0 0 0 0,1 0 0 0 0,-1 0-1 0 0,0 1 1 0 0,0-1 0 0 0,0 0 0 0 0,-1-1-1 0 0,1 1 1 0 0,-1 0 0 0 0,1 0-1 0 0,-1 0 1 0 0,0 0 0 0 0,0 0 0 0 0,-1 0-1 0 0,1 0 1 0 0,-1 0 0 0 0,1-1 0 0 0,-1 1-1 0 0,0 0 1 0 0,0 1 0 0 0,0-1 0 0 0,-1 0-1 0 0,1 0-11 0 0,-2-3 24 0 0,0-1-1 0 0,-1 1 0 0 0,0 1 0 0 0,0-1 0 0 0,0 0 0 0 0,-3-1-23 0 0,-16-14-2665 0 0,22 21 481 0 0,3 0 159 0 0</inkml:trace>
  <inkml:trace contextRef="#ctx0" brushRef="#br1" timeOffset="68">2821 5394 792 0 0,'-1'-1'204'0'0,"-11"-7"12972"0"0,9 12-6216 0 0,2 4-7858 0 0,-4 48 2992 0 0,1-31-1812 0 0,2 1 0 0 0,1 7-282 0 0,1-22-9 0 0,0 0 0 0 0,1 0 0 0 0,0 0 0 0 0,1 0 0 0 0,0 0 0 0 0,3 5 9 0 0,2-6-700 0 0,-6-9-33 0 0,-4-4 199 0 0,3 2 403 0 0,-1 1 0 0 0,1-1 1 0 0,0 1-1 0 0,0-1 0 0 0,-1 1 0 0 0,1-1 0 0 0,0 0 0 0 0,0 1 0 0 0,0-1 0 0 0,0 1 1 0 0,0-1-1 0 0,0 1 0 0 0,0-1 0 0 0,0 0 0 0 0,0 1 0 0 0,0-1 0 0 0,0 1 0 0 0,0-1 1 0 0,1 1-1 0 0,-1-1 0 0 0,0 1 0 0 0,0-1 0 0 0,1 0 131 0 0,6-14-5991 0 0,-4 9 2559 0 0,1 0-2718 0 0</inkml:trace>
  <inkml:trace contextRef="#ctx0" brushRef="#br1" timeOffset="69">2950 5433 0 0 0,'4'-5'-982'0'0,"-5"0"6059"0"0,1 4-4688 0 0,-1 1 1 0 0,1 0 0 0 0,-1 0-1 0 0,1 0 1 0 0,-1 0 0 0 0,1 0-1 0 0,-1 0 1 0 0,1 0 0 0 0,0 0-1 0 0,-1 0 1 0 0,1 0-1 0 0,-1 0 1 0 0,1 0 0 0 0,-1 0-1 0 0,1 0 1 0 0,-1 0 0 0 0,1 0-1 0 0,0 1 1 0 0,-1-1 0 0 0,1 0-1 0 0,-1 0 1 0 0,1 0 0 0 0,0 1-1 0 0,-1-1 1 0 0,1 0-1 0 0,0 1 1 0 0,-1-1-390 0 0,-12 11 2422 0 0,0 1 0 0 0,1 0 0 0 0,-9 13-2422 0 0,8-10 555 0 0,0-1-1 0 0,-1-1 1 0 0,-1 1-555 0 0,-19 17 1143 0 0,34-30-1131 0 0,-1-1 0 0 0,1 0 0 0 0,0 0 1 0 0,-1 1-1 0 0,1-1 0 0 0,0 0 0 0 0,0 1 0 0 0,0-1 0 0 0,-1 0 1 0 0,1 1-1 0 0,0-1 0 0 0,0 1 0 0 0,0-1 0 0 0,0 0 0 0 0,-1 1 1 0 0,1-1-1 0 0,0 1 0 0 0,0-1 0 0 0,0 0 0 0 0,0 1 1 0 0,0-1-1 0 0,0 1 0 0 0,0-1 0 0 0,0 0 0 0 0,0 1 0 0 0,1-1 1 0 0,-1 1-1 0 0,0-1 0 0 0,0 1-12 0 0,1-1 8 0 0,-1 1 0 0 0,1 0 0 0 0,-1 0 0 0 0,1-1 0 0 0,0 1 0 0 0,-1-1 0 0 0,1 1 0 0 0,0-1 0 0 0,0 1 0 0 0,-1-1 0 0 0,1 1 0 0 0,0-1 0 0 0,0 1-8 0 0,25 6 3 0 0,66-1-846 0 0,-16-2-2660 0 0,-62-3 2305 0 0</inkml:trace>
  <inkml:trace contextRef="#ctx0" brushRef="#br1" timeOffset="70">881 6311 0 0 0,'-7'-2'-2369'0'0,"-1"1"11504"0"0,7 2 1427 0 0,10-1-5821 0 0,8-1-3560 0 0,1 0 1 0 0,6-3-1182 0 0,22-2-2633 0 0,-23 5 1290 0 0,1-2-949 0 0</inkml:trace>
  <inkml:trace contextRef="#ctx0" brushRef="#br1" timeOffset="71">1368 6856 0 0 0,'0'-6'3347'0'0,"-2"14"2520"0"0,-2 9-619 0 0,2-9-5791 0 0,-1 23 2190 0 0,0 0 0 0 0,2 23-1647 0 0,2-25 517 0 0,4 18-517 0 0,-5-44-10 0 0,0-1 0 0 0,0 0 0 0 0,1 0 0 0 0,-1 0-1 0 0,1 0 1 0 0,0 0 0 0 0,-1 0 0 0 0,1 0-1 0 0,0 0 1 0 0,0 0 0 0 0,1 0 10 0 0,-2-2-11 0 0,0 0-1 0 0,0 1 1 0 0,1-1-1 0 0,-1 0 1 0 0,0 0 0 0 0,0 0-1 0 0,0 0 1 0 0,1 0 0 0 0,-1 1-1 0 0,0-1 1 0 0,0 0-1 0 0,0 0 1 0 0,1 0 0 0 0,-1 0-1 0 0,0 0 1 0 0,0 0 0 0 0,1 0-1 0 0,-1 0 1 0 0,0 0-1 0 0,0 0 1 0 0,1 0 0 0 0,-1 0-1 0 0,0 0 1 0 0,0 0 0 0 0,0 0-1 0 0,1 0 1 0 0,-1 0-1 0 0,0 0 1 0 0,0 0 0 0 0,1-1-1 0 0,-1 1 1 0 0,0 0 11 0 0,9-12-453 0 0,7-21-4659 0 0,9-34 5112 0 0,-1 5-3740 0 0,-5 22 2064 0 0,-15 31 2720 0 0,5-7 4011 0 0,-9 16-5009 0 0,0 0 1 0 0,0 0-1 0 0,0 0 0 0 0,0 0 0 0 0,0 0 1 0 0,0 0-1 0 0,0 0 0 0 0,0 0 0 0 0,0 0 1 0 0,0 0-1 0 0,0 0 0 0 0,0 0 1 0 0,0 0-1 0 0,0 0 0 0 0,0 0 0 0 0,0 0 1 0 0,0 0-1 0 0,0 0 0 0 0,0 0 0 0 0,0 0 1 0 0,0 0-1 0 0,0 0 0 0 0,0 0 1 0 0,0 0-1 0 0,0 0 0 0 0,0 0 0 0 0,0 0 1 0 0,0 0-1 0 0,0 0 0 0 0,0 0 0 0 0,0 0 1 0 0,1 0-1 0 0,-1 0 0 0 0,0 0 0 0 0,0 0 1 0 0,0 0-1 0 0,0 0 0 0 0,0 0 1 0 0,0 0-1 0 0,0 0 0 0 0,0 0 0 0 0,0 0 1 0 0,0 0-1 0 0,0 0 0 0 0,0 0 0 0 0,0 0 1 0 0,0 0-1 0 0,0 0 0 0 0,0 0 1 0 0,0 0-1 0 0,0 0 0 0 0,0 0 0 0 0,0 0 1 0 0,0 0-1 0 0,0 0 0 0 0,0 0 0 0 0,0 0 1 0 0,0 0-1 0 0,0 0 0 0 0,0 0-46 0 0,-1 11 2117 0 0,-6 44 1063 0 0,5-24-2098 0 0,3 22-1082 0 0,-1-47-89 0 0,1-1 0 0 0,0 0-1 0 0,0 0 1 0 0,0 0 0 0 0,0 1-1 0 0,1-1 1 0 0,0-1 0 0 0,0 1-1 0 0,0 0 1 0 0,2 2 89 0 0,-2-4-1191 0 0,0-1-1 0 0,-1 1 1 0 0,2-1-1 0 0,-1 0 1 0 0,0 1 0 0 0,3 1 1191 0 0,-1-2-3981 0 0,3-2-3516 0 0</inkml:trace>
  <inkml:trace contextRef="#ctx0" brushRef="#br1" timeOffset="72">1589 6978 344 0 0,'-1'-10'15202'0'0,"2"15"-10247"0"0,2 19-3789 0 0,-3-8-372 0 0,-1-9-617 0 0,1 0 1 0 0,0 0-1 0 0,0 0 0 0 0,1 0 1 0 0,0 0-1 0 0,0 0 0 0 0,1 0 1 0 0,1 5-178 0 0,-3-12-20 0 0,0 0 1 0 0,0 1-1 0 0,0-1 1 0 0,1 0-1 0 0,-1 1 1 0 0,0-1-1 0 0,0 0 1 0 0,1 1-1 0 0,-1-1 1 0 0,0 0-1 0 0,0 1 1 0 0,1-1-1 0 0,-1 0 1 0 0,0 0-1 0 0,1 1 1 0 0,-1-1-1 0 0,1 0 1 0 0,-1 0-1 0 0,0 0 1 0 0,1 1-1 0 0,-1-1 1 0 0,0 0-1 0 0,1 0 1 0 0,-1 0-1 0 0,1 0 1 0 0,-1 0-1 0 0,1 0 1 0 0,-1 0-1 0 0,0 0 1 0 0,1 0-1 0 0,-1 0 20 0 0,14-7-1320 0 0,8-15-1583 0 0,-10 7 1094 0 0,12-14-60 0 0,-6 16 3412 0 0,-18 13-1482 0 0,1 0 1 0 0,-1 0-1 0 0,0 0 1 0 0,0 0-1 0 0,0 0 1 0 0,1 0-1 0 0,-1 0 1 0 0,0 0-1 0 0,0 0 1 0 0,0 0-1 0 0,1 0 1 0 0,-1 0-1 0 0,0 0 1 0 0,0 0-1 0 0,0 0 1 0 0,0 1-1 0 0,1-1 1 0 0,-1 0-1 0 0,0 0 1 0 0,0 0-1 0 0,0 0 1 0 0,0 0-1 0 0,0 1 1 0 0,0-1-1 0 0,1 0 1 0 0,-1 0-1 0 0,0 0 1 0 0,0 0-1 0 0,0 1 0 0 0,0-1 1 0 0,0 0-1 0 0,0 0 1 0 0,0 0-1 0 0,0 0 1 0 0,0 1-1 0 0,0-1 1 0 0,0 0-1 0 0,0 0 1 0 0,0 0-1 0 0,0 1 1 0 0,0-1-1 0 0,0 0 1 0 0,0 0-1 0 0,0 0 1 0 0,0 1-1 0 0,0-1 1 0 0,0 0-1 0 0,0 0 1 0 0,-1 0-62 0 0,0 15 1213 0 0,1-11-910 0 0,-1 6-77 0 0,1-8-111 0 0,0 1 0 0 0,0-1 0 0 0,0 1 0 0 0,0 0 0 0 0,1-1 0 0 0,-1 1 0 0 0,0-1 0 0 0,1 1 0 0 0,0 0-115 0 0,0-2-208 0 0,-1 0 0 0 0,1 0 0 0 0,0 0-1 0 0,0-1 1 0 0,-1 1 0 0 0,1 0 0 0 0,0 0 0 0 0,0 0 0 0 0,0-1 0 0 0,0 1 0 0 0,0-1 0 0 0,0 1 0 0 0,0-1 0 0 0,0 1 0 0 0,0-1 0 0 0,0 1 0 0 0,0-1 0 0 0,0 0-1 0 0,0 0 1 0 0,1 1 0 0 0,-1-1 0 0 0,0 0 0 0 0,0 0 0 0 0,0 0 208 0 0,5 0-1664 0 0,-1 1-686 0 0</inkml:trace>
  <inkml:trace contextRef="#ctx0" brushRef="#br1" timeOffset="73">1832 6854 0 0 0,'3'-18'547'0'0,"1"0"1862"0"0,-3 6 9414 0 0,-6 23-8193 0 0,-1 4-2923 0 0,2 10 114 0 0,0 1-1 0 0,2 9-820 0 0,1 15 290 0 0,3 32-290 0 0,5-21-3805 0 0,-16-96-7321 0 0,-3 0 10112 0 0,7 23 2652 0 0,0 1 0 0 0,2-1 0 0 0,-1 0 0 0 0,2 1 0 0 0,-1-2 0 0 0,2 1 0 0 0,-1-4-1638 0 0,2 16 46 0 0,0 0 1 0 0,0-1-1 0 0,0 1 1 0 0,0-1-1 0 0,0 1 1 0 0,0-1-1 0 0,0 1 1 0 0,0 0-1 0 0,0-1 1 0 0,0 1-1 0 0,0-1 1 0 0,0 1-1 0 0,0 0 1 0 0,0-1-1 0 0,0 1 1 0 0,0-1 0 0 0,0 1-1 0 0,1 0 1 0 0,-1-1-1 0 0,0 1 1 0 0,0-1-1 0 0,0 1 1 0 0,1 0-1 0 0,-1-1 1 0 0,0 1-1 0 0,1 0 1 0 0,-1 0-1 0 0,0-1 1 0 0,1 1-1 0 0,-1 0 1 0 0,0 0-1 0 0,1-1 1 0 0,-1 1-1 0 0,0 0 1 0 0,1 0 0 0 0,-1 0-1 0 0,1 0 1 0 0,-1-1-1 0 0,0 1 1 0 0,1 0-1 0 0,-1 0 1 0 0,1 0-1 0 0,-1 0 1 0 0,1 0-1 0 0,-1 0-46 0 0,3 1 65 0 0,0 0-1 0 0,0 0 1 0 0,-1 0-1 0 0,1 0 1 0 0,0 1-1 0 0,1 1-64 0 0,13 5-4 0 0,-9-6-1114 0 0,1 0 0 0 0,-1-1 1 0 0,1 0-1 0 0,-1 0 0 0 0,1-1 0 0 0,0 0 1118 0 0,2-1-3271 0 0</inkml:trace>
  <inkml:trace contextRef="#ctx0" brushRef="#br1" timeOffset="74">1949 7012 296 0 0,'-2'0'440'0'0,"1"2"6894"0"0,2-1-102 0 0,1-2-7033 0 0,29-13 3692 0 0,-28 11-3812 0 0,1 0 0 0 0,-1 0 0 0 0,0-1-1 0 0,0 1 1 0 0,0-1 0 0 0,0 1 0 0 0,-1-1 0 0 0,0 0-79 0 0,-1 3 10 0 0,0-1-1 0 0,0 1 1 0 0,0-1 0 0 0,0 0 0 0 0,-1 1-1 0 0,1-1 1 0 0,0 0 0 0 0,-1 1 0 0 0,0-1 0 0 0,1 0-1 0 0,-1 1 1 0 0,0-1 0 0 0,0 0 0 0 0,0 0 0 0 0,0 1-1 0 0,0-1 1 0 0,0 0 0 0 0,-1 0 0 0 0,1 1 0 0 0,0-1-1 0 0,-1 0-9 0 0,1 1 4 0 0,-1 1-1 0 0,1-1 0 0 0,0 1 0 0 0,-1-1 1 0 0,1 1-1 0 0,0-1 0 0 0,-1 1 0 0 0,1-1 1 0 0,-1 1-1 0 0,1 0 0 0 0,0-1 0 0 0,-1 1 1 0 0,1 0-1 0 0,-1-1 0 0 0,1 1 0 0 0,-1 0 1 0 0,1 0-1 0 0,-1-1 0 0 0,1 1 0 0 0,-1 0 1 0 0,0 0-1 0 0,1 0 0 0 0,-1 0 0 0 0,1 0 1 0 0,-1 0-1 0 0,1 0 0 0 0,-1 0-3 0 0,-1 0 7 0 0,1 0 0 0 0,-1 1 0 0 0,1-1-1 0 0,0 1 1 0 0,-1-1 0 0 0,1 1 0 0 0,0-1 0 0 0,-1 1 0 0 0,1 0-1 0 0,0 0 1 0 0,-1 0-7 0 0,-2 2 71 0 0,0 0 1 0 0,1 1-1 0 0,-1 0 0 0 0,1 0 0 0 0,-4 4-71 0 0,4-3 152 0 0,0 1 0 0 0,0 0 0 0 0,0 0 0 0 0,1 0 0 0 0,0 0 0 0 0,0 0 0 0 0,1 0 0 0 0,-1 1 0 0 0,1-1 0 0 0,1 2-152 0 0,-1-5 14 0 0,1 0 0 0 0,0 0 0 0 0,0-1 0 0 0,0 1 1 0 0,0 0-1 0 0,1 0 0 0 0,-1 0 0 0 0,1 0 0 0 0,-1 0 1 0 0,1-1-1 0 0,0 1 0 0 0,0 0 0 0 0,1-1 0 0 0,-1 1 1 0 0,0-1-1 0 0,1 1 0 0 0,-1-1 0 0 0,1 1 0 0 0,0-1 1 0 0,0 0-1 0 0,0 0 0 0 0,0 0 0 0 0,0 0 0 0 0,1 0-14 0 0,-2-2-39 0 0,0 1-1 0 0,0 0 1 0 0,0-1-1 0 0,0 1 1 0 0,1-1-1 0 0,-1 0 1 0 0,0 1-1 0 0,0-1 1 0 0,1 0-1 0 0,-1 0 1 0 0,0 1-1 0 0,1-1 1 0 0,-1 0-1 0 0,0 0 1 0 0,0-1-1 0 0,1 1 1 0 0,-1 0-1 0 0,0 0 1 0 0,1-1-1 0 0,0 1 40 0 0,1-1-257 0 0,-1-1 0 0 0,1 1 1 0 0,0-1-1 0 0,-1 0 0 0 0,1 1 0 0 0,-1-1 0 0 0,1 0 0 0 0,-1 0 1 0 0,0-1 256 0 0,7-7-1301 0 0,-1 0 1 0 0,0 0-1 0 0,-1-1 1 0 0,0-1 1300 0 0,-5 9-286 0 0,8-21-60 0 0,2-2 3479 0 0,-12 26-3079 0 0,0 0 1 0 0,0 0-1 0 0,0 0 1 0 0,0 0-1 0 0,0 0 1 0 0,0 0-1 0 0,0 0 1 0 0,0 0-1 0 0,0 0 1 0 0,0 0-1 0 0,0 0 1 0 0,1 0-1 0 0,-1 0 1 0 0,0 0-1 0 0,0 0 1 0 0,0 0-1 0 0,0 0 0 0 0,0 0 1 0 0,0 0-1 0 0,0 0 1 0 0,0 0-1 0 0,0 0 1 0 0,1 0-1 0 0,-1 0 1 0 0,0 0-1 0 0,0 0 1 0 0,0 0-1 0 0,0 0 1 0 0,0 0-1 0 0,0 0 1 0 0,0 0-1 0 0,0 0 1 0 0,0 0-1 0 0,0 0 1 0 0,0 0-1 0 0,1 0 0 0 0,-1 0 1 0 0,0 0-1 0 0,0 0 1 0 0,0 0-1 0 0,0 1 1 0 0,0-1-1 0 0,0 0 1 0 0,0 0-1 0 0,0 0 1 0 0,0 0-1 0 0,0 0 1 0 0,0 0-1 0 0,0 0 1 0 0,0 0-1 0 0,0 0 1 0 0,0 0-1 0 0,0 1-54 0 0,4 7 763 0 0,0 11-619 0 0,-2-6-139 0 0,-2-9-261 0 0,1 1 0 0 0,0 0 0 0 0,-1 0-1 0 0,0-1 1 0 0,0 1 0 0 0,0 0 0 0 0,-1 0 0 0 0,0-1 0 0 0,0 1 0 0 0,0 0-1 0 0,0 0 257 0 0,1-5-59 0 0,-1 1-1 0 0,1-1 0 0 0,0 0 0 0 0,0 1 0 0 0,-1-1 0 0 0,1 1 0 0 0,0-1 0 0 0,0 0 0 0 0,-1 1 0 0 0,1-1 0 0 0,0 0 0 0 0,-1 1 0 0 0,1-1 0 0 0,-1 0 1 0 0,1 1-1 0 0,0-1 0 0 0,-1 0 0 0 0,1 0 0 0 0,-1 0 60 0 0,-4-3-182 0 0,4 2 242 0 0,1 0 0 0 0,-1-1 0 0 0,1 1 0 0 0,0 0 0 0 0,-1 0 0 0 0,1-1 0 0 0,0 1 0 0 0,0 0-1 0 0,0-1 1 0 0,0 1 0 0 0,0 0 0 0 0,0 0 0 0 0,0-2-60 0 0,2-5 553 0 0,1-1 0 0 0,0 0-1 0 0,0 1 1 0 0,0 0 0 0 0,1 0 0 0 0,1 0 0 0 0,-1 0 0 0 0,2-1-553 0 0,-2 5-80 0 0,-1-1 1 0 0,1 1-1 0 0,0 0 1 0 0,0 1-1 0 0,0-1 1 0 0,2-1 79 0 0,-3 3-795 0 0,1 0 0 0 0,0 0 0 0 0,-1 0-1 0 0,1 0 1 0 0,0 1 0 0 0,0-1 0 0 0,0 1 0 0 0,3-1 795 0 0,3 1-4132 0 0</inkml:trace>
  <inkml:trace contextRef="#ctx0" brushRef="#br1" timeOffset="75">2325 6934 320 0 0,'0'0'42'0'0,"-1"1"1"0"0,0-1-1 0 0,1 0 1 0 0,-1 0-1 0 0,1 0 1 0 0,-1 0-1 0 0,0 1 0 0 0,1-1 1 0 0,-1 0-1 0 0,1 0 1 0 0,-1 0-1 0 0,0 0 1 0 0,1 0-1 0 0,-1-1 0 0 0,0 1 1 0 0,1 0-1 0 0,-1 0 1 0 0,1 0-1 0 0,-1 0 0 0 0,1-1 1 0 0,-1 1-1 0 0,0 0 1 0 0,1-1-1 0 0,-1 1-42 0 0,-15-12 5875 0 0,4 4-433 0 0,10 7-5126 0 0,0 0 1 0 0,-1 0-1 0 0,1 1 0 0 0,0-1 1 0 0,-1 1-1 0 0,1-1 1 0 0,0 1-1 0 0,-1 0 1 0 0,1 0-1 0 0,-1 0 0 0 0,1 0 1 0 0,-1 1-1 0 0,1-1 1 0 0,0 0-1 0 0,-1 1 0 0 0,0 0-316 0 0,2 0 62 0 0,0-1-1 0 0,-1 1 0 0 0,1 0 0 0 0,-1 0 0 0 0,1 0 0 0 0,0 0 0 0 0,0 0 0 0 0,0 0 1 0 0,0 0-1 0 0,0 0 0 0 0,0 1 0 0 0,0-1 0 0 0,0 0 0 0 0,0 1 0 0 0,0-1 0 0 0,1 0 1 0 0,-1 1-1 0 0,0-1 0 0 0,1 1 0 0 0,-1-1 0 0 0,1 1 0 0 0,0 0 0 0 0,0-1 0 0 0,-1 1 0 0 0,1 0-61 0 0,0 0-26 0 0,0 0 0 0 0,0 0-1 0 0,0 0 1 0 0,1 0 0 0 0,-1 0-1 0 0,0 0 1 0 0,1 0 0 0 0,-1 0-1 0 0,1 0 1 0 0,0 0-1 0 0,0 0 1 0 0,-1 0 0 0 0,1 0-1 0 0,1-1 1 0 0,-1 1 0 0 0,0 0-1 0 0,0-1 1 0 0,1 1-1 0 0,-1-1 1 0 0,0 1 0 0 0,1-1-1 0 0,0 0 1 0 0,-1 1 0 0 0,1-1-1 0 0,0 0 1 0 0,0 0 0 0 0,-1 0-1 0 0,1 0 1 0 0,0-1-1 0 0,0 1 1 0 0,0 0 0 0 0,0-1-1 0 0,0 0 1 0 0,0 1 0 0 0,1-1 26 0 0,0 1-40 0 0,0-1 1 0 0,0 1 0 0 0,0 0 0 0 0,0 0-1 0 0,0 1 1 0 0,0-1 0 0 0,-1 1 0 0 0,1-1-1 0 0,0 1 1 0 0,-1 0 0 0 0,1 0-1 0 0,-1 0 1 0 0,0 0 0 0 0,1 1 39 0 0,-2-2 28 0 0,-1 0 0 0 0,1-1 1 0 0,0 1-1 0 0,-1 0 0 0 0,1 0 0 0 0,-1 0 0 0 0,1 0 1 0 0,-1 0-1 0 0,1 0 0 0 0,-1 1 0 0 0,0-1 0 0 0,1 0 1 0 0,-1 0-1 0 0,0 0 0 0 0,0 0 0 0 0,0 0 1 0 0,0 0-1 0 0,0 1 0 0 0,0-1 0 0 0,0 0 0 0 0,-1 0 1 0 0,1 0-1 0 0,0 0 0 0 0,0 0 0 0 0,-1 0 0 0 0,1 0 1 0 0,-1 0-1 0 0,1 0 0 0 0,-1 0 0 0 0,0 0 0 0 0,1 0 1 0 0,-1 0-1 0 0,0 0 0 0 0,1 0 0 0 0,-1 0 1 0 0,0-1-1 0 0,0 1 0 0 0,0 0 0 0 0,0-1 0 0 0,0 1-28 0 0,0 0-24 0 0,-6 4 380 0 0,1 0 0 0 0,-1 0 1 0 0,-5 2-357 0 0,11-6-155 0 0,0 0-1 0 0,-1 0 1 0 0,1 0 0 0 0,-1-1 0 0 0,0 1 0 0 0,1-1 0 0 0,-1 1 0 0 0,0-1 0 0 0,1 0 0 0 0,-1 0 0 0 0,0 1-1 0 0,1-1 1 0 0,-1 0 0 0 0,0 0 0 0 0,1-1 0 0 0,-1 1 0 0 0,0 0 0 0 0,1-1 0 0 0,-1 1 0 0 0,-1-1 155 0 0,3 1-249 0 0,-1 0 0 0 0,1 0 0 0 0,0-1-1 0 0,0 1 1 0 0,-1 0 0 0 0,1 0 0 0 0,0 0 0 0 0,0-1 0 0 0,-1 1 0 0 0,1 0 0 0 0,0 0 0 0 0,0-1 0 0 0,0 1 0 0 0,0 0 0 0 0,-1-1 0 0 0,1 1 0 0 0,0 0 0 0 0,0 0 0 0 0,0-1 0 0 0,0 1 0 0 0,0 0 0 0 0,0-1 0 0 0,0 1 0 0 0,0 0 0 0 0,0-1 0 0 0,0 1 0 0 0,0 0 0 0 0,0-1 0 0 0,0 1 0 0 0,0 0 0 0 0,0-1 0 0 0,0 1-1 0 0,0 0 1 0 0,0-1 249 0 0,2-4-6400 0 0</inkml:trace>
  <inkml:trace contextRef="#ctx0" brushRef="#br1" timeOffset="76">2442 6968 944 0 0,'0'-5'1639'0'0,"-1"-15"9096"0"0,1 20-10611 0 0,0 0 0 0 0,0 0 0 0 0,0 0 0 0 0,0-1-1 0 0,0 1 1 0 0,0 0 0 0 0,0 0 0 0 0,-1 0 0 0 0,1 0 0 0 0,0 0 0 0 0,0-1 0 0 0,0 1 0 0 0,0 0 0 0 0,0 0 0 0 0,0 0 0 0 0,0 0 0 0 0,-1 0 0 0 0,1 0 0 0 0,0 0-1 0 0,0 0 1 0 0,0-1 0 0 0,0 1 0 0 0,0 0 0 0 0,-1 0 0 0 0,1 0 0 0 0,0 0 0 0 0,0 0 0 0 0,0 0 0 0 0,0 0 0 0 0,-1 0 0 0 0,1 0 0 0 0,0 0 0 0 0,0 0 0 0 0,0 0-1 0 0,0 0-123 0 0,-9 8 944 0 0,2 1-526 0 0,1 1 1 0 0,0 1 0 0 0,0-1 0 0 0,2 1-1 0 0,-1 0 1 0 0,1 0 0 0 0,1 0 0 0 0,-3 11-419 0 0,6-21-1 0 0,0 0-1 0 0,-1 0 1 0 0,1-1 0 0 0,0 1 0 0 0,0 0 0 0 0,0-1-1 0 0,0 1 1 0 0,0 0 0 0 0,0 0 0 0 0,0 0 0 0 0,0-1-1 0 0,0 1 1 0 0,0 0 0 0 0,0 0 0 0 0,0-1 0 0 0,0 1 0 0 0,1 0-1 0 0,-1-1 1 0 0,0 1 0 0 0,1 0 0 0 0,-1-1 0 0 0,0 1-1 0 0,1 0 1 0 0,0 0 1 0 0,-1-1-68 0 0,1 0 0 0 0,0 1 0 0 0,-1-1 0 0 0,1 0 0 0 0,0 0 0 0 0,0 0 0 0 0,-1 0 0 0 0,1 0-1 0 0,0 0 1 0 0,-1 0 0 0 0,1 0 0 0 0,0 0 0 0 0,-1 0 0 0 0,1 0 0 0 0,0-1 0 0 0,0 1 0 0 0,-1 0 0 0 0,1 0 0 0 0,-1-1 0 0 0,1 1 68 0 0,5-3-931 0 0,-2 0 0 0 0,1 0 0 0 0,0 0 1 0 0,-1 0-1 0 0,4-4 931 0 0,14-17-9593 0 0,-2-3 4754 0 0,0-5 4743 0 0,10-23 96 0 0,-7 10-704 0 0,-19 38 996 0 0,0-1-1 0 0,-1 0 0 0 0,1 0 1 0 0,-2 0-1 0 0,1 0 0 0 0,-1-1-291 0 0,0-4 5405 0 0,-2 0 4905 0 0,-11 26-6320 0 0,4-1-3781 0 0,1 1 0 0 0,0-1 0 0 0,1 2 0 0 0,0-1 1 0 0,1 0-1 0 0,1 1 0 0 0,0 0 0 0 0,1 0 0 0 0,0 0 0 0 0,1 0 0 0 0,1 0 0 0 0,0 0 0 0 0,1 0 0 0 0,1 9-209 0 0,-1-20-57 0 0,-1-1 0 0 0,1 0 1 0 0,-1 1-1 0 0,1-1 0 0 0,0 0 0 0 0,0 0 0 0 0,0 0 0 0 0,0 0 0 0 0,0 0 0 0 0,0 0 0 0 0,1 0 0 0 0,-1 0 0 0 0,1 0 0 0 0,-1 0 57 0 0,0-1-95 0 0,0-1-1 0 0,0 1 0 0 0,0-1 1 0 0,0 1-1 0 0,-1-1 1 0 0,1 1-1 0 0,0-1 0 0 0,0 0 1 0 0,0 1-1 0 0,0-1 1 0 0,0 0-1 0 0,0 0 1 0 0,0 1-1 0 0,0-1 0 0 0,0 0 1 0 0,0 0-1 0 0,0 0 1 0 0,0 0-1 0 0,0 0 0 0 0,0-1 1 0 0,0 1-1 0 0,0 0 1 0 0,0 0-1 0 0,0-1 1 0 0,0 1-1 0 0,0 0 0 0 0,0-1 1 0 0,-1 1-1 0 0,1-1 1 0 0,0 1-1 0 0,0-1 0 0 0,0 0 1 0 0,0 0 95 0 0,5-4-1004 0 0,0 0 0 0 0,-1-1 0 0 0,1 0 0 0 0,-1 0 0 0 0,0 0 0 0 0,-1-1 0 0 0,0 1 0 0 0,3-6 1004 0 0,7-11 2216 0 0,-14 23-2158 0 0,0 0-1 0 0,0 0 1 0 0,0 0 0 0 0,0-1 0 0 0,0 1-1 0 0,0 0 1 0 0,0 0 0 0 0,0 0 0 0 0,0 0-1 0 0,0 0 1 0 0,0 0 0 0 0,0 0-1 0 0,0 0 1 0 0,0 0 0 0 0,0 0 0 0 0,0-1-1 0 0,0 1 1 0 0,0 0 0 0 0,0 0 0 0 0,0 0-1 0 0,0 0 1 0 0,0 0 0 0 0,1 0 0 0 0,-1 0-1 0 0,0 0 1 0 0,0 0 0 0 0,0 0-1 0 0,0 0 1 0 0,0 0 0 0 0,0 0 0 0 0,0 0-1 0 0,0 0 1 0 0,0 0 0 0 0,0 0 0 0 0,1 0-1 0 0,-1 0 1 0 0,0 0 0 0 0,0 0 0 0 0,0 0-1 0 0,0 0 1 0 0,0 0 0 0 0,0 0 0 0 0,0 0-1 0 0,0 0 1 0 0,0 0 0 0 0,0 0-1 0 0,1 0 1 0 0,-1 0 0 0 0,0 0 0 0 0,0 0-1 0 0,0 0 1 0 0,0 0 0 0 0,0 0 0 0 0,0 0-1 0 0,0 0 1 0 0,0 0 0 0 0,0 0 0 0 0,0 0-1 0 0,0 1 1 0 0,0-1 0 0 0,0 0-1 0 0,1 0 1 0 0,-1 0 0 0 0,0 0 0 0 0,0 0-1 0 0,0 0 1 0 0,0 0 0 0 0,0 0 0 0 0,0 0-58 0 0,1 11 2011 0 0,-2 13-359 0 0,-2-3-613 0 0,-2 21 545 0 0,5-39-1867 0 0,0-1-1 0 0,0 1 1 0 0,1-1 0 0 0,-1 0-1 0 0,0 1 1 0 0,1-1-1 0 0,0 0 1 0 0,-1 1-1 0 0,1-1 1 0 0,0 0-1 0 0,0 0 1 0 0,0 0-1 0 0,1 0 1 0 0,-1 0 0 0 0,1 1 283 0 0,3 1-1953 0 0,1-2-1124 0 0</inkml:trace>
  <inkml:trace contextRef="#ctx0" brushRef="#br1" timeOffset="77">1318 6174 144 0 0,'3'-8'11459'0'0,"0"17"-6943"0"0,-1 22-3845 0 0,-1-26 147 0 0,1 28-722 0 0,-2 1 0 0 0,-1-1 0 0 0,-5 32-96 0 0,4-57 1660 0 0,-2 0-8792 0 0,4-8 7004 0 0,0 0 0 0 0,0 0 0 0 0,0 0 0 0 0,0 0-1 0 0,0 0 1 0 0,0 0 0 0 0,0 0 0 0 0,0 0 0 0 0,0 0 0 0 0,0 0-1 0 0,0 0 1 0 0,0 0 0 0 0,0 0 0 0 0,0 0 0 0 0,0 0 0 0 0,0 0-1 0 0,0 0 1 0 0,-1 0 0 0 0,1 0 0 0 0,0 0 0 0 0,0 0 0 0 0,0 0-1 0 0,0 0 1 0 0,0 0 0 0 0,0 0 0 0 0,0 0 0 0 0,0 0 0 0 0,0 0-1 0 0,0 0 1 0 0,0 0 0 0 0,0 0 0 0 0,0 0 0 0 0,0 0 0 0 0,0 0-1 0 0,0 0 1 0 0,0 0 0 0 0,-1 0 0 0 0,1 0 0 0 0,0 0 0 0 0,0 0-1 0 0,0 0 1 0 0,0 0 0 0 0,0 0 0 0 0,0 0 0 0 0,0 0 0 0 0,0 0-1 0 0,0 0 1 0 0,0 0 0 0 0,0 0 0 0 0,0 0 0 0 0,0 0 0 0 0,0 0-1 0 0,0 0 1 0 0,0-1 0 0 0,0 1 0 0 0,0 0 0 0 0,0 0 0 0 0,0 0-1 0 0,0 0 1 0 0,0 0 0 0 0,0 0 0 0 0,0 0 128 0 0,0-10-3156 0 0,3-7 2610 0 0,-1 7 226 0 0</inkml:trace>
  <inkml:trace contextRef="#ctx0" brushRef="#br1" timeOffset="78">1338 6160 0 0 0,'0'-28'1795'0'0,"0"24"-397"0"0,1-1-1 0 0,0 1 0 0 0,0 0 1 0 0,0-1-1 0 0,0 1 0 0 0,1 0 1 0 0,0 0-1 0 0,1-2-1397 0 0,-2 4 486 0 0,0 0-1 0 0,0 1 0 0 0,0-1 1 0 0,1 0-1 0 0,-1 1 1 0 0,0 0-1 0 0,1-1 1 0 0,-1 1-1 0 0,1 0 0 0 0,-1 0 1 0 0,1 0-1 0 0,0 0 1 0 0,-1 0-1 0 0,1 0 1 0 0,0 0-1 0 0,0 0 1 0 0,0 1-1 0 0,1-1-485 0 0,-1 1-231 0 0,0-1-1 0 0,1 1 1 0 0,-1 0 0 0 0,1 0 0 0 0,-1 0-1 0 0,1 1 1 0 0,-1-1 0 0 0,0 1 0 0 0,1-1-1 0 0,-1 1 1 0 0,2 0 231 0 0,-2 0 4 0 0,0-1-1 0 0,-1 1 1 0 0,1 0 0 0 0,0-1-1 0 0,-1 1 1 0 0,1 0-1 0 0,0 0 1 0 0,-1 0 0 0 0,1 0-1 0 0,-1 0 1 0 0,0 0 0 0 0,1 1-1 0 0,-1-1 1 0 0,0 0-1 0 0,0 1 1 0 0,0-1 0 0 0,0 1-1 0 0,0-1 1 0 0,0 1 0 0 0,0-1-1 0 0,0 1 1 0 0,-1 0 0 0 0,1 0-1 0 0,0-1 1 0 0,-1 1-1 0 0,0 0 1 0 0,1 0 0 0 0,-1-1-1 0 0,0 1 1 0 0,0 0 0 0 0,0 0-1 0 0,0 0 1 0 0,0-1-1 0 0,-1 1 1 0 0,1 0 0 0 0,-1 1-4 0 0,-1 2 19 0 0,0 1 1 0 0,0-1 0 0 0,0 0-1 0 0,-1 0 1 0 0,0-1 0 0 0,0 1-1 0 0,0 0 1 0 0,0-1 0 0 0,-1 0-1 0 0,0 0 1 0 0,-1 1-20 0 0,-2 2 14 0 0,4-3-13 0 0,-1-1 1 0 0,1 0-1 0 0,-1 0 0 0 0,1 0 1 0 0,-1 0-1 0 0,0-1 1 0 0,-4 2-2 0 0,10-4-4 0 0,6-3-6 0 0,-1 1-1 0 0,1 0 1 0 0,0 0-1 0 0,0 1 1 0 0,4-1 10 0 0,-10 2-2 0 0,0 0 0 0 0,0 0 0 0 0,0 0 0 0 0,0 0 0 0 0,0 1 0 0 0,0-1 1 0 0,0 0-1 0 0,0 1 0 0 0,0 0 0 0 0,0-1 0 0 0,0 1 0 0 0,0 0 0 0 0,0 0 0 0 0,-1 0 0 0 0,1 0 1 0 0,0 0-1 0 0,-1 1 0 0 0,1-1 0 0 0,0 1 0 0 0,-1-1 0 0 0,0 1 0 0 0,1-1 0 0 0,-1 1 0 0 0,1 0 2 0 0,-1 1 2 0 0,0 0-1 0 0,0 0 0 0 0,0 0 0 0 0,0 0 1 0 0,0 1-1 0 0,0-1 0 0 0,-1 0 1 0 0,0 0-1 0 0,1 0 0 0 0,-1 1 0 0 0,0-1 1 0 0,-1 0-1 0 0,1 0 0 0 0,-1 1 0 0 0,1-1 1 0 0,-1 0-1 0 0,0 0 0 0 0,0 0 0 0 0,0 0 1 0 0,-1 1-2 0 0,-3 7 47 0 0,-1 1 1 0 0,0 0 0 0 0,0-1 0 0 0,-4 3-48 0 0,7-9 39 0 0,-11 14 83 0 0,13-18-103 0 0,1 0-1 0 0,-1 0 0 0 0,0-1 0 0 0,0 1 0 0 0,0 0 0 0 0,0 0 1 0 0,1-1-1 0 0,-1 1 0 0 0,0 0 0 0 0,0-1 0 0 0,0 1 0 0 0,-1-1 1 0 0,1 0-1 0 0,0 1 0 0 0,0-1 0 0 0,0 0 0 0 0,-1 1-18 0 0,2-2-130 0 0,-1 1 0 0 0,1 0 0 0 0,-1 0 0 0 0,0-1 0 0 0,1 1 0 0 0,-1 0 0 0 0,1-1 0 0 0,-1 1 0 0 0,1 0 0 0 0,-1-1 0 0 0,1 1 0 0 0,-1-1 0 0 0,1 1 1 0 0,-1-1-1 0 0,1 1 0 0 0,-1-1 0 0 0,1 0 0 0 0,0 1 0 0 0,-1-1 0 0 0,1 1 0 0 0,0-1 0 0 0,0 0 0 0 0,0 1 0 0 0,-1-1 130 0 0,-3-16-13500 0 0,3 14 11531 0 0</inkml:trace>
  <inkml:trace contextRef="#ctx0" brushRef="#br1" timeOffset="79">1599 6276 0 0 0,'-4'-2'-575'0'0,"-1"-1"3830"0"0,2 0 3896 0 0,3 6 1663 0 0,1-2-8766 0 0,-1-1 0 0 0,0 0 0 0 0,1 1 0 0 0,-1-1 0 0 0,1 0 0 0 0,-1 1 0 0 0,0-1 0 0 0,1 0-1 0 0,-1 0 1 0 0,1 1 0 0 0,-1-1 0 0 0,1 0 0 0 0,-1 0 0 0 0,1 0 0 0 0,-1 0 0 0 0,1 0 0 0 0,-1 0 0 0 0,1 0 0 0 0,-1 0-1 0 0,1 0 1 0 0,-1 0 0 0 0,1 0 0 0 0,-1 0 0 0 0,1 0 0 0 0,-1 0 0 0 0,1 0 0 0 0,-1 0 0 0 0,1 0 0 0 0,-1-1 0 0 0,1 1-1 0 0,-1 0 1 0 0,0 0 0 0 0,1-1 0 0 0,-1 1 0 0 0,1 0 0 0 0,-1-1 0 0 0,1 1-48 0 0,15-12-107 0 0,-11 7 103 0 0,0 1-87 0 0,0 0 0 0 0,-1-1 0 0 0,0 1-1 0 0,0-1 1 0 0,0 0 0 0 0,0 0 0 0 0,-1 0-1 0 0,0-1 1 0 0,0 1 0 0 0,2-5 91 0 0,-5 9-10 0 0,0 1 1 0 0,0-1-1 0 0,1 1 1 0 0,-1 0 0 0 0,0-1-1 0 0,0 1 1 0 0,0-1-1 0 0,0 1 1 0 0,0-1-1 0 0,0 1 1 0 0,0 0-1 0 0,0-1 1 0 0,0 1-1 0 0,0-1 1 0 0,0 1 0 0 0,0-1-1 0 0,-1 1 1 0 0,1 0-1 0 0,0-1 1 0 0,0 1-1 0 0,0-1 1 0 0,0 1-1 0 0,-1 0 1 0 0,1-1-1 0 0,0 1 1 0 0,0 0 0 0 0,-1-1-1 0 0,1 1 1 0 0,0 0-1 0 0,-1-1 1 0 0,1 1 9 0 0,-1 0 0 0 0,0 0-1 0 0,0-1 1 0 0,0 1 0 0 0,1 0 0 0 0,-1 0 0 0 0,0 0 0 0 0,0 0-1 0 0,0-1 1 0 0,0 1 0 0 0,0 1 0 0 0,0-1 0 0 0,0 0 0 0 0,0 0 0 0 0,0 0 0 0 0,-3 1 50 0 0,1 0 1 0 0,-1 0 0 0 0,1 0 0 0 0,-1 1-1 0 0,1-1 1 0 0,0 1 0 0 0,-2 1-51 0 0,0 1 164 0 0,-1 1 1 0 0,1 1-1 0 0,0-1 0 0 0,0 1 1 0 0,0 0-1 0 0,1 0 0 0 0,0 0 1 0 0,0 1-1 0 0,1-1 0 0 0,0 1 1 0 0,-2 4-165 0 0,4-8 41 0 0,0 0 0 0 0,0 0-1 0 0,0 0 1 0 0,0 1 0 0 0,0-1 0 0 0,1 0 0 0 0,-1 1 0 0 0,1-1 0 0 0,0 0 0 0 0,0 1 0 0 0,0-1 0 0 0,1 0-1 0 0,-1 1 1 0 0,1-1 0 0 0,0 0 0 0 0,0 1 0 0 0,0-1 0 0 0,0 0 0 0 0,0 0 0 0 0,1 0 0 0 0,-1 0 0 0 0,1 0-1 0 0,0 0 1 0 0,0-1 0 0 0,0 1 0 0 0,2 1-41 0 0,-1-1-113 0 0,1-1-1 0 0,-1 0 1 0 0,0 0 0 0 0,1 0-1 0 0,0 0 1 0 0,-1-1-1 0 0,1 1 1 0 0,0-1 0 0 0,0 0-1 0 0,0 0 1 0 0,0 0 0 0 0,0-1-1 0 0,0 1 1 0 0,0-1 0 0 0,0 0-1 0 0,0 0 1 0 0,0-1-1 0 0,0 1 1 0 0,2-1 113 0 0,2-1-1215 0 0,0 1 1 0 0,0-2-1 0 0,0 1 0 0 0,0-1 0 0 0,0 0 1 0 0,-1-1-1 0 0,0 0 0 0 0,0 0 0 0 0,1-1 1215 0 0,7-5-7175 0 0</inkml:trace>
  <inkml:trace contextRef="#ctx0" brushRef="#br1" timeOffset="80">1800 6208 120 0 0,'-2'-9'13499'0'0,"-2"16"-7663"0"0,-4 17-3902 0 0,6-13-1566 0 0,0-1 0 0 0,1 1 0 0 0,0 7-368 0 0,1-15-15 0 0,0 0 0 0 0,0 1 0 0 0,0-1-1 0 0,1 0 1 0 0,-1 0 0 0 0,1 0 0 0 0,0 0 0 0 0,0 0 0 0 0,0 0-1 0 0,0 0 1 0 0,0 0 0 0 0,1 0 0 0 0,-1 0 0 0 0,2 1 15 0 0,-2-4-45 0 0,-1 1 1 0 0,1-1 0 0 0,-1 1 0 0 0,1-1-1 0 0,-1 0 1 0 0,1 0 0 0 0,0 1-1 0 0,-1-1 1 0 0,1 0 0 0 0,-1 0-1 0 0,1 0 1 0 0,0 0 0 0 0,-1 0-1 0 0,1 0 1 0 0,-1 0 0 0 0,1 0 0 0 0,0 0-1 0 0,-1 0 1 0 0,1 0 0 0 0,0 0-1 0 0,-1 0 1 0 0,1 0 0 0 0,-1 0-1 0 0,1-1 1 0 0,0 1 0 0 0,-1 0-1 0 0,1-1 1 0 0,-1 1 0 0 0,1 0-1 0 0,-1-1 1 0 0,1 1 0 0 0,-1 0 0 0 0,1-1-1 0 0,-1 1 1 0 0,1-1 0 0 0,-1 1-1 0 0,0-1 1 0 0,1 1 0 0 0,-1-1 44 0 0,17-21-1686 0 0,12-37 415 0 0,-12 23 3697 0 0,-22 48-1877 0 0,0-1 0 0 0,1 1 0 0 0,0 0 1 0 0,0 5-550 0 0,2-12 0 0 0,1 0 0 0 0,0 1 1 0 0,1-1-1 0 0,-1 0 1 0 0,1 0-1 0 0,0 1 0 0 0,1-1 1 0 0,-1 0-1 0 0,1 0 1 0 0,0 1-1 0 0,0-1 0 0 0,2 3 0 0 0,-3-7-28 0 0,0 0-1 0 0,0-1 1 0 0,1 1 0 0 0,-1 0-1 0 0,0 0 1 0 0,1 0-1 0 0,-1-1 1 0 0,1 1-1 0 0,-1 0 1 0 0,1-1-1 0 0,-1 1 1 0 0,1 0-1 0 0,-1-1 1 0 0,1 1-1 0 0,0-1 1 0 0,-1 1-1 0 0,1-1 1 0 0,0 1 0 0 0,0-1-1 0 0,-1 1 1 0 0,1-1-1 0 0,0 0 1 0 0,0 1-1 0 0,0-1 1 0 0,-1 0-1 0 0,1 0 1 0 0,0 0-1 0 0,0 1 1 0 0,0-1-1 0 0,0 0 1 0 0,-1 0 0 0 0,1 0-1 0 0,0-1 1 0 0,0 1-1 0 0,0 0 1 0 0,0 0-1 0 0,0 0 1 0 0,-1 0-1 0 0,1-1 1 0 0,0 1-1 0 0,0 0 1 0 0,0-1-1 0 0,-1 1 1 0 0,1-1-1 0 0,0 1 1 0 0,-1-1 0 0 0,1 1-1 0 0,0-1 29 0 0,5-4-314 0 0,-1 0 0 0 0,1 0 0 0 0,-1-1-1 0 0,0 1 1 0 0,2-4 314 0 0,-1 1-203 0 0,8-7 330 0 0,-1-1 0 0 0,-1 0 1 0 0,0-1-1 0 0,1-6-127 0 0,-12 23 22 0 0,-1 0 0 0 0,0 1 0 0 0,0-1 0 0 0,0 0 0 0 0,0 0 0 0 0,0 0-1 0 0,0 0 1 0 0,0 0 0 0 0,0 0 0 0 0,0 0 0 0 0,0 0 0 0 0,0 0 0 0 0,0 0 0 0 0,0 0 0 0 0,0 0-1 0 0,0 0 1 0 0,0 0 0 0 0,0 0 0 0 0,0 0 0 0 0,0 0 0 0 0,0 0 0 0 0,0 0 0 0 0,0 0 0 0 0,1 0-1 0 0,-1 0 1 0 0,0 0 0 0 0,0 0 0 0 0,0 0 0 0 0,0 0 0 0 0,0 0 0 0 0,0 0 0 0 0,0 0 0 0 0,0 0-1 0 0,0 0 1 0 0,0 0 0 0 0,0 0 0 0 0,0 0 0 0 0,0 0 0 0 0,0 0 0 0 0,0 0 0 0 0,0 0 0 0 0,1 0-1 0 0,-1 0 1 0 0,0 0 0 0 0,0 0 0 0 0,0 0 0 0 0,0 0 0 0 0,0 0 0 0 0,0 0 0 0 0,0 0 0 0 0,0 0-1 0 0,0 0 1 0 0,0 0 0 0 0,0 0 0 0 0,0-1 0 0 0,0 1 0 0 0,0 0 0 0 0,0 0 0 0 0,0 0 0 0 0,0 0-1 0 0,0 0 1 0 0,0 0 0 0 0,0 0 0 0 0,0 0 0 0 0,0 0-22 0 0,1 8 650 0 0,-1 10-160 0 0,-2-3-517 0 0,-1 35 858 0 0,3-45-1485 0 0,0 0-1 0 0,1-1 0 0 0,-1 1 0 0 0,1 0 0 0 0,0-1 0 0 0,0 1 0 0 0,1-1 0 0 0,-1 1 0 0 0,2 1 655 0 0,5 4-5623 0 0,-4-7-3474 0 0</inkml:trace>
  <inkml:trace contextRef="#ctx0" brushRef="#br1" timeOffset="81">2136 6294 0 0 0,'-1'0'119'0'0,"0"0"-1"0"0,0 1 1 0 0,0-1 0 0 0,0 0-1 0 0,0 0 1 0 0,0 0 0 0 0,0 0 0 0 0,0 0-1 0 0,-1 0 1 0 0,1 0 0 0 0,0 0-1 0 0,0-1 1 0 0,0 1 0 0 0,0 0-1 0 0,0-1 1 0 0,0 1 0 0 0,0-1-1 0 0,0 1 1 0 0,0-1-119 0 0,5-4 6656 0 0,2-6 103 0 0,-5 9-6599 0 0,0 0 0 0 0,-1 0 0 0 0,1 1 0 0 0,0-1 0 0 0,0 0 0 0 0,0 1 0 0 0,0-1 0 0 0,0 1 0 0 0,0-1 0 0 0,0 1 0 0 0,0-1 0 0 0,1 1 1 0 0,-1 0-1 0 0,1 0 0 0 0,-1-1 0 0 0,1 1 0 0 0,0 0-160 0 0,12-13 70 0 0,-12 12-31 0 0,-1 0 0 0 0,0 0 0 0 0,0 0 0 0 0,0 0 0 0 0,0 0 0 0 0,0 0 0 0 0,-1 0 0 0 0,1 0 0 0 0,0-2-39 0 0,-1 4 11 0 0,0 0 0 0 0,0-1 0 0 0,0 1 0 0 0,0 0-1 0 0,0 0 1 0 0,0-1 0 0 0,0 1 0 0 0,0 0 0 0 0,0 0 0 0 0,0-1-1 0 0,-1 1 1 0 0,1 0 0 0 0,0 0 0 0 0,0-1 0 0 0,0 1 0 0 0,0 0-1 0 0,0 0 1 0 0,0 0 0 0 0,-1-1 0 0 0,1 1 0 0 0,0 0 0 0 0,0 0-1 0 0,0 0 1 0 0,-1 0 0 0 0,1-1 0 0 0,0 1 0 0 0,0 0 0 0 0,0 0-1 0 0,-1 0 1 0 0,1 0-11 0 0,-1 0 20 0 0,0-1 1 0 0,0 1-1 0 0,0 0 0 0 0,0 0 0 0 0,0 0 1 0 0,0 0-1 0 0,0 1 0 0 0,0-1 0 0 0,0 0 0 0 0,0 0 1 0 0,0 1-1 0 0,0-1 0 0 0,0 0-20 0 0,-2 2 53 0 0,0 0 1 0 0,0-1-1 0 0,0 1 0 0 0,1 0 0 0 0,-1 0 0 0 0,1 1 1 0 0,-1-1-1 0 0,1 0 0 0 0,0 1 0 0 0,0 0 0 0 0,0-1 1 0 0,0 1-1 0 0,0 0 0 0 0,1 0 0 0 0,-1 0 0 0 0,1 0 1 0 0,0 0-1 0 0,0 0 0 0 0,-1 2-53 0 0,1 0 24 0 0,-1 0 0 0 0,1 0 0 0 0,0 0 0 0 0,0 0 0 0 0,1 1 0 0 0,-1-1 0 0 0,1 0 0 0 0,0 0 0 0 0,1 1 0 0 0,-1-1 0 0 0,1 0 0 0 0,0 1-24 0 0,0-3-15 0 0,1 0-1 0 0,-1 0 1 0 0,0 0-1 0 0,1 0 1 0 0,0 0-1 0 0,0-1 1 0 0,0 1-1 0 0,0 0 1 0 0,0-1-1 0 0,0 0 1 0 0,1 1-1 0 0,-1-1 1 0 0,2 1 15 0 0,-3-2-79 0 0,0-1 0 0 0,0 1 0 0 0,1 0 0 0 0,-1-1 0 0 0,0 1 0 0 0,0-1 0 0 0,0 1 1 0 0,1-1-1 0 0,-1 1 0 0 0,0-1 0 0 0,1 0 0 0 0,-1 0 0 0 0,0 0 0 0 0,1 1 0 0 0,-1-1 1 0 0,0-1-1 0 0,1 1 0 0 0,-1 0 0 0 0,0 0 0 0 0,0 0 0 0 0,1-1 0 0 0,-1 1 0 0 0,0-1 1 0 0,0 1-1 0 0,1-1 0 0 0,-1 1 0 0 0,0-1 0 0 0,0 0 0 0 0,0 1 0 0 0,0-1 0 0 0,0 0 1 0 0,0 0-1 0 0,0 0 0 0 0,0 0 79 0 0,6-7-713 0 0,0 0 0 0 0,-1 0 0 0 0,-1 0 0 0 0,1-1 0 0 0,-1 1 0 0 0,-1-1 0 0 0,2-4 713 0 0,13-41 2849 0 0,-17 48-235 0 0,-2 10-1038 0 0,1 9-1197 0 0,3-1-336 0 0,0 1 1 0 0,-1 0-1 0 0,1 9-43 0 0,-3-17-42 0 0,-1 1 1 0 0,0-1-1 0 0,0 0 0 0 0,0 1 1 0 0,-1-1-1 0 0,1 0 0 0 0,-1 0 1 0 0,-1 0-1 0 0,1 0 0 0 0,-2 5 42 0 0,1-19-274 0 0,2-6 208 0 0,1 4 199 0 0,1-1 1 0 0,0 0-1 0 0,1 1 0 0 0,0 0 0 0 0,1-1 0 0 0,0 1 1 0 0,1 0-1 0 0,4-6-133 0 0,-7 15-14 0 0,-1 0 1 0 0,1 0 0 0 0,-1 0 0 0 0,1 0-1 0 0,0 0 1 0 0,-1 1 0 0 0,1-1-1 0 0,0 1 1 0 0,0-1 0 0 0,0 1 0 0 0,0 0-1 0 0,1 0 1 0 0,-1 0 0 0 0,0 0 0 0 0,0 0-1 0 0,1 0 1 0 0,-1 1 0 0 0,1-1 13 0 0,20-1-4762 0 0,1 6-7132 0 0,-16-1 9691 0 0</inkml:trace>
  <inkml:trace contextRef="#ctx0" brushRef="#br1" timeOffset="82">2456 6123 0 0 0,'0'-7'656'0'0,"-1"-1"0"0"0,2 1 0 0 0,-1 0 0 0 0,1-1 0 0 0,1-1-656 0 0,0-1 4472 0 0,1 2 3503 0 0,-6 25-4716 0 0,3 13-2194 0 0,1-8-552 0 0,-4 23 18 0 0,1-27-565 0 0,1 0-1 0 0,1 0 0 0 0,0 0 0 0 0,3 14 35 0 0,-3-31-60 0 0,0-1-1 0 0,0 1 0 0 0,0-1 0 0 0,0 0 1 0 0,0 1-1 0 0,0-1 0 0 0,0 1 0 0 0,0-1 1 0 0,0 1-1 0 0,0-1 0 0 0,0 0 0 0 0,1 1 1 0 0,-1-1-1 0 0,0 1 0 0 0,0-1 0 0 0,0 0 1 0 0,1 1-1 0 0,-1-1 0 0 0,0 0 0 0 0,0 1 1 0 0,1-1-1 0 0,-1 0 0 0 0,0 0 0 0 0,0 1 1 0 0,1-1-1 0 0,-1 0 0 0 0,0 0 0 0 0,1 1 0 0 0,-1-1 1 0 0,1 0-1 0 0,-1 0 0 0 0,0 0 0 0 0,1 0 1 0 0,-1 1-1 0 0,1-1 0 0 0,-1 0 0 0 0,0 0 1 0 0,1 0-1 0 0,-1 0 0 0 0,1 0 0 0 0,-1 0 1 0 0,0 0-1 0 0,1 0 0 0 0,-1 0 0 0 0,1 0 1 0 0,-1-1-1 0 0,0 1 0 0 0,1 0 0 0 0,-1 0 1 0 0,1 0-1 0 0,-1 0 0 0 0,0-1 0 0 0,1 1 1 0 0,-1 0-1 0 0,0 0 0 0 0,1 0 0 0 0,-1-1 1 0 0,0 1-1 0 0,1 0 0 0 0,-1-1 0 0 0,0 1 61 0 0,5-5-1128 0 0,0 0 1 0 0,0 0-1 0 0,-1 0 0 0 0,1-2 1128 0 0,2-1-1711 0 0,9-9-4710 0 0,3 1 4123 0 0,-15 14 2284 0 0,-1-1-1 0 0,0 1 1 0 0,1 0-1 0 0,0 0 1 0 0,0 0-1 0 0,-1 1 1 0 0,1-1-1 0 0,0 1 1 0 0,0 0-1 0 0,1 0 15 0 0,-5 1 66 0 0,1 0-1 0 0,-1 0 0 0 0,0 0 0 0 0,0 0 1 0 0,0 0-1 0 0,0 0 0 0 0,0 0 0 0 0,1 0 1 0 0,-1 0-1 0 0,0 0 0 0 0,0 0 0 0 0,0 0 1 0 0,0 0-1 0 0,0 0 0 0 0,1 0 0 0 0,-1 0 1 0 0,0 0-1 0 0,0 0 0 0 0,0 0 0 0 0,0 0 1 0 0,0 0-1 0 0,1 0 0 0 0,-1 0 0 0 0,0 1 1 0 0,0-1-1 0 0,0 0 0 0 0,0 0 0 0 0,0 0 1 0 0,0 0-1 0 0,0 0 0 0 0,0 0 0 0 0,1 0 1 0 0,-1 1-1 0 0,0-1 0 0 0,0 0 0 0 0,0 0 1 0 0,0 0-1 0 0,0 0 0 0 0,0 0 0 0 0,0 1 1 0 0,0-1-1 0 0,0 0-65 0 0,-2 8 3884 0 0,-8 9 283 0 0,10-17-4366 0 0,-9 12 1477 0 0,0-1-1 0 0,-1-1 0 0 0,-9 8-1277 0 0,12-12 362 0 0,0 1 0 0 0,1-1 0 0 0,-1 1-1 0 0,1 1 1 0 0,0-1 0 0 0,1 1 0 0 0,0 0 0 0 0,0 0 0 0 0,-3 9-362 0 0,8-16 12 0 0,-1-1 1 0 0,1 1 0 0 0,0 0 0 0 0,0-1 0 0 0,0 1 0 0 0,-1-1-1 0 0,1 1 1 0 0,0 0 0 0 0,0-1 0 0 0,0 1 0 0 0,0 0 0 0 0,0-1-1 0 0,0 1 1 0 0,0 0 0 0 0,1-1 0 0 0,-1 1 0 0 0,0 0 0 0 0,0-1-1 0 0,0 1 1 0 0,1 0 0 0 0,-1-1 0 0 0,0 1 0 0 0,1-1 0 0 0,-1 1-1 0 0,0-1 1 0 0,1 1-13 0 0,0 0-22 0 0,0 0 0 0 0,0-1 0 0 0,0 1 0 0 0,0-1 0 0 0,0 1 0 0 0,0-1 0 0 0,0 0 0 0 0,0 1 0 0 0,0-1 0 0 0,0 0 0 0 0,0 1 0 0 0,1-1 0 0 0,-1 0 0 0 0,0 0 22 0 0,6 0-801 0 0,0 0-1 0 0,-1-1 1 0 0,1 0 0 0 0,6-1 801 0 0,-2-1-2810 0 0,1 0-1 0 0,-1-1 1 0 0,6-2 2810 0 0,0-2-6331 0 0</inkml:trace>
  <inkml:trace contextRef="#ctx0" brushRef="#br1" timeOffset="83">2702 6222 168 0 0,'-1'-5'2015'0'0,"0"4"-1473"0"0,1 1 1 0 0,0 0-1 0 0,0 0 1 0 0,-1 0-1 0 0,1-1 1 0 0,0 1-1 0 0,0 0 0 0 0,-1 0 1 0 0,1 0-1 0 0,0 0 1 0 0,-1-1-1 0 0,1 1 1 0 0,0 0-1 0 0,0 0 1 0 0,-1 0-1 0 0,1 0 0 0 0,0 0 1 0 0,-1 0-1 0 0,1 0 1 0 0,0 0-1 0 0,-1 0 1 0 0,1 0-1 0 0,0 0 0 0 0,-1 0 1 0 0,1 0-1 0 0,0 0 1 0 0,-1 0-1 0 0,1 1 1 0 0,0-1-1 0 0,-1 0 1 0 0,1 0-1 0 0,0 0 0 0 0,-1 0-542 0 0,-2 4-201 0 0,1 2 436 0 0,-1 1 0 0 0,1-1 0 0 0,0 0 0 0 0,1 1 0 0 0,0-1-1 0 0,0 1 1 0 0,0 0 0 0 0,1-1 0 0 0,-1 1 0 0 0,2 0 0 0 0,-1-1 0 0 0,1 1 0 0 0,0-1 0 0 0,0 1 0 0 0,1 0-235 0 0,-2-6-27 0 0,1 0-1 0 0,-1 0 0 0 0,1 0 0 0 0,-1 0 1 0 0,1 0-1 0 0,-1 0 0 0 0,1 0 0 0 0,0 0 0 0 0,0 0 1 0 0,-1 0-1 0 0,1 0 0 0 0,0 0 0 0 0,0 0 1 0 0,0-1-1 0 0,0 1 0 0 0,0 0 0 0 0,0-1 1 0 0,0 1-1 0 0,0-1 0 0 0,0 1 0 0 0,0-1 1 0 0,1 1-1 0 0,-1-1 0 0 0,1 0 28 0 0,0 1-119 0 0,0-2 0 0 0,0 1 0 0 0,0 0 0 0 0,0 0 0 0 0,0-1 0 0 0,0 1 0 0 0,0-1 0 0 0,0 1 0 0 0,0-1 0 0 0,0 0 0 0 0,0 0 0 0 0,0 0 0 0 0,1 0 119 0 0,3-3-321 0 0,-1 0 0 0 0,1-1-1 0 0,-1 1 1 0 0,1-1 0 0 0,-1 0-1 0 0,-1 0 1 0 0,1-1 0 0 0,0 0 321 0 0,5-10 616 0 0,0-1 0 0 0,-2 0 0 0 0,1-1-616 0 0,-19 50 1944 0 0,-10 17-1410 0 0,19-46-535 0 0,0 1 0 0 0,0 0 0 0 0,0-1 1 0 0,0 1-1 0 0,1 0 0 0 0,-1 0 0 0 0,1 0 1 0 0,0-1-1 0 0,0 1 0 0 0,1 0 0 0 0,-1 0 1 0 0,1 1 0 0 0,-1-4-23 0 0,1 0 0 0 0,-1 0 1 0 0,0 0-1 0 0,1-1 1 0 0,-1 1-1 0 0,1 0 0 0 0,-1 0 1 0 0,1 0-1 0 0,-1-1 1 0 0,1 1-1 0 0,-1 0 0 0 0,1-1 1 0 0,0 1-1 0 0,0 0 23 0 0,-1-1-262 0 0,1 0 0 0 0,0 1 1 0 0,-1-1-1 0 0,1 0 0 0 0,-1 0 0 0 0,1 1 0 0 0,0-1 0 0 0,-1 0 1 0 0,1 0-1 0 0,0 0 0 0 0,-1 0 0 0 0,1 0 0 0 0,0 0 0 0 0,-1 0 1 0 0,1 0 261 0 0,2-1-1834 0 0,0 0 0 0 0,-1 0 1 0 0,1 0-1 0 0,-1 0 0 0 0,1 0 1 0 0,-1 0-1 0 0,0-1 0 0 0,1 0 1834 0 0,5-2-2490 0 0</inkml:trace>
  <inkml:trace contextRef="#ctx0" brushRef="#br1" timeOffset="84">2928 6222 8 0 0,'-1'-6'-1762'0'0,"1"1"4806"0"0,-1 3 5929 0 0,-2 8-2106 0 0,2-3-6448 0 0,-4 10 1002 0 0,0 1 1 0 0,2-1-1 0 0,-3 13-1421 0 0,1-1 514 0 0,4-22-516 0 0,0 0 0 0 0,0 0 0 0 0,1 0 0 0 0,-1 0-1 0 0,1 1 1 0 0,0-1 0 0 0,0 0 0 0 0,0 0-1 0 0,0 0 1 0 0,1 0 0 0 0,-1 1 0 0 0,1-1 2 0 0,0-3-25 0 0,-1 1 1 0 0,0-1-1 0 0,1 0 0 0 0,-1 0 1 0 0,1 0-1 0 0,-1 0 1 0 0,0 1-1 0 0,1-1 1 0 0,-1 0-1 0 0,1 0 0 0 0,-1 0 1 0 0,1 0-1 0 0,-1 0 1 0 0,1 0-1 0 0,-1 0 0 0 0,0 0 1 0 0,1 0-1 0 0,-1 0 1 0 0,1 0-1 0 0,-1 0 1 0 0,1-1-1 0 0,-1 1 0 0 0,0 0 1 0 0,1 0-1 0 0,-1 0 1 0 0,1-1-1 0 0,-1 1 0 0 0,0 0 1 0 0,1 0-1 0 0,-1-1 1 0 0,0 1-1 0 0,1 0 1 0 0,-1-1 24 0 0,15-11-1044 0 0,-13 10 749 0 0,30-31-2985 0 0,-24 23 3037 0 0,0 1-1 0 0,1 1 1 0 0,0-1-1 0 0,0 1 1 0 0,6-2 243 0 0,-15 10 87 0 0,0-1 0 0 0,0 1-1 0 0,0 0 1 0 0,1 0 0 0 0,-1 0 0 0 0,0 0-1 0 0,0-1 1 0 0,0 1 0 0 0,1 0 0 0 0,-1 0 0 0 0,0 0-1 0 0,0 0 1 0 0,1 0 0 0 0,-1 0 0 0 0,0 0-1 0 0,0 0 1 0 0,1 0 0 0 0,-1 0 0 0 0,0 0-1 0 0,0 0 1 0 0,1 0 0 0 0,-1 0 0 0 0,0 0 0 0 0,0 0-1 0 0,1 0 1 0 0,-1 0 0 0 0,0 0 0 0 0,0 0-1 0 0,0 0 1 0 0,1 0 0 0 0,-1 0 0 0 0,0 0 0 0 0,0 1-87 0 0,1 7 1832 0 0,-8 14-280 0 0,7-20-1464 0 0,-1-1-80 0 0,-9 34 545 0 0,9-33-664 0 0,1-1-1 0 0,0 1 1 0 0,-1 0 0 0 0,1-1-1 0 0,0 1 1 0 0,0 0-1 0 0,0 0 1 0 0,0-1 0 0 0,1 1-1 0 0,-1 0 1 0 0,0-1 0 0 0,1 1-1 0 0,-1 0 1 0 0,1-1 0 0 0,0 1-1 0 0,-1-1 1 0 0,1 1-1 0 0,0-1 1 0 0,1 2 111 0 0,-2-3-303 0 0,0 0 0 0 0,1 1 0 0 0,-1-1-1 0 0,1 1 1 0 0,-1-1 0 0 0,1 0 0 0 0,-1 1 0 0 0,1-1-1 0 0,0 0 1 0 0,-1 0 0 0 0,1 0 0 0 0,-1 1 0 0 0,1-1 0 0 0,0 0-1 0 0,-1 0 1 0 0,1 0 0 0 0,-1 0 0 0 0,1 0 0 0 0,0 0-1 0 0,-1 0 1 0 0,1 0 0 0 0,-1 0 0 0 0,1 0 0 0 0,0-1 303 0 0,9-2-8910 0 0,-2-1 6389 0 0</inkml:trace>
  <inkml:trace contextRef="#ctx0" brushRef="#br1" timeOffset="85">3169 6246 720 0 0,'-2'-26'11812'0'0,"-3"10"-5053"0"0,0 10-5708 0 0,4 6-923 0 0,0 0 0 0 0,0 0 1 0 0,0 1-1 0 0,0-1 0 0 0,0 0 1 0 0,0 0-1 0 0,0 1 0 0 0,0-1 1 0 0,0 0-1 0 0,0 1 0 0 0,1-1 1 0 0,-1 1-1 0 0,0-1 0 0 0,0 1 1 0 0,0-1-1 0 0,0 1 0 0 0,1 0 1 0 0,-1-1-1 0 0,0 1 1 0 0,1 0-1 0 0,-1 0 0 0 0,1-1 1 0 0,-1 1-1 0 0,0 0-128 0 0,-12 21 829 0 0,11-18-768 0 0,1 0 0 0 0,-1 1 0 0 0,1-1 0 0 0,0 1 1 0 0,0-1-1 0 0,1 1 0 0 0,0-1 0 0 0,-1 2-61 0 0,1-5-3 0 0,0 0 0 0 0,0-1-1 0 0,0 1 1 0 0,1 0-1 0 0,-1 0 1 0 0,0 0 0 0 0,0 0-1 0 0,0-1 1 0 0,1 1-1 0 0,-1 0 1 0 0,0 0 0 0 0,1-1-1 0 0,-1 1 1 0 0,1 0-1 0 0,-1 0 1 0 0,1-1 0 0 0,-1 1-1 0 0,1-1 1 0 0,0 1 3 0 0,0 0-19 0 0,0-1-1 0 0,0 1 1 0 0,0-1 0 0 0,-1 0 0 0 0,1 0-1 0 0,0 0 1 0 0,0 1 0 0 0,0-1 0 0 0,0 0-1 0 0,0 0 1 0 0,0 0 0 0 0,0 0 0 0 0,0-1 0 0 0,0 1-1 0 0,0 0 1 0 0,0 0 0 0 0,0-1 0 0 0,0 1-1 0 0,0 0 1 0 0,0-1 0 0 0,0 0 19 0 0,11-5-242 0 0,13-5-44 0 0,-24 10 287 0 0,0 1-1 0 0,1 0 1 0 0,-1-1 0 0 0,0 1-1 0 0,0 0 1 0 0,0 0 0 0 0,0 0 0 0 0,0 0-1 0 0,0 0 1 0 0,1 0 0 0 0,-1 0-1 0 0,0 0 1 0 0,0 0 0 0 0,0 0-1 0 0,0 1 1 0 0,0-1 0 0 0,0 0-1 0 0,0 1 1 0 0,1 0-1 0 0,-1 0 24 0 0,0-1-1 0 0,0 1 1 0 0,0 0 0 0 0,-1 0 0 0 0,1 0-1 0 0,0 0 1 0 0,-1 0 0 0 0,1 0-1 0 0,-1 0 1 0 0,1 1 0 0 0,-1-1-1 0 0,1 0 1 0 0,-1 0 0 0 0,0 0 0 0 0,1 0-1 0 0,-1 1 1 0 0,0-1-24 0 0,1 25 293 0 0,-1-13-197 0 0,0-5-57 0 0,-1 1-1 0 0,1 0 1 0 0,-1 0-1 0 0,-1-1 0 0 0,1 1 1 0 0,-2-1-1 0 0,1 0 1 0 0,-1 1-39 0 0,-8 18 333 0 0,-11 20-333 0 0,6-15 299 0 0,16-31-275 0 0,-13 22 262 0 0,13-22-266 0 0,-1 0-1 0 0,1 0 1 0 0,-1-1 0 0 0,1 1-1 0 0,-1 0 1 0 0,1 0-1 0 0,-1-1 1 0 0,1 1-1 0 0,-1-1 1 0 0,0 1 0 0 0,1 0-1 0 0,-1-1 1 0 0,0 0-1 0 0,0 1 1 0 0,1-1-1 0 0,-1 1 1 0 0,0-1 0 0 0,0 0-1 0 0,0 1 1 0 0,1-1-1 0 0,-1 0 1 0 0,0 0 0 0 0,0 0-1 0 0,0 0 1 0 0,0 0-1 0 0,0 0-19 0 0,1 0 3 0 0,-1 0-1 0 0,0-1 1 0 0,1 1-1 0 0,-1-1 1 0 0,1 1-1 0 0,-1-1 1 0 0,1 1-1 0 0,0-1 1 0 0,-1 0-1 0 0,1 1 0 0 0,-1-1 1 0 0,1 1-1 0 0,0-1 1 0 0,-1 0-1 0 0,1 1 1 0 0,0-1-1 0 0,0 0 1 0 0,0 0-1 0 0,0 1 1 0 0,-1-1-1 0 0,1 0 1 0 0,0 1-1 0 0,0-1 1 0 0,0 0-1 0 0,1 0 1 0 0,-1 1-3 0 0,1-24-292 0 0,0 20 185 0 0,0-4-600 0 0,1 0 1 0 0,0 0 0 0 0,1-1 0 0 0,-1 2 0 0 0,1-1 0 0 0,1 0 0 0 0,0 1 0 0 0,0-1 0 0 0,0 1 0 0 0,1 0 0 0 0,0 0 0 0 0,0 1 0 0 0,1 0 0 0 0,2-3 706 0 0,10-9-4158 0 0</inkml:trace>
  <inkml:trace contextRef="#ctx0" brushRef="#br1" timeOffset="86">891 7003 536 0 0,'-13'2'14405'0'0,"7"1"-9720"0"0,6-3-4628 0 0,0 0-1 0 0,0 0 0 0 0,0 0 1 0 0,0 0-1 0 0,0 0 1 0 0,0 0-1 0 0,0 1 0 0 0,0-1 1 0 0,0 0-1 0 0,0 0 1 0 0,0 0-1 0 0,0 0 1 0 0,0 0-1 0 0,0 0 0 0 0,0 0 1 0 0,0 0-1 0 0,0 1 1 0 0,0-1-1 0 0,0 0 1 0 0,0 0-1 0 0,0 0 0 0 0,0 0 1 0 0,0 0-1 0 0,0 0 1 0 0,0 0-1 0 0,1 0 1 0 0,-1 0-1 0 0,0 0 0 0 0,0 0 1 0 0,0 1-1 0 0,0-1 1 0 0,0 0-1 0 0,0 0 1 0 0,0 0-1 0 0,0 0 0 0 0,0 0 1 0 0,0 0-1 0 0,1 0 1 0 0,-1 0-1 0 0,0 0 1 0 0,0 0-1 0 0,0 0 0 0 0,0 0 1 0 0,0 0-1 0 0,0 0 1 0 0,0 0-1 0 0,0 0-56 0 0,4 1 253 0 0,0 0 0 0 0,0-1-1 0 0,0 0 1 0 0,0 1 0 0 0,0-1 0 0 0,0-1-1 0 0,0 1 1 0 0,0 0 0 0 0,0-1-1 0 0,3-1-252 0 0,9 0-558 0 0,33-3-3554 0 0,-29 5 1557 0 0</inkml:trace>
  <inkml:trace contextRef="#ctx0" brushRef="#br1" timeOffset="87">2756 6975 0 0 0,'0'0'65'0'0,"-1"-1"0"0"0,1 1 0 0 0,0 0 1 0 0,0 0-1 0 0,-1 0 0 0 0,1-1 0 0 0,0 1 0 0 0,-1 0 0 0 0,1 0 1 0 0,0 0-1 0 0,-1 0 0 0 0,1 0 0 0 0,0 0 0 0 0,-1 0 0 0 0,1 0 1 0 0,0 0-1 0 0,-1 0 0 0 0,1 0 0 0 0,0 0 0 0 0,-1 0 0 0 0,1 0 1 0 0,0 0-1 0 0,-1 0 0 0 0,1 0 0 0 0,0 0 0 0 0,-1 0 0 0 0,1 0 1 0 0,0 1-1 0 0,-1-1-65 0 0,-2 3 3476 0 0,2-1-1328 0 0,0-1-1379 0 0,1 0 0 0 0,-1 0 1 0 0,1 0-1 0 0,-1 0 1 0 0,1 0-1 0 0,0 0 0 0 0,-1 1 1 0 0,1-1-1 0 0,0 0 1 0 0,0 0-1 0 0,0 0 0 0 0,0 1-769 0 0,1 21 2340 0 0,0-17-2337 0 0,0-1 0 0 0,0 1 1 0 0,1-1-1 0 0,0 0 0 0 0,-1 1 0 0 0,4 3-3 0 0,-1 8 44 0 0,-4-16-43 0 0,0-1 1 0 0,1 1-1 0 0,-1-1 1 0 0,0 1-1 0 0,0-1 1 0 0,0 1-1 0 0,0-1 0 0 0,0 1 1 0 0,0 0-1 0 0,-1-1 1 0 0,1 1-1 0 0,0-1 1 0 0,0 1-1 0 0,0-1 1 0 0,0 1-1 0 0,-1-1 1 0 0,1 1-1 0 0,0-1 0 0 0,0 1 1 0 0,-1-1-1 0 0,1 1 1 0 0,0-1-1 0 0,-1 0 1 0 0,1 1-1 0 0,-1-1 1 0 0,1 1-1 0 0,-1-1-1 0 0,1 0-1 0 0,-1 0 0 0 0,1 0 1 0 0,0 0-1 0 0,-1 0 0 0 0,1 0 0 0 0,0 0 0 0 0,-1 0 0 0 0,1 0 0 0 0,0 0 1 0 0,-1 0-1 0 0,1 0 0 0 0,0-1 0 0 0,-1 1 0 0 0,1 0 0 0 0,0 0 0 0 0,-1 0 1 0 0,1 0-1 0 0,0-1 0 0 0,0 1 0 0 0,-1 0 0 0 0,1 0 0 0 0,0-1 0 0 0,0 1 1 0 0,-1 0-1 0 0,1-1 0 0 0,0 1 0 0 0,0 0 0 0 0,0 0 0 0 0,0-1 0 0 0,-1 1 1 0 0,1 0-1 0 0,0-1 0 0 0,0 1 0 0 0,0-1 1 0 0,-4-14-47 0 0,3 11 36 0 0,-1-2 18 0 0,1-1 0 0 0,0 1 0 0 0,0-1 0 0 0,0 1 0 0 0,1-1 0 0 0,0 1 0 0 0,0-1 0 0 0,0 0 0 0 0,1 1-7 0 0,0 2 7 0 0,-1 1 1 0 0,1-1-1 0 0,-1 1 1 0 0,1-1-1 0 0,0 1 1 0 0,1 0-1 0 0,-1 0 0 0 0,1-1 1 0 0,-1 1-1 0 0,1 0 1 0 0,0 0-1 0 0,0 0 1 0 0,0 1-1 0 0,0-1 1 0 0,1 0-1 0 0,-1 1 1 0 0,2-2-8 0 0,-1 3-404 0 0,-1 0 1 0 0,0 0 0 0 0,1-1 0 0 0,-1 2-1 0 0,1-1 1 0 0,-1 0 0 0 0,1 0-1 0 0,2 0 404 0 0,13-1-5733 0 0,-7 1-558 0 0,-1 0 4051 0 0</inkml:trace>
  <inkml:trace contextRef="#ctx0" brushRef="#br1" timeOffset="88">2901 6945 0 0 0,'0'-3'4109'0'0,"0"11"1813"0"0,-1 4-731 0 0,1-6-5399 0 0,2 28 2597 0 0,2 35-2264 0 0,-3-66-956 0 0,1-5-6351 0 0,1-2 160 0 0,-2 2 6477 0 0,0-2-147 0 0</inkml:trace>
  <inkml:trace contextRef="#ctx0" brushRef="#br1" timeOffset="89">2888 6824 1128 0 0,'-1'-2'6578'0'0,"0"0"-1353"0"0,0 1-3865 0 0,0 2 160 0 0,1 0-239 0 0,-2 0-417 0 0,3 1-256 0 0,-1 0-232 0 0,1 0-128 0 0,1-1-112 0 0,1 2-232 0 0,-1-2-976 0 0,1 1-977 0 0,1 0-1975 0 0,-1 0 2879 0 0,2 0-7513 0 0,-1 0 7730 0 0,-2-1-264 0 0</inkml:trace>
  <inkml:trace contextRef="#ctx0" brushRef="#br1" timeOffset="90">3118 6839 64 0 0,'4'-22'1917'0'0,"0"-16"7016"0"0,-4 32-6749 0 0,0 0-1 0 0,-1-1 1 0 0,1 1-1 0 0,-2-5-2183 0 0,-6-10 1473 0 0,8 20-1412 0 0,0 1 1 0 0,0 0 0 0 0,0-1 0 0 0,-1 1 0 0 0,1 0 0 0 0,0-1 0 0 0,0 1 0 0 0,0 0 0 0 0,-1-1 0 0 0,1 1 0 0 0,0 0-1 0 0,0-1 1 0 0,-1 1 0 0 0,1 0 0 0 0,0 0 0 0 0,-1-1 0 0 0,1 1 0 0 0,0 0 0 0 0,-1 0 0 0 0,1 0 0 0 0,0-1 0 0 0,-1 1-1 0 0,1 0 1 0 0,-1 0 0 0 0,1 0 0 0 0,0 0 0 0 0,-1 0 0 0 0,1 0 0 0 0,-1 0 0 0 0,1 0 0 0 0,0 0 0 0 0,-1 0-1 0 0,1 0 1 0 0,-1 0-62 0 0,1 1 75 0 0,-1-1 0 0 0,0 1 0 0 0,0-1 0 0 0,1 1 0 0 0,-1 0 0 0 0,0-1 0 0 0,1 1 0 0 0,-1 0-1 0 0,0 0 1 0 0,1 0 0 0 0,-1 0 0 0 0,1-1 0 0 0,-1 2-75 0 0,-9 29 662 0 0,5-2-381 0 0,2 0 1 0 0,0 1-1 0 0,2 0 0 0 0,3 26-281 0 0,2-5-1989 0 0,2 1-1 0 0,7 18 1990 0 0,-8-52-1774 0 0,2 12-1492 0 0,-6-21-1643 0 0,-2-1-3436 0 0,1-7 8113 0 0,0-1 189 0 0,0 0 0 0 0,0 0 0 0 0,0 0-1 0 0,0 0 1 0 0,0 0 0 0 0,0 0 0 0 0,0 0-1 0 0,0 0 1 0 0,0 0 0 0 0,0 1 0 0 0,0-1-1 0 0,0 0 1 0 0,-1 0 0 0 0,1 0-1 0 0,0 0 1 0 0,0 0 0 0 0,0 0 0 0 0,0 0-1 0 0,0 0 1 0 0,0 0 0 0 0,0 0 0 0 0,0 0-1 0 0,0 1 1 0 0,0-1 0 0 0,0 0 0 0 0,0 0-1 0 0,0 0 1 0 0,0 0 0 0 0,0 0 0 0 0,-1 0-1 0 0,1 0 1 0 0,0 0 0 0 0,0 0 0 0 0,0 0-1 0 0,0 0 1 0 0,0 0 0 0 0,0 0 0 0 0,0 0-1 0 0,0 0 1 0 0,0 0 0 0 0,-1 0 0 0 0,1 0-1 0 0,0 0 1 0 0,0 0 0 0 0,0 0 0 0 0,0 0-1 0 0,0 0 44 0 0,-3-1-512 0 0</inkml:trace>
  <inkml:trace contextRef="#ctx0" brushRef="#br1" timeOffset="91">3006 7011 1040 0 0,'-2'-4'1856'0'0,"0"0"1"0"0,0 0-1 0 0,0 0 0 0 0,1 0 0 0 0,-1-1 0 0 0,1 1 0 0 0,-1-4-1856 0 0,2 7 364 0 0,0 0 0 0 0,0 0 0 0 0,0 0 0 0 0,0 0 0 0 0,0 0 0 0 0,1 0 0 0 0,-1 0 0 0 0,0 0 0 0 0,0 0 0 0 0,1 0-1 0 0,-1 1 1 0 0,0-1 0 0 0,1 0 0 0 0,-1 0 0 0 0,1-1-364 0 0,0 1 112 0 0,0 0-1 0 0,0 0 1 0 0,0 1 0 0 0,0-1-1 0 0,0 0 1 0 0,0 0 0 0 0,1 1-1 0 0,-1-1 1 0 0,0 0 0 0 0,0 1-1 0 0,0-1 1 0 0,1 1 0 0 0,-1 0-1 0 0,2-1-111 0 0,5 0-77 0 0,1 0 0 0 0,0 0 0 0 0,-1 1 0 0 0,1 0 0 0 0,0 1 0 0 0,-1 0 0 0 0,1 0 1 0 0,8 3 76 0 0,22 3-9946 0 0,-30-7 3533 0 0,-1-2 3876 0 0</inkml:trace>
  <inkml:trace contextRef="#ctx0" brushRef="#br1" timeOffset="92">3256 6744 728 0 0,'-3'-9'1795'0'0,"0"1"11553"0"0,2 10-8492 0 0,1 7-5291 0 0,-1 69 3424 0 0,0 27-1868 0 0,2-67-3521 0 0,5 27 2400 0 0,-3-45-2119 0 0,1 12-7299 0 0,-3-25 1314 0 0</inkml:trace>
  <inkml:trace contextRef="#ctx0" brushRef="#br1" timeOffset="93">3197 6990 1536 0 0,'-4'-12'13675'0'0,"0"2"-8906"0"0,2 0-3136 0 0,1 2-265 0 0,1 1-240 0 0,3 0-704 0 0,2 1 256 0 0,4 1-280 0 0,-2 0-71 0 0,4 1-129 0 0,3 0-72 0 0,2 1-536 0 0,0-1-593 0 0,3 2-895 0 0,0 2 1472 0 0,5 1-1217 0 0,-3-1-1007 0 0</inkml:trace>
  <inkml:trace contextRef="#ctx0" brushRef="#br2" timeOffset="94">1511 59 0 0 0,'2'-5'654'0'0,"6"-16"-594"0"0,-8 20 310 0 0,1 0 0 0 0,-1 0 0 0 0,0 0 0 0 0,0 0 0 0 0,1 0 0 0 0,-1 0 0 0 0,0 0 0 0 0,0 0 0 0 0,0 0 0 0 0,0-1 0 0 0,0 1 0 0 0,0 0 1 0 0,0 0-1 0 0,-1 0 0 0 0,1 0 0 0 0,0 0-370 0 0,-1 0 193 0 0,1 1 1 0 0,0 0 0 0 0,0 0-1 0 0,-1 0 1 0 0,1 0-1 0 0,0 0 1 0 0,0 0-1 0 0,-1 0 1 0 0,1 0 0 0 0,0 0-1 0 0,-1 0 1 0 0,1 0-1 0 0,0 0 1 0 0,0 0 0 0 0,-1 1-1 0 0,1-1 1 0 0,0 0-1 0 0,0 0 1 0 0,-1 0 0 0 0,1 0-1 0 0,0 0 1 0 0,0 0-1 0 0,0 1 1 0 0,-1-1 0 0 0,1 0-1 0 0,0 0 1 0 0,0 0-1 0 0,0 1 1 0 0,0-1 0 0 0,-1 0-1 0 0,1 0 1 0 0,0 1-1 0 0,0-1 1 0 0,0 0-1 0 0,0 0 1 0 0,0 1-194 0 0,-7 8 1167 0 0,-12 25 422 0 0,2 1-1 0 0,1 1 1 0 0,-8 28-1589 0 0,19-48 96 0 0,0 1 0 0 0,1 0 1 0 0,1-1-1 0 0,1 1 1 0 0,0 1-1 0 0,2-1 1 0 0,-1 0-1 0 0,2 0 0 0 0,2 13-96 0 0,0-16-260 0 0,0 1 0 0 0,0-1-1 0 0,2 1 1 0 0,3 7 260 0 0,-5-15-283 0 0,0-1 0 0 0,0 0 0 0 0,1 0 0 0 0,-1-1 0 0 0,1 1 0 0 0,1-1 0 0 0,-1 0 0 0 0,1 0 0 0 0,0 0 0 0 0,0 0 0 0 0,1 0 283 0 0,9 3-1239 0 0</inkml:trace>
  <inkml:trace contextRef="#ctx0" brushRef="#br2" timeOffset="95">1819 179 112 0 0,'-2'-5'-640'0'0,"-2"-3"8183"0"0,0 6 233 0 0,2 9-4859 0 0,2 69 871 0 0,0 0-3281 0 0,-1-71-631 0 0,-1 36 5 0 0,1 16 119 0 0,2-44-2478 0 0,0 0-1 0 0,1 1 0 0 0,2 9 2479 0 0,-3-22-2205 0 0,0-4-816 0 0</inkml:trace>
  <inkml:trace contextRef="#ctx0" brushRef="#br2" timeOffset="96">1679 162 568 0 0,'-4'-4'-1074'0'0,"-4"-6"4367"0"0,7 8-1725 0 0,-1 0 0 0 0,1 1 0 0 0,-1-1 0 0 0,1 1 0 0 0,-1-1 0 0 0,0 1 0 0 0,0-1 0 0 0,0 1 0 0 0,0 0 0 0 0,-2-1-1568 0 0,18 6 1973 0 0,-1 0 0 0 0,1-1 0 0 0,6 0-1973 0 0,1-1 255 0 0,0-1-1 0 0,1-1-254 0 0,34-2-10759 0 0,16-5 10759 0 0,-66 6-851 0 0,24-3-9841 0 0</inkml:trace>
  <inkml:trace contextRef="#ctx0" brushRef="#br2" timeOffset="97">2087 320 0 0 0,'3'-3'147'0'0,"0"0"0"0"0,-1-1 0 0 0,0 1 0 0 0,0-1 0 0 0,0 1-1 0 0,0-1 1 0 0,0 1 0 0 0,-1-1 0 0 0,1 0 0 0 0,-1-1-147 0 0,2-12 9424 0 0,-4 17-9250 0 0,1 0 1 0 0,0-1-1 0 0,0 1 0 0 0,0 0 1 0 0,0-1-1 0 0,-1 1 0 0 0,1 0 1 0 0,0-1-1 0 0,0 1 0 0 0,-1 0 1 0 0,1 0-1 0 0,0-1 0 0 0,-1 1 1 0 0,1 0-1 0 0,0 0 0 0 0,0 0 1 0 0,-1-1-1 0 0,1 1 0 0 0,0 0 1 0 0,-1 0-1 0 0,1 0 0 0 0,-1 0 1 0 0,1 0-1 0 0,0 0 0 0 0,-1 0 1 0 0,1 0-1 0 0,0 0 0 0 0,-1 0 1 0 0,1 0-1 0 0,-1 0 0 0 0,1 0 1 0 0,0 0-1 0 0,-1 0 0 0 0,1 0 1 0 0,0 0-1 0 0,-1 0 0 0 0,1 0 1 0 0,0 0-1 0 0,-1 1 0 0 0,1-1 1 0 0,0 0-1 0 0,-1 0 0 0 0,1 0 1 0 0,0 1-175 0 0,-20 9 1085 0 0,17-8-727 0 0,-12 7-200 0 0,0 1 1 0 0,0 0-1 0 0,1 1 0 0 0,-6 7-158 0 0,16-14 18 0 0,1 1 0 0 0,0 0 0 0 0,0 0 0 0 0,1 0 0 0 0,-1 0 0 0 0,1 0-1 0 0,1 1 1 0 0,-1-1 0 0 0,0 0 0 0 0,1 1 0 0 0,0 0 0 0 0,1-1-1 0 0,-1 3-17 0 0,1-4-2 0 0,0-1 0 0 0,0 1-1 0 0,1-1 1 0 0,-1 1-1 0 0,1-1 1 0 0,-1 1 0 0 0,1-1-1 0 0,0 0 1 0 0,1 1-1 0 0,0 2 3 0 0,-1-5-13 0 0,-1 0-1 0 0,1 0 0 0 0,-1-1 1 0 0,1 1-1 0 0,0 0 0 0 0,-1 0 1 0 0,1-1-1 0 0,0 1 0 0 0,-1 0 1 0 0,1-1-1 0 0,0 1 0 0 0,0-1 1 0 0,0 1-1 0 0,-1-1 0 0 0,1 1 1 0 0,0-1-1 0 0,0 0 0 0 0,0 0 1 0 0,0 1-1 0 0,0-1 1 0 0,0 0-1 0 0,0 0 0 0 0,0 0 1 0 0,0 0-1 0 0,0 0 0 0 0,0 0 1 0 0,0 0-1 0 0,0 0 0 0 0,0 0 1 0 0,-1 0-1 0 0,1 0 0 0 0,0-1 1 0 0,0 1-1 0 0,0 0 0 0 0,0-1 1 0 0,0 1-1 0 0,0-1 0 0 0,-1 1 1 0 0,1-1-1 0 0,0 1 0 0 0,0-1 14 0 0,10-7-347 0 0,0-1 0 0 0,-1 1 0 0 0,0-2-1 0 0,0 1 1 0 0,-1-1 0 0 0,-1-1-1 0 0,0 1 1 0 0,0-2 0 0 0,-1 1 0 0 0,3-7 347 0 0,-7 14 127 0 0,-1-1 1 0 0,0 1 0 0 0,0-1 0 0 0,-1 0 0 0 0,1 0 0 0 0,-1 1-1 0 0,1-5-127 0 0,-2 9 16 0 0,0 0 0 0 0,0 0 0 0 0,0 0 0 0 0,0-1 0 0 0,0 1 0 0 0,0 0 0 0 0,-1 0 0 0 0,1 0 0 0 0,0 0 0 0 0,0 0 0 0 0,0 0 0 0 0,0 0 0 0 0,0 0 0 0 0,0 0 0 0 0,0 0 0 0 0,0 0 0 0 0,0 0 0 0 0,0 0 0 0 0,0 0 0 0 0,0 0 0 0 0,0 0 0 0 0,0 0 0 0 0,0 0 0 0 0,0 0 0 0 0,0-1 0 0 0,0 1 0 0 0,0 0 0 0 0,0 0 0 0 0,0 0 0 0 0,-1 0 0 0 0,1 0 0 0 0,0 0 0 0 0,0 0 0 0 0,0 0 0 0 0,0 0 0 0 0,0 0 0 0 0,0 0 0 0 0,0 0 0 0 0,0 0 0 0 0,0 0 0 0 0,0 0 0 0 0,0 0 0 0 0,0 0 0 0 0,0 0 0 0 0,0 0 0 0 0,0 1 0 0 0,-1-1-1 0 0,1 0 1 0 0,0 0 0 0 0,0 0 0 0 0,0 0 0 0 0,0 0 0 0 0,0 0 0 0 0,0 0 0 0 0,0 0 0 0 0,0 0 0 0 0,0 0 0 0 0,0 0-16 0 0,-5 5 489 0 0,-3 5-64 0 0,3-3-286 0 0,1 0 1 0 0,0 0-1 0 0,1 1 1 0 0,0-1-1 0 0,0 1 0 0 0,0-1 1 0 0,1 1-1 0 0,1 0 1 0 0,-1 1-140 0 0,1-5-180 0 0,1 0 1 0 0,0 1-1 0 0,0-1 1 0 0,0 0 0 0 0,1 1-1 0 0,-1-1 1 0 0,1 0-1 0 0,0 2 180 0 0,0-3-557 0 0,0 0 0 0 0,0-1-1 0 0,0 1 1 0 0,1-1-1 0 0,-1 1 1 0 0,0-1-1 0 0,1 1 1 0 0,0-1 0 0 0,-1 0-1 0 0,1 0 1 0 0,0 0-1 0 0,0 0 1 0 0,1 1 557 0 0,-2-3-729 0 0,1 1 1 0 0,-1 0-1 0 0,0-1 1 0 0,0 1-1 0 0,0-1 1 0 0,0 1 0 0 0,0-1-1 0 0,1 1 1 0 0,-1-1-1 0 0,0 0 1 0 0,0 0-1 0 0,2 1 729 0 0,6-1-1982 0 0</inkml:trace>
  <inkml:trace contextRef="#ctx0" brushRef="#br2" timeOffset="98">2256 158 304 0 0,'0'-13'-363'0'0,"-1"-4"5685"0"0,1 3 3393 0 0,-1 12-4697 0 0,1 5-1020 0 0,-1 32-1583 0 0,-6 33-1415 0 0,3-40 69 0 0,1 0 0 0 0,2 0 0 0 0,1 16-70 0 0,0-43-7 0 0,0-1 0 0 0,0 0 0 0 0,0 0 0 0 0,0 1 0 0 0,0-1 0 0 0,0 0-1 0 0,0 0 1 0 0,0 0 0 0 0,0 1 0 0 0,0-1 0 0 0,0 0 0 0 0,0 0 0 0 0,0 1-1 0 0,0-1 1 0 0,0 0 0 0 0,0 0 0 0 0,0 1 0 0 0,0-1 0 0 0,0 0 0 0 0,0 0-1 0 0,1 0 1 0 0,-1 1 0 0 0,0-1 0 0 0,0 0 0 0 0,0 0 0 0 0,0 0 0 0 0,1 0-1 0 0,-1 1 1 0 0,0-1 0 0 0,0 0 0 0 0,0 0 0 0 0,1 0 0 0 0,-1 0 0 0 0,0 0-1 0 0,0 0 1 0 0,0 0 0 0 0,1 0 8 0 0,6-5-377 0 0,5-15-209 0 0,-5-5 402 0 0,-5 20 170 0 0,-1-1-1 0 0,1 0 0 0 0,0 1 0 0 0,1-1 0 0 0,1-3 15 0 0,-3 7 2 0 0,0 1 0 0 0,1-1 1 0 0,-1 1-1 0 0,0-1 0 0 0,1 1 0 0 0,-1 0 0 0 0,1-1 0 0 0,-1 1 0 0 0,1 0 1 0 0,0 0-1 0 0,0 0 0 0 0,-1 0 0 0 0,1 0 0 0 0,0 0 0 0 0,0 1 0 0 0,0-1 1 0 0,0 1-1 0 0,0-1 0 0 0,0 1-2 0 0,4-1 12 0 0,0 1 0 0 0,-1-1 0 0 0,1 1-1 0 0,0 0 1 0 0,0 1 0 0 0,-1 0 0 0 0,7 1-12 0 0,-10-2 4 0 0,0 1-1 0 0,-1-1 1 0 0,1 1 0 0 0,0 0-1 0 0,0 0 1 0 0,0 0-1 0 0,0 0 1 0 0,-1 0 0 0 0,1 0-1 0 0,-1 0 1 0 0,2 2-4 0 0,-3-3 2 0 0,1 1 0 0 0,0 0 0 0 0,-1 0 0 0 0,1 0 0 0 0,-1 0 0 0 0,1 0 0 0 0,-1 0 1 0 0,1 0-1 0 0,-1 0 0 0 0,0 0 0 0 0,1 0 0 0 0,-1 0 0 0 0,0 0 0 0 0,0 0 0 0 0,0 0 0 0 0,0 0 0 0 0,0 0 0 0 0,0 1 0 0 0,0-1 0 0 0,0 0 1 0 0,0 1-3 0 0,-3 14-1 0 0,3-12 5 0 0,-1 0-1 0 0,1 0 1 0 0,-1-1 0 0 0,0 1-1 0 0,0 0 1 0 0,-1-1 0 0 0,1 1-1 0 0,-1-1 1 0 0,1 1 0 0 0,-3 2-4 0 0,0 0-24 0 0,-5 8 121 0 0,0-1 0 0 0,0-1 1 0 0,-12 12-98 0 0,18-21-24 0 0,-1 0 0 0 0,1 0 1 0 0,-1-1-1 0 0,1 1 0 0 0,-1-1 1 0 0,0 1-1 0 0,0-1 0 0 0,0 0 1 0 0,0-1-1 0 0,-1 1 0 0 0,1-1 1 0 0,0 1-1 0 0,-1-1 0 0 0,1-1 1 0 0,-1 1-1 0 0,0-1 24 0 0,4 1-133 0 0,0-1 1 0 0,0 0-1 0 0,0 0 0 0 0,1 0 1 0 0,-1 0-1 0 0,0-1 1 0 0,0 1-1 0 0,0 0 0 0 0,1 0 1 0 0,-1 0-1 0 0,0-1 1 0 0,0 1-1 0 0,1 0 0 0 0,-1-1 1 0 0,0 1-1 0 0,0-1 1 0 0,1 1-1 0 0,-1 0 1 0 0,0-1-1 0 0,1 0 0 0 0,-1 1 1 0 0,1-1-1 0 0,-1 1 1 0 0,1-1-1 0 0,-1 0 0 0 0,1 1 1 0 0,-1-1-1 0 0,1 0 1 0 0,0 0-1 0 0,-1 1 0 0 0,1-1 1 0 0,0 0-1 0 0,-1 0 133 0 0,1-1-1220 0 0,0-1 1 0 0,0 1-1 0 0,0 0 1 0 0,0 0-1 0 0,0 0 0 0 0,0 0 1 0 0,0-1-1 0 0,1 1 0 0 0,-1 0 1 0 0,1 0-1 0 0,0-2 1220 0 0,3-9-2082 0 0</inkml:trace>
  <inkml:trace contextRef="#ctx0" brushRef="#br2" timeOffset="99">2472 359 224 0 0,'-4'4'1274'0'0,"7"-1"4823"0"0,6-2-90 0 0,-4-2-4986 0 0,-2-1-821 0 0,1 1-1 0 0,-1-1 1 0 0,0 0 0 0 0,-1 0-1 0 0,1 0 1 0 0,0 0 0 0 0,0-1-1 0 0,-1 1 1 0 0,1-1 0 0 0,-1 0-1 0 0,0 1 1 0 0,0-1-1 0 0,0 0 1 0 0,0 0 0 0 0,-1-1-1 0 0,2-1-199 0 0,-1 1-3 0 0,-1 0 0 0 0,1 0-1 0 0,-1 0 1 0 0,0 0 0 0 0,0 0 0 0 0,0 0-1 0 0,0 0 1 0 0,-1-1 0 0 0,1 1-1 0 0,-1 0 1 0 0,-1-1 0 0 0,1 1-1 0 0,-1-3 4 0 0,1 5 5 0 0,-1 0 0 0 0,0 0 0 0 0,0 0 0 0 0,1 1 0 0 0,-1-1 0 0 0,0 0 0 0 0,-1 1 0 0 0,1-1 0 0 0,0 1 0 0 0,0-1 0 0 0,-1 1 0 0 0,1-1 0 0 0,-1 1 0 0 0,1 0 0 0 0,-1 0 0 0 0,1 0 0 0 0,-1 0 0 0 0,0 0 0 0 0,1 0 0 0 0,-1 0 0 0 0,0 1 0 0 0,-2-1-5 0 0,3 0 64 0 0,0 1 1 0 0,-1-1 0 0 0,1 1-1 0 0,-1 0 1 0 0,1 0 0 0 0,-1 0 0 0 0,1 0-1 0 0,-1 0 1 0 0,1 0 0 0 0,-1 0-1 0 0,1 1 1 0 0,-1-1 0 0 0,1 0 0 0 0,-1 1-1 0 0,1-1 1 0 0,-1 1 0 0 0,1 0-1 0 0,0-1 1 0 0,-1 1 0 0 0,1 0 0 0 0,0 0-1 0 0,0 0 1 0 0,0 0 0 0 0,-1 0-1 0 0,1 0 1 0 0,0 0 0 0 0,0 0 0 0 0,1 0-1 0 0,-1 1-64 0 0,-3 3 190 0 0,1 1-1 0 0,0 0 1 0 0,0 0-1 0 0,1 1 1 0 0,0-1-1 0 0,0 0 1 0 0,0 1-1 0 0,1 0 1 0 0,0-1 0 0 0,0 7-190 0 0,0-9 3 0 0,1 0 1 0 0,1 0 0 0 0,-1 0-1 0 0,0 1 1 0 0,1-1 0 0 0,0 0-1 0 0,0 0 1 0 0,0 0 0 0 0,1 0-1 0 0,-1 0 1 0 0,1-1 0 0 0,0 1-1 0 0,0 0 1 0 0,0-1 0 0 0,1 1 0 0 0,-1-1-1 0 0,1 0 1 0 0,0 1-4 0 0,-1-3-141 0 0,0 1 0 0 0,0 0 0 0 0,0-1-1 0 0,0 1 1 0 0,0-1 0 0 0,0 1 0 0 0,0-1 0 0 0,1 0 0 0 0,-1 0 0 0 0,0 0-1 0 0,1 0 1 0 0,-1-1 0 0 0,1 1 0 0 0,-1-1 0 0 0,1 1 0 0 0,0-1 0 0 0,-1 0-1 0 0,1 0 1 0 0,-1 0 0 0 0,1 0 0 0 0,-1 0 0 0 0,2-1 141 0 0,0 0-648 0 0,-1 0 0 0 0,1 0 0 0 0,-1-1 0 0 0,1 1 0 0 0,-1-1 0 0 0,0 0 0 0 0,1 0 0 0 0,-1 0 0 0 0,0 0 0 0 0,0-1 0 0 0,0 1 0 0 0,-1-1 0 0 0,1 1 0 0 0,1-4 648 0 0,6-6-6968 0 0</inkml:trace>
  <inkml:trace contextRef="#ctx0" brushRef="#br2" timeOffset="100">2648 187 376 0 0,'4'-12'343'0'0,"-1"-8"5220"0"0,0-2 2223 0 0,2 10-5397 0 0,-4 11-2146 0 0,0-1 0 0 0,-1 1-1 0 0,1 0 1 0 0,-1 0 0 0 0,1 0 0 0 0,-1-1 0 0 0,1 1 0 0 0,-1 0 0 0 0,0-1 0 0 0,0 1-1 0 0,0 0 1 0 0,0 0 0 0 0,0-1-243 0 0,0 2 30 0 0,0 0 0 0 0,0 0 1 0 0,0 0-1 0 0,0 0 0 0 0,0 0 0 0 0,0 0 0 0 0,0 0 0 0 0,0 0 0 0 0,0 0 1 0 0,0 0-1 0 0,0 0 0 0 0,0 0 0 0 0,0 0 0 0 0,0 0 0 0 0,0 0 0 0 0,0 0 1 0 0,0 0-1 0 0,0 0 0 0 0,0 0 0 0 0,0 0 0 0 0,-1 0 0 0 0,1 0 0 0 0,0 0 1 0 0,0 0-1 0 0,0 0 0 0 0,0 0 0 0 0,0 0 0 0 0,0 0 0 0 0,0 0 0 0 0,0 0 1 0 0,0 0-1 0 0,0 0 0 0 0,0 0 0 0 0,0 0 0 0 0,0 0 0 0 0,0 0 1 0 0,0 0-1 0 0,0 0 0 0 0,0 0 0 0 0,0 0 0 0 0,0 0 0 0 0,0 0 0 0 0,0 0 1 0 0,0 0-1 0 0,0 0 0 0 0,0 0 0 0 0,0-1 0 0 0,0 1 0 0 0,0 0 0 0 0,0 0 1 0 0,0 0-1 0 0,0 0 0 0 0,0 0 0 0 0,0 0-30 0 0,-3 11 696 0 0,-11 60 1210 0 0,9-48-1576 0 0,0 0 1 0 0,2 0 0 0 0,-1 19-331 0 0,4-30-28 0 0,0 33 115 0 0,0-42-242 0 0,1-1 0 0 0,-1 0-1 0 0,0 0 1 0 0,1 1-1 0 0,-1-1 1 0 0,1 0-1 0 0,0 0 1 0 0,0 0 0 0 0,0 0-1 0 0,0 0 1 0 0,0 0-1 0 0,0 0 1 0 0,0 0 0 0 0,1 0-1 0 0,-1 0 1 0 0,2 1 155 0 0,-2-3-314 0 0,0 1 1 0 0,0-1 0 0 0,0 0-1 0 0,0 0 1 0 0,0 1 0 0 0,0-1-1 0 0,0 0 1 0 0,0 0 0 0 0,0 0-1 0 0,0 0 1 0 0,0 0 0 0 0,0 0-1 0 0,0-1 1 0 0,0 1 0 0 0,0 0-1 0 0,0 0 1 0 0,-1-1 0 0 0,1 1-1 0 0,0 0 1 0 0,0-1 0 0 0,0 1-1 0 0,0-1 1 0 0,0 1 0 0 0,-1-1-1 0 0,1 1 1 0 0,0-1 313 0 0,20-17-10824 0 0,-9 6 9009 0 0,2-2 1128 0 0</inkml:trace>
  <inkml:trace contextRef="#ctx0" brushRef="#br2" timeOffset="101">2782 173 448 0 0,'-2'-22'2829'0'0,"5"-9"11601"0"0,-1 12-11241 0 0,-2 19-3100 0 0,0-1-1 0 0,0 1 0 0 0,0-1 0 0 0,0 1 0 0 0,0-1 0 0 0,0 1 0 0 0,0-1 1 0 0,1 1-1 0 0,-1-1 0 0 0,0 1 0 0 0,0-1 0 0 0,0 1 0 0 0,1 0 0 0 0,-1-1 0 0 0,0 1 1 0 0,0-1-1 0 0,1 1 0 0 0,-1 0 0 0 0,0-1 0 0 0,1 1 0 0 0,-1 0 0 0 0,0-1 1 0 0,1 1-89 0 0,-1 0 30 0 0,0 0 0 0 0,1 1 0 0 0,-1-1 1 0 0,0 0-1 0 0,0 0 0 0 0,0 0 0 0 0,1 1 1 0 0,-1-1-1 0 0,0 0 0 0 0,0 0 1 0 0,0 1-1 0 0,0-1 0 0 0,0 0 0 0 0,1 0 1 0 0,-1 1-1 0 0,0-1 0 0 0,0 0 1 0 0,0 0-1 0 0,0 1 0 0 0,0-1 0 0 0,0 0 1 0 0,0 1-1 0 0,0-1 0 0 0,0 0 0 0 0,0 0 1 0 0,0 1-1 0 0,0-1 0 0 0,0 0 1 0 0,0 1-1 0 0,0-1 0 0 0,-1 0 0 0 0,1 0 1 0 0,0 1-1 0 0,0-1 0 0 0,0 0 1 0 0,0 0-1 0 0,0 1-30 0 0,-5 27 828 0 0,4-21-725 0 0,0 0-1 0 0,0 1 1 0 0,-1-1-1 0 0,0-1 0 0 0,0 1 1 0 0,-3 4-103 0 0,0 2 40 0 0,-1 0 1 0 0,2 1 0 0 0,0-1-1 0 0,0 1 1 0 0,2 0-1 0 0,-1 0 1 0 0,1 10-41 0 0,1-10-718 0 0,1 0 0 0 0,1 0-1 0 0,0 0 1 0 0,2 12 718 0 0,-2-20-1161 0 0,7 27-3477 0 0,-7-30 3860 0 0,-1-1 1 0 0,1 0-1 0 0,0 0 0 0 0,0 0 0 0 0,0 0 1 0 0,1 0-1 0 0,-1 0 0 0 0,1 0 778 0 0,8 7-8869 0 0</inkml:trace>
  <inkml:trace contextRef="#ctx0" brushRef="#br2" timeOffset="102">2861 325 736 0 0,'0'2'3400'0'0,"2"1"14531"0"0,4 0-19026 0 0,-4-2 1131 0 0,1 0 1 0 0,0 0-1 0 0,0 0 0 0 0,0 0 0 0 0,0 0 0 0 0,0-1 0 0 0,0 1 0 0 0,0-1 0 0 0,0 0 0 0 0,1 0 0 0 0,-1 0 0 0 0,0 0 0 0 0,0 0 0 0 0,0-1 0 0 0,0 0 0 0 0,0 1 0 0 0,0-1 0 0 0,0 0 0 0 0,0 0 0 0 0,0-1 0 0 0,-1 1 0 0 0,2-1-36 0 0,-2 1-169 0 0,0-1 0 0 0,1 1 1 0 0,-1-1-1 0 0,0 1 0 0 0,0-1 1 0 0,0 0-1 0 0,-1 0 0 0 0,1 0 0 0 0,0 0 1 0 0,-1 0-1 0 0,1 0 0 0 0,-1 0 1 0 0,0-1-1 0 0,0 1 0 0 0,0 0 0 0 0,0-1 1 0 0,0 1-1 0 0,0-1 0 0 0,0 1 1 0 0,-1-1-1 0 0,0 0 0 0 0,1 1 1 0 0,-1-1-1 0 0,0 1 0 0 0,0-1 0 0 0,0-1 169 0 0,0 3 38 0 0,0 0 1 0 0,-1 0-1 0 0,1 0 0 0 0,0 0 0 0 0,0 0 0 0 0,0 1 0 0 0,0-1 0 0 0,-1 0 0 0 0,1 0 0 0 0,-1 0 0 0 0,1 0 0 0 0,0 0 0 0 0,-1 0 0 0 0,0 0 0 0 0,1 0 0 0 0,-1 1 0 0 0,1-1 0 0 0,-1 0 0 0 0,0 0 1 0 0,0 1-1 0 0,1-1 0 0 0,-1 1 0 0 0,0-1 0 0 0,0 0 0 0 0,0 1 0 0 0,0 0 0 0 0,0-1 0 0 0,0 1 0 0 0,1-1 0 0 0,-1 1 0 0 0,0 0 0 0 0,0 0 0 0 0,0 0 0 0 0,0-1 0 0 0,0 1 0 0 0,0 0 1 0 0,0 0-1 0 0,0 0 0 0 0,0 1 0 0 0,0-1 0 0 0,-1 0-38 0 0,0 1 214 0 0,-1-1 0 0 0,0 1 0 0 0,1 0 0 0 0,-1 0 0 0 0,1 0 0 0 0,-1 1 0 0 0,1-1 0 0 0,-1 1 0 0 0,1-1 0 0 0,0 1 0 0 0,0 0 0 0 0,0-1 0 0 0,0 1 0 0 0,-1 2-214 0 0,-2 3 255 0 0,1 0-1 0 0,-1 0 1 0 0,2 1-1 0 0,-1-1 1 0 0,1 1 0 0 0,0 0-1 0 0,0 0 1 0 0,1 0-1 0 0,0 1 1 0 0,1-1-1 0 0,0 0 1 0 0,0 1-1 0 0,1-1 1 0 0,0 9-255 0 0,0-16-58 0 0,1 1 1 0 0,-1-1-1 0 0,0 1 0 0 0,1-1 1 0 0,-1 1-1 0 0,0-1 0 0 0,1 1 1 0 0,0-1-1 0 0,-1 1 0 0 0,1-1 1 0 0,0 1-1 0 0,0-1 0 0 0,0 0 1 0 0,0 0-1 0 0,0 1 1 0 0,0-1-1 0 0,0 0 0 0 0,0 0 1 0 0,1 0-1 0 0,-1 0 0 0 0,0 0 1 0 0,1 0-1 0 0,-1-1 0 0 0,0 1 1 0 0,1 0-1 0 0,-1-1 1 0 0,1 1-1 0 0,-1-1 0 0 0,1 1 1 0 0,-1-1-1 0 0,1 0 0 0 0,0 0 1 0 0,0 1 57 0 0,6-1-551 0 0,-1-1 0 0 0,0 1 1 0 0,0-1-1 0 0,0-1 0 0 0,0 1 0 0 0,0-1 1 0 0,0-1 550 0 0,19-5-2122 0 0</inkml:trace>
  <inkml:trace contextRef="#ctx0" brushRef="#br2" timeOffset="103">3224 11 1272 0 0,'-6'-11'15591'0'0,"14"15"-10748"0"0,13 18-3691 0 0,-9-7-767 0 0,-1 0 1 0 0,0 0-1 0 0,-1 1 0 0 0,-1 0 0 0 0,4 10-385 0 0,-10-17 69 0 0,0 0 0 0 0,0-1 0 0 0,-1 1 0 0 0,0 0 0 0 0,0 0-1 0 0,-1 1 1 0 0,-1-1 0 0 0,1 0 0 0 0,-1 0 0 0 0,-1 0 0 0 0,0 1 0 0 0,-1 2-69 0 0,-2 10-44 0 0,-2-1 1 0 0,0 1-1 0 0,-2-1 0 0 0,-7 15 44 0 0,-44 78-143 0 0,52-103 378 0 0,-9 18-3 0 0,-6-1 366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6:00:47.446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4F8B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88 964 1008 0 0,'-1'0'618'0'0,"1"0"0"0"0,-1 0 0 0 0,1 1-1 0 0,-1-1 1 0 0,1 0 0 0 0,-1 1 0 0 0,0-1-1 0 0,1 0 1 0 0,-1 1 0 0 0,1-1 0 0 0,0 1-1 0 0,-1-1 1 0 0,1 1 0 0 0,-1-1 0 0 0,1 1 0 0 0,-1-1-618 0 0,-4 11 3713 0 0,-1 1-2682 0 0,5-10-1023 0 0,0 0 0 0 0,0 0 1 0 0,0 0-1 0 0,0 0 0 0 0,0 0 0 0 0,0 0 1 0 0,1 0-1 0 0,-1 0 0 0 0,1 0 0 0 0,-1 0 1 0 0,1 1-1 0 0,0 1-8 0 0,0 3 84 0 0,0 1 0 0 0,0-1-1 0 0,1 5-83 0 0,0-10 37 0 0,-1 1 0 0 0,1-1-1 0 0,0 1 1 0 0,-1-1-1 0 0,1 0 1 0 0,0 1-1 0 0,1-1 1 0 0,-1 1-37 0 0,6 10 217 0 0,-4-3 31 0 0,-1-1 0 0 0,0 1 1 0 0,0 0-1 0 0,-1-1 0 0 0,0 1 1 0 0,0 2-249 0 0,3 27 734 0 0,2-6-258 0 0,-2-14-190 0 0,-1 1 1 0 0,-1-1-1 0 0,0 5-286 0 0,-1 15 379 0 0,2-1 0 0 0,4 18-379 0 0,-2-11 302 0 0,0 30-302 0 0,1 13 81 0 0,4 73-21 0 0,-3-38-54 0 0,13 361 18 0 0,-18-425-16 0 0,0 51 12 0 0,3 93 16 0 0,-1 46 173 0 0,-1-36 14 0 0,5 339 388 0 0,-4-138-379 0 0,5 834 160 0 0,-16-764-298 0 0,0-37-72 0 0,13-152-20 0 0,-5-283-4 0 0,7 257-94 0 0,-9-120-61 0 0,-1 81-147 0 0,1-140 150 0 0,-2 56-199 0 0,-8-44 54 0 0,6 9-910 0 0,5 57 1209 0 0,1-156-92 0 0,1 285-4615 0 0,0-161-5357 0 0,0-52 6033 0 0,-1-41 3451 0 0</inkml:trace>
  <inkml:trace contextRef="#ctx0" brushRef="#br0" timeOffset="1">46 960 528 0 0,'-12'0'1114'0'0,"4"-1"2763"0"0,7 1-3372 0 0,1 0 1 0 0,-1 0 0 0 0,1 1-1 0 0,-1-1 1 0 0,1 0 0 0 0,0 0-1 0 0,-1 0 1 0 0,1 1 0 0 0,-1-1-1 0 0,1 0 1 0 0,0 0 0 0 0,-1 1-1 0 0,1-1 1 0 0,0 0 0 0 0,-1 1-1 0 0,1-1 1 0 0,-1 1-506 0 0,-6 3 5009 0 0,-2 1-4005 0 0,9-5-987 0 0,0 0-1 0 0,0 0 1 0 0,0 1 0 0 0,0-1-1 0 0,-1 0 1 0 0,1 0 0 0 0,0 1-1 0 0,0-1 1 0 0,0 0 0 0 0,0 0-1 0 0,0 1 1 0 0,0-1 0 0 0,0 0-1 0 0,0 0 1 0 0,0 1 0 0 0,0-1 0 0 0,-1 0-1 0 0,1 0 1 0 0,0 1 0 0 0,1-1-1 0 0,-1 0 1 0 0,0 0 0 0 0,0 1-1 0 0,0-1 1 0 0,0 0 0 0 0,0 1-1 0 0,0-1 1 0 0,0 0 0 0 0,0 0-1 0 0,0 0 1 0 0,0 1 0 0 0,1-1-1 0 0,-1 0 1 0 0,0 0-17 0 0,1 2 12 0 0,-1-1 0 0 0,1 0 0 0 0,0 0-1 0 0,0-1 1 0 0,0 1 0 0 0,0 0 0 0 0,0 0 0 0 0,0 0 0 0 0,0 0-1 0 0,0-1 1 0 0,0 1 0 0 0,0-1 0 0 0,0 1 0 0 0,1-1 0 0 0,-1 1-1 0 0,0-1 1 0 0,0 0 0 0 0,0 1 0 0 0,1-1 0 0 0,-1 0 0 0 0,0 0 0 0 0,0 0-1 0 0,1 0 1 0 0,-1 0 0 0 0,1 0-12 0 0,14 1 41 0 0,0 1-8 0 0,-1-1 0 0 0,16 0-33 0 0,14-1 43 0 0,11 7 124 0 0,0 2 0 0 0,-1 2 0 0 0,6 4-167 0 0,98 20 479 0 0,-70-16-364 0 0,1-4 0 0 0,1-4 0 0 0,24-3-115 0 0,275-5 40 0 0,-252-11-18 0 0,-15 0-3 0 0,-31 5-10 0 0,395-9-19 0 0,-106-4 10 0 0,0-19 5 0 0,-40 3-154 0 0,15 1-1052 0 0,-175 16 195 0 0,-15 5-310 0 0,-28 2-225 0 0,-26 1-520 0 0,148 0-11401 0 0,-166 6 13206 0 0,-9 0-391 0 0</inkml:trace>
  <inkml:trace contextRef="#ctx0" brushRef="#br0" timeOffset="2">4636 864 216 0 0,'0'-6'-732'0'0,"-4"1"5441"0"0,4 4-3957 0 0,-1 1 0 0 0,0-1-1 0 0,0 1 1 0 0,0 0 0 0 0,1-1 0 0 0,-1 1-1 0 0,0 0 1 0 0,0 0 0 0 0,0 0-1 0 0,0 0 1 0 0,0 0 0 0 0,0 0 0 0 0,0 0-752 0 0,1 0 49 0 0,-1 0 1 0 0,1 0 0 0 0,0-1-1 0 0,0 1 1 0 0,-1 0 0 0 0,1 0-1 0 0,0 0 1 0 0,0 0 0 0 0,-1 0 0 0 0,1 0-1 0 0,0-1 1 0 0,0 1 0 0 0,0 0-1 0 0,0 0 1 0 0,-1 0 0 0 0,1-1-1 0 0,0 1 1 0 0,0 0 0 0 0,0 0-1 0 0,0-1 1 0 0,0 1 0 0 0,-1 0 0 0 0,1 0-1 0 0,0-1 1 0 0,0 1 0 0 0,0 0-1 0 0,0 0 1 0 0,0-1 0 0 0,0 1-1 0 0,0 0 1 0 0,0 0 0 0 0,0-1-1 0 0,0 1 1 0 0,0 0-50 0 0,1-13 1237 0 0,-1 8-191 0 0,-3 8 451 0 0,3-2-1429 0 0,0 0 0 0 0,0 0 0 0 0,0 0 0 0 0,-1 0-1 0 0,1 0 1 0 0,0 0 0 0 0,0 0 0 0 0,0 0 0 0 0,1 0 0 0 0,-1 0 0 0 0,0 0 0 0 0,0 0 0 0 0,1 1 0 0 0,-1-2 0 0 0,0 1 0 0 0,1 0 0 0 0,-1 0-1 0 0,1 0 1 0 0,-1 0 0 0 0,1 0 0 0 0,-1 0 0 0 0,2 0-68 0 0,2 8 689 0 0,9 17 593 0 0,-11-21-1157 0 0,0-1 0 0 0,0 1 0 0 0,0 0 0 0 0,3 3-125 0 0,5 10 177 0 0,-7-10-149 0 0,1 0 0 0 0,0-1 0 0 0,0 0 0 0 0,1 0 0 0 0,0 0 0 0 0,0 0 0 0 0,1-1 0 0 0,0 0 0 0 0,5 4-28 0 0,39 38 77 0 0,-46-45-66 0 0,91 76 214 0 0,-20-17 24 0 0,-14-13-81 0 0,-26-20-104 0 0,1-2 0 0 0,1-1 1 0 0,33 16-65 0 0,-26-21 58 0 0,20 6-58 0 0,8 3 54 0 0,-58-24-49 0 0,7 3 9 0 0,0 2-1 0 0,-1 0 0 0 0,17 12-13 0 0,-35-21-7 0 0,7 4-96 0 0,-1 1-1 0 0,0-1 1 0 0,1 4 103 0 0,-7-8-173 0 0,1 1 0 0 0,-1-1 0 0 0,0 1 1 0 0,-1 0-1 0 0,1 0 0 0 0,-1-1 0 0 0,1 1 0 0 0,-1 1 1 0 0,0-1-1 0 0,0 0 0 0 0,0 0 0 0 0,0 1 173 0 0,5 6-4439 0 0,-6-11 2195 0 0</inkml:trace>
  <inkml:trace contextRef="#ctx0" brushRef="#br0" timeOffset="3">5524 1532 64 0 0,'2'7'7139'0'0,"4"12"-2942"0"0,-2-2-5780 0 0,-1 8-4879 0 0,1-3 9718 0 0,4 51 2633 0 0,-1-9-4254 0 0,4 98-825 0 0,2-38-735 0 0,-2-24-46 0 0,14 169 7 0 0,-12-106-7 0 0,6 106 18 0 0,-3-24-66 0 0,5 123 290 0 0,-11 650 914 0 0,-28-455-1066 0 0,-17 1 221 0 0,28-454-189 0 0,-21 291 965 0 0,-18 289 960 0 0,24 0-1234 0 0,21-602-836 0 0,1 243-119 0 0,1-97-1032 0 0,1 91-4365 0 0,0-262 3129 0 0</inkml:trace>
  <inkml:trace contextRef="#ctx0" brushRef="#br0" timeOffset="4">191 8710 296 0 0,'-1'0'61'0'0,"-4"0"53"0"0,0-1 0 0 0,1 0 0 0 0,-1 0 0 0 0,0-1 0 0 0,0 1 0 0 0,1-1 0 0 0,-1 0 0 0 0,0 0 0 0 0,1-1 0 0 0,0 1 0 0 0,-1-1-114 0 0,5 2 2 0 0,-1 1 1 0 0,1 0-1 0 0,0 0 1 0 0,0 0-1 0 0,0 0 0 0 0,0 0 1 0 0,0 0-1 0 0,0 0 0 0 0,-1-1 1 0 0,1 1-1 0 0,0 0 1 0 0,0 0-1 0 0,0 0 0 0 0,0 0 1 0 0,0-1-1 0 0,0 1 1 0 0,0 0-1 0 0,0 0 0 0 0,0 0 1 0 0,0 0-1 0 0,0-1 0 0 0,0 1 1 0 0,0 0-1 0 0,0 0 1 0 0,0 0-1 0 0,0 0 0 0 0,0-1 1 0 0,0 1-1 0 0,0 0 0 0 0,0 0 1 0 0,0 0-1 0 0,0-1 1 0 0,0 1-1 0 0,0 0-2 0 0,0-4 24 0 0,0 4-24 0 0,-1 0 0 0 0,1-1-1 0 0,0 1 1 0 0,0 0-1 0 0,0 0 1 0 0,0-1 0 0 0,0 1-1 0 0,0 0 1 0 0,0 0 0 0 0,-1 0-1 0 0,1-1 1 0 0,0 1-1 0 0,0 0 1 0 0,0 0 0 0 0,0-1-1 0 0,0 1 1 0 0,0 0 0 0 0,0 0-1 0 0,0-1 1 0 0,0 1-1 0 0,0 0 1 0 0,0 0 0 0 0,0-1-1 0 0,1 1 1 0 0,-1 0 0 0 0,0 0-1 0 0,0-1 1 0 0,0 1-1 0 0,0 0 1 0 0,0 0 0 0 0,13-7-26 0 0,-13 7 26 0 0,7-3 17 0 0,1 1 1 0 0,-1 0-1 0 0,1 1 0 0 0,-1 0 0 0 0,1 0 1 0 0,0 1-1 0 0,-1-1 0 0 0,1 2 1 0 0,4 0-18 0 0,14-1 115 0 0,135 5 2512 0 0,-101-3 1279 0 0,56 4-1201 0 0,124 14-420 0 0,-22-2-803 0 0,11-1-84 0 0,-79-7-521 0 0,973 30 2029 0 0,3-52-3170 0 0,-846 7 286 0 0,487-12-1626 0 0,-255-4-6940 0 0,-328 6 1597 0 0,-102 7 5596 0 0</inkml:trace>
  <inkml:trace contextRef="#ctx0" brushRef="#br0" timeOffset="5">4713 1023 0 0 0,'0'-2'15'0'0,"0"0"0"0"0,0 1-1 0 0,1-1 1 0 0,-1 0 0 0 0,1 1 0 0 0,-1-1 0 0 0,1 1 0 0 0,-1-1-1 0 0,1 0 1 0 0,0 1 0 0 0,0-1 0 0 0,0 1-15 0 0,0 0 34 0 0,0 0 0 0 0,-1 0 0 0 0,1 0 0 0 0,-1-1 0 0 0,1 1 0 0 0,-1 0 0 0 0,1 0 0 0 0,-1 0 0 0 0,1 0 1 0 0,-1-1-1 0 0,0 1 0 0 0,0 0 0 0 0,0 0 0 0 0,0-2-34 0 0,1-8 430 0 0,-1 5-70 0 0,-9-1-35 0 0,6 5-158 0 0,2 1-115 0 0,0 0-1 0 0,0 1 0 0 0,0-1 1 0 0,-1 0-1 0 0,1 1 0 0 0,0-1 1 0 0,0 1-1 0 0,0 0 0 0 0,-1-1 1 0 0,0 1-52 0 0,-2 3 650 0 0,3 7 715 0 0,0 0 2162 0 0,0-9-3426 0 0,1 1-1 0 0,0-1 1 0 0,0 0-1 0 0,0 0 1 0 0,0 1-1 0 0,0-1 1 0 0,0 0-1 0 0,0 0 0 0 0,0 1 1 0 0,0 0-101 0 0,2 7 318 0 0,-2 1 1 0 0,1-1 0 0 0,-1 1-1 0 0,-1-1 1 0 0,0 1-1 0 0,0-1 1 0 0,-2 7-319 0 0,-2 24 282 0 0,-6 81 274 0 0,0-10-27 0 0,7-36-177 0 0,-1 17 961 0 0,-9 32-1313 0 0,8-83 287 0 0,0 5 316 0 0,-2-1 1 0 0,-2-1-1 0 0,-7 18-603 0 0,1-2 950 0 0,12-44-441 0 0,-1 1-1 0 0,0-1 1 0 0,-1 0-1 0 0,-4 9-508 0 0,5-12 300 0 0,5-8-137 0 0,0-5-161 0 0,0 0 1 0 0,0 0 0 0 0,0 0 0 0 0,0 0 0 0 0,0 0 0 0 0,0 1-1 0 0,0-1 1 0 0,0 0 0 0 0,0 0 0 0 0,0 0 0 0 0,0 0-1 0 0,1 0 1 0 0,-1 0 0 0 0,0 0 0 0 0,0 0 0 0 0,0 0 0 0 0,0 0-1 0 0,0 0 1 0 0,0 0 0 0 0,0 0 0 0 0,0 0 0 0 0,0 0 0 0 0,0 0-1 0 0,0 0 1 0 0,0 0 0 0 0,1 0 0 0 0,-1 0 0 0 0,0 0 0 0 0,0 0-1 0 0,0 0 1 0 0,0 0 0 0 0,0-1 0 0 0,0 1 0 0 0,0 0-1 0 0,0 0 1 0 0,0 0 0 0 0,0 0 0 0 0,0 0 0 0 0,0 0 0 0 0,0 0-1 0 0,0 0 1 0 0,0 0 0 0 0,0 0 0 0 0,0 0 0 0 0,1 0 0 0 0,-1 0-1 0 0,0 0 1 0 0,0 0 0 0 0,0-1 0 0 0,0 1 0 0 0,0 0 0 0 0,0 0-1 0 0,0 0 1 0 0,0 0 0 0 0,0 0-3 0 0,6-6 19 0 0,0 1 0 0 0,0 0 0 0 0,1 0 0 0 0,4-2-19 0 0,10-8 19 0 0,49-32-17 0 0,2 3 1 0 0,17-4-3 0 0,-73 39-8 0 0,38-19-31 0 0,2 3 1 0 0,22-6 38 0 0,119-31-48 0 0,-164 54 53 0 0,0 1 0 0 0,18 0-5 0 0,66-3 67 0 0,-110 9-59 0 0,3 1 12 0 0,0 0 1 0 0,1 0-1 0 0,-1 1 0 0 0,0 0 1 0 0,0 1-21 0 0,-5-2 4 0 0,0 2 0 0 0,-1-1-1 0 0,1 1 1 0 0,-1-1 0 0 0,0 1 0 0 0,1 0 0 0 0,-1 1 0 0 0,0-1 0 0 0,0 1 0 0 0,0 0 0 0 0,2 2-4 0 0,-3-2-156 0 0,-1-1-1 0 0,0 1 1 0 0,0-1 0 0 0,-1 1-1 0 0,1 0 1 0 0,0-1-1 0 0,-1 1 1 0 0,1 0-1 0 0,-1 0 1 0 0,0 0-1 0 0,0 0 1 0 0,0 1-1 0 0,-1-1 1 0 0,1 0 0 0 0,-1 0-1 0 0,1 3 157 0 0,-1 5-2076 0 0,-1 0-1 0 0,0 0 1 0 0,0 0-1 0 0,-2 4 2077 0 0,2-9-1224 0 0,-2 12-4835 0 0</inkml:trace>
  <inkml:trace contextRef="#ctx0" brushRef="#br0" timeOffset="6">673 1437 0 0 0,'7'-42'1730'0'0,"-8"61"11077"0"0,3 15-9120 0 0,0 7-3378 0 0,-1 19 775 0 0,3 18-1084 0 0,7 14-4723 0 0,-11-92 5025 0 0,0 2-352 0 0,0 0-6108 0 0,-1 0-563 0 0,0-3 5672 0 0,-1-1 607 0 0</inkml:trace>
  <inkml:trace contextRef="#ctx0" brushRef="#br0" timeOffset="7">544 1415 1064 0 0,'-8'-17'10796'0'0,"9"2"-4553"0"0,0 13-5921 0 0,0 1-1 0 0,0-1 1 0 0,0 0-1 0 0,0 0 0 0 0,0 1 1 0 0,0-1-1 0 0,0 1 1 0 0,1-1-1 0 0,-1 1 1 0 0,1-1-1 0 0,-1 1 1 0 0,1 0-1 0 0,-1 0 0 0 0,2-1-321 0 0,6-3-196 0 0,1 1-1 0 0,0-1 0 0 0,0 2 0 0 0,0-1 1 0 0,7 0 196 0 0,-10 2 926 0 0,18-4-1580 0 0,1 2 1 0 0,0 0-1 0 0,0 2 0 0 0,0 1 0 0 0,7 1 654 0 0,-7 0-1561 0 0</inkml:trace>
  <inkml:trace contextRef="#ctx0" brushRef="#br0" timeOffset="8">847 1631 0 0 0,'0'1'247'0'0,"0"-1"0"0"0,-1 0 0 0 0,1 0 0 0 0,0 0 0 0 0,0 0 0 0 0,0 0-1 0 0,0 0 1 0 0,0 0 0 0 0,-1-1 0 0 0,1 1 0 0 0,0 0 0 0 0,0 0 0 0 0,0 0 0 0 0,0 0 0 0 0,0 0 0 0 0,0 0 0 0 0,-1 0 0 0 0,1 0 0 0 0,0 0-1 0 0,0 0 1 0 0,0 0 0 0 0,0 0 0 0 0,0 0 0 0 0,0-1 0 0 0,0 1 0 0 0,0 0 0 0 0,0 0 0 0 0,0 0 0 0 0,-1 0 0 0 0,1 0 0 0 0,0 0-1 0 0,0 0 1 0 0,0-1 0 0 0,0 1 0 0 0,0 0 0 0 0,0 0 0 0 0,0 0 0 0 0,0 0 0 0 0,0 0 0 0 0,0-1 0 0 0,0 1 0 0 0,0 0 0 0 0,0 0 0 0 0,0 0-1 0 0,0 0-246 0 0,4-9 4035 0 0,8-5-2192 0 0,-4 8-1782 0 0,1 0-1 0 0,-1-1 1 0 0,0 0 0 0 0,0-1-1 0 0,2-3-60 0 0,12-12-1685 0 0,-20 21 1467 0 0,0 1 0 0 0,-1-1 0 0 0,1 0 0 0 0,-1 0 0 0 0,1 0 0 0 0,-1 0 0 0 0,0 0 0 0 0,0 0 0 0 0,0 0 0 0 0,0-1 0 0 0,0 1 0 0 0,0 0 0 0 0,0-1 0 0 0,-1 1 218 0 0,0 1-4 0 0,0 1-1 0 0,0-1 1 0 0,0 1 0 0 0,0-1-1 0 0,0 1 1 0 0,0-1 0 0 0,0 1-1 0 0,0-1 1 0 0,0 1 0 0 0,0-1 0 0 0,0 1-1 0 0,-1-1 1 0 0,1 1 0 0 0,0 0-1 0 0,0-1 1 0 0,-1 1 0 0 0,1-1-1 0 0,0 1 1 0 0,0 0 0 0 0,-1-1-1 0 0,1 1 1 0 0,0 0 0 0 0,-1-1-1 0 0,1 1 1 0 0,-1 0 0 0 0,1-1 4 0 0,-2 1 134 0 0,1-1 1 0 0,0 1-1 0 0,-1 0 0 0 0,1 0 1 0 0,0-1-1 0 0,-1 1 1 0 0,1 0-1 0 0,0 0 0 0 0,-1 0 1 0 0,1 0-1 0 0,-1 0 1 0 0,1 1-1 0 0,0-1 0 0 0,-1 1-134 0 0,-3 0 294 0 0,1 1 0 0 0,-1 0 0 0 0,1 0-1 0 0,-1 0 1 0 0,1 1 0 0 0,0-1-1 0 0,0 1 1 0 0,1 0 0 0 0,-1 0 0 0 0,0 0-1 0 0,1 1 1 0 0,0-1 0 0 0,0 1 0 0 0,0 0-1 0 0,0 0 1 0 0,1 0 0 0 0,-1 0 0 0 0,1 1-294 0 0,-2 2 134 0 0,0 0 0 0 0,1 1 0 0 0,0-1 0 0 0,1 1 0 0 0,-1 0 0 0 0,1 0 0 0 0,1 0 0 0 0,-1 0 0 0 0,2 0 0 0 0,-1 4-134 0 0,1-10-88 0 0,0 0 0 0 0,0 0 0 0 0,0 0-1 0 0,1 0 1 0 0,-1 0 0 0 0,0 1 0 0 0,1-1-1 0 0,0 0 1 0 0,0 0 0 0 0,-1 0 0 0 0,1 0-1 0 0,0-1 1 0 0,0 1 0 0 0,1 0-1 0 0,-1 0 1 0 0,0 0 0 0 0,1-1 0 0 0,-1 1-1 0 0,1-1 1 0 0,-1 1 0 0 0,1-1 0 0 0,0 0-1 0 0,0 0 1 0 0,-1 1 0 0 0,1-1-1 0 0,0 0 1 0 0,0-1 0 0 0,0 1 0 0 0,0 0-1 0 0,0 0 1 0 0,0-1 0 0 0,1 0 0 0 0,-1 1-1 0 0,0-1 89 0 0,8 1-2394 0 0,0 0 0 0 0,-1-1 0 0 0,1 0 0 0 0,0-1 0 0 0,-1 0 0 0 0,10-3 2394 0 0,3 1-2075 0 0</inkml:trace>
  <inkml:trace contextRef="#ctx0" brushRef="#br0" timeOffset="9">1179 1497 0 0 0,'-5'-6'2021'0'0,"-9"4"6920"0"0,-3 5-150 0 0,7-1-7101 0 0,7-1-2931 0 0,-4 1 1737 0 0,-1 1 0 0 0,1-1 0 0 0,0 1 0 0 0,0 1 0 0 0,0-1 0 0 0,-1 2-496 0 0,7-4 26 0 0,-1 0-1 0 0,1 0 0 0 0,-1 0 1 0 0,1 0-1 0 0,0 0 0 0 0,-1 0 1 0 0,1 0-1 0 0,0 1 1 0 0,0-1-1 0 0,0 0 0 0 0,0 1 1 0 0,0-1-1 0 0,0 1 1 0 0,0-1-1 0 0,0 1 0 0 0,1-1 1 0 0,-1 1-1 0 0,1 0 1 0 0,-1-1-1 0 0,1 1 0 0 0,0 0 1 0 0,-1-1-1 0 0,1 1 0 0 0,0 0 1 0 0,0 0-1 0 0,0-1 1 0 0,0 1-1 0 0,1 0 0 0 0,-1 0 1 0 0,1 0-26 0 0,-1 0-25 0 0,1 0 1 0 0,0 0-1 0 0,1 0 0 0 0,-1-1 1 0 0,0 1-1 0 0,0 0 0 0 0,1-1 1 0 0,-1 1-1 0 0,1-1 0 0 0,0 0 1 0 0,-1 1-1 0 0,1-1 1 0 0,0 0-1 0 0,0 0 0 0 0,-1 0 1 0 0,3 0 24 0 0,35 14-450 0 0,-19-8 239 0 0,-15-5 166 0 0,-1 0 0 0 0,0 0 0 0 0,0 1 0 0 0,1-1 1 0 0,-2 1-1 0 0,1 0 0 0 0,0 0 0 0 0,-1 0 0 0 0,1 1 0 0 0,0 1 45 0 0,-3-5 2 0 0,0 1 0 0 0,-1 0 0 0 0,1 0 0 0 0,0 0 0 0 0,-1 0 0 0 0,1 0 0 0 0,-1 0 0 0 0,1 0 0 0 0,-1 1 0 0 0,0-1 0 0 0,1 0 0 0 0,-1 0 0 0 0,0 0 0 0 0,0 0 0 0 0,0 0 0 0 0,0 1 0 0 0,0-1 0 0 0,0 0 0 0 0,0 0 0 0 0,0 0 0 0 0,0 0 0 0 0,-1 1 0 0 0,1-1 0 0 0,0 0 0 0 0,-1 0 0 0 0,1 0 0 0 0,-1 0 0 0 0,1 0 0 0 0,-1 0 0 0 0,1 0 0 0 0,-1 0 0 0 0,0 0 0 0 0,0 0 0 0 0,1 0 0 0 0,-1-1 0 0 0,0 1 0 0 0,0 0 0 0 0,0 0 0 0 0,0-1 0 0 0,0 1 0 0 0,0-1-1 0 0,0 1 1 0 0,0-1 0 0 0,0 1-2 0 0,-5 2 66 0 0,0 0 0 0 0,-1 0 0 0 0,1-1-1 0 0,-1 1 1 0 0,1-2 0 0 0,-1 1-1 0 0,0-1 1 0 0,-6 1-66 0 0,11-1-162 0 0,-1-1 1 0 0,0 0-1 0 0,0 0 1 0 0,0 0-1 0 0,0 0 1 0 0,1 0-1 0 0,-1-1 1 0 0,0 1-1 0 0,0-1 0 0 0,1 0 1 0 0,-1 1-1 0 0,0-1 1 0 0,1 0-1 0 0,-1-1 1 0 0,1 1-1 0 0,-1 0 1 0 0,1-1-1 0 0,0 0 0 0 0,-1 1 1 0 0,1-1-1 0 0,0 0 1 0 0,-1-2 161 0 0,0-1-1058 0 0,1-1-343 0 0</inkml:trace>
  <inkml:trace contextRef="#ctx0" brushRef="#br0" timeOffset="10">1341 1356 920 0 0,'-11'-6'11707'0'0,"4"8"-4893"0"0,6-1-6566 0 0,0-1 1 0 0,0 1-1 0 0,0 0 1 0 0,1 0-1 0 0,-1 1 1 0 0,1-1-1 0 0,-1 0 1 0 0,1 0-1 0 0,-1 0 0 0 0,1 0 1 0 0,-1 0-1 0 0,1 1 1 0 0,0-1-1 0 0,0 0 1 0 0,-1 1-249 0 0,1 4-578 0 0,-1 1 0 0 0,1 0 0 0 0,0 0 0 0 0,0 1 578 0 0,2 3 1731 0 0,10 65-1028 0 0,10 63-3093 0 0,-21-135 1953 0 0,1 31-4874 0 0,-2-32 3847 0 0,0-1 1 0 0,-1 0-1 0 0,1 1 1 0 0,0-1-1 0 0,-1 0 0 0 0,0 1 1 0 0,1-1-1 0 0,-1 0 1464 0 0,-2 3-1843 0 0</inkml:trace>
  <inkml:trace contextRef="#ctx0" brushRef="#br0" timeOffset="11">1250 1579 1800 0 0,'3'-5'13571'0'0,"-1"0"-10786"0"0,1 2-1937 0 0,2 0 0 0 0,2 0-224 0 0,3 1-80 0 0,3 0-223 0 0,1 0-97 0 0,4-1-104 0 0,-1 0-272 0 0,2 0-1401 0 0,2-1 585 0 0,0 2 544 0 0,-2 0-1056 0 0,-2-2-849 0 0</inkml:trace>
  <inkml:trace contextRef="#ctx0" brushRef="#br0" timeOffset="12">1502 1369 296 0 0,'-1'0'-253'0'0,"-2"-14"3640"0"0,4 10 1324 0 0,4 8-255 0 0,-2 0-4029 0 0,-1-1-1 0 0,0 1 0 0 0,0 0 0 0 0,0 0 0 0 0,-1 0 0 0 0,0 0 1 0 0,1 0-1 0 0,-1 0 0 0 0,-1 1 0 0 0,1-1 0 0 0,0 0 1 0 0,-1 1-427 0 0,1 14 917 0 0,-1 21-917 0 0,-1-30 183 0 0,1 18-33 0 0,0 1-177 0 0,-1 0 0 0 0,-2 0 0 0 0,-1 0-1 0 0,-1 1 28 0 0,4-28-27 0 0,0 1-1 0 0,1-1 1 0 0,-1 0-1 0 0,0 1 0 0 0,0-1 1 0 0,0 0-1 0 0,-1 0 1 0 0,0 2 27 0 0,2-3-8 0 0,0-1 0 0 0,0 0 0 0 0,0 0 1 0 0,0 0-1 0 0,0 0 0 0 0,-1 0 0 0 0,1 0 0 0 0,0 0 1 0 0,0 0-1 0 0,0 0 0 0 0,0 0 0 0 0,0 0 1 0 0,0 0-1 0 0,0 0 0 0 0,0 0 0 0 0,0 0 0 0 0,0 0 1 0 0,0 1-1 0 0,0-1 0 0 0,-1 0 0 0 0,1 0 1 0 0,0 0-1 0 0,0 0 0 0 0,0 0 0 0 0,0 0 0 0 0,0 0 1 0 0,0 0-1 0 0,0 0 0 0 0,0 0 0 0 0,0 0 1 0 0,-1 0-1 0 0,1 0 0 0 0,0 0 0 0 0,0-1 1 0 0,0 1-1 0 0,0 0 0 0 0,0 0 0 0 0,0 0 0 0 0,0 0 1 0 0,0 0-1 0 0,0 0 0 0 0,0 0 0 0 0,0 0 1 0 0,-1 0-1 0 0,1 0 0 0 0,0 0 0 0 0,0 0 0 0 0,0 0 1 0 0,0 0-1 0 0,0 0 0 0 0,0-1 0 0 0,0 1 1 0 0,0 0-1 0 0,0 0 0 0 0,0 0 0 0 0,0 0 0 0 0,0 0 1 0 0,0 0 7 0 0,0-14-597 0 0,1 5 369 0 0,0 0-1 0 0,1 0 1 0 0,0 0 0 0 0,1 0-1 0 0,0 1 1 0 0,0-1 0 0 0,4-6 228 0 0,-4 10-61 0 0,0-1 0 0 0,1 1 0 0 0,-1 0 0 0 0,1-1 1 0 0,0 1-1 0 0,1 1 0 0 0,-1-1 0 0 0,1 1 1 0 0,0 0-1 0 0,0 0 0 0 0,3-2 61 0 0,-6 5-23 0 0,-1 1 0 0 0,0-1 0 0 0,1 0-1 0 0,-1 1 1 0 0,1-1 0 0 0,-1 1 0 0 0,1 0 0 0 0,-1-1 0 0 0,1 1-1 0 0,-1 0 1 0 0,1 0 0 0 0,-1 0 0 0 0,1 0 0 0 0,0 0 0 0 0,-1 0 0 0 0,1 0-1 0 0,-1 1 1 0 0,1-1 0 0 0,-1 1 0 0 0,1-1 0 0 0,-1 1 0 0 0,0-1 23 0 0,2 2-28 0 0,0-1 0 0 0,0 1 1 0 0,-1 0-1 0 0,1 0 1 0 0,-1 0-1 0 0,0 0 0 0 0,1 0 1 0 0,-1 1-1 0 0,0-1 0 0 0,0 1 1 0 0,0 0 27 0 0,0 0 22 0 0,0 1 0 0 0,0-1 0 0 0,0 1 0 0 0,0-1 0 0 0,0 1 0 0 0,-1 0 0 0 0,0 0 0 0 0,1 0 0 0 0,-1 0 0 0 0,-1 0 0 0 0,1 0 0 0 0,-1 0 0 0 0,1 0 0 0 0,-1 0 0 0 0,-1 0 0 0 0,1 0 0 0 0,0 0 0 0 0,-1 0-22 0 0,-1 2 205 0 0,-1-1 1 0 0,0 0 0 0 0,0 0 0 0 0,0 1 0 0 0,0-2 0 0 0,-1 1-1 0 0,0 0 1 0 0,-3 3-206 0 0,5-6 42 0 0,0 0-1 0 0,0 0 1 0 0,0-1-1 0 0,-1 1 0 0 0,1 0 1 0 0,0-1-1 0 0,-1 1 1 0 0,1-1-1 0 0,-1 0 1 0 0,1 0-1 0 0,-1 0 0 0 0,0 0 1 0 0,0 0-1 0 0,1 0 1 0 0,-1-1-1 0 0,0 1 1 0 0,0-1-1 0 0,0 0 0 0 0,0 0-41 0 0,-11-6-1713 0 0,14 6 1288 0 0,-1 0 0 0 0,1-1 0 0 0,-1 1 0 0 0,1-1-1 0 0,0 1 1 0 0,-1-1 0 0 0,1 1 0 0 0,-1-1 0 0 0,1 1-1 0 0,0-1 1 0 0,-1 1 0 0 0,1-1 0 0 0,0 0 0 0 0,0 1-1 0 0,0-1 1 0 0,-1 1 0 0 0,1-1 0 0 0,0 0 0 0 0,0 1-1 0 0,0-1 1 0 0,0 0 0 0 0,0 1 0 0 0,0-1 0 0 0,0 1-1 0 0,0-1 1 0 0,0 0 0 0 0,0 1 0 0 0,1-1 0 0 0,-1 0-1 0 0,0 1 1 0 0,0-1 0 0 0,1 1 425 0 0,1-6-703 0 0</inkml:trace>
  <inkml:trace contextRef="#ctx0" brushRef="#br0" timeOffset="13">1685 1604 616 0 0,'1'1'331'0'0,"0"-1"0"0"0,0 1 0 0 0,0-1 0 0 0,0 1 0 0 0,0-1-1 0 0,0 1 1 0 0,0-1 0 0 0,0 0 0 0 0,1 0 0 0 0,-1 1 0 0 0,0-1 0 0 0,0 0 0 0 0,0 0-1 0 0,0 0 1 0 0,0 0 0 0 0,0 0 0 0 0,0-1 0 0 0,1 1 0 0 0,-1 0 0 0 0,0 0 0 0 0,0-1-1 0 0,0 1 1 0 0,0-1 0 0 0,0 1-331 0 0,16-9 4305 0 0,-8 3-4938 0 0,-4 0 655 0 0,1 0 0 0 0,-1 0-1 0 0,0 0 1 0 0,-1-1 0 0 0,1 0 0 0 0,0-1-22 0 0,-3 4 28 0 0,-1 1 1 0 0,1 0-1 0 0,0-1 1 0 0,-1 1-1 0 0,0-1 1 0 0,0 1-1 0 0,0-1 1 0 0,0 0-1 0 0,-1 0 1 0 0,1 1-1 0 0,-1-1 1 0 0,0 0-1 0 0,0 1 1 0 0,-1-3-29 0 0,1 6 80 0 0,0-1 1 0 0,0 1 0 0 0,0 0-1 0 0,0-1 1 0 0,0 1-1 0 0,0 0 1 0 0,0 0 0 0 0,0 0-1 0 0,0-1 1 0 0,-1 1-1 0 0,1 0 1 0 0,0 0 0 0 0,0-1-1 0 0,0 1 1 0 0,0 0-1 0 0,-1 0 1 0 0,1 0 0 0 0,0-1-1 0 0,0 1 1 0 0,0 0-1 0 0,-1 0 1 0 0,1 0 0 0 0,0 0-1 0 0,0 0 1 0 0,-1 0 0 0 0,1-1-1 0 0,0 1 1 0 0,0 0-1 0 0,-1 0 1 0 0,1 0 0 0 0,0 0-1 0 0,0 0 1 0 0,-1 0-81 0 0,-9 4 2107 0 0,-7 11 38 0 0,12-9-1920 0 0,0 1 0 0 0,1 0 0 0 0,0 1 1 0 0,1-1-1 0 0,-1 1 0 0 0,1-1 0 0 0,1 1 0 0 0,-1 0 0 0 0,2 0 0 0 0,-2 5-225 0 0,3-8 20 0 0,-1-1 0 0 0,1 1 0 0 0,0 0 0 0 0,0 0-1 0 0,0 0 1 0 0,1 0 0 0 0,0-1 0 0 0,1 6-20 0 0,-1-8-14 0 0,0 1 0 0 0,0-1 0 0 0,0 1 1 0 0,0-1-1 0 0,1 1 0 0 0,-1-1 0 0 0,1 0 1 0 0,-1 1-1 0 0,1-1 0 0 0,0 0 0 0 0,0 0 0 0 0,0 0 1 0 0,0-1-1 0 0,0 1 0 0 0,2 0 14 0 0,-2 0-269 0 0,0-1 0 0 0,0 0 0 0 0,0 0 0 0 0,0-1 0 0 0,0 1 0 0 0,0 0 0 0 0,0-1 0 0 0,0 1 0 0 0,1-1 0 0 0,-1 0 0 0 0,0 1 0 0 0,0-1 0 0 0,0 0 0 0 0,2-1 269 0 0,12-2-5713 0 0,0-4-3363 0 0,-8 3 7149 0 0</inkml:trace>
  <inkml:trace contextRef="#ctx0" brushRef="#br0" timeOffset="14">1901 1535 1128 0 0,'0'5'12174'0'0,"-1"-1"-6964"0"0,0-2-5177 0 0,1-1 1 0 0,0 1-1 0 0,-1 0 0 0 0,1-1 1 0 0,0 1-1 0 0,0 0 1 0 0,0-1-1 0 0,0 1 1 0 0,0-1-1 0 0,1 1 1 0 0,-1 0-1 0 0,0-1 1 0 0,1 2-34 0 0,1 4 34 0 0,0 1 0 0 0,0 0 0 0 0,-1 0 0 0 0,0 0 0 0 0,0 2-34 0 0,0 0-322 0 0,0-1-1 0 0,0 0 0 0 0,3 8 323 0 0,-2-1-1122 0 0,-2-16 1098 0 0,0 0-1 0 0,0 1 1 0 0,0-1 0 0 0,0 0-1 0 0,0 0 1 0 0,0 1-1 0 0,0-1 1 0 0,1 0-1 0 0,-1 1 1 0 0,0-1-1 0 0,0 0 1 0 0,0 1 0 0 0,-1-1-1 0 0,1 0 1 0 0,0 1-1 0 0,0-1 1 0 0,0 0-1 0 0,0 1 1 0 0,0-1-1 0 0,0 0 1 0 0,0 0 0 0 0,0 1-1 0 0,-1-1 1 0 0,1 0-1 0 0,0 0 1 0 0,0 1-1 0 0,0-1 1 0 0,-1 0 0 0 0,1 0-1 0 0,0 1 1 0 0,0-1-1 0 0,-1 0 1 0 0,1 0-1 0 0,0 0 1 0 0,0 0-1 0 0,-1 0 1 0 0,1 1 0 0 0,0-1-1 0 0,-1 0 1 0 0,1 0-1 0 0,0 0 1 0 0,-1 0 24 0 0,0-1 83 0 0,-1-1 0 0 0,1 1-1 0 0,0-1 1 0 0,0 1 0 0 0,-1-1 0 0 0,1 0 0 0 0,0 1 0 0 0,0-1 0 0 0,1 0 0 0 0,-1 0-1 0 0,0 0 1 0 0,1 0 0 0 0,-1 0 0 0 0,0-1-83 0 0,0-2 341 0 0,-1 0-16 0 0,0-1 0 0 0,1 1 0 0 0,0 0 0 0 0,0-1 0 0 0,0 1-1 0 0,0-1 1 0 0,1 1 0 0 0,0-1 0 0 0,0 1 0 0 0,1-1-1 0 0,0 1 1 0 0,0-1 0 0 0,1-3-325 0 0,-1 5 27 0 0,0 1 0 0 0,1-1 0 0 0,-1 1 0 0 0,1 0 0 0 0,0 0 0 0 0,0-1 0 0 0,0 1 0 0 0,0 1 0 0 0,0-1 0 0 0,1 0 0 0 0,0 1 0 0 0,-1-1 0 0 0,1 1 1 0 0,0-1-1 0 0,0 1 0 0 0,0 0 0 0 0,0 1 0 0 0,0-1 0 0 0,1 0 0 0 0,-1 1 0 0 0,2-1-27 0 0,-1 1-544 0 0,-1 1 0 0 0,1-1 1 0 0,-1 1-1 0 0,1 0 0 0 0,-1 0 0 0 0,1 0 1 0 0,-1 1-1 0 0,1-1 0 0 0,-1 1 0 0 0,1-1 1 0 0,0 2 543 0 0,-1-2-443 0 0,5 3-1327 0 0</inkml:trace>
  <inkml:trace contextRef="#ctx0" brushRef="#br0" timeOffset="15">2092 1518 0 0 0,'-1'17'10125'0'0,"1"1"-4079"0"0,-1 5-2714 0 0,-1 12-2946 0 0,-1 13 241 0 0,4-31-2072 0 0,-1-16 1321 0 0,0-1 0 0 0,0 0-1 0 0,0 0 1 0 0,0 1-1 0 0,0-1 1 0 0,0 0-1 0 0,0 0 1 0 0,0 1-1 0 0,0-1 1 0 0,0 0-1 0 0,0 0 1 0 0,0 0-1 0 0,0 1 1 0 0,1-1-1 0 0,-1 0 1 0 0,0 0-1 0 0,0 1 1 0 0,0-1-1 0 0,0 0 1 0 0,0 0-1 0 0,0 0 1 0 0,1 0-1 0 0,-1 1 1 0 0,0-1-1 0 0,0 0 1 0 0,0 0-1 0 0,1 0 1 0 0,-1 0-1 0 0,0 0 1 0 0,0 1 0 0 0,0-1-1 0 0,1 0 1 0 0,-1 0-1 0 0,0 0 1 0 0,0 0-1 0 0,1 0 1 0 0,-1 0-1 0 0,0 0 1 0 0,0 0-1 0 0,1 0 1 0 0,-1 0-1 0 0,0 0 1 0 0,0 0-1 0 0,0 0 1 0 0,1 0-1 0 0,-1 0 1 0 0,0 0-1 0 0,0 0 1 0 0,1 0-1 0 0,-1 0 1 0 0,0-1-1 0 0,0 1 1 0 0,0 0-1 0 0,1 0 1 0 0,-1 0-1 0 0,0 0 1 0 0,0 0 0 0 0,0 0-1 0 0,1-1 1 0 0,-1 1-1 0 0,0 0 1 0 0,0 0-1 0 0,0 0 1 0 0,0-1-1 0 0,0 1 1 0 0,1 0 124 0 0,2-5-7719 0 0</inkml:trace>
  <inkml:trace contextRef="#ctx0" brushRef="#br0" timeOffset="16">2123 1379 2369 0 0,'-5'-2'16387'0'0,"0"3"-13162"0"0,1 0-2993 0 0,1 2 16 0 0,2 1-88 0 0,0 1-56 0 0,0 1-104 0 0,1 1-544 0 0,2 0-1473 0 0,2 0-431 0 0,0-1 327 0 0,0 0 1441 0 0,2 0-1784 0 0,2 1-1857 0 0</inkml:trace>
  <inkml:trace contextRef="#ctx0" brushRef="#br0" timeOffset="17">2280 1496 1032 0 0,'-13'-8'14585'0'0,"1"5"-10106"0"0,11 3-4417 0 0,0 0 0 0 0,0 0 0 0 0,0 1 0 0 0,-1-1 1 0 0,1 0-1 0 0,0 1 0 0 0,0-1 0 0 0,0 1 0 0 0,0-1 1 0 0,0 1-1 0 0,0-1 0 0 0,0 1 0 0 0,0 0 1 0 0,0-1-1 0 0,0 1 0 0 0,0 0 0 0 0,1 0 0 0 0,-1 0 1 0 0,0 0-1 0 0,0 0 0 0 0,1 0 0 0 0,-1 0 0 0 0,1 0 1 0 0,-1 0-63 0 0,-4 8 228 0 0,0 0 0 0 0,1 1 0 0 0,0-1 0 0 0,0 1 0 0 0,1 0 0 0 0,-1 6-228 0 0,2-10-14 0 0,1 1 1 0 0,0 0-1 0 0,0-1 0 0 0,1 1 0 0 0,0-1 1 0 0,0 1-1 0 0,0 0 0 0 0,1-1 0 0 0,0 1 1 0 0,2 5 13 0 0,-3-11-61 0 0,1 1 0 0 0,-1-1 0 0 0,1 0 1 0 0,-1 1-1 0 0,1-1 0 0 0,0 0 0 0 0,0 0 1 0 0,0 0-1 0 0,-1 1 0 0 0,1-1 0 0 0,0 0 1 0 0,0 0-1 0 0,1 0 0 0 0,-1 0 0 0 0,0-1 1 0 0,0 1-1 0 0,0 0 0 0 0,1 0 1 0 0,-1-1-1 0 0,1 1 61 0 0,0 0-305 0 0,0-1 0 0 0,1 1 1 0 0,-1-1-1 0 0,0 0 1 0 0,0 0-1 0 0,1 0 0 0 0,-1 0 1 0 0,0 0-1 0 0,1 0 0 0 0,-1 0 1 0 0,0-1-1 0 0,1 1 305 0 0,3-2-2029 0 0,1-1 0 0 0,-1 1 0 0 0,1-1 0 0 0,-1 0 0 0 0,0 0-1 0 0,0-1 1 0 0,0 0 0 0 0,0 0 2029 0 0,20-20-987 0 0,-13 8 434 0 0</inkml:trace>
  <inkml:trace contextRef="#ctx0" brushRef="#br0" timeOffset="18">2436 1473 0 0 0,'9'-17'395'0'0,"0"-1"0"0"0,-1 0 1 0 0,-1 0-1 0 0,0-1 0 0 0,1-8-395 0 0,-2 1 5869 0 0,-3 0 5587 0 0,-9 42-7391 0 0,-1 0-3935 0 0,-11 47-154 0 0,-7 28 287 0 0,22-75-377 0 0,1 0 0 0 0,0-1-1 0 0,1 1 1 0 0,0 13 114 0 0,1-27-113 0 0,0 0 0 0 0,1 0-1 0 0,-1 0 1 0 0,0 0-1 0 0,1 0 1 0 0,-1 0 0 0 0,1 0-1 0 0,0 0 1 0 0,-1 0 0 0 0,1 0-1 0 0,0-1 1 0 0,0 1-1 0 0,0 0 1 0 0,0-1 0 0 0,1 1-1 0 0,-1 0 1 0 0,0-1-1 0 0,1 0 1 0 0,1 2 113 0 0,-2-2-142 0 0,0-1 1 0 0,0 1-1 0 0,1-1 0 0 0,-1 1 1 0 0,1-1-1 0 0,-1 1 0 0 0,0-1 1 0 0,1 0-1 0 0,-1 0 0 0 0,1 1 1 0 0,-1-1-1 0 0,0 0 0 0 0,1 0 1 0 0,-1-1-1 0 0,1 1 0 0 0,-1 0 0 0 0,0 0 1 0 0,1-1-1 0 0,-1 1 0 0 0,1-1 1 0 0,-1 1-1 0 0,0-1 0 0 0,0 1 1 0 0,1-1-1 0 0,-1 0 0 0 0,0 0 1 0 0,0 0-1 0 0,1 0 142 0 0,4-4-297 0 0,0 0 0 0 0,-1-1 0 0 0,1 1 0 0 0,-1-1 0 0 0,0-1 0 0 0,0 1 0 0 0,-1-1 297 0 0,19-30 2126 0 0,-15 25-29 0 0,-8 34 915 0 0,-1-10-2851 0 0,1 42-367 0 0,0-48-872 0 0,1-1-1 0 0,0 0 1 0 0,0 0-1 0 0,0 1 1 0 0,2 1 1078 0 0,-1-1-2729 0 0</inkml:trace>
  <inkml:trace contextRef="#ctx0" brushRef="#br0" timeOffset="19">2713 1309 312 0 0,'-2'-5'6098'0'0,"0"6"-1808"0"0,-2 11 299 0 0,0 10-2998 0 0,2-11-811 0 0,-1 15-241 0 0,-11 108 1878 0 0,12-68-4210 0 0,5-1-4226 0 0,-3-64 5970 0 0,0 0-763 0 0,0 1 1 0 0,0-1-1 0 0,0 1 1 0 0,0-1-1 0 0,0 1 1 0 0,1-1-1 0 0,-1 1 1 0 0,1-1-1 0 0,-1 1 1 0 0,1-1-1 0 0,-1 0 1 0 0,1 1-1 0 0,0-1 1 0 0,0 1 811 0 0,0-1-362 0 0</inkml:trace>
  <inkml:trace contextRef="#ctx0" brushRef="#br0" timeOffset="20">2628 1538 1240 0 0,'-6'-7'11847'0'0,"5"4"-5539"0"0,12 2-1849 0 0,3 1-4220 0 0,13-2-383 0 0,0-2-1 0 0,16-4 145 0 0,13-3-1879 0 0,-31 8 758 0 0</inkml:trace>
  <inkml:trace contextRef="#ctx0" brushRef="#br0" timeOffset="21">3212 1219 368 0 0,'0'0'183'0'0,"0"0"-1"0"0,0 0 1 0 0,0 0-1 0 0,0 0 1 0 0,0 0-1 0 0,0 0 1 0 0,0-1-1 0 0,0 1 0 0 0,0 0 1 0 0,0 0-1 0 0,0 0 1 0 0,0 0-1 0 0,0 0 1 0 0,0 0-1 0 0,0 0 1 0 0,0-1-1 0 0,0 1 1 0 0,0 0-1 0 0,0 0 1 0 0,0 0-1 0 0,0 0 1 0 0,0 0-1 0 0,0 0 1 0 0,0 0-1 0 0,0 0 1 0 0,0-1-1 0 0,0 1 1 0 0,0 0-1 0 0,0 0 1 0 0,-1 0-1 0 0,1 0 1 0 0,0 0-1 0 0,0 0 1 0 0,0 0-1 0 0,0 0 1 0 0,0 0-1 0 0,0 0 1 0 0,0-1-1 0 0,0 1 1 0 0,0 0-1 0 0,-1 0 1 0 0,1 0-1 0 0,0 0 1 0 0,0 0-1 0 0,0 0 1 0 0,0 0-1 0 0,0 0-182 0 0,-6 4 4746 0 0,-6 7-1633 0 0,-20 37-915 0 0,2 1 0 0 0,-2 7-2198 0 0,11-15 367 0 0,-43 72-24 0 0,-11 21-1285 0 0,53-89-4601 0 0,1 3 5543 0 0,9-20-6869 0 0,11-23 858 0 0</inkml:trace>
  <inkml:trace contextRef="#ctx0" brushRef="#br0" timeOffset="22">3319 1345 24 0 0,'6'-5'3346'0'0,"2"-1"8669"0"0,-5 8-7648 0 0,0 5-3948 0 0,-1 4 206 0 0,-1 1 0 0 0,-1 0 0 0 0,0-1 0 0 0,0 1 0 0 0,-1-1 0 0 0,-1 1 0 0 0,0 2-625 0 0,-4 29 481 0 0,4-12-525 0 0,-2 42-232 0 0,5-63-932 0 0,-1 0-1 0 0,1 0 1 0 0,2 6 1208 0 0,0-7-5569 0 0,1-7-6043 0 0,-3-3 9023 0 0</inkml:trace>
  <inkml:trace contextRef="#ctx0" brushRef="#br0" timeOffset="23">3200 1371 1400 0 0,'-8'1'9511'0'0,"-1"0"-4765"0"0,6-1-4030 0 0,0 1 0 0 0,1 0 0 0 0,-1-1 0 0 0,0 1 1 0 0,1 0-1 0 0,-1 0 0 0 0,1 1 0 0 0,-2 0-716 0 0,4-3 27 0 0,0 1 1 0 0,0 0-1 0 0,0 0 0 0 0,0 0 0 0 0,0 0 1 0 0,0 0-1 0 0,0 0 0 0 0,0 0 1 0 0,-1 1-1 0 0,1-1 0 0 0,0 0 1 0 0,0 0-1 0 0,0 0 0 0 0,0 0 1 0 0,0 0-1 0 0,0 0 0 0 0,0 0 0 0 0,0 0 1 0 0,0 0-1 0 0,0 0 0 0 0,0 0 1 0 0,0 0-1 0 0,0 0 0 0 0,0 0 1 0 0,-1 0-1 0 0,1 0 0 0 0,0 0 1 0 0,0 0-1 0 0,0 0 0 0 0,0 0 1 0 0,0 0-1 0 0,0 1 0 0 0,0-1 0 0 0,0 0 1 0 0,0 0-1 0 0,0 0 0 0 0,0 0 1 0 0,0 0-1 0 0,0 0 0 0 0,0 0 1 0 0,0 0-1 0 0,0 0 0 0 0,0 0 1 0 0,0 0-1 0 0,0 0 0 0 0,0 1 0 0 0,0-1 1 0 0,0 0-1 0 0,0 0 0 0 0,0 0 1 0 0,0 0-1 0 0,0 0 0 0 0,0 0 1 0 0,0 0-1 0 0,0 0 0 0 0,1 0 1 0 0,-1 0-1 0 0,0 0 0 0 0,0 0 0 0 0,0 0 1 0 0,0 0-1 0 0,0 0 0 0 0,0 1 1 0 0,0-1-1 0 0,0 0 0 0 0,0 0 1 0 0,0 0-28 0 0,8 0 514 0 0,9-4-348 0 0,31-14 155 0 0,-24 8-546 0 0,-1 2 0 0 0,2 1 0 0 0,11-2 225 0 0,-14 6-2313 0 0,-1 1-1 0 0,14 1 2314 0 0,-3 0-2913 0 0,-15-1-134 0 0</inkml:trace>
  <inkml:trace contextRef="#ctx0" brushRef="#br0" timeOffset="24">3231 1550 2016 0 0,'3'0'15588'0'0,"1"0"-12876"0"0,2-1-1927 0 0,2 1-425 0 0,5-4-56 0 0,0 1-24 0 0,6-1-144 0 0,2-4-104 0 0,4 1-272 0 0,-3-1-400 0 0,3-1-2537 0 0,1 0 2553 0 0,-2 4-1785 0 0,-1-2-3224 0 0</inkml:trace>
  <inkml:trace contextRef="#ctx0" brushRef="#br0" timeOffset="25">3604 1480 792 0 0,'0'0'547'0'0,"1"0"0"0"0,-1 0-1 0 0,1-1 1 0 0,-1 1 0 0 0,1-1-1 0 0,-1 1 1 0 0,1-1 0 0 0,-1 1-1 0 0,1-1 1 0 0,-1 1 0 0 0,0-1-1 0 0,1 1 1 0 0,-1-1 0 0 0,0 1-1 0 0,0-1 1 0 0,1 1 0 0 0,-1-1-1 0 0,0 0 1 0 0,0 1 0 0 0,0-1-1 0 0,1 1 1 0 0,-1-1 0 0 0,0 0-1 0 0,0 1-546 0 0,-1-1 229 0 0,1 1 1 0 0,0-1-1 0 0,-1 1 0 0 0,1-1 0 0 0,0 1 0 0 0,-1 0 0 0 0,1-1 0 0 0,0 1 0 0 0,-1 0 0 0 0,1 0 1 0 0,-1-1-1 0 0,1 1 0 0 0,-1 0 0 0 0,1 0 0 0 0,-1-1 0 0 0,1 1 0 0 0,-1 0 0 0 0,1 0 0 0 0,-1 0 0 0 0,1 0 1 0 0,-1 0-1 0 0,1 0-229 0 0,-3-1 170 0 0,0 1-1 0 0,0 0 1 0 0,0 0 0 0 0,1 0 0 0 0,-1 0 0 0 0,0 1 0 0 0,0-1-1 0 0,0 1 1 0 0,1 0 0 0 0,-3 0-170 0 0,0 2 137 0 0,-1 1 0 0 0,0 0-1 0 0,1 0 1 0 0,0 0 0 0 0,0 1-1 0 0,0-1 1 0 0,0 1 0 0 0,1 0 0 0 0,0 1-1 0 0,0-1 1 0 0,0 1 0 0 0,0 0-137 0 0,2-1-3 0 0,-1 0 0 0 0,1 0 0 0 0,0 0 0 0 0,0 0 1 0 0,0 0-1 0 0,1 0 0 0 0,0 1 0 0 0,0-1 0 0 0,0 1 0 0 0,1-1 0 0 0,0 1 0 0 0,0-1 1 0 0,0 1-1 0 0,0-1 0 0 0,1 2 3 0 0,0-6-27 0 0,-1 0 1 0 0,0 1-1 0 0,0-1 1 0 0,1 0 0 0 0,-1 0-1 0 0,0 1 1 0 0,1-1-1 0 0,0 0 1 0 0,-1 0-1 0 0,1 0 1 0 0,0 0 0 0 0,-1 0-1 0 0,1 0 1 0 0,0 0-1 0 0,0 0 1 0 0,0 0-1 0 0,0 0 1 0 0,0 0-1 0 0,0-1 1 0 0,0 1 26 0 0,0 0-47 0 0,0-1 1 0 0,0 0-1 0 0,0 1 1 0 0,0-1-1 0 0,1 0 0 0 0,-1 0 1 0 0,0 0-1 0 0,0 0 1 0 0,0 0-1 0 0,0 0 0 0 0,0 0 1 0 0,1 0-1 0 0,-1 0 1 0 0,0-1-1 0 0,0 1 0 0 0,0 0 1 0 0,1-1 46 0 0,3-2-180 0 0,0 1 1 0 0,0-1-1 0 0,0 0 0 0 0,0-1 1 0 0,-1 1-1 0 0,0-1 0 0 0,1 0 1 0 0,-1 0 179 0 0,5-7-75 0 0,0 1 1 0 0,-1-1-1 0 0,-1-1 1 0 0,0 0-1 0 0,0 0 1 0 0,-1 0-1 0 0,0-1 1 0 0,-1 1-1 0 0,3-14 75 0 0,-8 18 1917 0 0,-6 14-612 0 0,-5 12-535 0 0,8-11-729 0 0,0 1 0 0 0,0 0 1 0 0,1 0-1 0 0,1-1 0 0 0,-1 1 1 0 0,1 1-1 0 0,1-1 0 0 0,-1 1-41 0 0,1-3-591 0 0,1 0 0 0 0,-1-1 0 0 0,1 1 0 0 0,0 0 0 0 0,1 2 591 0 0,-1-4-1166 0 0,0 0 1 0 0,1-1-1 0 0,-1 1 1 0 0,1-1-1 0 0,0 1 0 0 0,0-1 1 0 0,0 0-1 0 0,2 2 1166 0 0,2 1-8606 0 0</inkml:trace>
  <inkml:trace contextRef="#ctx0" brushRef="#br0" timeOffset="26">3725 1457 1216 0 0,'-7'-1'8323'0'0,"-5"0"-2860"0"0,0 1-1176 0 0,15 0-4084 0 0,1-1-1 0 0,-1 1 1 0 0,1-1-1 0 0,-1 0 0 0 0,1 0 1 0 0,2-2-203 0 0,8-1 55 0 0,22-9-9 0 0,-27 10-37 0 0,0-1 0 0 0,1 2 0 0 0,-1-1-1 0 0,2 1-8 0 0,-10 1 17 0 0,-1 1 1 0 0,1 0-1 0 0,-1 0 0 0 0,1 0 0 0 0,-1 0 0 0 0,1 0 0 0 0,0 0 0 0 0,-1 0 0 0 0,1 0 0 0 0,-1 0 0 0 0,1 0 0 0 0,-1 0 0 0 0,1 0 0 0 0,-1 0 0 0 0,1 1 1 0 0,-1-1-1 0 0,1 0 0 0 0,-1 0 0 0 0,1 0 0 0 0,-1 1 0 0 0,1-1 0 0 0,-1 0 0 0 0,0 1 0 0 0,1-1 0 0 0,-1 0 0 0 0,1 1 0 0 0,-1-1 0 0 0,0 1 0 0 0,1-1 1 0 0,-1 0-1 0 0,0 1 0 0 0,0-1 0 0 0,1 1 0 0 0,-1-1 0 0 0,0 1 0 0 0,0-1 0 0 0,0 1 0 0 0,1-1 0 0 0,-1 1 0 0 0,0-1 0 0 0,0 1 0 0 0,0-1 0 0 0,0 1 0 0 0,0 0 1 0 0,0-1-1 0 0,0 1 0 0 0,0-1 0 0 0,0 1 0 0 0,0-1 0 0 0,-1 1 0 0 0,1-1 0 0 0,0 1 0 0 0,0-1 0 0 0,0 1 0 0 0,-1-1 0 0 0,1 1-17 0 0,-2 5 318 0 0,-1 1 0 0 0,1-1 0 0 0,-1 1 0 0 0,-2 1-318 0 0,2-2 157 0 0,3-6-152 0 0,-14 28 684 0 0,-6 18-689 0 0,17-38-1 0 0,1 0 1 0 0,-1 0-1 0 0,1 1 0 0 0,1-1 1 0 0,-1 1-1 0 0,2-1 1 0 0,-1 1-1 0 0,1 3 1 0 0,0-11-58 0 0,1 1-1 0 0,-1-1 0 0 0,0 1 0 0 0,1-1 1 0 0,-1 0-1 0 0,1 1 0 0 0,-1-1 1 0 0,1 0-1 0 0,0 1 0 0 0,-1-1 0 0 0,1 0 1 0 0,0 0-1 0 0,0 0 0 0 0,0 1 1 0 0,0-1-1 0 0,0 0 0 0 0,0 0 0 0 0,0-1 1 0 0,1 1-1 0 0,-1 0 0 0 0,0 0 0 0 0,0 0 1 0 0,1-1-1 0 0,-1 1 0 0 0,0-1 1 0 0,1 1-1 0 0,-1-1 0 0 0,1 0 0 0 0,0 1 59 0 0,21 1-4380 0 0,-2-8-5269 0 0,-15 3 3747 0 0</inkml:trace>
  <inkml:trace contextRef="#ctx0" brushRef="#br0" timeOffset="27">3778 1517 920 0 0,'-3'0'2462'0'0,"-20"8"10917"0"0,23-8-13266 0 0,0 0 0 0 0,0 0 0 0 0,0 0 0 0 0,-1 0 0 0 0,1 0 0 0 0,0 0 0 0 0,0 1 0 0 0,0-1 0 0 0,0 0 0 0 0,-1 0-1 0 0,1 0 1 0 0,0 0 0 0 0,0 1 0 0 0,0-1 0 0 0,0 0 0 0 0,0 0 0 0 0,-1 0 0 0 0,1 1 0 0 0,0-1 0 0 0,0 0 0 0 0,0 0 0 0 0,0 1 0 0 0,0-1 0 0 0,0 0 0 0 0,0 0 0 0 0,0 1 0 0 0,0-1 0 0 0,0 0 0 0 0,0 0 0 0 0,0 1-113 0 0,1-1 20 0 0,-1 1 0 0 0,0 0 0 0 0,1-1 0 0 0,0 1 0 0 0,-1 0 0 0 0,1-1 0 0 0,-1 1 0 0 0,1-1 0 0 0,0 1 0 0 0,-1-1 0 0 0,1 1 0 0 0,0-1 0 0 0,-1 0 0 0 0,1 1 0 0 0,0-1-20 0 0,2 1 58 0 0,1 1 0 0 0,-1-1 0 0 0,1-1 1 0 0,0 1-1 0 0,-1 0 0 0 0,1-1 0 0 0,0 0 1 0 0,-1 0-1 0 0,1 0 0 0 0,0 0 0 0 0,1-1-58 0 0,41-7-502 0 0,-24 1 410 0 0,1-2-3697 0 0,-12 5 836 0 0,0 0-1 0 0,0 0 0 0 0,0 1 1 0 0,0 1-1 0 0,1-1 2954 0 0,-4 2 2873 0 0,11-2 9908 0 0,-14 4-10790 0 0,-5 1-1650 0 0,1 0 1 0 0,-1 0-1 0 0,0-1 0 0 0,0 1 0 0 0,0 0 1 0 0,0 0-1 0 0,0 0 0 0 0,0 0 0 0 0,0-1 1 0 0,-1 1-1 0 0,1 0 0 0 0,-1 0 0 0 0,1 0 0 0 0,-1-1-341 0 0,0 2 248 0 0,-2 11 381 0 0,1 0-1 0 0,-1 8-628 0 0,2-16-1273 0 0,1 0-1 0 0,0 0 1 0 0,1 0-1 0 0,0 4 1274 0 0,3-3-3955 0 0,-2-4-187 0 0</inkml:trace>
  <inkml:trace contextRef="#ctx0" brushRef="#br0" timeOffset="28">4010 1378 9882 0 0,'-3'-3'10282'0'0,"-2"-2"-8257"0"0,2 2-1729 0 0,0 0-72 0 0,0 0-440 0 0,2 3-224 0 0,2-1-256 0 0,-1 0-377 0 0,2 0-143 0 0,1 1 232 0 0,1-1-528 0 0,0 1-169 0 0</inkml:trace>
  <inkml:trace contextRef="#ctx0" brushRef="#br0" timeOffset="29">4170 1267 1408 0 0,'-2'-3'12323'0'0,"1"5"-5906"0"0,-2 7-2479 0 0,1 11-3893 0 0,1 54 2005 0 0,-4 80-2309 0 0,1-115-3810 0 0,1-6-3724 0 0,2-23 1135 0 0</inkml:trace>
  <inkml:trace contextRef="#ctx0" brushRef="#br0" timeOffset="30">4091 1479 0 0 0,'4'-3'-1061'0'0,"-5"-4"9778"0"0,-2 2 1383 0 0,3 5-10002 0 0,0 0 0 0 0,0 0 0 0 0,0 0 0 0 0,0 0 0 0 0,0 0 0 0 0,0 0-1 0 0,0 0 1 0 0,0 0 0 0 0,0 0 0 0 0,0 0 0 0 0,0 0 0 0 0,0 0-1 0 0,-1 0 1 0 0,1 0 0 0 0,0 0 0 0 0,0 0 0 0 0,0 0 0 0 0,0 0-1 0 0,0 0 1 0 0,0 0 0 0 0,0 0 0 0 0,0 0 0 0 0,0 0 0 0 0,0 0 0 0 0,0 0-1 0 0,0 0 1 0 0,0 0 0 0 0,0 0 0 0 0,0 0 0 0 0,0 0 0 0 0,-1 0-1 0 0,1 0 1 0 0,0 0 0 0 0,0 0 0 0 0,0 0 0 0 0,0 0 0 0 0,0 0 0 0 0,0 0-1 0 0,0 0 1 0 0,0 0 0 0 0,0 1 0 0 0,0-1 0 0 0,0 0 0 0 0,0 0-1 0 0,0 0 1 0 0,0 0 0 0 0,0 0 0 0 0,0 0 0 0 0,0 0 0 0 0,0 0-1 0 0,0 0 1 0 0,0 0 0 0 0,0 0 0 0 0,0 0 0 0 0,0 0 0 0 0,0 0 0 0 0,0 1-1 0 0,0-1 1 0 0,0 0 0 0 0,0 0 0 0 0,0 0 0 0 0,0 0 0 0 0,0 0-1 0 0,1 0-97 0 0,-1 0 76 0 0,0 1-1 0 0,0-1 0 0 0,0 1 0 0 0,1-1 0 0 0,-1 0 0 0 0,0 1 0 0 0,1-1 0 0 0,-1 0 0 0 0,0 1 0 0 0,1-1 0 0 0,-1 0 1 0 0,1 1-1 0 0,-1-1 0 0 0,0 0 0 0 0,1 0 0 0 0,-1 0 0 0 0,1 1 0 0 0,-1-1 0 0 0,1 0 0 0 0,-1 0 0 0 0,1 0 1 0 0,-1 0-1 0 0,1 0 0 0 0,-1 0 0 0 0,1 0 0 0 0,-1 0 0 0 0,1 0 0 0 0,-1 0-75 0 0,18 1 297 0 0,-16-1-173 0 0,22-1-272 0 0,0-1 1 0 0,17-3 147 0 0,-2-3-3311 0 0,0-1-1 0 0,15-7 3312 0 0,-14 3-3789 0 0</inkml:trace>
  <inkml:trace contextRef="#ctx0" brushRef="#br0" timeOffset="31">521 2089 336 0 0,'-7'0'-345'0'0,"-2"3"4293"0"0,8 2 430 0 0,9 2-1993 0 0,-5-6-2104 0 0,0 0-1 0 0,1 0 0 0 0,-1-1 1 0 0,0 1-1 0 0,1-1 1 0 0,-1 0-1 0 0,0 0 0 0 0,1 0 1 0 0,-1 0-1 0 0,1 0 0 0 0,-1-1 1 0 0,3 0-281 0 0,9-1 625 0 0,281-28 2103 0 0,-254 25-2460 0 0,821-63 1735 0 0,-669 56-1922 0 0,-127 8-159 0 0,803-42 1109 0 0,0 32-546 0 0,-647 16-4338 0 0,0-2-11661 0 0,-174-1 14743 0 0</inkml:trace>
  <inkml:trace contextRef="#ctx0" brushRef="#br1" timeOffset="32">623 2731 1336 0 0,'-5'-4'11912'0'0,"5"0"-5487"0"0,11-1-2075 0 0,18 1-3516 0 0,2 3-542 0 0,14 3-292 0 0,-21-1-808 0 0,0-1-1 0 0,0 0 1 0 0,2-2 808 0 0,4-4-1103 0 0</inkml:trace>
  <inkml:trace contextRef="#ctx0" brushRef="#br1" timeOffset="33">1117 2600 0 0 0,'0'-4'1575'0'0,"-1"-13"-1519"0"0,2 13 3755 0 0,0 3 4165 0 0,-2 22-3576 0 0,5 80-2096 0 0,0-41-2307 0 0,-4 5 3 0 0,-1-53-361 0 0,1-12 338 0 0,0 0-1 0 0,0 0 1 0 0,0 0-1 0 0,0 0 0 0 0,0 0 1 0 0,0 0-1 0 0,0 0 1 0 0,0 0-1 0 0,0 0 1 0 0,0 0-1 0 0,0 0 1 0 0,0 0-1 0 0,0 0 0 0 0,0 0 1 0 0,0 0-1 0 0,0-1 1 0 0,0 1-1 0 0,0 0 1 0 0,0 0-1 0 0,0 0 0 0 0,0 0 1 0 0,0 0-1 0 0,-1 0 1 0 0,1 0-1 0 0,0 0 1 0 0,0 0-1 0 0,0 0 1 0 0,0 0-1 0 0,0 0 0 0 0,0 0 1 0 0,0 0-1 0 0,0 0 1 0 0,0 0-1 0 0,0 0 1 0 0,0 0-1 0 0,0 0 0 0 0,0 0 1 0 0,0 0-1 0 0,0 0 1 0 0,0 0-1 0 0,0 0 1 0 0,0 0-1 0 0,0 0 1 0 0,0 1-1 0 0,0-1 0 0 0,0 0 1 0 0,0 0-1 0 0,0 0 1 0 0,0 0-1 0 0,0 0 1 0 0,0 0 23 0 0,-4-19-2934 0 0,1 5 2213 0 0,-1-6-179 0 0,0 0 1 0 0,-1-17 899 0 0,3-6 3634 0 0,2-34-3634 0 0,0 74 104 0 0,1 1 0 0 0,-1-1 0 0 0,0 1 0 0 0,1-1-1 0 0,0 1 1 0 0,0 0 0 0 0,-1-1 0 0 0,1 1 0 0 0,1 0 0 0 0,0-2-104 0 0,0 1 40 0 0,0 0 0 0 0,0 0 0 0 0,0 1-1 0 0,1-1 1 0 0,-1 1 0 0 0,1 0 0 0 0,-1 0 0 0 0,1 0 0 0 0,0 0 0 0 0,0 0-1 0 0,0 0 1 0 0,1 0-40 0 0,-2 1 0 0 0,0 0 0 0 0,0 0 1 0 0,0 1-1 0 0,0-1 0 0 0,0 1 0 0 0,0-1 0 0 0,0 1 0 0 0,1-1 0 0 0,-1 1 0 0 0,0 0 0 0 0,0 0 0 0 0,0 0 0 0 0,0 0 1 0 0,0 1-1 0 0,1-1 0 0 0,-1 1 0 0 0,0-1 0 0 0,0 1 0 0 0,0 0 0 0 0,0-1 0 0 0,0 1 0 0 0,0 0 0 0 0,0 0 0 0 0,-1 1 1 0 0,1-1-1 0 0,0 0 0 0 0,-1 0 0 0 0,1 1 0 0 0,0-1 0 0 0,-1 1 0 0 0,0 0 0 0 0,1-1 0 0 0,0 3 0 0 0,-1-2 35 0 0,1 0-1 0 0,-1 1 0 0 0,0-1 1 0 0,1 1-1 0 0,-1 0 1 0 0,-1-1-1 0 0,1 1 0 0 0,0 0 1 0 0,-1 0-1 0 0,1-1 1 0 0,-1 1-1 0 0,0 0 1 0 0,0 0-1 0 0,0 0 0 0 0,0-1 1 0 0,0 1-1 0 0,-1 0 1 0 0,1 0-1 0 0,-1 0 0 0 0,0-1 1 0 0,0 1-1 0 0,0 0 1 0 0,0-1-1 0 0,0 1 0 0 0,-1-1 1 0 0,1 1-1 0 0,-1-1 1 0 0,1 0-1 0 0,-1 0 0 0 0,-1 2-34 0 0,-1 1 116 0 0,0 0-1 0 0,0 0 1 0 0,-1-1-1 0 0,1 1 1 0 0,-1-1-1 0 0,0 0 0 0 0,0 0 1 0 0,-1-1-1 0 0,1 1 1 0 0,-1-1-1 0 0,-4 2-115 0 0,6-5 72 0 0,7-3-72 0 0,8-3-25 0 0,-4 4 26 0 0,1 0 1 0 0,-1 0 0 0 0,0 0 0 0 0,0 1-1 0 0,1 0 1 0 0,-1 1 0 0 0,0 0 0 0 0,8 0-2 0 0,-12 0 1 0 0,0 1 0 0 0,0-1 0 0 0,0 1 0 0 0,0 0 0 0 0,0-1 0 0 0,0 1 0 0 0,-1 1 0 0 0,1-1 0 0 0,0 0 0 0 0,-1 1 0 0 0,1-1 1 0 0,0 1-1 0 0,-1 0 0 0 0,0-1 0 0 0,1 1 0 0 0,-1 1 0 0 0,0-1 0 0 0,0 0 0 0 0,0 0 0 0 0,-1 1 0 0 0,1-1 0 0 0,0 1 0 0 0,0 1-1 0 0,-1-2 15 0 0,-1 0-1 0 0,1 1 0 0 0,0-1 1 0 0,-1 0-1 0 0,0 1 0 0 0,1-1 0 0 0,-1 1 1 0 0,0-1-1 0 0,0 1 0 0 0,0-1 0 0 0,-1 1 1 0 0,1-1-1 0 0,-1 1 0 0 0,1-1 1 0 0,-1 0-1 0 0,0 1 0 0 0,0-1 0 0 0,0 0 1 0 0,0 0-1 0 0,0 0 0 0 0,0 1 1 0 0,-1-1-1 0 0,1 0 0 0 0,-1 0 0 0 0,1-1 1 0 0,-1 2-15 0 0,-3 1 106 0 0,1 1 0 0 0,-1-1 1 0 0,0 0-1 0 0,1 0 0 0 0,-2-1 1 0 0,1 1-1 0 0,0-1 0 0 0,-1 0 1 0 0,-4 1-107 0 0,-4 1 69 0 0,0 0 0 0 0,0-1 1 0 0,-5 0-70 0 0,-7-2-3629 0 0,26-2 3562 0 0,0 0 1 0 0,0 0-1 0 0,0 0 0 0 0,0 0 1 0 0,0 0-1 0 0,-1 0 0 0 0,1 0 1 0 0,0 0-1 0 0,0 0 0 0 0,0 0 1 0 0,0 0-1 0 0,0 0 0 0 0,0 0 1 0 0,0 0-1 0 0,0 0 0 0 0,0 0 1 0 0,-1 0-1 0 0,1 0 1 0 0,0 0-1 0 0,0 0 0 0 0,0 0 1 0 0,0 0-1 0 0,0 0 0 0 0,0 0 1 0 0,0 0-1 0 0,0 0 0 0 0,0 0 1 0 0,0 0-1 0 0,-1 0 0 0 0,1 0 1 0 0,0 0-1 0 0,0-1 0 0 0,0 1 1 0 0,0 0-1 0 0,0 0 0 0 0,0 0 1 0 0,0 0-1 0 0,0 0 0 0 0,0 0 1 0 0,0 0-1 0 0,0 0 0 0 0,0 0 1 0 0,0-1-1 0 0,0 1 1 0 0,0 0-1 0 0,0 0 0 0 0,0 0 1 0 0,0 0-1 0 0,0 0 0 0 0,0 0 1 0 0,0 0 66 0 0,0-4-3767 0 0</inkml:trace>
  <inkml:trace contextRef="#ctx0" brushRef="#br1" timeOffset="34">1396 2746 104 0 0,'-2'-8'1273'0'0,"-8"2"6657"0"0,9 5-7146 0 0,0 1 1 0 0,0-1-1 0 0,0 1 1 0 0,0-1-1 0 0,0 1 0 0 0,0-1 1 0 0,1 1-1 0 0,-1-1 1 0 0,0 0-1 0 0,0 1 0 0 0,1-1 1 0 0,-1 0-785 0 0,0 0 59 0 0,1 1 1 0 0,0-1-1 0 0,0 1 1 0 0,0 0-1 0 0,0-1 0 0 0,0 1 1 0 0,0-1-1 0 0,0 1 1 0 0,0-1-1 0 0,0 1 0 0 0,0-1 1 0 0,0 1-1 0 0,0-1 1 0 0,0 1-1 0 0,0 0 1 0 0,0-1-1 0 0,0 1 0 0 0,0-1 1 0 0,1 1-1 0 0,-1-1-59 0 0,6-12 102 0 0,1 0 0 0 0,1 0-1 0 0,0 1 1 0 0,5-5-102 0 0,-13 17 0 0 0,0 0 0 0 0,0 0-1 0 0,0 0 1 0 0,0 0 0 0 0,0 0-1 0 0,0 0 1 0 0,0 0 0 0 0,0 0 0 0 0,0 0-1 0 0,0 0 1 0 0,1 0 0 0 0,-1 0 0 0 0,0-1-1 0 0,0 1 1 0 0,0 0 0 0 0,0 0 0 0 0,0 0-1 0 0,0 0 1 0 0,0 0 0 0 0,0 0 0 0 0,0 0-1 0 0,0 0 1 0 0,0 0 0 0 0,0 0 0 0 0,0 0-1 0 0,0 0 1 0 0,0 0 0 0 0,0 0 0 0 0,0 0-1 0 0,0 0 1 0 0,0 0 0 0 0,0-1 0 0 0,0 1-1 0 0,0 0 1 0 0,0 0 0 0 0,0 0 0 0 0,0 0-1 0 0,0 0 1 0 0,0 0 0 0 0,0 0 0 0 0,0 0-1 0 0,0 0 1 0 0,0 0 0 0 0,0 0 0 0 0,0 0-1 0 0,0 0 1 0 0,0 0 0 0 0,0 0 0 0 0,0 0-1 0 0,0 0 1 0 0,0-1 0 0 0,0 1 0 0 0,0 0-1 0 0,0 0 1 0 0,0 0 0 0 0,-1 0 0 0 0,1 0-1 0 0,0 0 1 0 0,0 0 0 0 0,0 0 0 0 0,0 0-1 0 0,0 0 1 0 0,0 0 0 0 0,0 0 0 0 0,0 0-1 0 0,0 0 1 0 0,0 0 0 0 0,0 0 0 0 0,-7 2 27 0 0,-7 8 204 0 0,7-3-27 0 0,0 2-1 0 0,1-1 0 0 0,0 1 1 0 0,1 0-1 0 0,0 0 0 0 0,0 0 1 0 0,1 1-1 0 0,0 0 0 0 0,-2 9-203 0 0,5-17 27 0 0,1-1 0 0 0,0 1 1 0 0,-1-1-1 0 0,1 1 0 0 0,0-1 0 0 0,0 1 0 0 0,0 0 0 0 0,0-1 0 0 0,0 1 0 0 0,0 0 1 0 0,0-1-1 0 0,1 1 0 0 0,-1-1 0 0 0,1 1 0 0 0,-1-1 0 0 0,1 1 0 0 0,-1-1 0 0 0,1 1 1 0 0,0 0-28 0 0,0-1-58 0 0,0 0 0 0 0,0 0 0 0 0,1 0 1 0 0,-1 0-1 0 0,0 0 0 0 0,0 0 0 0 0,1 0 1 0 0,-1-1-1 0 0,0 1 0 0 0,1 0 0 0 0,-1-1 0 0 0,1 1 1 0 0,-1-1-1 0 0,1 0 0 0 0,-1 1 0 0 0,2-1 58 0 0,6 1-753 0 0,0-1 0 0 0,0 0-1 0 0,0-1 1 0 0,0 0-1 0 0,0 0 1 0 0,1-2 753 0 0,-8 3-253 0 0,20-4-2303 0 0,0-1-2274 0 0</inkml:trace>
  <inkml:trace contextRef="#ctx0" brushRef="#br1" timeOffset="35">1550 2657 48 0 0,'-2'-2'1241'0'0,"0"-2"5517"0"0,2 4 1724 0 0,-2 6-6846 0 0,1-4-2949 0 0,-5 20 1840 0 0,2-1 1 0 0,0 1 0 0 0,1 0 0 0 0,1 15-528 0 0,1-36 2 0 0,1-1 1 0 0,0 1-1 0 0,0 0 1 0 0,0 0-1 0 0,0-1 1 0 0,1 1-1 0 0,-1 0 1 0 0,0 0-1 0 0,0-1 1 0 0,0 1-1 0 0,1 0 1 0 0,-1 0-1 0 0,0-1 1 0 0,0 1-1 0 0,1 0 1 0 0,-1-1-1 0 0,1 1 1 0 0,-1-1-1 0 0,1 1-2 0 0,-1 0-1 0 0,1-1-1 0 0,-1 0 1 0 0,1 0-1 0 0,-1 0 0 0 0,0 0 1 0 0,1 0-1 0 0,-1 0 1 0 0,1 1-1 0 0,-1-1 0 0 0,1 0 1 0 0,-1 0-1 0 0,0 0 1 0 0,1-1-1 0 0,-1 1 0 0 0,1 0 1 0 0,-1 0-1 0 0,0 0 1 0 0,1 0-1 0 0,-1 0 1 0 0,1 0-1 0 0,-1-1 0 0 0,0 1 1 0 0,1 0-1 0 0,-1 0 2 0 0,3-2-33 0 0,-1 1-1 0 0,0-1 0 0 0,0 0 1 0 0,0 0-1 0 0,0 0 0 0 0,0 0 1 0 0,-1 0-1 0 0,1 0 0 0 0,1-2 34 0 0,3-7-99 0 0,-1 0-1 0 0,-1 0 1 0 0,1 0-1 0 0,-2 0 1 0 0,0-1-1 0 0,0 0 1 0 0,-1 1-1 0 0,0-2 100 0 0,9 69 2091 0 0,-11-54-2080 0 0,1-1-1 0 0,-1 1 0 0 0,0-1 0 0 0,1 0 1 0 0,-1 1-1 0 0,1-1 0 0 0,0 1 1 0 0,-1-1-1 0 0,1 0 0 0 0,0 1 1 0 0,0-1-1 0 0,0 0 0 0 0,0 0 1 0 0,0 0-1 0 0,0 0 0 0 0,0 0 0 0 0,0 0 1 0 0,1 0-1 0 0,-1 0 0 0 0,0 0 1 0 0,0 0-1 0 0,1-1 0 0 0,-1 1 1 0 0,1-1-1 0 0,-1 1 0 0 0,1-1 0 0 0,-1 1-10 0 0,1-1 5 0 0,0 0 0 0 0,0 0 0 0 0,0 0 0 0 0,-1-1 0 0 0,1 1 0 0 0,0 0 0 0 0,0-1 0 0 0,-1 1 0 0 0,1-1 0 0 0,0 1 0 0 0,-1-1 0 0 0,1 0 0 0 0,0 0 0 0 0,-1 0 0 0 0,1 0 0 0 0,-1 0 0 0 0,1 0 0 0 0,-1 0 0 0 0,0-1 0 0 0,0 1-1 0 0,1 0 1 0 0,-1-1 0 0 0,0 1-5 0 0,1-1 22 0 0,-1 0 0 0 0,1 0 0 0 0,-1-1 0 0 0,0 1-1 0 0,1 0 1 0 0,-1 0 0 0 0,0-1 0 0 0,0 1 0 0 0,-1-1-1 0 0,1 1 1 0 0,0-1 0 0 0,-1 1 0 0 0,1-1 0 0 0,-1 0-1 0 0,0 1 1 0 0,0-1 0 0 0,0 1 0 0 0,-1-4-22 0 0,1 4-126 0 0,-1-1 0 0 0,1 1 0 0 0,-1 0 0 0 0,0-1 0 0 0,0 1 0 0 0,0 0 0 0 0,-1-1 0 0 0,0 0 126 0 0,0 0-820 0 0,0 0 0 0 0,-1 0 0 0 0,1 0 0 0 0,-1 1 0 0 0,0-1 0 0 0,-1 0 820 0 0,4 3 132 0 0,-1-1-1969 0 0,0-1-8833 0 0,2 2 9511 0 0,0-1 592 0 0</inkml:trace>
  <inkml:trace contextRef="#ctx0" brushRef="#br1" timeOffset="36">1750 2712 768 0 0,'0'1'12653'0'0,"3"-1"-9116"0"0,7-1-2939 0 0,-6 0-553 0 0,-1-1 1 0 0,1 0 0 0 0,-1 0 0 0 0,0-1-1 0 0,0 1 1 0 0,0-1 0 0 0,0 1 0 0 0,0-1-1 0 0,0 0 1 0 0,-1 0 0 0 0,1 0 0 0 0,-1-1-46 0 0,-1 3 9 0 0,0 0 1 0 0,0 0 0 0 0,0-1 0 0 0,-1 1 0 0 0,1 0-1 0 0,0 0 1 0 0,-1 0 0 0 0,1-1 0 0 0,-1 1 0 0 0,1 0-1 0 0,-1 0 1 0 0,0-1 0 0 0,0 1 0 0 0,0 0 0 0 0,1-1-1 0 0,-1 1 1 0 0,0-1 0 0 0,0 1 0 0 0,-1 0 0 0 0,1-1-1 0 0,0 1 1 0 0,0 0 0 0 0,-1 0 0 0 0,1-1-1 0 0,-1 1 1 0 0,1 0 0 0 0,-1 0 0 0 0,1-1 0 0 0,-1 1-1 0 0,0 0 1 0 0,0 0 0 0 0,1 0 0 0 0,-1 0 0 0 0,0 0-1 0 0,0 0 1 0 0,0 0-10 0 0,0 1 16 0 0,0-1-1 0 0,1 1 1 0 0,-1-1 0 0 0,1 1-1 0 0,-1 0 1 0 0,0 0-1 0 0,1-1 1 0 0,-1 1-1 0 0,0 0 1 0 0,1 0 0 0 0,-1 0-1 0 0,0 0 1 0 0,1 0-1 0 0,-1 0 1 0 0,0 0-1 0 0,0 0 1 0 0,1 0-1 0 0,-1 0 1 0 0,0 0 0 0 0,1 0-1 0 0,-1 0 1 0 0,0 1-1 0 0,1-1 1 0 0,-1 0-1 0 0,1 0 1 0 0,-1 1 0 0 0,0-1-1 0 0,1 1 1 0 0,-1-1-1 0 0,1 0 1 0 0,-1 1-1 0 0,1-1 1 0 0,-1 1 0 0 0,1-1-1 0 0,-1 1 1 0 0,1-1-1 0 0,-1 1 1 0 0,1 0-1 0 0,0-1-15 0 0,-3 5 219 0 0,0-1 0 0 0,0 1 0 0 0,1 0 0 0 0,-2 4-219 0 0,2-5 91 0 0,-1 4 65 0 0,0 0-1 0 0,0-1 1 0 0,1 1-1 0 0,0 0 1 0 0,0 0 0 0 0,1 7-156 0 0,0-13 13 0 0,1 1 1 0 0,0 0 0 0 0,0 0 0 0 0,0-1 0 0 0,0 1 0 0 0,0 0-1 0 0,0-1 1 0 0,1 1 0 0 0,0 0 0 0 0,-1-1 0 0 0,1 1 0 0 0,0 0-1 0 0,0-1 1 0 0,0 0 0 0 0,1 1 0 0 0,-1-1 0 0 0,1 1 0 0 0,-1-1 0 0 0,1 0-1 0 0,0 0 1 0 0,1 2-14 0 0,-1-4 2 0 0,0 1 1 0 0,-1 0-1 0 0,1-1 0 0 0,0 1 0 0 0,-1-1 1 0 0,1 1-1 0 0,0-1 0 0 0,0 0 0 0 0,-1 0 0 0 0,1 0 1 0 0,0 0-1 0 0,0 0 0 0 0,-1 0 0 0 0,1 0 0 0 0,0-1 1 0 0,0 1-1 0 0,-1-1 0 0 0,1 1 0 0 0,0-1 1 0 0,-1 0-1 0 0,1 1 0 0 0,-1-1-2 0 0,6-2-66 0 0,-1-1 0 0 0,0 1-1 0 0,0-1 1 0 0,5-4 66 0 0,1-2-413 0 0,-1-1 1 0 0,0 0-1 0 0,2-4 413 0 0,7-7-315 0 0,-20 22 335 0 0,0 0 1 0 0,0-1 0 0 0,0 1 0 0 0,0 0 0 0 0,0 0 0 0 0,1 0-1 0 0,-1-1 1 0 0,0 1 0 0 0,0 0 0 0 0,0 0 0 0 0,1 0 0 0 0,-1 0-1 0 0,0-1 1 0 0,0 1 0 0 0,0 0 0 0 0,1 0 0 0 0,-1 0 0 0 0,0 0 0 0 0,0 0-1 0 0,1 0 1 0 0,-1 0 0 0 0,0 0 0 0 0,0 0 0 0 0,1 0 0 0 0,-1 0-1 0 0,0 0 1 0 0,0 0 0 0 0,1 0 0 0 0,-1 0 0 0 0,0 0 0 0 0,0 0-1 0 0,1 0 1 0 0,-1 0 0 0 0,0 0 0 0 0,0 0 0 0 0,0 0 0 0 0,1 0 0 0 0,-1 0-1 0 0,0 1 1 0 0,0-1 0 0 0,0 0 0 0 0,1 0 0 0 0,-1 0 0 0 0,0 0-1 0 0,0 1 1 0 0,0-1 0 0 0,0 0 0 0 0,1 0 0 0 0,-1 0 0 0 0,0 1 0 0 0,0-1-1 0 0,0 0 1 0 0,0 0 0 0 0,0 1 0 0 0,0-1 0 0 0,0 0 0 0 0,0 0-1 0 0,0 0 1 0 0,1 1 0 0 0,-1-1 0 0 0,0 0 0 0 0,0 0 0 0 0,0 1-1 0 0,-1-1 1 0 0,1 0 0 0 0,0 1-21 0 0,3 26 632 0 0,-2-10-587 0 0,1-10-26 0 0,-1-4-13 0 0,0-1 0 0 0,-1 1 0 0 0,1 0 0 0 0,-1 0 0 0 0,1 0 0 0 0,-1 0 0 0 0,0 0 0 0 0,0 0 0 0 0,0 0 0 0 0,-1 1-6 0 0,1-4 1 0 0,0 0 0 0 0,0 0 0 0 0,-1 0 1 0 0,1 0-1 0 0,0 0 0 0 0,0 0 1 0 0,-1 0-1 0 0,1 0 0 0 0,0-1 1 0 0,0 1-1 0 0,-1 0 0 0 0,1 0 0 0 0,0 0 1 0 0,0 0-1 0 0,-1 0 0 0 0,1 0 1 0 0,0 0-1 0 0,0-1 0 0 0,0 1 0 0 0,-1 0 1 0 0,1 0-1 0 0,0 0 0 0 0,0-1 1 0 0,0 1-1 0 0,0 0 0 0 0,-1 0 0 0 0,1 0 1 0 0,0-1-1 0 0,0 1 0 0 0,0 0 1 0 0,0 0-1 0 0,0-1 0 0 0,0 1 0 0 0,0 0 1 0 0,0 0-1 0 0,0-1 0 0 0,0 1-1 0 0,-7-12 14 0 0,6 7 75 0 0,0 0 0 0 0,0-1 0 0 0,0 1 0 0 0,1 0 0 0 0,0-1 0 0 0,0 1 0 0 0,0-1 0 0 0,0 1 0 0 0,1 0 0 0 0,0-1 1 0 0,0 1-1 0 0,1 0 0 0 0,-1 0 0 0 0,1 0 0 0 0,0 0 0 0 0,1 0 0 0 0,0-1-89 0 0,-1 2-433 0 0,1-1 0 0 0,0 1-1 0 0,0-1 1 0 0,1 1 0 0 0,0 0 433 0 0,-1 1-915 0 0,0 0 0 0 0,0 0 0 0 0,1 1 0 0 0,-1-1-1 0 0,1 1 1 0 0,1-1 915 0 0,7-3-4109 0 0</inkml:trace>
  <inkml:trace contextRef="#ctx0" brushRef="#br1" timeOffset="37">2104 2467 608 0 0,'0'0'371'0'0,"0"0"0"0"0,-1 0 0 0 0,1-1 1 0 0,0 1-1 0 0,-1 0 0 0 0,1 0 0 0 0,-1 0 0 0 0,1 0 0 0 0,0 0 0 0 0,-1 0 0 0 0,1 0 0 0 0,-1 0 1 0 0,1 0-1 0 0,-1 0 0 0 0,1 0 0 0 0,0 0 0 0 0,-1 0 0 0 0,1 0 0 0 0,-1 0 0 0 0,1 0 0 0 0,0 0 0 0 0,-1 0 1 0 0,1 1-1 0 0,0-1 0 0 0,-1 0 0 0 0,1 0 0 0 0,0 0 0 0 0,-1 1 0 0 0,1-1 0 0 0,0 0 0 0 0,-1 1 1 0 0,1-1-372 0 0,-1 1 511 0 0,0 1 0 0 0,0-1 0 0 0,1 1 0 0 0,-1-1 0 0 0,0 0 0 0 0,1 1 0 0 0,-1 0 0 0 0,1-1 0 0 0,-1 2-511 0 0,-2 38 1062 0 0,3-38-572 0 0,1 31-3 0 0,1 0 0 0 0,2 3-487 0 0,3 30-209 0 0,-5-46-190 0 0,0 7-982 0 0,-2-10-3608 0 0,-1-18 4631 0 0,1 0 0 0 0,0 0 0 0 0,0 1 0 0 0,0-1 0 0 0,0 0 0 0 0,0 0 0 0 0,0 0 0 0 0,0 1 0 0 0,0-1 0 0 0,0 0 0 0 0,0 0 0 0 0,0 1 0 0 0,-1-1 0 0 0,1 0 1 0 0,0 0-1 0 0,0 0 0 0 0,0 0 0 0 0,0 1 0 0 0,-1-1 0 0 0,1 0 0 0 0,0 0 0 0 0,0 0 0 0 0,0 0 0 0 0,-1 0 0 0 0,1 0 0 0 0,0 1 0 0 0,0-1 0 0 0,-1 0 0 0 0,1 0 0 0 0,0 0 358 0 0,-2 0-612 0 0</inkml:trace>
  <inkml:trace contextRef="#ctx0" brushRef="#br1" timeOffset="38">2033 2705 432 0 0,'-4'-7'840'0'0,"1"-1"-232"0"0,1 2-232 0 0,2 1 6674 0 0,1 1-4097 0 0,1 0-761 0 0,2 1-1192 0 0,3 1-208 0 0,1-1 33 0 0,2 2-209 0 0,1-1-408 0 0,3-2-128 0 0,0 1 144 0 0,1 1-2097 0 0,1-1-1599 0 0,1 0 2792 0 0,-2 1-5090 0 0,1 0 1001 0 0</inkml:trace>
  <inkml:trace contextRef="#ctx0" brushRef="#br1" timeOffset="39">2261 2621 40 0 0,'-6'-3'189'0'0,"1"-1"3376"0"0,-5 0 10413 0 0,7 8-9645 0 0,1 5-5566 0 0,0 4 1844 0 0,0 2-312 0 0,0 0 0 0 0,1 1-1 0 0,0-1 1 0 0,2 0 0 0 0,0 8-299 0 0,-1-22-19 0 0,0 0 1 0 0,0 0 0 0 0,1 0-1 0 0,-1 1 1 0 0,0-1-1 0 0,1 0 1 0 0,-1 0-1 0 0,1 0 1 0 0,-1 0-1 0 0,1 0 1 0 0,-1 0 0 0 0,1 0-1 0 0,0 0 1 0 0,-1 0-1 0 0,1 0 1 0 0,0 0-1 0 0,0 0 1 0 0,0 0-1 0 0,0 0 1 0 0,0-1 0 0 0,0 1-1 0 0,0 0 1 0 0,0-1-1 0 0,0 1 1 0 0,0-1-1 0 0,0 1 1 0 0,0-1-1 0 0,0 0 1 0 0,0 1 0 0 0,1-1-1 0 0,-1 0 1 0 0,0 0-1 0 0,0 0 1 0 0,0 1-1 0 0,1-1 1 0 0,-1-1-1 0 0,0 1 1 0 0,0 0 0 0 0,1 0-1 0 0,-1 0 1 0 0,0-1-1 0 0,0 1 1 0 0,0 0-1 0 0,0-1 1 0 0,0 1-1 0 0,0-1 1 0 0,1 0 0 0 0,-1 1-1 0 0,0-1 1 0 0,-1 0-1 0 0,1 0 1 0 0,0 1-1 0 0,0-2 19 0 0,8-6-283 0 0,-1-1 0 0 0,0 0 0 0 0,-1 0 0 0 0,0-1 0 0 0,0 0 0 0 0,-1 0 0 0 0,-1-1 0 0 0,0 1 0 0 0,0-3 283 0 0,17-29 970 0 0,-25 53 1242 0 0,-1 14-1660 0 0,2-8-334 0 0,-1 1-117 0 0,1-12-79 0 0,1 1 0 0 0,0 0-1 0 0,0 0 1 0 0,1 0 0 0 0,0 0-1 0 0,0 0 1 0 0,0 1-22 0 0,0-7-17 0 0,0 0 0 0 0,0-1 0 0 0,1 1 0 0 0,-1-1 0 0 0,0 1 0 0 0,0-1 0 0 0,0 1 0 0 0,0-1 0 0 0,1 1 0 0 0,-1-1 0 0 0,0 1 0 0 0,1-1 0 0 0,-1 0 0 0 0,0 1 0 0 0,1-1 0 0 0,-1 1 0 0 0,0-1 0 0 0,1 0 0 0 0,-1 1 0 0 0,1-1 0 0 0,-1 0 0 0 0,0 1 0 0 0,1-1 0 0 0,-1 0 0 0 0,1 0 0 0 0,-1 1 0 0 0,1-1 0 0 0,-1 0 0 0 0,1 0 0 0 0,0 0 0 0 0,-1 0 0 0 0,1 0 0 0 0,-1 0 0 0 0,1 0 0 0 0,-1 0 0 0 0,1 0 0 0 0,-1 0 0 0 0,1 0 0 0 0,-1 0 0 0 0,1 0 0 0 0,-1 0 0 0 0,1-1 0 0 0,-1 1 0 0 0,1 0 0 0 0,-1 0 0 0 0,1 0 0 0 0,-1-1 0 0 0,1 1 0 0 0,-1 0 0 0 0,1-1 0 0 0,-1 1 0 0 0,0 0 0 0 0,1-1 17 0 0,22-17-2005 0 0,-1-7-866 0 0,-17 19 2257 0 0,1-1 0 0 0,0 1 1 0 0,0 0-1 0 0,0 1 0 0 0,5-4 614 0 0,-7 8-208 0 0,-3 4-6805 0 0,-1 2 482 0 0,0-3 7182 0 0,-2 1-1153 0 0</inkml:trace>
  <inkml:trace contextRef="#ctx0" brushRef="#br1" timeOffset="40">2476 2624 376 0 0,'-1'-2'-1318'0'0,"-1"0"6990"0"0,2 2-5512 0 0,0 0 1 0 0,0 0 0 0 0,0 0 0 0 0,0 0 0 0 0,0 0 0 0 0,0 0-1 0 0,0 0 1 0 0,-1 0 0 0 0,1 0 0 0 0,0 0 0 0 0,0 0-1 0 0,0 0 1 0 0,0 0 0 0 0,0 0 0 0 0,0 0 0 0 0,0 0-1 0 0,0 1 1 0 0,0-1 0 0 0,0 0 0 0 0,0 0 0 0 0,0 0-1 0 0,0 0 1 0 0,0 0 0 0 0,0 0 0 0 0,0 0 0 0 0,-1 0-1 0 0,1 0 1 0 0,0 0 0 0 0,0 0 0 0 0,0 0 0 0 0,0 1-1 0 0,0-1 1 0 0,0 0 0 0 0,0 0 0 0 0,0 0 0 0 0,0 0-1 0 0,0 0 1 0 0,0 0 0 0 0,0 0 0 0 0,0 0 0 0 0,0 0-1 0 0,0 0 1 0 0,1 1 0 0 0,-1-1 0 0 0,0 0 0 0 0,0 0-1 0 0,0 0 1 0 0,0 0 0 0 0,0 0 0 0 0,0 0 0 0 0,0 0-1 0 0,0 0 1 0 0,0 0 0 0 0,0 0 0 0 0,0 0 0 0 0,0 0-1 0 0,0 0 1 0 0,0 0 0 0 0,0 0 0 0 0,0 1 0 0 0,1-1 0 0 0,-1 0-1 0 0,0 0 1 0 0,0 0 0 0 0,0 0-161 0 0,4 18 4167 0 0,-4 14-2109 0 0,0-19-1294 0 0,-3 6-78 0 0,3-16-599 0 0,-1-1 0 0 0,1 1 1 0 0,-1 0-1 0 0,1 0 0 0 0,0 0 0 0 0,0 0 0 0 0,0 0 0 0 0,1 3-87 0 0,-1-6-3 0 0,1 1 0 0 0,-1-1 0 0 0,0 0 0 0 0,0 0 0 0 0,0 1 0 0 0,1-1 0 0 0,-1 0 0 0 0,0 0 0 0 0,0 0 0 0 0,0 0 0 0 0,1 1 0 0 0,-1-1 0 0 0,0 0 0 0 0,0 0 0 0 0,1 0 0 0 0,-1 0 0 0 0,0 0 0 0 0,0 0 0 0 0,1 0 0 0 0,-1 0 0 0 0,0 0 0 0 0,1 0 0 0 0,-1 0 0 0 0,0 0 0 0 0,0 0 0 0 0,1 0-1 0 0,-1 0 1 0 0,0 0 0 0 0,1 0 0 0 0,-1 0 0 0 0,0 0 0 0 0,0 0 0 0 0,1 0 0 0 0,-1 0 0 0 0,0 0 0 0 0,0-1 0 0 0,1 1 0 0 0,-1 0 0 0 0,0 0 0 0 0,0 0 0 0 0,0 0 0 0 0,1-1 0 0 0,-1 1 0 0 0,0 0 0 0 0,0 0 0 0 0,0 0 0 0 0,0-1 0 0 0,1 1 0 0 0,-1 0 3 0 0,10-11-386 0 0,-1-1-378 0 0,0-1 1 0 0,2-6 763 0 0,-7 11-143 0 0,1-1 0 0 0,0 1 0 0 0,0 1-1 0 0,1-1 1 0 0,0 1 0 0 0,0 0 0 0 0,6-5 143 0 0,-12 12 37 0 0,1 0 0 0 0,-1-1 0 0 0,0 1 0 0 0,1-1 0 0 0,-1 1 0 0 0,1 0 0 0 0,-1-1 0 0 0,1 1 0 0 0,-1 0 0 0 0,0 0 0 0 0,1-1 0 0 0,-1 1-1 0 0,1 0 1 0 0,-1 0 0 0 0,1 0 0 0 0,-1 0 0 0 0,1-1 0 0 0,-1 1 0 0 0,1 0 0 0 0,0 0 0 0 0,-1 0 0 0 0,1 0 0 0 0,-1 0 0 0 0,1 0 0 0 0,-1 1 0 0 0,1-1 0 0 0,-1 0 0 0 0,1 0 0 0 0,-1 0 0 0 0,1 0 0 0 0,-1 1 0 0 0,1-1 0 0 0,-1 0 0 0 0,1 0-37 0 0,-1 1 87 0 0,1 1 1 0 0,0-1-1 0 0,-1 0 1 0 0,1 0-1 0 0,0 0 1 0 0,-1 1 0 0 0,1-1-1 0 0,-1 0 1 0 0,0 0-1 0 0,0 1 1 0 0,1-1-1 0 0,-1 0 1 0 0,0 2-88 0 0,0 6 405 0 0,0 1 0 0 0,0 0 0 0 0,-2 5-405 0 0,-3 14 328 0 0,-2 12-939 0 0,8-16-4440 0 0,1-20 2153 0 0,-1-2-2209 0 0</inkml:trace>
  <inkml:trace contextRef="#ctx0" brushRef="#br1" timeOffset="41">2756 2683 608 0 0,'0'-8'5519'0'0,"0"-22"3286"0"0,0 29-8499 0 0,0-1 0 0 0,0 0 0 0 0,0 1 0 0 0,-1-1 0 0 0,1 0 0 0 0,0 0 0 0 0,-1 1 0 0 0,0-1 0 0 0,1 1 0 0 0,-1-1 0 0 0,0 1-1 0 0,0-1 1 0 0,0 0-306 0 0,0 2 96 0 0,1-1 0 0 0,-1 1-1 0 0,0 0 1 0 0,0-1 0 0 0,0 1-1 0 0,0 0 1 0 0,0 0 0 0 0,0-1-1 0 0,0 1 1 0 0,0 0 0 0 0,0 0-1 0 0,0 0 1 0 0,0 0-1 0 0,0 0 1 0 0,0 0 0 0 0,0 0-1 0 0,0 1 1 0 0,1-1 0 0 0,-1 0-1 0 0,0 0 1 0 0,0 1 0 0 0,0-1-1 0 0,0 1 1 0 0,0-1 0 0 0,0 1-1 0 0,1-1 1 0 0,-1 1 0 0 0,0-1-1 0 0,0 1 1 0 0,0 0-96 0 0,-24 21 548 0 0,22-19-531 0 0,0 1 0 0 0,1-1-1 0 0,-1 1 1 0 0,1-1 0 0 0,0 1-1 0 0,0 0 1 0 0,0 0-1 0 0,0-1 1 0 0,0 1 0 0 0,1 1-1 0 0,0-1 1 0 0,0 0 0 0 0,0 0-1 0 0,0 0 1 0 0,1 1 0 0 0,0-1-1 0 0,0 4-16 0 0,0-7-6 0 0,0 0 1 0 0,0-1-1 0 0,0 1 0 0 0,0 0 0 0 0,0-1 0 0 0,0 1 0 0 0,0 0 1 0 0,1-1-1 0 0,-1 1 0 0 0,0 0 0 0 0,0-1 0 0 0,1 1 1 0 0,-1-1-1 0 0,0 1 0 0 0,1-1 0 0 0,-1 1 0 0 0,1 0 1 0 0,-1-1-1 0 0,1 0 0 0 0,-1 1 0 0 0,1-1 0 0 0,-1 1 0 0 0,1-1 1 0 0,-1 1-1 0 0,1-1 0 0 0,0 0 0 0 0,-1 0 0 0 0,1 1 1 0 0,0-1-1 0 0,-1 0 0 0 0,1 0 0 0 0,-1 0 0 0 0,1 0 0 0 0,0 1 1 0 0,0-1-1 0 0,-1 0 0 0 0,1 0 0 0 0,0 0 0 0 0,-1 0 1 0 0,1-1-1 0 0,0 1 0 0 0,-1 0 0 0 0,1 0 6 0 0,2-1-35 0 0,0 1-1 0 0,0-1 1 0 0,0 0 0 0 0,0 0-1 0 0,0 0 1 0 0,0-1 0 0 0,0 1-1 0 0,-1-1 1 0 0,2 0 35 0 0,1-3-72 0 0,1 0 0 0 0,-1 0 0 0 0,0-1 0 0 0,0 0 0 0 0,-1 0 0 0 0,1 0 1 0 0,-1-1-1 0 0,-1 1 0 0 0,1-1 0 0 0,0-2 72 0 0,12-23 371 0 0,-13 68 1201 0 0,0 60-881 0 0,-6 48-543 0 0,3-134-120 0 0,-1 0 0 0 0,-1 0 0 0 0,0 0 0 0 0,-2 7-28 0 0,3-15 14 0 0,1 1 1 0 0,-1-1 0 0 0,0 0 0 0 0,0 1 0 0 0,0-1 0 0 0,0 0-1 0 0,0 0 1 0 0,-1 0 0 0 0,1 0 0 0 0,0 0 0 0 0,-1 0-1 0 0,0 0 1 0 0,1-1 0 0 0,-1 1 0 0 0,0 0 0 0 0,0-1-1 0 0,0 1 1 0 0,0-1 0 0 0,0 0 0 0 0,0 0 0 0 0,0 0 0 0 0,-1 0-15 0 0,1 0 7 0 0,1-1 0 0 0,0 0 0 0 0,-1 0 0 0 0,1 0 0 0 0,0 0 0 0 0,0 0 0 0 0,-1 0 1 0 0,1-1-1 0 0,0 1 0 0 0,0 0 0 0 0,0-1 0 0 0,-1 1 0 0 0,1-1 0 0 0,0 1 0 0 0,0-1 0 0 0,0 0 1 0 0,0 1-1 0 0,0-1 0 0 0,0 0 0 0 0,0 0 0 0 0,0 1 0 0 0,0-1 0 0 0,0 0 0 0 0,0 0 1 0 0,1 0-1 0 0,-1 0 0 0 0,0 0 0 0 0,1-1 0 0 0,-1 1 0 0 0,1 0 0 0 0,-1 0-7 0 0,0-2-42 0 0,-1 0 0 0 0,1 0 0 0 0,0 0 0 0 0,0-1-1 0 0,1 1 1 0 0,-1 0 0 0 0,1 0 0 0 0,-1 0 0 0 0,1-1 0 0 0,0 1-1 0 0,0 0 1 0 0,1 0 42 0 0,0-8-868 0 0,2 0-1 0 0,-1 0 0 0 0,1 1 1 0 0,1-1-1 0 0,0 1 1 0 0,0 0-1 0 0,3-2 869 0 0,3-5-2894 0 0</inkml:trace>
  <inkml:trace contextRef="#ctx0" brushRef="#br1" timeOffset="42">3247 2617 416 0 0,'-18'1'11239'0'0,"2"2"-6797"0"0,15-2-4331 0 0,-1-1-1 0 0,0 1 1 0 0,1 0 0 0 0,-1 0-1 0 0,1 0 1 0 0,0 1 0 0 0,-1-1-1 0 0,1 0 1 0 0,0 0 0 0 0,0 1-1 0 0,-1-1 1 0 0,1 1 0 0 0,0-1-1 0 0,1 1 1 0 0,-1-1 0 0 0,0 1 0 0 0,0 0-1 0 0,1 0-110 0 0,-4 7 139 0 0,0 1 0 0 0,1 0 1 0 0,-1 5-140 0 0,4-12 29 0 0,-1 1 0 0 0,0 0 0 0 0,1-1 0 0 0,0 1 1 0 0,-1 0-1 0 0,2 0 0 0 0,-1-1 0 0 0,0 1 1 0 0,1 0-1 0 0,-1 0 0 0 0,1 0-29 0 0,0-4-12 0 0,-1 1 0 0 0,0-1 0 0 0,0 1 0 0 0,0-1 0 0 0,0 1 0 0 0,1-1 0 0 0,-1 1 1 0 0,0-1-1 0 0,0 0 0 0 0,1 1 0 0 0,-1-1 0 0 0,0 1 0 0 0,1-1 0 0 0,-1 0 0 0 0,1 1 0 0 0,-1-1 0 0 0,0 0 0 0 0,1 1 0 0 0,-1-1 0 0 0,1 0 0 0 0,-1 0 0 0 0,1 1 1 0 0,-1-1-1 0 0,1 0 0 0 0,-1 0 0 0 0,1 0 0 0 0,-1 0 0 0 0,1 1 12 0 0,0-2-55 0 0,0 1 0 0 0,0 0 1 0 0,0 0-1 0 0,0-1 0 0 0,0 1 0 0 0,0 0 0 0 0,0-1 1 0 0,0 1-1 0 0,-1-1 0 0 0,1 1 0 0 0,0-1 1 0 0,0 0-1 0 0,0 1 0 0 0,0-1 55 0 0,3-4-354 0 0,0 1 0 0 0,-1 0-1 0 0,1-1 1 0 0,2-5 354 0 0,4-7-780 0 0,-1-1 0 0 0,0 0 0 0 0,-2-1-1 0 0,1-4 781 0 0,21-79-377 0 0,-24 83 564 0 0,-2 6 137 0 0,-1 6 192 0 0,1-1 1 0 0,-2 1-1 0 0,1-1 1 0 0,-1 0-1 0 0,0 0 1 0 0,-1 0-1 0 0,0-3-516 0 0,-15 54 3550 0 0,6 0-2840 0 0,2-1 0 0 0,2 7-710 0 0,3-33-40 0 0,2 1-1 0 0,0 0 1 0 0,1 0-1 0 0,1 0 1 0 0,1-1-1 0 0,0 1 1 0 0,1 0 40 0 0,-4-15-196 0 0,1 0 1 0 0,0 0-1 0 0,0 0 1 0 0,0 0 0 0 0,0 0-1 0 0,0 0 1 0 0,0 0-1 0 0,0-1 1 0 0,1 1 0 0 0,-1 0-1 0 0,0-1 1 0 0,3 2 195 0 0,-3-2-379 0 0,0 0-1 0 0,0 0 1 0 0,0-1 0 0 0,0 1-1 0 0,0-1 1 0 0,0 1 0 0 0,0-1-1 0 0,0 1 1 0 0,0-1 0 0 0,1 0-1 0 0,-1 0 1 0 0,0 1 0 0 0,0-1-1 0 0,1 0 1 0 0,-1 0 0 0 0,0 0-1 0 0,0 0 1 0 0,0 0 0 0 0,1-1 0 0 0,-1 1-1 0 0,0 0 1 0 0,0 0 0 0 0,0-1 379 0 0,6-2-8019 0 0</inkml:trace>
  <inkml:trace contextRef="#ctx0" brushRef="#br1" timeOffset="43">3406 2685 0 0 0,'18'-20'16860'0'0,"-10"9"-17413"0"0,-7 8 588 0 0,15-32 94 0 0,-15 33-92 0 0,-1 0 0 0 0,1 0 0 0 0,-1 0 0 0 0,1 0 0 0 0,-1 0 0 0 0,0 0 0 0 0,0 0 0 0 0,0 0 0 0 0,0 0 0 0 0,0 0 0 0 0,0 0 0 0 0,-1 0 0 0 0,1 0 0 0 0,-1 0 0 0 0,1 0 0 0 0,-1 0 0 0 0,0 0-37 0 0,1 1 24 0 0,0 1 0 0 0,0 0 1 0 0,0 0-1 0 0,0-1 0 0 0,0 1 1 0 0,-1 0-1 0 0,1 0 0 0 0,0 0 1 0 0,0-1-1 0 0,0 1 0 0 0,-1 0 1 0 0,1 0-1 0 0,0 0 0 0 0,0 0 1 0 0,-1 0-1 0 0,1-1 0 0 0,0 1 1 0 0,0 0-1 0 0,-1 0 1 0 0,1 0-1 0 0,0 0 0 0 0,0 0 1 0 0,-1 0-1 0 0,1 0 0 0 0,0 0 1 0 0,0 0-1 0 0,-1 0 0 0 0,1 0 1 0 0,0 0-1 0 0,-1 0 0 0 0,1 0 1 0 0,0 0-1 0 0,0 0 0 0 0,-1 0 1 0 0,1 0-25 0 0,-11 8 916 0 0,-5 12 396 0 0,12-12-1011 0 0,1-1-1 0 0,-1 1 1 0 0,1 0-1 0 0,1 0 1 0 0,-1 0 0 0 0,1 0-1 0 0,0 7-300 0 0,1-11 29 0 0,1 0 0 0 0,-1 0 0 0 0,1 0 0 0 0,0 0 0 0 0,0 0 0 0 0,1 0 1 0 0,-1 0-1 0 0,1-1 0 0 0,0 1 0 0 0,0 0 0 0 0,0 0 0 0 0,0 0 0 0 0,1 0 0 0 0,-1-1 0 0 0,1 1 0 0 0,0-1 0 0 0,1 1-29 0 0,-3-3 2 0 0,1 0-1 0 0,0 0 1 0 0,0 0-1 0 0,0 0 1 0 0,0-1-1 0 0,0 1 0 0 0,0 0 1 0 0,0 0-1 0 0,0-1 1 0 0,0 1-1 0 0,0-1 1 0 0,0 1-1 0 0,0-1 1 0 0,0 1-1 0 0,1-1 1 0 0,-1 0-1 0 0,0 0 1 0 0,0 1-1 0 0,0-1 0 0 0,1 0 1 0 0,-1 0-2 0 0,2-1-47 0 0,-1 1 1 0 0,0 0-1 0 0,0-1 0 0 0,1 0 1 0 0,-1 1-1 0 0,0-1 0 0 0,0 0 1 0 0,0 0-1 0 0,0 0 1 0 0,0 0-1 0 0,1-1 47 0 0,3-3-452 0 0,0 0 1 0 0,0 0-1 0 0,0-1 1 0 0,0 1-1 0 0,-1-1 1 0 0,1-2 451 0 0,-3 4-288 0 0,3-3-226 0 0,0 0 0 0 0,-1-1 0 0 0,0 0 1 0 0,0 1-1 0 0,0-2 0 0 0,-1 1 0 0 0,-1-1 1 0 0,2-5 513 0 0,-7 21 4028 0 0,1-6-3921 0 0,0 1 0 0 0,1 0 0 0 0,-1-1 0 0 0,1 1-1 0 0,-1 0 1 0 0,1 0 0 0 0,0-1 0 0 0,0 1 0 0 0,0 0-1 0 0,-1 0 1 0 0,2-1 0 0 0,-1 1 0 0 0,0 2-107 0 0,3 8 38 0 0,0 0 0 0 0,0 0 0 0 0,1-1 0 0 0,1 1 0 0 0,0-1 0 0 0,4 6-38 0 0,-5-7-3 0 0,-10-12-23 0 0,-9-13 27 0 0,13 13 39 0 0,0-1 0 0 0,0 1 0 0 0,0-1 0 0 0,1 0 0 0 0,-1 1 0 0 0,1-1 0 0 0,-1 0 0 0 0,1 0 0 0 0,0 0 1 0 0,0 0-1 0 0,1 0 0 0 0,-1 0 0 0 0,1 0 0 0 0,-1 0 0 0 0,1 0 0 0 0,0-1 0 0 0,0 1 0 0 0,0 0 0 0 0,1 0 0 0 0,-1 0 0 0 0,1 0 0 0 0,-1 0 1 0 0,1 0-1 0 0,0 0 0 0 0,1 0 0 0 0,-1 0 0 0 0,0 0 0 0 0,1 0 0 0 0,-1 1 0 0 0,1-1 0 0 0,0 1 0 0 0,0-1 0 0 0,0 1 0 0 0,0 0 0 0 0,0-1 1 0 0,1 1-1 0 0,-1 0 0 0 0,1 1 0 0 0,0-2-40 0 0,6-3-645 0 0,0 0 0 0 0,0 1-1 0 0,1 0 1 0 0,3-2 645 0 0,1 2-1160 0 0</inkml:trace>
  <inkml:trace contextRef="#ctx0" brushRef="#br1" timeOffset="44">4102 2504 608 0 0,'2'11'11286'0'0,"-1"3"-4642"0"0,-1 7-3234 0 0,0 14-3761 0 0,-1 20 591 0 0,1 15-554 0 0,-1-55-3140 0 0,0 0-3367 0 0,1-13-9 0 0,0-1 3948 0 0</inkml:trace>
  <inkml:trace contextRef="#ctx0" brushRef="#br1" timeOffset="45">3988 2525 368 0 0,'-1'0'-359'0'0,"-8"0"881"0"0,-3-1 8995 0 0,12 1-9326 0 0,0 0 0 0 0,0 0 0 0 0,0 0 0 0 0,0 0 0 0 0,0 0-1 0 0,-1 0 1 0 0,1 0 0 0 0,0 0 0 0 0,0 0 0 0 0,0 0 0 0 0,0 0 0 0 0,0 0 0 0 0,0 0 0 0 0,0 0-1 0 0,0 0 1 0 0,0 0 0 0 0,-1-1 0 0 0,1 1 0 0 0,0 0 0 0 0,0 0 0 0 0,0 0 0 0 0,0 0 0 0 0,0 0 0 0 0,0 0-1 0 0,0 0 1 0 0,0 0 0 0 0,0-1 0 0 0,0 1 0 0 0,0 0 0 0 0,0 0 0 0 0,0 0 0 0 0,0 0 0 0 0,0 0-1 0 0,0 0 1 0 0,0 0 0 0 0,0-1 0 0 0,0 1 0 0 0,0 0 0 0 0,0 0 0 0 0,0 0 0 0 0,0 0 0 0 0,0 0 0 0 0,0 0-1 0 0,0 0-190 0 0,9-9 1516 0 0,1 4-871 0 0,0-1 0 0 0,0 1 1 0 0,1 1-1 0 0,2-1-645 0 0,17-7 750 0 0,-6 2-920 0 0,1 1 0 0 0,0 1-1 0 0,1 1 1 0 0,0 1 170 0 0,-2 0-568 0 0</inkml:trace>
  <inkml:trace contextRef="#ctx0" brushRef="#br1" timeOffset="46">4181 2663 800 0 0,'0'0'282'0'0,"0"0"0"0"0,0 0 0 0 0,0 0 0 0 0,0 0 0 0 0,0 0 1 0 0,0 0-1 0 0,0 0 0 0 0,-1 0 0 0 0,1 0 0 0 0,0 0 0 0 0,0 0 0 0 0,0 0 0 0 0,0 0 0 0 0,0 0 0 0 0,0 0 0 0 0,-1 0 0 0 0,1 0 0 0 0,0 0 0 0 0,0 0 0 0 0,0 0 0 0 0,0 0 0 0 0,0 0 0 0 0,0 0 1 0 0,0 0-1 0 0,0 0 0 0 0,-1 1 0 0 0,1-1 0 0 0,0 0 0 0 0,0 0 0 0 0,0 0 0 0 0,0 0 0 0 0,0 0 0 0 0,0 0 0 0 0,0 0 0 0 0,0 0 0 0 0,0 0 0 0 0,0 1 0 0 0,0-1 0 0 0,0 0 0 0 0,0 0 0 0 0,0 0 1 0 0,0 0-1 0 0,0 0 0 0 0,0 0 0 0 0,0 0 0 0 0,0 1-282 0 0,4 4 5397 0 0,-3-5-5266 0 0,-1 1 1 0 0,1-1-1 0 0,0 1 0 0 0,-1-1 0 0 0,1 0 1 0 0,0 1-1 0 0,0-1 0 0 0,-1 0 0 0 0,1 0 0 0 0,0 1 1 0 0,0-1-1 0 0,-1 0 0 0 0,1 0 0 0 0,0 0 0 0 0,0 0 1 0 0,0 0-1 0 0,-1 0 0 0 0,1 0 0 0 0,0 0 0 0 0,0-1 1 0 0,-1 1-1 0 0,1 0 0 0 0,0 0-131 0 0,11-8 61 0 0,0 1-1 0 0,-1-2 0 0 0,0 0 1 0 0,1-1-61 0 0,-7 6-239 0 0,-1 0-1 0 0,0-1 1 0 0,0 0 0 0 0,0 1-1 0 0,-1-1 1 0 0,0-1 0 0 0,0 1 0 0 0,0 0-1 0 0,0-1 1 0 0,1-4 239 0 0,-4 10 5 0 0,0-1 0 0 0,0 1 0 0 0,1-1 0 0 0,-1 1 0 0 0,0 0 0 0 0,0-1 0 0 0,0 1 0 0 0,0-1 0 0 0,0 1 0 0 0,1 0 0 0 0,-1-1 0 0 0,0 1 0 0 0,0-1 0 0 0,0 1 0 0 0,0-1 0 0 0,0 1 1 0 0,-1 0-1 0 0,1-1 0 0 0,0 1 0 0 0,0-1 0 0 0,0 1 0 0 0,0 0 0 0 0,0-1 0 0 0,0 1 0 0 0,-1-1 0 0 0,1 1 0 0 0,0 0 0 0 0,0-1 0 0 0,-1 1 0 0 0,1 0 0 0 0,0-1 0 0 0,-1 1 0 0 0,1 0 0 0 0,0-1-5 0 0,-1 1 66 0 0,0 0-1 0 0,0 0 1 0 0,0 0 0 0 0,0 0-1 0 0,0 0 1 0 0,0 0 0 0 0,0 0-1 0 0,0 1 1 0 0,0-1-1 0 0,0 0 1 0 0,0 0 0 0 0,0 1-1 0 0,0-1 1 0 0,-1 1-66 0 0,-3 2 427 0 0,-1 0-1 0 0,0 0 1 0 0,1 1 0 0 0,-4 2-427 0 0,3 0 223 0 0,0 0 0 0 0,0 1 1 0 0,0-1-1 0 0,1 1 0 0 0,0 0 0 0 0,1 0 1 0 0,-1 1-1 0 0,1-1 0 0 0,0 2-223 0 0,3-7 13 0 0,0 1-1 0 0,0-1 1 0 0,0 1-1 0 0,0 0 1 0 0,1-1-1 0 0,-1 1 1 0 0,1 0-1 0 0,-1 0 1 0 0,1 0-1 0 0,0-1 0 0 0,0 1 1 0 0,0 0-1 0 0,0 0 1 0 0,1 0-1 0 0,-1-1 1 0 0,1 1-1 0 0,0 0 1 0 0,0 0-1 0 0,0-1 1 0 0,0 1-1 0 0,0-1 0 0 0,0 1 1 0 0,1-1-1 0 0,-1 1 1 0 0,1-1-1 0 0,0 0 1 0 0,0 0-1 0 0,0 0 1 0 0,0 1-13 0 0,0-2-186 0 0,0 0-1 0 0,0 1 1 0 0,1-1 0 0 0,-1 0 0 0 0,0 0 0 0 0,0-1 0 0 0,0 1-1 0 0,1 0 1 0 0,-1-1 0 0 0,0 1 0 0 0,1-1 0 0 0,-1 0 0 0 0,1 0 0 0 0,-1 0-1 0 0,0 0 1 0 0,1 0 0 0 0,-1-1 0 0 0,0 1 0 0 0,2-1 186 0 0,2 0-1663 0 0,1-1 1 0 0,-1 0-1 0 0,1 0 1 0 0,-1-1-1 0 0,0 1 1 0 0,2-2 1662 0 0,2-2-8958 0 0</inkml:trace>
  <inkml:trace contextRef="#ctx0" brushRef="#br1" timeOffset="47">4429 2578 1312 0 0,'-10'-2'13514'0'0,"-1"4"-8063"0"0,-12 11-4705 0 0,10-6 481 0 0,-14 6 277 0 0,27-11-1387 0 0,4 0-90 0 0,6 1-80 0 0,18 0-10 0 0,-23-3 55 0 0,1 1 1 0 0,-1-1-1 0 0,1 1 1 0 0,-1 0-1 0 0,0 0 1 0 0,1 1 0 0 0,-1-1-1 0 0,0 1 1 0 0,0 1-1 0 0,0-1 1 0 0,3 2 7 0 0,-7-3 2 0 0,0 0 0 0 0,-1-1 0 0 0,1 1 0 0 0,0 0 0 0 0,-1 0 0 0 0,1 0 0 0 0,0 0 0 0 0,-1 0 0 0 0,1-1 0 0 0,-1 1-1 0 0,0 0 1 0 0,1 0 0 0 0,-1 0 0 0 0,0 0 0 0 0,1 0 0 0 0,-1 1 0 0 0,0-1 0 0 0,0 0 0 0 0,0 0 0 0 0,0 0 0 0 0,0 0 0 0 0,0 0 0 0 0,0 0 0 0 0,0 0 0 0 0,-1 0 0 0 0,1 0 0 0 0,0 0 0 0 0,0 0 0 0 0,-1 0 0 0 0,1 0 0 0 0,-1 0 0 0 0,1 0 0 0 0,-1 0 0 0 0,1 0 0 0 0,-2 0-2 0 0,-2 5 34 0 0,0 0 1 0 0,-1 0-1 0 0,0-1 0 0 0,-5 5-34 0 0,5-5 24 0 0,0 0-53 0 0,0-1 0 0 0,-1 0 0 0 0,1 0 0 0 0,-1 0 0 0 0,0-1 0 0 0,-3 2 29 0 0,7-4-762 0 0,0 0-1 0 0,0-1 1 0 0,0 1 0 0 0,0 0 0 0 0,0-1 0 0 0,0 0 0 0 0,0 1-1 0 0,-1-1 763 0 0,3-1-7404 0 0,1 0 815 0 0,0 0 4260 0 0</inkml:trace>
  <inkml:trace contextRef="#ctx0" brushRef="#br1" timeOffset="48">4524 2456 264 0 0,'3'-10'1794'0'0,"-3"9"-509"0"0,0 0 0 0 0,1-1 0 0 0,-1 1 0 0 0,0 0 0 0 0,1-1 0 0 0,-1 1 0 0 0,1 0 0 0 0,0 0-1 0 0,-1-1 1 0 0,1 1 0 0 0,0 0 0 0 0,0 0 0 0 0,-1 0 0 0 0,1 0-1285 0 0,3 20 3745 0 0,1 138 2 0 0,-5-105-5229 0 0,0 0-3444 0 0,0-26 688 0 0,0-18 692 0 0</inkml:trace>
  <inkml:trace contextRef="#ctx0" brushRef="#br1" timeOffset="49">4495 2615 3001 0 0,'-3'-3'17819'0'0,"2"0"-14282"0"0,1 0-1592 0 0,0 0-1217 0 0,2 2-80 0 0,3-1-488 0 0,1 0 88 0 0,4-1-224 0 0,1 2-248 0 0,4-2-384 0 0,0 0-624 0 0,5 2 952 0 0,3 0-625 0 0,1-1-359 0 0</inkml:trace>
  <inkml:trace contextRef="#ctx0" brushRef="#br1" timeOffset="50">4705 2619 2192 0 0,'0'2'15404'0'0,"3"-1"-12556"0"0,3-1-1999 0 0,0 0 591 0 0,2 0-760 0 0,3-2-104 0 0,2-2-168 0 0,3 0-368 0 0,2 0-40 0 0,4-1 0 0 0,3-1-224 0 0,-2 0-176 0 0</inkml:trace>
  <inkml:trace contextRef="#ctx0" brushRef="#br1" timeOffset="51">1658 3072 176 0 0,'0'0'63'0'0,"0"0"1"0"0,-1 0-1 0 0,1 1 1 0 0,0-1-1 0 0,-1 0 1 0 0,1 0-1 0 0,0 1 0 0 0,-1-1 1 0 0,1 0-1 0 0,0 1 1 0 0,0-1-1 0 0,0 0 1 0 0,-1 1-1 0 0,1-1 1 0 0,0 1-1 0 0,0-1 0 0 0,0 0 1 0 0,0 1-1 0 0,-1-1 1 0 0,1 1-1 0 0,0-1 1 0 0,0 0-1 0 0,0 1 0 0 0,0-1 1 0 0,0 1-1 0 0,0-1 1 0 0,0 1-1 0 0,0-1 1 0 0,0 0-1 0 0,1 1 0 0 0,-1-1-63 0 0,1 18 5744 0 0,0-15-3701 0 0,2 23 1232 0 0,2 12 17 0 0,-1 38-3292 0 0,-3-71 195 0 0,0-6-55 0 0,-2-11-102 0 0,-4-5-91 0 0,0 0 0 0 0,1 0 0 0 0,1-1 0 0 0,-1-12 53 0 0,-1-4 3 0 0,4 27 68 0 0,1 0 0 0 0,-1 0 0 0 0,1 0 0 0 0,1 0 0 0 0,-1 0 1 0 0,1 0-1 0 0,1 1 0 0 0,-1-1 0 0 0,1 0 0 0 0,0 0 0 0 0,1-1-71 0 0,-2 6 39 0 0,0-1 0 0 0,0 1 0 0 0,0-1-1 0 0,1 1 1 0 0,-1 0 0 0 0,0 0-1 0 0,1-1 1 0 0,0 1 0 0 0,-1 0 0 0 0,1 0-1 0 0,0 1 1 0 0,0-1 0 0 0,0 0-1 0 0,0 1 1 0 0,1-1 0 0 0,-1 1 0 0 0,0-1-1 0 0,1 1 1 0 0,-1 0 0 0 0,1 0 0 0 0,-1 0-1 0 0,1 1 1 0 0,-1-1 0 0 0,1 1-1 0 0,-1-1 1 0 0,1 1 0 0 0,0 0 0 0 0,-1 0-1 0 0,1 0 1 0 0,2 0-39 0 0,-4 0 2 0 0,0 0-1 0 0,1 1 1 0 0,-1-1 0 0 0,0 0-1 0 0,1 1 1 0 0,-1-1 0 0 0,0 1 0 0 0,0-1-1 0 0,1 1 1 0 0,-1 0 0 0 0,0-1-1 0 0,0 1 1 0 0,0 0 0 0 0,0 0-1 0 0,0 0 1 0 0,0 0 0 0 0,0 0 0 0 0,0 0-1 0 0,0 0 1 0 0,0 0 0 0 0,-1 0-2 0 0,2 2 10 0 0,-2-1 1 0 0,1 0-1 0 0,0 0 1 0 0,0 1 0 0 0,-1-1-1 0 0,1 0 1 0 0,-1 1-1 0 0,0-1 1 0 0,0 0-1 0 0,0 1 1 0 0,0 1-11 0 0,0 2 50 0 0,-1 1 0 0 0,0-1 0 0 0,-1 0 0 0 0,1 0 0 0 0,-1 0 1 0 0,-1 0-1 0 0,1-1 0 0 0,-1 1 0 0 0,0 1-50 0 0,-1-2 87 0 0,1 0-1 0 0,-1 0 1 0 0,0 0 0 0 0,0 0 0 0 0,0 0 0 0 0,-1-1-1 0 0,0 0 1 0 0,0 0 0 0 0,0 0 0 0 0,-1 0-87 0 0,2-2 107 0 0,1 0-1 0 0,-1-1 1 0 0,1 1 0 0 0,-1-1-1 0 0,0 0 1 0 0,0 0 0 0 0,0 0-1 0 0,1 0 1 0 0,-1-1 0 0 0,0 0 0 0 0,0 0-107 0 0,-1 1 604 0 0,4 1-195 0 0,10 3-7 0 0,16 4-42 0 0,-6-2 170 0 0,0 2 0 0 0,14 8-530 0 0,16 7-2347 0 0,-14-12-4836 0 0,-29-11 2807 0 0</inkml:trace>
  <inkml:trace contextRef="#ctx0" brushRef="#br1" timeOffset="52">1886 3181 1000 0 0,'-1'0'324'0'0,"1"0"-1"0"0,0 0 1 0 0,0 0-1 0 0,0 0 1 0 0,0 0 0 0 0,0 0-1 0 0,0-1 1 0 0,-1 1-1 0 0,1 0 1 0 0,0 0-1 0 0,0 0 1 0 0,0 0-1 0 0,0 0 1 0 0,0 0 0 0 0,0 0-1 0 0,0 0 1 0 0,0-1-1 0 0,0 1 1 0 0,0 0-1 0 0,-1 0 1 0 0,1 0 0 0 0,0 0-1 0 0,0 0 1 0 0,0 0-1 0 0,0-1 1 0 0,0 1-1 0 0,0 0 1 0 0,0 0-1 0 0,0 0 1 0 0,0 0 0 0 0,0 0-1 0 0,0-1 1 0 0,0 1-1 0 0,0 0 1 0 0,0 0-1 0 0,0 0 1 0 0,1 0-1 0 0,-1 0 1 0 0,0-1 0 0 0,0 1-1 0 0,0 0 1 0 0,0 0-1 0 0,0 0 1 0 0,0 0-1 0 0,0 0 1 0 0,0 0-324 0 0,8-12 5071 0 0,17-17-7114 0 0,-16 19 3221 0 0,-8 10-1182 0 0,20-29-629 0 0,-20 28 593 0 0,0 0 0 0 0,0 0 0 0 0,0 0 0 0 0,-1-1 0 0 0,1 1 1 0 0,0 0-1 0 0,-1-1 0 0 0,1 1 0 0 0,-1 0 0 0 0,0-1 0 0 0,1 1 0 0 0,-1-1 1 0 0,0 1-1 0 0,0 0 0 0 0,0-1 0 0 0,0 1 0 0 0,0-1 0 0 0,0 1 1 0 0,0-1-1 0 0,0 1 0 0 0,-1 0 0 0 0,0-2 40 0 0,1 3 28 0 0,0-1 0 0 0,-1 1 0 0 0,1-1 0 0 0,-1 1 0 0 0,1 0 0 0 0,-1-1 0 0 0,1 1 0 0 0,-1 0 0 0 0,0 0 0 0 0,1-1 0 0 0,-1 1 0 0 0,1 0 0 0 0,-1 0 0 0 0,1 0 0 0 0,-1-1 0 0 0,0 1 0 0 0,1 0 0 0 0,-1 0 0 0 0,0 0 0 0 0,1 0 0 0 0,-1 0 0 0 0,1 0 0 0 0,-1 1 0 0 0,0-1 0 0 0,1 0 0 0 0,-1 0-1 0 0,1 0 1 0 0,-1 0 0 0 0,0 1 0 0 0,1-1 0 0 0,-1 0 0 0 0,1 1 0 0 0,-1-1 0 0 0,1 0 0 0 0,-1 1 0 0 0,1-1-28 0 0,-21 17 1126 0 0,20-16-1036 0 0,-5 5 175 0 0,0 0-1 0 0,1 0 1 0 0,-1 0-1 0 0,2 1 1 0 0,-1 0-1 0 0,1 0 1 0 0,0 0 0 0 0,-2 7-265 0 0,4-11 91 0 0,1 0 1 0 0,-1 1 0 0 0,1-1 0 0 0,0 1 0 0 0,0 0-1 0 0,1-1 1 0 0,-1 1 0 0 0,1 0 0 0 0,0-1 0 0 0,0 1 0 0 0,0 0-1 0 0,0 0 1 0 0,1-1 0 0 0,-1 1 0 0 0,1 0 0 0 0,0-1-1 0 0,0 1 1 0 0,1-1 0 0 0,-1 1 0 0 0,2 1-92 0 0,-2-4-193 0 0,0 1 0 0 0,0 0 1 0 0,0-1-1 0 0,0 1 0 0 0,1-1 0 0 0,-1 0 0 0 0,1 1 0 0 0,-1-1 1 0 0,1 0-1 0 0,-1 0 0 0 0,1 0 0 0 0,0 0 0 0 0,0 0 1 0 0,-1 0-1 0 0,1-1 0 0 0,0 1 0 0 0,0-1 0 0 0,0 1 1 0 0,0-1-1 0 0,0 0 0 0 0,0 1 0 0 0,-1-1 0 0 0,1 0 0 0 0,0 0 1 0 0,0 0-1 0 0,1-1 193 0 0,2 0-931 0 0,0 0-1 0 0,0 0 1 0 0,0 0 0 0 0,0-1-1 0 0,-1 0 1 0 0,1 0 0 0 0,-1 0-1 0 0,1-1 1 0 0,2-1 931 0 0,4-4-8844 0 0</inkml:trace>
  <inkml:trace contextRef="#ctx0" brushRef="#br1" timeOffset="53">2100 3062 728 0 0,'-12'4'13929'0'0,"0"1"-9097"0"0,-8 4-2804 0 0,15-8-1718 0 0,1 1 1 0 0,0-1 0 0 0,0 1-1 0 0,0 0 1 0 0,0 0 0 0 0,0 1 0 0 0,0-1-1 0 0,-2 2-310 0 0,6-3 15 0 0,-1 0 0 0 0,0-1 0 0 0,1 1 0 0 0,-1 0 0 0 0,1-1-1 0 0,-1 1 1 0 0,0 0 0 0 0,1 0 0 0 0,0 0 0 0 0,-1 0 0 0 0,1-1 0 0 0,-1 1-1 0 0,1 0 1 0 0,0 0 0 0 0,0 0 0 0 0,0 0 0 0 0,-1 0 0 0 0,1 0 0 0 0,0 0-1 0 0,0 0 1 0 0,0 0 0 0 0,0 0 0 0 0,1-1 0 0 0,-1 1 0 0 0,0 0 0 0 0,0 0 0 0 0,0 0-1 0 0,1 0 1 0 0,-1 0 0 0 0,0 0 0 0 0,1 0 0 0 0,-1-1 0 0 0,1 1 0 0 0,-1 0-1 0 0,1 0 1 0 0,0-1 0 0 0,-1 1 0 0 0,1 0 0 0 0,0-1 0 0 0,-1 1 0 0 0,1 0-1 0 0,0-1 1 0 0,0 1-15 0 0,4 3-188 0 0,0 0-1 0 0,0-1 1 0 0,1 1 0 0 0,-1-1-1 0 0,1 0 1 0 0,0-1 0 0 0,0 0-1 0 0,0 1 189 0 0,0-1-311 0 0,0 0 0 0 0,0 0 0 0 0,-1 1 1 0 0,1 0-1 0 0,-1 0 0 0 0,0 1 0 0 0,4 3 311 0 0,-8-7-11 0 0,0 1-1 0 0,-1-1 1 0 0,1 1 0 0 0,-1-1 0 0 0,1 1-1 0 0,-1-1 1 0 0,1 1 0 0 0,-1 0 0 0 0,0-1-1 0 0,1 1 1 0 0,-1 0 0 0 0,0-1 0 0 0,1 1-1 0 0,-1 0 1 0 0,0-1 0 0 0,0 1 0 0 0,1 0-1 0 0,-1-1 1 0 0,0 1 0 0 0,0 0-1 0 0,0 0 1 0 0,0-1 0 0 0,0 1 0 0 0,0 0-1 0 0,0 0 1 0 0,-1-1 0 0 0,1 1 0 0 0,0 0 11 0 0,-1 0 19 0 0,1 0 1 0 0,-1 0 0 0 0,0 1-1 0 0,0-1 1 0 0,0 0 0 0 0,0 0-1 0 0,0 0 1 0 0,0 0 0 0 0,0 0-1 0 0,0-1 1 0 0,0 1-1 0 0,-1 0 1 0 0,1 0 0 0 0,0-1-20 0 0,-6 3 199 0 0,1 0 0 0 0,-1-1 1 0 0,1 0-1 0 0,-1 0 0 0 0,-6 1-199 0 0,-20-2 770 0 0,16-4-1888 0 0,17 2 813 0 0,-1 1 0 0 0,0 0 1 0 0,0-1-1 0 0,0 1 0 0 0,1-1 1 0 0,-1 1-1 0 0,0-1 0 0 0,1 1 1 0 0,-1-1-1 0 0,0 0 0 0 0,1 1 1 0 0,-1-1-1 0 0,1 0 0 0 0,-1 0 1 0 0,0 0 304 0 0,0-3-3089 0 0</inkml:trace>
  <inkml:trace contextRef="#ctx0" brushRef="#br1" timeOffset="54">2208 3166 22365 0 0,'-2'2'18'0'0,"1"0"0"0"0,-1 0 1 0 0,0 0-1 0 0,1 1 1 0 0,0-1-1 0 0,-1 0 0 0 0,1 1 1 0 0,0-1-1 0 0,0 0 0 0 0,1 1 1 0 0,-1 0-1 0 0,0-1 0 0 0,1 3-18 0 0,-1 2 28 0 0,0 0 0 0 0,1 0 0 0 0,0 1 1 0 0,1 0-29 0 0,0-9-154 0 0,5-3-98 0 0,1-3-49 0 0,-3 4 88 0 0,0-1-165 0 0,35-34-3014 0 0,3-3 237 0 0,-40 38 3094 0 0,11-11-19 0 0,-13 14 193 0 0,0-1-1 0 0,1 1 1 0 0,-1-1-1 0 0,0 1 1 0 0,1-1 0 0 0,-1 1-1 0 0,0-1 1 0 0,1 1-1 0 0,-1-1 1 0 0,0 1-1 0 0,0-1 1 0 0,0 0-1 0 0,1 1 1 0 0,-1-1 0 0 0,0 1-1 0 0,0-1 1 0 0,0 0-1 0 0,0 1 1 0 0,0-1-1 0 0,0 1 1 0 0,0-1 0 0 0,0 0-1 0 0,-1 1 1 0 0,1-1-113 0 0,0 1 69 0 0,0 0 1 0 0,0 0 0 0 0,0 0-1 0 0,-1 0 1 0 0,1 0-1 0 0,0 0 1 0 0,0 0 0 0 0,0 0-1 0 0,0 0 1 0 0,-1 0-1 0 0,1 1 1 0 0,0-1 0 0 0,0 0-1 0 0,0 0 1 0 0,0 0-1 0 0,0 0 1 0 0,-1 0 0 0 0,1 0-1 0 0,0 0 1 0 0,0 0-1 0 0,0 0 1 0 0,0 1 0 0 0,0-1-1 0 0,0 0 1 0 0,-1 0-1 0 0,1 0 1 0 0,0 0 0 0 0,0 0-1 0 0,0 1 1 0 0,0-1-1 0 0,0 0 1 0 0,0 0 0 0 0,0 0-1 0 0,0 0 1 0 0,0 0-1 0 0,0 1 1 0 0,0-1 0 0 0,0 0-1 0 0,0 0 1 0 0,0 0-1 0 0,0 0 1 0 0,0 1 0 0 0,0-1-1 0 0,0 0 1 0 0,0 0-70 0 0,-3 12 796 0 0,2-11-537 0 0,-3 11 323 0 0,0-1-163 0 0,0 0-1 0 0,1 0 1 0 0,0 4-419 0 0,2-13-114 0 0,1 0-1 0 0,0 1 1 0 0,-1-1 0 0 0,1 1 0 0 0,0-1 0 0 0,1 1-1 0 0,-1-1 1 0 0,0 1 0 0 0,1-1 0 0 0,-1 1-1 0 0,1-1 1 0 0,-1 1 0 0 0,1-1 0 0 0,0 0 0 0 0,0 1-1 0 0,1-1 1 0 0,-1 1 114 0 0,0-3-198 0 0,-1 1 0 0 0,0-1 1 0 0,0 1-1 0 0,1-1 0 0 0,-1 0 0 0 0,0 1 0 0 0,1-1 0 0 0,-1 0 0 0 0,0 0 0 0 0,1 1 0 0 0,-1-1 0 0 0,1 0 1 0 0,-1 0-1 0 0,0 1 0 0 0,1-1 0 0 0,-1 0 0 0 0,1 0 0 0 0,-1 0 0 0 0,0 0 0 0 0,1 0 0 0 0,-1 0 0 0 0,1 0 0 0 0,-1 0 1 0 0,1 0-1 0 0,-1 0 0 0 0,1 0 0 0 0,-1 0 0 0 0,0 0 0 0 0,1 0 0 0 0,0 0 198 0 0,10-8-8541 0 0,-7 5 5309 0 0,3-1 787 0 0</inkml:trace>
  <inkml:trace contextRef="#ctx0" brushRef="#br1" timeOffset="55">2428 2972 744 0 0,'1'-5'1076'0'0,"-1"-6"4910"0"0,0 10-5500 0 0,0 1 0 0 0,1-1 0 0 0,-1 1 0 0 0,0-1 0 0 0,0 0 0 0 0,0 1 0 0 0,0-1 0 0 0,0 1 0 0 0,-1-1 0 0 0,1 1 0 0 0,0-1 0 0 0,0 1 0 0 0,0-1 0 0 0,0 0-1 0 0,-1 1 1 0 0,1-1 0 0 0,0 1 0 0 0,0-1 0 0 0,-1 1 0 0 0,1 0 0 0 0,0-1 0 0 0,-1 1 0 0 0,1-1 0 0 0,0 1 0 0 0,-1-1-486 0 0,1 2 122 0 0,-1-1 1 0 0,1 0 0 0 0,0 0-1 0 0,0 1 1 0 0,-1-1-1 0 0,1 0 1 0 0,0 1-1 0 0,0-1 1 0 0,-1 0-1 0 0,1 1 1 0 0,0-1-1 0 0,0 0 1 0 0,0 1-1 0 0,-1-1 1 0 0,1 1-1 0 0,0-1 1 0 0,0 0 0 0 0,0 1-1 0 0,0-1 1 0 0,0 1-1 0 0,0-1 1 0 0,0 0-1 0 0,0 1 1 0 0,0-1-1 0 0,0 1 1 0 0,0-1-123 0 0,1 16 775 0 0,-1-13-314 0 0,-1 98 1616 0 0,0-12-2983 0 0,5-30-4146 0 0,-3-48 2340 0 0,0-7 611 0 0</inkml:trace>
  <inkml:trace contextRef="#ctx0" brushRef="#br1" timeOffset="56">2523 2993 96 0 0,'3'-20'2429'0'0,"0"-6"13415"0"0,-2 23-13442 0 0,0 6-835 0 0,0 10-479 0 0,-3 18-834 0 0,2 0-1 0 0,1 0 1 0 0,1 0-1 0 0,2-1 1 0 0,2 6-254 0 0,0 11-1470 0 0,-5-42-59 0 0,1 10 1027 0 0,-2-10-4666 0 0,-2-5-7940 0 0,-1-6 11631 0 0</inkml:trace>
  <inkml:trace contextRef="#ctx0" brushRef="#br1" timeOffset="57">2517 3168 0 0 0,'-1'-2'433'0'0,"-12"-28"-164"0"0,10 13 3514 0 0,5 4 7931 0 0,-1 12-11470 0 0,-1 0 0 0 0,1 1-1 0 0,-1-1 1 0 0,1 0-1 0 0,0 1 1 0 0,-1-1-1 0 0,1 1 1 0 0,0-1-1 0 0,-1 1 1 0 0,1-1 0 0 0,0 1-1 0 0,0 0 1 0 0,0-1-1 0 0,0 1 1 0 0,-1 0-1 0 0,1 0 1 0 0,0-1-1 0 0,0 1 1 0 0,0 0-1 0 0,0 0 1 0 0,0 0-244 0 0,23 1 275 0 0,-16-1 157 0 0,40 4-3646 0 0,-16 2-7710 0 0,-24-3 4673 0 0</inkml:trace>
  <inkml:trace contextRef="#ctx0" brushRef="#br1" timeOffset="58">2760 3098 544 0 0,'-10'-9'9740'0'0,"3"-4"-3776"0"0,7 11-5397 0 0,-2-1 1 0 0,1 1-1 0 0,0 0 1 0 0,0 0-1 0 0,-1 0 0 0 0,1 0 1 0 0,-1 0-1 0 0,0-1-567 0 0,1 3 77 0 0,1 0 0 0 0,-1-1-1 0 0,0 1 1 0 0,1-1 0 0 0,-1 1 0 0 0,0 0 0 0 0,1 0 0 0 0,-1-1 0 0 0,0 1-1 0 0,0 0 1 0 0,1 0 0 0 0,-1 0 0 0 0,0 0 0 0 0,0 0 0 0 0,0 0 0 0 0,1 0-1 0 0,-1 0 1 0 0,0 0 0 0 0,0 0 0 0 0,1 0 0 0 0,-1 1 0 0 0,0-1-1 0 0,0 0 1 0 0,1 0 0 0 0,-1 1 0 0 0,0-1 0 0 0,1 1 0 0 0,-1-1 0 0 0,0 0-77 0 0,-4 4 81 0 0,0 0 1 0 0,0 0 0 0 0,0 0 0 0 0,1 0-1 0 0,0 1 1 0 0,0-1 0 0 0,0 1 0 0 0,0 0-1 0 0,0 1 1 0 0,1-1 0 0 0,0 1-1 0 0,1-1 1 0 0,-1 1 0 0 0,1 0 0 0 0,0 0-1 0 0,0 0 1 0 0,1 0 0 0 0,-1 0 0 0 0,1 0-1 0 0,1 0 1 0 0,-1 1 0 0 0,1-1 0 0 0,0 0-1 0 0,1 1-81 0 0,-1-6-26 0 0,0 0 0 0 0,0-1 0 0 0,0 1 0 0 0,0 0 0 0 0,1-1 0 0 0,-1 1 1 0 0,0 0-1 0 0,0-1 0 0 0,1 1 0 0 0,-1 0 0 0 0,0-1 0 0 0,1 1 0 0 0,-1-1 0 0 0,1 1 0 0 0,-1 0 0 0 0,0-1 0 0 0,1 1 0 0 0,-1-1 0 0 0,1 1 0 0 0,0-1 0 0 0,-1 0 0 0 0,1 1 0 0 0,-1-1 0 0 0,1 1 0 0 0,0-1 0 0 0,-1 0 0 0 0,1 0 0 0 0,0 1 0 0 0,0-1 26 0 0,0 0-102 0 0,1 0 1 0 0,-1 0-1 0 0,1-1 0 0 0,-1 1 0 0 0,1 0 0 0 0,-1-1 1 0 0,0 1-1 0 0,1-1 0 0 0,-1 1 0 0 0,0-1 1 0 0,1 1-1 0 0,-1-1 0 0 0,1-1 102 0 0,5-3-574 0 0,0 0-1 0 0,0-1 1 0 0,-1 1-1 0 0,3-4 575 0 0,-3 2-368 0 0,0 1 1 0 0,-1-1-1 0 0,4-6 368 0 0,-7 10 223 0 0,-1 1 0 0 0,1-1 0 0 0,-1 0 0 0 0,1 0 0 0 0,-1-1 0 0 0,0 1 0 0 0,0 0 0 0 0,-1 0 0 0 0,1 0 0 0 0,-1-1 0 0 0,1-1-223 0 0,-1 5 40 0 0,0 0 0 0 0,0 0 1 0 0,0 0-1 0 0,0 0 0 0 0,0 0 1 0 0,0 0-1 0 0,0 0 0 0 0,0-1 1 0 0,0 1-1 0 0,0 0 1 0 0,0 0-1 0 0,0 0 0 0 0,0 0 1 0 0,0 0-1 0 0,0 0 0 0 0,0 0 1 0 0,0 0-1 0 0,0 0 0 0 0,0 0 1 0 0,0 0-1 0 0,0-1 0 0 0,0 1 1 0 0,0 0-1 0 0,0 0 0 0 0,0 0 1 0 0,0 0-1 0 0,0 0 0 0 0,0 0 1 0 0,0 0-1 0 0,0 0 0 0 0,0 0 1 0 0,0 0-1 0 0,0 0 1 0 0,0 0-1 0 0,0 0 0 0 0,0-1 1 0 0,0 1-1 0 0,0 0 0 0 0,0 0 1 0 0,0 0-1 0 0,0 0 0 0 0,-1 0 1 0 0,1 0-1 0 0,0 0 0 0 0,0 0 1 0 0,0 0-1 0 0,0 0 0 0 0,0 0 1 0 0,0 0-1 0 0,0 0 0 0 0,0 0 1 0 0,0 0-1 0 0,0 0 1 0 0,0 0-1 0 0,-1 0 0 0 0,1 0 1 0 0,0 0-1 0 0,0 0 0 0 0,0 0 1 0 0,0 0-1 0 0,0 0 0 0 0,0 0 1 0 0,0 0-1 0 0,0 0 0 0 0,0 0-40 0 0,-5 7 876 0 0,-3 11-511 0 0,7-11-597 0 0,1 1 1 0 0,0-1-1 0 0,0 1 0 0 0,1-1 1 0 0,0 1-1 0 0,1 6 232 0 0,-1-9-572 0 0,-1-4 211 0 0,1 0 0 0 0,-1 0 0 0 0,1 0-1 0 0,-1 0 1 0 0,0 0 0 0 0,1 0-1 0 0,0 0 1 0 0,-1 0 0 0 0,1 0-1 0 0,0 0 1 0 0,-1 0 0 0 0,1 0-1 0 0,0-1 1 0 0,0 1 0 0 0,0 0 361 0 0,10 4-10069 0 0,-7-5 3479 0 0</inkml:trace>
  <inkml:trace contextRef="#ctx0" brushRef="#br1" timeOffset="59">2868 3011 0 0 0,'8'-28'897'0'0,"-1"3"2189"0"0,-4 8 5503 0 0,-2 9-6272 0 0,0-2 4268 0 0,-4 20-3570 0 0,-5 26-2634 0 0,1 1 0 0 0,3 0-1 0 0,0 0 1 0 0,2 1-381 0 0,2-19-277 0 0,-1 18-1089 0 0,3-14-2957 0 0,-1-21-6042 0 0,0-4 4232 0 0,-1-3 3853 0 0,0 1 1756 0 0</inkml:trace>
  <inkml:trace contextRef="#ctx0" brushRef="#br1" timeOffset="60">2841 3132 360 0 0,'-6'-13'1017'0'0,"-12"-17"19280"0"0,50 39-16939 0 0,-20-5-3135 0 0,1 0-1 0 0,0-2 1 0 0,12 2-223 0 0,7-4-2882 0 0,-26 0 334 0 0,-1-1 0 0 0,1 0 1 0 0,-1-1-1 0 0,5-1 2548 0 0,-1-1-9650 0 0</inkml:trace>
  <inkml:trace contextRef="#ctx0" brushRef="#br1" timeOffset="61">3034 3126 1552 0 0,'-1'-14'11086'0'0,"4"1"-5944"0"0,14-11-3690 0 0,-15 22-1829 0 0,0 0-1 0 0,0 0 0 0 0,0-1 0 0 0,-1 1 1 0 0,1-1-1 0 0,-1 1 0 0 0,1-1 1 0 0,-1 0-1 0 0,0 0 0 0 0,0 1 0 0 0,0-1 1 0 0,0 0-1 0 0,0 0 0 0 0,-1-2 378 0 0,0 5 23 0 0,0 0 0 0 0,0 0 0 0 0,0 0 0 0 0,-1 0 0 0 0,1 0 0 0 0,0 0-1 0 0,0 0 1 0 0,0 0 0 0 0,0 0 0 0 0,-1 0 0 0 0,1 0 0 0 0,0 0 0 0 0,0 0 0 0 0,0 0-1 0 0,-1 0 1 0 0,1 0 0 0 0,0 0 0 0 0,0 0 0 0 0,0 0 0 0 0,-1 0 0 0 0,1 0 0 0 0,0 0 0 0 0,0 0-1 0 0,0 0 1 0 0,0 0 0 0 0,-1 0 0 0 0,1 0 0 0 0,0 0 0 0 0,0 0 0 0 0,0 1 0 0 0,0-1-1 0 0,-1 0 1 0 0,1 0 0 0 0,0 0 0 0 0,0 0 0 0 0,0 0 0 0 0,0 1 0 0 0,0-1 0 0 0,0 0-1 0 0,0 0 1 0 0,-1 0 0 0 0,1 0-23 0 0,-8 8 1344 0 0,-10 11 1633 0 0,-24 28 1746 0 0,38-41-4291 0 0,0-1 0 0 0,1 1 0 0 0,0-1 0 0 0,-1 1 1 0 0,2 0-1 0 0,-1 1 0 0 0,1-1 0 0 0,0 1-432 0 0,1-5 58 0 0,1-1 1 0 0,-1 0 0 0 0,1 0-1 0 0,0 1 1 0 0,0-1-1 0 0,0 0 1 0 0,0 0 0 0 0,0 1-1 0 0,0-1 1 0 0,0 0-1 0 0,0 1 1 0 0,1-1 0 0 0,-1 0-1 0 0,0 0 1 0 0,1 1-1 0 0,-1-1 1 0 0,1 0 0 0 0,-1 0-1 0 0,1 0 1 0 0,0 0-1 0 0,-1 0 1 0 0,2 1-59 0 0,-1-1-40 0 0,1 1 1 0 0,-1-1-1 0 0,1 0 1 0 0,0 0-1 0 0,0 0 0 0 0,-1 0 1 0 0,1 0-1 0 0,0 0 0 0 0,0-1 1 0 0,0 1-1 0 0,0-1 0 0 0,0 1 1 0 0,1-1 39 0 0,7 1-779 0 0,-1 0-1 0 0,1-1 1 0 0,0 0 0 0 0,0-1 0 0 0,5-1 779 0 0,12-2-1750 0 0,0-2-980 0 0</inkml:trace>
  <inkml:trace contextRef="#ctx0" brushRef="#br1" timeOffset="62">677 3951 632 0 0,'-8'2'9124'0'0,"7"2"-1307"0"0,6-1-2849 0 0,3 0-4456 0 0,6-3-441 0 0,0 0-1 0 0,0-1 1 0 0,0-1 0 0 0,0 0-1 0 0,0 0 1 0 0,0-2 0 0 0,6-1-71 0 0,3-4-575 0 0</inkml:trace>
  <inkml:trace contextRef="#ctx0" brushRef="#br1" timeOffset="63">1164 3750 192 0 0,'-6'0'1389'0'0,"5"1"6962"0"0,4 5-2333 0 0,-2 1-5771 0 0,-2 26 3457 0 0,-9 18-2325 0 0,1-6-1330 0 0,8-38-100 0 0,-3 24 87 0 0,4-28-51 0 0,0-1 0 0 0,0 0 0 0 0,0 1 1 0 0,0-1-1 0 0,1 0 0 0 0,-1 1 0 0 0,1-1 1 0 0,-1 0-1 0 0,1 0 0 0 0,0 0 0 0 0,0 2 15 0 0,0-4-23 0 0,-1 1-1 0 0,0-1 1 0 0,1 0 0 0 0,-1 1-1 0 0,0-1 1 0 0,1 0 0 0 0,-1 0-1 0 0,1 1 1 0 0,-1-1-1 0 0,0 0 1 0 0,1 0 0 0 0,-1 1-1 0 0,1-1 1 0 0,-1 0 0 0 0,1 0-1 0 0,-1 0 1 0 0,1 0 0 0 0,-1 0-1 0 0,0 0 1 0 0,1 0-1 0 0,-1 0 1 0 0,1 0 0 0 0,-1 0-1 0 0,1 0 1 0 0,-1 0 0 0 0,1 0-1 0 0,-1 0 1 0 0,1 0-1 0 0,-1-1 1 0 0,1 1 0 0 0,-1 0-1 0 0,0 0 1 0 0,1 0 0 0 0,-1-1-1 0 0,1 1 1 0 0,-1 0-1 0 0,0-1 1 0 0,1 1 0 0 0,-1 0-1 0 0,0-1 1 0 0,1 1 0 0 0,-1 0-1 0 0,0-1 24 0 0,18-19-970 0 0,-15 17 741 0 0,5-8-421 0 0,-1 0 1 0 0,0 0 0 0 0,-1-1 0 0 0,1-2 649 0 0,-2 3-43 0 0,0 0 1 0 0,1 1 0 0 0,0 0-1 0 0,1 0 1 0 0,3-2 42 0 0,-8 12 1589 0 0,-1 7-647 0 0,0 12-183 0 0,-1-14-563 0 0,-2 44 159 0 0,1-39-348 0 0,0 1 0 0 0,1-1 0 0 0,0 0 0 0 0,0 1 0 0 0,1-1 0 0 0,1 0 0 0 0,0 0 0 0 0,1 3-7 0 0,-3-12 1 0 0,0-1 1 0 0,0 1-1 0 0,0-1 1 0 0,0 1-1 0 0,0-1 1 0 0,0 1-1 0 0,1-1 1 0 0,-1 1 0 0 0,0-1-1 0 0,0 1 1 0 0,1-1-1 0 0,-1 0 1 0 0,0 1-1 0 0,0-1 1 0 0,1 1-1 0 0,-1-1 1 0 0,0 0-1 0 0,1 1 1 0 0,-1-1-1 0 0,1 0 1 0 0,-1 1-1 0 0,1-1 1 0 0,-1 0-1 0 0,0 1 1 0 0,1-1-1 0 0,-1 0 1 0 0,1 0-1 0 0,-1 0 1 0 0,1 0-1 0 0,0 1-1 0 0,-1-2 1 0 0,1 1 0 0 0,0-1 0 0 0,-1 1 1 0 0,1-1-1 0 0,0 1 0 0 0,-1-1 0 0 0,1 1 0 0 0,-1-1 0 0 0,1 1 0 0 0,-1-1 0 0 0,1 0 1 0 0,-1 1-1 0 0,1-1 0 0 0,-1 0 0 0 0,0 0 0 0 0,1 1 0 0 0,-1-1-1 0 0,12-34-5 0 0,13-86 224 0 0,-14 40-1017 0 0,-13 65-2844 0 0,1 11-1564 0 0,1 4-3373 0 0,-1 4 7603 0 0</inkml:trace>
  <inkml:trace contextRef="#ctx0" brushRef="#br1" timeOffset="64">1396 3857 816 0 0,'7'1'15060'0'0,"-5"7"-9188"0"0,-2-2-6151 0 0,1 3 703 0 0,-2 0 0 0 0,1 0 0 0 0,-1 0 0 0 0,0-1 0 0 0,-1 1 0 0 0,0 0-424 0 0,0-2-379 0 0,0 1 0 0 0,1-1 0 0 0,0 1 0 0 0,1-1 0 0 0,-1 1 1 0 0,1-1-1 0 0,1 1 0 0 0,0 5 379 0 0,-1-13-234 0 0,0 1 1 0 0,0-1 0 0 0,1 0-1 0 0,-1 1 1 0 0,0-1-1 0 0,0 0 1 0 0,0 0-1 0 0,0 1 1 0 0,0-1-1 0 0,1 0 1 0 0,-1 1 0 0 0,0-1-1 0 0,0 0 1 0 0,1 0-1 0 0,-1 0 1 0 0,0 1-1 0 0,0-1 1 0 0,1 0 0 0 0,-1 0-1 0 0,0 0 1 0 0,0 0-1 0 0,1 1 1 0 0,-1-1-1 0 0,0 0 1 0 0,1 0 0 0 0,-1 0-1 0 0,0 0 1 0 0,1 0-1 0 0,-1 0 1 0 0,0 0-1 0 0,1 0 1 0 0,-1 0 0 0 0,0 0-1 0 0,1 0 1 0 0,-1 0-1 0 0,0 0 1 0 0,1 0-1 0 0,-1 0 1 0 0,0 0-1 0 0,1 0 1 0 0,-1-1 0 0 0,0 1-1 0 0,0 0 1 0 0,1 0-1 0 0,-1 0 1 0 0,0 0-1 0 0,0-1 1 0 0,1 1 0 0 0,-1 0-1 0 0,0 0 1 0 0,0-1-1 0 0,1 1 1 0 0,-1 0 233 0 0,3-6-6746 0 0</inkml:trace>
  <inkml:trace contextRef="#ctx0" brushRef="#br1" timeOffset="65">1437 3755 2272 0 0,'-5'-5'15468'0'0,"0"1"-12772"0"0,2 1-1959 0 0,-1 2-217 0 0,2 0-168 0 0,0 2-64 0 0,2-1-152 0 0,-3 3-576 0 0,1 1-336 0 0,3 1-721 0 0,1 0-887 0 0,1 1 1712 0 0,3 0-1225 0 0,0 1-1288 0 0</inkml:trace>
  <inkml:trace contextRef="#ctx0" brushRef="#br1" timeOffset="66">1521 3898 1808 0 0,'2'0'11640'0'0,"1"-1"-5812"0"0,3-4-2081 0 0,4-8-6619 0 0,-9 12 4240 0 0,23-32-1779 0 0,-23 30 364 0 0,1 1 0 0 0,-1 0 0 0 0,0-1 0 0 0,0 1 0 0 0,0-1 0 0 0,0 1 0 0 0,0-1-1 0 0,-1 0 1 0 0,1 1 0 0 0,-1-1 0 0 0,0 0 0 0 0,1 1 0 0 0,-1-3 47 0 0,0 4 8 0 0,0 1 0 0 0,0 0 0 0 0,0 0 0 0 0,0 0 0 0 0,0-1 0 0 0,0 1-1 0 0,-1 0 1 0 0,1 0 0 0 0,0 0 0 0 0,0 0 0 0 0,0-1 0 0 0,0 1 0 0 0,0 0-1 0 0,0 0 1 0 0,0 0 0 0 0,0 0 0 0 0,0-1 0 0 0,0 1 0 0 0,-1 0 0 0 0,1 0 0 0 0,0 0-1 0 0,0 0 1 0 0,0 0 0 0 0,0-1 0 0 0,0 1 0 0 0,-1 0 0 0 0,1 0 0 0 0,0 0-1 0 0,0 0 1 0 0,0 0 0 0 0,0 0 0 0 0,-1 0 0 0 0,1 0 0 0 0,0 0 0 0 0,0 0 0 0 0,0 0-1 0 0,0 0 1 0 0,-1 0 0 0 0,1 0 0 0 0,0 0 0 0 0,0 0 0 0 0,0 0 0 0 0,-1 0-1 0 0,1 0-7 0 0,-9 6 570 0 0,-6 12 548 0 0,9-8-571 0 0,0-1 0 0 0,1 1 0 0 0,0 1 1 0 0,0-1-1 0 0,0 4-547 0 0,3-8 113 0 0,1-1 1 0 0,0 0-1 0 0,0 1 1 0 0,0-1-1 0 0,0 0 1 0 0,1 1 0 0 0,0-1-1 0 0,0 1 1 0 0,0-1-1 0 0,1 1 1 0 0,0-1-1 0 0,0 1-113 0 0,-1-4-48 0 0,1-1-1 0 0,0 1 0 0 0,-1 0 1 0 0,1-1-1 0 0,0 1 0 0 0,0-1 1 0 0,0 1-1 0 0,0-1 0 0 0,0 0 1 0 0,0 1-1 0 0,1-1 0 0 0,-1 0 1 0 0,0 0-1 0 0,1 0 0 0 0,-1 0 1 0 0,0 0-1 0 0,1 0 0 0 0,-1 0 1 0 0,1 0-1 0 0,0 0 0 0 0,-1-1 1 0 0,1 1-1 0 0,0-1 1 0 0,-1 1-1 0 0,1-1 0 0 0,0 0 1 0 0,0 0-1 0 0,0 0 49 0 0,6 1-261 0 0,-1-1 1 0 0,1-1-1 0 0,-1 1 1 0 0,0-1-1 0 0,0-1 0 0 0,1 0 261 0 0,15-3-849 0 0</inkml:trace>
  <inkml:trace contextRef="#ctx0" brushRef="#br1" timeOffset="67">2038 3857 64 0 0,'0'-1'224'0'0,"0"0"-1"0"0,1 0 1 0 0,-1 0-1 0 0,1-1 1 0 0,-1 1-1 0 0,1 0 1 0 0,-1 0-1 0 0,1 0 1 0 0,0 0-1 0 0,-1 0 1 0 0,1 0-1 0 0,1 0-223 0 0,-1 0 950 0 0,0-1-1 0 0,0 1 0 0 0,0 0 1 0 0,-1 0-1 0 0,1 0 0 0 0,0-1 0 0 0,0 1 1 0 0,-1 0-1 0 0,1-1 0 0 0,-1 1 0 0 0,1 0 1 0 0,-1-1-950 0 0,0 0 301 0 0,0 0 1 0 0,0 0 0 0 0,-1 0 0 0 0,1 0-1 0 0,-1 0 1 0 0,1 0 0 0 0,-1 0 0 0 0,0 0-1 0 0,0 0 1 0 0,0 1 0 0 0,0-1 0 0 0,0 0-1 0 0,0 0 1 0 0,0 1 0 0 0,0-1 0 0 0,-1 1-1 0 0,1-1 1 0 0,-1 1 0 0 0,1 0 0 0 0,-1 0-1 0 0,0 0 1 0 0,1-1 0 0 0,-2 1-302 0 0,2 0 37 0 0,0 1-1 0 0,0-1 1 0 0,-1 0 0 0 0,1 1 0 0 0,0 0-1 0 0,0-1 1 0 0,-1 1 0 0 0,1 0 0 0 0,0-1-1 0 0,0 1 1 0 0,-1 0 0 0 0,1 0 0 0 0,0 0-1 0 0,-1 0 1 0 0,1 0 0 0 0,0 0 0 0 0,0 1-1 0 0,-1-1 1 0 0,1 0 0 0 0,0 1 0 0 0,0-1-1 0 0,-1 1 1 0 0,1-1 0 0 0,0 1 0 0 0,0-1-1 0 0,0 1 1 0 0,0 0 0 0 0,0 0 0 0 0,0 0-1 0 0,0-1 1 0 0,0 1 0 0 0,0 0 0 0 0,0 0-1 0 0,0 0 1 0 0,1 0 0 0 0,-1 1-37 0 0,-3 3-5 0 0,1 0 1 0 0,1 1 0 0 0,-1-1-1 0 0,1 1 1 0 0,0 0 0 0 0,0-1-1 0 0,0 1 1 0 0,1 0 0 0 0,0 0-1 0 0,0 0 1 0 0,1 0 0 0 0,-1 0-1 0 0,1 0 1 0 0,1 0-1 0 0,0 3 5 0 0,-1-8-12 0 0,0 0-1 0 0,0-1 0 0 0,0 1 0 0 0,0-1 0 0 0,0 1 0 0 0,0-1 0 0 0,1 1 1 0 0,-1-1-1 0 0,0 1 0 0 0,0-1 0 0 0,1 1 0 0 0,-1-1 0 0 0,0 1 0 0 0,1-1 1 0 0,-1 0-1 0 0,0 1 0 0 0,1-1 0 0 0,-1 1 0 0 0,1-1 0 0 0,-1 0 0 0 0,1 1 1 0 0,-1-1-1 0 0,1 0 0 0 0,-1 0 0 0 0,1 1 0 0 0,-1-1 0 0 0,1 0 0 0 0,-1 0 1 0 0,1 0-1 0 0,-1 0 0 0 0,1 0 0 0 0,-1 0 0 0 0,1 0 0 0 0,0 0 1 0 0,-1 0-1 0 0,1 0 0 0 0,-1 0 0 0 0,1 0 0 0 0,-1 0 0 0 0,1 0 0 0 0,-1 0 1 0 0,1 0-1 0 0,-1-1 0 0 0,1 1 0 0 0,-1 0 0 0 0,1 0 0 0 0,-1-1 0 0 0,1 1 1 0 0,-1 0-1 0 0,1-1 0 0 0,-1 1 0 0 0,0 0 0 0 0,1-1 0 0 0,-1 1 13 0 0,5-4-214 0 0,0 0 0 0 0,0-1-1 0 0,0 1 1 0 0,1-4 214 0 0,-4 6-82 0 0,7-7-225 0 0,-2 0 1 0 0,7-11 306 0 0,-12 17 20 0 0,1-1 0 0 0,-1 1 0 0 0,0-1 0 0 0,-1 0 0 0 0,1 0 0 0 0,-1 0 1 0 0,0 0-1 0 0,0 0 0 0 0,0 0 0 0 0,0-2-20 0 0,-2-2 473 0 0,-2 9 138 0 0,-4 12 121 0 0,7-8-629 0 0,-1 0 1 0 0,1 0-1 0 0,0 0 1 0 0,0 0-1 0 0,1 0 0 0 0,-1 0 1 0 0,1 0-1 0 0,1 0 1 0 0,-1 0-1 0 0,1 2-103 0 0,2 11 228 0 0,-2-9-159 0 0,4 23 155 0 0,-1 1 1 0 0,0 15-225 0 0,-5-38 28 0 0,0 1 1 0 0,0-1-1 0 0,-1 0 0 0 0,-1 0 1 0 0,1 1-1 0 0,-2-1 0 0 0,1 0 1 0 0,-1-1-1 0 0,-5 10-28 0 0,7-16 15 0 0,0-1-1 0 0,0 0 0 0 0,0 0 1 0 0,0 0-1 0 0,-1 0 1 0 0,1 0-1 0 0,-1 0 0 0 0,1 0 1 0 0,-1-1-1 0 0,0 1 0 0 0,0 0 1 0 0,0-1-1 0 0,0 1-14 0 0,1-2-7 0 0,0 0 0 0 0,0 1 0 0 0,1-1 0 0 0,-1 0 0 0 0,0 0 0 0 0,0 0 1 0 0,0 0-1 0 0,0 0 0 0 0,0 0 0 0 0,0 0 0 0 0,0 0 0 0 0,0 0 0 0 0,0 0 0 0 0,0 0 0 0 0,0-1 0 0 0,0 1 0 0 0,0 0 0 0 0,0-1 0 0 0,0 1 0 0 0,0 0 0 0 0,0-1 0 0 0,1 0 0 0 0,-1 1 0 0 0,0-1 0 0 0,0 1 0 0 0,1-1 0 0 0,-1 0 0 0 0,0 1 0 0 0,1-1 0 0 0,-1 0 0 0 0,1 0 0 0 0,-1 0 0 0 0,0 0 7 0 0,-2-3-345 0 0,1 0-1 0 0,-1 0 1 0 0,1 0-1 0 0,0-1 1 0 0,0 1-1 0 0,0-1 1 0 0,0 1-1 0 0,1-1 1 0 0,0 0-1 0 0,0 1 1 0 0,0-1-1 0 0,0 0 1 0 0,1 0-1 0 0,0-2 346 0 0,2-18-5672 0 0,4 1-4308 0 0,-3 14 7859 0 0</inkml:trace>
  <inkml:trace contextRef="#ctx0" brushRef="#br1" timeOffset="68">2176 3838 504 0 0,'1'-10'10703'0'0,"3"13"-4154"0"0,2 15-3150 0 0,-4-5-3139 0 0,-1 0-1 0 0,-1 0 1 0 0,0-1 0 0 0,-1 1-1 0 0,-2 10-259 0 0,1 4 68 0 0,2-36-70 0 0,-1 0 1 0 0,0 0 0 0 0,-2-6 1 0 0,1 3-18 0 0,0-1 0 0 0,0-13 18 0 0,3 15 123 0 0,-1 0 0 0 0,1-1 1 0 0,1 1-1 0 0,0 0 1 0 0,1 0-1 0 0,1-3-123 0 0,-3 10-145 0 0,1 1-1 0 0,-1-1 1 0 0,1 1 0 0 0,0 0-1 0 0,0-1 1 0 0,0 1 0 0 0,0 0-1 0 0,1 0 1 0 0,1-1 145 0 0,-2 2-486 0 0,-1 1 0 0 0,1 0-1 0 0,0-1 1 0 0,0 1 0 0 0,0 0-1 0 0,0 0 1 0 0,0 0 0 0 0,0 0-1 0 0,0 0 1 0 0,1 1 0 0 0,-1-1 0 0 0,0 0-1 0 0,0 1 1 0 0,1 0 0 0 0,-1 0-1 0 0,1-1 487 0 0,8 1-4287 0 0,0 0-3534 0 0</inkml:trace>
  <inkml:trace contextRef="#ctx0" brushRef="#br1" timeOffset="69">2384 3826 344 0 0,'-5'-11'6494'0'0,"0"1"4178"0"0,-3 4-9550 0 0,6 5-978 0 0,0 0 0 0 0,0 1 0 0 0,0-1 0 0 0,0 1 0 0 0,0-1 0 0 0,0 1 0 0 0,0 0 0 0 0,0 0 0 0 0,0 0 0 0 0,0 0 0 0 0,0 0 0 0 0,0 0 0 0 0,0 0 0 0 0,0 1 0 0 0,0-1 0 0 0,0 1 0 0 0,0-1 0 0 0,0 1 0 0 0,0 0 0 0 0,0 0 0 0 0,0 0 1 0 0,0 0-1 0 0,1 0 0 0 0,-1 0 0 0 0,0 1 0 0 0,1-1 0 0 0,-1 1 0 0 0,1-1 0 0 0,-1 1 0 0 0,1-1 0 0 0,0 1 0 0 0,0 0 0 0 0,0-1 0 0 0,-1 2-144 0 0,0 0-13 0 0,0 1 1 0 0,0-1-1 0 0,0 1 1 0 0,1-1-1 0 0,-1 1 1 0 0,1 0-1 0 0,0 0 1 0 0,0 0-1 0 0,0-1 1 0 0,1 1-1 0 0,-1 0 1 0 0,1 0-1 0 0,0 0 1 0 0,0 0-1 0 0,0 0 1 0 0,1 0-1 0 0,-1 0 1 0 0,1 1 12 0 0,0-2-104 0 0,0-1 1 0 0,0 1 0 0 0,1 0-1 0 0,-1-1 1 0 0,0 1 0 0 0,1 0-1 0 0,0-1 1 0 0,0 0 0 0 0,0 1-1 0 0,0-1 104 0 0,-2-1-64 0 0,1-1-1 0 0,0 1 1 0 0,-1-1-1 0 0,1 1 1 0 0,0-1-1 0 0,-1 1 1 0 0,1-1-1 0 0,0 0 1 0 0,0 1-1 0 0,0-1 1 0 0,-1 0-1 0 0,1 0 1 0 0,0 1-1 0 0,0-1 1 0 0,0 0-1 0 0,-1 0 1 0 0,1 0-1 0 0,0 0 1 0 0,0 0-1 0 0,0 0 1 0 0,0 0 0 0 0,-1 0-1 0 0,1-1 1 0 0,0 1-1 0 0,0 0 1 0 0,0 0-1 0 0,-1-1 1 0 0,1 1-1 0 0,0 0 1 0 0,0-1-1 0 0,-1 1 1 0 0,1-1-1 0 0,0 1 1 0 0,-1-1-1 0 0,1 1 1 0 0,0-1-1 0 0,0 0 65 0 0,6-7-629 0 0,1 0 0 0 0,-1 0-1 0 0,-1-1 1 0 0,1 0 0 0 0,1-4 629 0 0,-6 9 196 0 0,1 0 0 0 0,-1 0 0 0 0,0 0 1 0 0,-1 0-1 0 0,1 0 0 0 0,-1 0 1 0 0,0 0-1 0 0,0 0 0 0 0,0-1 0 0 0,-1 1 1 0 0,1 0-1 0 0,-1-1 0 0 0,0 1 0 0 0,0-4-196 0 0,0 8 25 0 0,0-1-1 0 0,0 1 0 0 0,0 0 0 0 0,0 0 0 0 0,0 0 0 0 0,0 0 0 0 0,0 0 0 0 0,0 0 0 0 0,0 0 0 0 0,0 0 0 0 0,0 0 0 0 0,0 0 0 0 0,0 0 0 0 0,0 0 0 0 0,0-1 0 0 0,0 1 0 0 0,0 0 0 0 0,0 0 0 0 0,0 0 0 0 0,0 0 0 0 0,0 0 1 0 0,0 0-1 0 0,0 0 0 0 0,0 0 0 0 0,0 0 0 0 0,0 0 0 0 0,0 0 0 0 0,-1 0 0 0 0,1 0 0 0 0,0-1 0 0 0,0 1 0 0 0,0 0 0 0 0,0 0 0 0 0,0 0 0 0 0,0 0 0 0 0,0 0 0 0 0,0 0 0 0 0,0 0 0 0 0,0 0 0 0 0,0 0 0 0 0,0 0 0 0 0,0 0 0 0 0,0 0 1 0 0,-1 0-1 0 0,1 0 0 0 0,0 0 0 0 0,0 0 0 0 0,0 0 0 0 0,0 0 0 0 0,0 0 0 0 0,0 0 0 0 0,0 0 0 0 0,0 0 0 0 0,0 0 0 0 0,0 0 0 0 0,0 0 0 0 0,0 0 0 0 0,-1 0 0 0 0,1 0 0 0 0,0 0 0 0 0,0 0 0 0 0,0 0 0 0 0,0 0 0 0 0,0 0-24 0 0,-3 7 657 0 0,-2 10-309 0 0,4-7-338 0 0,1 0 1 0 0,0 0-1 0 0,0 0 1 0 0,1 0-1 0 0,0 1-10 0 0,0-6-541 0 0,0-1 0 0 0,0 0 0 0 0,0 0 0 0 0,1-1 0 0 0,-1 1 0 0 0,1 1 541 0 0,0-2-1137 0 0,0-1 0 0 0,-1 1-1 0 0,1-1 1 0 0,0 1 0 0 0,0-1-1 0 0,1 0 1 0 0,-1 1 0 0 0,2 0 1137 0 0,2 1-7561 0 0</inkml:trace>
  <inkml:trace contextRef="#ctx0" brushRef="#br1" timeOffset="70">2539 3814 512 0 0,'-12'-5'1002'0'0,"11"5"-674"0"0,1 0 1 0 0,0 0-1 0 0,-1 0 0 0 0,1 0 0 0 0,-1 0 0 0 0,1 0 0 0 0,-1 0 1 0 0,1 0-1 0 0,-1 0 0 0 0,1 0 0 0 0,0 0 0 0 0,-1-1 0 0 0,1 1 1 0 0,-1 0-1 0 0,1 0 0 0 0,0-1 0 0 0,-1 1 0 0 0,1 0 0 0 0,-1 0 1 0 0,1-1-1 0 0,0 1 0 0 0,-1 0 0 0 0,1-1 0 0 0,0 1 0 0 0,0-1 1 0 0,-1 1-1 0 0,1 0 0 0 0,0-1 0 0 0,0 1 0 0 0,0-1 1 0 0,0 1-1 0 0,-1 0 0 0 0,1-1 0 0 0,0 1 0 0 0,0-1 0 0 0,0 1 1 0 0,0-1-1 0 0,0 1 0 0 0,0-1 0 0 0,0 1 0 0 0,0 0 0 0 0,0-1 1 0 0,0 1-1 0 0,0-1 0 0 0,1 1 0 0 0,-1-1 0 0 0,0 1-328 0 0,0 0 95 0 0,0-1 0 0 0,0 1-1 0 0,0 0 1 0 0,0 0-1 0 0,0-1 1 0 0,0 1 0 0 0,0 0-1 0 0,0 0 1 0 0,0 0 0 0 0,0-1-1 0 0,0 1 1 0 0,0 0-1 0 0,0 0 1 0 0,0-1 0 0 0,0 1-1 0 0,0 0 1 0 0,0 0 0 0 0,1 0-1 0 0,-1-1 1 0 0,0 1-1 0 0,0 0 1 0 0,0 0 0 0 0,0 0-1 0 0,0 0 1 0 0,1-1 0 0 0,-1 1-1 0 0,0 0 1 0 0,0 0-1 0 0,0 0 1 0 0,1 0 0 0 0,-1 0-1 0 0,0 0 1 0 0,0-1 0 0 0,0 1-1 0 0,1 0 1 0 0,-1 0-1 0 0,0 0 1 0 0,0 0 0 0 0,1 0-1 0 0,-1 0 1 0 0,0 0 0 0 0,0 0-1 0 0,1 0 1 0 0,-1 0-1 0 0,0 0 1 0 0,0 0 0 0 0,0 0-1 0 0,1 0 1 0 0,-1 1-1 0 0,0-1 1 0 0,0 0 0 0 0,1 0-1 0 0,-1 0-94 0 0,0 1 92 0 0,1-1 0 0 0,-1 1-1 0 0,1-1 1 0 0,-1 1-1 0 0,1-1 1 0 0,-1 1-1 0 0,0 0 1 0 0,1-1 0 0 0,-1 1-1 0 0,0-1 1 0 0,1 1-1 0 0,-1 0 1 0 0,0 0 0 0 0,0-1-1 0 0,0 1 1 0 0,0 0-1 0 0,0 0-91 0 0,-9 67 1697 0 0,9-59-1682 0 0,1-1 0 0 0,-1 0 0 0 0,2 0 0 0 0,-1 0 0 0 0,1 0 0 0 0,0 0 0 0 0,1-1 0 0 0,0 1 0 0 0,0-1 0 0 0,2 3-15 0 0,-5-10-9 0 0,0 1 1 0 0,0-1-1 0 0,1 1 0 0 0,-1-1 0 0 0,0 0 0 0 0,1 1 0 0 0,-1-1 0 0 0,0 0 0 0 0,1 1 0 0 0,-1-1 0 0 0,1 0 0 0 0,-1 0 0 0 0,0 1 0 0 0,1-1 0 0 0,-1 0 1 0 0,1 0-1 0 0,-1 0 0 0 0,1 0 0 0 0,-1 0 0 0 0,1 0 0 0 0,-1 1 0 0 0,1-1 0 0 0,-1 0 0 0 0,1 0 0 0 0,-1 0 0 0 0,1-1 0 0 0,-1 1 0 0 0,0 0 0 0 0,1 0 0 0 0,-1 0 1 0 0,1 0-1 0 0,-1 0 0 0 0,1 0 0 0 0,-1-1 0 0 0,1 1 0 0 0,-1 0 0 0 0,0 0 0 0 0,1-1 0 0 0,-1 1 0 0 0,1 0 0 0 0,-1-1 0 0 0,0 1 0 0 0,1 0 0 0 0,-1-1 1 0 0,0 1-1 0 0,0 0 0 0 0,1-1 0 0 0,-1 1 0 0 0,0-1 9 0 0,17-23-449 0 0,-15 21 387 0 0,30-58-1043 0 0,-5 9-2578 0 0,-6 20-5040 0 0,-16 24 1921 0 0,-1 2 4146 0 0</inkml:trace>
  <inkml:trace contextRef="#ctx0" brushRef="#br1" timeOffset="71">2730 3788 376 0 0,'-1'1'10910'0'0,"0"5"-4124"0"0,0 13-1882 0 0,-5 28-4591 0 0,1-30-114 0 0,-3 14-767 0 0,9-12-2557 0 0,0-18 1802 0 0,0-3-593 0 0</inkml:trace>
  <inkml:trace contextRef="#ctx0" brushRef="#br1" timeOffset="72">2733 3657 12171 0 0,'5'3'7801'0'0,"0"1"-11185"0"0,2-1 2927 0 0,-1 0-4232 0 0,2 1-5089 0 0</inkml:trace>
  <inkml:trace contextRef="#ctx0" brushRef="#br1" timeOffset="73">2833 3846 800 0 0,'-5'5'15405'0'0,"7"-6"-10737"0"0,7-1-4675 0 0,-6 2 235 0 0,5-1 65 0 0,-1 0 0 0 0,0 0-1 0 0,7-2-292 0 0,-11 2-99 0 0,0 0-1 0 0,-1 0 1 0 0,0 0 0 0 0,1-1-1 0 0,-1 1 1 0 0,0-1-1 0 0,1 1 1 0 0,-1-1-1 0 0,0 0 1 0 0,0 0 0 0 0,0 0-1 0 0,1-1 100 0 0,-1 0-148 0 0,0 1-1 0 0,0-1 0 0 0,0 0 1 0 0,-1 0-1 0 0,1 0 1 0 0,-1 0-1 0 0,1 0 1 0 0,-1 0-1 0 0,0-3 149 0 0,0 5 12 0 0,-1 0 0 0 0,0-1-1 0 0,0 1 1 0 0,0 0 0 0 0,0-1-1 0 0,0 1 1 0 0,-1 0 0 0 0,1-1 0 0 0,0 1-1 0 0,0 0 1 0 0,-1 0 0 0 0,1-1-1 0 0,-1 1 1 0 0,0 0 0 0 0,1 0-1 0 0,-1 0 1 0 0,0-1 0 0 0,1 1 0 0 0,-1 0-1 0 0,0 0 1 0 0,0 0 0 0 0,0 0-1 0 0,0 1 1 0 0,0-1 0 0 0,-1-1-12 0 0,1 2 61 0 0,0-1-1 0 0,0 0 1 0 0,-1 1-1 0 0,1-1 1 0 0,0 1 0 0 0,0 0-1 0 0,-1-1 1 0 0,1 1-1 0 0,0 0 1 0 0,0 0 0 0 0,-1-1-1 0 0,1 1 1 0 0,0 0 0 0 0,-1 0-1 0 0,1 1 1 0 0,0-1-1 0 0,0 0 1 0 0,-1 0 0 0 0,1 1-1 0 0,0-1 1 0 0,0 1 0 0 0,0-1-1 0 0,-1 1 1 0 0,1-1-1 0 0,0 1 1 0 0,0 0 0 0 0,0-1-1 0 0,0 1 1 0 0,0 0 0 0 0,0 0-1 0 0,0 0 1 0 0,0 0-61 0 0,-3 3 201 0 0,0 0 1 0 0,1-1-1 0 0,0 1 1 0 0,0 1-1 0 0,0-1 0 0 0,0 0 1 0 0,-1 4-202 0 0,2-2 132 0 0,-1-1 1 0 0,2 1-1 0 0,-1 0 0 0 0,1 0 1 0 0,-1 0-1 0 0,2 0 0 0 0,-1 1 1 0 0,1-1-1 0 0,0 0 0 0 0,0 0 1 0 0,0 0-1 0 0,1 2-132 0 0,0-5-86 0 0,-1-1 1 0 0,1 1-1 0 0,0 0 0 0 0,0-1 1 0 0,0 1-1 0 0,0-1 0 0 0,1 1 1 0 0,-1-1-1 0 0,1 1 0 0 0,-1-1 1 0 0,1 0-1 0 0,1 1 86 0 0,-1-1-348 0 0,-1-1-1 0 0,1 1 1 0 0,0-1 0 0 0,0 0-1 0 0,0 1 1 0 0,0-1 0 0 0,0 0-1 0 0,0 0 1 0 0,0-1 0 0 0,1 1-1 0 0,-1 0 1 0 0,0-1 0 0 0,0 1 0 0 0,1-1-1 0 0,-1 0 1 0 0,2 0 348 0 0,1 0-1262 0 0,-1 0 1 0 0,1 0-1 0 0,-1-1 0 0 0,1 0 1 0 0,2 0 1261 0 0,9-4-9620 0 0</inkml:trace>
  <inkml:trace contextRef="#ctx0" brushRef="#br1" timeOffset="74">3032 3816 240 0 0,'0'11'11631'0'0,"0"4"-5356"0"0,-1 9-3564 0 0,-2 37-2548 0 0,1-96-415 0 0,0 13 685 0 0,1 0-1 0 0,1-2-432 0 0,0 19 146 0 0,1-1-1 0 0,-1 1 0 0 0,1-1 1 0 0,0 1-1 0 0,0 0 1 0 0,1-1-1 0 0,0 1 1 0 0,0 0-1 0 0,0 0 1 0 0,3-5-146 0 0,-4 9-80 0 0,0-1 1 0 0,1 0 0 0 0,-1 1 0 0 0,1 0-1 0 0,-1-1 1 0 0,1 1 0 0 0,-1 0 0 0 0,1 0 0 0 0,0-1-1 0 0,0 2 1 0 0,0-1 0 0 0,0 0 0 0 0,-1 0-1 0 0,1 0 1 0 0,0 1 0 0 0,2-1 79 0 0,0 0-631 0 0,0 1 0 0 0,0-1 0 0 0,0 1 0 0 0,0 0 0 0 0,1 0 0 0 0,-1 1 0 0 0,0-1 0 0 0,0 1 631 0 0,8 1-2881 0 0</inkml:trace>
  <inkml:trace contextRef="#ctx0" brushRef="#br1" timeOffset="75">3209 3850 72 0 0,'-2'-2'10021'0'0,"4"-2"-4720"0"0,10-6-2766 0 0,-4 4-1695 0 0,-4 1-767 0 0,0 1 0 0 0,0-1 0 0 0,0 0 0 0 0,-1-1 0 0 0,1 1-1 0 0,-1 0 1 0 0,0-3-73 0 0,-2 7 5 0 0,-1 0 0 0 0,1 0-1 0 0,-1 0 1 0 0,1-1-1 0 0,-1 1 1 0 0,0 0 0 0 0,0 0-1 0 0,1-1 1 0 0,-1 1 0 0 0,0 0-1 0 0,0 0 1 0 0,0-1 0 0 0,0 1-1 0 0,-1 0 1 0 0,1-1 0 0 0,0 1-1 0 0,0 0 1 0 0,-1 0 0 0 0,1 0-1 0 0,-1-1 1 0 0,1 1 0 0 0,-1 0-1 0 0,1 0 1 0 0,-1 0 0 0 0,0 0-1 0 0,0 0 1 0 0,1 0 0 0 0,-1 0-1 0 0,0 0 1 0 0,0 0 0 0 0,0 0-1 0 0,0 1 1 0 0,0-1 0 0 0,0 0-1 0 0,0 1 1 0 0,0-1-1 0 0,-1 0 1 0 0,0 1-5 0 0,1-1 67 0 0,0 0-1 0 0,-1 1 1 0 0,1-1-1 0 0,-1 1 1 0 0,1 0-1 0 0,0-1 1 0 0,-1 1 0 0 0,1 0-1 0 0,0 0 1 0 0,-1 0-1 0 0,1 0 1 0 0,-1 0-1 0 0,1 0 1 0 0,0 1-1 0 0,-1-1 1 0 0,1 0-1 0 0,-1 1 1 0 0,1-1-1 0 0,0 1 1 0 0,0-1 0 0 0,-1 1-67 0 0,0 1 100 0 0,0-1 1 0 0,0 1 0 0 0,0-1-1 0 0,0 1 1 0 0,0 0 0 0 0,1 0-1 0 0,-1 0 1 0 0,1 0 0 0 0,-1 0 0 0 0,1 0-1 0 0,-1 2-100 0 0,-1 1 91 0 0,1 0-1 0 0,0 0 0 0 0,1 1 1 0 0,-1-1-1 0 0,1 0 0 0 0,0 1 1 0 0,0-1-1 0 0,0 1 1 0 0,1-1-1 0 0,0 6-90 0 0,1-8-4 0 0,-1 0 0 0 0,1 0 0 0 0,-1 1 0 0 0,1-1 0 0 0,0 0 0 0 0,0 0 0 0 0,1 0 0 0 0,-1 0 0 0 0,1 0 0 0 0,-1 0 0 0 0,1 0 0 0 0,0-1 0 0 0,0 1 0 0 0,0 0 0 0 0,3 1 4 0 0,-4-3-46 0 0,1 0 0 0 0,-1 0 1 0 0,1 0-1 0 0,-1 0 0 0 0,1 0 0 0 0,0-1 1 0 0,-1 1-1 0 0,1-1 0 0 0,0 1 1 0 0,0-1-1 0 0,0 1 0 0 0,-1-1 1 0 0,1 0-1 0 0,0 0 0 0 0,0 0 0 0 0,0 0 1 0 0,-1 0-1 0 0,1-1 0 0 0,0 1 1 0 0,0 0-1 0 0,0-1 0 0 0,-1 1 0 0 0,1-1 1 0 0,0 0-1 0 0,-1 0 0 0 0,1 1 1 0 0,0-1-1 0 0,-1 0 0 0 0,1-1 46 0 0,9-5-166 0 0,-1 0 0 0 0,0-1-1 0 0,-1 0 1 0 0,0-1 0 0 0,0 0-1 0 0,-1 0 1 0 0,0-1 0 0 0,-1 0-1 0 0,0 0 1 0 0,0-1 0 0 0,3-9 166 0 0,-17 32 1157 0 0,1 0 1 0 0,-1 0-1 0 0,0 5-1157 0 0,4-8 72 0 0,1 1-1 0 0,-1 0 1 0 0,1 5-72 0 0,1-12-7 0 0,1 0 1 0 0,0 0-1 0 0,0 0 0 0 0,0 0 1 0 0,0 0-1 0 0,1 0 0 0 0,-1 0 1 0 0,1 0-1 0 0,0 0 0 0 0,-1 0 1 0 0,1-1-1 0 0,1 1 0 0 0,-1 0 1 0 0,0 0 6 0 0,0-3-27 0 0,-1 1 0 0 0,1-1 0 0 0,-1 1 0 0 0,1-1 0 0 0,-1 0 0 0 0,1 1 0 0 0,-1-1 0 0 0,1 1 0 0 0,-1-1 0 0 0,1 0 0 0 0,-1 0 0 0 0,1 1 0 0 0,-1-1 1 0 0,1 0-1 0 0,0 0 0 0 0,-1 0 0 0 0,1 0 0 0 0,0 0 0 0 0,-1 0 0 0 0,1 0 0 0 0,-1 0 0 0 0,1 0 0 0 0,0 0 0 0 0,-1 0 0 0 0,1 0 0 0 0,-1 0 0 0 0,1 0 0 0 0,0-1 0 0 0,-1 1 1 0 0,1 0-1 0 0,-1 0 0 0 0,1-1 0 0 0,-1 1 0 0 0,1 0 0 0 0,-1-1 0 0 0,1 1 0 0 0,-1-1 0 0 0,1 1 27 0 0,21-19-1107 0 0,-19 16 957 0 0,10-12-207 0 0,1 0 0 0 0,-2 0 0 0 0,0-2 0 0 0,2-5 357 0 0,-7 10-227 0 0,1-1 1890 0 0,-7 15-623 0 0,-4 9-257 0 0,1-4-634 0 0,1-3-131 0 0,-1 1 1 0 0,0 0 0 0 0,1 0-1 0 0,0 0 1 0 0,0 0-1 0 0,1 1 1 0 0,0-1 0 0 0,-1 0-1 0 0,2 0 1 0 0,-1 0 0 0 0,0 0-1 0 0,1 1-18 0 0,0-6-37 0 0,-1 1 0 0 0,0-1 0 0 0,0 0 0 0 0,0 1 0 0 0,1-1 0 0 0,-1 0 0 0 0,0 0 0 0 0,0 1 0 0 0,1-1-1 0 0,-1 0 1 0 0,0 0 0 0 0,1 0 0 0 0,-1 0 0 0 0,0 1 0 0 0,1-1 0 0 0,-1 0 0 0 0,0 0 0 0 0,1 0 0 0 0,-1 0 0 0 0,0 0-1 0 0,1 0 1 0 0,-1 0 0 0 0,0 0 0 0 0,1 0 0 0 0,-1 0 0 0 0,0 0 0 0 0,1 0 0 0 0,-1 0 0 0 0,0 0 0 0 0,1 0 0 0 0,-1 0 0 0 0,0 0-1 0 0,1 0 1 0 0,-1-1 0 0 0,0 1 0 0 0,1 0 0 0 0,-1 0 0 0 0,0 0 0 0 0,1-1 0 0 0,-1 1 0 0 0,0 0 0 0 0,0 0 0 0 0,1-1-1 0 0,-1 1 1 0 0,0 0 37 0 0,17-14-1944 0 0,-15 12 1411 0 0,12-12-1217 0 0,-12 11 1684 0 0,0 0 0 0 0,1 1 0 0 0,-1 0 0 0 0,0-1 1 0 0,1 1-1 0 0,0 0 0 0 0,0 0 0 0 0,0 0 0 0 0,0 0 1 0 0,2 0 65 0 0,-5 3 3 0 0,0 1 1 0 0,0-1 0 0 0,-1 1 0 0 0,1-1-1 0 0,0 1 1 0 0,-1-1 0 0 0,1 1 0 0 0,-1-1-1 0 0,0 1 1 0 0,0-1 0 0 0,0 1-4 0 0,-7 13-6097 0 0,8-12-1570 0 0</inkml:trace>
  <inkml:trace contextRef="#ctx0" brushRef="#br1" timeOffset="76">3577 3805 608 0 0,'6'-28'1515'0'0,"-6"27"-1024"0"0,0 0 1 0 0,-1 0-1 0 0,1 0 0 0 0,0 0 0 0 0,0 0 0 0 0,-1 0 1 0 0,1 0-1 0 0,-1 0 0 0 0,1 1 0 0 0,-1-1 0 0 0,1 0 1 0 0,-1 0-1 0 0,1 0 0 0 0,-1 0 0 0 0,0 1 0 0 0,1-1 1 0 0,-1 0-1 0 0,0 1 0 0 0,0-1 0 0 0,0 0 0 0 0,1 1 1 0 0,-1-1-492 0 0,0 1 337 0 0,0 0 1 0 0,0 0 0 0 0,0 0 0 0 0,0 0-1 0 0,0 0 1 0 0,0 0 0 0 0,0 0 0 0 0,0 0-1 0 0,0 0 1 0 0,0 0 0 0 0,0 1 0 0 0,0-1-1 0 0,0 0 1 0 0,0 1 0 0 0,0-1 0 0 0,1 0-1 0 0,-1 1 1 0 0,-1 0-338 0 0,-2 2 453 0 0,0 0-1 0 0,0 0 1 0 0,0 0-1 0 0,1 1 1 0 0,-1 0-1 0 0,1 0 1 0 0,-3 4-453 0 0,3-4 145 0 0,0 1 1 0 0,1 0 0 0 0,-1 0 0 0 0,1 1-1 0 0,0-1 1 0 0,0 5-146 0 0,1-8-6 0 0,0 1 0 0 0,1-1 1 0 0,-1 1-1 0 0,1-1 0 0 0,0 1 0 0 0,0-1 0 0 0,0 1 0 0 0,0-1 1 0 0,0 1-1 0 0,1-1 0 0 0,-1 1 0 0 0,1-1 0 0 0,0 1 0 0 0,-1-1 1 0 0,2 3 5 0 0,-1-5-37 0 0,-1 1-1 0 0,1-1 1 0 0,-1 1 0 0 0,1-1 0 0 0,-1 1 0 0 0,1-1 0 0 0,0 0 0 0 0,-1 1 0 0 0,1-1 0 0 0,0 0 0 0 0,-1 0 0 0 0,1 1 0 0 0,-1-1 0 0 0,1 0 0 0 0,0 0 0 0 0,0 0 0 0 0,-1 0 0 0 0,1 0 0 0 0,0 0-1 0 0,-1 0 1 0 0,1 0 0 0 0,0 0 0 0 0,-1 0 0 0 0,1 0 0 0 0,0-1 0 0 0,-1 1 0 0 0,1 0 0 0 0,0 0 0 0 0,-1-1 0 0 0,1 1 0 0 0,-1 0 0 0 0,1-1 0 0 0,-1 1 0 0 0,1-1 0 0 0,0 1 37 0 0,20-16-1509 0 0,-11 5 377 0 0,0 0 1 0 0,-1-1 0 0 0,-1 0 0 0 0,1-1 1131 0 0,1-4-403 0 0,0-1 0 0 0,5-16 403 0 0,-6 12 1556 0 0,-1-1 0 0 0,-2 0 0 0 0,0 0 0 0 0,-1-1 0 0 0,-1-8-1556 0 0,-4 32 52 0 0,0 0-1 0 0,0 0 0 0 0,0 0 0 0 0,0 0 0 0 0,0 0 1 0 0,0 0-1 0 0,0 0 0 0 0,0 1 0 0 0,0-1 0 0 0,0 0 1 0 0,0 0-1 0 0,0 0 0 0 0,0 0 0 0 0,0 0 0 0 0,0 0 1 0 0,0 0-1 0 0,0 0 0 0 0,0 0 0 0 0,-1 0 0 0 0,1 0 0 0 0,0 0 1 0 0,0 0-1 0 0,0 0 0 0 0,0 0 0 0 0,0 0 0 0 0,0 0 1 0 0,0 0-1 0 0,0 0 0 0 0,0 0 0 0 0,0 0 0 0 0,0 0 1 0 0,0 0-1 0 0,0 0 0 0 0,0 0 0 0 0,0 0 0 0 0,0 0 0 0 0,0 0 1 0 0,0 0-1 0 0,0-1 0 0 0,-1 1-51 0 0,-4 11 675 0 0,-4 15-352 0 0,5-8-80 0 0,1 1 0 0 0,1-1 0 0 0,1 1 0 0 0,0-1 0 0 0,2 8-243 0 0,0-14-431 0 0,0 1 0 0 0,1-1 1 0 0,3 10 430 0 0,-3-14-1174 0 0,1-1 0 0 0,0 1 0 0 0,0-1 0 0 0,1 0 0 0 0,-1 0 0 0 0,2 1 1174 0 0,3 2-4517 0 0,-2-3-6393 0 0</inkml:trace>
  <inkml:trace contextRef="#ctx0" brushRef="#br1" timeOffset="77">4040 3726 0 0 0,'4'-4'-1335'0'0,"3"-2"7672"0"0,-6 5-2 0 0,-6 5-2026 0 0,2-3-3957 0 0,-5 4 911 0 0,-1-1 0 0 0,1 0 0 0 0,-7 2-1263 0 0,6-3 478 0 0,0 0 1 0 0,0 1 0 0 0,1 0 0 0 0,-2 2-479 0 0,2-1 340 0 0,-18 14 331 0 0,24-18-663 0 0,1 0 1 0 0,0 0 0 0 0,0 1-1 0 0,0-1 1 0 0,0 0 0 0 0,0 1-1 0 0,0-1 1 0 0,0 1 0 0 0,0-1-1 0 0,0 1 1 0 0,1-1 0 0 0,-1 1-1 0 0,0-1 1 0 0,1 1 0 0 0,0 0 0 0 0,-1 0-9 0 0,1-1-4 0 0,0-1 1 0 0,0 0-1 0 0,1 1 1 0 0,-1-1-1 0 0,0 1 1 0 0,0-1-1 0 0,0 0 1 0 0,0 1 0 0 0,1-1-1 0 0,-1 0 1 0 0,0 0-1 0 0,0 1 1 0 0,1-1-1 0 0,-1 0 1 0 0,0 0-1 0 0,0 1 1 0 0,1-1 0 0 0,-1 0-1 0 0,0 0 1 0 0,1 1-1 0 0,-1-1 1 0 0,0 0-1 0 0,1 0 1 0 0,-1 0-1 0 0,0 0 1 0 0,1 0 0 0 0,-1 0-1 0 0,0 0 1 0 0,1 0-1 0 0,-1 0 1 0 0,1 0-1 0 0,-1 0 1 0 0,0 0-1 0 0,1 0 1 0 0,-1 0 0 0 0,0 0-1 0 0,1 0 4 0 0,18-2-80 0 0,-15 2 65 0 0,31-6-98 0 0,-21 3 76 0 0,0 1-1 0 0,1 0 1 0 0,7 1 37 0 0,-19 1-2 0 0,0 0 0 0 0,0 0 1 0 0,0 0-1 0 0,0 0 1 0 0,-1 1-1 0 0,1 0 1 0 0,0-1-1 0 0,0 1 1 0 0,0 0-1 0 0,0 0 0 0 0,-1 1 1 0 0,1-1-1 0 0,0 0 1 0 0,-1 1-1 0 0,1 0 1 0 0,-1 0-1 0 0,0 0 0 0 0,2 1 2 0 0,-3-2 8 0 0,0 1-1 0 0,0 0 1 0 0,0-1-1 0 0,0 1 0 0 0,-1 0 1 0 0,1-1-1 0 0,0 1 1 0 0,-1 0-1 0 0,1 0 0 0 0,-1 0 1 0 0,1 0-1 0 0,-1 0 1 0 0,0 0-1 0 0,0 0 0 0 0,0-1 1 0 0,0 1-1 0 0,0 0 1 0 0,-1 0-1 0 0,1 0 0 0 0,-1 0 1 0 0,1 0-1 0 0,-1 0 1 0 0,1-1-1 0 0,-1 1 0 0 0,0 0 1 0 0,0 0-1 0 0,0-1 0 0 0,0 1 1 0 0,0-1-1 0 0,0 1-7 0 0,-1 1 1 0 0,0 0-1 0 0,-1 0 1 0 0,1 0-1 0 0,-1-1 1 0 0,1 1-1 0 0,-1-1 1 0 0,0 1-1 0 0,0-1 1 0 0,0 0-1 0 0,0 0 1 0 0,0 0-1 0 0,0-1 1 0 0,0 1-1 0 0,-1-1 1 0 0,-1 1-1 0 0,4-2-95 0 0,1 0 1 0 0,-1 0 0 0 0,0 0-1 0 0,0 0 1 0 0,0 0-1 0 0,1 0 1 0 0,-1 0 0 0 0,0 0-1 0 0,0 0 1 0 0,0-1-1 0 0,1 1 1 0 0,-1 0 0 0 0,0 0-1 0 0,0-1 1 0 0,1 1-1 0 0,-1 0 1 0 0,0-1 0 0 0,1 1-1 0 0,-1-1 1 0 0,0 1-1 0 0,1-1 1 0 0,-1 1 0 0 0,1-1-1 0 0,-1 0 1 0 0,1 1-1 0 0,-1-1 1 0 0,1 0 0 0 0,-1 1-1 0 0,1-1 1 0 0,0 0-1 0 0,-1 1 1 0 0,1-1 0 0 0,0 0-1 0 0,0 0 95 0 0,-1-1-417 0 0,1 1 0 0 0,-1-1 1 0 0,1 1-1 0 0,0-1 0 0 0,-1 0 0 0 0,1 1 0 0 0,0-1 0 0 0,0 1 0 0 0,0-1 1 0 0,0 0-1 0 0,1 1 0 0 0,-1-1 0 0 0,0 0 0 0 0,1 1 0 0 0,-1-1 0 0 0,1 0 417 0 0,4-5-3267 0 0</inkml:trace>
  <inkml:trace contextRef="#ctx0" brushRef="#br1" timeOffset="78">4163 3746 1040 0 0,'2'-2'10108'0'0,"-1"3"-3244"0"0,0 4-6077 0 0,1 0-439 0 0,-1 1 1 0 0,0 0-1 0 0,-1-1 1 0 0,1 1-1 0 0,-1-1 1 0 0,0 1 0 0 0,0 0-1 0 0,-1-1 1 0 0,0 1-1 0 0,-1 4-348 0 0,-2 24-7271 0 0,3-29 853 0 0,1-5-177 0 0</inkml:trace>
  <inkml:trace contextRef="#ctx0" brushRef="#br1" timeOffset="79">4184 3643 1752 0 0,'0'-4'13259'0'0,"-3"2"-10114"0"0,-3 0-1913 0 0,2 2-328 0 0,0 0-576 0 0,2 2-216 0 0,0 1-104 0 0,-1 1-136 0 0,3 0 16 0 0,-1 0-1960 0 0,1 1-1353 0 0,3 0 2761 0 0,-1 0-2393 0 0,2 1-6009 0 0</inkml:trace>
  <inkml:trace contextRef="#ctx0" brushRef="#br1" timeOffset="80">4246 3754 1016 0 0,'-4'2'13029'0'0,"4"5"-7216"0"0,3 9-5098 0 0,-2-7 447 0 0,-1 0-882 0 0,-1-3-158 0 0,1 1 0 0 0,0-1 1 0 0,0 1-1 0 0,1 1-122 0 0,-1-7-12 0 0,0 0 0 0 0,0 0 0 0 0,0 0 0 0 0,1 0 0 0 0,-1 0 0 0 0,0 0 0 0 0,1 0 0 0 0,-1 0 0 0 0,0 0 1 0 0,1 0-1 0 0,-1 0 0 0 0,1-1 0 0 0,-1 1 0 0 0,1 0 0 0 0,0 0 0 0 0,-1 0 0 0 0,1-1 0 0 0,0 1 0 0 0,-1 0 0 0 0,1-1 0 0 0,0 1 1 0 0,0-1-1 0 0,0 1 0 0 0,0-1 0 0 0,-1 1 0 0 0,1-1 0 0 0,0 0 0 0 0,0 1 0 0 0,1-1 12 0 0,-1 0-76 0 0,0 0 0 0 0,0 0-1 0 0,0-1 1 0 0,-1 1 0 0 0,1 0 0 0 0,0 0-1 0 0,0-1 1 0 0,0 1 0 0 0,0-1 0 0 0,0 1-1 0 0,0-1 1 0 0,-1 1 0 0 0,1-1 0 0 0,0 0-1 0 0,0 1 1 0 0,-1-1 0 0 0,2 0 76 0 0,12-15-1248 0 0,-12 13 966 0 0,15-22-1397 0 0,-13 18 1955 0 0,0 1 1 0 0,0 1 0 0 0,0-1-1 0 0,1 0 1 0 0,3-2-277 0 0,-8 8 33 0 0,0 0-1 0 0,0 0 1 0 0,0 0 0 0 0,0 0-1 0 0,0 0 1 0 0,0 0-1 0 0,0-1 1 0 0,0 1 0 0 0,0 0-1 0 0,0 0 1 0 0,0 0-1 0 0,0 0 1 0 0,0 0 0 0 0,1 0-1 0 0,-1 0 1 0 0,0 0 0 0 0,0 0-1 0 0,0 0 1 0 0,0 0-1 0 0,0 0 1 0 0,0 0 0 0 0,0 0-1 0 0,0 0 1 0 0,0 0-1 0 0,0 0 1 0 0,0 0 0 0 0,0 0-1 0 0,1 0 1 0 0,-1 0 0 0 0,0 0-1 0 0,0 0 1 0 0,0 0-1 0 0,0 0 1 0 0,0 0 0 0 0,0 0-1 0 0,0 0 1 0 0,0 0-1 0 0,0 0 1 0 0,0 1 0 0 0,0-1-1 0 0,0 0 1 0 0,0 0-1 0 0,0 0 1 0 0,1 0 0 0 0,-1 0-1 0 0,0 0 1 0 0,0 0 0 0 0,0 0-1 0 0,0 0 1 0 0,0 0-1 0 0,0 0 1 0 0,0 0 0 0 0,0 0-1 0 0,0 0 1 0 0,0 1-1 0 0,0-1 1 0 0,0 0 0 0 0,0 0-1 0 0,0 0-32 0 0,0 8 676 0 0,-2 7-421 0 0,1-6-518 0 0,-1-4-294 0 0,1 1-1 0 0,1-1 1 0 0,-1 1-1 0 0,1 5 558 0 0,0-10-955 0 0,0 1 1 0 0,0 0-1 0 0,0-1 0 0 0,1 1 1 0 0,-1-1-1 0 0,1 1 0 0 0,-1-1 0 0 0,1 1 1 0 0,0-1-1 0 0,-1 1 0 0 0,1-1 1 0 0,0 1 954 0 0,0-1-5990 0 0</inkml:trace>
  <inkml:trace contextRef="#ctx0" brushRef="#br1" timeOffset="81">4487 3755 1040 0 0,'-3'-7'13631'0'0,"2"5"-9272"0"0,-1 4-3231 0 0,-3 8-770 0 0,-8 10 225 0 0,6-10-422 0 0,1-1 1 0 0,0 1-1 0 0,0 0 1 0 0,2 0-1 0 0,-3 6-161 0 0,7-16-16 0 0,0 1 0 0 0,-1-1 0 0 0,1 0-1 0 0,0 1 1 0 0,0-1 0 0 0,0 1 0 0 0,0-1 0 0 0,0 0 0 0 0,0 1 0 0 0,0-1-1 0 0,0 0 1 0 0,0 1 0 0 0,0-1 0 0 0,0 1 0 0 0,0-1 0 0 0,0 0 0 0 0,0 1-1 0 0,0-1 1 0 0,0 0 0 0 0,0 1 0 0 0,0-1 0 0 0,0 0 0 0 0,1 1 0 0 0,-1-1-1 0 0,0 0 1 0 0,0 1 0 0 0,0-1 0 0 0,1 0 0 0 0,-1 1 0 0 0,0-1-1 0 0,0 0 1 0 0,1 0 0 0 0,-1 1 0 0 0,0-1 16 0 0,1 0-91 0 0,0 0 0 0 0,0 1 0 0 0,0-1 0 0 0,0 0 0 0 0,0 0 0 0 0,0 0 0 0 0,0 0-1 0 0,0 0 1 0 0,0-1 0 0 0,0 1 0 0 0,0 0 0 0 0,0 0 0 0 0,1-1 91 0 0,28-13-2996 0 0,-25 11 2021 0 0,0-1 1 0 0,0 1-1 0 0,-1-1 0 0 0,0-1 1 0 0,1 1-1 0 0,-1 0 0 0 0,0-1 1 0 0,-1 0 974 0 0,3-3-910 0 0,-1-1 0 0 0,0 1 0 0 0,-1-1 0 0 0,3-7 910 0 0,-1 1 439 0 0,-1-1 0 0 0,1-8-439 0 0,4-29 5757 0 0,-8 43-5016 0 0,-1 0 1 0 0,0 0-1 0 0,-1 0 1 0 0,0 0-1 0 0,0 0 1 0 0,-1 0-1 0 0,-1 0 1 0 0,1 0-1 0 0,-2 1 1 0 0,0-3-742 0 0,3 12 53 0 0,0-1 1 0 0,0 1-1 0 0,0-1 1 0 0,0 1-1 0 0,0 0 1 0 0,0-1-1 0 0,0 1 1 0 0,0-1-1 0 0,-1 1 1 0 0,1 0-1 0 0,0-1 1 0 0,0 1-1 0 0,0 0 1 0 0,-1-1-1 0 0,1 1 1 0 0,0 0-1 0 0,-1-1 1 0 0,1 1-1 0 0,0 0 1 0 0,0-1-1 0 0,-1 1 1 0 0,1 0-1 0 0,-1 0 1 0 0,1-1-1 0 0,0 1 1 0 0,-1 0-1 0 0,1 0 1 0 0,0 0 0 0 0,-1 0-1 0 0,1 0 1 0 0,-1 0-1 0 0,1-1 1 0 0,-1 1-1 0 0,1 0 1 0 0,0 0-1 0 0,-1 0 1 0 0,1 0-1 0 0,-1 0 1 0 0,1 0-1 0 0,0 1 1 0 0,-1-1-1 0 0,1 0 1 0 0,-1 0-1 0 0,1 0 1 0 0,0 0-1 0 0,-1 0 1 0 0,1 1-1 0 0,-1-1 1 0 0,1 0-1 0 0,0 0 1 0 0,-1 1-1 0 0,1-1 1 0 0,0 0-1 0 0,0 0 1 0 0,-1 1-1 0 0,1-1 1 0 0,0 0-1 0 0,-1 1 1 0 0,1-1 0 0 0,0 1-1 0 0,0-1 1 0 0,0 0-1 0 0,-1 1-53 0 0,-1 2 244 0 0,0 1-1 0 0,0 0 1 0 0,0 0-1 0 0,1-1 1 0 0,-1 1 0 0 0,1 1-244 0 0,-4 15 180 0 0,1 1 0 0 0,2 0 0 0 0,0 0 0 0 0,1 0 0 0 0,1 1 1 0 0,1-1-1 0 0,1 0 0 0 0,1 0 0 0 0,0-1 0 0 0,2 2-180 0 0,-1-8-485 0 0,0 0 1 0 0,0-1-1 0 0,5 8 485 0 0,-7-16-949 0 0,1 1 1 0 0,0-1-1 0 0,0 0 1 0 0,1 0-1 0 0,-1 0 1 0 0,1 0-1 0 0,0-1 0 0 0,0 1 1 0 0,3 0 948 0 0,-1 1-5127 0 0</inkml:trace>
  <inkml:trace contextRef="#ctx0" brushRef="#br1" timeOffset="82">1708 4396 224 0 0,'1'-6'767'0'0,"-1"6"-325"0"0,0-1-1 0 0,0 1 1 0 0,1-1-1 0 0,-1 1 1 0 0,0 0-1 0 0,0-1 1 0 0,0 1-1 0 0,0-1 1 0 0,0 1 0 0 0,0-1-1 0 0,0 1 1 0 0,0-1-1 0 0,0 1 1 0 0,0 0-1 0 0,0-1 1 0 0,0 1 0 0 0,0-1-1 0 0,0 1 1 0 0,0-1-1 0 0,-1 1 1 0 0,1 0-1 0 0,0-1 1 0 0,0 1-1 0 0,0-1 1 0 0,-1 1 0 0 0,1 0-1 0 0,0-1 1 0 0,0 1-1 0 0,-1 0-441 0 0,-1-2 376 0 0,0 1 0 0 0,-1 0 0 0 0,1 0 0 0 0,0 0 0 0 0,-1 0 0 0 0,1 0 0 0 0,-1 0 0 0 0,1 1 0 0 0,-1-1-1 0 0,0 1 1 0 0,1 0 0 0 0,-1 0 0 0 0,1 0 0 0 0,-1 0-376 0 0,-1 0 66 0 0,1 0 0 0 0,0 1 0 0 0,0 0 0 0 0,0 0-1 0 0,0 0 1 0 0,0 0 0 0 0,0 0 0 0 0,0 0 0 0 0,0 1 0 0 0,1 0 0 0 0,-1-1 0 0 0,1 1 0 0 0,-1 0-1 0 0,1 0 1 0 0,-1 0 0 0 0,1 1-66 0 0,0-1 41 0 0,0 0 0 0 0,0 1 0 0 0,1-1-1 0 0,-1 1 1 0 0,1-1 0 0 0,-1 1 0 0 0,1-1-1 0 0,0 1 1 0 0,0 0 0 0 0,0 0 0 0 0,0 2-41 0 0,-4 40 159 0 0,4-42-159 0 0,1 0 0 0 0,0 0 0 0 0,1 0 1 0 0,-1 0-1 0 0,0 0 0 0 0,1 0 0 0 0,0 0 0 0 0,-1 0 0 0 0,1 0 1 0 0,1 0-1 0 0,-1 0 0 0 0,0-1 0 0 0,2 3 0 0 0,-3-5-4 0 0,1 1-1 0 0,-1 0 1 0 0,1 0-1 0 0,0-1 1 0 0,-1 1-1 0 0,1 0 1 0 0,0-1 0 0 0,0 1-1 0 0,0-1 1 0 0,-1 1-1 0 0,1-1 1 0 0,0 1-1 0 0,0-1 1 0 0,0 1-1 0 0,0-1 1 0 0,0 0 0 0 0,0 0-1 0 0,0 1 1 0 0,0-1-1 0 0,0 0 1 0 0,0 0-1 0 0,0 0 5 0 0,1 0-24 0 0,0-1 0 0 0,0 1 0 0 0,0-1 0 0 0,0 1 0 0 0,0-1 0 0 0,-1 0 0 0 0,1 0 0 0 0,0 1 0 0 0,-1-1 0 0 0,1 0 0 0 0,0-1 24 0 0,5-3-188 0 0,-1-1 1 0 0,0 1-1 0 0,-1-1 0 0 0,5-6 188 0 0,1-1-282 0 0,-2-1 1 0 0,0 0-1 0 0,-1 0 1 0 0,0-1-1 0 0,-1 0 1 0 0,-1 0 0 0 0,4-14 281 0 0,-5 11 356 0 0,0-1 1 0 0,-2 0 0 0 0,0-1 0 0 0,-1 1-1 0 0,-1-1 1 0 0,0-9-357 0 0,-2 23 1275 0 0,0 7-428 0 0,-2 13-60 0 0,0 11-555 0 0,2-13 87 0 0,-1 15-390 0 0,1-1 1 0 0,1 1 0 0 0,1-1-1 0 0,2 0 1 0 0,1 1 0 0 0,1-1 0 0 0,2 3 70 0 0,-7-28-221 0 0,0 0 1 0 0,0 0 0 0 0,1 0 0 0 0,-1 0 0 0 0,0-1 0 0 0,1 1-1 0 0,-1 0 1 0 0,1 0 0 0 0,-1 0 0 0 0,1-1 0 0 0,-1 1 0 0 0,1 0-1 0 0,-1-1 1 0 0,1 1 0 0 0,0-1 0 0 0,-1 1 0 0 0,2 0 220 0 0,-2-1-306 0 0,0 0 1 0 0,1 0 0 0 0,-1 0 0 0 0,0 0-1 0 0,1 0 1 0 0,-1 0 0 0 0,1 0-1 0 0,-1 0 1 0 0,0 0 0 0 0,1 0 0 0 0,-1-1-1 0 0,0 1 1 0 0,1 0 0 0 0,-1 0-1 0 0,0 0 1 0 0,1 0 0 0 0,-1-1 0 0 0,0 1-1 0 0,1 0 1 0 0,-1 0 0 0 0,0-1 0 0 0,0 1-1 0 0,1 0 1 0 0,-1-1 0 0 0,0 1-1 0 0,0 0 1 0 0,0 0 0 0 0,1-1 0 0 0,-1 1-1 0 0,0 0 1 0 0,0-1 0 0 0,0 1-1 0 0,0-1 1 0 0,0 1 0 0 0,0 0 0 0 0,0-1-1 0 0,0 1 1 0 0,0 0 0 0 0,0-1-1 0 0,0 1 306 0 0,2-4-4857 0 0</inkml:trace>
  <inkml:trace contextRef="#ctx0" brushRef="#br1" timeOffset="83">1877 4373 1032 0 0,'-1'0'3562'0'0,"-9"2"5740"0"0,9 0-4220 0 0,1 6-4165 0 0,-2-1-345 0 0,0 0 0 0 0,1 0 0 0 0,0 0 0 0 0,1 0 0 0 0,-1 7-572 0 0,1-7-189 0 0,1 1 0 0 0,-1 0 0 0 0,1-1 0 0 0,1 1 0 0 0,0 3 189 0 0,-1-10-243 0 0,-1-1 1 0 0,0 1-1 0 0,0 0 1 0 0,1 0-1 0 0,-1 0 0 0 0,1 0 1 0 0,-1-1-1 0 0,1 1 1 0 0,-1 0-1 0 0,1 0 0 0 0,-1-1 1 0 0,1 1-1 0 0,0 0 243 0 0,0 0-168 0 0,-1-1-1 0 0,0 0 0 0 0,1 0 1 0 0,-1 0-1 0 0,1 0 0 0 0,-1 0 0 0 0,0 1 1 0 0,1-1-1 0 0,-1 0 0 0 0,1 0 1 0 0,-1 0-1 0 0,1 0 0 0 0,-1 0 1 0 0,0 0-1 0 0,1 0 0 0 0,-1 0 1 0 0,1 0-1 0 0,-1-1 0 0 0,0 1 1 0 0,1 0-1 0 0,-1 0 0 0 0,1 0 0 0 0,-1 0 1 0 0,0-1-1 0 0,1 1 0 0 0,-1 0 1 0 0,0 0 168 0 0,5-5-3092 0 0</inkml:trace>
  <inkml:trace contextRef="#ctx0" brushRef="#br1" timeOffset="84">1881 4243 1568 0 0,'-2'-1'13747'0'0,"-1"-2"-9946"0"0,2 2-1905 0 0,0 1-1143 0 0,-1 2-593 0 0,0-2 128 0 0,1 1-160 0 0,0 0-24 0 0,4 2-776 0 0,-1 2-361 0 0,2-1-727 0 0,-1 1-945 0 0,2 2 1865 0 0,1-1-2112 0 0,0 1-6514 0 0</inkml:trace>
  <inkml:trace contextRef="#ctx0" brushRef="#br1" timeOffset="85">1952 4401 0 0 0,'0'0'288'0'0,"0"0"0"0"0,0 1 0 0 0,0-1 0 0 0,0 1 0 0 0,0-1 0 0 0,0 0 0 0 0,0 1 0 0 0,0-1 1 0 0,0 1-1 0 0,0-1 0 0 0,0 0 0 0 0,1 1 0 0 0,-1-1 0 0 0,0 0 0 0 0,0 1 0 0 0,0-1 0 0 0,0 1 0 0 0,1-1 0 0 0,-1 0 0 0 0,0 1 0 0 0,0-1 0 0 0,1 0 0 0 0,-1 0 0 0 0,0 1 0 0 0,0-1 1 0 0,1 0-1 0 0,-1 0 0 0 0,0 1 0 0 0,1-1 0 0 0,-1 0 0 0 0,0 0 0 0 0,1 0 0 0 0,-1 0 0 0 0,1 1-288 0 0,0-1 377 0 0,0 0 1 0 0,0-1-1 0 0,0 1 0 0 0,0 0 0 0 0,0 0 1 0 0,0 0-1 0 0,0-1 0 0 0,0 1 1 0 0,0-1-1 0 0,0 1 0 0 0,0 0 1 0 0,0-1-1 0 0,0 0-377 0 0,3-2 159 0 0,0 1 1 0 0,0-2-1 0 0,0 1 1 0 0,0 0-1 0 0,-1-1 0 0 0,1 0-159 0 0,-2 2-5 0 0,-1 0-1 0 0,1 0 0 0 0,-1 0 0 0 0,1 0 0 0 0,-1-1 0 0 0,0 1 1 0 0,0-1-1 0 0,0 1 0 0 0,0-1 0 0 0,0 1 0 0 0,-1-1 0 0 0,1 0 0 0 0,-1 1 1 0 0,0-1-1 0 0,1 0 0 0 0,-1 0 6 0 0,-1 3 53 0 0,1-1 1 0 0,0 1-1 0 0,0 0 1 0 0,-1 0-1 0 0,1-1 1 0 0,0 1-1 0 0,-1 0 1 0 0,1 0-1 0 0,0-1 1 0 0,-1 1-1 0 0,1 0 1 0 0,0 0-1 0 0,-1 0 0 0 0,1 0 1 0 0,-1 0-1 0 0,1 0 1 0 0,0-1-1 0 0,-1 1 1 0 0,1 0-1 0 0,-1 0 1 0 0,1 0-1 0 0,0 0 1 0 0,-1 0-1 0 0,1 1 1 0 0,-1-1-1 0 0,1 0 0 0 0,0 0 1 0 0,-1 0-1 0 0,1 0 1 0 0,-1 0-1 0 0,1 0 1 0 0,0 1-1 0 0,-1-1 1 0 0,1 0-1 0 0,0 0 1 0 0,-1 1-1 0 0,1-1 1 0 0,0 0-1 0 0,0 0 0 0 0,-1 1-53 0 0,-13 10 1879 0 0,8-5-1231 0 0,1 2 1 0 0,0-1-1 0 0,0 1 0 0 0,0-1 1 0 0,1 1-1 0 0,1 0 0 0 0,-1 1-648 0 0,3-6 103 0 0,0 1 0 0 0,0-1-1 0 0,0 1 1 0 0,0 0 0 0 0,1-1 0 0 0,-1 1-1 0 0,1 0 1 0 0,0-1 0 0 0,0 1-1 0 0,0 0 1 0 0,1 0 0 0 0,-1-1-1 0 0,1 1 1 0 0,0 0 0 0 0,0-1-1 0 0,0 1 1 0 0,1-1 0 0 0,-1 1-103 0 0,1-2-109 0 0,-1 0 1 0 0,0 0 0 0 0,1 0 0 0 0,-1 0-1 0 0,1-1 1 0 0,-1 1 0 0 0,1 0-1 0 0,0-1 1 0 0,0 0 0 0 0,0 1 0 0 0,0-1-1 0 0,0 0 1 0 0,0 0 0 0 0,0 0 0 0 0,0 0-1 0 0,0 0 1 0 0,0 0 0 0 0,1-1 0 0 0,-1 1-1 0 0,0-1 1 0 0,1 0 108 0 0,4 1-482 0 0,-1-1 0 0 0,0 0-1 0 0,1 0 1 0 0,-1 0 0 0 0,1-1 0 0 0,-1 0-1 0 0,0 0 483 0 0,17-4-2624 0 0</inkml:trace>
  <inkml:trace contextRef="#ctx0" brushRef="#br1" timeOffset="86">2505 4259 280 0 0,'1'-13'950'0'0,"-1"4"1313"0"0,0 8 2634 0 0,0 5 4007 0 0,1 8-7842 0 0,-1 0-1 0 0,-1 0 1 0 0,0-1-1 0 0,-2 7-1061 0 0,-1 30 827 0 0,4-31-667 0 0,-1-10-149 0 0,1 0-1 0 0,1 1 1 0 0,-1-1 0 0 0,2 4-11 0 0,0 14-311 0 0,-1-19-370 0 0,-1-1 0 0 0,1 0 0 0 0,0 1 0 0 0,0-1 0 0 0,0 0 0 0 0,1 2 681 0 0,-1-3-2169 0 0,3 2-3836 0 0,-1-6-1754 0 0</inkml:trace>
  <inkml:trace contextRef="#ctx0" brushRef="#br1" timeOffset="87">2392 4251 992 0 0,'-19'-5'14345'0'0,"18"2"-9862"0"0,10 0-2982 0 0,-1 1-1145 0 0,-1 1 0 0 0,1-2 0 0 0,-1 1 1 0 0,6-3-357 0 0,7-3 290 0 0,20-6-138 0 0,-9 3-3024 0 0,25-6 2872 0 0,-27 12-4887 0 0,2 3-3336 0 0,-16 2 2457 0 0</inkml:trace>
  <inkml:trace contextRef="#ctx0" brushRef="#br1" timeOffset="88">2433 4381 1424 0 0,'-5'-2'11821'0'0,"4"-1"-5698"0"0,8 0-2178 0 0,12 1-4069 0 0,-6 1 165 0 0,1 0-1 0 0,-1-1 1 0 0,0-1 0 0 0,1 0-41 0 0,52-17-6098 0 0,-51 16 3631 0 0,1-2-3190 0 0</inkml:trace>
  <inkml:trace contextRef="#ctx0" brushRef="#br1" timeOffset="89">2646 4406 896 0 0,'3'4'13390'0'0,"4"-2"-8917"0"0,9-2-4514 0 0,-14 0 1242 0 0,3 0-1175 0 0,0-1 0 0 0,0 1-1 0 0,1-1 1 0 0,-1-1 0 0 0,0 1 0 0 0,0-1 0 0 0,-1 0 0 0 0,1 0 0 0 0,0 0-1 0 0,-1-1 1 0 0,1 0 0 0 0,-1 0-26 0 0,-2 2-159 0 0,0 0 0 0 0,0 0-1 0 0,0 0 1 0 0,-1-1 0 0 0,1 1-1 0 0,-1-1 1 0 0,1 0 0 0 0,-1 1 0 0 0,1-1-1 0 0,-1 0 1 0 0,0 0 0 0 0,0 0 0 0 0,0 0-1 0 0,0 0 1 0 0,0 0 0 0 0,0 0-1 0 0,0 0 1 0 0,-1 0 0 0 0,1 0 0 0 0,-1 0-1 0 0,0-1 1 0 0,0 1 0 0 0,1 0-1 0 0,-1 0 1 0 0,-1 0 0 0 0,1-1 0 0 0,0 1-1 0 0,0 0 1 0 0,-1-1 159 0 0,1 2 20 0 0,-1 0 1 0 0,1 0-1 0 0,0 0 1 0 0,-1 1-1 0 0,1-1 1 0 0,-1 0-1 0 0,1 0 1 0 0,-1 0-1 0 0,1 0 1 0 0,-1 1-1 0 0,0-1 1 0 0,1 0-1 0 0,-1 0 1 0 0,0 1-1 0 0,1-1 1 0 0,-1 1-1 0 0,0-1 1 0 0,0 0-1 0 0,0 1 1 0 0,0 0-1 0 0,0-1 1 0 0,0 1-1 0 0,0-1-20 0 0,-1 1 141 0 0,1 0-1 0 0,-1 0 0 0 0,0 0 1 0 0,0 0-1 0 0,0 0 1 0 0,1 0-1 0 0,-1 0 0 0 0,0 1 1 0 0,0-1-1 0 0,1 0 1 0 0,-1 1-1 0 0,-1 0-140 0 0,-3 2 660 0 0,-1 0 0 0 0,1 1 0 0 0,-1-1 0 0 0,1 2 0 0 0,-5 3-660 0 0,8-5 210 0 0,0-1-1 0 0,0 1 1 0 0,1 0 0 0 0,-1 1 0 0 0,1-1 0 0 0,-1 0 0 0 0,1 1-1 0 0,0-1 1 0 0,0 1 0 0 0,1 0 0 0 0,-1 0 0 0 0,1-1 0 0 0,0 1-1 0 0,0 0 1 0 0,0 0 0 0 0,0 2-210 0 0,1-4 27 0 0,0 0 0 0 0,0 1 0 0 0,0-1 0 0 0,0 0 0 0 0,0 1 1 0 0,0-1-1 0 0,0 0 0 0 0,1 0 0 0 0,0 1 0 0 0,-1-1 0 0 0,1 0 0 0 0,0 0 0 0 0,0 0 0 0 0,0 0 0 0 0,0 0 0 0 0,0 0 0 0 0,0 0 0 0 0,1 0 0 0 0,-1 0 0 0 0,1-1 1 0 0,-1 1-1 0 0,1-1 0 0 0,0 1 0 0 0,0-1 0 0 0,0 1 0 0 0,-1-1 0 0 0,1 0 0 0 0,0 0 0 0 0,1 0-27 0 0,0 1-250 0 0,1-1-1 0 0,0 1 1 0 0,0-1 0 0 0,0 0-1 0 0,-1 0 1 0 0,1-1 0 0 0,0 1-1 0 0,4-1 251 0 0,-3 0-684 0 0,-1 0 1 0 0,1-1-1 0 0,0 0 0 0 0,-1 0 0 0 0,1 0 0 0 0,-1 0 1 0 0,1-1-1 0 0,-1 0 0 0 0,0 0 0 0 0,1 0 0 0 0,0-1 684 0 0,7-4-3464 0 0</inkml:trace>
  <inkml:trace contextRef="#ctx0" brushRef="#br1" timeOffset="90">2871 4194 648 0 0,'-4'-11'8824'0'0,"5"19"254"0"0,0 3-5305 0 0,0-1-4677 0 0,-3 10 2440 0 0,-1 0-1 0 0,-6 20-1535 0 0,6-27 129 0 0,0 1-1 0 0,0-1 0 0 0,1 1 0 0 0,1 0 1 0 0,0 0-1 0 0,1 0 0 0 0,1 7-128 0 0,-1-20-65 0 0,0 0 0 0 0,0 0 1 0 0,1 0-1 0 0,-1 0 0 0 0,0 1 0 0 0,0-1 0 0 0,1 0 0 0 0,-1 0 1 0 0,0 0-1 0 0,1 0 0 0 0,-1-1 0 0 0,1 1 0 0 0,-1 0 0 0 0,1 0 1 0 0,0 0-1 0 0,-1 0 0 0 0,1 0 0 0 0,0-1 0 0 0,-1 1 0 0 0,1 0 1 0 0,0-1-1 0 0,0 1 0 0 0,0 0 0 0 0,0-1 0 0 0,0 1 0 0 0,0-1 1 0 0,0 1-1 0 0,0-1 65 0 0,0 0-269 0 0,1 0 0 0 0,0 0 0 0 0,-1 0 0 0 0,1 0 0 0 0,-1-1 0 0 0,1 1 0 0 0,-1 0 0 0 0,1-1 0 0 0,-1 1 0 0 0,1-1 0 0 0,-1 0 0 0 0,0 1 0 0 0,1-1 0 0 0,-1 0 0 0 0,0 0 0 0 0,0 0 1 0 0,1 0-1 0 0,-1 0 0 0 0,0 0 269 0 0,31-30-4859 0 0,-12 9 4633 0 0,-16 18 1256 0 0,-1 0 1 0 0,1 1 0 0 0,0-1 0 0 0,-1 1 0 0 0,3-1-1031 0 0,-5 4 92 0 0,-1 0 1 0 0,0-1-1 0 0,0 1 1 0 0,0 0-1 0 0,0 0 1 0 0,0 0-1 0 0,1 0 1 0 0,-1 0-1 0 0,0 0 1 0 0,0 0-1 0 0,0 0 0 0 0,0 0 1 0 0,0 0-1 0 0,1 0 1 0 0,-1 0-1 0 0,0 0 1 0 0,0 0-1 0 0,0 0 1 0 0,0 0-1 0 0,0 0 1 0 0,1 0-1 0 0,-1 0 1 0 0,0 0-1 0 0,0 0 0 0 0,0 0 1 0 0,0 0-1 0 0,0 0 1 0 0,1 0-1 0 0,-1 0 1 0 0,0 1-1 0 0,0-1 1 0 0,0 0-1 0 0,0 0 1 0 0,0 0-1 0 0,0 0 1 0 0,1 0-1 0 0,-1 0 0 0 0,0 0 1 0 0,0 1-1 0 0,0-1-92 0 0,1 8 1746 0 0,-2 9-202 0 0,-10 32-1773 0 0,11-48 30 0 0,0-1 0 0 0,0 1 0 0 0,0 0 0 0 0,0-1 0 0 0,0 1 0 0 0,0-1 0 0 0,0 1 0 0 0,0-1 0 0 0,0 1 1 0 0,1 0-1 0 0,-1-1 0 0 0,0 1 0 0 0,0-1 0 0 0,0 1 0 0 0,0-1 0 0 0,1 1 0 0 0,-1-1 0 0 0,0 1 0 0 0,1-1 0 0 0,-1 1 0 0 0,0-1 0 0 0,1 0 0 0 0,-1 1 1 0 0,1-1-1 0 0,-1 1 0 0 0,0-1 0 0 0,1 0 0 0 0,-1 1 0 0 0,1-1 0 0 0,-1 0 0 0 0,1 0 199 0 0,3 4-3065 0 0</inkml:trace>
  <inkml:trace contextRef="#ctx0" brushRef="#br1" timeOffset="91">3078 4188 504 0 0,'-1'-6'1565'0'0,"-1"-2"10064"0"0,0 7-2223 0 0,2 9-8884 0 0,0 13 941 0 0,-1 0 0 0 0,-2 12-1463 0 0,0-10 385 0 0,2 0 1 0 0,0 3-386 0 0,2 9-1360 0 0,4 11 1360 0 0,-1-19-4104 0 0,2-2-4183 0 0,-6-22-2500 0 0</inkml:trace>
  <inkml:trace contextRef="#ctx0" brushRef="#br1" timeOffset="92">3178 4379 96 0 0,'6'0'11320'0'0,"2"0"-5596"0"0,0-2-3941 0 0,-5 2-1871 0 0,0-1 0 0 0,-1 0 0 0 0,0 0 0 0 0,1 0 0 0 0,-1 0 0 0 0,1 0 0 0 0,-1-1 0 0 0,0 1 0 0 0,0-1 0 0 0,0 1 0 0 0,0-1 0 0 0,0 0-1 0 0,1-1 89 0 0,-2 1-89 0 0,1-1-1 0 0,-1 1 1 0 0,0-1-1 0 0,0 0 0 0 0,0 1 1 0 0,0-1-1 0 0,0 0 0 0 0,0 0 1 0 0,-1 0-1 0 0,0 0 0 0 0,1 0 1 0 0,-1-2 89 0 0,0 4 6 0 0,0 1 1 0 0,0-1 0 0 0,0 0-1 0 0,0 0 1 0 0,0 0 0 0 0,0 0-1 0 0,0 0 1 0 0,0 1 0 0 0,-1-1-1 0 0,1 0 1 0 0,0 0 0 0 0,0 0-1 0 0,-1 1 1 0 0,1-1 0 0 0,0 0-1 0 0,-1 0 1 0 0,1 1 0 0 0,-1-1-1 0 0,1 0 1 0 0,-1 1 0 0 0,0-1-1 0 0,1 1 1 0 0,-1-1 0 0 0,1 1-1 0 0,-1-1 1 0 0,0 1 0 0 0,0-1-1 0 0,1 1 1 0 0,-1-1 0 0 0,0 1-1 0 0,0 0 1 0 0,1-1-1 0 0,-1 1 1 0 0,0 0 0 0 0,0 0-1 0 0,0 0 1 0 0,0 0 0 0 0,1 0-1 0 0,-1 0 1 0 0,0 0 0 0 0,0 0-1 0 0,0 0 1 0 0,0 0 0 0 0,1 0-1 0 0,-1 0 1 0 0,-1 1-7 0 0,1-1 87 0 0,-1 1 0 0 0,0 0-1 0 0,1 0 1 0 0,-1 0 0 0 0,1 0 0 0 0,-1 0 0 0 0,1 0 0 0 0,-1 0 0 0 0,1 0-1 0 0,0 1 1 0 0,-1-1 0 0 0,1 1 0 0 0,0-1 0 0 0,0 1-87 0 0,-14 23 1263 0 0,12-19-1070 0 0,0 0 0 0 0,1 0-1 0 0,0 0 1 0 0,0 1 0 0 0,0-1 0 0 0,1 0-1 0 0,0 2-192 0 0,1-7 3 0 0,0 1 0 0 0,-1-1-1 0 0,1 0 1 0 0,0 1 0 0 0,0-1-1 0 0,0 0 1 0 0,1 1 0 0 0,-1-1-1 0 0,0 0 1 0 0,0 1 0 0 0,1-1-1 0 0,-1 0 1 0 0,1 0-1 0 0,-1 1 1 0 0,1-1 0 0 0,0 0-1 0 0,-1 0 1 0 0,1 0 0 0 0,0 0-1 0 0,0 0 1 0 0,0 0 0 0 0,-1 0-1 0 0,1 0 1 0 0,0 0-1 0 0,0 0 1 0 0,1 0 0 0 0,-1-1-1 0 0,0 1 1 0 0,0 0 0 0 0,0-1-1 0 0,0 1 1 0 0,1-1 0 0 0,-1 1-1 0 0,0-1 1 0 0,1 0 0 0 0,-1 1-1 0 0,0-1-2 0 0,3 0-170 0 0,0 1 1 0 0,0-1-1 0 0,0 0 0 0 0,0 0 1 0 0,0 0-1 0 0,-1-1 0 0 0,1 1 0 0 0,0-1 1 0 0,0 0-1 0 0,0 0 0 0 0,-1-1 0 0 0,1 1 1 0 0,1-1 169 0 0,5-4-3196 0 0,0 0 0 0 0,0 0 1 0 0,7-7 3195 0 0,-9 7-1843 0 0,2-1 0 0 0,-1 1 1 0 0,1 0-1 0 0,2 0 1843 0 0,-3 1-1689 0 0,3 0 13031 0 0,-10 8-5309 0 0,-4 7-3464 0 0,-2 11-1341 0 0,5 13-1392 0 0,1-11-24 0 0,0-2-197 0 0,7 8-2496 0 0,-19-59 1882 0 0,9 25 1358 0 0,0-1 0 0 0,0 1 0 0 0,1 0 1 0 0,-1 0-1 0 0,1-1 0 0 0,1 1 1 0 0,-1 0-1 0 0,1 0 0 0 0,0-1 0 0 0,0 1 1 0 0,0 0-1 0 0,1 0 0 0 0,0-3-359 0 0,2 0 532 0 0,0 0 0 0 0,0 1-1 0 0,5-7-531 0 0,8-7-1672 0 0,0 7-2693 0 0,3 2-3643 0 0,-10 8-281 0 0</inkml:trace>
  <inkml:trace contextRef="#ctx0" brushRef="#br1" timeOffset="93">3740 4192 1592 0 0,'-6'-8'13406'0'0,"0"1"-8851"0"0,6 7-4466 0 0,-1-1 0 0 0,1 0-1 0 0,0 0 1 0 0,-1 0-1 0 0,1 1 1 0 0,0-1 0 0 0,-1 0-1 0 0,1 0 1 0 0,0 0-1 0 0,0 0 1 0 0,0 1 0 0 0,0-1-1 0 0,0 0 1 0 0,0 0-1 0 0,0 0 1 0 0,0 0 0 0 0,0 0-1 0 0,0 0 1 0 0,0 1-1 0 0,1-1 1 0 0,-1 0 0 0 0,0 0-1 0 0,1 0-88 0 0,0-2 43 0 0,0-1-1 0 0,1 1 1 0 0,-1 0 0 0 0,1 0-1 0 0,0 0 1 0 0,0 0-1 0 0,0 1 1 0 0,0-1 0 0 0,1 0-1 0 0,-1 1 1 0 0,1 0-1 0 0,0-1 1 0 0,-1 1 0 0 0,1 0-1 0 0,0 0-42 0 0,0 1 1 0 0,0-1 0 0 0,1 0 0 0 0,-1 1 0 0 0,0-1 0 0 0,1 1 0 0 0,-1 0 0 0 0,0 0-1 0 0,1 0 1 0 0,-1 1 0 0 0,1-1 0 0 0,0 1 0 0 0,-1 0 0 0 0,1 0 0 0 0,-1 0 0 0 0,1 0 0 0 0,0 1-1 0 0,-2-1 10 0 0,-1 1 1 0 0,1-1-1 0 0,-1 0 0 0 0,1 1 1 0 0,-1 0-1 0 0,1-1 0 0 0,-1 1 1 0 0,1 0-1 0 0,-1 0 0 0 0,0 0 1 0 0,1 0-1 0 0,-1 0 1 0 0,0 0-1 0 0,0 0 0 0 0,0 0 1 0 0,0 1-1 0 0,0-1 0 0 0,0 0 1 0 0,0 1-1 0 0,0-1 1 0 0,0 1-1 0 0,-1-1 0 0 0,1 1 1 0 0,-1-1-1 0 0,1 1 0 0 0,-1-1 1 0 0,0 1-1 0 0,1-1 1 0 0,-1 1-1 0 0,0 0 0 0 0,0-1 1 0 0,0 1-1 0 0,0 0 0 0 0,0-1 1 0 0,0 1-1 0 0,-1 1-10 0 0,-1 4 213 0 0,1 0-1 0 0,-1 0 1 0 0,-1 0 0 0 0,0-1-1 0 0,0 1 1 0 0,0 0 0 0 0,0-1-1 0 0,-1 0 1 0 0,0 0 0 0 0,-3 3-213 0 0,2-2-36 0 0,0 0 0 0 0,0 1 1 0 0,1-1-1 0 0,0 1 1 0 0,1 0-1 0 0,-1 0 1 0 0,1 3 35 0 0,2-11-163 0 0,1 1 1 0 0,0 0 0 0 0,0 0-1 0 0,-1-1 1 0 0,1 1-1 0 0,0 0 1 0 0,0 0-1 0 0,0-1 1 0 0,0 1-1 0 0,0 0 1 0 0,0 0-1 0 0,0-1 1 0 0,0 1 0 0 0,0 0-1 0 0,0 0 1 0 0,1 0-1 0 0,-1-1 1 0 0,0 1-1 0 0,0 0 1 0 0,1-1-1 0 0,-1 1 1 0 0,0 0-1 0 0,1-1 1 0 0,-1 1 0 0 0,1 0-1 0 0,-1-1 1 0 0,1 1-1 0 0,-1-1 1 0 0,1 1-1 0 0,0-1 1 0 0,-1 1-1 0 0,1-1 1 0 0,-1 1-1 0 0,1-1 1 0 0,0 1 0 0 0,0-1-1 0 0,-1 0 1 0 0,1 0-1 0 0,0 1 1 0 0,0-1-1 0 0,-1 0 1 0 0,1 0-1 0 0,0 0 163 0 0,6 0-1851 0 0</inkml:trace>
  <inkml:trace contextRef="#ctx0" brushRef="#br1" timeOffset="94">3747 4521 8586 0 0,'-3'2'12178'0'0,"2"-3"-8785"0"0,2 0-2609 0 0,0-3-144 0 0</inkml:trace>
  <inkml:trace contextRef="#ctx0" brushRef="#br1" timeOffset="95">645 5274 0 0 0,'-7'-3'3929'0'0,"9"4"5908"0"0,7 1-996 0 0,-1-2-10936 0 0,23-4 3755 0 0,86-8-3024 0 0,-91 10 592 0 0</inkml:trace>
  <inkml:trace contextRef="#ctx0" brushRef="#br1" timeOffset="96">1199 5160 0 0 0,'2'-5'1350'0'0,"7"-12"-969"0"0,-7 12 2911 0 0,-2 2 3533 0 0,-3 8-2124 0 0,-10 21-2033 0 0,9-14-1990 0 0,-6 13 640 0 0,2 1-1 0 0,-1 8-1317 0 0,7-26 94 0 0,0 0 0 0 0,1 0 1 0 0,1 0-1 0 0,-1 1 0 0 0,1-1 1 0 0,1 0-1 0 0,-1 0 0 0 0,1 0 0 0 0,3 8-94 0 0,-4-14-1 0 0,1 0 0 0 0,-1-1-1 0 0,1 1 1 0 0,0 0 0 0 0,0 0-1 0 0,0-1 1 0 0,0 1 0 0 0,0 0-1 0 0,0-1 1 0 0,1 1 0 0 0,-1-1-1 0 0,0 1 1 0 0,1-1 0 0 0,-1 0-1 0 0,1 1 1 0 0,0-1 0 0 0,-1 0-1 0 0,1 0 2 0 0,1 0 58 0 0,1 1-1 0 0,-1-1 0 0 0,1 0 1 0 0,-1 0-1 0 0,1 0 0 0 0,-1-1 1 0 0,1 1-1 0 0,-1-1 0 0 0,4 0-57 0 0,1 0-309 0 0,0 0 0 0 0,0-1 0 0 0,1 0 0 0 0,0-1 309 0 0,27-9-5281 0 0,-15 2 389 0 0,-12 4-1376 0 0</inkml:trace>
  <inkml:trace contextRef="#ctx0" brushRef="#br1" timeOffset="97">1242 5274 1112 0 0,'-6'-2'1865'0'0,"1"0"7137"0"0,0 0-5930 0 0,2 0-1880 0 0,2 0-175 0 0,0 0-57 0 0,3 1-776 0 0,-1-1 40 0 0,3-1-88 0 0,2 1-32 0 0,1 0-296 0 0,0 1-40 0 0,0-1-320 0 0,1 0-392 0 0,-3-1-657 0 0,3 3 1193 0 0,-2 0-1216 0 0,0 0-769 0 0</inkml:trace>
  <inkml:trace contextRef="#ctx0" brushRef="#br1" timeOffset="98">1190 5139 1592 0 0,'-6'-2'13779'0'0,"1"1"-10674"0"0,2 0-1849 0 0,3-2-568 0 0,1 3 9 0 0,5-1-561 0 0,1-1 32 0 0,6 0-64 0 0,-1 0-56 0 0,1 0-400 0 0,2 0-545 0 0,2-1-607 0 0,0-1-2289 0 0,2 3 2793 0 0,-1 0-3265 0 0,1-1-3569 0 0</inkml:trace>
  <inkml:trace contextRef="#ctx0" brushRef="#br1" timeOffset="99">1409 5243 184 0 0,'-1'-8'733'0'0,"1"8"-694"0"0,0-1-1 0 0,0 1 1 0 0,0-1-1 0 0,-1 1 1 0 0,1-1-1 0 0,0 1 1 0 0,0-1-1 0 0,0 1 1 0 0,0-1-1 0 0,0 1 1 0 0,0-1-1 0 0,0 1 1 0 0,1-1-1 0 0,-1 1 1 0 0,0-1-1 0 0,0 1 1 0 0,0-1 0 0 0,1 1-1 0 0,-1-1 1 0 0,0 1-1 0 0,0-1 1 0 0,1 1-1 0 0,-1-1-38 0 0,5-8 2446 0 0,-6 7 4397 0 0,-4 9-39 0 0,3 2-7219 0 0,-1 2 1532 0 0,0 1 0 0 0,0-1 0 0 0,-2 2-1117 0 0,-8 31 683 0 0,13-40-657 0 0,-1 0 1 0 0,0 0-1 0 0,1 0 0 0 0,0 0 0 0 0,0 0 1 0 0,0 0-1 0 0,0 0 0 0 0,1 0 0 0 0,0 3-26 0 0,0-6-4 0 0,-1-1 1 0 0,0 1-1 0 0,0-1 0 0 0,0 1 0 0 0,0-1 0 0 0,1 1 1 0 0,-1-1-1 0 0,0 1 0 0 0,0-1 0 0 0,1 1 0 0 0,-1-1 0 0 0,0 1 1 0 0,1-1-1 0 0,-1 1 0 0 0,1-1 0 0 0,-1 0 0 0 0,1 1 1 0 0,-1-1-1 0 0,1 0 0 0 0,-1 1 0 0 0,1-1 0 0 0,-1 0 0 0 0,1 1 1 0 0,-1-1-1 0 0,1 0 0 0 0,-1 0 0 0 0,1 0 0 0 0,0 0 4 0 0,0 0-27 0 0,0 0 1 0 0,1 0-1 0 0,-1 0 0 0 0,0 0 0 0 0,0-1 0 0 0,1 1 0 0 0,-1 0 0 0 0,0-1 0 0 0,0 1 1 0 0,1-1-1 0 0,-1 1 0 0 0,1-2 27 0 0,4-2-195 0 0,0 0 0 0 0,0-1 0 0 0,-1 0 0 0 0,2-1 195 0 0,-6 6-23 0 0,5-7-68 0 0,-1 1 1 0 0,1-1-1 0 0,-1 0 1 0 0,0 0-1 0 0,-1 0 1 0 0,0-1-1 0 0,0 1 1 0 0,0-1-1 0 0,-1 0 0 0 0,0-1 1 0 0,1-7 90 0 0,-6 21 1119 0 0,1-2-959 0 0,0 1 1 0 0,0-1 0 0 0,0 0 0 0 0,0 0 0 0 0,1 1 0 0 0,-1 0-161 0 0,1 9 240 0 0,0-9-217 0 0,-1 1-1 0 0,1-1 0 0 0,1 0 1 0 0,-1 1-1 0 0,1-1 1 0 0,-1 1-1 0 0,1-1 1 0 0,1 0-1 0 0,-1 1 0 0 0,1 2-22 0 0,-1-7-16 0 0,-1 0-1 0 0,0 1 0 0 0,0-1 0 0 0,1 0 0 0 0,-1 1 0 0 0,0-1 0 0 0,1 0 1 0 0,-1 1-1 0 0,0-1 0 0 0,1 0 0 0 0,-1 0 0 0 0,1 1 0 0 0,-1-1 0 0 0,0 0 1 0 0,1 0-1 0 0,-1 0 0 0 0,1 0 0 0 0,-1 1 0 0 0,1-1 0 0 0,-1 0 1 0 0,1 0-1 0 0,-1 0 0 0 0,1 0 0 0 0,-1 0 0 0 0,0 0 0 0 0,1 0 0 0 0,-1 0 1 0 0,1 0-1 0 0,-1-1 0 0 0,1 1 0 0 0,-1 0 0 0 0,1 0 0 0 0,-1 0 0 0 0,0 0 1 0 0,1-1-1 0 0,-1 1 0 0 0,1 0 0 0 0,-1 0 0 0 0,0-1 0 0 0,1 1 0 0 0,-1 0 1 0 0,0-1-1 0 0,1 1 0 0 0,-1-1 17 0 0,16-14-1374 0 0,-16 15 1329 0 0,6-8-364 0 0,0 0-1 0 0,0 0 1 0 0,-1 0-1 0 0,-1 0 1 0 0,1-1-1 0 0,-1 0 1 0 0,0 0 0 0 0,1-6 409 0 0,-6 12 3066 0 0,-2 10-2025 0 0,-4 13-627 0 0,6-13-437 0 0,0 1 0 0 0,0-1 0 0 0,1 0 0 0 0,0 0 0 0 0,1 2 23 0 0,-1-5-946 0 0,1-1-1 0 0,0 1 1 0 0,0 0-1 0 0,0-1 1 0 0,0 1-1 0 0,1 2 947 0 0,6 1-5218 0 0,-4-5-2414 0 0</inkml:trace>
  <inkml:trace contextRef="#ctx0" brushRef="#br1" timeOffset="100">1690 5282 792 0 0,'-4'-10'15420'0'0,"4"21"-10284"0"0,0 6-4798 0 0,-4 16 35 0 0,2 0 1 0 0,1 1-1 0 0,2-1 1 0 0,1 2-374 0 0,-2-27-42 0 0,0-7 23 0 0,0 0 1 0 0,0 0-1 0 0,0 1 1 0 0,0-1-1 0 0,0 0 1 0 0,0 0-1 0 0,0 0 0 0 0,1 0 1 0 0,-1 0-1 0 0,0 1 1 0 0,1-1-1 0 0,-1 0 1 0 0,0 0-1 0 0,1 0 1 0 0,0 1 18 0 0,2-38-783 0 0,-3 19 627 0 0,1 0 1 0 0,1 0-1 0 0,3-15 156 0 0,-1 18-35 0 0,0 0 0 0 0,0 1 0 0 0,1-1 0 0 0,1 1 0 0 0,0 0 0 0 0,1 0 0 0 0,5-8 35 0 0,-11 20-41 0 0,0 0 1 0 0,-1 0 0 0 0,1 0 0 0 0,0 0 0 0 0,0 0 0 0 0,0 0 0 0 0,0 0 0 0 0,0 0 0 0 0,0 0 0 0 0,0 1 0 0 0,0-1-1 0 0,0 0 1 0 0,1 1 0 0 0,-1-1 0 0 0,0 0 0 0 0,1 1 40 0 0,-1 0-31 0 0,0 0 1 0 0,0-1-1 0 0,-1 1 1 0 0,1 1-1 0 0,0-1 0 0 0,0 0 1 0 0,-1 0-1 0 0,1 0 1 0 0,0 0-1 0 0,-1 0 0 0 0,1 1 1 0 0,0-1-1 0 0,-1 0 1 0 0,1 1-1 0 0,0-1 0 0 0,-1 0 1 0 0,1 1-1 0 0,0-1 0 0 0,-1 1 1 0 0,1-1-1 0 0,0 1 31 0 0,0 1 1 0 0,1 0-1 0 0,-1 0 1 0 0,1 0-1 0 0,-1 0 1 0 0,0 1-1 0 0,0-1 1 0 0,0 0 0 0 0,0 1-1 0 0,0-1 1 0 0,-1 1-1 0 0,1-1 1 0 0,-1 1-1 0 0,1-1 1 0 0,-1 1-1 0 0,0 0 0 0 0,0 3 92 0 0,0 0 0 0 0,-1-1 0 0 0,0 1 0 0 0,0-1 0 0 0,-1 1 0 0 0,1-1 0 0 0,-1 1 0 0 0,0-1-1 0 0,-2 3-91 0 0,3-7-21 0 0,1 0 0 0 0,-1 0 0 0 0,1 1 0 0 0,-1-1 0 0 0,0 0 0 0 0,1 0 0 0 0,-1 0-1 0 0,0 0 1 0 0,0 0 0 0 0,0 0 0 0 0,0-1 0 0 0,0 1 0 0 0,0 0 0 0 0,0 0 0 0 0,0-1-1 0 0,0 1 1 0 0,0-1 0 0 0,-1 1 0 0 0,1-1 0 0 0,0 1 0 0 0,0-1 0 0 0,-1 0-1 0 0,1 1 1 0 0,0-1 0 0 0,0 0 0 0 0,-1 0 0 0 0,1 0 0 0 0,0 0 0 0 0,-1 0 0 0 0,1 0-1 0 0,0 0 1 0 0,0-1 0 0 0,-1 1 0 0 0,1 0 0 0 0,0-1 0 0 0,0 1 0 0 0,0-1 0 0 0,-1 1-1 0 0,1-1 1 0 0,0 0 0 0 0,0 1 0 0 0,0-1 0 0 0,-1-1 21 0 0,1 1-431 0 0,-1 0-1 0 0,1 0 1 0 0,0 0-1 0 0,0 0 1 0 0,-1-1-1 0 0,1 1 1 0 0,0 0 0 0 0,0-1-1 0 0,0 1 1 0 0,1-1-1 0 0,-1 1 1 0 0,0-1-1 0 0,0 1 1 0 0,1-1 0 0 0,-1 0-1 0 0,1 0 432 0 0,-2-5-4670 0 0</inkml:trace>
  <inkml:trace contextRef="#ctx0" brushRef="#br1" timeOffset="101">1969 5158 408 0 0,'1'-19'1494'0'0,"-1"6"4175"0"0,0-1 1 0 0,-1 1 0 0 0,-1-7-5670 0 0,-5-3 1169 0 0,7 22-1111 0 0,0 1 0 0 0,0 0 0 0 0,0-1 0 0 0,0 1 0 0 0,0-1 0 0 0,-1 1 0 0 0,1 0 0 0 0,0-1 0 0 0,0 1 0 0 0,0 0 0 0 0,-1-1 0 0 0,1 1 0 0 0,0 0 0 0 0,0 0 0 0 0,-1-1 0 0 0,1 1 0 0 0,0 0 0 0 0,-1 0 0 0 0,1-1 0 0 0,0 1 0 0 0,-1 0 0 0 0,1 0 0 0 0,0 0 0 0 0,-1 0 0 0 0,1-1-1 0 0,0 1 1 0 0,-1 0 0 0 0,1 0 0 0 0,0 0 0 0 0,-1 0 0 0 0,1 0-58 0 0,-1 0 53 0 0,0 1 0 0 0,1-1-1 0 0,-1 0 1 0 0,0 1-1 0 0,1-1 1 0 0,-1 1-1 0 0,1-1 1 0 0,-1 0 0 0 0,1 1-1 0 0,-1 0 1 0 0,1-1-1 0 0,-1 1 1 0 0,1-1 0 0 0,-1 1-1 0 0,1 0-52 0 0,-12 24 476 0 0,6-5-293 0 0,2 1 0 0 0,0-1 0 0 0,1 1 0 0 0,1-1 0 0 0,0 10-183 0 0,2 31 69 0 0,3 12-69 0 0,1-24-2232 0 0,7 21 2232 0 0,-7-45-3869 0 0,0 1-3325 0 0,-1-9 22 0 0,-2-9 5151 0 0,-1-4 1378 0 0,-1-5 336 0 0</inkml:trace>
  <inkml:trace contextRef="#ctx0" brushRef="#br1" timeOffset="102">1901 5467 0 0 0,'-7'-16'348'0'0,"0"0"1"0"0,1 0-1 0 0,1 0 0 0 0,-2-8-348 0 0,0-23 4573 0 0,6 38-1805 0 0,1 0 1 0 0,0 0-1 0 0,1 0 1 0 0,0 0-2769 0 0,-1 7 299 0 0,0 0 1 0 0,1 0-1 0 0,-1 0 1 0 0,0 0-1 0 0,1 0 0 0 0,0 0 1 0 0,-1 0-1 0 0,1 0 1 0 0,0 1-1 0 0,0-1 1 0 0,0 0-1 0 0,0 0 1 0 0,0 1-1 0 0,1-1 1 0 0,-1 1-1 0 0,1-2-299 0 0,0 3 29 0 0,-1-1 0 0 0,0 1-1 0 0,0-1 1 0 0,0 1 0 0 0,1-1 0 0 0,-1 1 0 0 0,0 0-1 0 0,1-1 1 0 0,-1 1 0 0 0,0 0 0 0 0,1 0 0 0 0,-1 0-1 0 0,0 0 1 0 0,1 0 0 0 0,-1 0 0 0 0,1 1 0 0 0,-1-1-1 0 0,0 0 1 0 0,0 1 0 0 0,1-1 0 0 0,-1 1 0 0 0,0-1-1 0 0,0 1 1 0 0,1 0-29 0 0,52 25-5148 0 0,-45-22 3393 0 0</inkml:trace>
  <inkml:trace contextRef="#ctx0" brushRef="#br1" timeOffset="103">2049 5306 416 0 0,'11'-2'10572'0'0,"1"-3"-4590"0"0,-7 2-5312 0 0,-1 0-1 0 0,0 0 1 0 0,1 0 0 0 0,2-3-670 0 0,-3 2-427 0 0,-1 1 0 0 0,0-1 1 0 0,0 1-1 0 0,0-1 1 0 0,-1 0-1 0 0,1 0 0 0 0,-1 0 1 0 0,1-2 426 0 0,1-10 1017 0 0,-4 16-999 0 0,0-1-1 0 0,0 1 1 0 0,0 0 0 0 0,0-1-1 0 0,0 1 1 0 0,0-1-1 0 0,0 1 1 0 0,0 0 0 0 0,0-1-1 0 0,0 1 1 0 0,0-1 0 0 0,0 1-1 0 0,0 0 1 0 0,0-1 0 0 0,-1 1-1 0 0,1-1 1 0 0,0 1-1 0 0,0 0 1 0 0,0-1 0 0 0,-1 1-1 0 0,1 0 1 0 0,0-1 0 0 0,0 1-1 0 0,-1 0 1 0 0,1 0-1 0 0,0-1 1 0 0,-1 1 0 0 0,1 0-1 0 0,0 0 1 0 0,-1-1 0 0 0,1 1-1 0 0,0 0-17 0 0,-1 0 89 0 0,0 0 0 0 0,-1 0 0 0 0,1-1-1 0 0,0 1 1 0 0,0 0 0 0 0,0 1-1 0 0,0-1 1 0 0,0 0 0 0 0,0 0 0 0 0,0 0-1 0 0,0 1 1 0 0,-1-1-89 0 0,-25 14 1964 0 0,22-10-1653 0 0,0-1 0 0 0,1 1-1 0 0,-1 1 1 0 0,1-1 0 0 0,0 1 0 0 0,0-1 0 0 0,0 1 0 0 0,1 0 0 0 0,0 1-1 0 0,0-1 1 0 0,-1 4-311 0 0,3-7 9 0 0,0 0 0 0 0,0 0-1 0 0,0 0 1 0 0,0 0 0 0 0,1 0-1 0 0,-1 1 1 0 0,1-1 0 0 0,0 0-1 0 0,0 0 1 0 0,-1 0 0 0 0,1 1-1 0 0,1-1 1 0 0,-1 0 0 0 0,0 0-1 0 0,1 1 1 0 0,-1-1 0 0 0,1 0-1 0 0,-1 0 1 0 0,1 0 0 0 0,0 0-1 0 0,0 0 1 0 0,0 0 0 0 0,0 0-1 0 0,0 0 1 0 0,1 0 0 0 0,-1 0-1 0 0,0-1 1 0 0,1 1 0 0 0,-1-1-1 0 0,1 1 1 0 0,0-1 0 0 0,1 2-9 0 0,0-2-307 0 0,1 1 0 0 0,-1-1 1 0 0,1 1-1 0 0,0-1 1 0 0,-1 0-1 0 0,1-1 1 0 0,0 1-1 0 0,-1-1 0 0 0,1 1 1 0 0,0-1-1 0 0,0 0 1 0 0,0-1-1 0 0,-1 1 1 0 0,1-1-1 0 0,0 1 0 0 0,0-1 1 0 0,-1 0 306 0 0,11-5-2023 0 0</inkml:trace>
  <inkml:trace contextRef="#ctx0" brushRef="#br1" timeOffset="104">2217 5114 0 0 0,'7'-13'136'0'0,"3"-4"776"0"0,-8 6 1992 0 0,-2 11 4923 0 0,-1 3-3791 0 0,-2 16-2778 0 0,1 42 518 0 0,0-39-1623 0 0,1 0-1 0 0,2 0 1 0 0,0 0 0 0 0,1 0-1 0 0,4 19-152 0 0,-6-40-9 0 0,0-1-1 0 0,0 1 0 0 0,0-1 1 0 0,1 1-1 0 0,-1-1 0 0 0,0 1 1 0 0,0-1-1 0 0,0 1 0 0 0,1-1 1 0 0,-1 1-1 0 0,0-1 0 0 0,0 1 1 0 0,1-1-1 0 0,-1 1 0 0 0,0-1 1 0 0,1 0-1 0 0,-1 1 1 0 0,0-1-1 0 0,1 1 0 0 0,-1-1 1 0 0,1 0-1 0 0,-1 0 0 0 0,1 1 1 0 0,-1-1-1 0 0,1 0 0 0 0,-1 0 1 0 0,1 1-1 0 0,-1-1 0 0 0,1 0 1 0 0,-1 0 9 0 0,1 0-51 0 0,0 0 0 0 0,0-1 0 0 0,0 1 1 0 0,0 0-1 0 0,0-1 0 0 0,0 1 0 0 0,0 0 0 0 0,0-1 1 0 0,0 1-1 0 0,0-1 0 0 0,0 0 0 0 0,-1 1 0 0 0,1-1 1 0 0,0 0-1 0 0,0 0 51 0 0,4-4-473 0 0,0-1 0 0 0,0 0-1 0 0,3-6 474 0 0,-7 11-25 0 0,10-17-215 0 0,0-1 1 0 0,-2 0 0 0 0,0-1 239 0 0,-9 20 20 0 0,0-1-1 0 0,0 1 0 0 0,0 0 1 0 0,0-1-1 0 0,0 1 0 0 0,0 0 1 0 0,0-1-1 0 0,1 1 1 0 0,-1 0-1 0 0,0 0 0 0 0,0-1 1 0 0,0 1-1 0 0,0 0 0 0 0,0 0 1 0 0,1-1-1 0 0,-1 1 1 0 0,0 0-1 0 0,0 0 0 0 0,0 0 1 0 0,1-1-1 0 0,-1 1 0 0 0,0 0 1 0 0,0 0-1 0 0,1 0 0 0 0,-1 0 1 0 0,0-1-1 0 0,0 1 1 0 0,1 0-1 0 0,-1 0 0 0 0,0 0 1 0 0,1 0-1 0 0,-1 0 0 0 0,0 0 1 0 0,0 0-1 0 0,1 0 1 0 0,-1 0-20 0 0,0 0 49 0 0,1 1 0 0 0,-1-1 1 0 0,0 1-1 0 0,1-1 1 0 0,-1 1-1 0 0,0-1 1 0 0,0 1-1 0 0,0 0 0 0 0,0-1 1 0 0,0 1-1 0 0,1-1 1 0 0,-1 1-1 0 0,0-1 0 0 0,0 1 1 0 0,0 0-1 0 0,-1-1 1 0 0,1 1-1 0 0,0-1 1 0 0,0 1-50 0 0,-7 41 1099 0 0,4-30-1146 0 0,1 0 0 0 0,0 0 0 0 0,1 0-1 0 0,0 12 48 0 0,1-22-177 0 0,1-1-1 0 0,-1 1 1 0 0,0-1 0 0 0,0 1-1 0 0,0-1 1 0 0,1 1-1 0 0,-1-1 1 0 0,1 1-1 0 0,-1-1 1 0 0,1 0-1 0 0,0 1 1 0 0,0-1 0 0 0,-1 0-1 0 0,1 0 1 0 0,0 1 177 0 0,0-2-336 0 0,0 1-1 0 0,-1-1 1 0 0,1 1 0 0 0,0-1 0 0 0,0 0 0 0 0,-1 1 0 0 0,1-1 0 0 0,0 0-1 0 0,0 1 1 0 0,0-1 0 0 0,-1 0 0 0 0,1 0 0 0 0,0 0 0 0 0,0 0 0 0 0,0 0 0 0 0,0 0-1 0 0,0 0 1 0 0,-1 0 0 0 0,1 0 0 0 0,0 0 0 0 0,0-1 0 0 0,0 1 0 0 0,0 0-1 0 0,-1 0 1 0 0,2-1 336 0 0,6-3-5696 0 0</inkml:trace>
  <inkml:trace contextRef="#ctx0" brushRef="#br1" timeOffset="105">2479 5117 328 0 0,'-2'-15'1275'0'0,"2"4"2354"0"0,-5 2 6221 0 0,6 18-5806 0 0,-6 13-3032 0 0,3-18-538 0 0,-14 75 1423 0 0,12-58-1891 0 0,2-1 1 0 0,1 1-1 0 0,0 0 0 0 0,3 18-6 0 0,4-8-2222 0 0,-6-30 1916 0 0,1 1 1 0 0,-1 0-1 0 0,1-1 1 0 0,0 1-1 0 0,0-1 1 0 0,0 1-1 0 0,-1-1 1 0 0,1 0-1 0 0,1 1 0 0 0,-1-1 1 0 0,0 0-1 0 0,0 0 1 0 0,0 1-1 0 0,1-1 1 0 0,-1 0-1 0 0,1 0 306 0 0,3 1-2076 0 0</inkml:trace>
  <inkml:trace contextRef="#ctx0" brushRef="#br1" timeOffset="106">2566 5226 280 0 0,'0'-6'-496'0'0,"1"0"4864"0"0,-1 2 7254 0 0,-1 6-7690 0 0,-1 5-3674 0 0,-10 55 2717 0 0,11-55-2919 0 0,1 0 1 0 0,-1 1-1 0 0,1-1 0 0 0,1 1 0 0 0,-1-1 1 0 0,1 0-1 0 0,1 4-56 0 0,-2-10-15 0 0,0-1-1 0 0,0 1 1 0 0,0-1 0 0 0,1 0-1 0 0,-1 1 1 0 0,0-1 0 0 0,0 1-1 0 0,0-1 1 0 0,0 1-1 0 0,0-1 1 0 0,1 1 0 0 0,-1-1-1 0 0,0 0 1 0 0,0 1 0 0 0,1-1-1 0 0,-1 0 1 0 0,0 1 0 0 0,1-1-1 0 0,-1 0 1 0 0,0 1 0 0 0,1-1-1 0 0,-1 0 1 0 0,1 1 0 0 0,-1-1-1 0 0,0 0 1 0 0,1 0-1 0 0,-1 0 1 0 0,1 0 0 0 0,-1 1-1 0 0,1-1 1 0 0,-1 0 15 0 0,1 0-81 0 0,0-1 1 0 0,0 1-1 0 0,0 0 0 0 0,0-1 1 0 0,-1 1-1 0 0,1 0 1 0 0,0-1-1 0 0,0 1 0 0 0,0-1 1 0 0,-1 0-1 0 0,1 1 0 0 0,0-1 1 0 0,-1 1-1 0 0,1-1 0 0 0,0 0 81 0 0,20-30-2754 0 0,-20 29 2490 0 0,14-26-1127 0 0,5-12 1391 0 0,-15 28 1110 0 0,-5 12-1046 0 0,0 0 0 0 0,0 0 0 0 0,0 0 0 0 0,0 0 0 0 0,0 0 1 0 0,0 0-1 0 0,0 0 0 0 0,0 0 0 0 0,0 0 0 0 0,0 1 0 0 0,0-1 0 0 0,0 0 0 0 0,0 0 0 0 0,0 0 0 0 0,0 0 0 0 0,0 0 1 0 0,1 0-1 0 0,-1 0 0 0 0,0 0 0 0 0,0 0 0 0 0,0 0 0 0 0,0 0 0 0 0,0 0 0 0 0,0 0 0 0 0,0 0 0 0 0,0 0 1 0 0,0 0-1 0 0,0 0 0 0 0,0 0 0 0 0,0 0 0 0 0,0 0 0 0 0,0 0 0 0 0,0 0 0 0 0,1 0 0 0 0,-1 0 0 0 0,0 0 1 0 0,0 0-1 0 0,0 0 0 0 0,0 0 0 0 0,0 0 0 0 0,0 0 0 0 0,0 0 0 0 0,0 0 0 0 0,0 0 0 0 0,0 0 0 0 0,0 0 1 0 0,0 0-66 0 0,0 14 1220 0 0,-2 28-1034 0 0,1-30 145 0 0,1-8-312 0 0,-1 1-1 0 0,1-1 0 0 0,0 0 1 0 0,1 1-1 0 0,-1-1 1 0 0,1 2-18 0 0,-1-6-13 0 0,1 1 1 0 0,-1-1 0 0 0,0 1 0 0 0,0-1 0 0 0,0 1-1 0 0,0-1 1 0 0,1 1 0 0 0,-1-1 0 0 0,0 0 0 0 0,1 1-1 0 0,-1-1 1 0 0,0 0 0 0 0,1 1 0 0 0,-1-1 0 0 0,0 0-1 0 0,1 1 1 0 0,-1-1 0 0 0,0 0 0 0 0,1 1 0 0 0,-1-1-1 0 0,1 0 1 0 0,-1 0 0 0 0,1 0 12 0 0,0 0-47 0 0,0 0 0 0 0,0 0 0 0 0,0 0 0 0 0,-1 0 0 0 0,1 0 0 0 0,0 0 0 0 0,0 0 0 0 0,0-1 0 0 0,0 1-1 0 0,0 0 1 0 0,0-1 0 0 0,-1 1 0 0 0,1-1 0 0 0,0 1 0 0 0,0-1 0 0 0,0 1 0 0 0,0-1 47 0 0,9-7-416 0 0,0 0 0 0 0,-1-1-1 0 0,0 0 1 0 0,0-1 0 0 0,4-6 416 0 0,5-6-11 0 0,-15 18-70 0 0,8-7 736 0 0,-7 13-131 0 0,-2 9-139 0 0,-1 13-74 0 0,3 35-692 0 0,-4-59 315 0 0,0 1 0 0 0,0-1 0 0 0,0 0-1 0 0,0 0 1 0 0,0 0 0 0 0,0 1 0 0 0,0-1-1 0 0,0 0 1 0 0,0 0 0 0 0,0 0 0 0 0,0 0 0 0 0,0 1-1 0 0,0-1 1 0 0,0 0 0 0 0,0 0 0 0 0,0 0-1 0 0,0 1 1 0 0,0-1 0 0 0,0 0 0 0 0,1 0-1 0 0,-1 0 1 0 0,0 0 0 0 0,0 0 0 0 0,0 1 0 0 0,0-1-1 0 0,0 0 1 0 0,1 0 0 0 0,-1 0 0 0 0,0 0-1 0 0,0 0 1 0 0,0 0 0 0 0,0 0 0 0 0,1 0 0 0 0,-1 1-1 0 0,0-1 1 0 0,0 0 0 0 0,0 0 0 0 0,1 0-1 0 0,-1 0 1 0 0,0 0 0 0 0,0 0 0 0 0,1 0 66 0 0,7-7-2126 0 0,5-11 254 0 0,-5 2 1491 0 0,14-22-106 0 0,-21 36 793 0 0,1-1-1 0 0,1 0 1 0 0,-1 0-1 0 0,0 1 1 0 0,1-1 0 0 0,-1 1-1 0 0,1 0 1 0 0,0-1-1 0 0,0 2 1 0 0,1-2-306 0 0,-4 3 88 0 0,1 0 1 0 0,-1 0 0 0 0,0 0-1 0 0,1 0 1 0 0,-1 0 0 0 0,1 0-1 0 0,-1 0 1 0 0,0 0 0 0 0,1 0 0 0 0,-1 0-1 0 0,0 0 1 0 0,1 0 0 0 0,-1 1-1 0 0,0-1 1 0 0,1 0 0 0 0,-1 0-1 0 0,0 0 1 0 0,1 0 0 0 0,-1 1-1 0 0,0-1 1 0 0,1 0 0 0 0,-1 0 0 0 0,0 1-1 0 0,0-1 1 0 0,1 0 0 0 0,-1 1-1 0 0,0-1 1 0 0,0 0 0 0 0,0 1-1 0 0,1-1 1 0 0,-1 0 0 0 0,0 1-1 0 0,0-1 1 0 0,0 0 0 0 0,0 1 0 0 0,0-1-1 0 0,0 1 1 0 0,0-1 0 0 0,0 0-1 0 0,0 1 1 0 0,0-1 0 0 0,0 0-1 0 0,0 1 1 0 0,0-1-89 0 0,2 21 1055 0 0,-2-20-893 0 0,-2 31 827 0 0,0 0-1136 0 0,4-12-2711 0 0,0-16-853 0 0,0-4-1172 0 0,0-1-4250 0 0</inkml:trace>
  <inkml:trace contextRef="#ctx0" brushRef="#br1" timeOffset="107">3008 5273 784 0 0,'0'-5'3005'0'0,"1"1"-964"0"0,-1 0 0 0 0,-1-1 0 0 0,1 1-1 0 0,0-1 1 0 0,-1 1 0 0 0,0 0-1 0 0,0-1-2040 0 0,0 4 159 0 0,1 1 0 0 0,0-1-1 0 0,0 1 1 0 0,-1-1-1 0 0,1 1 1 0 0,0-1 0 0 0,-1 1-1 0 0,1-1 1 0 0,0 1-1 0 0,-1-1 1 0 0,1 1 0 0 0,-1 0-1 0 0,1-1 1 0 0,0 1-1 0 0,-1 0 1 0 0,1-1 0 0 0,-1 1-1 0 0,1 0 1 0 0,-1 0-1 0 0,1-1 1 0 0,-1 1 0 0 0,0 0-159 0 0,0 0 86 0 0,0 0 1 0 0,-1 0 0 0 0,1 0 0 0 0,0 0-1 0 0,0 0 1 0 0,0 1 0 0 0,0-1 0 0 0,-1 0-1 0 0,1 1 1 0 0,0-1 0 0 0,0 1 0 0 0,0-1-1 0 0,0 1 1 0 0,0 0 0 0 0,-1 0-87 0 0,-3 3 150 0 0,-1 0 1 0 0,1 0-1 0 0,0 1 1 0 0,0 0-1 0 0,0 0 1 0 0,1 0-1 0 0,-2 3-150 0 0,4-6 44 0 0,0 0 0 0 0,1 0 0 0 0,0 1 0 0 0,-1-1 0 0 0,1 0 0 0 0,0 1 0 0 0,0-1 0 0 0,0 1 0 0 0,1-1 0 0 0,-1 1 0 0 0,1 0 0 0 0,-1-1 0 0 0,1 1 0 0 0,0-1 0 0 0,0 1-1 0 0,0 0 1 0 0,0-1 0 0 0,1 1 0 0 0,-1 0 0 0 0,1 1-44 0 0,-1-3-13 0 0,1 0-1 0 0,-1 0 0 0 0,1 0 1 0 0,-1 0-1 0 0,1-1 1 0 0,-1 1-1 0 0,1 0 0 0 0,-1 0 1 0 0,1-1-1 0 0,-1 1 0 0 0,1 0 1 0 0,0-1-1 0 0,0 1 1 0 0,-1 0-1 0 0,1-1 0 0 0,0 1 1 0 0,0-1-1 0 0,0 1 0 0 0,-1-1 1 0 0,1 0-1 0 0,0 1 1 0 0,0-1-1 0 0,0 0 0 0 0,0 0 1 0 0,0 0-1 0 0,0 1 0 0 0,0-1 1 0 0,0 0-1 0 0,0 0 1 0 0,0 0-1 0 0,0 0 0 0 0,-1-1 1 0 0,1 1-1 0 0,0 0 1 0 0,0 0-1 0 0,0-1 0 0 0,0 1 1 0 0,0 0-1 0 0,0-1 14 0 0,7-2-198 0 0,-1 0 1 0 0,0-1-1 0 0,-1 0 1 0 0,7-4 197 0 0,-2 1-119 0 0,-10 6 137 0 0,0 1 0 0 0,0-1-1 0 0,0 1 1 0 0,0-1 0 0 0,0 1 0 0 0,0 0-1 0 0,0-1 1 0 0,0 1 0 0 0,0 0 0 0 0,0 0-1 0 0,0-1 1 0 0,0 1 0 0 0,0 0 0 0 0,0 0-1 0 0,0 0 1 0 0,0 0 0 0 0,0 1 0 0 0,0-1 0 0 0,0 0-1 0 0,1 0 1 0 0,-1 1 0 0 0,0-1 0 0 0,0 1-18 0 0,0-1 58 0 0,0 1 1 0 0,0 0 0 0 0,1 0-1 0 0,-1 1 1 0 0,0-1 0 0 0,0 0-1 0 0,0 0 1 0 0,-1 0 0 0 0,1 1-1 0 0,0-1 1 0 0,0 0 0 0 0,-1 1-1 0 0,1-1 1 0 0,0 2-59 0 0,1 6 256 0 0,1 0 1 0 0,-2 1-1 0 0,1-1 0 0 0,-2 1 1 0 0,1 0-257 0 0,-1-4-3 0 0,1 5 47 0 0,-1 1 0 0 0,-1-1 0 0 0,0 0 0 0 0,0 0 0 0 0,-1 1 0 0 0,0-1 0 0 0,-3 5-44 0 0,3-9 8 0 0,-1 0 1 0 0,0 0-1 0 0,0 0 0 0 0,0 0 0 0 0,-1 0 0 0 0,0-1 1 0 0,0 1-1 0 0,-1-1 0 0 0,0 0 0 0 0,0 0 0 0 0,-3 2-8 0 0,6-7-31 0 0,0 0-1 0 0,0 0 1 0 0,0 1-1 0 0,0-1 0 0 0,0 0 1 0 0,0-1-1 0 0,0 1 1 0 0,0 0-1 0 0,-1-1 1 0 0,1 1-1 0 0,0-1 1 0 0,-1 0-1 0 0,1 1 0 0 0,0-1 1 0 0,0 0-1 0 0,-1 0 1 0 0,1-1-1 0 0,0 1 1 0 0,-1-1-1 0 0,1 1 0 0 0,0-1 1 0 0,0 1-1 0 0,-1-1 1 0 0,1 0-1 0 0,0 0 1 0 0,0 0-1 0 0,0 0 1 0 0,0-1-1 0 0,0 1 0 0 0,-1-2 32 0 0,2 2-125 0 0,1 0 0 0 0,-1 0-1 0 0,1 0 1 0 0,-1 0 0 0 0,1 0-1 0 0,-1 0 1 0 0,1 0 0 0 0,0 0-1 0 0,-1-1 1 0 0,1 1 0 0 0,0 0-1 0 0,0 0 1 0 0,0 0 0 0 0,0-1-1 0 0,0 1 1 0 0,0 0 0 0 0,0 0-1 0 0,0 0 1 0 0,1 0 0 0 0,-1-1-1 0 0,1 0 126 0 0,9-26-3601 0 0,1 7 672 0 0,1-3-2024 0 0</inkml:trace>
  <inkml:trace contextRef="#ctx0" brushRef="#br1" timeOffset="108">3482 5076 0 0 0,'3'-12'-231'0'0,"4"-20"12287"0"0,-8 13-4646 0 0,-5 9-5878 0 0,6 9-1473 0 0,-1 1 0 0 0,1-1 0 0 0,-1 1 0 0 0,1-1 0 0 0,-1 1 0 0 0,1 0 0 0 0,-1-1 0 0 0,0 1 0 0 0,1 0 0 0 0,-1 0 1 0 0,1 0-1 0 0,-1-1 0 0 0,0 1 0 0 0,1 0 0 0 0,-1 0 0 0 0,1 0 0 0 0,-1 0 0 0 0,0 0 0 0 0,1 0 0 0 0,-1 0 0 0 0,0 0 0 0 0,1 0 0 0 0,-1 0 0 0 0,1 0 0 0 0,-1 1 0 0 0,0-1 0 0 0,1 0 0 0 0,-1 0 0 0 0,1 1 0 0 0,-1-1 0 0 0,1 0 0 0 0,-1 1 0 0 0,1-1 0 0 0,-1 0 0 0 0,1 1 1 0 0,-1-1-1 0 0,1 1 0 0 0,-1-1 0 0 0,1 1 0 0 0,0-1 0 0 0,-1 1 0 0 0,1-1 0 0 0,0 1 0 0 0,-1 0-59 0 0,-2 3 83 0 0,1 0-1 0 0,-1 0 1 0 0,1 0 0 0 0,0 0-1 0 0,-1 3-82 0 0,-3 10 82 0 0,2 0 0 0 0,-1 0 0 0 0,2 1 0 0 0,0 0 0 0 0,1-1 0 0 0,1 1 0 0 0,1 14-82 0 0,4 28-810 0 0,7 40 810 0 0,-4-47-1132 0 0,-4-26 40 0 0,3 27-2519 0 0,-4-18-2464 0 0,-4-60-3009 0 0,-8-15 9162 0 0,4 15-221 0 0,-1-8 3838 0 0,-15-72 5061 0 0,14 34-3827 0 0,8 69-4767 0 0,0-1 0 0 0,0 1 1 0 0,-1-1-1 0 0,2 1 0 0 0,-1 0 0 0 0,0-1 1 0 0,0 1-1 0 0,0-1 0 0 0,1 1 0 0 0,-1 0 1 0 0,0-1-1 0 0,1 1 0 0 0,0 0 0 0 0,-1-1 0 0 0,1 1 1 0 0,0-1-163 0 0,0 2 35 0 0,-1 0-1 0 0,1-1 1 0 0,-1 1 0 0 0,1 0 0 0 0,0 0 0 0 0,-1-1 0 0 0,1 1 0 0 0,0 0 0 0 0,-1 0 0 0 0,1 0 0 0 0,0 0-1 0 0,-1 0 1 0 0,1 0 0 0 0,0 0 0 0 0,-1 0 0 0 0,1 0 0 0 0,0 0 0 0 0,-1 0 0 0 0,1 1 0 0 0,0-1-1 0 0,-1 0 1 0 0,1 0 0 0 0,-1 1 0 0 0,1-1 0 0 0,0 0 0 0 0,-1 1 0 0 0,1-1 0 0 0,-1 0 0 0 0,1 1-1 0 0,-1-1 1 0 0,1 1 0 0 0,-1-1 0 0 0,0 1 0 0 0,1 0-35 0 0,4 2-142 0 0,0 0 0 0 0,0 0 0 0 0,1 0 0 0 0,-1-1 0 0 0,1 1 0 0 0,-1-1 0 0 0,1-1 0 0 0,0 1 0 0 0,0-1 1 0 0,0 0-1 0 0,0 0 142 0 0,1 0-1470 0 0,0-1 0 0 0,0 0 1 0 0,0 0-1 0 0,0 0 0 0 0,5-1 1470 0 0,0-3-8705 0 0,-2-3 4859 0 0,-5 3 3783 0 0,-1 0 0 0 0,0-1 0 0 0,0 1 0 0 0,-1-1 0 0 0,2-2 63 0 0,-5 6-59 0 0,5-4 242 0 0,-1 0 9297 0 0,-4 7-1236 0 0,-3 7-7538 0 0,-3 2 230 0 0,2 0-1 0 0,-1 0 1 0 0,-1 9-936 0 0,5-15 49 0 0,0 0 0 0 0,0 1 0 0 0,0-1 0 0 0,0 0 0 0 0,1 0 0 0 0,0 1 1 0 0,0-1-1 0 0,1 0 0 0 0,0 4-49 0 0,-1-8-47 0 0,0 0 0 0 0,0 0 0 0 0,1 0 0 0 0,-1 0 0 0 0,0 0 0 0 0,0-1 0 0 0,1 1 0 0 0,-1 0 0 0 0,0 0 0 0 0,1 0 0 0 0,-1 0 0 0 0,1-1 0 0 0,-1 1 0 0 0,1 0 0 0 0,-1-1 0 0 0,1 1 0 0 0,0 0 0 0 0,-1-1 0 0 0,1 1 0 0 0,0 0 0 0 0,-1-1 0 0 0,1 1 0 0 0,0-1 0 0 0,0 1 47 0 0,0-1-165 0 0,0 0 0 0 0,0 0 0 0 0,0-1 0 0 0,0 1 0 0 0,-1 0 0 0 0,1 0 0 0 0,0 0 0 0 0,0-1-1 0 0,0 1 1 0 0,0 0 0 0 0,-1-1 0 0 0,1 1 0 0 0,0-1 0 0 0,0 1 0 0 0,-1-1 0 0 0,1 1 0 0 0,0-1 0 0 0,-1 0 0 0 0,2 0 165 0 0,3-4-989 0 0,0-1 1 0 0,-1 0-1 0 0,0 0 0 0 0,1-1 0 0 0,-2 0 989 0 0,10-20-1289 0 0,-11 20 2276 0 0,1 1 0 0 0,0 0 0 0 0,0 0 0 0 0,0 0 1 0 0,3-2-988 0 0,-8 27 3810 0 0,2-8-3342 0 0,-1-1-429 0 0,-3 31 392 0 0,4-39-761 0 0,0 1 0 0 0,1-1 0 0 0,-1 1 0 0 0,0 0 0 0 0,1-1 0 0 0,-1 1 0 0 0,1-1 0 0 0,0 1 330 0 0,5 1-5412 0 0,-5-6 1767 0 0</inkml:trace>
  <inkml:trace contextRef="#ctx0" brushRef="#br1" timeOffset="109">3638 5037 680 0 0,'-6'-3'12477'0'0,"2"4"-6500"0"0,-1 11-4013 0 0,2-2-1136 0 0,2-8-843 0 0,0 1-1 0 0,0-1 1 0 0,1 1-1 0 0,-1-1 1 0 0,1 1-1 0 0,0 0 1 0 0,0-1-1 0 0,0 1 1 0 0,0-1-1 0 0,0 1 16 0 0,0-2-198 0 0,0-1 0 0 0,1 1 0 0 0,-1 0-1 0 0,0-1 1 0 0,0 1 0 0 0,0-1-1 0 0,1 1 1 0 0,-1-1 0 0 0,0 1 0 0 0,0 0-1 0 0,1-1 1 0 0,-1 1 0 0 0,1-1-1 0 0,-1 0 1 0 0,0 1 0 0 0,1-1 0 0 0,-1 1-1 0 0,1 0 199 0 0,0-1-459 0 0,0 0 0 0 0,-1 0-1 0 0,1 0 1 0 0,0 1 0 0 0,0-1-1 0 0,-1 0 1 0 0,1 0 0 0 0,0 0-1 0 0,0 0 1 0 0,-1 0-1 0 0,1 0 1 0 0,0 0 0 0 0,0 0-1 0 0,-1-1 1 0 0,1 1 0 0 0,0 0-1 0 0,-1 0 1 0 0,1-1 0 0 0,0 1-1 0 0,0 0 460 0 0,3-3-5609 0 0,1 0 3675 0 0</inkml:trace>
  <inkml:trace contextRef="#ctx0" brushRef="#br1" timeOffset="110">3687 5020 616 0 0,'-1'-1'9643'0'0,"-3"5"-4181"0"0,-1 6-1603 0 0,4-10-3810 0 0,-7 41 3352 0 0,8-37-3967 0 0,-1 0 1 0 0,1 0 0 0 0,0 0 0 0 0,0 0-1 0 0,1 0 1 0 0,-1 0 0 0 0,1-1 0 0 0,0 1 0 0 0,0 2 565 0 0,2-2-2276 0 0,0-1-1668 0 0</inkml:trace>
  <inkml:trace contextRef="#ctx0" brushRef="#br1" timeOffset="111">3767 5213 456 0 0,'-1'-7'1202'0'0,"-1"0"7853"0"0,1 7-1791 0 0,3 8-7058 0 0,0 4 315 0 0,0 0 0 0 0,-1 0 0 0 0,0 1 0 0 0,-1 10-521 0 0,0-12 103 0 0,-1-6 35 0 0,0-5-47 0 0,-3-10 5 0 0,-2-15 105 0 0,1 7 76 0 0,3 14-82 0 0,1 0-1 0 0,-1 0 1 0 0,1 0 0 0 0,0 0-1 0 0,1 0 1 0 0,-1-1 0 0 0,1-2-195 0 0,0 6 26 0 0,0 0 0 0 0,0 0 1 0 0,0 0-1 0 0,1 0 1 0 0,-1 0-1 0 0,0 0 0 0 0,1 1 1 0 0,-1-1-1 0 0,1 0 0 0 0,-1 0 1 0 0,1 0-1 0 0,-1 0 1 0 0,1 0-1 0 0,-1 1 0 0 0,1-1 1 0 0,0 0-1 0 0,0 1 1 0 0,-1-1-1 0 0,1 0 0 0 0,0 1 1 0 0,0-1-1 0 0,0 1 1 0 0,0-1-1 0 0,0 1 0 0 0,0-1 1 0 0,0 1-1 0 0,0 0 1 0 0,0 0-1 0 0,0-1 0 0 0,0 1 1 0 0,0 0-1 0 0,0 0 1 0 0,0 0-1 0 0,0 0-26 0 0,44-1-2077 0 0,-7 1 1804 0 0,-23-2 162 0 0</inkml:trace>
  <inkml:trace contextRef="#ctx0" brushRef="#br1" timeOffset="112">4136 5169 0 0 0,'0'-1'173'0'0,"0"0"0"0"0,0 0 0 0 0,0-1-1 0 0,0 1 1 0 0,0 0 0 0 0,0 0 0 0 0,0 0 0 0 0,0 0 0 0 0,0 0 0 0 0,0 0-1 0 0,1 0 1 0 0,-1-1 0 0 0,0 1 0 0 0,1 0 0 0 0,-1 0 0 0 0,1 0-173 0 0,4-9 10521 0 0,-17 53-4409 0 0,8-24-6028 0 0,1 1-1 0 0,1-1 1 0 0,0 0 0 0 0,2 16-84 0 0,0-34-6 0 0,2 15-88 0 0,-2-16 70 0 0,0 1-1 0 0,0 0 1 0 0,0-1-1 0 0,0 1 1 0 0,0 0 0 0 0,1-1-1 0 0,-1 1 1 0 0,0-1-1 0 0,0 1 1 0 0,1 0-1 0 0,-1-1 1 0 0,1 1 0 0 0,-1-1-1 0 0,0 1 1 0 0,1-1-1 0 0,-1 1 1 0 0,1-1 0 0 0,-1 1-1 0 0,1-1 1 0 0,-1 0-1 0 0,1 1 25 0 0,-1-1-39 0 0,1-1-1 0 0,-1 1 0 0 0,1 0 1 0 0,-1 0-1 0 0,1-1 0 0 0,-1 1 0 0 0,1 0 1 0 0,-1-1-1 0 0,1 1 0 0 0,-1 0 0 0 0,0-1 1 0 0,1 1-1 0 0,-1-1 0 0 0,0 1 0 0 0,1-1 1 0 0,-1 1-1 0 0,0-1 0 0 0,1 1 1 0 0,-1-1-1 0 0,0 1 0 0 0,0-1 0 0 0,0 1 1 0 0,0-1 39 0 0,5-13-403 0 0,25-76-578 0 0,-29 87 1022 0 0,1 0 0 0 0,-1 0-1 0 0,1 0 1 0 0,-1 0 0 0 0,1 1 0 0 0,0-1 0 0 0,1 0-41 0 0,2 39 642 0 0,-3-19-502 0 0,-1-6-71 0 0,1 0 1 0 0,0-1-1 0 0,1 4-69 0 0,-2-11 7 0 0,0 0-1 0 0,0-1 0 0 0,0 1 0 0 0,0-1 1 0 0,1 1-1 0 0,-1-1 0 0 0,0 0 1 0 0,1 1-1 0 0,0-1 0 0 0,-1 0 0 0 0,1 0 1 0 0,0 0-1 0 0,0 0 0 0 0,0-1 1 0 0,1 2-7 0 0,-2-3 1 0 0,-1 0 0 0 0,1 1 0 0 0,0-1 0 0 0,-1 0 1 0 0,1 0-1 0 0,0 0 0 0 0,-1 1 0 0 0,1-1 1 0 0,-1 0-1 0 0,1 0 0 0 0,0 0 0 0 0,-1 0 1 0 0,1 0-1 0 0,0 0 0 0 0,-1 0 0 0 0,1 0 0 0 0,0 0 1 0 0,-1 0-1 0 0,1 0 0 0 0,0-1 0 0 0,-1 1 1 0 0,1 0-1 0 0,-1 0 0 0 0,1-1 0 0 0,-1 1 1 0 0,1 0-1 0 0,0-1 0 0 0,-1 1 0 0 0,1-1 0 0 0,-1 1 1 0 0,1 0-1 0 0,-1-1 0 0 0,0 1 0 0 0,1-1 1 0 0,-1 1-1 0 0,1-1 0 0 0,-1 0 0 0 0,0 1 1 0 0,0-1-1 0 0,1 1 0 0 0,-1-1 0 0 0,0 0 0 0 0,0 1 1 0 0,1-1-2 0 0,1-5 25 0 0,0 0 1 0 0,0 0-1 0 0,-1 0 1 0 0,1-4-26 0 0,-1 6 33 0 0,1-13 102 0 0,0 0 0 0 0,-1 1 0 0 0,-1-1 0 0 0,-1-3-135 0 0,1-24-1456 0 0,3 32-2647 0 0,2 8-6545 0 0,-3 4 9235 0 0</inkml:trace>
  <inkml:trace contextRef="#ctx0" brushRef="#br1" timeOffset="113">4324 5258 560 0 0,'1'-6'1418'0'0,"1"1"0"0"0,0-1 0 0 0,0 1 0 0 0,1 0 0 0 0,0 0 0 0 0,0 0 0 0 0,0 0-1 0 0,0 0 1 0 0,4-4-1418 0 0,11-16 391 0 0,-15 15-36 0 0,-3 10-329 0 0,0-1 1 0 0,0 1-1 0 0,0 0 1 0 0,0 0 0 0 0,0 0-1 0 0,0 0 1 0 0,0-1-1 0 0,0 1 1 0 0,-1 0 0 0 0,1 0-1 0 0,0 0 1 0 0,0 0-1 0 0,0 0 1 0 0,0-1-1 0 0,-1 1 1 0 0,1 0 0 0 0,0 0-1 0 0,0 0 1 0 0,0 0-1 0 0,-1 0 1 0 0,1 0 0 0 0,0 0-1 0 0,0 0 1 0 0,0 0-1 0 0,-1 0 1 0 0,1 0-1 0 0,0 0 1 0 0,0 0 0 0 0,-1 0-27 0 0,0 0 112 0 0,0 0 1 0 0,0 0-1 0 0,0 0 1 0 0,0 0 0 0 0,0 1-1 0 0,0-1 1 0 0,0 0-1 0 0,0 1 1 0 0,1-1-1 0 0,-1 1 1 0 0,0-1 0 0 0,0 1-1 0 0,0 0 1 0 0,0-1-1 0 0,1 1 1 0 0,-1 0 0 0 0,0 0-113 0 0,-4 5 558 0 0,1 0 1 0 0,1 0 0 0 0,-1 0-1 0 0,1 0 1 0 0,0 0 0 0 0,-1 5-559 0 0,2-4 207 0 0,-1 0 0 0 0,2 0 0 0 0,-1 0 0 0 0,1 0 0 0 0,0 0 0 0 0,0 0 0 0 0,1 0 0 0 0,0 0 0 0 0,0 0 0 0 0,1 5-207 0 0,-1-11 12 0 0,1 0 1 0 0,-1 1-1 0 0,0-1 0 0 0,0 0 1 0 0,1 1-1 0 0,-1-1 0 0 0,1 0 1 0 0,-1 0-1 0 0,1 0 0 0 0,0 0 0 0 0,-1 1 1 0 0,1-1-1 0 0,0 0 0 0 0,0 0 1 0 0,0 0-1 0 0,-1 0 0 0 0,1-1 1 0 0,0 1-1 0 0,0 0 0 0 0,1 0 1 0 0,-1 0-13 0 0,1-1-2 0 0,-1 1 0 0 0,0-1 0 0 0,0 0 0 0 0,1 0 0 0 0,-1 0 0 0 0,0 0 0 0 0,0 0 1 0 0,1 0-1 0 0,-1 0 0 0 0,0 0 0 0 0,1 0 0 0 0,-1-1 0 0 0,0 1 0 0 0,0 0 0 0 0,0-1 1 0 0,1 1-1 0 0,-1-1 0 0 0,0 1 2 0 0,5-4-90 0 0,-1 1 0 0 0,1-1 0 0 0,-1 0 0 0 0,0 0 1 0 0,0 0-1 0 0,-1-1 0 0 0,4-4 90 0 0,0-1-96 0 0,0-1 0 0 0,-1 1 0 0 0,0-2 0 0 0,-1 1 0 0 0,0-1 0 0 0,1-5 96 0 0,-18 74 2375 0 0,4-24-2034 0 0,7-15-2172 0 0,5-3-5754 0 0,-3-15 3359 0 0,1-2-3906 0 0</inkml:trace>
  <inkml:trace contextRef="#ctx0" brushRef="#br1" timeOffset="114">4477 5067 2240 0 0,'-3'-4'15604'0'0,"-2"1"-12996"0"0,0 2-1759 0 0,1-1 639 0 0,1 2-1112 0 0,0 1-120 0 0,1 0-80 0 0,1 0-80 0 0,0 1-96 0 0,2 0-664 0 0,1 1-656 0 0,1-2-737 0 0,0 1 1609 0 0,1-1-1288 0 0,3 0-593 0 0</inkml:trace>
  <inkml:trace contextRef="#ctx0" brushRef="#br1" timeOffset="115">4537 5002 656 0 0,'0'-2'100'0'0,"0"-9"3236"0"0,0 11-3055 0 0,0 0 0 0 0,0-1 1 0 0,0 1-1 0 0,0 0 1 0 0,0 0-1 0 0,0 0 0 0 0,0 0 1 0 0,0-1-1 0 0,0 1 1 0 0,0 0-1 0 0,0 0 0 0 0,0 0 1 0 0,0 0-1 0 0,0-1 1 0 0,0 1-1 0 0,0 0 0 0 0,0 0 1 0 0,0 0-1 0 0,0 0 1 0 0,0-1-1 0 0,0 1 0 0 0,0 0 1 0 0,1 0-1 0 0,-1 0 0 0 0,0 0 1 0 0,0 0-1 0 0,0 0 1 0 0,0-1-1 0 0,0 1 0 0 0,1 0 1 0 0,-1 0-1 0 0,0 0 1 0 0,0 0-1 0 0,0 0 0 0 0,0 0 1 0 0,1 0-1 0 0,-1 0 1 0 0,0 0-1 0 0,0 0 0 0 0,0 0 1 0 0,0 0-1 0 0,1 0-281 0 0,-1 1 395 0 0,1 1 0 0 0,0 0-1 0 0,-1-1 1 0 0,1 1 0 0 0,-1 0 0 0 0,0-1 0 0 0,0 1-1 0 0,1 0 1 0 0,-1 0 0 0 0,0-1 0 0 0,-1 2-395 0 0,2 0 453 0 0,-1 34 1377 0 0,-2 0-1 0 0,-3 17-1829 0 0,-1 24 84 0 0,4-9-363 0 0,1-53-2163 0 0,1 0-4459 0 0,0-4-6163 0 0,0-20 12761 0 0,-1 0 0 0 0,0 0 0 0 0,0-1 0 0 0,-1 1 0 0 0,0 0 0 0 0,-2-3 303 0 0,-10-27 3216 0 0,15 39 7841 0 0,7 4-4046 0 0,-6-4-6921 0 0,0 0 0 0 0,0 0 0 0 0,1 0 0 0 0,-1-1 0 0 0,0 1 0 0 0,0 0 0 0 0,1-1 0 0 0,-1 1 0 0 0,0-1 0 0 0,1 0 0 0 0,-1 0 0 0 0,3 0-90 0 0,4-1-99 0 0,1-1 1 0 0,-1 0-1 0 0,1-1 1 0 0,-1 0-1 0 0,0 0 1 0 0,5-3 98 0 0,-10 4-256 0 0,0 0 1 0 0,-1 0-1 0 0,1-1 1 0 0,0 1-1 0 0,-1-1 1 0 0,0 0-1 0 0,1 0 1 0 0,-1-1-1 0 0,-1 1 1 0 0,1-1-1 0 0,0 1 1 0 0,-1-1-1 0 0,1 0 1 0 0,-1 0-1 0 0,0 0 256 0 0,-2 3 32 0 0,0 1 0 0 0,0 0 0 0 0,1-1 0 0 0,-1 1 0 0 0,0 0 1 0 0,0 0-1 0 0,0-1 0 0 0,0 1 0 0 0,0 0 0 0 0,1-1 0 0 0,-1 1 0 0 0,0 0 0 0 0,0-1 0 0 0,0 1 0 0 0,0 0 0 0 0,0-1 0 0 0,0 1 0 0 0,0 0 0 0 0,0-1 1 0 0,0 1-1 0 0,0 0 0 0 0,-1-1 0 0 0,1 1 0 0 0,0 0 0 0 0,0-1 0 0 0,0 1 0 0 0,0 0 0 0 0,0-1 0 0 0,-1 1 0 0 0,1 0 0 0 0,0-1 0 0 0,0 1 0 0 0,0 0 1 0 0,-1 0-1 0 0,1-1 0 0 0,0 1 0 0 0,0 0 0 0 0,-1 0 0 0 0,1 0 0 0 0,0-1 0 0 0,-1 1 0 0 0,1 0 0 0 0,0 0 0 0 0,0 0 0 0 0,-1 0 0 0 0,1 0 0 0 0,0 0 0 0 0,-1 0 1 0 0,1 0-1 0 0,0-1 0 0 0,-1 1 0 0 0,1 0 0 0 0,-1 0-32 0 0,0 0 84 0 0,0 1 0 0 0,0-1 0 0 0,0 0 0 0 0,0 0 0 0 0,0 0 0 0 0,-1 0 0 0 0,1 1 0 0 0,0-1 0 0 0,0 0 0 0 0,0 1 0 0 0,0-1 0 0 0,0 1 0 0 0,0 0 0 0 0,0-1-1 0 0,1 1 1 0 0,-2 0-84 0 0,-2 5 150 0 0,0 0-1 0 0,0 0 1 0 0,1 1-1 0 0,0-1 1 0 0,0 1-1 0 0,1-1 1 0 0,-1 1-1 0 0,1 0 1 0 0,1 0-1 0 0,0 0 1 0 0,0 0-1 0 0,0 0 1 0 0,0 6-150 0 0,1-12-38 0 0,0 0 1 0 0,0 0 0 0 0,0 0-1 0 0,0 0 1 0 0,1 1 0 0 0,-1-1-1 0 0,0 0 1 0 0,0 0 0 0 0,1 0-1 0 0,-1 0 1 0 0,1 0 0 0 0,-1 1-1 0 0,1-1 1 0 0,-1 0 0 0 0,1 0-1 0 0,0 0 1 0 0,-1 0 0 0 0,1-1-1 0 0,0 1 1 0 0,0 0 0 0 0,0 0-1 0 0,0 0 1 0 0,0-1 0 0 0,-1 1-1 0 0,1 0 1 0 0,1-1 0 0 0,-1 1 0 0 0,0-1-1 0 0,0 1 1 0 0,0-1 0 0 0,0 1-1 0 0,0-1 1 0 0,0 0 0 0 0,0 0-1 0 0,1 1 1 0 0,-1-1 0 0 0,1 0 37 0 0,21-2-4262 0 0,-1-4-3922 0 0,-13 3 1283 0 0</inkml:trace>
  <inkml:trace contextRef="#ctx0" brushRef="#br1" timeOffset="116">4745 5182 1240 0 0,'-7'-5'11483'0'0,"3"6"-5266"0"0,3 0-5906 0 0,1 0 1 0 0,-1 0-1 0 0,1 0 0 0 0,-1 0 0 0 0,1-1 1 0 0,0 1-1 0 0,-1 0 0 0 0,1 0 0 0 0,0 0 1 0 0,0 0-1 0 0,-1 0 0 0 0,1 0 0 0 0,0 1-311 0 0,0 2-57 0 0,0 1-1 0 0,0 0 0 0 0,0 0 0 0 0,1-1 0 0 0,-1 1 1 0 0,1 0 57 0 0,1 0 41 0 0,7 31 4 0 0,-8-34-76 0 0,-1 0 0 0 0,0 1 0 0 0,1-1 0 0 0,-1 0 0 0 0,0 0 0 0 0,0 1 0 0 0,-1-1 0 0 0,1 0 0 0 0,0 0 1 0 0,-1 1-1 0 0,1-1 0 0 0,-1 0 0 0 0,0 0 0 0 0,0 2 31 0 0,1-4-9 0 0,0 0-1 0 0,0 0 1 0 0,0 0 0 0 0,0 1 0 0 0,-1-1 0 0 0,1 0-1 0 0,0 0 1 0 0,0 0 0 0 0,0 0 0 0 0,0 1 0 0 0,0-1 0 0 0,0 0-1 0 0,-1 0 1 0 0,1 0 0 0 0,0 0 0 0 0,0 1 0 0 0,0-1-1 0 0,0 0 1 0 0,-1 0 0 0 0,1 0 0 0 0,0 0 0 0 0,0 0 0 0 0,0 0-1 0 0,-1 0 1 0 0,1 0 0 0 0,0 0 0 0 0,0 0 0 0 0,0 0-1 0 0,-1 0 1 0 0,1 0 0 0 0,0 0 0 0 0,0 0 0 0 0,0 0 0 0 0,-1 0-1 0 0,1 0 1 0 0,0 0 0 0 0,0 0 0 0 0,0 0 0 0 0,-1 0 9 0 0,-3-8-174 0 0,1-13 95 0 0,3 18 155 0 0,1-1 0 0 0,-1 0 1 0 0,1 1-1 0 0,0-1 0 0 0,0 1 0 0 0,0 0 1 0 0,0-1-1 0 0,1 1 0 0 0,-1 0 0 0 0,1 0 0 0 0,0 0 1 0 0,0 0-1 0 0,0 0 0 0 0,1 0 0 0 0,-1 0 1 0 0,3-2-77 0 0,-1 2-456 0 0,0 0 1 0 0,0 0-1 0 0,0 0 1 0 0,1 1-1 0 0,-1-1 1 0 0,3 0 455 0 0,18-6-9323 0 0,-18 7 629 0 0</inkml:trace>
  <inkml:trace contextRef="#ctx0" brushRef="#br1" timeOffset="117">4883 5248 424 0 0,'17'-11'1827'0'0,"-4"1"12162"0"0,-2-2-8623 0 0,-5 4-6256 0 0,0 0 1 0 0,-1 0-1 0 0,0-1 1 0 0,0-2 889 0 0,-4 10-25 0 0,-1 1 1 0 0,0-1-1 0 0,1 1 0 0 0,-1-1 1 0 0,0 0-1 0 0,0 1 0 0 0,1-1 1 0 0,-1 0-1 0 0,0 0 1 0 0,0 1-1 0 0,0-1 0 0 0,0 0 1 0 0,0 1-1 0 0,0-1 0 0 0,0 0 1 0 0,0 0-1 0 0,0 1 0 0 0,0-1 1 0 0,0 0-1 0 0,-1 0 25 0 0,1 1 38 0 0,0 0-1 0 0,-1 0 1 0 0,1-1-1 0 0,0 1 1 0 0,0 0 0 0 0,-1 0-1 0 0,1-1 1 0 0,-1 1-1 0 0,1 0 1 0 0,0 0-1 0 0,-1 0 1 0 0,1-1 0 0 0,0 1-1 0 0,-1 0 1 0 0,1 0-1 0 0,-1 0 1 0 0,1 0-1 0 0,0 0 1 0 0,-1 0 0 0 0,1 0-1 0 0,-1 0 1 0 0,1 0-1 0 0,-1 0 1 0 0,1 0-38 0 0,-3 1 224 0 0,1-1 1 0 0,-1 1-1 0 0,1-1 1 0 0,0 1-1 0 0,-1 0 1 0 0,1 0-1 0 0,0 0 1 0 0,-1 1-1 0 0,1-1 1 0 0,0 1-225 0 0,-4 2 384 0 0,1 1-1 0 0,0 0 1 0 0,0 0 0 0 0,0 0 0 0 0,0 1 0 0 0,1-1-1 0 0,0 1 1 0 0,0 0 0 0 0,0 2-384 0 0,3-5 37 0 0,-1 1 0 0 0,0 0 0 0 0,1 0 0 0 0,0-1 0 0 0,0 1 0 0 0,0 0 0 0 0,0 0 0 0 0,1 0 0 0 0,0 0 0 0 0,0 0 0 0 0,0 1 0 0 0,0-1 0 0 0,0 0 0 0 0,1 0 0 0 0,0 0 0 0 0,0 3-37 0 0,0-6-160 0 0,-1 0-1 0 0,1 0 1 0 0,-1 0 0 0 0,1 0 0 0 0,-1 0-1 0 0,1 0 1 0 0,-1 0 0 0 0,1-1 0 0 0,0 1-1 0 0,-1 0 1 0 0,1 0 0 0 0,0 0 0 0 0,0-1-1 0 0,0 1 1 0 0,0-1 0 0 0,0 1 0 0 0,0 0-1 0 0,0-1 1 0 0,-1 0 0 0 0,1 1 0 0 0,1-1-1 0 0,-1 1 1 0 0,0-1 0 0 0,0 0 0 0 0,0 0-1 0 0,0 0 1 0 0,0 0 0 0 0,0 0 0 0 0,1 0 160 0 0,15-1-6080 0 0,0-3-3463 0 0,-8 1 6553 0 0</inkml:trace>
  <inkml:trace contextRef="#ctx0" brushRef="#br1" timeOffset="118">5067 5144 1752 0 0,'-8'-9'13275'0'0,"2"2"-7723"0"0,-1 3-3738 0 0,6 4-1767 0 0,1 0 0 0 0,-1 0 0 0 0,0 0 0 0 0,1 0 0 0 0,-1 1 0 0 0,0-1 0 0 0,1 0 1 0 0,-1 0-1 0 0,0 1 0 0 0,1-1 0 0 0,-1 0 0 0 0,1 1 0 0 0,-1-1 0 0 0,1 1 0 0 0,-1-1 0 0 0,1 0 1 0 0,-1 1-1 0 0,1-1 0 0 0,-1 1 0 0 0,1 0 0 0 0,-1-1 0 0 0,1 1 0 0 0,0-1 0 0 0,-1 1 0 0 0,1 0 0 0 0,0-1 1 0 0,0 1-1 0 0,-1 0-47 0 0,-1 3 87 0 0,-1 1 1 0 0,1 0-1 0 0,0 0 0 0 0,0 0 1 0 0,1 0-1 0 0,-1 0 1 0 0,1 0-1 0 0,0 4-87 0 0,1-8 4 0 0,-1 1-1 0 0,1-1 1 0 0,0 1-1 0 0,0-1 1 0 0,1 1-1 0 0,-1-1 1 0 0,0 0-1 0 0,0 1 1 0 0,1-1-1 0 0,-1 0 1 0 0,1 1-1 0 0,-1-1 1 0 0,1 0 0 0 0,-1 1-1 0 0,1-1 1 0 0,0 0-1 0 0,0 0 1 0 0,-1 0-1 0 0,1 1 1 0 0,0-1-1 0 0,0 0 1 0 0,0 0-1 0 0,0-1 1 0 0,1 1-1 0 0,-1 0 1 0 0,0 0-1 0 0,0 0 1 0 0,0-1-1 0 0,1 1 1 0 0,-1-1-1 0 0,0 1 1 0 0,2 0-4 0 0,17 3-178 0 0,17 6-455 0 0,-36-10 599 0 0,1 1 0 0 0,0-1 1 0 0,-1 1-1 0 0,1-1 0 0 0,-1 1 1 0 0,0 0-1 0 0,1 0 0 0 0,-1 0 0 0 0,0 0 1 0 0,1 0-1 0 0,-1 0 0 0 0,0 0 1 0 0,0 1-1 0 0,0-1 0 0 0,0 0 1 0 0,0 1-1 0 0,0-1 0 0 0,0 1 34 0 0,-1-1 19 0 0,0 1-1 0 0,0-1 1 0 0,1 0-1 0 0,-1 0 1 0 0,0 0-1 0 0,0 1 1 0 0,-1-1-1 0 0,1 0 1 0 0,0 0-1 0 0,0 0 1 0 0,0 0-1 0 0,-1 1 1 0 0,1-1-1 0 0,-1 0 1 0 0,1 0-1 0 0,-1 0 1 0 0,1 0-1 0 0,-1 0 1 0 0,0 0-1 0 0,1 0 1 0 0,-1 0-1 0 0,0 0 1 0 0,0 0-1 0 0,0 0 1 0 0,1-1-1 0 0,-1 1 1 0 0,-1 0-19 0 0,-5 4 91 0 0,1 0-1 0 0,-1-1 1 0 0,1 0 0 0 0,-2-1-91 0 0,-2 3-52 0 0,-2 0-291 0 0,-20 2-6826 0 0,21-8 4303 0 0</inkml:trace>
  <inkml:trace contextRef="#ctx0" brushRef="#br1" timeOffset="119">1649 5719 192 0 0,'-4'-11'3652'0'0,"3"17"5128"0"0,3 9-1061 0 0,0-6-9779 0 0,5 10 2830 0 0,0-1-460 0 0,0 1 0 0 0,-2 0 1 0 0,0 0-1 0 0,-1 0 0 0 0,1 13-310 0 0,-4-17 39 0 0,1-1-1 0 0,1 0 0 0 0,1 0 1 0 0,0 1-39 0 0,-4-14-1 0 0,1 1 0 0 0,-1-1 0 0 0,1 0 1 0 0,-1 1-1 0 0,1-1 0 0 0,0 1 0 0 0,0-1 0 0 0,-1 0 1 0 0,1 0-1 0 0,1 1 1 0 0,-2-2 1 0 0,0 0 1 0 0,1 0 0 0 0,-1 1 0 0 0,0-1-1 0 0,1 0 1 0 0,-1 0 0 0 0,0 0 0 0 0,1 0-1 0 0,-1 0 1 0 0,0 0 0 0 0,1 0-1 0 0,-1 0 1 0 0,0 0 0 0 0,1 0 0 0 0,-1 0-1 0 0,0 0 1 0 0,1 0 0 0 0,-1 0-1 0 0,0 0 1 0 0,1 0 0 0 0,-1 0 0 0 0,0 0-1 0 0,1 0 1 0 0,-1 0 0 0 0,0 0 0 0 0,1-1-1 0 0,-1 1 1 0 0,0 0 0 0 0,1 0-1 0 0,-1 0 1 0 0,0-1 0 0 0,0 1 0 0 0,1 0-1 0 0,-1 0 1 0 0,0-1 0 0 0,0 1-1 0 0,0 0 1 0 0,1-1 0 0 0,-1 1 0 0 0,0 0-1 0 0,0-1 1 0 0,0 1 0 0 0,0 0 0 0 0,0-1-1 0 0,1 1 1 0 0,-1 0 0 0 0,0-1-1 0 0,0 1-1 0 0,9-21 31 0 0,0 0-1 0 0,1-7-30 0 0,13-30-126 0 0,-11 34-598 0 0,2 1 0 0 0,5-7 724 0 0,2-1-4732 0 0,-3-2-7568 0 0,-17 33 12240 0 0,-1-1 0 0 0,0 1 0 0 0,1-1 0 0 0,-1 1 0 0 0,0-1 0 0 0,0 1 0 0 0,0-1 0 0 0,0 1 0 0 0,0-1 1 0 0,1 0-1 0 0,-1 1 0 0 0,0-1 0 0 0,0 1 0 0 0,0-1 0 0 0,0 1 0 0 0,-1-1 0 0 0,1 1 0 0 0,0-1 0 0 0,0 0 0 0 0,0 1 0 0 0,0-1 0 0 0,0 1 0 0 0,-1-1 0 0 0,1 1 0 0 0,0-1 0 0 0,0 1 0 0 0,-1-1 0 0 0,1 1 60 0 0,-1-2-336 0 0</inkml:trace>
  <inkml:trace contextRef="#ctx0" brushRef="#br1" timeOffset="120">1940 5795 352 0 0,'-2'-5'444'0'0,"2"4"199"0"0,0 0 0 0 0,-1 0-1 0 0,1 1 1 0 0,0-1 0 0 0,0 0 0 0 0,-1 1 0 0 0,1-1 0 0 0,0 1-1 0 0,-1-1 1 0 0,1 0 0 0 0,-1 1 0 0 0,1-1 0 0 0,0 1 0 0 0,-1-1-1 0 0,0 1 1 0 0,1-1 0 0 0,-1 1-643 0 0,-6 2 5542 0 0,-1 3-5792 0 0,-3 4 1396 0 0,1-1 0 0 0,1 2 0 0 0,0-1 0 0 0,0 1 0 0 0,-2 4-1146 0 0,8-11 50 0 0,1 1 0 0 0,0 0 0 0 0,0-1 0 0 0,0 1 0 0 0,0 0-1 0 0,0 0 1 0 0,1 0 0 0 0,-1 0 0 0 0,1 0 0 0 0,0 1 0 0 0,1-1 0 0 0,-1 0-1 0 0,1 1 1 0 0,0-1 0 0 0,0 0 0 0 0,0 1 0 0 0,0-1 0 0 0,1 2-50 0 0,-1-5-11 0 0,1 1 0 0 0,-1-1 0 0 0,1 0 0 0 0,-1 0 0 0 0,0 1 0 0 0,1-1 0 0 0,0 0 0 0 0,-1 0 0 0 0,1 0 0 0 0,0 0 0 0 0,0 0 0 0 0,0 0 0 0 0,-1 0 0 0 0,1 0 0 0 0,0 0 0 0 0,0 0 0 0 0,1 0 0 0 0,-1 0 0 0 0,0-1 0 0 0,0 1 0 0 0,0 0 11 0 0,1-1-95 0 0,0 1 1 0 0,1 0-1 0 0,-1-1 1 0 0,0 0-1 0 0,0 1 0 0 0,0-1 1 0 0,0 0-1 0 0,1 0 0 0 0,-1 0 1 0 0,0 0-1 0 0,0 0 1 0 0,1-1 94 0 0,2 0-390 0 0,-1 0 1 0 0,1 0-1 0 0,-1-1 1 0 0,1 0-1 0 0,-1 0 1 0 0,0 0-1 0 0,0 0 1 0 0,0 0-1 0 0,0-1 1 0 0,0 0-1 0 0,-1 0 1 0 0,1 0 389 0 0,1-2-454 0 0,-2 0-1 0 0,1 0 1 0 0,0 0 0 0 0,-1 0 0 0 0,0 0 0 0 0,0-1 0 0 0,0 0 0 0 0,-1 1-1 0 0,0-1 1 0 0,0 0 0 0 0,0-2 454 0 0,-2 6 177 0 0,1 0 0 0 0,-1 1 1 0 0,0-1-1 0 0,0 0 0 0 0,0 0 0 0 0,0 0 0 0 0,0 0 1 0 0,0 0-1 0 0,-1 0 0 0 0,1 0 0 0 0,0 0 0 0 0,-1 0 0 0 0,0 0 1 0 0,1 0-1 0 0,-1 0 0 0 0,0 1 0 0 0,0-1 0 0 0,0 0 1 0 0,0 1-1 0 0,0-1 0 0 0,-1 0 0 0 0,1 1 0 0 0,0 0 1 0 0,-1-1-1 0 0,1 1 0 0 0,-1 0 0 0 0,1-1 0 0 0,-1 1 0 0 0,0 0 1 0 0,1 0-1 0 0,-1 1 0 0 0,0-1 0 0 0,0 0 0 0 0,0 0 1 0 0,0 1-1 0 0,-1-1-177 0 0,-15-1 1384 0 0,18 2-1383 0 0,-1 0 1 0 0,1 0-1 0 0,-1 0 1 0 0,1 0-1 0 0,-1 1 1 0 0,1-1-1 0 0,-1 0 1 0 0,0 0-1 0 0,1 0 1 0 0,-1 0 0 0 0,1 1-1 0 0,-1-1 1 0 0,1 0-1 0 0,-1 0 1 0 0,1 1-1 0 0,0-1 1 0 0,-1 0-1 0 0,1 1 1 0 0,-1-1-1 0 0,1 1 1 0 0,0-1-1 0 0,-1 0 1 0 0,1 1-1 0 0,0-1 1 0 0,-1 1-1 0 0,1-1 1 0 0,0 1-1 0 0,0-1 1 0 0,0 1-1 0 0,-1 0-1 0 0,1-1-167 0 0,1 0-1 0 0,-1 0 1 0 0,0 1 0 0 0,0-1-1 0 0,0 0 1 0 0,0 0-1 0 0,1 1 1 0 0,-1-1-1 0 0,0 0 1 0 0,0 0-1 0 0,0 0 1 0 0,1 0-1 0 0,-1 1 1 0 0,0-1-1 0 0,0 0 1 0 0,1 0 0 0 0,-1 0-1 0 0,0 0 1 0 0,1 0-1 0 0,-1 0 1 0 0,0 1-1 0 0,0-1 1 0 0,1 0-1 0 0,-1 0 1 0 0,0 0-1 0 0,1 0 1 0 0,-1 0 0 0 0,0 0-1 0 0,1 0 168 0 0,9 0-3157 0 0,-3 0 276 0 0</inkml:trace>
  <inkml:trace contextRef="#ctx0" brushRef="#br1" timeOffset="121">2035 5777 1016 0 0,'-2'4'11037'0'0,"3"4"-7219"0"0,2 10-3905 0 0,-2-14 1365 0 0,4 25 1746 0 0,0 18-3024 0 0,-2-19 493 0 0,-3-27-483 0 0,0-1 1 0 0,0 1-1 0 0,0-1 0 0 0,0 1 1 0 0,0-1-1 0 0,0 1 0 0 0,1 0 0 0 0,-1-1 1 0 0,0 1-1 0 0,-1-1 0 0 0,1 1 1 0 0,0-1-1 0 0,0 1 0 0 0,0 0 0 0 0,0-1 1 0 0,0 1-1 0 0,-1-1 0 0 0,1 1 1 0 0,0-1-1 0 0,0 1 0 0 0,-1-1 1 0 0,1 1-11 0 0,-1-1 6 0 0,1-1 1 0 0,0 0 0 0 0,-1 1 0 0 0,1-1 0 0 0,0 1-1 0 0,-1-1 1 0 0,1 0 0 0 0,0 1 0 0 0,0-1 0 0 0,0 0 0 0 0,0 1-1 0 0,0-1 1 0 0,0 0 0 0 0,-1 0 0 0 0,2 1 0 0 0,-1-1-1 0 0,0 0 1 0 0,0 1 0 0 0,0-1-7 0 0,-1-37 39 0 0,0 27 121 0 0,1 0 0 0 0,0 1 0 0 0,1-1 0 0 0,0-5-160 0 0,0 14 68 0 0,-1 0-1 0 0,1 0 1 0 0,-1 1 0 0 0,1-1 0 0 0,0 0-1 0 0,0 0 1 0 0,0 0 0 0 0,0 1-1 0 0,0-1 1 0 0,0 0 0 0 0,0 1 0 0 0,0-1-1 0 0,1 1 1 0 0,-1 0 0 0 0,1-1 0 0 0,-1 1-1 0 0,1 0 1 0 0,0 0 0 0 0,-1 0-1 0 0,1 0-67 0 0,2-1-350 0 0,0 0 0 0 0,1 0 0 0 0,-1 1 0 0 0,0 0 0 0 0,0 0-1 0 0,1 0 1 0 0,-1 1 0 0 0,2-1 350 0 0,4 0-1675 0 0</inkml:trace>
  <inkml:trace contextRef="#ctx0" brushRef="#br1" timeOffset="122">2271 5809 0 0 0,'0'0'235'0'0,"0"-1"0"0"0,0 1 0 0 0,0 0 0 0 0,0 0-1 0 0,0 0 1 0 0,0 0 0 0 0,0 0 0 0 0,0 0 0 0 0,1 0 0 0 0,-1 0 0 0 0,0 0 0 0 0,0 0-1 0 0,0-1 1 0 0,0 1 0 0 0,0 0 0 0 0,0 0 0 0 0,0 0 0 0 0,0 0 0 0 0,0 0 0 0 0,0 0 0 0 0,0 0-1 0 0,0-1 1 0 0,0 1 0 0 0,0 0 0 0 0,0 0 0 0 0,0 0 0 0 0,0 0 0 0 0,0 0 0 0 0,0 0-1 0 0,0 0 1 0 0,0 0 0 0 0,-1 0 0 0 0,1-1 0 0 0,0 1 0 0 0,0 0 0 0 0,0 0 0 0 0,0 0 0 0 0,0 0-1 0 0,0 0 1 0 0,0 0 0 0 0,0 0 0 0 0,0 0 0 0 0,0 0 0 0 0,0 0 0 0 0,0 0 0 0 0,-1 0-1 0 0,1-1 1 0 0,0 1-235 0 0,-8-5 5956 0 0,-10-1-2243 0 0,14 5-3394 0 0,-2-1 99 0 0,4 1-300 0 0,-1 0-1 0 0,1 1 1 0 0,0-1-1 0 0,0 1 1 0 0,-1 0 0 0 0,1 0-1 0 0,0 0 1 0 0,0 0-118 0 0,-3 1 118 0 0,1 0-60 0 0,-2 2 3 0 0,4-1-47 0 0,0 0 0 0 0,0 1-1 0 0,0-1 1 0 0,0 0 0 0 0,1 1 0 0 0,-1-1-1 0 0,1 1 1 0 0,-1-1 0 0 0,1 1-1 0 0,0 0 1 0 0,0 0 0 0 0,0-1-1 0 0,0 3-13 0 0,0-3 5 0 0,1 0 0 0 0,-1 0-1 0 0,1 0 1 0 0,-1 0-1 0 0,1 0 1 0 0,0 0-1 0 0,0 0 1 0 0,0 0-1 0 0,0 1 1 0 0,0-1-1 0 0,1 0 1 0 0,-1 0 0 0 0,0 0-1 0 0,1 0 1 0 0,0 0-1 0 0,-1 0 1 0 0,1 0-1 0 0,1 1-4 0 0,-2-2-12 0 0,1-1 0 0 0,-1 0 0 0 0,1 1-1 0 0,-1-1 1 0 0,1 1 0 0 0,0-1 0 0 0,-1 0 0 0 0,1 0-1 0 0,-1 1 1 0 0,1-1 0 0 0,0 0 0 0 0,-1 0-1 0 0,1 0 1 0 0,-1 1 0 0 0,1-1 0 0 0,0 0 0 0 0,-1 0-1 0 0,1 0 1 0 0,0 0 0 0 0,-1 0 0 0 0,1-1 0 0 0,0 1-1 0 0,-1 0 1 0 0,1 0 0 0 0,-1 0 0 0 0,1 0-1 0 0,0-1 1 0 0,-1 1 0 0 0,1 0 0 0 0,-1-1 0 0 0,1 1-1 0 0,-1 0 1 0 0,1-1 12 0 0,19-14-669 0 0,-18 12 557 0 0,3-2 61 0 0,0 0 0 0 0,-1 0 0 0 0,0 0 0 0 0,0-1 1 0 0,0 0-1 0 0,-1 0 0 0 0,0 0 0 0 0,0 0 0 0 0,0 0 0 0 0,-1-1 0 0 0,0 1 0 0 0,1-5 51 0 0,-2-1 1498 0 0,-6 15-57 0 0,-4 20-290 0 0,7-15-1074 0 0,2-1 0 0 0,-1 1 0 0 0,1 0-1 0 0,0 0 1 0 0,1 0 0 0 0,1 6-77 0 0,11 47-54 0 0,-5-25 41 0 0,-4-17-18 0 0,0 1-1 0 0,-2 0 1 0 0,0 0 0 0 0,-2 8 31 0 0,0-19-24 0 0,-1 0 1 0 0,0 0-1 0 0,0 0 0 0 0,-1 0 1 0 0,0 0-1 0 0,-1 0 0 0 0,0-1 1 0 0,0 1-1 0 0,-1-1 0 0 0,-4 7 24 0 0,6-11-37 0 0,-1 1-1 0 0,0-1 0 0 0,0 0 0 0 0,0 0 0 0 0,-1 0 0 0 0,0 0 38 0 0,4-4-16 0 0,-1 1 1 0 0,1-1-1 0 0,-1 1 0 0 0,1-1 0 0 0,-1 0 1 0 0,0 1-1 0 0,1-1 0 0 0,-1 1 0 0 0,1-1 1 0 0,-1 0-1 0 0,0 0 0 0 0,1 1 0 0 0,-1-1 1 0 0,0 0-1 0 0,1 0 0 0 0,-1 0 1 0 0,0 0-1 0 0,0 0 0 0 0,1 0 0 0 0,-1 0 1 0 0,0 0-1 0 0,1 0 0 0 0,-1 0 0 0 0,0 0 1 0 0,1 0-1 0 0,-1-1 0 0 0,0 1 0 0 0,1 0 1 0 0,-1 0-1 0 0,0-1 0 0 0,1 1 0 0 0,-1 0 1 0 0,0-1-1 0 0,1 1 0 0 0,-1-1 0 0 0,1 1 1 0 0,-1-1-1 0 0,1 1 0 0 0,-1-1 0 0 0,1 1 1 0 0,-1-1-1 0 0,1 1 0 0 0,0-1 1 0 0,-1 0-1 0 0,1 1 0 0 0,0-1 0 0 0,0 0 1 0 0,-1 0 15 0 0,-1-4-48 0 0,0 0 0 0 0,0-1 0 0 0,0 1 0 0 0,0-1 0 0 0,1 1 0 0 0,0-1 0 0 0,0 1 0 0 0,1-1 0 0 0,0 0 0 0 0,0 0 0 0 0,0 1 0 0 0,0-1 0 0 0,1 0 0 0 0,0 1 0 0 0,0-1 0 0 0,1 1 0 0 0,-1-1 0 0 0,2 0 48 0 0,3-10-154 0 0,0 1 0 0 0,2-1 0 0 0,0 1 0 0 0,1 1 0 0 0,4-7 154 0 0,-1 6-373 0 0,1 1 0 0 0,0 0 0 0 0,1 1 0 0 0,0 0 1 0 0,1 1-1 0 0,12-7 373 0 0,6-6-444 0 0,-31 24 254 0 0,0-1 1 0 0,0 0-1 0 0,0-1 0 0 0,0 1 0 0 0,0 0 0 0 0,-1 0 0 0 0,1-1 0 0 0,-1 1 1 0 0,0-1-1 0 0,0 0 0 0 0,0 1 0 0 0,0-1 0 0 0,0 0 0 0 0,0 0 190 0 0,-1 3 17 0 0,0-1-1 0 0,1 0 1 0 0,-1 0-1 0 0,0 0 1 0 0,0 0-1 0 0,0 0 1 0 0,0 0-1 0 0,0 0 1 0 0,0 0-1 0 0,-1 0 1 0 0,1 0-1 0 0,0 0 1 0 0,0 0-1 0 0,-1 0 1 0 0,1 1-1 0 0,0-1 0 0 0,-1 0 1 0 0,1 0-1 0 0,-1 0 1 0 0,1 0-1 0 0,-1 1 1 0 0,1-1-1 0 0,-1 0 1 0 0,0 1-1 0 0,1-1 1 0 0,-1 0-1 0 0,0 1 1 0 0,0-1-1 0 0,1 1 1 0 0,-1-1-1 0 0,0 1 1 0 0,0-1-1 0 0,0 1 1 0 0,0 0-1 0 0,0-1 1 0 0,0 1-1 0 0,1 0 1 0 0,-1 0-1 0 0,0 0 1 0 0,0 0-1 0 0,0-1 1 0 0,-1 1-17 0 0,0 0 175 0 0,1 0 1 0 0,-1 0-1 0 0,1 0 1 0 0,-1 0-1 0 0,1 1 1 0 0,-1-1-1 0 0,1 0 1 0 0,-1 1 0 0 0,1-1-1 0 0,-1 1 1 0 0,1-1-1 0 0,-1 1 1 0 0,1 0-1 0 0,0-1 1 0 0,-1 1-1 0 0,1 0 1 0 0,0 0-1 0 0,0 0 1 0 0,-1 1-176 0 0,-1 0 212 0 0,1 1 0 0 0,0-1 0 0 0,0 1 0 0 0,1 0-1 0 0,-1-1 1 0 0,0 1 0 0 0,1 0 0 0 0,0 0 0 0 0,-1 2-212 0 0,0 1 143 0 0,1-1 0 0 0,-1 0 1 0 0,1 1-1 0 0,0-1 0 0 0,1 0 0 0 0,-1 1 0 0 0,1-1 0 0 0,0 1 1 0 0,1-1-1 0 0,-1 1 0 0 0,2 3-143 0 0,-2-7-114 0 0,1-1 0 0 0,0 1 0 0 0,-1-1 0 0 0,1 1 0 0 0,0-1 0 0 0,0 1 0 0 0,0-1 0 0 0,-1 0 0 0 0,2 1 0 0 0,-1-1 0 0 0,0 0 0 0 0,0 0 0 0 0,0 0 0 0 0,0 1 0 0 0,1-1 0 0 0,-1-1 0 0 0,1 1 0 0 0,-1 0 0 0 0,2 0 114 0 0,-1 0-683 0 0,0 0 1 0 0,0-1-1 0 0,0 1 0 0 0,1-1 1 0 0,-1 1-1 0 0,0-1 0 0 0,1 0 0 0 0,-1 0 1 0 0,0 0-1 0 0,1 0 0 0 0,-1-1 1 0 0,0 1-1 0 0,0-1 0 0 0,2 1 683 0 0,8-5-10715 0 0</inkml:trace>
  <inkml:trace contextRef="#ctx0" brushRef="#br1" timeOffset="123">2536 5654 192 0 0,'3'-7'-396'0'0,"2"-1"9204"0"0,-5 8-8668 0 0,0 0 0 0 0,0 0 0 0 0,0 0 0 0 0,0 0 0 0 0,0 0 0 0 0,0 0-1 0 0,1 0 1 0 0,-1 0 0 0 0,0 0 0 0 0,0 0 0 0 0,0 0 0 0 0,0 0 0 0 0,0 0 0 0 0,0 0 0 0 0,0 0-1 0 0,0 0 1 0 0,0 0 0 0 0,0 0 0 0 0,0 0 0 0 0,0-1 0 0 0,0 1 0 0 0,0 0 0 0 0,0 0-1 0 0,0 0 1 0 0,0 0 0 0 0,1 0 0 0 0,-1 0 0 0 0,0 0 0 0 0,0 0 0 0 0,0 0 0 0 0,0 1 0 0 0,0-1-1 0 0,0 0 1 0 0,0 0 0 0 0,0 0 0 0 0,0 0 0 0 0,0 0 0 0 0,0 0 0 0 0,0 0 0 0 0,0 0-1 0 0,0 0 1 0 0,0 0 0 0 0,0 0 0 0 0,0 0 0 0 0,1 0 0 0 0,-1 0 0 0 0,0 0 0 0 0,0 0 0 0 0,0 0-1 0 0,0 0 1 0 0,0 0 0 0 0,0 0 0 0 0,0 0 0 0 0,0 0 0 0 0,0 0 0 0 0,0 1 0 0 0,0-1-1 0 0,0 0 1 0 0,0 0 0 0 0,0 0 0 0 0,0 0-140 0 0,0 10 2271 0 0,-10 59 1064 0 0,4-36-1867 0 0,0 34-1468 0 0,5-53 49 0 0,0 28-60 0 0,2-39-74 0 0,-1 1 0 0 0,0-1-1 0 0,1 0 1 0 0,0 1 0 0 0,0-1-1 0 0,0 0 1 0 0,0 0-1 0 0,0 0 1 0 0,1 0 0 0 0,0 2 85 0 0,-2-4-63 0 0,1-1 0 0 0,-1 1-1 0 0,0-1 1 0 0,1 1 0 0 0,-1-1 0 0 0,1 0 0 0 0,-1 1 0 0 0,0-1 0 0 0,1 1 0 0 0,-1-1 0 0 0,1 0 0 0 0,-1 1 0 0 0,1-1 0 0 0,-1 0 0 0 0,1 0 0 0 0,0 1 0 0 0,-1-1 0 0 0,1 0 0 0 0,-1 0-1 0 0,1 0 1 0 0,-1 0 0 0 0,1 0 0 0 0,0 0 0 0 0,-1 0 0 0 0,1 0 0 0 0,0 0 63 0 0,0 0-167 0 0,0 0 0 0 0,0-1 0 0 0,1 1 0 0 0,-1-1 0 0 0,0 1 0 0 0,0-1 0 0 0,0 0 0 0 0,0 1-1 0 0,0-1 1 0 0,0 0 0 0 0,0 0 0 0 0,0 0 167 0 0,3-2-504 0 0,-1-1-1 0 0,0 0 0 0 0,-1 1 1 0 0,1-1-1 0 0,0 0 1 0 0,0-2 504 0 0,1-3-556 0 0,2-6 497 0 0,1 1-1 0 0,1 0 1 0 0,0 1-1 0 0,9-11 60 0 0,-17 24 40 0 0,0 0-1 0 0,0-1 1 0 0,0 1 0 0 0,0 0-1 0 0,0 0 1 0 0,0 0 0 0 0,0 0-1 0 0,0 0 1 0 0,0 0 0 0 0,0 0-1 0 0,0 0 1 0 0,0 0 0 0 0,0 0-1 0 0,0 0 1 0 0,1 0 0 0 0,-1 0-1 0 0,0 0 1 0 0,0 0 0 0 0,0 0-1 0 0,0 0 1 0 0,0 0 0 0 0,0 0-1 0 0,0 0 1 0 0,0 0 0 0 0,0 0-1 0 0,0 0 1 0 0,0 0 0 0 0,0 0-1 0 0,1 0 1 0 0,-1 0 0 0 0,0 0-1 0 0,0 0 1 0 0,0 0 0 0 0,0 0-1 0 0,0 0 1 0 0,0 0 0 0 0,0 0-1 0 0,0 0 1 0 0,0 0 0 0 0,0 0-1 0 0,0 0 1 0 0,0 0 0 0 0,0 0-1 0 0,1 0 1 0 0,-1 0 0 0 0,0 0-1 0 0,0 0 1 0 0,0 1 0 0 0,0-1-1 0 0,0 0 1 0 0,0 0 0 0 0,0 0-1 0 0,0 0 1 0 0,0 0 0 0 0,0 0-1 0 0,0 0 1 0 0,0 0 0 0 0,0 0-1 0 0,0 0 1 0 0,0 0 0 0 0,0 0-1 0 0,0 1 1 0 0,0-1-40 0 0,1 9 1308 0 0,-1 10-297 0 0,-5 8-477 0 0,-2 16-1352 0 0,8-15-3018 0 0,1-23 2289 0 0,0-2-755 0 0</inkml:trace>
  <inkml:trace contextRef="#ctx0" brushRef="#br1" timeOffset="124">2719 5847 576 0 0,'1'2'8826'0'0,"2"-2"-3526"0"0,5 0-1869 0 0,6-2-2613 0 0,-11 0-836 0 0,0 1-1 0 0,0-1 1 0 0,-1 0 0 0 0,1 0 0 0 0,-1 0 0 0 0,1 0 0 0 0,-1 0 0 0 0,0-1-1 0 0,0 1 1 0 0,0-1 0 0 0,0 1 0 0 0,0-1 0 0 0,-1 0 0 0 0,2-2 18 0 0,-2 3-15 0 0,0 1 1 0 0,0-1 0 0 0,0 0 0 0 0,-1 0 0 0 0,1 1-1 0 0,0-1 1 0 0,-1 0 0 0 0,0 0 0 0 0,1 0-1 0 0,-1 0 1 0 0,0 0 0 0 0,0 1 0 0 0,0-1 0 0 0,0 0-1 0 0,0 0 1 0 0,-1 0 0 0 0,1 0 0 0 0,0 0 0 0 0,-1 0-1 0 0,1 1 1 0 0,-1-1 0 0 0,0 0 0 0 0,0 0-1 0 0,0 1 1 0 0,0-2 14 0 0,0 3 57 0 0,1-1 0 0 0,-1 1 0 0 0,1-1 0 0 0,-1 1 0 0 0,1 0-1 0 0,-1-1 1 0 0,0 1 0 0 0,1 0 0 0 0,-1-1 0 0 0,0 1 0 0 0,0 0 0 0 0,1 0-1 0 0,-1-1 1 0 0,0 1 0 0 0,1 0 0 0 0,-1 0 0 0 0,0 0 0 0 0,0 0 0 0 0,1 0 0 0 0,-1 0-1 0 0,0 0 1 0 0,0 0 0 0 0,1 0 0 0 0,-1 1 0 0 0,0-1 0 0 0,1 0 0 0 0,-1 0-1 0 0,0 1 1 0 0,1-1 0 0 0,-1 0 0 0 0,0 1 0 0 0,1-1 0 0 0,-1 1 0 0 0,0-1 0 0 0,1 1-1 0 0,-1-1 1 0 0,1 1 0 0 0,-1-1 0 0 0,1 1 0 0 0,0-1 0 0 0,-1 1 0 0 0,1 0-57 0 0,-4 3 319 0 0,1-1 1 0 0,0 1-1 0 0,0 0 1 0 0,1 1-1 0 0,-2 2-319 0 0,2-2 96 0 0,-1 1 0 0 0,2-1 0 0 0,-1 1 0 0 0,1 0 0 0 0,0-1 0 0 0,0 1 0 0 0,0 0 0 0 0,1 0 0 0 0,0 0 0 0 0,0 3-96 0 0,0-6 3 0 0,0-1 0 0 0,0 0 0 0 0,1 1 0 0 0,-1-1-1 0 0,1 0 1 0 0,-1 1 0 0 0,1-1 0 0 0,0 0 0 0 0,0 0 0 0 0,0 0 0 0 0,0 1 0 0 0,0-1 0 0 0,0 0 0 0 0,1 0-1 0 0,-1-1 1 0 0,1 1 0 0 0,-1 0 0 0 0,1 0 0 0 0,0-1 0 0 0,0 1 0 0 0,0-1 0 0 0,-1 1 0 0 0,2-1 0 0 0,-1 0-1 0 0,0 0 1 0 0,2 1-3 0 0,-2-2-67 0 0,0 0-1 0 0,-1 1 1 0 0,1-1-1 0 0,0-1 1 0 0,0 1-1 0 0,0 0 1 0 0,-1 0-1 0 0,1-1 1 0 0,0 1-1 0 0,0 0 1 0 0,-1-1-1 0 0,1 0 1 0 0,0 0-1 0 0,-1 1 1 0 0,1-1-1 0 0,0 0 1 0 0,-1 0-1 0 0,1 0 1 0 0,-1 0-1 0 0,0-1 1 0 0,1 1-1 0 0,-1 0 1 0 0,0-1 67 0 0,6-5-846 0 0,-1 0 1 0 0,1 0-1 0 0,2-6 846 0 0,20-31-2121 0 0,-13 13 4185 0 0,-22 44 881 0 0,1-2-2409 0 0,0 0 1 0 0,0 1-1 0 0,1 0 1 0 0,0 1-537 0 0,2-4 92 0 0,-5 31 301 0 0,6-37-422 0 0,1 0 0 0 0,0-1 0 0 0,0 1 0 0 0,0 0 0 0 0,1-1 0 0 0,-1 1 0 0 0,1 0 0 0 0,-1-1 1 0 0,1 1-1 0 0,0 0 0 0 0,0-1 0 0 0,0 1 0 0 0,0 0 29 0 0,0-3-66 0 0,-1 0 0 0 0,1 1 0 0 0,-1-1 0 0 0,0 0 0 0 0,1 1 0 0 0,-1-1 0 0 0,1 0 0 0 0,-1 0 0 0 0,1 0 0 0 0,-1 1 0 0 0,1-1 0 0 0,-1 0 0 0 0,1 0 0 0 0,-1 0 0 0 0,1 0 0 0 0,-1 0 0 0 0,1 0 0 0 0,-1 0 0 0 0,1 0 0 0 0,-1 0 0 0 0,1 0 0 0 0,-1 0 0 0 0,1 0 0 0 0,-1 0 0 0 0,1 0 0 0 0,-1-1 0 0 0,1 1 0 0 0,-1 0 0 0 0,1 0 0 0 0,-1-1 0 0 0,1 1 0 0 0,-1 0-1 0 0,1-1 1 0 0,-1 1 0 0 0,0 0 0 0 0,1-1 0 0 0,-1 1 0 0 0,0 0 0 0 0,1-1 0 0 0,-1 1 66 0 0,19-20-3456 0 0,-18 19 3136 0 0,48-55-7790 0 0,-29 33 9245 0 0,0 0 4522 0 0,-20 23-5602 0 0,0 0 0 0 0,0 0-1 0 0,0 0 1 0 0,0 0 0 0 0,0 0 0 0 0,0-1 0 0 0,0 1 0 0 0,0 0 0 0 0,0 0 0 0 0,0 0-1 0 0,0 0 1 0 0,0 0 0 0 0,0 0 0 0 0,0 0 0 0 0,0 0 0 0 0,0 0 0 0 0,0 0-1 0 0,0 0 1 0 0,1 0 0 0 0,-1 0 0 0 0,0 0 0 0 0,0 0 0 0 0,0 0 0 0 0,0 0-1 0 0,0 0 1 0 0,0 0 0 0 0,0 0 0 0 0,0 0 0 0 0,0 0 0 0 0,0 0 0 0 0,0 0-1 0 0,0 0 1 0 0,0 0 0 0 0,0 0 0 0 0,0 0 0 0 0,0 0 0 0 0,1 0 0 0 0,-1 0 0 0 0,0 0-1 0 0,0 0 1 0 0,0 0 0 0 0,0 0 0 0 0,0 0 0 0 0,0 0 0 0 0,0 0 0 0 0,0 0-1 0 0,0 0 1 0 0,0 1 0 0 0,0-1 0 0 0,0 0 0 0 0,0 0 0 0 0,0 0 0 0 0,0 0-1 0 0,0 0 1 0 0,0 0 0 0 0,0 0 0 0 0,0 0 0 0 0,0 0 0 0 0,0 0 0 0 0,0 0-1 0 0,0 0 1 0 0,0 0 0 0 0,0 0 0 0 0,0 0 0 0 0,0 0 0 0 0,0 0 0 0 0,0 1-1 0 0,0-1 1 0 0,0 0 0 0 0,0 0-55 0 0,0 8 1704 0 0,-1 8-397 0 0,-1-7-793 0 0,0 0 1 0 0,2 0-1 0 0,-1 0 1 0 0,1 7-515 0 0,0-13-110 0 0,0 1-1 0 0,1-1 1 0 0,-1 0 0 0 0,1 0 0 0 0,0 0 0 0 0,0 0-1 0 0,1 1 111 0 0,-2-2-241 0 0,1-1 0 0 0,-1 0 0 0 0,1 0 0 0 0,0 0 0 0 0,0 0 1 0 0,-1 0-1 0 0,1 0 0 0 0,0 0 0 0 0,0 0 0 0 0,0 0 0 0 0,0 0 0 0 0,0-1 0 0 0,0 1 0 0 0,0 0 0 0 0,0-1 0 0 0,0 1 0 0 0,1 0 241 0 0,4 0-1374 0 0</inkml:trace>
  <inkml:trace contextRef="#ctx0" brushRef="#br2" timeOffset="125">1369 157 0 0 0,'3'-3'12'0'0,"0"-1"0"0"0,-1 0 1 0 0,1 0-1 0 0,-1 0 0 0 0,0 0 0 0 0,2-4-12 0 0,5-11 408 0 0,-5 13 301 0 0,-1-1 0 0 0,1 0 0 0 0,-1 0 0 0 0,-1 0 0 0 0,1-3-709 0 0,-4 6 8264 0 0,-3 6-5560 0 0,-3 4-1985 0 0,-25 27 876 0 0,1 2 0 0 0,2 0 0 0 0,-2 7-1595 0 0,22-27 190 0 0,0 0 1 0 0,1 0-1 0 0,1 1 0 0 0,1 0 1 0 0,0 0-1 0 0,1 1 1 0 0,0 0-1 0 0,2 0 1 0 0,0 0-1 0 0,1 0 1 0 0,0 0-1 0 0,2 1 0 0 0,0-1 1 0 0,1 0-1 0 0,0 2-190 0 0,0-12-160 0 0,1 0-1 0 0,-1 0 0 0 0,1 0 1 0 0,1-1-1 0 0,-1 1 0 0 0,1-1 1 0 0,0 1-1 0 0,0-1 1 0 0,1 0-1 0 0,0 0 0 0 0,0 0 1 0 0,0-1-1 0 0,1 0 0 0 0,0 0 1 0 0,0 0-1 0 0,0 0 0 0 0,1-1 1 0 0,-1 1-1 0 0,1-1 0 0 0,0-1 1 0 0,0 1-1 0 0,1-1 0 0 0,-1 0 1 0 0,2 0 160 0 0,22 4-1471 0 0</inkml:trace>
  <inkml:trace contextRef="#ctx0" brushRef="#br2" timeOffset="126">1616 205 0 0 0,'2'-4'806'0'0,"6"-6"-263"0"0,-4 7 6348 0 0,-7 12 2997 0 0,1 14-7661 0 0,2 23-2292 0 0,3 16 422 0 0,2 61-552 0 0,-3-76-1333 0 0,4-17-7066 0 0,-2-24 2292 0 0,-1-1 3786 0 0</inkml:trace>
  <inkml:trace contextRef="#ctx0" brushRef="#br2" timeOffset="127">1494 253 184 0 0,'-4'-1'-827'0'0,"-12"-3"7867"0"0,16 4-6771 0 0,0 0 0 0 0,-1 0 0 0 0,1 0 0 0 0,0 0 0 0 0,-1 0 0 0 0,1 0 0 0 0,0 0 0 0 0,0 0 0 0 0,-1 0 0 0 0,1 0 0 0 0,0 0 0 0 0,-1 0 0 0 0,1 0 0 0 0,0 0 0 0 0,-1 0 0 0 0,1 0 0 0 0,0 0 0 0 0,0 0 0 0 0,-1 0 1 0 0,1 0-1 0 0,0 0 0 0 0,0 1 0 0 0,-1-1 0 0 0,1 0 0 0 0,0 0 0 0 0,0 0 0 0 0,-1 0 0 0 0,1 1 0 0 0,0-1 0 0 0,0 0 0 0 0,0 0 0 0 0,-1 1 0 0 0,1-1 0 0 0,0 0 0 0 0,0 0 0 0 0,0 1 0 0 0,0-1 0 0 0,0 0 0 0 0,0 1-269 0 0,0-1 90 0 0,0 0 0 0 0,0 0 0 0 0,0 0 0 0 0,0 1 0 0 0,0-1 0 0 0,0 0 0 0 0,0 0 0 0 0,0 0 0 0 0,0 1 0 0 0,0-1 0 0 0,0 0 0 0 0,0 0 0 0 0,1 0 0 0 0,-1 0 1 0 0,0 0-1 0 0,0 1 0 0 0,0-1 0 0 0,0 0 0 0 0,1 0 0 0 0,-1 0 0 0 0,0 0 0 0 0,0 0 0 0 0,0 0 0 0 0,0 0 0 0 0,1 1 0 0 0,-1-1 0 0 0,0 0 0 0 0,0 0 0 0 0,0 0 0 0 0,1 0 0 0 0,-1 0 0 0 0,0 0 0 0 0,0 0 0 0 0,0 0 0 0 0,1 0 0 0 0,-1 0 0 0 0,0 0 0 0 0,0 0 0 0 0,0 0 0 0 0,1 0 1 0 0,-1 0-1 0 0,0-1 0 0 0,0 1 0 0 0,0 0 0 0 0,1 0 0 0 0,-1 0 0 0 0,0 0-90 0 0,14-5 622 0 0,-10 3-154 0 0,91-28 782 0 0,-47 17-3182 0 0,0 2-1 0 0,15 0 1933 0 0,-39 8-1396 0 0,0 4-609 0 0</inkml:trace>
  <inkml:trace contextRef="#ctx0" brushRef="#br2" timeOffset="128">1546 394 1296 0 0,'-5'0'10969'0'0,"1"0"-6402"0"0,-7-5-1185 0 0,23-1-1593 0 0,-8 4-1538 0 0,15-6-47 0 0,1 1-1 0 0,0 0 0 0 0,10-1-203 0 0,15-5-1131 0 0,29-7-594 0 0,-52 13 729 0 0</inkml:trace>
  <inkml:trace contextRef="#ctx0" brushRef="#br2" timeOffset="129">1870 190 440 0 0,'1'-3'-481'0'0,"-3"0"5328"0"0,2 3-4666 0 0,0 0-1 0 0,0 0 1 0 0,0-1 0 0 0,0 1 0 0 0,0 0 0 0 0,0 0 0 0 0,-1 0 0 0 0,1 0-1 0 0,0 0 1 0 0,0 0 0 0 0,0 0 0 0 0,0 1 0 0 0,0-1 0 0 0,0 0-1 0 0,0 0 1 0 0,-1 0 0 0 0,1 0 0 0 0,0 0 0 0 0,0 0 0 0 0,0 0 0 0 0,0 0-1 0 0,0 0 1 0 0,0 0 0 0 0,0 0 0 0 0,0 0 0 0 0,0 0 0 0 0,0 0-1 0 0,0 0 1 0 0,-1 1 0 0 0,1-1 0 0 0,0 0 0 0 0,0 0 0 0 0,0 0-1 0 0,0 0 1 0 0,0 0 0 0 0,0 0 0 0 0,0 0 0 0 0,0 0 0 0 0,0 0 0 0 0,0 1-1 0 0,0-1 1 0 0,0 0 0 0 0,0 0 0 0 0,0 0 0 0 0,0 0 0 0 0,0 0-1 0 0,0 0 1 0 0,0 0 0 0 0,0 1 0 0 0,0-1 0 0 0,0 0 0 0 0,0 0 0 0 0,0 0-1 0 0,0 0 1 0 0,0 0 0 0 0,0 0 0 0 0,1 0-181 0 0,-13 98 6041 0 0,4-39-5342 0 0,0 58-699 0 0,8-113-173 0 0,1 0-1 0 0,-1 0 1 0 0,1 0 0 0 0,0 0 0 0 0,1 3 173 0 0,5 4-3001 0 0,-7-11 2720 0 0,0 1 1 0 0,1-1-1 0 0,-1 0 0 0 0,1 0 1 0 0,-1 0-1 0 0,0 0 0 0 0,1 0 1 0 0,-1 1-1 0 0,1-1 0 0 0,-1 0 1 0 0,1 0-1 0 0,-1 0 1 0 0,1 0-1 0 0,-1 0 0 0 0,1 0 1 0 0,-1 0-1 0 0,0-1 0 0 0,1 1 1 0 0,-1 0-1 0 0,1 0 0 0 0,-1 0 1 0 0,1 0-1 0 0,-1 0 1 0 0,0-1-1 0 0,1 1 0 0 0,-1 0 281 0 0,6-4-8217 0 0</inkml:trace>
  <inkml:trace contextRef="#ctx0" brushRef="#br2" timeOffset="130">2009 358 488 0 0,'-7'-4'-624'0'0,"5"-3"9579"0"0,0-1 165 0 0,1 9-8919 0 0,1 0 1 0 0,-1 0 0 0 0,0 0 0 0 0,0 0-1 0 0,1 0 1 0 0,-1 1 0 0 0,0-1 0 0 0,1 0 0 0 0,-1 0-1 0 0,1 1 1 0 0,0-1 0 0 0,-1 0 0 0 0,1 2-202 0 0,-1 72 1156 0 0,1-51-1045 0 0,0 0 0 0 0,2 0-111 0 0,-1 12-1610 0 0,-1-35 1534 0 0,0 1-289 0 0,0 0 0 0 0,0 0 0 0 0,1 0-1 0 0,-1 1 1 0 0,0-1 0 0 0,1 0 0 0 0,-1 0 0 0 0,1 0 0 0 0,1 2 365 0 0,-1-2-1869 0 0</inkml:trace>
  <inkml:trace contextRef="#ctx0" brushRef="#br2" timeOffset="131">2011 198 1984 0 0,'-2'-4'14059'0'0,"-1"2"-11570"0"0,0 1-1809 0 0,-1 3 0 0 0,-1-1-168 0 0,6 3-184 0 0,-4 2-128 0 0,6-1-96 0 0,-3 1-63 0 0,1 3-378 0 0,4-1-231 0 0,3 1 176 0 0,-2-1-104 0 0,3-1 200 0 0,-5 1-440 0 0,1-3-72 0 0</inkml:trace>
  <inkml:trace contextRef="#ctx0" brushRef="#br2" timeOffset="132">2098 383 1304 0 0,'-2'3'10514'0'0,"3"-2"-4956"0"0,6-1-1929 0 0,8-5-3373 0 0,-12 3-186 0 0,1 0 1 0 0,-1-1 0 0 0,-1 1 0 0 0,1-1-1 0 0,0 0 1 0 0,0 0-71 0 0,7-7-20 0 0,-6 7-47 0 0,0 0-159 0 0,0-1 0 0 0,-1 0 0 0 0,1 1 1 0 0,-1-1-1 0 0,1 0 0 0 0,0-3 226 0 0,-15 16-559 0 0,3 2 747 0 0,0 1-1 0 0,0-1 1 0 0,1 2-1 0 0,1-1 1 0 0,0 1-1 0 0,1 0 1 0 0,0 0-1 0 0,1 1 1 0 0,0 0-1 0 0,-1 13-187 0 0,5-25-14 0 0,0 0 0 0 0,-1 0 0 0 0,1 1 0 0 0,0-1-1 0 0,0 0 1 0 0,1 0 0 0 0,-1 0 0 0 0,0 1 0 0 0,1-1 0 0 0,-1 0-1 0 0,1 0 1 0 0,0 0 0 0 0,0 0 0 0 0,0 0 0 0 0,0 0 0 0 0,0 0-1 0 0,0 0 1 0 0,0-1 0 0 0,2 2 14 0 0,-2-1-235 0 0,1-1 1 0 0,0 1-1 0 0,-1-1 1 0 0,1 0-1 0 0,0 0 0 0 0,0 0 1 0 0,0 0-1 0 0,0 0 1 0 0,0 0-1 0 0,0 0 1 0 0,0-1-1 0 0,0 1 0 0 0,0-1 1 0 0,0 0-1 0 0,0 1 1 0 0,0-1-1 0 0,0 0 0 0 0,1 0 1 0 0,-1 0-1 0 0,2-1 235 0 0,11-2-2218 0 0,-1 0-1832 0 0</inkml:trace>
  <inkml:trace contextRef="#ctx0" brushRef="#br2" timeOffset="133">2331 335 632 0 0,'-8'-3'3454'0'0,"7"2"-2082"0"0,-1 1 0 0 0,0-1-1 0 0,1 0 1 0 0,-1 1-1 0 0,0-1 1 0 0,0 1 0 0 0,1-1-1 0 0,-1 1 1 0 0,0 0-1 0 0,0 0-1371 0 0,-7 4 4197 0 0,2 8-5169 0 0,5-8 1008 0 0,2-3-37 0 0,-1 0 1 0 0,1 0 0 0 0,-1 0 0 0 0,0 0 0 0 0,1 0-1 0 0,0 0 1 0 0,-1 0 0 0 0,1 0 0 0 0,0 1 0 0 0,-1-1-1 0 0,1 0 1 0 0,0 0 0 0 0,0 0 0 0 0,0 1 0 0 0,0-1-1 0 0,0 0 1 0 0,1 0 0 0 0,-1 1 0 0 0,0-1-1 0 0,0 0 1 0 0,1 0 0 0 0,-1 0 0 0 0,1 0 0 0 0,-1 0-1 0 0,1 1 1 0 0,-1-1 0 0 0,1 0 0 0 0,0 0 0 0 0,-1 0-1 0 0,2 0 2 0 0,32 35-314 0 0,-32-34 294 0 0,1 0 0 0 0,-1 0 0 0 0,0 1-1 0 0,0-1 1 0 0,0 1 0 0 0,0 0-1 0 0,0-1 1 0 0,-1 1 0 0 0,1 0-1 0 0,-1 0 1 0 0,0 0 0 0 0,1 0 0 0 0,-2 0-1 0 0,1 0 1 0 0,0 1 0 0 0,-1-1-1 0 0,1 0 1 0 0,-1 0 0 0 0,0 4 19 0 0,0-6 3 0 0,0 0 0 0 0,-1 1 0 0 0,1-1 0 0 0,0 0 0 0 0,-1 0 1 0 0,0 0-1 0 0,1 0 0 0 0,-1 1 0 0 0,1-1 0 0 0,-1 0 0 0 0,0 0 0 0 0,0 0 1 0 0,0 0-1 0 0,0-1 0 0 0,1 1 0 0 0,-1 0 0 0 0,0 0 0 0 0,-1 0 0 0 0,1-1-3 0 0,-24 15 40 0 0,14-10-106 0 0,-8 2-831 0 0,10-7-1364 0 0,1-6-3594 0 0,5 2 858 0 0</inkml:trace>
  <inkml:trace contextRef="#ctx0" brushRef="#br2" timeOffset="134">2516 308 56 0 0,'-1'-6'2201'0'0,"-2"3"6387"0"0,-3 4-184 0 0,1 2-6606 0 0,1-1-4016 0 0,-18 9 3917 0 0,-15 8 251 0 0,35-18-1916 0 0,0 0 1 0 0,0 1-1 0 0,0-1 0 0 0,0 1 1 0 0,0 0-1 0 0,0-1 1 0 0,1 1-1 0 0,-1 0 1 0 0,1 0-1 0 0,0 0 0 0 0,-1 0 1 0 0,1 1-1 0 0,0-1 1 0 0,0 0-1 0 0,0 0-34 0 0,1 0-6 0 0,0-1 1 0 0,-1 0-1 0 0,1 0 0 0 0,0 0 0 0 0,0 0 0 0 0,0 0 0 0 0,0 0 1 0 0,0 1-1 0 0,0-1 0 0 0,0 0 0 0 0,0 0 0 0 0,0 0 1 0 0,1 0-1 0 0,-1 0 0 0 0,0 1 0 0 0,1-1 0 0 0,-1 0 0 0 0,1 0 1 0 0,-1 0-1 0 0,1 0 0 0 0,0 0 0 0 0,-1 0 0 0 0,1-1 0 0 0,0 1 1 0 0,0 1 5 0 0,3 1-62 0 0,0-1 0 0 0,-1 1 0 0 0,1-1 1 0 0,0 1-1 0 0,0-1 0 0 0,1 0 62 0 0,15 9-508 0 0,-3 2 18 0 0,-12-11 373 0 0,-1 2-1 0 0,0-1 1 0 0,1 0-1 0 0,-1 1 1 0 0,-1 0-1 0 0,1 0 118 0 0,0 0-63 0 0,-2-2 61 0 0,-1-1 0 0 0,0 1 1 0 0,0 0-1 0 0,1-1 0 0 0,-1 1 0 0 0,0 0 1 0 0,0 0-1 0 0,0 1 2 0 0,-1-3 5 0 0,0 1 0 0 0,0 0 0 0 0,0-1 0 0 0,0 1 0 0 0,0 0 1 0 0,0-1-1 0 0,0 1 0 0 0,0 0 0 0 0,0-1 0 0 0,0 1 0 0 0,-1 0 1 0 0,1-1-1 0 0,0 1 0 0 0,0 0 0 0 0,-1-1 0 0 0,1 1 0 0 0,0-1 0 0 0,-1 1 1 0 0,1-1-1 0 0,-1 1 0 0 0,1-1 0 0 0,0 1 0 0 0,-1-1 0 0 0,1 1 1 0 0,-1-1-1 0 0,0 1 0 0 0,1-1 0 0 0,-1 0 0 0 0,0 1-5 0 0,0 0-24 0 0,-1 0-1 0 0,1 0 1 0 0,-1 0 0 0 0,1 0-1 0 0,-1-1 1 0 0,0 1 0 0 0,1 0-1 0 0,-1-1 1 0 0,0 0 0 0 0,0 1-1 0 0,1-1 1 0 0,-1 0 0 0 0,0 0 0 0 0,0 0-1 0 0,1 0 1 0 0,-1 0 0 0 0,0 0-1 0 0,0 0 1 0 0,0-1 0 0 0,0 1 24 0 0,0-1-391 0 0,0 0 1 0 0,0 1-1 0 0,1-1 1 0 0,-1 0-1 0 0,0-1 1 0 0,0 1-1 0 0,0 0 1 0 0,1 0 0 0 0,-1-1-1 0 0,1 1 1 0 0,-1-1-1 0 0,1 0 1 0 0,0 1-1 0 0,-1-1 1 0 0,1 0-1 0 0,0 0 1 0 0,0 0 390 0 0,-3-6-4809 0 0</inkml:trace>
  <inkml:trace contextRef="#ctx0" brushRef="#br2" timeOffset="135">2702 142 1216 0 0,'-3'-1'3849'0'0,"-8"1"6150"0"0,10 1-9875 0 0,1-1-1 0 0,-1 0 0 0 0,1 1 0 0 0,0-1 1 0 0,-1 1-1 0 0,1-1 0 0 0,0 1 0 0 0,-1-1 1 0 0,1 1-1 0 0,0-1 0 0 0,0 1 0 0 0,0-1 1 0 0,-1 1-1 0 0,1-1 0 0 0,0 1 0 0 0,0 0 1 0 0,0-1-1 0 0,0 1 0 0 0,0-1 0 0 0,0 1 1 0 0,0 0-1 0 0,0-1-123 0 0,-7 108 2275 0 0,6 35-1603 0 0,1-128-926 0 0,0 55-410 0 0,-3-23-3992 0 0,3-29-347 0 0,0-10-1874 0 0,0-5 5000 0 0</inkml:trace>
  <inkml:trace contextRef="#ctx0" brushRef="#br2" timeOffset="136">2606 400 856 0 0,'0'0'373'0'0,"-1"-1"0"0"0,1 1 0 0 0,0 0 0 0 0,0-1 0 0 0,0 1 0 0 0,0 0 0 0 0,0-1 0 0 0,1 1 0 0 0,-1 0 0 0 0,0-1 0 0 0,0 1 0 0 0,0 0 0 0 0,0-1 0 0 0,0 1 0 0 0,0 0 0 0 0,0 0 0 0 0,1-1 0 0 0,-1 1 0 0 0,0 0 0 0 0,0-1 0 0 0,0 1 0 0 0,1 0 0 0 0,-1 0 0 0 0,0 0 0 0 0,0-1 0 0 0,1 1 0 0 0,-1 0 0 0 0,0 0 0 0 0,0 0 0 0 0,1-1 0 0 0,-1 1 0 0 0,0 0 0 0 0,1 0 0 0 0,-1 0-373 0 0,18-4 3652 0 0,20 3-2775 0 0,-38 1-767 0 0,21 0-268 0 0,-1-1 1 0 0,2-1 157 0 0,-9 1-2159 0 0,-1-1 0 0 0,0-1 0 0 0,0 0 0 0 0,0-1 2159 0 0,5-1-7042 0 0</inkml:trace>
  <inkml:trace contextRef="#ctx0" brushRef="#br2" timeOffset="137">2873 407 1088 0 0,'-6'4'13233'0'0,"5"2"-7777"0"0,1-6-5410 0 0,0 1 0 0 0,0-1 0 0 0,0 0 0 0 0,0 1 0 0 0,0-1 0 0 0,0 0 0 0 0,0 1-1 0 0,1-1 1 0 0,-1 0 0 0 0,0 1 0 0 0,0-1 0 0 0,1 0 0 0 0,-1 1 0 0 0,0-1 0 0 0,0 0 0 0 0,1 1 0 0 0,-1-1 0 0 0,0 0-1 0 0,1 0 1 0 0,-1 0 0 0 0,0 1 0 0 0,1-1 0 0 0,-1 0 0 0 0,0 0 0 0 0,1 0 0 0 0,-1 0 0 0 0,0 0 0 0 0,1 1-1 0 0,-1-1 1 0 0,1 0 0 0 0,-1 0 0 0 0,0 0 0 0 0,1 0 0 0 0,-1 0 0 0 0,1 0 0 0 0,-1 0 0 0 0,0 0 0 0 0,1-1 0 0 0,-1 1-1 0 0,1 0 1 0 0,-1 0 0 0 0,0 0 0 0 0,1 0 0 0 0,-1 0 0 0 0,0-1 0 0 0,1 1 0 0 0,-1 0 0 0 0,1-1-46 0 0,8-5 124 0 0,-1 0 0 0 0,1-1 0 0 0,-1 0 0 0 0,0 0 0 0 0,-1-1 0 0 0,7-9-124 0 0,17-16-695 0 0,-30 32 651 0 0,-1 0 0 0 0,1 1 0 0 0,0-1 0 0 0,0 0 0 0 0,-1 0 0 0 0,1 0-1 0 0,0 0 1 0 0,-1 1 0 0 0,1-1 0 0 0,-1 0 0 0 0,1 0 0 0 0,-1 0 0 0 0,0 0 0 0 0,1 0 0 0 0,-1 0 0 0 0,0-1 44 0 0,0 1-23 0 0,0 1 1 0 0,0-1-1 0 0,0 1 0 0 0,0-1 1 0 0,0 1-1 0 0,0-1 0 0 0,-1 1 1 0 0,1-1-1 0 0,0 1 1 0 0,0-1-1 0 0,0 1 0 0 0,-1-1 1 0 0,1 1-1 0 0,0 0 0 0 0,-1-1 1 0 0,1 1-1 0 0,0-1 1 0 0,-1 1-1 0 0,1 0 0 0 0,-1-1 1 0 0,1 1-1 0 0,0 0 0 0 0,-1 0 1 0 0,0-1 22 0 0,-1 0-13 0 0,0 1 1 0 0,1-1 0 0 0,-1 1-1 0 0,0-1 1 0 0,0 1-1 0 0,0 0 1 0 0,-1 0 0 0 0,1-1-1 0 0,0 2 1 0 0,0-1-1 0 0,0 0 1 0 0,0 0 0 0 0,0 0-1 0 0,0 1 1 0 0,0-1-1 0 0,0 1 1 0 0,0 0 12 0 0,-3 2 106 0 0,-1 0-1 0 0,1 0 1 0 0,0 0 0 0 0,0 0-1 0 0,1 1 1 0 0,-1 0 0 0 0,1 0-1 0 0,0 0 1 0 0,0 1 0 0 0,0-1 0 0 0,0 1-1 0 0,1 0 1 0 0,0 0 0 0 0,0 1-1 0 0,-2 4-105 0 0,2-5 85 0 0,1 0 0 0 0,0 0-1 0 0,1 1 1 0 0,-1-1 0 0 0,1 0-1 0 0,0 1 1 0 0,0-1 0 0 0,0 1-1 0 0,1-1 1 0 0,0 1 0 0 0,0-1-1 0 0,1 1 1 0 0,-1-1 0 0 0,1 1-1 0 0,0-1 1 0 0,1 0 0 0 0,0 3-85 0 0,-1-6-46 0 0,0 1-1 0 0,1-1 1 0 0,-1 0 0 0 0,1 0 0 0 0,-1 0 0 0 0,1 0 0 0 0,0 0-1 0 0,0 0 1 0 0,0 0 0 0 0,0 0 0 0 0,0-1 0 0 0,0 1 0 0 0,0-1-1 0 0,0 0 1 0 0,1 1 0 0 0,-1-1 0 0 0,1 0 0 0 0,-1 0 0 0 0,1-1-1 0 0,-1 1 1 0 0,1 0 0 0 0,-1-1 0 0 0,2 0 46 0 0,4 1-887 0 0,0 0 1 0 0,0-1 0 0 0,0 0-1 0 0,0-1 1 0 0,0 0-1 0 0,0 0 1 0 0,0-1 886 0 0,11-2-3686 0 0</inkml:trace>
  <inkml:trace contextRef="#ctx0" brushRef="#br2" timeOffset="138">3082 333 1136 0 0,'-8'2'13236'0'0,"7"2"-7521"0"0,10 10-3507 0 0,-7-12-1980 0 0,3 4 98 0 0,1-1-1 0 0,-1 0 1 0 0,1-1-1 0 0,0 1 1 0 0,1-1-326 0 0,-1 0 67 0 0,1 1 0 0 0,-1 0 1 0 0,0 1-1 0 0,1 0-67 0 0,19 20 126 0 0,1 1-2141 0 0,-11-8-4999 0 0,-13-15 2847 0 0,-4-2-4646 0 0</inkml:trace>
  <inkml:trace contextRef="#ctx0" brushRef="#br2" timeOffset="139">3076 500 2248 0 0,'-7'0'15348'0'0,"1"-2"-12988"0"0,6-1-1704 0 0,0 2 225 0 0,6-2-593 0 0,2-2-160 0 0,3-5 16 0 0,1-1-56 0 0,5-1-40 0 0,1-5-48 0 0,1-2-280 0 0,3 1 24 0 0,4-4-697 0 0,1 0-399 0 0,-1 4-1665 0 0,0-2 2249 0 0,0 6-2592 0 0,1 0-6507 0 0</inkml:trace>
  <inkml:trace contextRef="#ctx0" brushRef="#br2" timeOffset="140">3397 101 912 0 0,'-3'-7'14370'0'0,"5"14"-9627"0"0,4 16-3205 0 0,1 1-803 0 0,0 0 0 0 0,-2 0 0 0 0,-1 1 0 0 0,-1 0 0 0 0,0 10-735 0 0,-2 24-571 0 0,-5 44 571 0 0,0-59-1549 0 0,-4 0-5340 0 0,7-36 2919 0 0</inkml:trace>
  <inkml:trace contextRef="#ctx0" brushRef="#br2" timeOffset="141">3366 416 1840 0 0,'-2'-9'13883'0'0,"2"2"-10938"0"0,2 1-2009 0 0,3-3 216 0 0,-2 5-223 0 0,6-3-369 0 0,2-1-72 0 0,1 1-72 0 0,1 0-104 0 0,1-1-800 0 0,2 1 280 0 0,2 0-3401 0 0,0-2 2905 0 0,-3-1-2313 0 0,1-1-3896 0 0</inkml:trace>
  <inkml:trace contextRef="#ctx0" brushRef="#br2" timeOffset="142">3611 3 1360 0 0,'0'0'262'0'0,"0"0"0"0"0,0 0 0 0 0,0 0 0 0 0,0 0 0 0 0,-1 0 0 0 0,1 0 0 0 0,0 0 0 0 0,0 0 0 0 0,0 0 0 0 0,0 0 0 0 0,0 0 0 0 0,0 0 0 0 0,0 0 0 0 0,0-1 0 0 0,0 1 0 0 0,0 0 0 0 0,0 0 0 0 0,0 0 0 0 0,0 0 0 0 0,0 0 0 0 0,0 0 0 0 0,0 0 0 0 0,0 0 0 0 0,0 0 0 0 0,0 0 0 0 0,0 0 0 0 0,0 0 0 0 0,0-1 0 0 0,0 1 0 0 0,0 0 0 0 0,0 0 0 0 0,0 0 0 0 0,0 0 0 0 0,0 0 0 0 0,0 0 0 0 0,0 0 0 0 0,0 0 0 0 0,0 0 0 0 0,0 0 0 0 0,0 0 0 0 0,0-1 0 0 0,0 1 0 0 0,0 0 0 0 0,0 0 0 0 0,0 0 0 0 0,0 0 0 0 0,0 0 0 0 0,0 0 0 0 0,1 0 0 0 0,-1 0 0 0 0,0 0 0 0 0,0 0 0 0 0,0 0 0 0 0,0 0 0 0 0,0 0 0 0 0,0 0 0 0 0,0 0 0 0 0,0 0 0 0 0,0 0-262 0 0,8 0 4224 0 0,10 7-3348 0 0,-10-2-632 0 0,-1 1 0 0 0,0 0 0 0 0,0 0-1 0 0,-1 1 1 0 0,0 0 0 0 0,0 0 0 0 0,0 1 0 0 0,-1-1 0 0 0,0 1 0 0 0,-1 1 0 0 0,0-1-1 0 0,2 6-243 0 0,3 8 191 0 0,-1 1 0 0 0,-1 0 0 0 0,-1 0 0 0 0,0 9-191 0 0,-3-12-49 0 0,0 1 0 0 0,-2 0-1 0 0,0 0 1 0 0,-1-1 0 0 0,-2 1 0 0 0,0 0-1 0 0,-1 0 1 0 0,-1-1 0 0 0,0 0-1 0 0,-2 1 50 0 0,1-7-146 0 0,0-1 0 0 0,0 0 0 0 0,-1 0 0 0 0,-1 0 0 0 0,0-1 0 0 0,-1 0 0 0 0,0 0 0 0 0,-1-1 0 0 0,0 0 0 0 0,0-1 0 0 0,-2 0-1 0 0,1 0 1 0 0,-1-1 0 0 0,-11 7 146 0 0,-8 1-249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6:00:47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83 152 0 0,'4'-1'6908'0'0,"7"1"-3436"0"0,28 3-432 0 0,16 9-1969 0 0,1-3-1 0 0,0-2 1 0 0,19-2-1071 0 0,31-3 1216 0 0,34-6-1216 0 0,124-2 1417 0 0,-8 0-1027 0 0,1-6-277 0 0,633-38-30 0 0,-424 34-36 0 0,-169 19 85 0 0,-276-4-104 0 0,0 0 1 0 0,0-2 0 0 0,17-4-29 0 0,-13 2 71 0 0,11-7 396 0 0,-44 15 60 0 0,-6 13-382 0 0,-3-8 116 0 0,0 0 0 0 0,-16 3-261 0 0,-5 3 46 0 0,15-5-47 0 0,7-3 1 0 0,1 0 0 0 0,-12 8 0 0 0,-60 41 38 0 0,-49 42-38 0 0,64-44 8 0 0,19-16 36 0 0,-13 10 163 0 0,-39 38-207 0 0,98-78 3 0 0,0 0 1 0 0,1 0-1 0 0,0 0 0 0 0,0 1 0 0 0,1 0 1 0 0,0 0-1 0 0,0 1 0 0 0,1 0 0 0 0,-2 3-3 0 0,6-10 2 0 0,-1-1 0 0 0,1 0-1 0 0,-1 1 1 0 0,1-1-1 0 0,0 0 1 0 0,-1 1-1 0 0,1-1 1 0 0,0 0-1 0 0,0 1 1 0 0,0-1-1 0 0,0 0 1 0 0,0 1-1 0 0,1-1 1 0 0,-1 1 0 0 0,0-1-1 0 0,0 0 1 0 0,1 0-1 0 0,-1 1 1 0 0,1-1-1 0 0,0 0 1 0 0,-1 0-1 0 0,1 1 1 0 0,0-1-1 0 0,0 0 1 0 0,-1 0-1 0 0,1 0 1 0 0,0 0-1 0 0,0 0 1 0 0,0 0 0 0 0,0 0-1 0 0,0 0 1 0 0,1-1-1 0 0,-1 1 1 0 0,0 0-1 0 0,0-1 1 0 0,0 1-1 0 0,2 0-1 0 0,3 2 11 0 0,1-1-1 0 0,-1 0 1 0 0,1 0-1 0 0,0 0 1 0 0,0-1-1 0 0,6 1-10 0 0,258 17 115 0 0,-164-13-88 0 0,48 2 118 0 0,0-8-1 0 0,145-19-144 0 0,-256 13 45 0 0,20-7-45 0 0,19-4 22 0 0,-79 17-317 0 0,-1-1 1 0 0,1 1-1 0 0,-1 0 0 0 0,1 0 1 0 0,-1 0-1 0 0,1 0 0 0 0,-1 1 1 0 0,1 0-1 0 0,-1-1 1 0 0,1 1-1 0 0,1 1 295 0 0,-5-2-128 0 0,1 1 0 0 0,0-1-1 0 0,0 1 1 0 0,0-1 0 0 0,-1 1 0 0 0,1-1 0 0 0,0 1 0 0 0,-1-1 0 0 0,1 1-1 0 0,0 0 1 0 0,-1-1 0 0 0,1 1 0 0 0,-1 0 0 0 0,1 0 0 0 0,-1 0 0 0 0,1-1-1 0 0,-1 1 1 0 0,0 0 0 0 0,1 0 128 0 0,-1 0-96 0 0,0 1 0 0 0,0-1-1 0 0,0 1 1 0 0,0-1 0 0 0,0 1 0 0 0,0-1-1 0 0,0 0 1 0 0,-1 1 0 0 0,1-1-1 0 0,0 1 1 0 0,-1-1 0 0 0,1 0 0 0 0,-1 1-1 0 0,0-1 1 0 0,1 0 0 0 0,-1 1 96 0 0,-7 13-3408 0 0,2-7-11 0 0</inkml:trace>
  <inkml:trace contextRef="#ctx0" brushRef="#br0" timeOffset="1">3673 644 0 0 0,'-13'6'1915'0'0,"13"-6"-1560"0"0,0 0 0 0 0,-1 0 0 0 0,1 0 0 0 0,0 0 0 0 0,-1 0 0 0 0,1 0 0 0 0,0 0 0 0 0,-1 0 0 0 0,1 0 0 0 0,0 0 0 0 0,-1 0 0 0 0,1 0 0 0 0,0 0 0 0 0,-1 0 0 0 0,1 0 0 0 0,0 0 0 0 0,-1 0-1 0 0,1-1 1 0 0,0 1 0 0 0,-1 0 0 0 0,1 0 0 0 0,0 0 0 0 0,-1-1 0 0 0,1 1 0 0 0,0 0 0 0 0,0 0 0 0 0,-1-1 0 0 0,1 1 0 0 0,0 0-355 0 0,-4-13 3735 0 0,4-13-2243 0 0,1 17-1321 0 0,0 0 1 0 0,1 1-1 0 0,1-1 1 0 0,-1 1-1 0 0,1-1 1 0 0,4-7-172 0 0,-6 15 1 0 0,-1 0 1 0 0,1 0 0 0 0,0-1-1 0 0,-1 1 1 0 0,1 0-1 0 0,0 0 1 0 0,0 0 0 0 0,0-1-1 0 0,0 1 1 0 0,0 0-1 0 0,0 0 1 0 0,0 1 0 0 0,0-1-1 0 0,0 0 1 0 0,1 0-1 0 0,-1 0 1 0 0,0 1 0 0 0,0-1-1 0 0,1 1 1 0 0,-1-1-1 0 0,1 1 1 0 0,-1-1 0 0 0,0 1-1 0 0,1 0 1 0 0,-1 0-1 0 0,1 0 1 0 0,-1 0 0 0 0,0 0-1 0 0,1 0 1 0 0,-1 0 0 0 0,1 0-1 0 0,-1 0 1 0 0,0 1-1 0 0,1-1 1 0 0,-1 1 0 0 0,1-1-1 0 0,-1 1 1 0 0,0-1-1 0 0,0 1 1 0 0,1 0 0 0 0,-1-1-1 0 0,0 1 1 0 0,0 0-1 0 0,0 0 1 0 0,0 0 0 0 0,0 0-2 0 0,3 2-3 0 0,-1 0 0 0 0,-1 0 0 0 0,1 0 0 0 0,0 0 1 0 0,-1 0-1 0 0,1 0 0 0 0,-1 1 0 0 0,0-1 0 0 0,0 1 1 0 0,0 0-1 0 0,-1 0 0 0 0,1 0 3 0 0,0 4-6 0 0,1 0-1 0 0,-2 1 1 0 0,1-1 0 0 0,-1 0-1 0 0,0 3 7 0 0,-1-10 3 0 0,0 0 0 0 0,0 1 0 0 0,0-1-1 0 0,0 1 1 0 0,0-1 0 0 0,-1 0 0 0 0,1 1 0 0 0,0-1-1 0 0,-1 0 1 0 0,1 1 0 0 0,-1-1 0 0 0,0 0 0 0 0,1 1-1 0 0,-1-1 1 0 0,0 0 0 0 0,0 0 0 0 0,0 0 0 0 0,1 0-1 0 0,-2 1-2 0 0,0 0 15 0 0,-1 0 1 0 0,1 0-1 0 0,-1 0 0 0 0,0-1 0 0 0,0 1 0 0 0,0-1 0 0 0,0 1 0 0 0,-2 0-15 0 0,-3 1 34 0 0,0-1 0 0 0,-1 0 0 0 0,1-1 1 0 0,-1 0-1 0 0,1 0 0 0 0,-5 0-34 0 0,11-1 18 0 0,0-1-1 0 0,0 1 1 0 0,-1 0 0 0 0,1-1-1 0 0,0 1 1 0 0,0-1-1 0 0,0 0 1 0 0,0 0 0 0 0,0 0-1 0 0,0 0 1 0 0,0 0 0 0 0,0 0-1 0 0,0-1 1 0 0,0 1-1 0 0,1-1 1 0 0,-2 0-18 0 0,3 2 4 0 0,-1-1 0 0 0,1 0 0 0 0,-1 1 0 0 0,1-1-1 0 0,0 1 1 0 0,-1-1 0 0 0,1 0 0 0 0,0 1 0 0 0,-1-1 0 0 0,1 1 0 0 0,0-1-1 0 0,0 0 1 0 0,0 0 0 0 0,-1 1 0 0 0,1-1 0 0 0,0 0 0 0 0,0 1 0 0 0,0-1-1 0 0,0 0 1 0 0,0 0 0 0 0,0 1-4 0 0,1-1 0 0 0,-1 0-1 0 0,1 0 0 0 0,-1 0 1 0 0,1 0-1 0 0,-1 0 0 0 0,1 1 1 0 0,-1-1-1 0 0,1 0 0 0 0,0 0 1 0 0,0 1-1 0 0,-1-1 0 0 0,1 0 1 0 0,0 1-1 0 0,0-1 0 0 0,0 1 1 0 0,0-1-1 0 0,0 1 0 0 0,-1-1 1 0 0,2 1 0 0 0,3-3-9 0 0,1 0 1 0 0,0 1 0 0 0,0 0-1 0 0,0 0 1 0 0,0 0-1 0 0,1 1 1 0 0,-1 0-1 0 0,0 0 1 0 0,1 1 0 0 0,-1-1-1 0 0,0 1 1 0 0,1 1-1 0 0,-1-1 1 0 0,0 1 0 0 0,0 0-1 0 0,5 2 9 0 0,-10-3 2 0 0,-1 0-1 0 0,1 0 1 0 0,-1 0-1 0 0,0 0 1 0 0,1 0-1 0 0,-1 1 1 0 0,1-1-1 0 0,-1 0 1 0 0,1 0 0 0 0,-1 0-1 0 0,1 0 1 0 0,-1 1-1 0 0,0-1 1 0 0,1 0-1 0 0,-1 1 1 0 0,0-1-1 0 0,1 0 1 0 0,-1 1-1 0 0,0-1 1 0 0,1 0 0 0 0,-1 1-1 0 0,0-1 1 0 0,0 1-1 0 0,1-1 1 0 0,-1 0-1 0 0,0 1 1 0 0,0-1-1 0 0,0 1-1 0 0,0 0 6 0 0,0-1-1 0 0,0 1 1 0 0,-1-1-1 0 0,1 1 1 0 0,-1-1-1 0 0,1 1 1 0 0,0-1-1 0 0,-1 1 1 0 0,1-1-1 0 0,-1 0 1 0 0,1 1-1 0 0,-1-1 1 0 0,1 0-1 0 0,-1 1 1 0 0,1-1-1 0 0,-1 0 1 0 0,0 0-1 0 0,1 1-5 0 0,-30 8 178 0 0,-1-5 156 0 0,30-3-391 0 0,-1-1 0 0 0,1 0 0 0 0,0 0 0 0 0,-1 0 0 0 0,1 0-1 0 0,-1 0 1 0 0,1-1 0 0 0,-1 1 0 0 0,1 0 0 0 0,0-1 0 0 0,-1 1 0 0 0,1-1 0 0 0,-1 1 0 0 0,1-1 0 0 0,0 0 0 0 0,0 1-1 0 0,-1-1 1 0 0,1 0 0 0 0,-1-1 57 0 0,2 2-91 0 0,0 0-1 0 0,0 0 1 0 0,0 0-1 0 0,0-1 1 0 0,0 1-1 0 0,0 0 1 0 0,0 0 0 0 0,0-1-1 0 0,0 1 1 0 0,0 0-1 0 0,0 0 1 0 0,0 0-1 0 0,0-1 1 0 0,0 1-1 0 0,0 0 1 0 0,0 0-1 0 0,0 0 1 0 0,0-1-1 0 0,0 1 1 0 0,0 0-1 0 0,0 0 1 0 0,0-1-1 0 0,0 1 1 0 0,0 0 0 0 0,0 0-1 0 0,0 0 1 0 0,1 0-1 0 0,-1-1 1 0 0,0 1-1 0 0,0 0 1 0 0,0 0-1 0 0,0 0 1 0 0,1 0-1 0 0,-1 0 1 0 0,0-1-1 0 0,0 1 1 0 0,0 0-1 0 0,0 0 1 0 0,1 0-1 0 0,-1 0 1 0 0,0 0-1 0 0,0 0 1 0 0,1 0 0 0 0,-1 0 91 0 0,2-1-1097 0 0,1-4-2873 0 0</inkml:trace>
  <inkml:trace contextRef="#ctx0" brushRef="#br0" timeOffset="2">40 111 0 0 0,'-1'0'46'0'0,"0"-1"1"0"0,0 1-1 0 0,0-1 0 0 0,-1 1 0 0 0,1-1 1 0 0,0 1-1 0 0,0 0 0 0 0,0 0 0 0 0,-1 0 1 0 0,1 0-1 0 0,-1 0-46 0 0,-11-3 1187 0 0,13 3-1113 0 0,0-1-1 0 0,0 1 0 0 0,-1-1 0 0 0,1 1 0 0 0,0-1 0 0 0,0 1 1 0 0,0 0-1 0 0,-1-1 0 0 0,1 1 0 0 0,0-1 0 0 0,0 1 0 0 0,0-1 1 0 0,0 1-1 0 0,0-1 0 0 0,0 1 0 0 0,0-1 0 0 0,0 1 0 0 0,0-1 1 0 0,0 1-1 0 0,0-1 0 0 0,1 1 0 0 0,-1-1 0 0 0,0 1 0 0 0,0-1 1 0 0,0 1-1 0 0,1 0 0 0 0,-1-1 0 0 0,0 1 0 0 0,1-1-73 0 0,1-5 4991 0 0,-2 5-4829 0 0,1 0 0 0 0,-1 0-1 0 0,0 0 1 0 0,1 0 0 0 0,-1 0 0 0 0,1 0-1 0 0,-1 0 1 0 0,1 0 0 0 0,0 1 0 0 0,-1-1 0 0 0,1 0-1 0 0,0 0 1 0 0,-1 1 0 0 0,1-1 0 0 0,0 0-162 0 0,17-16 625 0 0,-17 15-621 0 0,1 0 1 0 0,0 0-1 0 0,0 0 0 0 0,0 0 0 0 0,1 0 0 0 0,-1 0 1 0 0,0 0-1 0 0,1 1 0 0 0,-1 0 0 0 0,1-1 0 0 0,-1 1 1 0 0,1 0-1 0 0,1 0-4 0 0,-2 0-5 0 0,1 0 0 0 0,-1 1 0 0 0,1-1 0 0 0,0 1 0 0 0,-1 0 0 0 0,1 0 0 0 0,0 0 0 0 0,-1 0 0 0 0,1 0 0 0 0,0 1 0 0 0,-1-1 0 0 0,1 1 1 0 0,0 0-1 0 0,-1-1 0 0 0,1 1 0 0 0,-1 1 0 0 0,1-1 0 0 0,-1 0 0 0 0,0 0 0 0 0,0 1 0 0 0,1-1 0 0 0,-1 1 0 0 0,0 0 0 0 0,0 0 0 0 0,0 0 0 0 0,0 0 5 0 0,-1 0 33 0 0,0 0-1 0 0,1 0 1 0 0,-1 0 0 0 0,0 0 0 0 0,0 1-1 0 0,0-1 1 0 0,-1 0 0 0 0,1 0-1 0 0,-1 1 1 0 0,1-1 0 0 0,-1 0-1 0 0,1 1 1 0 0,-1-1 0 0 0,0 1-1 0 0,0-1 1 0 0,-1 0 0 0 0,1 1-1 0 0,0-1 1 0 0,-1 0 0 0 0,1 1-1 0 0,-1-1 1 0 0,0 0 0 0 0,0 0-1 0 0,0 0 1 0 0,0 1 0 0 0,0-1-1 0 0,0 0 1 0 0,-1 0 0 0 0,0 1-33 0 0,-2 3 259 0 0,-1-1 1 0 0,0 1-1 0 0,0-1 1 0 0,-1 1 0 0 0,0-1-1 0 0,0-1 1 0 0,0 1-1 0 0,-3 0-259 0 0,6-3 140 0 0,-1 0 1 0 0,0 0-1 0 0,0 0 0 0 0,0 0 0 0 0,0-1 0 0 0,0 0 1 0 0,0 0-1 0 0,-1 0 0 0 0,1 0 0 0 0,0-1 0 0 0,0 0 1 0 0,-1 0-1 0 0,1 0 0 0 0,0 0 0 0 0,-3-1-140 0 0,6 1 12 0 0,1 0 0 0 0,-1 0 0 0 0,0 0 0 0 0,0 0 0 0 0,1 0 0 0 0,-1 0 0 0 0,0 0 0 0 0,0-1-1 0 0,1 1 1 0 0,-1 0 0 0 0,0 0 0 0 0,1-1 0 0 0,-1 1 0 0 0,0-1 0 0 0,1 1 0 0 0,-1 0 0 0 0,1-1 0 0 0,-1 1-1 0 0,1-1 1 0 0,-1 1 0 0 0,1-1 0 0 0,-1 0 0 0 0,1 1 0 0 0,-1-1 0 0 0,1 1 0 0 0,0-1 0 0 0,-1 0 0 0 0,1 1-1 0 0,0-1 1 0 0,0 0 0 0 0,-1 0 0 0 0,1 1 0 0 0,0-1 0 0 0,0 0 0 0 0,0 0 0 0 0,0 1 0 0 0,0-1 0 0 0,0 0 0 0 0,0 0-1 0 0,0 1 1 0 0,0-1 0 0 0,0 0 0 0 0,0 1 0 0 0,1-1 0 0 0,-1 0 0 0 0,0 0 0 0 0,1 1 0 0 0,-1-1 0 0 0,0 0-1 0 0,1 0-11 0 0,1-2-107 0 0,0-1 0 0 0,1 1-1 0 0,-1-1 1 0 0,1 1-1 0 0,0 0 1 0 0,0 0 0 0 0,0 0-1 0 0,2-1 108 0 0,1 0-1381 0 0,1 0 0 0 0,-1 0 0 0 0,0 1 0 0 0,7-3 1381 0 0,15-4-6984 0 0,-6 2 4546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2:02:23.062"/>
    </inkml:context>
    <inkml:brush xml:id="br0">
      <inkml:brushProperty name="width" value="0.05" units="cm"/>
      <inkml:brushProperty name="height" value="0.05" units="cm"/>
      <inkml:brushProperty name="color" value="#D9D9D9"/>
    </inkml:brush>
  </inkml:definitions>
  <inkml:trace contextRef="#ctx0" brushRef="#br0">88 140 1008 0 0,'-1'0'618'0'0,"1"0"0"0"0,-1 0 0 0 0,1 1-1 0 0,-1-1 1 0 0,1 0 0 0 0,-1 1 0 0 0,0-1-1 0 0,1 0 1 0 0,-1 1 0 0 0,1-1 0 0 0,0 1-1 0 0,-1-1 1 0 0,1 1 0 0 0,-1-1 0 0 0,1 1 0 0 0,-1-1-618 0 0,-4 11 3713 0 0,-1 1-2682 0 0,5-10-1023 0 0,0 0 0 0 0,0 0 1 0 0,0 0-1 0 0,0 0 0 0 0,0 0 0 0 0,0 0 1 0 0,1 0-1 0 0,-1 0 0 0 0,1 0 0 0 0,-1 0 1 0 0,1 1-1 0 0,0 1-8 0 0,0 3 84 0 0,0 1 0 0 0,0-1-1 0 0,1 5-83 0 0,0-10 37 0 0,-1 1 0 0 0,1-1-1 0 0,0 1 1 0 0,-1-1-1 0 0,1 0 1 0 0,0 1-1 0 0,1-1 1 0 0,-1 1-37 0 0,6 10 217 0 0,-4-3 31 0 0,-1-1 0 0 0,0 1 1 0 0,0 0-1 0 0,-1-1 0 0 0,0 1 1 0 0,0 2-249 0 0,3 27 734 0 0,2-6-258 0 0,-2-14-190 0 0,-1 1 1 0 0,-1-1-1 0 0,0 5-286 0 0,-1 15 379 0 0,2-1 0 0 0,4 18-379 0 0,-2-11 302 0 0,0 30-302 0 0,1 13 81 0 0,4 73-21 0 0,-3-38-54 0 0,13 361 18 0 0,-18-425-16 0 0,0 51 12 0 0,3 93 16 0 0,-1 46 173 0 0,-1-36 14 0 0,5 339 388 0 0,-4-138-379 0 0,5 834 160 0 0,-16-764-298 0 0,0-37-72 0 0,13-152-20 0 0,-5-283-4 0 0,7 257-94 0 0,-9-120-61 0 0,-1 81-147 0 0,1-140 150 0 0,-2 56-199 0 0,-8-44 54 0 0,6 9-910 0 0,5 57 1209 0 0,1-156-92 0 0,1 285-4615 0 0,0-161-5357 0 0,0-52 6033 0 0,-1-41 3451 0 0</inkml:trace>
  <inkml:trace contextRef="#ctx0" brushRef="#br0" timeOffset="1">46 136 528 0 0,'-12'0'1114'0'0,"4"-1"2763"0"0,7 1-3372 0 0,1 0 1 0 0,-1 0 0 0 0,1 1-1 0 0,-1-1 1 0 0,1 0 0 0 0,0 0-1 0 0,-1 0 1 0 0,1 1 0 0 0,-1-1-1 0 0,1 0 1 0 0,0 0 0 0 0,-1 1-1 0 0,1-1 1 0 0,0 0 0 0 0,-1 1-1 0 0,1-1 1 0 0,-1 1-506 0 0,-6 3 5009 0 0,-2 1-4005 0 0,9-5-987 0 0,0 0-1 0 0,0 0 1 0 0,0 1 0 0 0,0-1-1 0 0,-1 0 1 0 0,1 0 0 0 0,0 1-1 0 0,0-1 1 0 0,0 0 0 0 0,0 0-1 0 0,0 1 1 0 0,0-1 0 0 0,0 0-1 0 0,0 0 1 0 0,0 1 0 0 0,0-1 0 0 0,-1 0-1 0 0,1 0 1 0 0,0 1 0 0 0,1-1-1 0 0,-1 0 1 0 0,0 0 0 0 0,0 1-1 0 0,0-1 1 0 0,0 0 0 0 0,0 1-1 0 0,0-1 1 0 0,0 0 0 0 0,0 0-1 0 0,0 0 1 0 0,0 1 0 0 0,1-1-1 0 0,-1 0 1 0 0,0 0-17 0 0,1 2 12 0 0,-1-1 0 0 0,1 0 0 0 0,0 0-1 0 0,0-1 1 0 0,0 1 0 0 0,0 0 0 0 0,0 0 0 0 0,0 0 0 0 0,0 0-1 0 0,0-1 1 0 0,0 1 0 0 0,0-1 0 0 0,0 1 0 0 0,1-1 0 0 0,-1 1-1 0 0,0-1 1 0 0,0 0 0 0 0,0 1 0 0 0,1-1 0 0 0,-1 0 0 0 0,0 0 0 0 0,0 0-1 0 0,1 0 1 0 0,-1 0 0 0 0,1 0-12 0 0,14 1 41 0 0,0 1-8 0 0,-1-1 0 0 0,16 0-33 0 0,14-1 43 0 0,11 7 124 0 0,0 2 0 0 0,-1 2 0 0 0,6 4-167 0 0,98 20 479 0 0,-70-16-364 0 0,1-4 0 0 0,1-4 0 0 0,24-3-115 0 0,275-5 40 0 0,-252-11-18 0 0,-15 0-3 0 0,-31 5-10 0 0,395-9-19 0 0,-106-4 10 0 0,0-19 5 0 0,-40 3-154 0 0,15 1-1052 0 0,-175 16 195 0 0,-15 5-310 0 0,-28 2-225 0 0,-26 1-520 0 0,148 0-11401 0 0,-166 6 13206 0 0,-9 0-391 0 0</inkml:trace>
  <inkml:trace contextRef="#ctx0" brushRef="#br0" timeOffset="2">4636 40 216 0 0,'0'-6'-732'0'0,"-4"1"5441"0"0,4 4-3957 0 0,-1 1 0 0 0,0-1-1 0 0,0 1 1 0 0,0 0 0 0 0,1-1 0 0 0,-1 1-1 0 0,0 0 1 0 0,0 0 0 0 0,0 0-1 0 0,0 0 1 0 0,0 0 0 0 0,0 0 0 0 0,0 0-752 0 0,1 0 49 0 0,-1 0 1 0 0,1 0 0 0 0,0-1-1 0 0,0 1 1 0 0,-1 0 0 0 0,1 0-1 0 0,0 0 1 0 0,0 0 0 0 0,-1 0 0 0 0,1 0-1 0 0,0-1 1 0 0,0 1 0 0 0,0 0-1 0 0,0 0 1 0 0,-1 0 0 0 0,1-1-1 0 0,0 1 1 0 0,0 0 0 0 0,0 0-1 0 0,0-1 1 0 0,0 1 0 0 0,-1 0 0 0 0,1 0-1 0 0,0-1 1 0 0,0 1 0 0 0,0 0-1 0 0,0 0 1 0 0,0-1 0 0 0,0 1-1 0 0,0 0 1 0 0,0 0 0 0 0,0-1-1 0 0,0 1 1 0 0,0 0-50 0 0,1-13 1237 0 0,-1 8-191 0 0,-3 8 451 0 0,3-2-1429 0 0,0 0 0 0 0,0 0 0 0 0,0 0 0 0 0,-1 0-1 0 0,1 0 1 0 0,0 0 0 0 0,0 0 0 0 0,0 0 0 0 0,1 0 0 0 0,-1 0 0 0 0,0 0 0 0 0,0 0 0 0 0,1 1 0 0 0,-1-2 0 0 0,0 1 0 0 0,1 0 0 0 0,-1 0-1 0 0,1 0 1 0 0,-1 0 0 0 0,1 0 0 0 0,-1 0 0 0 0,2 0-68 0 0,2 8 689 0 0,9 17 593 0 0,-11-21-1157 0 0,0-1 0 0 0,0 1 0 0 0,0 0 0 0 0,3 3-125 0 0,5 10 177 0 0,-7-10-149 0 0,1 0 0 0 0,0-1 0 0 0,0 0 0 0 0,1 0 0 0 0,0 0 0 0 0,0 0 0 0 0,1-1 0 0 0,0 0 0 0 0,5 4-28 0 0,39 38 77 0 0,-46-45-66 0 0,91 76 214 0 0,-20-17 24 0 0,-14-13-81 0 0,-26-20-104 0 0,1-2 0 0 0,1-1 1 0 0,33 16-65 0 0,-26-21 58 0 0,20 6-58 0 0,8 3 54 0 0,-58-24-49 0 0,7 3 9 0 0,0 2-1 0 0,-1 0 0 0 0,17 12-13 0 0,-35-21-7 0 0,7 4-96 0 0,-1 1-1 0 0,0-1 1 0 0,1 4 103 0 0,-7-8-173 0 0,1 1 0 0 0,-1-1 0 0 0,0 1 1 0 0,-1 0-1 0 0,1 0 0 0 0,-1-1 0 0 0,1 1 0 0 0,-1 1 1 0 0,0-1-1 0 0,0 0 0 0 0,0 0 0 0 0,0 1 173 0 0,5 6-4439 0 0,-6-11 2195 0 0</inkml:trace>
  <inkml:trace contextRef="#ctx0" brushRef="#br0" timeOffset="3">5524 708 64 0 0,'2'7'7139'0'0,"4"12"-2942"0"0,-2-2-5780 0 0,-1 8-4879 0 0,1-3 9718 0 0,4 51 2633 0 0,-1-9-4254 0 0,4 98-825 0 0,2-38-735 0 0,-2-24-46 0 0,14 169 7 0 0,-12-106-7 0 0,6 106 18 0 0,-3-24-66 0 0,5 123 290 0 0,-11 650 914 0 0,-28-455-1066 0 0,-17 1 221 0 0,28-454-189 0 0,-21 291 965 0 0,-18 289 960 0 0,24 0-1234 0 0,21-602-836 0 0,1 243-119 0 0,1-97-1032 0 0,1 91-4365 0 0,0-262 3129 0 0</inkml:trace>
  <inkml:trace contextRef="#ctx0" brushRef="#br0" timeOffset="4">191 7886 296 0 0,'-1'0'61'0'0,"-4"0"53"0"0,0-1 0 0 0,1 0 0 0 0,-1 0 0 0 0,0-1 0 0 0,0 1 0 0 0,1-1 0 0 0,-1 0 0 0 0,0 0 0 0 0,1-1 0 0 0,0 1 0 0 0,-1-1-114 0 0,5 2 2 0 0,-1 1 1 0 0,1 0-1 0 0,0 0 1 0 0,0 0-1 0 0,0 0 0 0 0,0 0 1 0 0,0 0-1 0 0,0 0 0 0 0,-1-1 1 0 0,1 1-1 0 0,0 0 1 0 0,0 0-1 0 0,0 0 0 0 0,0 0 1 0 0,0-1-1 0 0,0 1 1 0 0,0 0-1 0 0,0 0 0 0 0,0 0 1 0 0,0 0-1 0 0,0-1 0 0 0,0 1 1 0 0,0 0-1 0 0,0 0 1 0 0,0 0-1 0 0,0 0 0 0 0,0-1 1 0 0,0 1-1 0 0,0 0 0 0 0,0 0 1 0 0,0 0-1 0 0,0-1 1 0 0,0 1-1 0 0,0 0-2 0 0,0-4 24 0 0,0 4-24 0 0,-1 0 0 0 0,1-1-1 0 0,0 1 1 0 0,0 0-1 0 0,0 0 1 0 0,0-1 0 0 0,0 1-1 0 0,0 0 1 0 0,0 0 0 0 0,-1 0-1 0 0,1-1 1 0 0,0 1-1 0 0,0 0 1 0 0,0 0 0 0 0,0-1-1 0 0,0 1 1 0 0,0 0 0 0 0,0 0-1 0 0,0-1 1 0 0,0 1-1 0 0,0 0 1 0 0,0 0 0 0 0,0-1-1 0 0,1 1 1 0 0,-1 0 0 0 0,0 0-1 0 0,0-1 1 0 0,0 1-1 0 0,0 0 1 0 0,0 0 0 0 0,13-7-26 0 0,-13 7 26 0 0,7-3 17 0 0,1 1 1 0 0,-1 0-1 0 0,1 1 0 0 0,-1 0 0 0 0,1 0 1 0 0,0 1-1 0 0,-1-1 0 0 0,1 2 1 0 0,4 0-18 0 0,14-1 115 0 0,135 5 2512 0 0,-101-3 1279 0 0,56 4-1201 0 0,124 14-420 0 0,-22-2-803 0 0,11-1-84 0 0,-79-7-521 0 0,973 30 2029 0 0,3-52-3170 0 0,-846 7 286 0 0,487-12-1626 0 0,-255-4-6940 0 0,-328 6 1597 0 0,-102 7 5596 0 0</inkml:trace>
  <inkml:trace contextRef="#ctx0" brushRef="#br0" timeOffset="5">4713 199 0 0 0,'0'-2'15'0'0,"0"0"0"0"0,0 1-1 0 0,1-1 1 0 0,-1 0 0 0 0,1 1 0 0 0,-1-1 0 0 0,1 1 0 0 0,-1-1-1 0 0,1 0 1 0 0,0 1 0 0 0,0-1 0 0 0,0 1-15 0 0,0 0 34 0 0,0 0 0 0 0,-1 0 0 0 0,1 0 0 0 0,-1-1 0 0 0,1 1 0 0 0,-1 0 0 0 0,1 0 0 0 0,-1 0 0 0 0,1 0 1 0 0,-1-1-1 0 0,0 1 0 0 0,0 0 0 0 0,0 0 0 0 0,0-2-34 0 0,1-8 430 0 0,-1 5-70 0 0,-9-1-35 0 0,6 5-158 0 0,2 1-115 0 0,0 0-1 0 0,0 1 0 0 0,0-1 1 0 0,-1 0-1 0 0,1 1 0 0 0,0-1 1 0 0,0 1-1 0 0,0 0 0 0 0,-1-1 1 0 0,0 1-52 0 0,-2 3 650 0 0,3 7 715 0 0,0 0 2162 0 0,0-9-3426 0 0,1 1-1 0 0,0-1 1 0 0,0 0-1 0 0,0 0 1 0 0,0 1-1 0 0,0-1 1 0 0,0 0-1 0 0,0 0 0 0 0,0 1 1 0 0,0 0-101 0 0,2 7 318 0 0,-2 1 1 0 0,1-1 0 0 0,-1 1-1 0 0,-1-1 1 0 0,0 1-1 0 0,0-1 1 0 0,-2 7-319 0 0,-2 24 282 0 0,-6 81 274 0 0,0-10-27 0 0,7-36-177 0 0,-1 17 961 0 0,-9 32-1313 0 0,8-83 287 0 0,0 5 316 0 0,-2-1 1 0 0,-2-1-1 0 0,-7 18-603 0 0,1-2 950 0 0,12-44-441 0 0,-1 1-1 0 0,0-1 1 0 0,-1 0-1 0 0,-4 9-508 0 0,5-12 300 0 0,5-8-137 0 0,0-5-161 0 0,0 0 1 0 0,0 0 0 0 0,0 0 0 0 0,0 0 0 0 0,0 0 0 0 0,0 1-1 0 0,0-1 1 0 0,0 0 0 0 0,0 0 0 0 0,0 0 0 0 0,0 0-1 0 0,1 0 1 0 0,-1 0 0 0 0,0 0 0 0 0,0 0 0 0 0,0 0 0 0 0,0 0-1 0 0,0 0 1 0 0,0 0 0 0 0,0 0 0 0 0,0 0 0 0 0,0 0 0 0 0,0 0-1 0 0,0 0 1 0 0,0 0 0 0 0,1 0 0 0 0,-1 0 0 0 0,0 0 0 0 0,0 0-1 0 0,0 0 1 0 0,0 0 0 0 0,0-1 0 0 0,0 1 0 0 0,0 0-1 0 0,0 0 1 0 0,0 0 0 0 0,0 0 0 0 0,0 0 0 0 0,0 0 0 0 0,0 0-1 0 0,0 0 1 0 0,0 0 0 0 0,0 0 0 0 0,0 0 0 0 0,1 0 0 0 0,-1 0-1 0 0,0 0 1 0 0,0 0 0 0 0,0-1 0 0 0,0 1 0 0 0,0 0 0 0 0,0 0-1 0 0,0 0 1 0 0,0 0 0 0 0,0 0-3 0 0,6-6 19 0 0,0 1 0 0 0,0 0 0 0 0,1 0 0 0 0,4-2-19 0 0,10-8 19 0 0,49-32-17 0 0,2 3 1 0 0,17-4-3 0 0,-73 39-8 0 0,38-19-31 0 0,2 3 1 0 0,22-6 38 0 0,119-31-48 0 0,-164 54 53 0 0,0 1 0 0 0,18 0-5 0 0,66-3 67 0 0,-110 9-59 0 0,3 1 12 0 0,0 0 1 0 0,1 0-1 0 0,-1 1 0 0 0,0 0 1 0 0,0 1-21 0 0,-5-2 4 0 0,0 2 0 0 0,-1-1-1 0 0,1 1 1 0 0,-1-1 0 0 0,0 1 0 0 0,1 0 0 0 0,-1 1 0 0 0,0-1 0 0 0,0 1 0 0 0,0 0 0 0 0,2 2-4 0 0,-3-2-156 0 0,-1-1-1 0 0,0 1 1 0 0,0-1 0 0 0,-1 1-1 0 0,1 0 1 0 0,0-1-1 0 0,-1 1 1 0 0,1 0-1 0 0,-1 0 1 0 0,0 0-1 0 0,0 0 1 0 0,0 1-1 0 0,-1-1 1 0 0,1 0 0 0 0,-1 0-1 0 0,1 3 157 0 0,-1 5-2076 0 0,-1 0-1 0 0,0 0 1 0 0,0 0-1 0 0,-2 4 2077 0 0,2-9-1224 0 0,-2 12-4835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6:00:47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1122 0 0 0,'-18'-9'288'0'0,"1"-1"1"0"0,0-1-1 0 0,0 0 0 0 0,1-1 1 0 0,1-1-1 0 0,0 0 1 0 0,1-1-1 0 0,-10-13-288 0 0,8 7 3401 0 0,0-1 1 0 0,-1-5-3402 0 0,11 16 338 0 0,1-1 1 0 0,0 1 0 0 0,1-1-1 0 0,0-1 1 0 0,1 1-1 0 0,0 0 1 0 0,1-1-1 0 0,0 0 1 0 0,0 1-1 0 0,2-1 1 0 0,0-9-339 0 0,1-14 778 0 0,2 1-1 0 0,1-1 1 0 0,4-12-778 0 0,-1 12 287 0 0,2 0 1 0 0,1 0-1 0 0,2 1-287 0 0,-4 14 10 0 0,1 0 0 0 0,0 0 0 0 0,2 1 0 0 0,1 1 0 0 0,8-11-10 0 0,7-5 31 0 0,2 1-1 0 0,1 2 0 0 0,1 1-30 0 0,3-3 80 0 0,9-7 186 0 0,2 1-266 0 0,-31 27 78 0 0,1 2 1 0 0,-1 0 0 0 0,2 1-1 0 0,-1 1 1 0 0,11-5-79 0 0,9 0 277 0 0,1 0 1 0 0,33-6-278 0 0,-34 11 104 0 0,-1 1 1 0 0,1 1 0 0 0,0 2-1 0 0,1 2 1 0 0,-1 1 0 0 0,19 3-105 0 0,109 20 20 0 0,-151-19-32 0 0,1 0 0 0 0,-1 1 0 0 0,0 0 0 0 0,-1 1 0 0 0,1 0 0 0 0,-1 1 1 0 0,0 1-1 0 0,8 5 12 0 0,2 3 8 0 0,-1 1 0 0 0,-1 2 0 0 0,12 12-8 0 0,-24-21 4 0 0,1 0-1 0 0,-2 1 1 0 0,1-1-1 0 0,-1 1 1 0 0,-1 1-1 0 0,5 10-3 0 0,3 12-17 0 0,5 23 17 0 0,-11-32-2 0 0,-2 0-1 0 0,-1 0 0 0 0,0 0 1 0 0,-2 0-1 0 0,-1 1 0 0 0,-1-1 1 0 0,-2 7 2 0 0,1-17-9 0 0,-1 0 0 0 0,-1 0 0 0 0,0-1 0 0 0,-1 1 0 0 0,-3 5 9 0 0,-30 65 1 0 0,35-79 0 0 0,-12 23 2 0 0,0-1 1 0 0,-2-1-1 0 0,0 0 0 0 0,-2-1 1 0 0,-1-1-1 0 0,-3 2-3 0 0,-48 52 89 0 0,-70 73 51 0 0,112-123-108 0 0,-2-2-1 0 0,-1-1 0 0 0,-1-2 1 0 0,-7 3-32 0 0,26-17 40 0 0,-1-1 1 0 0,0 0-1 0 0,-1-2 1 0 0,0 1-1 0 0,0-2 1 0 0,0 0-1 0 0,-1 0 1 0 0,1-2-1 0 0,-1 0 1 0 0,0-1-1 0 0,-12 1-40 0 0,8-3-22 0 0,-1-1 1 0 0,1-1-1 0 0,0-1 1 0 0,0 0-1 0 0,0-2 0 0 0,0 0 1 0 0,1-1-1 0 0,0-1 0 0 0,0-1 1 0 0,1 0-1 0 0,0-1 1 0 0,0-2-1 0 0,1 0 0 0 0,-3-3 22 0 0,-6-4-1614 0 0,1-2 0 0 0,2-1 0 0 0,0-1 0 0 0,-7-9 1614 0 0,8 5-3459 0 0</inkml:trace>
  <inkml:trace contextRef="#ctx0" brushRef="#br0" timeOffset="1">1185 1275 0 0 0,'-21'4'-28'0'0,"17"-2"120"0"0,0-1 1 0 0,0 0 0 0 0,-1-1 0 0 0,1 1 0 0 0,0-1 0 0 0,-1 0 0 0 0,1 0 0 0 0,0 0 0 0 0,-1 0 0 0 0,1-1 0 0 0,-3 0-93 0 0,-45-16 430 0 0,37 10 1026 0 0,1 1-1 0 0,0-2 1 0 0,0 0-1 0 0,0 0 0 0 0,1-1 1 0 0,-9-9-1456 0 0,-1-1 655 0 0,1-1 0 0 0,1-1 0 0 0,0 0 0 0 0,2-2 0 0 0,1 0 0 0 0,0-1 0 0 0,-6-15-655 0 0,9 11 83 0 0,0 0 0 0 0,2-2 0 0 0,2 0 0 0 0,-1-4-83 0 0,8 18 21 0 0,0-1 0 0 0,1 0 0 0 0,1 0-1 0 0,0 0 1 0 0,1-1 0 0 0,1 1 0 0 0,1 0 0 0 0,1-9-21 0 0,4-8 194 0 0,1 0 0 0 0,2 1 0 0 0,1 0 0 0 0,2 0 0 0 0,13-25-194 0 0,-17 43 152 0 0,1 0 0 0 0,0 0 0 0 0,0 0-1 0 0,2 2 1 0 0,0-1 0 0 0,8-7-152 0 0,19-16 213 0 0,23-15-213 0 0,-17 14-3 0 0,-3 3-15 0 0,35-23 18 0 0,-54 44-16 0 0,0 0-1 0 0,1 2 0 0 0,0 0 1 0 0,18-5 16 0 0,-17 8 21 0 0,0 0 0 0 0,1 2 0 0 0,0 1 0 0 0,0 1 0 0 0,0 1 1 0 0,0 1-1 0 0,9 1-21 0 0,50 2 133 0 0,76 11-133 0 0,-150-10-3 0 0,0 1-1 0 0,-1 0 1 0 0,1 1 0 0 0,0 0-1 0 0,-1 1 1 0 0,1 0-1 0 0,-1 0 1 0 0,0 1 0 0 0,-1 0-1 0 0,1 1 1 0 0,-1-1 0 0 0,0 2-1 0 0,0 0 4 0 0,1 2 11 0 0,0 0 1 0 0,-1 0-1 0 0,0 1 0 0 0,-1 0 0 0 0,0 0 0 0 0,-1 1 1 0 0,0 0-1 0 0,-1 0 0 0 0,0 0 0 0 0,2 6-11 0 0,4 16 57 0 0,-2 1-1 0 0,-1 0 0 0 0,0 5-56 0 0,0 55 30 0 0,-8-94-30 0 0,6 35 81 0 0,-1 15-81 0 0,-4-38 15 0 0,-1 0 0 0 0,0 0 0 0 0,-1 0 1 0 0,0-1-1 0 0,-1 1 0 0 0,-1 2-15 0 0,-11 42 50 0 0,-14 30-50 0 0,21-66 10 0 0,-1-1 1 0 0,-2 0-1 0 0,0-1 1 0 0,0 0 0 0 0,-2 0-1 0 0,-1 0-10 0 0,-22 27 10 0 0,12-12 36 0 0,-2-1 0 0 0,-2-2 0 0 0,0-1 0 0 0,-15 11-46 0 0,19-22 5 0 0,-1 0 1 0 0,-1-2-1 0 0,-1 0 1 0 0,0-2-1 0 0,-1-1 1 0 0,-25 8-6 0 0,15-8-51 0 0,-2-1 1 0 0,0-3-1 0 0,0-1 1 0 0,-1-1-1 0 0,0-3 1 0 0,0-1-1 0 0,0-2 1 0 0,-5-2 50 0 0,32 0-388 0 0,0 0 1 0 0,1-1-1 0 0,-1-1 0 0 0,1 0 1 0 0,-1 0-1 0 0,1-1 0 0 0,0-1 1 0 0,0 0-1 0 0,-1-1 388 0 0,-6-6-1412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6:00:47.33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62 48 0 0 0,'-1'-1'35'0'0,"0"0"0"0"0,0 0 1 0 0,1 0-1 0 0,-1 0 0 0 0,0 0 0 0 0,1 0 1 0 0,-1 0-1 0 0,1 0 0 0 0,0 0 0 0 0,-1 0 1 0 0,1 0-1 0 0,0-1 0 0 0,-1 1 0 0 0,1 0-35 0 0,0 0 49 0 0,0 0-1 0 0,0-1 1 0 0,-1 1-1 0 0,1 0 1 0 0,-1 0-1 0 0,1 0 1 0 0,-1 0 0 0 0,1 0-1 0 0,-1 0 1 0 0,1 0-1 0 0,-1 0 1 0 0,0 0-1 0 0,1 0 1 0 0,-1 0-1 0 0,0 0 1 0 0,0 1-1 0 0,0-1 1 0 0,0 0-49 0 0,0 0 9 0 0,1 1 1 0 0,0 0-1 0 0,-1 0 1 0 0,1 0-1 0 0,0 0 1 0 0,0-1-1 0 0,-1 1 0 0 0,1 0 1 0 0,0 0-1 0 0,0-1 1 0 0,-1 1-1 0 0,1 0 0 0 0,0 0 1 0 0,0-1-1 0 0,0 1 1 0 0,0 0-1 0 0,-1 0 1 0 0,1-1-1 0 0,0 1 0 0 0,0 0 1 0 0,0-1-1 0 0,0 1 1 0 0,0 0-1 0 0,0-1 1 0 0,0 1-1 0 0,0 0 0 0 0,0-1 1 0 0,0 1-1 0 0,0 0 1 0 0,0-1-1 0 0,0 1 1 0 0,0 0-1 0 0,0-1 0 0 0,0 1 1 0 0,0 0-1 0 0,1-1 1 0 0,-1 1-1 0 0,0 0 1 0 0,0-1-1 0 0,0 1 0 0 0,0 0-9 0 0,4 1 686 0 0,-3 8 586 0 0,-3 9 4018 0 0,-7 9-2781 0 0,3-3-1662 0 0,1-4-365 0 0,2-12-361 0 0,1 1 1 0 0,0-1-1 0 0,1 0 0 0 0,0 1 1 0 0,0-1-1 0 0,0 1 1 0 0,2 8-122 0 0,-2 15 214 0 0,-2 17 64 0 0,-1 12 125 0 0,2 26-403 0 0,1 29 176 0 0,0-50-321 0 0,3 12 145 0 0,0-48 1101 0 0,2 26-2060 0 0,5 27-4772 0 0,-5-62 4236 0 0,0 1-1 0 0,1-1 0 0 0,1-1 1 0 0,1 1-1 0 0,3 4 1496 0 0,3 2-548 0 0</inkml:trace>
  <inkml:trace contextRef="#ctx0" brushRef="#br0" timeOffset="1">3140 101 0 0 0,'-1'0'24'0'0,"0"0"0"0"0,0 0 0 0 0,1 0 1 0 0,-1 0-1 0 0,0 0 0 0 0,0 0 0 0 0,0 0 0 0 0,1-1 0 0 0,-1 1 0 0 0,0 0 0 0 0,0 0 1 0 0,1 0-1 0 0,-1-1 0 0 0,0 1 0 0 0,1-1 0 0 0,-1 1-24 0 0,-10-3 458 0 0,11 3-450 0 0,-1 0 0 0 0,1 0 1 0 0,0 0-1 0 0,0 0 0 0 0,-1 0 0 0 0,1 0 0 0 0,0 1 0 0 0,-1-1 1 0 0,1 0-1 0 0,0 0 0 0 0,0 0 0 0 0,-1 0 0 0 0,1 1 0 0 0,0-1 0 0 0,0 0 1 0 0,0 0-1 0 0,-1 0 0 0 0,1 1 0 0 0,0-1 0 0 0,0 0 0 0 0,0 0 1 0 0,0 1-1 0 0,-1-1 0 0 0,1 0 0 0 0,0 1 0 0 0,0-1 0 0 0,0 0 0 0 0,0 0 1 0 0,0 1-1 0 0,0-1 0 0 0,0 0 0 0 0,0 1 0 0 0,0-1 0 0 0,0 0 1 0 0,0 1-9 0 0,-1 7 120 0 0,0-1 90 0 0,0 0-1 0 0,0 0 1 0 0,1-1-1 0 0,1 5-209 0 0,2 62 5229 0 0,-5 44-5229 0 0,2 34 1348 0 0,2 14-958 0 0,-3-142-828 0 0,-1-1-1 0 0,-2 6 439 0 0,2-14-239 0 0,-2-6-1493 0 0,-1-9-659 0 0,4 0 2255 0 0,0 0-1 0 0,0 0 1 0 0,0-1 0 0 0,0 1 0 0 0,0 0 0 0 0,0-1 0 0 0,1 1 0 0 0,-1 0 0 0 0,0-1 0 0 0,1 1 0 0 0,-1-1 136 0 0,-2-13-107 0 0,0-1 1 0 0,1 1-1 0 0,1-1 0 0 0,0-11 107 0 0,-2-27-97 0 0,-5-65-2 0 0,7 107 96 0 0,1-1 0 0 0,0 0 0 0 0,3-12 3 0 0,-1-1 1 0 0,0 11 13 0 0,1 0-1 0 0,0-1 0 0 0,1 1 0 0 0,2-4-13 0 0,9-38 74 0 0,2-25 46 0 0,-16 77-109 0 0,0-1 0 0 0,0 1 0 0 0,1-1 0 0 0,0 1 0 0 0,0 0 0 0 0,1 0 0 0 0,0 0 0 0 0,0 0 0 0 0,2-3-11 0 0,-2 5 8 0 0,-1 0 1 0 0,1 0-1 0 0,0 1 1 0 0,0-1-1 0 0,0 1 1 0 0,1-1 0 0 0,-1 1-1 0 0,0 0 1 0 0,1 1-1 0 0,-1-1 1 0 0,1 1 0 0 0,0-1-1 0 0,-1 1 1 0 0,2 0-9 0 0,-2 0 16 0 0,0 0 0 0 0,0 1 1 0 0,1-1-1 0 0,-1 1 0 0 0,0 0 0 0 0,0 0 1 0 0,1 0-1 0 0,-1 0 0 0 0,0 1 0 0 0,1-1 1 0 0,-1 1-1 0 0,0 0 0 0 0,0 0 0 0 0,0 0 1 0 0,2 1-17 0 0,3 2 256 0 0,-1 1 0 0 0,1 0 0 0 0,-1 0 0 0 0,0 0 0 0 0,0 2-256 0 0,3 2 675 0 0,35 27 3550 0 0,-23-20-3748 0 0,0-1-1 0 0,5 1-476 0 0,-19-12 109 0 0,-1 0-1 0 0,-1 0 0 0 0,1 0 0 0 0,0 1 0 0 0,-1 0 0 0 0,0 0 1 0 0,0 1-1 0 0,-1 0 0 0 0,4 4-108 0 0,-8-8 28 0 0,-1 0 0 0 0,1 0 0 0 0,-1 1 0 0 0,1-1 0 0 0,-1 0 0 0 0,0 0 0 0 0,0 0 0 0 0,0 1 0 0 0,0-1 0 0 0,0 0 0 0 0,0 0 0 0 0,-1 0 0 0 0,1 1 0 0 0,-1-1 0 0 0,0 0 0 0 0,0 0 0 0 0,1 0 0 0 0,-1 0 0 0 0,0 0 0 0 0,-1 0 0 0 0,1 0 0 0 0,0-1 0 0 0,0 1 0 0 0,-1 0 0 0 0,1-1 0 0 0,-1 1 0 0 0,-1 0-28 0 0,-43 31 82 0 0,-3-1-82 0 0,29-20-1571 0 0,-1-1 1 0 0,0 0 0 0 0,-20 5 1570 0 0,19-7-3511 0 0,-14 5 1942 0 0,33-13 1533 0 0,0-1 1 0 0,1 1 0 0 0,-1-1-1 0 0,0 0 1 0 0,0 0 0 0 0,1 0 0 0 0,-1 0-1 0 0,0 0 1 0 0,0 0 0 0 0,1-1 0 0 0,-1 0-1 0 0,0 1 36 0 0,-12-7-408 0 0</inkml:trace>
  <inkml:trace contextRef="#ctx0" brushRef="#br0" timeOffset="2">6417 175 0 0 0,'0'0'14'0'0,"0"0"1"0"0,0 0-1 0 0,0 0 1 0 0,0-1-1 0 0,0 1 1 0 0,0 0-1 0 0,-1 0 0 0 0,1 0 1 0 0,0-1-1 0 0,0 1 1 0 0,0 0-1 0 0,0 0 0 0 0,0 0 1 0 0,0 0-1 0 0,-1-1 1 0 0,1 1-1 0 0,0 0 1 0 0,0 0-1 0 0,0 0 0 0 0,0 0 1 0 0,-1 0-1 0 0,1 0 1 0 0,0 0-1 0 0,0-1 0 0 0,0 1 1 0 0,-1 0-1 0 0,1 0 1 0 0,0 0-1 0 0,0 0 1 0 0,0 0-1 0 0,-1 0 0 0 0,1 0 1 0 0,0 0-1 0 0,0 0 1 0 0,0 0-1 0 0,-1 0 0 0 0,1 0 1 0 0,0 0-1 0 0,0 0 1 0 0,0 0-1 0 0,-1 1 1 0 0,1-1-1 0 0,0 0 0 0 0,0 0 1 0 0,0 0-1 0 0,-1 0 1 0 0,1 0-1 0 0,0 0 0 0 0,0 0 1 0 0,0 1-1 0 0,0-1 1 0 0,0 0-1 0 0,-1 0 1 0 0,1 0-1 0 0,0 0 0 0 0,0 1 1 0 0,0-1-15 0 0,-4 3-35 0 0,3-3 47 0 0,1 1 1 0 0,-1-1-1 0 0,1 1 0 0 0,-1 0 1 0 0,1-1-1 0 0,0 1 1 0 0,-1 0-1 0 0,1-1 0 0 0,0 1 1 0 0,-1 0-1 0 0,1-1 0 0 0,0 1 1 0 0,0 0-1 0 0,0 0 1 0 0,-1-1-1 0 0,1 1 0 0 0,0 0 1 0 0,0 0-13 0 0,-2 7 92 0 0,-2 1-15 0 0,1-1 0 0 0,0 1 0 0 0,0 0 0 0 0,-1 6-77 0 0,-5 15 85 0 0,7-21-61 0 0,0 0 1 0 0,0 0-1 0 0,1 0 0 0 0,0 1 1 0 0,0-1-25 0 0,-2 22 70 0 0,-6 43 237 0 0,4 0 1 0 0,3 56-308 0 0,2-101 616 0 0,2 0 0 0 0,1 6-616 0 0,-1-25 792 0 0,0 1 0 0 0,0-1 0 0 0,1 0-1 0 0,0 0 1 0 0,1 0 0 0 0,0 0 0 0 0,4 6-792 0 0,-6-12 111 0 0,1-1 1 0 0,-1 0 0 0 0,1 0 0 0 0,-1 0-1 0 0,1-1 1 0 0,0 1 0 0 0,0-1 0 0 0,0 1 0 0 0,0-1-1 0 0,1 0 1 0 0,-1 0 0 0 0,1 0 0 0 0,-1-1-1 0 0,1 1 1 0 0,-1-1 0 0 0,1 0 0 0 0,2 1-112 0 0,8 1 127 0 0,0-1 1 0 0,1 0 0 0 0,0-1 0 0 0,-1-1-128 0 0,0 1 97 0 0,213 9 266 0 0,-215-8-548 0 0,0 0 0 0 0,-1 0 0 0 0,8 4 185 0 0,18 3-1347 0 0,-16-6-2901 0 0,-1 2 1 0 0,18 6 4247 0 0,-5 3-227 0 0,-15-6-41 0 0,-1-4-28 0 0</inkml:trace>
  <inkml:trace contextRef="#ctx0" brushRef="#br0" timeOffset="3">6422 509 0 0 0,'0'-3'49'0'0,"0"1"-1"0"0,0 0 1 0 0,1-1 0 0 0,-1 1 0 0 0,1 0-1 0 0,0 0 1 0 0,0 0 0 0 0,-1-1 0 0 0,1 1-1 0 0,1 0 1 0 0,-1 0 0 0 0,0 0 0 0 0,0 0-1 0 0,1 1 1 0 0,-1-1 0 0 0,1 0 0 0 0,0 1-1 0 0,-1-1 1 0 0,1 1 0 0 0,0-1 0 0 0,0 1-1 0 0,1-1-48 0 0,4-2 20 0 0,1 0-1 0 0,-1 1 0 0 0,1-1 0 0 0,0 1 0 0 0,5-1-19 0 0,17-3 21 0 0,-1 2 0 0 0,1 0 0 0 0,2 2-21 0 0,8-1-57 0 0,-8 1-684 0 0,27 2 741 0 0,-41 1-265 0 0</inkml:trace>
  <inkml:trace contextRef="#ctx0" brushRef="#br0" timeOffset="4">6341 289 272 0 0,'2'-2'184'0'0,"1"1"0"0"0,0-1 0 0 0,0 1 0 0 0,-1-1-1 0 0,1 1 1 0 0,0 0 0 0 0,0 0 0 0 0,0 0 0 0 0,1 1-184 0 0,3-3 145 0 0,31-11 275 0 0,-24 9-305 0 0,-1 0 1 0 0,1 1-1 0 0,2-1-115 0 0,9 1-20 0 0,22 0 20 0 0,-11 0-325 0 0,25-1-434 0 0,22 3 759 0 0,-30 0-216 0 0,3 1-30 0 0</inkml:trace>
  <inkml:trace contextRef="#ctx0" brushRef="#br0" timeOffset="5">9895 293 0 0 0,'0'0'2'0'0,"-1"0"0"0"0,1 0 1 0 0,0 0-1 0 0,-1 0 0 0 0,1 0 0 0 0,0 0 0 0 0,-1 0 0 0 0,1 0 1 0 0,0 0-1 0 0,0 0 0 0 0,-1 0 0 0 0,1 0 0 0 0,0 0 1 0 0,-1 0-1 0 0,1 1 0 0 0,0-1 0 0 0,0 0 0 0 0,-1 0 1 0 0,1 0-1 0 0,0 1 0 0 0,0-1 0 0 0,-1 0 0 0 0,1 0 0 0 0,0 1 1 0 0,0-1-1 0 0,0 0 0 0 0,0 0 0 0 0,-1 1 0 0 0,1-1 1 0 0,0 0-1 0 0,0 1 0 0 0,0-1 0 0 0,0 0 0 0 0,0 0 0 0 0,0 1 1 0 0,0-1-1 0 0,0 0 0 0 0,0 1 0 0 0,0-1-2 0 0,2 16 299 0 0,0-1-126 0 0,-4-1-143 0 0,0 0 0 0 0,1 0-1 0 0,0 0 1 0 0,1 1 0 0 0,1-1-1 0 0,1 3-29 0 0,-1 20 18 0 0,1 61 69 0 0,-8 57-87 0 0,-1-77 24 0 0,7-77-23 0 0,-1 0 0 0 0,1 0 0 0 0,0 0 0 0 0,-1 0 0 0 0,1 0 0 0 0,-1 0 0 0 0,1 0 0 0 0,-1 0 0 0 0,1 0 0 0 0,-1 0 0 0 0,0 0 0 0 0,0 0 0 0 0,1 0 0 0 0,-1 0 0 0 0,0 0 0 0 0,0-1 0 0 0,0 1 0 0 0,0 0 0 0 0,0 0 0 0 0,0-1 0 0 0,0 1 0 0 0,-1-1-1 0 0,-6 6 25 0 0,6-9-18 0 0,1-1 0 0 0,0 0 0 0 0,0 1-1 0 0,0-1 1 0 0,0 0 0 0 0,0-1-7 0 0,4-4 7 0 0,-1-5 1 0 0,-17-95 25 0 0,11 80-4 0 0,2 14 12 0 0,1 0 1 0 0,0-11-42 0 0,1-12 171 0 0,-3-16-171 0 0,-1-6 100 0 0,-3 4-30 0 0,1 7-17 0 0,-1 0 11 0 0,8 3 34 0 0,-1 37-56 0 0,1 0-1 0 0,0-1 0 0 0,0 1 0 0 0,1 0 1 0 0,0 0-1 0 0,1 0 0 0 0,-1 1 1 0 0,2-1-1 0 0,1-3-41 0 0,6-15 87 0 0,-9 21-72 0 0,1 0-1 0 0,0 1 1 0 0,1 0-1 0 0,-1-1 1 0 0,1 1 0 0 0,0 0-1 0 0,0 1 1 0 0,1-1-1 0 0,-1 1 1 0 0,1 0 0 0 0,0 0-1 0 0,0 0 1 0 0,1 1-1 0 0,-1-1 1 0 0,1 1 0 0 0,-1 1-1 0 0,1-1 1 0 0,0 1-1 0 0,1 0-14 0 0,4-2 24 0 0,0 1 1 0 0,0 0-1 0 0,0 1 0 0 0,1 0 0 0 0,-1 1 0 0 0,1 0 0 0 0,-1 1 1 0 0,1 0-1 0 0,-1 1 0 0 0,3 0-24 0 0,-10 0 135 0 0,-1 0 0 0 0,1-1 0 0 0,-1 1 0 0 0,1 1 0 0 0,-1-1 0 0 0,1 1 1 0 0,-1-1-1 0 0,0 1 0 0 0,1 0 0 0 0,-1 0 0 0 0,0 0 0 0 0,-1 1 0 0 0,1-1 0 0 0,0 1 0 0 0,0-1 0 0 0,-1 1 0 0 0,0 0 0 0 0,0 0 1 0 0,0 0-1 0 0,2 3-135 0 0,-1 1 484 0 0,0 0 1 0 0,0 0-1 0 0,-1 1 1 0 0,0-1-1 0 0,0 1 1 0 0,-1-1 0 0 0,0 1-1 0 0,0 0 1 0 0,-1 2-485 0 0,0-4 108 0 0,-1 1 1 0 0,0-1-1 0 0,0 0 1 0 0,-1 0-1 0 0,0 0 1 0 0,0 0 0 0 0,0 0-1 0 0,-1 0 1 0 0,0-1-1 0 0,-3 5-108 0 0,-6 16 132 0 0,9-21-112 0 0,0-1 1 0 0,0 0-1 0 0,0 0 0 0 0,-1-1 0 0 0,1 1 0 0 0,-1-1 0 0 0,0 0 0 0 0,-3 3-20 0 0,-9 8 33 0 0,4-3-10 0 0,0 0 0 0 0,-1-2 0 0 0,0 1-1 0 0,-1-1 1 0 0,-3 1-23 0 0,15-9-3 0 0,1 0-1 0 0,0 1 0 0 0,-1-1 1 0 0,1 0-1 0 0,0 1 0 0 0,0-1 0 0 0,0 1 1 0 0,0-1-1 0 0,1 1 0 0 0,-1-1 1 0 0,0 1-1 0 0,1 0 0 0 0,-1-1 0 0 0,1 1 1 0 0,-1 0 3 0 0,-8 16-3 0 0,2-12-10 0 0,3-1 24 0 0,9 2 32 0 0,4 14 172 0 0,6-9 30 0 0,-12-10-168 0 0,-1 0 1 0 0,1 0-1 0 0,-1 0 1 0 0,1 1-1 0 0,-1-1 0 0 0,1 2-77 0 0,-2-3 45 0 0,1 1 0 0 0,0-1 0 0 0,0 1 0 0 0,-1-1 0 0 0,1 0-1 0 0,0 0 1 0 0,0 0 0 0 0,0 0 0 0 0,0 0 0 0 0,0-1 0 0 0,0 1 0 0 0,0-1-1 0 0,0 1 1 0 0,1-1 0 0 0,-1 0 0 0 0,0 0-45 0 0,15 4 309 0 0,20 7 378 0 0,-25-8-495 0 0,0 1-1 0 0,-1-1 1 0 0,0 2-1 0 0,0-1 1 0 0,0 2 0 0 0,2 1-192 0 0,14 11 196 0 0,0 2 0 0 0,-1 0 1 0 0,-1 2-1 0 0,4 6-196 0 0,113 124 217 0 0,-111-119-164 0 0,10 10-334 0 0,-37-38-131 0 0,0 0 0 0 0,1 0 0 0 0,0-1 0 0 0,0 1 0 0 0,0-1 0 0 0,0 0 0 0 0,1-1 412 0 0,-6-2-35 0 0,1-1 0 0 0,-1 0 0 0 0,0 0 1 0 0,0 0-1 0 0,0 0 0 0 0,0 0 0 0 0,1 0 1 0 0,-1 0-1 0 0,0 1 0 0 0,0-1 0 0 0,0 0 1 0 0,0 0-1 0 0,0 0 0 0 0,1 0 0 0 0,-1 1 1 0 0,0-1-1 0 0,0 0 0 0 0,0 0 0 0 0,0 0 1 0 0,0 1-1 0 0,0-1 0 0 0,0 0 0 0 0,0 0 1 0 0,0 0-1 0 0,0 1 0 0 0,0-1 0 0 0,0 0 1 0 0,0 0-1 0 0,0 0 0 0 0,0 1 0 0 0,0-1 1 0 0,0 0 34 0 0,-4 11-1541 0 0</inkml:trace>
  <inkml:trace contextRef="#ctx0" brushRef="#br0" timeOffset="6">13538 77 0 0 0,'1'-8'206'0'0,"0"0"1"0"0,0-1-1 0 0,-1 1 1 0 0,0 0-1 0 0,-1 0 1 0 0,0-7-207 0 0,-3 64 1470 0 0,2-8 5191 0 0,-2 6-6661 0 0,-1 31 1414 0 0,1 449 542 0 0,2-504-1943 0 0,2-18-137 0 0,-1 0 0 0 0,0 0-1 0 0,1 0 1 0 0,0 0 0 0 0,1 0 0 0 0,-1 0-1 0 0,1 0 1 0 0,0 0 0 0 0,0 0-1 0 0,0 0 125 0 0,8-23-7920 0 0,3-9 6524 0 0,-1-1-1 0 0,3-16 1397 0 0,-7 23-274 0 0,-1 2-1 0 0</inkml:trace>
  <inkml:trace contextRef="#ctx0" brushRef="#br0" timeOffset="7">13802 166 0 0 0,'39'-21'328'0'0,"-20"11"-147"0"0,-10 6-113 0 0,-1 1 0 0 0,0-1 0 0 0,1 1 1 0 0,0 1-1 0 0,-1 0 0 0 0,1 0 0 0 0,8 0-68 0 0,-19 6 86 0 0,0 0 0 0 0,-1-1 1 0 0,1 1-1 0 0,-1-1 1 0 0,1 1-1 0 0,-2 0-86 0 0,-56 64 324 0 0,15-18 58 0 0,-17 27-382 0 0,-24 46 1916 0 0,72-101 1034 0 0,-31 49 1014 0 0,30-47-2437 0 0,15-24-1502 0 0,0 0 1 0 0,0 1 0 0 0,1-1-1 0 0,-1 0 1 0 0,0 0 0 0 0,0 1 0 0 0,0-1-1 0 0,1 0 1 0 0,-1 0 0 0 0,0 0-1 0 0,0 1 1 0 0,1-1 0 0 0,-1 0-1 0 0,0 0 1 0 0,0 0 0 0 0,1 0 0 0 0,-1 0-1 0 0,0 0 1 0 0,1 0 0 0 0,-1 0-1 0 0,0 1 1 0 0,0-1 0 0 0,1 0-1 0 0,-1 0 1 0 0,0 0 0 0 0,1 0-1 0 0,-1 0 1 0 0,1-1-26 0 0,12 2 430 0 0,-11-1-320 0 0,70 3 1187 0 0,-48-3-1218 0 0,-1 0 0 0 0,1 2 1 0 0,-1 1-1 0 0,0 0 0 0 0,0 2 0 0 0,1 1-79 0 0,-6 0-123 0 0,-1 0 0 0 0,0 1 0 0 0,-1 1 0 0 0,0 0 0 0 0,0 1 0 0 0,-1 1-1 0 0,8 6 124 0 0,29 27-3984 0 0,-18-18-3283 0 0,-22-19 5734 0 0</inkml:trace>
  <inkml:trace contextRef="#ctx0" brushRef="#br0" timeOffset="8">16785 849 0 0 0,'-1'2'0'0'0,"1"0"-1"0"0,0 0 0 0 0,-1 0 0 0 0,1 0 0 0 0,-1 0 0 0 0,1-1 1 0 0,-1 1-1 0 0,0 0 0 0 0,0-1 0 0 0,0 1 0 0 0,0 0 0 0 0,-1 0 1 0 0,1 0 15 0 0,0 0 1 0 0,-1 1 0 0 0,1-1-1 0 0,0 0 1 0 0,0 1 0 0 0,0-1 0 0 0,0 1 0 0 0,1 0-16 0 0,-4 12 221 0 0,3-8-75 0 0,-1-1 0 0 0,1 1-1 0 0,1 0 1 0 0,-1 1-146 0 0,13-45 408 0 0,-8 22-353 0 0,1 1-1 0 0,0-1 0 0 0,2 0-54 0 0,8-27 60 0 0,1-3 36 0 0,16-29-96 0 0,-8 19 77 0 0,0-4 84 0 0,1-5 110 0 0,3 2 0 0 0,11-16-271 0 0,-21 50 145 0 0,12-14-145 0 0,2-2 202 0 0,-28 35-114 0 0,-4 8 84 0 0,1 1 1 0 0,-1-1 0 0 0,0 0 0 0 0,1 1 0 0 0,-1-1 0 0 0,0 1-1 0 0,1-1 1 0 0,-1 1 0 0 0,1-1 0 0 0,-1 0 0 0 0,1 1 0 0 0,-1 0-1 0 0,1-1 1 0 0,-1 1 0 0 0,1-1 0 0 0,-1 1 0 0 0,1 0-1 0 0,-1-1 1 0 0,1 1-173 0 0,0 0 1593 0 0,-1 1-1434 0 0,-1 0 1 0 0,1 1 0 0 0,0-1 0 0 0,0 1-1 0 0,0-1 1 0 0,1 1 0 0 0,-1-1 0 0 0,0 1 0 0 0,0-1-1 0 0,1 1 1 0 0,-1-1 0 0 0,1 1 0 0 0,-1-1-1 0 0,1 0 1 0 0,0 1 0 0 0,-1-1 0 0 0,1 0-1 0 0,0 0 1 0 0,0 0 0 0 0,0 1 0 0 0,0-1 0 0 0,0 0-1 0 0,0 0 1 0 0,0 0 0 0 0,1 0-160 0 0,5 5 352 0 0,-6-5-328 0 0,-1-1 1 0 0,1 1-1 0 0,0-1 1 0 0,-1 1 0 0 0,1 0-1 0 0,0-1 1 0 0,0 1-1 0 0,-1-1 1 0 0,1 0 0 0 0,0 1-1 0 0,0-1 1 0 0,0 0-1 0 0,-1 1 1 0 0,2-1-25 0 0,1 1 71 0 0,0 1 0 0 0,0-1 0 0 0,0 1 0 0 0,0 0 0 0 0,0 0 0 0 0,-1 0 0 0 0,1 0-1 0 0,-1 1 1 0 0,1-1 0 0 0,-1 1 0 0 0,0-1 0 0 0,1 2-71 0 0,9 10 355 0 0,-10-11-305 0 0,0 0 0 0 0,-1 1 0 0 0,1-1 0 0 0,-1 0 0 0 0,0 1 0 0 0,0-1 1 0 0,0 1-1 0 0,-1-1 0 0 0,1 1 0 0 0,-1-1 0 0 0,0 1 0 0 0,0-1 1 0 0,0 4-51 0 0,0 0 56 0 0,1-1 1 0 0,-1 1 0 0 0,1-1-1 0 0,1 5-56 0 0,-1-7 18 0 0,0 0 1 0 0,0 0-1 0 0,0 1 0 0 0,-1-1 0 0 0,0 0 0 0 0,0 3-18 0 0,0-3 10 0 0,0 0 1 0 0,0 0-1 0 0,0 0 0 0 0,1 0 1 0 0,0 0-1 0 0,-1 0 1 0 0,2 1-11 0 0,9 29 77 0 0,-1 0 1 0 0,4 22-78 0 0,14 62-1140 0 0,-18-82 206 0 0,1 2-1252 0 0,2 8-4884 0 0,7 18 4929 0 0,-16-49 1843 0 0</inkml:trace>
  <inkml:trace contextRef="#ctx0" brushRef="#br0" timeOffset="9">16873 616 856 0 0,'-12'0'1120'0'0,"3"0"401"0"0,3 0 5432 0 0,2 0-5264 0 0,2 2-913 0 0,2-1 512 0 0,2-1-328 0 0,6 0-272 0 0,3 0-304 0 0,1-1 17 0 0,3-5-25 0 0,2 2-192 0 0,8-4-184 0 0,4 5-416 0 0,5 0-545 0 0,2-3 705 0 0,7 4-504 0 0,7 6-552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6:00:47.5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1757 1394 816 0 0,'-36'-23'6271'0'0,"-3"6"-4172"0"0,26 12-2612 0 0,0 1 1 0 0,0 1-1 0 0,0 0 1 0 0,0 1-1 0 0,-1 0 1 0 0,1 1-1 0 0,-1 1 1 0 0,1 0-1 0 0,-1 1 1 0 0,1 0-1 0 0,-1 1 1 0 0,1 0-1 0 0,-7 3 513 0 0,-24 10 1 0 0,2 1 0 0 0,-1 2-1 0 0,2 1 1 0 0,-14 12-1 0 0,-6 6 47 0 0,26-13 3489 0 0,2 2 1 0 0,-27 26-3537 0 0,21-16 1028 0 0,-47 46 275 0 0,68-63-1052 0 0,1 0 0 0 0,2 1 1 0 0,-9 14-252 0 0,23-32 9 0 0,-51 82 574 0 0,-11 27-583 0 0,49-82-47 0 0,1 1 0 0 0,2 0 0 0 0,1 0 0 0 0,1 1-1 0 0,1 0 1 0 0,2 1 47 0 0,0 8-111 0 0,1 1 0 0 0,3 0 0 0 0,1 0 1 0 0,2-1-1 0 0,2 1 0 0 0,4 17 111 0 0,-4-37 0 0 0,1-1 0 0 0,2 1-1 0 0,0-1 1 0 0,1 0 0 0 0,1-1 0 0 0,0 0 0 0 0,2 0 0 0 0,0-1 0 0 0,1 0 0 0 0,1-1 0 0 0,1 0-1 0 0,0-1 1 0 0,6 5 0 0 0,6 4 195 0 0,1-2 1 0 0,1 0-1 0 0,1-2 0 0 0,1-1 0 0 0,1-2 0 0 0,1 0 0 0 0,0-2 1 0 0,1-2-1 0 0,0-1 0 0 0,1-1 0 0 0,1-2 0 0 0,20 4-195 0 0,0-6 60 0 0,-1-1 0 0 0,1-3-1 0 0,-1-2 1 0 0,47-5-60 0 0,-11-6-204 0 0,0-2 0 0 0,45-15 204 0 0,-74 12 105 0 0,-1-3 0 0 0,-1-2 0 0 0,0-2 0 0 0,-2-3 0 0 0,53-32-105 0 0,-90 45 202 0 0,-1-2-1 0 0,0 0 1 0 0,-1-1-1 0 0,0-1 1 0 0,-1 0-1 0 0,-1-1 1 0 0,-1-1-1 0 0,0 0 1 0 0,-1-1-1 0 0,-1 0 1 0 0,0-1-1 0 0,-1-2-201 0 0,1-6 68 0 0,0 1 0 0 0,-2-2 0 0 0,-1 1 0 0 0,-1-2 0 0 0,-2 1 0 0 0,0-1 0 0 0,-2 0 0 0 0,0-27-68 0 0,-2 11-236 0 0,-3 1 0 0 0,-1-1 0 0 0,-2 0-1 0 0,-2 1 1 0 0,-2 0 0 0 0,-2 0 0 0 0,-2 1 0 0 0,-2 0-1 0 0,-18-38 237 0 0,-10 0 673 0 0,21 45-3681 0 0,-1 1 0 0 0,-12-11 3008 0 0,16 23-2461 0 0,0 2 0 0 0,-2 0 0 0 0,-19-15 2461 0 0,22 22-587 0 0,0 1 0 0 0,-1 1 0 0 0,-5-2 587 0 0,-16-5-396 0 0</inkml:trace>
  <inkml:trace contextRef="#ctx0" brushRef="#br0" timeOffset="1">2 188 0 0 0,'0'2'183'0'0,"-1"0"-1"0"0,1 0 1 0 0,0 0-1 0 0,-1 0 1 0 0,1 1-1 0 0,0-1 1 0 0,0 0-1 0 0,0 0 1 0 0,0 0-1 0 0,1 2-182 0 0,0 3 327 0 0,-1 11 2739 0 0,1 1 0 0 0,2-1 0 0 0,2 10-3066 0 0,3 5 1291 0 0,1 0 0 0 0,11 25-1291 0 0,34 65 267 0 0,11 30-55 0 0,-30-59 460 0 0,4-2 0 0 0,48 83-672 0 0,-56-123 277 0 0,1-1 0 0 0,3-2 0 0 0,2-1 0 0 0,2-2 0 0 0,25 21-277 0 0,-24-28-138 0 0,1-1 0 0 0,2-3 0 0 0,29 18 138 0 0,-28-20-1726 0 0,-16-9-4172 0 0,-15-13-15 0 0,-6-4 4388 0 0</inkml:trace>
  <inkml:trace contextRef="#ctx0" brushRef="#br0" timeOffset="2">626 1546 0 0 0,'6'9'318'0'0,"1"0"-1"0"0,-1-1 1 0 0,2 0 0 0 0,-1-1 0 0 0,1 1-1 0 0,0-1 1 0 0,1-1 0 0 0,2 3-318 0 0,42 23 3550 0 0,-19-16 538 0 0,-4-6-2643 0 0,-28-9-1328 0 0,-1-1 0 0 0,1 0 0 0 0,-1 0 0 0 0,1 0 0 0 0,-1 0 1 0 0,1 0-1 0 0,0 0 0 0 0,-1 0 0 0 0,1 0 0 0 0,-1 0 0 0 0,1-1 0 0 0,-1 1 0 0 0,1-1 0 0 0,-1 1 0 0 0,1-1 0 0 0,-1 1 0 0 0,2-2-117 0 0,-3 1 142 0 0,1 0-1 0 0,0-1 1 0 0,0 1 0 0 0,-1 0-1 0 0,1-1 1 0 0,0 1-1 0 0,-1-1 1 0 0,0 1 0 0 0,1-1-1 0 0,-1 1 1 0 0,0-1 0 0 0,0 1-1 0 0,1-1 1 0 0,-1 0-142 0 0,0-23 1068 0 0,-2 3-663 0 0,-1 1-1 0 0,0 0 1 0 0,-5-13-405 0 0,-13-29-2099 0 0,15 39 642 0 0,4 16-72 0 0</inkml:trace>
  <inkml:trace contextRef="#ctx0" brushRef="#br0" timeOffset="3">4760 5 736 0 0,'0'0'248'0'0,"1"0"1"0"0,-1-1-1 0 0,0 1 0 0 0,1-1 0 0 0,-1 1 0 0 0,1 0 1 0 0,-1-1-1 0 0,1 1 0 0 0,-1 0 0 0 0,1 0 0 0 0,-1-1 1 0 0,1 1-1 0 0,-1 0 0 0 0,1 0 0 0 0,0 0 0 0 0,-1 0 1 0 0,1 0-1 0 0,-1 0 0 0 0,1 0 0 0 0,-1 0 0 0 0,1 0 1 0 0,0 0-1 0 0,-1 0 0 0 0,1 0 0 0 0,0 0-248 0 0,-1 0 176 0 0,0 1 1 0 0,1-1-1 0 0,-1 1 0 0 0,0-1 0 0 0,1 1 0 0 0,-1-1 0 0 0,0 1 1 0 0,1-1-1 0 0,-1 1 0 0 0,0-1 0 0 0,0 1 0 0 0,0-1 0 0 0,1 1 1 0 0,-1-1-1 0 0,0 1 0 0 0,0 0 0 0 0,0-1 0 0 0,0 1 0 0 0,0-1 0 0 0,0 1-176 0 0,0 4 212 0 0,-1-1-1 0 0,1 1 0 0 0,-1-1 0 0 0,0 0 0 0 0,-1 5-211 0 0,-5 7 162 0 0,0 0 0 0 0,-1 0 0 0 0,-1-1 0 0 0,-1 0 0 0 0,-6 8-162 0 0,-1 0 1434 0 0,-6 16-1434 0 0,-8 13 1645 0 0,-1-1 0 0 0,-27 30-1645 0 0,-82 89 2282 0 0,95-116-1950 0 0,-123 124-55 0 0,127-136-258 0 0,-44 44 88 0 0,-4-4 0 0 0,-46 29-107 0 0,62-55 189 0 0,-62 45 518 0 0,-84 44-707 0 0,-83 25 173 0 0,147-93-2291 0 0,-3-8-5706 0 0,127-55 3963 0 0,5-1-1543 0 0</inkml:trace>
  <inkml:trace contextRef="#ctx0" brushRef="#br0" timeOffset="4">2791 1647 0 0 0,'35'-25'1338'0'0,"-18"11"-387"0"0,-14 8 6885 0 0,-4 6-7656 0 0,0 0 1 0 0,1 0-1 0 0,-1-1 1 0 0,1 1-1 0 0,-1 0 1 0 0,0 0-1 0 0,1 0 1 0 0,-1 0-1 0 0,0 0 1 0 0,1 0-1 0 0,-1 0 1 0 0,1 0-1 0 0,-1 0 1 0 0,0 0-1 0 0,1 0 1 0 0,-1 0-1 0 0,0 0 1 0 0,1 0-1 0 0,-1 1 1 0 0,1-1-1 0 0,-1 0-180 0 0,-15 6 1708 0 0,2 1-1026 0 0,1 1 0 0 0,-1 0 0 0 0,1 0 0 0 0,1 2-1 0 0,-5 3-681 0 0,-7 10 670 0 0,-22 25-670 0 0,43-45 30 0 0,-2 2 55 0 0,1 0 0 0 0,0 0 0 0 0,0 1 0 0 0,0-1 1 0 0,-1 5-86 0 0,4-9 54 0 0,0 0 0 0 0,1 0 0 0 0,-1 1 0 0 0,1-1 1 0 0,-1 0-1 0 0,1 1 0 0 0,0-1 0 0 0,0 0 1 0 0,-1 1-1 0 0,1-1 0 0 0,0 1 0 0 0,0-1 0 0 0,0 0 1 0 0,0 1-1 0 0,1-1 0 0 0,-1 1 0 0 0,0-1 1 0 0,1 0-1 0 0,-1 1 0 0 0,1-1 0 0 0,-1 0 0 0 0,1 0 1 0 0,-1 1-1 0 0,1-1 0 0 0,0 0 0 0 0,0 0 1 0 0,0 0-1 0 0,0 0 0 0 0,0 1-54 0 0,1-1 93 0 0,0 1 0 0 0,0-1 1 0 0,0 0-1 0 0,0 0 0 0 0,0 0 0 0 0,0 0 1 0 0,0 0-1 0 0,1 0 0 0 0,-1-1 0 0 0,0 1 1 0 0,0-1-1 0 0,1 0 0 0 0,-1 1 0 0 0,1-1-93 0 0,37-1 749 0 0,-25 1-529 0 0,152 3 453 0 0,-139-6-2766 0 0,-23 1 800 0 0,1 1-1 0 0,0-1 0 0 0,-1 0 1 0 0,1-1-1 0 0,-1 1 0 0 0,0-1 0 0 0,0 0 1 0 0,0 0-1 0 0,2-3 1294 0 0,0 2-8917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6:01:44.70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0 341 0 0 0,'74'-28'940'0'0,"-48"18"-634"0"0,1 1-1 0 0,0 1 0 0 0,0 1 1 0 0,0 2-1 0 0,27-2-305 0 0,34 1 1115 0 0,20 3-1115 0 0,10 1 3464 0 0,304-34 342 0 0,-153 10-2970 0 0,-194 20-714 0 0,326-20 229 0 0,-299 24-355 0 0,492-7 20 0 0,-114 7 31 0 0,166 0 337 0 0,-333 8-84 0 0,-130-2-108 0 0,36 3 97 0 0,47 0 10 0 0,-36-3-138 0 0,86 0 81 0 0,1135-35 469 0 0,-962 18-518 0 0,-81 4 27 0 0,1158 0 739 0 0,-1183 23-756 0 0,-110-3-82 0 0,312 12 57 0 0,226 6-49 0 0,1036 16-41 0 0,-1538-37-118 0 0,1655 31 24 0 0,-766-43 1332 0 0,-17-8-254 0 0,-957 9-1034 0 0,21 3 1 0 0,-131-2-15 0 0,429-2-63 0 0,523 1-99 0 0,-352 6-301 0 0,-368 1 19 0 0,288 1-1127 0 0,-211-11-256 0 0,272-28-2226 0 0,-158-5-5654 0 0,-487 36 9967 0 0,103-2-837 0 0,-78 3 291 0 0,-11 0-37 0 0</inkml:trace>
  <inkml:trace contextRef="#ctx0" brushRef="#br0" timeOffset="1">23137 34 408 0 0,'-13'-2'934'0'0,"-10"-3"-328"0"0,11-3 8098 0 0,15 6-5213 0 0,15-5-2353 0 0,10 3-409 0 0,0 1 1 0 0,0 1 0 0 0,1 1 0 0 0,4 2-730 0 0,5-1 523 0 0,16 1-219 0 0,0 2-1 0 0,-1 3 1 0 0,1 1 0 0 0,-1 3 0 0 0,-1 3 0 0 0,0 1 0 0 0,0 3 0 0 0,10 7-304 0 0,-29-7 65 0 0,-31-15-53 0 0,0-1 1 0 0,0 1-1 0 0,0-1 0 0 0,0 1 1 0 0,0 0-1 0 0,0 0 0 0 0,-1 0 1 0 0,1 0-1 0 0,-1 0 1 0 0,1 0-1 0 0,-1 0 0 0 0,1 2-12 0 0,-1-3 13 0 0,-1 0-1 0 0,0 0 0 0 0,0 0 0 0 0,0 0 1 0 0,0 0-1 0 0,0 0 0 0 0,-1 0 0 0 0,1 0 1 0 0,0 0-1 0 0,0 0 0 0 0,-1 0 1 0 0,1 0-1 0 0,-1 0 0 0 0,1-1 0 0 0,0 1 1 0 0,-1 0-1 0 0,0 0 0 0 0,1 0 1 0 0,-1 0-1 0 0,1-1 0 0 0,-1 1 0 0 0,0 0 1 0 0,0-1-1 0 0,1 1 0 0 0,-1-1 1 0 0,0 1-1 0 0,0 0 0 0 0,0-1 0 0 0,0 0 1 0 0,0 1-13 0 0,-31 13 305 0 0,-18-2 120 0 0,5-1-90 0 0,-43 12 160 0 0,9-2 245 0 0,-15 9-740 0 0,68-21 74 0 0,0 1 18 0 0,0 0-1 0 0,0 1 1 0 0,1 2-92 0 0,17-8-1 0 0,1-1 1 0 0,-1 1 0 0 0,1 1-1 0 0,0-1 1 0 0,1 1 0 0 0,-1 0-1 0 0,1 1 1 0 0,1 0 0 0 0,-1 0 0 0 0,1 0-1 0 0,-3 5 1 0 0,7-9-65 0 0,0-1 0 0 0,-1 2 0 0 0,1-1-1 0 0,0 0 1 0 0,0 0 0 0 0,1 0 0 0 0,-1 0 0 0 0,1 1-1 0 0,0-1 1 0 0,-1 0 0 0 0,1 0 0 0 0,1 1 0 0 0,-1-1 0 0 0,0 0-1 0 0,1 0 1 0 0,0 1 0 0 0,-1-1 0 0 0,1 0 0 0 0,1 0-1 0 0,-1 0 1 0 0,0 0 0 0 0,1 0 0 0 0,-1 0 0 0 0,3 2 65 0 0,2 4-1042 0 0,1-1 0 0 0,0 1 0 0 0,0-1 1 0 0,1-1-1 0 0,0 1 0 0 0,7 4 1042 0 0,-8-7-1017 0 0,0 0 0 0 0,0 0 0 0 0,1-1 0 0 0,0 0-1 0 0,0-1 1 0 0,0 1 0 0 0,2-1 1017 0 0,24 10-7798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6:01:44.70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146 79 0 0 0,'2'-15'398'0'0,"-1"9"268"0"0,0 0-1 0 0,1 0 1 0 0,-1 0-1 0 0,1 0 1 0 0,0 1 0 0 0,1-3-666 0 0,-2 6 7108 0 0,1-12-2218 0 0,0 9-4208 0 0,-1 7 1373 0 0,0 5-1882 0 0,0 0 0 0 0,-1 0 0 0 0,1 0 0 0 0,-2 0-1 0 0,0 5-172 0 0,0 4 168 0 0,-3 37 371 0 0,-3 1-1 0 0,-6 17-538 0 0,-1 9 397 0 0,10-58-293 0 0,-3 18 241 0 0,3 0 0 0 0,-1 25-345 0 0,5-63 13 0 0,0 1 0 0 0,0-1-1 0 0,1 1 1 0 0,-1-1-1 0 0,0 0 1 0 0,1 1-1 0 0,-1-1 1 0 0,1 1 0 0 0,0-1-1 0 0,0 0 1 0 0,0 0-1 0 0,0 1 1 0 0,0-1-1 0 0,1 0 1 0 0,-1 0 0 0 0,0 0-1 0 0,1 0 1 0 0,0-1-1 0 0,-1 1 1 0 0,1 0-1 0 0,0 0 1 0 0,0-1 0 0 0,1 1-13 0 0,1 0 7 0 0,1 1 1 0 0,0-1-1 0 0,0-1 1 0 0,-1 1-1 0 0,1-1 1 0 0,0 0-1 0 0,0 0 1 0 0,0 0-1 0 0,1-1 1 0 0,3 1-8 0 0,17-2-30 0 0,-1-1 1 0 0,0-1 0 0 0,5-2 29 0 0,44-4-742 0 0,66-5-4647 0 0,-104 13 2515 0 0</inkml:trace>
  <inkml:trace contextRef="#ctx0" brushRef="#br0" timeOffset="1">20 292 472 0 0,'0'1'132'0'0,"-1"-1"1"0"0,1 0-1 0 0,-1 0 0 0 0,0 0 1 0 0,1 0-1 0 0,-1 0 0 0 0,0 0 1 0 0,1 0-1 0 0,-1 0 0 0 0,1 0 1 0 0,-1 0-1 0 0,0 0 0 0 0,1 0 1 0 0,-1 0-1 0 0,0 0 0 0 0,1 0 0 0 0,-1-1 1 0 0,1 1-1 0 0,-1 0 0 0 0,1-1 1 0 0,-1 1-1 0 0,0 0 0 0 0,1-1 1 0 0,-1 1-1 0 0,1 0 0 0 0,0-1 1 0 0,-1 1-1 0 0,1-1 0 0 0,-1 0-132 0 0,1 0 573 0 0,-1 0-1 0 0,1 0 1 0 0,0-1-1 0 0,-1 1 1 0 0,1 0 0 0 0,0 0-1 0 0,0 0 1 0 0,0-1-1 0 0,0 1 1 0 0,0 0-1 0 0,0 0 1 0 0,0-1 0 0 0,1 1-1 0 0,-1-1-572 0 0,1-3 1550 0 0,1 1 0 0 0,0-1-1 0 0,-1 1 1 0 0,1 0 0 0 0,1-2-1550 0 0,6-6-202 0 0,-7 10 356 0 0,1 0-1 0 0,0 0 1 0 0,-1 1 0 0 0,1-1-1 0 0,0 1 1 0 0,0-1-1 0 0,0 1 1 0 0,0 0 0 0 0,0 0-1 0 0,0 0 1 0 0,0 0-1 0 0,0 1 1 0 0,3-1-154 0 0,9 0 13 0 0,0 0 0 0 0,7 1-13 0 0,-1 1-396 0 0,2-2-672 0 0,51-1-5096 0 0,33-6 6164 0 0,-36-5-4233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6:01:44.706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4F8B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88 964 1008 0 0,'-1'0'618'0'0,"1"0"0"0"0,-1 0 0 0 0,1 1-1 0 0,-1-1 1 0 0,1 0 0 0 0,-1 1 0 0 0,0-1-1 0 0,1 0 1 0 0,-1 1 0 0 0,1-1 0 0 0,0 1-1 0 0,-1-1 1 0 0,1 1 0 0 0,-1-1 0 0 0,1 1 0 0 0,-1-1-618 0 0,-4 11 3713 0 0,-1 1-2682 0 0,5-10-1023 0 0,0 0 0 0 0,0 0 1 0 0,0 0-1 0 0,0 0 0 0 0,0 0 0 0 0,0 0 1 0 0,1 0-1 0 0,-1 0 0 0 0,1 0 0 0 0,-1 0 1 0 0,1 1-1 0 0,0 1-8 0 0,0 3 84 0 0,0 1 0 0 0,0-1-1 0 0,1 5-83 0 0,0-10 37 0 0,-1 1 0 0 0,1-1-1 0 0,0 1 1 0 0,-1-1-1 0 0,1 0 1 0 0,0 1-1 0 0,1-1 1 0 0,-1 1-37 0 0,6 10 217 0 0,-4-3 31 0 0,-1-1 0 0 0,0 1 1 0 0,0 0-1 0 0,-1-1 0 0 0,0 1 1 0 0,0 2-249 0 0,3 27 734 0 0,2-6-258 0 0,-2-14-190 0 0,-1 1 1 0 0,-1-1-1 0 0,0 5-286 0 0,-1 15 379 0 0,2-1 0 0 0,4 18-379 0 0,-2-11 302 0 0,0 30-302 0 0,1 13 81 0 0,4 73-21 0 0,-3-38-54 0 0,13 361 18 0 0,-18-425-16 0 0,0 51 12 0 0,3 93 16 0 0,-1 46 173 0 0,-1-36 14 0 0,5 339 388 0 0,-4-138-379 0 0,5 834 160 0 0,-16-764-298 0 0,0-37-72 0 0,13-152-20 0 0,-5-283-4 0 0,7 257-94 0 0,-9-120-61 0 0,-1 81-147 0 0,1-140 150 0 0,-2 56-199 0 0,-8-44 54 0 0,6 9-910 0 0,5 57 1209 0 0,1-156-92 0 0,1 285-4615 0 0,0-161-5357 0 0,0-52 6033 0 0,-1-41 3451 0 0</inkml:trace>
  <inkml:trace contextRef="#ctx0" brushRef="#br0" timeOffset="1">46 960 528 0 0,'-12'0'1114'0'0,"4"-1"2763"0"0,7 1-3372 0 0,1 0 1 0 0,-1 0 0 0 0,1 1-1 0 0,-1-1 1 0 0,1 0 0 0 0,0 0-1 0 0,-1 0 1 0 0,1 1 0 0 0,-1-1-1 0 0,1 0 1 0 0,0 0 0 0 0,-1 1-1 0 0,1-1 1 0 0,0 0 0 0 0,-1 1-1 0 0,1-1 1 0 0,-1 1-506 0 0,-6 3 5009 0 0,-2 1-4005 0 0,9-5-987 0 0,0 0-1 0 0,0 0 1 0 0,0 1 0 0 0,0-1-1 0 0,-1 0 1 0 0,1 0 0 0 0,0 1-1 0 0,0-1 1 0 0,0 0 0 0 0,0 0-1 0 0,0 1 1 0 0,0-1 0 0 0,0 0-1 0 0,0 0 1 0 0,0 1 0 0 0,0-1 0 0 0,-1 0-1 0 0,1 0 1 0 0,0 1 0 0 0,1-1-1 0 0,-1 0 1 0 0,0 0 0 0 0,0 1-1 0 0,0-1 1 0 0,0 0 0 0 0,0 1-1 0 0,0-1 1 0 0,0 0 0 0 0,0 0-1 0 0,0 0 1 0 0,0 1 0 0 0,1-1-1 0 0,-1 0 1 0 0,0 0-17 0 0,1 2 12 0 0,-1-1 0 0 0,1 0 0 0 0,0 0-1 0 0,0-1 1 0 0,0 1 0 0 0,0 0 0 0 0,0 0 0 0 0,0 0 0 0 0,0 0-1 0 0,0-1 1 0 0,0 1 0 0 0,0-1 0 0 0,0 1 0 0 0,1-1 0 0 0,-1 1-1 0 0,0-1 1 0 0,0 0 0 0 0,0 1 0 0 0,1-1 0 0 0,-1 0 0 0 0,0 0 0 0 0,0 0-1 0 0,1 0 1 0 0,-1 0 0 0 0,1 0-12 0 0,14 1 41 0 0,0 1-8 0 0,-1-1 0 0 0,16 0-33 0 0,14-1 43 0 0,11 7 124 0 0,0 2 0 0 0,-1 2 0 0 0,6 4-167 0 0,98 20 479 0 0,-70-16-364 0 0,1-4 0 0 0,1-4 0 0 0,24-3-115 0 0,275-5 40 0 0,-252-11-18 0 0,-15 0-3 0 0,-31 5-10 0 0,395-9-19 0 0,-106-4 10 0 0,0-19 5 0 0,-40 3-154 0 0,15 1-1052 0 0,-175 16 195 0 0,-15 5-310 0 0,-28 2-225 0 0,-26 1-520 0 0,148 0-11401 0 0,-166 6 13206 0 0,-9 0-391 0 0</inkml:trace>
  <inkml:trace contextRef="#ctx0" brushRef="#br0" timeOffset="2">4636 864 216 0 0,'0'-6'-732'0'0,"-4"1"5441"0"0,4 4-3957 0 0,-1 1 0 0 0,0-1-1 0 0,0 1 1 0 0,0 0 0 0 0,1-1 0 0 0,-1 1-1 0 0,0 0 1 0 0,0 0 0 0 0,0 0-1 0 0,0 0 1 0 0,0 0 0 0 0,0 0 0 0 0,0 0-752 0 0,1 0 49 0 0,-1 0 1 0 0,1 0 0 0 0,0-1-1 0 0,0 1 1 0 0,-1 0 0 0 0,1 0-1 0 0,0 0 1 0 0,0 0 0 0 0,-1 0 0 0 0,1 0-1 0 0,0-1 1 0 0,0 1 0 0 0,0 0-1 0 0,0 0 1 0 0,-1 0 0 0 0,1-1-1 0 0,0 1 1 0 0,0 0 0 0 0,0 0-1 0 0,0-1 1 0 0,0 1 0 0 0,-1 0 0 0 0,1 0-1 0 0,0-1 1 0 0,0 1 0 0 0,0 0-1 0 0,0 0 1 0 0,0-1 0 0 0,0 1-1 0 0,0 0 1 0 0,0 0 0 0 0,0-1-1 0 0,0 1 1 0 0,0 0-50 0 0,1-13 1237 0 0,-1 8-191 0 0,-3 8 451 0 0,3-2-1429 0 0,0 0 0 0 0,0 0 0 0 0,0 0 0 0 0,-1 0-1 0 0,1 0 1 0 0,0 0 0 0 0,0 0 0 0 0,0 0 0 0 0,1 0 0 0 0,-1 0 0 0 0,0 0 0 0 0,0 0 0 0 0,1 1 0 0 0,-1-2 0 0 0,0 1 0 0 0,1 0 0 0 0,-1 0-1 0 0,1 0 1 0 0,-1 0 0 0 0,1 0 0 0 0,-1 0 0 0 0,2 0-68 0 0,2 8 689 0 0,9 17 593 0 0,-11-21-1157 0 0,0-1 0 0 0,0 1 0 0 0,0 0 0 0 0,3 3-125 0 0,5 10 177 0 0,-7-10-149 0 0,1 0 0 0 0,0-1 0 0 0,0 0 0 0 0,1 0 0 0 0,0 0 0 0 0,0 0 0 0 0,1-1 0 0 0,0 0 0 0 0,5 4-28 0 0,39 38 77 0 0,-46-45-66 0 0,91 76 214 0 0,-20-17 24 0 0,-14-13-81 0 0,-26-20-104 0 0,1-2 0 0 0,1-1 1 0 0,33 16-65 0 0,-26-21 58 0 0,20 6-58 0 0,8 3 54 0 0,-58-24-49 0 0,7 3 9 0 0,0 2-1 0 0,-1 0 0 0 0,17 12-13 0 0,-35-21-7 0 0,7 4-96 0 0,-1 1-1 0 0,0-1 1 0 0,1 4 103 0 0,-7-8-173 0 0,1 1 0 0 0,-1-1 0 0 0,0 1 1 0 0,-1 0-1 0 0,1 0 0 0 0,-1-1 0 0 0,1 1 0 0 0,-1 1 1 0 0,0-1-1 0 0,0 0 0 0 0,0 0 0 0 0,0 1 173 0 0,5 6-4439 0 0,-6-11 2195 0 0</inkml:trace>
  <inkml:trace contextRef="#ctx0" brushRef="#br0" timeOffset="3">5524 1532 64 0 0,'2'7'7139'0'0,"4"12"-2942"0"0,-2-2-5780 0 0,-1 8-4879 0 0,1-3 9718 0 0,4 51 2633 0 0,-1-9-4254 0 0,4 98-825 0 0,2-38-735 0 0,-2-24-46 0 0,14 169 7 0 0,-12-106-7 0 0,6 106 18 0 0,-3-24-66 0 0,5 123 290 0 0,-11 650 914 0 0,-28-455-1066 0 0,-17 1 221 0 0,28-454-189 0 0,-21 291 965 0 0,-18 289 960 0 0,24 0-1234 0 0,21-602-836 0 0,1 243-119 0 0,1-97-1032 0 0,1 91-4365 0 0,0-262 3129 0 0</inkml:trace>
  <inkml:trace contextRef="#ctx0" brushRef="#br0" timeOffset="4">191 8710 296 0 0,'-1'0'61'0'0,"-4"0"53"0"0,0-1 0 0 0,1 0 0 0 0,-1 0 0 0 0,0-1 0 0 0,0 1 0 0 0,1-1 0 0 0,-1 0 0 0 0,0 0 0 0 0,1-1 0 0 0,0 1 0 0 0,-1-1-114 0 0,5 2 2 0 0,-1 1 1 0 0,1 0-1 0 0,0 0 1 0 0,0 0-1 0 0,0 0 0 0 0,0 0 1 0 0,0 0-1 0 0,0 0 0 0 0,-1-1 1 0 0,1 1-1 0 0,0 0 1 0 0,0 0-1 0 0,0 0 0 0 0,0 0 1 0 0,0-1-1 0 0,0 1 1 0 0,0 0-1 0 0,0 0 0 0 0,0 0 1 0 0,0 0-1 0 0,0-1 0 0 0,0 1 1 0 0,0 0-1 0 0,0 0 1 0 0,0 0-1 0 0,0 0 0 0 0,0-1 1 0 0,0 1-1 0 0,0 0 0 0 0,0 0 1 0 0,0 0-1 0 0,0-1 1 0 0,0 1-1 0 0,0 0-2 0 0,0-4 24 0 0,0 4-24 0 0,-1 0 0 0 0,1-1-1 0 0,0 1 1 0 0,0 0-1 0 0,0 0 1 0 0,0-1 0 0 0,0 1-1 0 0,0 0 1 0 0,0 0 0 0 0,-1 0-1 0 0,1-1 1 0 0,0 1-1 0 0,0 0 1 0 0,0 0 0 0 0,0-1-1 0 0,0 1 1 0 0,0 0 0 0 0,0 0-1 0 0,0-1 1 0 0,0 1-1 0 0,0 0 1 0 0,0 0 0 0 0,0-1-1 0 0,1 1 1 0 0,-1 0 0 0 0,0 0-1 0 0,0-1 1 0 0,0 1-1 0 0,0 0 1 0 0,0 0 0 0 0,13-7-26 0 0,-13 7 26 0 0,7-3 17 0 0,1 1 1 0 0,-1 0-1 0 0,1 1 0 0 0,-1 0 0 0 0,1 0 1 0 0,0 1-1 0 0,-1-1 0 0 0,1 2 1 0 0,4 0-18 0 0,14-1 115 0 0,135 5 2512 0 0,-101-3 1279 0 0,56 4-1201 0 0,124 14-420 0 0,-22-2-803 0 0,11-1-84 0 0,-79-7-521 0 0,973 30 2029 0 0,3-52-3170 0 0,-846 7 286 0 0,487-12-1626 0 0,-255-4-6940 0 0,-328 6 1597 0 0,-102 7 5596 0 0</inkml:trace>
  <inkml:trace contextRef="#ctx0" brushRef="#br0" timeOffset="5">4713 1023 0 0 0,'0'-2'15'0'0,"0"0"0"0"0,0 1-1 0 0,1-1 1 0 0,-1 0 0 0 0,1 1 0 0 0,-1-1 0 0 0,1 1 0 0 0,-1-1-1 0 0,1 0 1 0 0,0 1 0 0 0,0-1 0 0 0,0 1-15 0 0,0 0 34 0 0,0 0 0 0 0,-1 0 0 0 0,1 0 0 0 0,-1-1 0 0 0,1 1 0 0 0,-1 0 0 0 0,1 0 0 0 0,-1 0 0 0 0,1 0 1 0 0,-1-1-1 0 0,0 1 0 0 0,0 0 0 0 0,0 0 0 0 0,0-2-34 0 0,1-8 430 0 0,-1 5-70 0 0,-9-1-35 0 0,6 5-158 0 0,2 1-115 0 0,0 0-1 0 0,0 1 0 0 0,0-1 1 0 0,-1 0-1 0 0,1 1 0 0 0,0-1 1 0 0,0 1-1 0 0,0 0 0 0 0,-1-1 1 0 0,0 1-52 0 0,-2 3 650 0 0,3 7 715 0 0,0 0 2162 0 0,0-9-3426 0 0,1 1-1 0 0,0-1 1 0 0,0 0-1 0 0,0 0 1 0 0,0 1-1 0 0,0-1 1 0 0,0 0-1 0 0,0 0 0 0 0,0 1 1 0 0,0 0-101 0 0,2 7 318 0 0,-2 1 1 0 0,1-1 0 0 0,-1 1-1 0 0,-1-1 1 0 0,0 1-1 0 0,0-1 1 0 0,-2 7-319 0 0,-2 24 282 0 0,-6 81 274 0 0,0-10-27 0 0,7-36-177 0 0,-1 17 961 0 0,-9 32-1313 0 0,8-83 287 0 0,0 5 316 0 0,-2-1 1 0 0,-2-1-1 0 0,-7 18-603 0 0,1-2 950 0 0,12-44-441 0 0,-1 1-1 0 0,0-1 1 0 0,-1 0-1 0 0,-4 9-508 0 0,5-12 300 0 0,5-8-137 0 0,0-5-161 0 0,0 0 1 0 0,0 0 0 0 0,0 0 0 0 0,0 0 0 0 0,0 0 0 0 0,0 1-1 0 0,0-1 1 0 0,0 0 0 0 0,0 0 0 0 0,0 0 0 0 0,0 0-1 0 0,1 0 1 0 0,-1 0 0 0 0,0 0 0 0 0,0 0 0 0 0,0 0 0 0 0,0 0-1 0 0,0 0 1 0 0,0 0 0 0 0,0 0 0 0 0,0 0 0 0 0,0 0 0 0 0,0 0-1 0 0,0 0 1 0 0,0 0 0 0 0,1 0 0 0 0,-1 0 0 0 0,0 0 0 0 0,0 0-1 0 0,0 0 1 0 0,0 0 0 0 0,0-1 0 0 0,0 1 0 0 0,0 0-1 0 0,0 0 1 0 0,0 0 0 0 0,0 0 0 0 0,0 0 0 0 0,0 0 0 0 0,0 0-1 0 0,0 0 1 0 0,0 0 0 0 0,0 0 0 0 0,0 0 0 0 0,1 0 0 0 0,-1 0-1 0 0,0 0 1 0 0,0 0 0 0 0,0-1 0 0 0,0 1 0 0 0,0 0 0 0 0,0 0-1 0 0,0 0 1 0 0,0 0 0 0 0,0 0-3 0 0,6-6 19 0 0,0 1 0 0 0,0 0 0 0 0,1 0 0 0 0,4-2-19 0 0,10-8 19 0 0,49-32-17 0 0,2 3 1 0 0,17-4-3 0 0,-73 39-8 0 0,38-19-31 0 0,2 3 1 0 0,22-6 38 0 0,119-31-48 0 0,-164 54 53 0 0,0 1 0 0 0,18 0-5 0 0,66-3 67 0 0,-110 9-59 0 0,3 1 12 0 0,0 0 1 0 0,1 0-1 0 0,-1 1 0 0 0,0 0 1 0 0,0 1-21 0 0,-5-2 4 0 0,0 2 0 0 0,-1-1-1 0 0,1 1 1 0 0,-1-1 0 0 0,0 1 0 0 0,1 0 0 0 0,-1 1 0 0 0,0-1 0 0 0,0 1 0 0 0,0 0 0 0 0,2 2-4 0 0,-3-2-156 0 0,-1-1-1 0 0,0 1 1 0 0,0-1 0 0 0,-1 1-1 0 0,1 0 1 0 0,0-1-1 0 0,-1 1 1 0 0,1 0-1 0 0,-1 0 1 0 0,0 0-1 0 0,0 0 1 0 0,0 1-1 0 0,-1-1 1 0 0,1 0 0 0 0,-1 0-1 0 0,1 3 157 0 0,-1 5-2076 0 0,-1 0-1 0 0,0 0 1 0 0,0 0-1 0 0,-2 4 2077 0 0,2-9-1224 0 0,-2 12-4835 0 0</inkml:trace>
  <inkml:trace contextRef="#ctx0" brushRef="#br0" timeOffset="6">673 1437 0 0 0,'7'-42'1730'0'0,"-8"61"11077"0"0,3 15-9120 0 0,0 7-3378 0 0,-1 19 775 0 0,3 18-1084 0 0,7 14-4723 0 0,-11-92 5025 0 0,0 2-352 0 0,0 0-6108 0 0,-1 0-563 0 0,0-3 5672 0 0,-1-1 607 0 0</inkml:trace>
  <inkml:trace contextRef="#ctx0" brushRef="#br0" timeOffset="7">544 1415 1064 0 0,'-8'-17'10796'0'0,"9"2"-4553"0"0,0 13-5921 0 0,0 1-1 0 0,0-1 1 0 0,0 0-1 0 0,0 0 0 0 0,0 1 1 0 0,0-1-1 0 0,0 1 1 0 0,1-1-1 0 0,-1 1 1 0 0,1-1-1 0 0,-1 1 1 0 0,1 0-1 0 0,-1 0 0 0 0,2-1-321 0 0,6-3-196 0 0,1 1-1 0 0,0-1 0 0 0,0 2 0 0 0,0-1 1 0 0,7 0 196 0 0,-10 2 926 0 0,18-4-1580 0 0,1 2 1 0 0,0 0-1 0 0,0 2 0 0 0,0 1 0 0 0,7 1 654 0 0,-7 0-1561 0 0</inkml:trace>
  <inkml:trace contextRef="#ctx0" brushRef="#br0" timeOffset="8">847 1631 0 0 0,'0'1'247'0'0,"0"-1"0"0"0,-1 0 0 0 0,1 0 0 0 0,0 0 0 0 0,0 0 0 0 0,0 0-1 0 0,0 0 1 0 0,0 0 0 0 0,-1-1 0 0 0,1 1 0 0 0,0 0 0 0 0,0 0 0 0 0,0 0 0 0 0,0 0 0 0 0,0 0 0 0 0,0 0 0 0 0,-1 0 0 0 0,1 0 0 0 0,0 0-1 0 0,0 0 1 0 0,0 0 0 0 0,0 0 0 0 0,0 0 0 0 0,0-1 0 0 0,0 1 0 0 0,0 0 0 0 0,0 0 0 0 0,0 0 0 0 0,-1 0 0 0 0,1 0 0 0 0,0 0-1 0 0,0 0 1 0 0,0-1 0 0 0,0 1 0 0 0,0 0 0 0 0,0 0 0 0 0,0 0 0 0 0,0 0 0 0 0,0 0 0 0 0,0-1 0 0 0,0 1 0 0 0,0 0 0 0 0,0 0 0 0 0,0 0-1 0 0,0 0-246 0 0,4-9 4035 0 0,8-5-2192 0 0,-4 8-1782 0 0,1 0-1 0 0,-1-1 1 0 0,0 0 0 0 0,0-1-1 0 0,2-3-60 0 0,12-12-1685 0 0,-20 21 1467 0 0,0 1 0 0 0,-1-1 0 0 0,1 0 0 0 0,-1 0 0 0 0,1 0 0 0 0,-1 0 0 0 0,0 0 0 0 0,0 0 0 0 0,0 0 0 0 0,0-1 0 0 0,0 1 0 0 0,0 0 0 0 0,0-1 0 0 0,-1 1 218 0 0,0 1-4 0 0,0 1-1 0 0,0-1 1 0 0,0 1 0 0 0,0-1-1 0 0,0 1 1 0 0,0-1 0 0 0,0 1-1 0 0,0-1 1 0 0,0 1 0 0 0,0-1 0 0 0,0 1-1 0 0,-1-1 1 0 0,1 1 0 0 0,0 0-1 0 0,0-1 1 0 0,-1 1 0 0 0,1-1-1 0 0,0 1 1 0 0,0 0 0 0 0,-1-1-1 0 0,1 1 1 0 0,0 0 0 0 0,-1-1-1 0 0,1 1 1 0 0,-1 0 0 0 0,1-1 4 0 0,-2 1 134 0 0,1-1 1 0 0,0 1-1 0 0,-1 0 0 0 0,1 0 1 0 0,0-1-1 0 0,-1 1 1 0 0,1 0-1 0 0,0 0 0 0 0,-1 0 1 0 0,1 0-1 0 0,-1 0 1 0 0,1 1-1 0 0,0-1 0 0 0,-1 1-134 0 0,-3 0 294 0 0,1 1 0 0 0,-1 0 0 0 0,1 0-1 0 0,-1 0 1 0 0,1 1 0 0 0,0-1-1 0 0,0 1 1 0 0,1 0 0 0 0,-1 0 0 0 0,0 0-1 0 0,1 1 1 0 0,0-1 0 0 0,0 1 0 0 0,0 0-1 0 0,0 0 1 0 0,1 0 0 0 0,-1 0 0 0 0,1 1-294 0 0,-2 2 134 0 0,0 0 0 0 0,1 1 0 0 0,0-1 0 0 0,1 1 0 0 0,-1 0 0 0 0,1 0 0 0 0,1 0 0 0 0,-1 0 0 0 0,2 0 0 0 0,-1 4-134 0 0,1-10-88 0 0,0 0 0 0 0,0 0 0 0 0,0 0-1 0 0,1 0 1 0 0,-1 0 0 0 0,0 1 0 0 0,1-1-1 0 0,0 0 1 0 0,0 0 0 0 0,-1 0 0 0 0,1 0-1 0 0,0-1 1 0 0,0 1 0 0 0,1 0-1 0 0,-1 0 1 0 0,0 0 0 0 0,1-1 0 0 0,-1 1-1 0 0,1-1 1 0 0,-1 1 0 0 0,1-1 0 0 0,0 0-1 0 0,0 0 1 0 0,-1 1 0 0 0,1-1-1 0 0,0 0 1 0 0,0-1 0 0 0,0 1 0 0 0,0 0-1 0 0,0 0 1 0 0,0-1 0 0 0,1 0 0 0 0,-1 1-1 0 0,0-1 89 0 0,8 1-2394 0 0,0 0 0 0 0,-1-1 0 0 0,1 0 0 0 0,0-1 0 0 0,-1 0 0 0 0,10-3 2394 0 0,3 1-2075 0 0</inkml:trace>
  <inkml:trace contextRef="#ctx0" brushRef="#br0" timeOffset="9">1179 1497 0 0 0,'-5'-6'2021'0'0,"-9"4"6920"0"0,-3 5-150 0 0,7-1-7101 0 0,7-1-2931 0 0,-4 1 1737 0 0,-1 1 0 0 0,1-1 0 0 0,0 1 0 0 0,0 1 0 0 0,0-1 0 0 0,-1 2-496 0 0,7-4 26 0 0,-1 0-1 0 0,1 0 0 0 0,-1 0 1 0 0,1 0-1 0 0,0 0 0 0 0,-1 0 1 0 0,1 0-1 0 0,0 1 1 0 0,0-1-1 0 0,0 0 0 0 0,0 1 1 0 0,0-1-1 0 0,0 1 1 0 0,0-1-1 0 0,0 1 0 0 0,1-1 1 0 0,-1 1-1 0 0,1 0 1 0 0,-1-1-1 0 0,1 1 0 0 0,0 0 1 0 0,-1-1-1 0 0,1 1 0 0 0,0 0 1 0 0,0 0-1 0 0,0-1 1 0 0,0 1-1 0 0,1 0 0 0 0,-1 0 1 0 0,1 0-26 0 0,-1 0-25 0 0,1 0 1 0 0,0 0-1 0 0,1 0 0 0 0,-1-1 1 0 0,0 1-1 0 0,0 0 0 0 0,1-1 1 0 0,-1 1-1 0 0,1-1 0 0 0,0 0 1 0 0,-1 1-1 0 0,1-1 1 0 0,0 0-1 0 0,0 0 0 0 0,-1 0 1 0 0,3 0 24 0 0,35 14-450 0 0,-19-8 239 0 0,-15-5 166 0 0,-1 0 0 0 0,0 0 0 0 0,0 1 0 0 0,1-1 1 0 0,-2 1-1 0 0,1 0 0 0 0,0 0 0 0 0,-1 0 0 0 0,1 1 0 0 0,0 1 45 0 0,-3-5 2 0 0,0 1 0 0 0,-1 0 0 0 0,1 0 0 0 0,0 0 0 0 0,-1 0 0 0 0,1 0 0 0 0,-1 0 0 0 0,1 0 0 0 0,-1 1 0 0 0,0-1 0 0 0,1 0 0 0 0,-1 0 0 0 0,0 0 0 0 0,0 0 0 0 0,0 0 0 0 0,0 1 0 0 0,0-1 0 0 0,0 0 0 0 0,0 0 0 0 0,0 0 0 0 0,0 0 0 0 0,-1 1 0 0 0,1-1 0 0 0,0 0 0 0 0,-1 0 0 0 0,1 0 0 0 0,-1 0 0 0 0,1 0 0 0 0,-1 0 0 0 0,1 0 0 0 0,-1 0 0 0 0,0 0 0 0 0,0 0 0 0 0,1 0 0 0 0,-1-1 0 0 0,0 1 0 0 0,0 0 0 0 0,0 0 0 0 0,0-1 0 0 0,0 1 0 0 0,0-1-1 0 0,0 1 1 0 0,0-1 0 0 0,0 1-2 0 0,-5 2 66 0 0,0 0 0 0 0,-1 0 0 0 0,1-1-1 0 0,-1 1 1 0 0,1-2 0 0 0,-1 1-1 0 0,0-1 1 0 0,-6 1-66 0 0,11-1-162 0 0,-1-1 1 0 0,0 0-1 0 0,0 0 1 0 0,0 0-1 0 0,0 0 1 0 0,1 0-1 0 0,-1-1 1 0 0,0 1-1 0 0,0-1 0 0 0,1 0 1 0 0,-1 1-1 0 0,0-1 1 0 0,1 0-1 0 0,-1-1 1 0 0,1 1-1 0 0,-1 0 1 0 0,1-1-1 0 0,0 0 0 0 0,-1 1 1 0 0,1-1-1 0 0,0 0 1 0 0,-1-2 161 0 0,0-1-1058 0 0,1-1-343 0 0</inkml:trace>
  <inkml:trace contextRef="#ctx0" brushRef="#br0" timeOffset="10">1341 1356 920 0 0,'-11'-6'11707'0'0,"4"8"-4893"0"0,6-1-6566 0 0,0-1 1 0 0,0 1-1 0 0,0 0 1 0 0,1 0-1 0 0,-1 1 1 0 0,1-1-1 0 0,-1 0 1 0 0,1 0-1 0 0,-1 0 0 0 0,1 0 1 0 0,-1 0-1 0 0,1 1 1 0 0,0-1-1 0 0,0 0 1 0 0,-1 1-249 0 0,1 4-578 0 0,-1 1 0 0 0,1 0 0 0 0,0 0 0 0 0,0 1 578 0 0,2 3 1731 0 0,10 65-1028 0 0,10 63-3093 0 0,-21-135 1953 0 0,1 31-4874 0 0,-2-32 3847 0 0,0-1 1 0 0,-1 0-1 0 0,1 1 1 0 0,0-1-1 0 0,-1 0 0 0 0,0 1 1 0 0,1-1-1 0 0,-1 0 1464 0 0,-2 3-1843 0 0</inkml:trace>
  <inkml:trace contextRef="#ctx0" brushRef="#br0" timeOffset="11">1250 1579 1800 0 0,'3'-5'13571'0'0,"-1"0"-10786"0"0,1 2-1937 0 0,2 0 0 0 0,2 0-224 0 0,3 1-80 0 0,3 0-223 0 0,1 0-97 0 0,4-1-104 0 0,-1 0-272 0 0,2 0-1401 0 0,2-1 585 0 0,0 2 544 0 0,-2 0-1056 0 0,-2-2-849 0 0</inkml:trace>
  <inkml:trace contextRef="#ctx0" brushRef="#br0" timeOffset="12">1502 1369 296 0 0,'-1'0'-253'0'0,"-2"-14"3640"0"0,4 10 1324 0 0,4 8-255 0 0,-2 0-4029 0 0,-1-1-1 0 0,0 1 0 0 0,0 0 0 0 0,0 0 0 0 0,-1 0 0 0 0,0 0 1 0 0,1 0-1 0 0,-1 0 0 0 0,-1 1 0 0 0,1-1 0 0 0,0 0 1 0 0,-1 1-427 0 0,1 14 917 0 0,-1 21-917 0 0,-1-30 183 0 0,1 18-33 0 0,0 1-177 0 0,-1 0 0 0 0,-2 0 0 0 0,-1 0-1 0 0,-1 1 28 0 0,4-28-27 0 0,0 1-1 0 0,1-1 1 0 0,-1 0-1 0 0,0 1 0 0 0,0-1 1 0 0,0 0-1 0 0,-1 0 1 0 0,0 2 27 0 0,2-3-8 0 0,0-1 0 0 0,0 0 0 0 0,0 0 1 0 0,0 0-1 0 0,0 0 0 0 0,-1 0 0 0 0,1 0 0 0 0,0 0 1 0 0,0 0-1 0 0,0 0 0 0 0,0 0 0 0 0,0 0 1 0 0,0 0-1 0 0,0 0 0 0 0,0 0 0 0 0,0 0 0 0 0,0 0 1 0 0,0 1-1 0 0,0-1 0 0 0,-1 0 0 0 0,1 0 1 0 0,0 0-1 0 0,0 0 0 0 0,0 0 0 0 0,0 0 0 0 0,0 0 1 0 0,0 0-1 0 0,0 0 0 0 0,0 0 0 0 0,0 0 1 0 0,-1 0-1 0 0,1 0 0 0 0,0 0 0 0 0,0-1 1 0 0,0 1-1 0 0,0 0 0 0 0,0 0 0 0 0,0 0 0 0 0,0 0 1 0 0,0 0-1 0 0,0 0 0 0 0,0 0 0 0 0,0 0 1 0 0,-1 0-1 0 0,1 0 0 0 0,0 0 0 0 0,0 0 0 0 0,0 0 1 0 0,0 0-1 0 0,0 0 0 0 0,0-1 0 0 0,0 1 1 0 0,0 0-1 0 0,0 0 0 0 0,0 0 0 0 0,0 0 0 0 0,0 0 1 0 0,0 0 7 0 0,0-14-597 0 0,1 5 369 0 0,0 0-1 0 0,1 0 1 0 0,0 0 0 0 0,1 0-1 0 0,0 1 1 0 0,0-1 0 0 0,4-6 228 0 0,-4 10-61 0 0,0-1 0 0 0,1 1 0 0 0,-1 0 0 0 0,1-1 1 0 0,0 1-1 0 0,1 1 0 0 0,-1-1 0 0 0,1 1 1 0 0,0 0-1 0 0,0 0 0 0 0,3-2 61 0 0,-6 5-23 0 0,-1 1 0 0 0,0-1 0 0 0,1 0-1 0 0,-1 1 1 0 0,1-1 0 0 0,-1 1 0 0 0,1 0 0 0 0,-1-1 0 0 0,1 1-1 0 0,-1 0 1 0 0,1 0 0 0 0,-1 0 0 0 0,1 0 0 0 0,0 0 0 0 0,-1 0 0 0 0,1 0-1 0 0,-1 1 1 0 0,1-1 0 0 0,-1 1 0 0 0,1-1 0 0 0,-1 1 0 0 0,0-1 23 0 0,2 2-28 0 0,0-1 0 0 0,0 1 1 0 0,-1 0-1 0 0,1 0 1 0 0,-1 0-1 0 0,0 0 0 0 0,1 0 1 0 0,-1 1-1 0 0,0-1 0 0 0,0 1 1 0 0,0 0 27 0 0,0 0 22 0 0,0 1 0 0 0,0-1 0 0 0,0 1 0 0 0,0-1 0 0 0,0 1 0 0 0,-1 0 0 0 0,0 0 0 0 0,1 0 0 0 0,-1 0 0 0 0,-1 0 0 0 0,1 0 0 0 0,-1 0 0 0 0,1 0 0 0 0,-1 0 0 0 0,-1 0 0 0 0,1 0 0 0 0,0 0 0 0 0,-1 0-22 0 0,-1 2 205 0 0,-1-1 1 0 0,0 0 0 0 0,0 0 0 0 0,0 1 0 0 0,0-2 0 0 0,-1 1-1 0 0,0 0 1 0 0,-3 3-206 0 0,5-6 42 0 0,0 0-1 0 0,0 0 1 0 0,0-1-1 0 0,-1 1 0 0 0,1 0 1 0 0,0-1-1 0 0,-1 1 1 0 0,1-1-1 0 0,-1 0 1 0 0,1 0-1 0 0,-1 0 0 0 0,0 0 1 0 0,0 0-1 0 0,1 0 1 0 0,-1-1-1 0 0,0 1 1 0 0,0-1-1 0 0,0 0 0 0 0,0 0-41 0 0,-11-6-1713 0 0,14 6 1288 0 0,-1 0 0 0 0,1-1 0 0 0,-1 1 0 0 0,1-1-1 0 0,0 1 1 0 0,-1-1 0 0 0,1 1 0 0 0,-1-1 0 0 0,1 1-1 0 0,0-1 1 0 0,-1 1 0 0 0,1-1 0 0 0,0 0 0 0 0,0 1-1 0 0,0-1 1 0 0,-1 1 0 0 0,1-1 0 0 0,0 0 0 0 0,0 1-1 0 0,0-1 1 0 0,0 0 0 0 0,0 1 0 0 0,0-1 0 0 0,0 1-1 0 0,0-1 1 0 0,0 0 0 0 0,0 1 0 0 0,1-1 0 0 0,-1 0-1 0 0,0 1 1 0 0,0-1 0 0 0,1 1 425 0 0,1-6-703 0 0</inkml:trace>
  <inkml:trace contextRef="#ctx0" brushRef="#br0" timeOffset="13">1685 1604 616 0 0,'1'1'331'0'0,"0"-1"0"0"0,0 1 0 0 0,0-1 0 0 0,0 1 0 0 0,0-1-1 0 0,0 1 1 0 0,0-1 0 0 0,0 0 0 0 0,1 0 0 0 0,-1 1 0 0 0,0-1 0 0 0,0 0 0 0 0,0 0-1 0 0,0 0 1 0 0,0 0 0 0 0,0 0 0 0 0,0-1 0 0 0,1 1 0 0 0,-1 0 0 0 0,0 0 0 0 0,0-1-1 0 0,0 1 1 0 0,0-1 0 0 0,0 1-331 0 0,16-9 4305 0 0,-8 3-4938 0 0,-4 0 655 0 0,1 0 0 0 0,-1 0-1 0 0,0 0 1 0 0,-1-1 0 0 0,1 0 0 0 0,0-1-22 0 0,-3 4 28 0 0,-1 1 1 0 0,1 0-1 0 0,0-1 1 0 0,-1 1-1 0 0,0-1 1 0 0,0 1-1 0 0,0-1 1 0 0,0 0-1 0 0,-1 0 1 0 0,1 1-1 0 0,-1-1 1 0 0,0 0-1 0 0,0 1 1 0 0,-1-3-29 0 0,1 6 80 0 0,0-1 1 0 0,0 1 0 0 0,0 0-1 0 0,0-1 1 0 0,0 1-1 0 0,0 0 1 0 0,0 0 0 0 0,0 0-1 0 0,0-1 1 0 0,-1 1-1 0 0,1 0 1 0 0,0 0 0 0 0,0-1-1 0 0,0 1 1 0 0,0 0-1 0 0,-1 0 1 0 0,1 0 0 0 0,0-1-1 0 0,0 1 1 0 0,0 0-1 0 0,-1 0 1 0 0,1 0 0 0 0,0 0-1 0 0,0 0 1 0 0,-1 0 0 0 0,1-1-1 0 0,0 1 1 0 0,0 0-1 0 0,-1 0 1 0 0,1 0 0 0 0,0 0-1 0 0,0 0 1 0 0,-1 0-81 0 0,-9 4 2107 0 0,-7 11 38 0 0,12-9-1920 0 0,0 1 0 0 0,1 0 0 0 0,0 1 1 0 0,1-1-1 0 0,-1 1 0 0 0,1-1 0 0 0,1 1 0 0 0,-1 0 0 0 0,2 0 0 0 0,-2 5-225 0 0,3-8 20 0 0,-1-1 0 0 0,1 1 0 0 0,0 0 0 0 0,0 0-1 0 0,0 0 1 0 0,1 0 0 0 0,0-1 0 0 0,1 6-20 0 0,-1-8-14 0 0,0 1 0 0 0,0-1 0 0 0,0 1 1 0 0,0-1-1 0 0,1 1 0 0 0,-1-1 0 0 0,1 0 1 0 0,-1 1-1 0 0,1-1 0 0 0,0 0 0 0 0,0 0 0 0 0,0 0 1 0 0,0-1-1 0 0,0 1 0 0 0,2 0 14 0 0,-2 0-269 0 0,0-1 0 0 0,0 0 0 0 0,0 0 0 0 0,0-1 0 0 0,0 1 0 0 0,0 0 0 0 0,0-1 0 0 0,0 1 0 0 0,1-1 0 0 0,-1 0 0 0 0,0 1 0 0 0,0-1 0 0 0,0 0 0 0 0,2-1 269 0 0,12-2-5713 0 0,0-4-3363 0 0,-8 3 7149 0 0</inkml:trace>
  <inkml:trace contextRef="#ctx0" brushRef="#br0" timeOffset="14">1901 1535 1128 0 0,'0'5'12174'0'0,"-1"-1"-6964"0"0,0-2-5177 0 0,1-1 1 0 0,0 1-1 0 0,-1 0 0 0 0,1-1 1 0 0,0 1-1 0 0,0 0 1 0 0,0-1-1 0 0,0 1 1 0 0,0-1-1 0 0,1 1 1 0 0,-1 0-1 0 0,0-1 1 0 0,1 2-34 0 0,1 4 34 0 0,0 1 0 0 0,0 0 0 0 0,-1 0 0 0 0,0 0 0 0 0,0 2-34 0 0,0 0-322 0 0,0-1-1 0 0,0 0 0 0 0,3 8 323 0 0,-2-1-1122 0 0,-2-16 1098 0 0,0 0-1 0 0,0 1 1 0 0,0-1 0 0 0,0 0-1 0 0,0 0 1 0 0,0 1-1 0 0,0-1 1 0 0,1 0-1 0 0,-1 1 1 0 0,0-1-1 0 0,0 0 1 0 0,0 1 0 0 0,-1-1-1 0 0,1 0 1 0 0,0 1-1 0 0,0-1 1 0 0,0 0-1 0 0,0 1 1 0 0,0-1-1 0 0,0 0 1 0 0,0 0 0 0 0,0 1-1 0 0,-1-1 1 0 0,1 0-1 0 0,0 0 1 0 0,0 1-1 0 0,0-1 1 0 0,-1 0 0 0 0,1 0-1 0 0,0 1 1 0 0,0-1-1 0 0,-1 0 1 0 0,1 0-1 0 0,0 0 1 0 0,0 0-1 0 0,-1 0 1 0 0,1 1 0 0 0,0-1-1 0 0,-1 0 1 0 0,1 0-1 0 0,0 0 1 0 0,-1 0 24 0 0,0-1 83 0 0,-1-1 0 0 0,1 1-1 0 0,0-1 1 0 0,0 1 0 0 0,-1-1 0 0 0,1 0 0 0 0,0 1 0 0 0,0-1 0 0 0,1 0 0 0 0,-1 0-1 0 0,0 0 1 0 0,1 0 0 0 0,-1 0 0 0 0,0-1-83 0 0,0-2 341 0 0,-1 0-16 0 0,0-1 0 0 0,1 1 0 0 0,0 0 0 0 0,0-1 0 0 0,0 1-1 0 0,0-1 1 0 0,1 1 0 0 0,0-1 0 0 0,0 1 0 0 0,1-1-1 0 0,0 1 1 0 0,0-1 0 0 0,1-3-325 0 0,-1 5 27 0 0,0 1 0 0 0,1-1 0 0 0,-1 1 0 0 0,1 0 0 0 0,0 0 0 0 0,0-1 0 0 0,0 1 0 0 0,0 1 0 0 0,0-1 0 0 0,1 0 0 0 0,0 1 0 0 0,-1-1 0 0 0,1 1 1 0 0,0-1-1 0 0,0 1 0 0 0,0 0 0 0 0,0 1 0 0 0,0-1 0 0 0,1 0 0 0 0,-1 1 0 0 0,2-1-27 0 0,-1 1-544 0 0,-1 1 0 0 0,1-1 1 0 0,-1 1-1 0 0,1 0 0 0 0,-1 0 0 0 0,1 0 1 0 0,-1 1-1 0 0,1-1 0 0 0,-1 1 0 0 0,1-1 1 0 0,0 2 543 0 0,-1-2-443 0 0,5 3-1327 0 0</inkml:trace>
  <inkml:trace contextRef="#ctx0" brushRef="#br0" timeOffset="15">2092 1518 0 0 0,'-1'17'10125'0'0,"1"1"-4079"0"0,-1 5-2714 0 0,-1 12-2946 0 0,-1 13 241 0 0,4-31-2072 0 0,-1-16 1321 0 0,0-1 0 0 0,0 0-1 0 0,0 0 1 0 0,0 1-1 0 0,0-1 1 0 0,0 0-1 0 0,0 0 1 0 0,0 1-1 0 0,0-1 1 0 0,0 0-1 0 0,0 0 1 0 0,0 0-1 0 0,0 1 1 0 0,1-1-1 0 0,-1 0 1 0 0,0 0-1 0 0,0 1 1 0 0,0-1-1 0 0,0 0 1 0 0,0 0-1 0 0,0 0 1 0 0,1 0-1 0 0,-1 1 1 0 0,0-1-1 0 0,0 0 1 0 0,0 0-1 0 0,1 0 1 0 0,-1 0-1 0 0,0 0 1 0 0,0 1 0 0 0,0-1-1 0 0,1 0 1 0 0,-1 0-1 0 0,0 0 1 0 0,0 0-1 0 0,1 0 1 0 0,-1 0-1 0 0,0 0 1 0 0,0 0-1 0 0,1 0 1 0 0,-1 0-1 0 0,0 0 1 0 0,0 0-1 0 0,0 0 1 0 0,1 0-1 0 0,-1 0 1 0 0,0 0-1 0 0,0 0 1 0 0,1 0-1 0 0,-1 0 1 0 0,0-1-1 0 0,0 1 1 0 0,0 0-1 0 0,1 0 1 0 0,-1 0-1 0 0,0 0 1 0 0,0 0 0 0 0,0 0-1 0 0,1-1 1 0 0,-1 1-1 0 0,0 0 1 0 0,0 0-1 0 0,0 0 1 0 0,0-1-1 0 0,0 1 1 0 0,1 0 124 0 0,2-5-7719 0 0</inkml:trace>
  <inkml:trace contextRef="#ctx0" brushRef="#br0" timeOffset="16">2123 1379 2369 0 0,'-5'-2'16387'0'0,"0"3"-13162"0"0,1 0-2993 0 0,1 2 16 0 0,2 1-88 0 0,0 1-56 0 0,0 1-104 0 0,1 1-544 0 0,2 0-1473 0 0,2 0-431 0 0,0-1 327 0 0,0 0 1441 0 0,2 0-1784 0 0,2 1-1857 0 0</inkml:trace>
  <inkml:trace contextRef="#ctx0" brushRef="#br0" timeOffset="17">2280 1496 1032 0 0,'-13'-8'14585'0'0,"1"5"-10106"0"0,11 3-4417 0 0,0 0 0 0 0,0 0 0 0 0,0 1 0 0 0,-1-1 1 0 0,1 0-1 0 0,0 1 0 0 0,0-1 0 0 0,0 1 0 0 0,0-1 1 0 0,0 1-1 0 0,0-1 0 0 0,0 1 0 0 0,0 0 1 0 0,0-1-1 0 0,0 1 0 0 0,0 0 0 0 0,1 0 0 0 0,-1 0 1 0 0,0 0-1 0 0,0 0 0 0 0,1 0 0 0 0,-1 0 0 0 0,1 0 1 0 0,-1 0-63 0 0,-4 8 228 0 0,0 0 0 0 0,1 1 0 0 0,0-1 0 0 0,0 1 0 0 0,1 0 0 0 0,-1 6-228 0 0,2-10-14 0 0,1 1 1 0 0,0 0-1 0 0,0-1 0 0 0,1 1 0 0 0,0-1 1 0 0,0 1-1 0 0,0 0 0 0 0,1-1 0 0 0,0 1 1 0 0,2 5 13 0 0,-3-11-61 0 0,1 1 0 0 0,-1-1 0 0 0,1 0 1 0 0,-1 1-1 0 0,1-1 0 0 0,0 0 0 0 0,0 0 1 0 0,0 0-1 0 0,-1 1 0 0 0,1-1 0 0 0,0 0 1 0 0,0 0-1 0 0,1 0 0 0 0,-1 0 0 0 0,0-1 1 0 0,0 1-1 0 0,0 0 0 0 0,1 0 1 0 0,-1-1-1 0 0,1 1 61 0 0,0 0-305 0 0,0-1 0 0 0,1 1 1 0 0,-1-1-1 0 0,0 0 1 0 0,0 0-1 0 0,1 0 0 0 0,-1 0 1 0 0,0 0-1 0 0,1 0 0 0 0,-1 0 1 0 0,0-1-1 0 0,1 1 305 0 0,3-2-2029 0 0,1-1 0 0 0,-1 1 0 0 0,1-1 0 0 0,-1 0 0 0 0,0 0-1 0 0,0-1 1 0 0,0 0 0 0 0,0 0 2029 0 0,20-20-987 0 0,-13 8 434 0 0</inkml:trace>
  <inkml:trace contextRef="#ctx0" brushRef="#br0" timeOffset="18">2436 1473 0 0 0,'9'-17'395'0'0,"0"-1"0"0"0,-1 0 1 0 0,-1 0-1 0 0,0-1 0 0 0,1-8-395 0 0,-2 1 5869 0 0,-3 0 5587 0 0,-9 42-7391 0 0,-1 0-3935 0 0,-11 47-154 0 0,-7 28 287 0 0,22-75-377 0 0,1 0 0 0 0,0-1-1 0 0,1 1 1 0 0,0 13 114 0 0,1-27-113 0 0,0 0 0 0 0,1 0-1 0 0,-1 0 1 0 0,0 0-1 0 0,1 0 1 0 0,-1 0 0 0 0,1 0-1 0 0,0 0 1 0 0,-1 0 0 0 0,1 0-1 0 0,0-1 1 0 0,0 1-1 0 0,0 0 1 0 0,0-1 0 0 0,1 1-1 0 0,-1 0 1 0 0,0-1-1 0 0,1 0 1 0 0,1 2 113 0 0,-2-2-142 0 0,0-1 1 0 0,0 1-1 0 0,1-1 0 0 0,-1 1 1 0 0,1-1-1 0 0,-1 1 0 0 0,0-1 1 0 0,1 0-1 0 0,-1 0 0 0 0,1 1 1 0 0,-1-1-1 0 0,0 0 0 0 0,1 0 1 0 0,-1-1-1 0 0,1 1 0 0 0,-1 0 0 0 0,0 0 1 0 0,1-1-1 0 0,-1 1 0 0 0,1-1 1 0 0,-1 1-1 0 0,0-1 0 0 0,0 1 1 0 0,1-1-1 0 0,-1 0 0 0 0,0 0 1 0 0,0 0-1 0 0,1 0 142 0 0,4-4-297 0 0,0 0 0 0 0,-1-1 0 0 0,1 1 0 0 0,-1-1 0 0 0,0-1 0 0 0,0 1 0 0 0,-1-1 297 0 0,19-30 2126 0 0,-15 25-29 0 0,-8 34 915 0 0,-1-10-2851 0 0,1 42-367 0 0,0-48-872 0 0,1-1-1 0 0,0 0 1 0 0,0 0-1 0 0,0 1 1 0 0,2 1 1078 0 0,-1-1-2729 0 0</inkml:trace>
  <inkml:trace contextRef="#ctx0" brushRef="#br0" timeOffset="19">2713 1309 312 0 0,'-2'-5'6098'0'0,"0"6"-1808"0"0,-2 11 299 0 0,0 10-2998 0 0,2-11-811 0 0,-1 15-241 0 0,-11 108 1878 0 0,12-68-4210 0 0,5-1-4226 0 0,-3-64 5970 0 0,0 0-763 0 0,0 1 1 0 0,0-1-1 0 0,0 1 1 0 0,0-1-1 0 0,0 1 1 0 0,1-1-1 0 0,-1 1 1 0 0,1-1-1 0 0,-1 1 1 0 0,1-1-1 0 0,-1 0 1 0 0,1 1-1 0 0,0-1 1 0 0,0 1 811 0 0,0-1-362 0 0</inkml:trace>
  <inkml:trace contextRef="#ctx0" brushRef="#br0" timeOffset="20">2628 1538 1240 0 0,'-6'-7'11847'0'0,"5"4"-5539"0"0,12 2-1849 0 0,3 1-4220 0 0,13-2-383 0 0,0-2-1 0 0,16-4 145 0 0,13-3-1879 0 0,-31 8 758 0 0</inkml:trace>
  <inkml:trace contextRef="#ctx0" brushRef="#br0" timeOffset="21">3212 1219 368 0 0,'0'0'183'0'0,"0"0"-1"0"0,0 0 1 0 0,0 0-1 0 0,0 0 1 0 0,0 0-1 0 0,0 0 1 0 0,0-1-1 0 0,0 1 0 0 0,0 0 1 0 0,0 0-1 0 0,0 0 1 0 0,0 0-1 0 0,0 0 1 0 0,0 0-1 0 0,0 0 1 0 0,0-1-1 0 0,0 1 1 0 0,0 0-1 0 0,0 0 1 0 0,0 0-1 0 0,0 0 1 0 0,0 0-1 0 0,0 0 1 0 0,0 0-1 0 0,0 0 1 0 0,0-1-1 0 0,0 1 1 0 0,0 0-1 0 0,0 0 1 0 0,-1 0-1 0 0,1 0 1 0 0,0 0-1 0 0,0 0 1 0 0,0 0-1 0 0,0 0 1 0 0,0 0-1 0 0,0 0 1 0 0,0-1-1 0 0,0 1 1 0 0,0 0-1 0 0,-1 0 1 0 0,1 0-1 0 0,0 0 1 0 0,0 0-1 0 0,0 0 1 0 0,0 0-1 0 0,0 0-182 0 0,-6 4 4746 0 0,-6 7-1633 0 0,-20 37-915 0 0,2 1 0 0 0,-2 7-2198 0 0,11-15 367 0 0,-43 72-24 0 0,-11 21-1285 0 0,53-89-4601 0 0,1 3 5543 0 0,9-20-6869 0 0,11-23 858 0 0</inkml:trace>
  <inkml:trace contextRef="#ctx0" brushRef="#br0" timeOffset="22">3319 1345 24 0 0,'6'-5'3346'0'0,"2"-1"8669"0"0,-5 8-7648 0 0,0 5-3948 0 0,-1 4 206 0 0,-1 1 0 0 0,-1 0 0 0 0,0-1 0 0 0,0 1 0 0 0,-1-1 0 0 0,-1 1 0 0 0,0 2-625 0 0,-4 29 481 0 0,4-12-525 0 0,-2 42-232 0 0,5-63-932 0 0,-1 0-1 0 0,1 0 1 0 0,2 6 1208 0 0,0-7-5569 0 0,1-7-6043 0 0,-3-3 9023 0 0</inkml:trace>
  <inkml:trace contextRef="#ctx0" brushRef="#br0" timeOffset="23">3200 1371 1400 0 0,'-8'1'9511'0'0,"-1"0"-4765"0"0,6-1-4030 0 0,0 1 0 0 0,1 0 0 0 0,-1-1 0 0 0,0 1 1 0 0,1 0-1 0 0,-1 0 0 0 0,1 1 0 0 0,-2 0-716 0 0,4-3 27 0 0,0 1 1 0 0,0 0-1 0 0,0 0 0 0 0,0 0 0 0 0,0 0 1 0 0,0 0-1 0 0,0 0 0 0 0,0 0 1 0 0,-1 1-1 0 0,1-1 0 0 0,0 0 1 0 0,0 0-1 0 0,0 0 0 0 0,0 0 1 0 0,0 0-1 0 0,0 0 0 0 0,0 0 0 0 0,0 0 1 0 0,0 0-1 0 0,0 0 0 0 0,0 0 1 0 0,0 0-1 0 0,0 0 0 0 0,0 0 1 0 0,-1 0-1 0 0,1 0 0 0 0,0 0 1 0 0,0 0-1 0 0,0 0 0 0 0,0 0 1 0 0,0 0-1 0 0,0 1 0 0 0,0-1 0 0 0,0 0 1 0 0,0 0-1 0 0,0 0 0 0 0,0 0 1 0 0,0 0-1 0 0,0 0 0 0 0,0 0 1 0 0,0 0-1 0 0,0 0 0 0 0,0 0 1 0 0,0 0-1 0 0,0 0 0 0 0,0 1 0 0 0,0-1 1 0 0,0 0-1 0 0,0 0 0 0 0,0 0 1 0 0,0 0-1 0 0,0 0 0 0 0,0 0 1 0 0,0 0-1 0 0,0 0 0 0 0,1 0 1 0 0,-1 0-1 0 0,0 0 0 0 0,0 0 0 0 0,0 0 1 0 0,0 0-1 0 0,0 0 0 0 0,0 1 1 0 0,0-1-1 0 0,0 0 0 0 0,0 0 1 0 0,0 0-28 0 0,8 0 514 0 0,9-4-348 0 0,31-14 155 0 0,-24 8-546 0 0,-1 2 0 0 0,2 1 0 0 0,11-2 225 0 0,-14 6-2313 0 0,-1 1-1 0 0,14 1 2314 0 0,-3 0-2913 0 0,-15-1-134 0 0</inkml:trace>
  <inkml:trace contextRef="#ctx0" brushRef="#br0" timeOffset="24">3231 1550 2016 0 0,'3'0'15588'0'0,"1"0"-12876"0"0,2-1-1927 0 0,2 1-425 0 0,5-4-56 0 0,0 1-24 0 0,6-1-144 0 0,2-4-104 0 0,4 1-272 0 0,-3-1-400 0 0,3-1-2537 0 0,1 0 2553 0 0,-2 4-1785 0 0,-1-2-3224 0 0</inkml:trace>
  <inkml:trace contextRef="#ctx0" brushRef="#br0" timeOffset="25">3604 1480 792 0 0,'0'0'547'0'0,"1"0"0"0"0,-1 0-1 0 0,1-1 1 0 0,-1 1 0 0 0,1-1-1 0 0,-1 1 1 0 0,1-1 0 0 0,-1 1-1 0 0,1-1 1 0 0,-1 1 0 0 0,0-1-1 0 0,1 1 1 0 0,-1-1 0 0 0,0 1-1 0 0,0-1 1 0 0,1 1 0 0 0,-1-1-1 0 0,0 0 1 0 0,0 1 0 0 0,0-1-1 0 0,1 1 1 0 0,-1-1 0 0 0,0 0-1 0 0,0 1-546 0 0,-1-1 229 0 0,1 1 1 0 0,0-1-1 0 0,-1 1 0 0 0,1-1 0 0 0,0 1 0 0 0,-1 0 0 0 0,1-1 0 0 0,0 1 0 0 0,-1 0 0 0 0,1 0 1 0 0,-1-1-1 0 0,1 1 0 0 0,-1 0 0 0 0,1 0 0 0 0,-1-1 0 0 0,1 1 0 0 0,-1 0 0 0 0,1 0 0 0 0,-1 0 0 0 0,1 0 1 0 0,-1 0-1 0 0,1 0-229 0 0,-3-1 170 0 0,0 1-1 0 0,0 0 1 0 0,0 0 0 0 0,1 0 0 0 0,-1 0 0 0 0,0 1 0 0 0,0-1-1 0 0,0 1 1 0 0,1 0 0 0 0,-3 0-170 0 0,0 2 137 0 0,-1 1 0 0 0,0 0-1 0 0,1 0 1 0 0,0 0 0 0 0,0 1-1 0 0,0-1 1 0 0,0 1 0 0 0,1 0 0 0 0,0 1-1 0 0,0-1 1 0 0,0 1 0 0 0,0 0-137 0 0,2-1-3 0 0,-1 0 0 0 0,1 0 0 0 0,0 0 0 0 0,0 0 1 0 0,0 0-1 0 0,1 0 0 0 0,0 1 0 0 0,0-1 0 0 0,0 1 0 0 0,1-1 0 0 0,0 1 0 0 0,0-1 1 0 0,0 1-1 0 0,0-1 0 0 0,1 2 3 0 0,0-6-27 0 0,-1 0 1 0 0,0 1-1 0 0,0-1 1 0 0,1 0 0 0 0,-1 0-1 0 0,0 1 1 0 0,1-1-1 0 0,0 0 1 0 0,-1 0-1 0 0,1 0 1 0 0,0 0 0 0 0,-1 0-1 0 0,1 0 1 0 0,0 0-1 0 0,0 0 1 0 0,0 0-1 0 0,0 0 1 0 0,0 0-1 0 0,0-1 1 0 0,0 1 26 0 0,0 0-47 0 0,0-1 1 0 0,0 0-1 0 0,0 1 1 0 0,0-1-1 0 0,1 0 0 0 0,-1 0 1 0 0,0 0-1 0 0,0 0 1 0 0,0 0-1 0 0,0 0 0 0 0,0 0 1 0 0,1 0-1 0 0,-1 0 1 0 0,0-1-1 0 0,0 1 0 0 0,0 0 1 0 0,1-1 46 0 0,3-2-180 0 0,0 1 1 0 0,0-1-1 0 0,0 0 0 0 0,0-1 1 0 0,-1 1-1 0 0,0-1 0 0 0,1 0 1 0 0,-1 0 179 0 0,5-7-75 0 0,0 1 1 0 0,-1-1-1 0 0,-1-1 1 0 0,0 0-1 0 0,0 0 1 0 0,-1 0-1 0 0,0-1 1 0 0,-1 1-1 0 0,3-14 75 0 0,-8 18 1917 0 0,-6 14-612 0 0,-5 12-535 0 0,8-11-729 0 0,0 1 0 0 0,0 0 1 0 0,1 0-1 0 0,1-1 0 0 0,-1 1 1 0 0,1 1-1 0 0,1-1 0 0 0,-1 1-41 0 0,1-3-591 0 0,1 0 0 0 0,-1-1 0 0 0,1 1 0 0 0,0 0 0 0 0,1 2 591 0 0,-1-4-1166 0 0,0 0 1 0 0,1-1-1 0 0,-1 1 1 0 0,1-1-1 0 0,0 1 0 0 0,0-1 1 0 0,0 0-1 0 0,2 2 1166 0 0,2 1-8606 0 0</inkml:trace>
  <inkml:trace contextRef="#ctx0" brushRef="#br0" timeOffset="26">3725 1457 1216 0 0,'-7'-1'8323'0'0,"-5"0"-2860"0"0,0 1-1176 0 0,15 0-4084 0 0,1-1-1 0 0,-1 1 1 0 0,1-1-1 0 0,-1 0 0 0 0,1 0 1 0 0,2-2-203 0 0,8-1 55 0 0,22-9-9 0 0,-27 10-37 0 0,0-1 0 0 0,1 2 0 0 0,-1-1-1 0 0,2 1-8 0 0,-10 1 17 0 0,-1 1 1 0 0,1 0-1 0 0,-1 0 0 0 0,1 0 0 0 0,-1 0 0 0 0,1 0 0 0 0,0 0 0 0 0,-1 0 0 0 0,1 0 0 0 0,-1 0 0 0 0,1 0 0 0 0,-1 0 0 0 0,1 0 0 0 0,-1 0 0 0 0,1 1 1 0 0,-1-1-1 0 0,1 0 0 0 0,-1 0 0 0 0,1 0 0 0 0,-1 1 0 0 0,1-1 0 0 0,-1 0 0 0 0,0 1 0 0 0,1-1 0 0 0,-1 0 0 0 0,1 1 0 0 0,-1-1 0 0 0,0 1 0 0 0,1-1 1 0 0,-1 0-1 0 0,0 1 0 0 0,0-1 0 0 0,1 1 0 0 0,-1-1 0 0 0,0 1 0 0 0,0-1 0 0 0,0 1 0 0 0,1-1 0 0 0,-1 1 0 0 0,0-1 0 0 0,0 1 0 0 0,0-1 0 0 0,0 1 0 0 0,0 0 1 0 0,0-1-1 0 0,0 1 0 0 0,0-1 0 0 0,0 1 0 0 0,0-1 0 0 0,-1 1 0 0 0,1-1 0 0 0,0 1 0 0 0,0-1 0 0 0,0 1 0 0 0,-1-1 0 0 0,1 1-17 0 0,-2 5 318 0 0,-1 1 0 0 0,1-1 0 0 0,-1 1 0 0 0,-2 1-318 0 0,2-2 157 0 0,3-6-152 0 0,-14 28 684 0 0,-6 18-689 0 0,17-38-1 0 0,1 0 1 0 0,-1 0-1 0 0,1 1 0 0 0,1-1 1 0 0,-1 1-1 0 0,2-1 1 0 0,-1 1-1 0 0,1 3 1 0 0,0-11-58 0 0,1 1-1 0 0,-1-1 0 0 0,0 1 0 0 0,1-1 1 0 0,-1 0-1 0 0,1 1 0 0 0,-1-1 1 0 0,1 0-1 0 0,0 1 0 0 0,-1-1 0 0 0,1 0 1 0 0,0 0-1 0 0,0 0 0 0 0,0 1 1 0 0,0-1-1 0 0,0 0 0 0 0,0 0 0 0 0,0-1 1 0 0,1 1-1 0 0,-1 0 0 0 0,0 0 0 0 0,0 0 1 0 0,1-1-1 0 0,-1 1 0 0 0,0-1 1 0 0,1 1-1 0 0,-1-1 0 0 0,1 0 0 0 0,0 1 59 0 0,21 1-4380 0 0,-2-8-5269 0 0,-15 3 3747 0 0</inkml:trace>
  <inkml:trace contextRef="#ctx0" brushRef="#br0" timeOffset="27">3778 1517 920 0 0,'-3'0'2462'0'0,"-20"8"10917"0"0,23-8-13266 0 0,0 0 0 0 0,0 0 0 0 0,0 0 0 0 0,-1 0 0 0 0,1 0 0 0 0,0 0 0 0 0,0 1 0 0 0,0-1 0 0 0,0 0 0 0 0,-1 0-1 0 0,1 0 1 0 0,0 0 0 0 0,0 1 0 0 0,0-1 0 0 0,0 0 0 0 0,0 0 0 0 0,-1 0 0 0 0,1 1 0 0 0,0-1 0 0 0,0 0 0 0 0,0 0 0 0 0,0 1 0 0 0,0-1 0 0 0,0 0 0 0 0,0 0 0 0 0,0 1 0 0 0,0-1 0 0 0,0 0 0 0 0,0 0 0 0 0,0 1-113 0 0,1-1 20 0 0,-1 1 0 0 0,0 0 0 0 0,1-1 0 0 0,0 1 0 0 0,-1 0 0 0 0,1-1 0 0 0,-1 1 0 0 0,1-1 0 0 0,0 1 0 0 0,-1-1 0 0 0,1 1 0 0 0,0-1 0 0 0,-1 0 0 0 0,1 1 0 0 0,0-1-20 0 0,2 1 58 0 0,1 1 0 0 0,-1-1 0 0 0,1-1 1 0 0,0 1-1 0 0,-1 0 0 0 0,1-1 0 0 0,0 0 1 0 0,-1 0-1 0 0,1 0 0 0 0,0 0 0 0 0,1-1-58 0 0,41-7-502 0 0,-24 1 410 0 0,1-2-3697 0 0,-12 5 836 0 0,0 0-1 0 0,0 0 0 0 0,0 1 1 0 0,0 1-1 0 0,1-1 2954 0 0,-4 2 2873 0 0,11-2 9908 0 0,-14 4-10790 0 0,-5 1-1650 0 0,1 0 1 0 0,-1 0-1 0 0,0-1 0 0 0,0 1 0 0 0,0 0 1 0 0,0 0-1 0 0,0 0 0 0 0,0 0 0 0 0,0-1 1 0 0,-1 1-1 0 0,1 0 0 0 0,-1 0 0 0 0,1 0 0 0 0,-1-1-341 0 0,0 2 248 0 0,-2 11 381 0 0,1 0-1 0 0,-1 8-628 0 0,2-16-1273 0 0,1 0-1 0 0,0 0 1 0 0,1 0-1 0 0,0 4 1274 0 0,3-3-3955 0 0,-2-4-187 0 0</inkml:trace>
  <inkml:trace contextRef="#ctx0" brushRef="#br0" timeOffset="28">4010 1378 9882 0 0,'-3'-3'10282'0'0,"-2"-2"-8257"0"0,2 2-1729 0 0,0 0-72 0 0,0 0-440 0 0,2 3-224 0 0,2-1-256 0 0,-1 0-377 0 0,2 0-143 0 0,1 1 232 0 0,1-1-528 0 0,0 1-169 0 0</inkml:trace>
  <inkml:trace contextRef="#ctx0" brushRef="#br0" timeOffset="29">4170 1267 1408 0 0,'-2'-3'12323'0'0,"1"5"-5906"0"0,-2 7-2479 0 0,1 11-3893 0 0,1 54 2005 0 0,-4 80-2309 0 0,1-115-3810 0 0,1-6-3724 0 0,2-23 1135 0 0</inkml:trace>
  <inkml:trace contextRef="#ctx0" brushRef="#br0" timeOffset="30">4091 1479 0 0 0,'4'-3'-1061'0'0,"-5"-4"9778"0"0,-2 2 1383 0 0,3 5-10002 0 0,0 0 0 0 0,0 0 0 0 0,0 0 0 0 0,0 0 0 0 0,0 0 0 0 0,0 0-1 0 0,0 0 1 0 0,0 0 0 0 0,0 0 0 0 0,0 0 0 0 0,0 0 0 0 0,0 0-1 0 0,-1 0 1 0 0,1 0 0 0 0,0 0 0 0 0,0 0 0 0 0,0 0 0 0 0,0 0-1 0 0,0 0 1 0 0,0 0 0 0 0,0 0 0 0 0,0 0 0 0 0,0 0 0 0 0,0 0 0 0 0,0 0-1 0 0,0 0 1 0 0,0 0 0 0 0,0 0 0 0 0,0 0 0 0 0,0 0 0 0 0,-1 0-1 0 0,1 0 1 0 0,0 0 0 0 0,0 0 0 0 0,0 0 0 0 0,0 0 0 0 0,0 0 0 0 0,0 0-1 0 0,0 0 1 0 0,0 0 0 0 0,0 1 0 0 0,0-1 0 0 0,0 0 0 0 0,0 0-1 0 0,0 0 1 0 0,0 0 0 0 0,0 0 0 0 0,0 0 0 0 0,0 0 0 0 0,0 0-1 0 0,0 0 1 0 0,0 0 0 0 0,0 0 0 0 0,0 0 0 0 0,0 0 0 0 0,0 0 0 0 0,0 1-1 0 0,0-1 1 0 0,0 0 0 0 0,0 0 0 0 0,0 0 0 0 0,0 0 0 0 0,0 0-1 0 0,1 0-97 0 0,-1 0 76 0 0,0 1-1 0 0,0-1 0 0 0,0 1 0 0 0,1-1 0 0 0,-1 0 0 0 0,0 1 0 0 0,1-1 0 0 0,-1 0 0 0 0,0 1 0 0 0,1-1 0 0 0,-1 0 1 0 0,1 1-1 0 0,-1-1 0 0 0,0 0 0 0 0,1 0 0 0 0,-1 0 0 0 0,1 1 0 0 0,-1-1 0 0 0,1 0 0 0 0,-1 0 0 0 0,1 0 1 0 0,-1 0-1 0 0,1 0 0 0 0,-1 0 0 0 0,1 0 0 0 0,-1 0 0 0 0,1 0 0 0 0,-1 0-75 0 0,18 1 297 0 0,-16-1-173 0 0,22-1-272 0 0,0-1 1 0 0,17-3 147 0 0,-2-3-3311 0 0,0-1-1 0 0,15-7 3312 0 0,-14 3-3789 0 0</inkml:trace>
  <inkml:trace contextRef="#ctx0" brushRef="#br0" timeOffset="31">521 2089 336 0 0,'-7'0'-345'0'0,"-2"3"4293"0"0,8 2 430 0 0,9 2-1993 0 0,-5-6-2104 0 0,0 0-1 0 0,1 0 0 0 0,-1-1 1 0 0,0 1-1 0 0,1-1 1 0 0,-1 0-1 0 0,0 0 0 0 0,1 0 1 0 0,-1 0-1 0 0,1 0 0 0 0,-1-1 1 0 0,3 0-281 0 0,9-1 625 0 0,281-28 2103 0 0,-254 25-2460 0 0,821-63 1735 0 0,-669 56-1922 0 0,-127 8-159 0 0,803-42 1109 0 0,0 32-546 0 0,-647 16-4338 0 0,0-2-11661 0 0,-174-1 14743 0 0</inkml:trace>
  <inkml:trace contextRef="#ctx0" brushRef="#br1" timeOffset="32">623 2731 1336 0 0,'-5'-4'11912'0'0,"5"0"-5487"0"0,11-1-2075 0 0,18 1-3516 0 0,2 3-542 0 0,14 3-292 0 0,-21-1-808 0 0,0-1-1 0 0,0 0 1 0 0,2-2 808 0 0,4-4-1103 0 0</inkml:trace>
  <inkml:trace contextRef="#ctx0" brushRef="#br1" timeOffset="33">1117 2600 0 0 0,'0'-4'1575'0'0,"-1"-13"-1519"0"0,2 13 3755 0 0,0 3 4165 0 0,-2 22-3576 0 0,5 80-2096 0 0,0-41-2307 0 0,-4 5 3 0 0,-1-53-361 0 0,1-12 338 0 0,0 0-1 0 0,0 0 1 0 0,0 0-1 0 0,0 0 0 0 0,0 0 1 0 0,0 0-1 0 0,0 0 1 0 0,0 0-1 0 0,0 0 1 0 0,0 0-1 0 0,0 0 1 0 0,0 0-1 0 0,0 0 0 0 0,0 0 1 0 0,0 0-1 0 0,0-1 1 0 0,0 1-1 0 0,0 0 1 0 0,0 0-1 0 0,0 0 0 0 0,0 0 1 0 0,0 0-1 0 0,-1 0 1 0 0,1 0-1 0 0,0 0 1 0 0,0 0-1 0 0,0 0 1 0 0,0 0-1 0 0,0 0 0 0 0,0 0 1 0 0,0 0-1 0 0,0 0 1 0 0,0 0-1 0 0,0 0 1 0 0,0 0-1 0 0,0 0 0 0 0,0 0 1 0 0,0 0-1 0 0,0 0 1 0 0,0 0-1 0 0,0 0 1 0 0,0 0-1 0 0,0 0 1 0 0,0 1-1 0 0,0-1 0 0 0,0 0 1 0 0,0 0-1 0 0,0 0 1 0 0,0 0-1 0 0,0 0 1 0 0,0 0 23 0 0,-4-19-2934 0 0,1 5 2213 0 0,-1-6-179 0 0,0 0 1 0 0,-1-17 899 0 0,3-6 3634 0 0,2-34-3634 0 0,0 74 104 0 0,1 1 0 0 0,-1-1 0 0 0,0 1 0 0 0,1-1-1 0 0,0 1 1 0 0,0 0 0 0 0,-1-1 0 0 0,1 1 0 0 0,1 0 0 0 0,0-2-104 0 0,0 1 40 0 0,0 0 0 0 0,0 0 0 0 0,0 1-1 0 0,1-1 1 0 0,-1 1 0 0 0,1 0 0 0 0,-1 0 0 0 0,1 0 0 0 0,0 0 0 0 0,0 0-1 0 0,0 0 1 0 0,1 0-40 0 0,-2 1 0 0 0,0 0 0 0 0,0 0 1 0 0,0 1-1 0 0,0-1 0 0 0,0 1 0 0 0,0-1 0 0 0,0 1 0 0 0,1-1 0 0 0,-1 1 0 0 0,0 0 0 0 0,0 0 0 0 0,0 0 0 0 0,0 0 1 0 0,0 1-1 0 0,1-1 0 0 0,-1 1 0 0 0,0-1 0 0 0,0 1 0 0 0,0 0 0 0 0,0-1 0 0 0,0 1 0 0 0,0 0 0 0 0,0 0 0 0 0,-1 1 1 0 0,1-1-1 0 0,0 0 0 0 0,-1 0 0 0 0,1 1 0 0 0,0-1 0 0 0,-1 1 0 0 0,0 0 0 0 0,1-1 0 0 0,0 3 0 0 0,-1-2 35 0 0,1 0-1 0 0,-1 1 0 0 0,0-1 1 0 0,1 1-1 0 0,-1 0 1 0 0,-1-1-1 0 0,1 1 0 0 0,0 0 1 0 0,-1 0-1 0 0,1-1 1 0 0,-1 1-1 0 0,0 0 1 0 0,0 0-1 0 0,0 0 0 0 0,0-1 1 0 0,0 1-1 0 0,-1 0 1 0 0,1 0-1 0 0,-1 0 0 0 0,0-1 1 0 0,0 1-1 0 0,0 0 1 0 0,0-1-1 0 0,0 1 0 0 0,-1-1 1 0 0,1 1-1 0 0,-1-1 1 0 0,1 0-1 0 0,-1 0 0 0 0,-1 2-34 0 0,-1 1 116 0 0,0 0-1 0 0,0 0 1 0 0,-1-1-1 0 0,1 1 1 0 0,-1-1-1 0 0,0 0 0 0 0,0 0 1 0 0,-1-1-1 0 0,1 1 1 0 0,-1-1-1 0 0,-4 2-115 0 0,6-5 72 0 0,7-3-72 0 0,8-3-25 0 0,-4 4 26 0 0,1 0 1 0 0,-1 0 0 0 0,0 0 0 0 0,0 1-1 0 0,1 0 1 0 0,-1 1 0 0 0,0 0 0 0 0,8 0-2 0 0,-12 0 1 0 0,0 1 0 0 0,0-1 0 0 0,0 1 0 0 0,0 0 0 0 0,0-1 0 0 0,0 1 0 0 0,-1 1 0 0 0,1-1 0 0 0,0 0 0 0 0,-1 1 0 0 0,1-1 1 0 0,0 1-1 0 0,-1 0 0 0 0,0-1 0 0 0,1 1 0 0 0,-1 1 0 0 0,0-1 0 0 0,0 0 0 0 0,0 0 0 0 0,-1 1 0 0 0,1-1 0 0 0,0 1 0 0 0,0 1-1 0 0,-1-2 15 0 0,-1 0-1 0 0,1 1 0 0 0,0-1 1 0 0,-1 0-1 0 0,0 1 0 0 0,1-1 0 0 0,-1 1 1 0 0,0-1-1 0 0,0 1 0 0 0,0-1 0 0 0,-1 1 1 0 0,1-1-1 0 0,-1 1 0 0 0,1-1 1 0 0,-1 0-1 0 0,0 1 0 0 0,0-1 0 0 0,0 0 1 0 0,0 0-1 0 0,0 0 0 0 0,0 1 1 0 0,-1-1-1 0 0,1 0 0 0 0,-1 0 0 0 0,1-1 1 0 0,-1 2-15 0 0,-3 1 106 0 0,1 1 0 0 0,-1-1 1 0 0,0 0-1 0 0,1 0 0 0 0,-2-1 1 0 0,1 1-1 0 0,0-1 0 0 0,-1 0 1 0 0,-4 1-107 0 0,-4 1 69 0 0,0 0 0 0 0,0-1 1 0 0,-5 0-70 0 0,-7-2-3629 0 0,26-2 3562 0 0,0 0 1 0 0,0 0-1 0 0,0 0 0 0 0,0 0 1 0 0,0 0-1 0 0,-1 0 0 0 0,1 0 1 0 0,0 0-1 0 0,0 0 0 0 0,0 0 1 0 0,0 0-1 0 0,0 0 0 0 0,0 0 1 0 0,0 0-1 0 0,0 0 0 0 0,0 0 1 0 0,-1 0-1 0 0,1 0 1 0 0,0 0-1 0 0,0 0 0 0 0,0 0 1 0 0,0 0-1 0 0,0 0 0 0 0,0 0 1 0 0,0 0-1 0 0,0 0 0 0 0,0 0 1 0 0,0 0-1 0 0,-1 0 0 0 0,1 0 1 0 0,0 0-1 0 0,0-1 0 0 0,0 1 1 0 0,0 0-1 0 0,0 0 0 0 0,0 0 1 0 0,0 0-1 0 0,0 0 0 0 0,0 0 1 0 0,0 0-1 0 0,0 0 0 0 0,0 0 1 0 0,0-1-1 0 0,0 1 1 0 0,0 0-1 0 0,0 0 0 0 0,0 0 1 0 0,0 0-1 0 0,0 0 0 0 0,0 0 1 0 0,0 0 66 0 0,0-4-3767 0 0</inkml:trace>
  <inkml:trace contextRef="#ctx0" brushRef="#br1" timeOffset="34">1396 2746 104 0 0,'-2'-8'1273'0'0,"-8"2"6657"0"0,9 5-7146 0 0,0 1 1 0 0,0-1-1 0 0,0 1 1 0 0,0-1-1 0 0,0 1 0 0 0,0-1 1 0 0,1 1-1 0 0,-1-1 1 0 0,0 0-1 0 0,0 1 0 0 0,1-1 1 0 0,-1 0-785 0 0,0 0 59 0 0,1 1 1 0 0,0-1-1 0 0,0 1 1 0 0,0 0-1 0 0,0-1 0 0 0,0 1 1 0 0,0-1-1 0 0,0 1 1 0 0,0-1-1 0 0,0 1 0 0 0,0-1 1 0 0,0 1-1 0 0,0-1 1 0 0,0 1-1 0 0,0 0 1 0 0,0-1-1 0 0,0 1 0 0 0,0-1 1 0 0,1 1-1 0 0,-1-1-59 0 0,6-12 102 0 0,1 0 0 0 0,1 0-1 0 0,0 1 1 0 0,5-5-102 0 0,-13 17 0 0 0,0 0 0 0 0,0 0-1 0 0,0 0 1 0 0,0 0 0 0 0,0 0-1 0 0,0 0 1 0 0,0 0 0 0 0,0 0 0 0 0,0 0-1 0 0,0 0 1 0 0,1 0 0 0 0,-1 0 0 0 0,0-1-1 0 0,0 1 1 0 0,0 0 0 0 0,0 0 0 0 0,0 0-1 0 0,0 0 1 0 0,0 0 0 0 0,0 0 0 0 0,0 0-1 0 0,0 0 1 0 0,0 0 0 0 0,0 0 0 0 0,0 0-1 0 0,0 0 1 0 0,0 0 0 0 0,0 0 0 0 0,0 0-1 0 0,0 0 1 0 0,0 0 0 0 0,0-1 0 0 0,0 1-1 0 0,0 0 1 0 0,0 0 0 0 0,0 0 0 0 0,0 0-1 0 0,0 0 1 0 0,0 0 0 0 0,0 0 0 0 0,0 0-1 0 0,0 0 1 0 0,0 0 0 0 0,0 0 0 0 0,0 0-1 0 0,0 0 1 0 0,0 0 0 0 0,0 0 0 0 0,0 0-1 0 0,0 0 1 0 0,0-1 0 0 0,0 1 0 0 0,0 0-1 0 0,0 0 1 0 0,0 0 0 0 0,-1 0 0 0 0,1 0-1 0 0,0 0 1 0 0,0 0 0 0 0,0 0 0 0 0,0 0-1 0 0,0 0 1 0 0,0 0 0 0 0,0 0 0 0 0,0 0-1 0 0,0 0 1 0 0,0 0 0 0 0,0 0 0 0 0,-7 2 27 0 0,-7 8 204 0 0,7-3-27 0 0,0 2-1 0 0,1-1 0 0 0,0 1 1 0 0,1 0-1 0 0,0 0 0 0 0,0 0 1 0 0,1 1-1 0 0,0 0 0 0 0,-2 9-203 0 0,5-17 27 0 0,1-1 0 0 0,0 1 1 0 0,-1-1-1 0 0,1 1 0 0 0,0-1 0 0 0,0 1 0 0 0,0 0 0 0 0,0-1 0 0 0,0 1 0 0 0,0 0 1 0 0,0-1-1 0 0,1 1 0 0 0,-1-1 0 0 0,1 1 0 0 0,-1-1 0 0 0,1 1 0 0 0,-1-1 0 0 0,1 1 1 0 0,0 0-28 0 0,0-1-58 0 0,0 0 0 0 0,0 0 0 0 0,1 0 1 0 0,-1 0-1 0 0,0 0 0 0 0,0 0 0 0 0,1 0 1 0 0,-1-1-1 0 0,0 1 0 0 0,1 0 0 0 0,-1-1 0 0 0,1 1 1 0 0,-1-1-1 0 0,1 0 0 0 0,-1 1 0 0 0,2-1 58 0 0,6 1-753 0 0,0-1 0 0 0,0 0-1 0 0,0-1 1 0 0,0 0-1 0 0,0 0 1 0 0,1-2 753 0 0,-8 3-253 0 0,20-4-2303 0 0,0-1-2274 0 0</inkml:trace>
  <inkml:trace contextRef="#ctx0" brushRef="#br1" timeOffset="35">1550 2657 48 0 0,'-2'-2'1241'0'0,"0"-2"5517"0"0,2 4 1724 0 0,-2 6-6846 0 0,1-4-2949 0 0,-5 20 1840 0 0,2-1 1 0 0,0 1 0 0 0,1 0 0 0 0,1 15-528 0 0,1-36 2 0 0,1-1 1 0 0,0 1-1 0 0,0 0 1 0 0,0 0-1 0 0,0-1 1 0 0,1 1-1 0 0,-1 0 1 0 0,0 0-1 0 0,0-1 1 0 0,0 1-1 0 0,1 0 1 0 0,-1 0-1 0 0,0-1 1 0 0,0 1-1 0 0,1 0 1 0 0,-1-1-1 0 0,1 1 1 0 0,-1-1-1 0 0,1 1-2 0 0,-1 0-1 0 0,1-1-1 0 0,-1 0 1 0 0,1 0-1 0 0,-1 0 0 0 0,0 0 1 0 0,1 0-1 0 0,-1 0 1 0 0,1 1-1 0 0,-1-1 0 0 0,1 0 1 0 0,-1 0-1 0 0,0 0 1 0 0,1-1-1 0 0,-1 1 0 0 0,1 0 1 0 0,-1 0-1 0 0,0 0 1 0 0,1 0-1 0 0,-1 0 1 0 0,1 0-1 0 0,-1-1 0 0 0,0 1 1 0 0,1 0-1 0 0,-1 0 2 0 0,3-2-33 0 0,-1 1-1 0 0,0-1 0 0 0,0 0 1 0 0,0 0-1 0 0,0 0 0 0 0,0 0 1 0 0,-1 0-1 0 0,1 0 0 0 0,1-2 34 0 0,3-7-99 0 0,-1 0-1 0 0,-1 0 1 0 0,1 0-1 0 0,-2 0 1 0 0,0-1-1 0 0,0 0 1 0 0,-1 1-1 0 0,0-2 100 0 0,9 69 2091 0 0,-11-54-2080 0 0,1-1-1 0 0,-1 1 0 0 0,0-1 0 0 0,1 0 1 0 0,-1 1-1 0 0,1-1 0 0 0,0 1 1 0 0,-1-1-1 0 0,1 0 0 0 0,0 1 1 0 0,0-1-1 0 0,0 0 0 0 0,0 0 1 0 0,0 0-1 0 0,0 0 0 0 0,0 0 0 0 0,0 0 1 0 0,1 0-1 0 0,-1 0 0 0 0,0 0 1 0 0,0 0-1 0 0,1-1 0 0 0,-1 1 1 0 0,1-1-1 0 0,-1 1 0 0 0,1-1 0 0 0,-1 1-10 0 0,1-1 5 0 0,0 0 0 0 0,0 0 0 0 0,0 0 0 0 0,-1-1 0 0 0,1 1 0 0 0,0 0 0 0 0,0-1 0 0 0,-1 1 0 0 0,1-1 0 0 0,0 1 0 0 0,-1-1 0 0 0,1 0 0 0 0,0 0 0 0 0,-1 0 0 0 0,1 0 0 0 0,-1 0 0 0 0,1 0 0 0 0,-1 0 0 0 0,0-1 0 0 0,0 1-1 0 0,1 0 1 0 0,-1-1 0 0 0,0 1-5 0 0,1-1 22 0 0,-1 0 0 0 0,1 0 0 0 0,-1-1 0 0 0,0 1-1 0 0,1 0 1 0 0,-1 0 0 0 0,0-1 0 0 0,0 1 0 0 0,-1-1-1 0 0,1 1 1 0 0,0-1 0 0 0,-1 1 0 0 0,1-1 0 0 0,-1 0-1 0 0,0 1 1 0 0,0-1 0 0 0,0 1 0 0 0,-1-4-22 0 0,1 4-126 0 0,-1-1 0 0 0,1 1 0 0 0,-1 0 0 0 0,0-1 0 0 0,0 1 0 0 0,0 0 0 0 0,-1-1 0 0 0,0 0 126 0 0,0 0-820 0 0,0 0 0 0 0,-1 0 0 0 0,1 0 0 0 0,-1 1 0 0 0,0-1 0 0 0,-1 0 820 0 0,4 3 132 0 0,-1-1-1969 0 0,0-1-8833 0 0,2 2 9511 0 0,0-1 592 0 0</inkml:trace>
  <inkml:trace contextRef="#ctx0" brushRef="#br1" timeOffset="36">1750 2712 768 0 0,'0'1'12653'0'0,"3"-1"-9116"0"0,7-1-2939 0 0,-6 0-553 0 0,-1-1 1 0 0,1 0 0 0 0,-1 0 0 0 0,0-1-1 0 0,0 1 1 0 0,0-1 0 0 0,0 1 0 0 0,0-1-1 0 0,0 0 1 0 0,-1 0 0 0 0,1 0 0 0 0,-1-1-46 0 0,-1 3 9 0 0,0 0 1 0 0,0 0 0 0 0,0-1 0 0 0,-1 1 0 0 0,1 0-1 0 0,0 0 1 0 0,-1 0 0 0 0,1-1 0 0 0,-1 1 0 0 0,1 0-1 0 0,-1 0 1 0 0,0-1 0 0 0,0 1 0 0 0,0 0 0 0 0,1-1-1 0 0,-1 1 1 0 0,0-1 0 0 0,0 1 0 0 0,-1 0 0 0 0,1-1-1 0 0,0 1 1 0 0,0 0 0 0 0,-1 0 0 0 0,1-1-1 0 0,-1 1 1 0 0,1 0 0 0 0,-1 0 0 0 0,1-1 0 0 0,-1 1-1 0 0,0 0 1 0 0,0 0 0 0 0,1 0 0 0 0,-1 0 0 0 0,0 0-1 0 0,0 0 1 0 0,0 0-10 0 0,0 1 16 0 0,0-1-1 0 0,1 1 1 0 0,-1-1 0 0 0,1 1-1 0 0,-1 0 1 0 0,0 0-1 0 0,1-1 1 0 0,-1 1-1 0 0,0 0 1 0 0,1 0 0 0 0,-1 0-1 0 0,0 0 1 0 0,1 0-1 0 0,-1 0 1 0 0,0 0-1 0 0,0 0 1 0 0,1 0-1 0 0,-1 0 1 0 0,0 0 0 0 0,1 0-1 0 0,-1 0 1 0 0,0 1-1 0 0,1-1 1 0 0,-1 0-1 0 0,1 0 1 0 0,-1 1 0 0 0,0-1-1 0 0,1 1 1 0 0,-1-1-1 0 0,1 0 1 0 0,-1 1-1 0 0,1-1 1 0 0,-1 1 0 0 0,1-1-1 0 0,-1 1 1 0 0,1-1-1 0 0,-1 1 1 0 0,1 0-1 0 0,0-1-15 0 0,-3 5 219 0 0,0-1 0 0 0,0 1 0 0 0,1 0 0 0 0,-2 4-219 0 0,2-5 91 0 0,-1 4 65 0 0,0 0-1 0 0,0-1 1 0 0,1 1-1 0 0,0 0 1 0 0,0 0 0 0 0,1 7-156 0 0,0-13 13 0 0,1 1 1 0 0,0 0 0 0 0,0 0 0 0 0,0-1 0 0 0,0 1 0 0 0,0 0-1 0 0,0-1 1 0 0,1 1 0 0 0,0 0 0 0 0,-1-1 0 0 0,1 1 0 0 0,0 0-1 0 0,0-1 1 0 0,0 0 0 0 0,1 1 0 0 0,-1-1 0 0 0,1 1 0 0 0,-1-1 0 0 0,1 0-1 0 0,0 0 1 0 0,1 2-14 0 0,-1-4 2 0 0,0 1 1 0 0,-1 0-1 0 0,1-1 0 0 0,0 1 0 0 0,-1-1 1 0 0,1 1-1 0 0,0-1 0 0 0,0 0 0 0 0,-1 0 0 0 0,1 0 1 0 0,0 0-1 0 0,0 0 0 0 0,-1 0 0 0 0,1 0 0 0 0,0-1 1 0 0,0 1-1 0 0,-1-1 0 0 0,1 1 0 0 0,0-1 1 0 0,-1 0-1 0 0,1 1 0 0 0,-1-1-2 0 0,6-2-66 0 0,-1-1 0 0 0,0 1-1 0 0,0-1 1 0 0,5-4 66 0 0,1-2-413 0 0,-1-1 1 0 0,0 0-1 0 0,2-4 413 0 0,7-7-315 0 0,-20 22 335 0 0,0 0 1 0 0,0-1 0 0 0,0 1 0 0 0,0 0 0 0 0,0 0 0 0 0,1 0-1 0 0,-1-1 1 0 0,0 1 0 0 0,0 0 0 0 0,0 0 0 0 0,1 0 0 0 0,-1 0-1 0 0,0-1 1 0 0,0 1 0 0 0,0 0 0 0 0,1 0 0 0 0,-1 0 0 0 0,0 0 0 0 0,0 0-1 0 0,1 0 1 0 0,-1 0 0 0 0,0 0 0 0 0,0 0 0 0 0,1 0 0 0 0,-1 0-1 0 0,0 0 1 0 0,0 0 0 0 0,1 0 0 0 0,-1 0 0 0 0,0 0 0 0 0,0 0-1 0 0,1 0 1 0 0,-1 0 0 0 0,0 0 0 0 0,0 0 0 0 0,0 0 0 0 0,1 0 0 0 0,-1 0-1 0 0,0 1 1 0 0,0-1 0 0 0,0 0 0 0 0,1 0 0 0 0,-1 0 0 0 0,0 0-1 0 0,0 1 1 0 0,0-1 0 0 0,0 0 0 0 0,1 0 0 0 0,-1 0 0 0 0,0 1 0 0 0,0-1-1 0 0,0 0 1 0 0,0 0 0 0 0,0 1 0 0 0,0-1 0 0 0,0 0 0 0 0,0 0-1 0 0,0 0 1 0 0,1 1 0 0 0,-1-1 0 0 0,0 0 0 0 0,0 0 0 0 0,0 1-1 0 0,-1-1 1 0 0,1 0 0 0 0,0 1-21 0 0,3 26 632 0 0,-2-10-587 0 0,1-10-26 0 0,-1-4-13 0 0,0-1 0 0 0,-1 1 0 0 0,1 0 0 0 0,-1 0 0 0 0,1 0 0 0 0,-1 0 0 0 0,0 0 0 0 0,0 0 0 0 0,0 0 0 0 0,-1 1-6 0 0,1-4 1 0 0,0 0 0 0 0,0 0 0 0 0,-1 0 1 0 0,1 0-1 0 0,0 0 0 0 0,0 0 1 0 0,-1 0-1 0 0,1 0 0 0 0,0-1 1 0 0,0 1-1 0 0,-1 0 0 0 0,1 0 0 0 0,0 0 1 0 0,0 0-1 0 0,-1 0 0 0 0,1 0 1 0 0,0 0-1 0 0,0-1 0 0 0,0 1 0 0 0,-1 0 1 0 0,1 0-1 0 0,0 0 0 0 0,0-1 1 0 0,0 1-1 0 0,0 0 0 0 0,-1 0 0 0 0,1 0 1 0 0,0-1-1 0 0,0 1 0 0 0,0 0 1 0 0,0 0-1 0 0,0-1 0 0 0,0 1 0 0 0,0 0 1 0 0,0 0-1 0 0,0-1 0 0 0,0 1-1 0 0,-7-12 14 0 0,6 7 75 0 0,0 0 0 0 0,0-1 0 0 0,0 1 0 0 0,1 0 0 0 0,0-1 0 0 0,0 1 0 0 0,0-1 0 0 0,0 1 0 0 0,1 0 0 0 0,0-1 1 0 0,0 1-1 0 0,1 0 0 0 0,-1 0 0 0 0,1 0 0 0 0,0 0 0 0 0,1 0 0 0 0,0-1-89 0 0,-1 2-433 0 0,1-1 0 0 0,0 1-1 0 0,0-1 1 0 0,1 1 0 0 0,0 0 433 0 0,-1 1-915 0 0,0 0 0 0 0,0 0 0 0 0,1 1 0 0 0,-1-1-1 0 0,1 1 1 0 0,1-1 915 0 0,7-3-4109 0 0</inkml:trace>
  <inkml:trace contextRef="#ctx0" brushRef="#br1" timeOffset="37">2104 2467 608 0 0,'0'0'371'0'0,"0"0"0"0"0,-1 0 0 0 0,1-1 1 0 0,0 1-1 0 0,-1 0 0 0 0,1 0 0 0 0,-1 0 0 0 0,1 0 0 0 0,0 0 0 0 0,-1 0 0 0 0,1 0 0 0 0,-1 0 1 0 0,1 0-1 0 0,-1 0 0 0 0,1 0 0 0 0,0 0 0 0 0,-1 0 0 0 0,1 0 0 0 0,-1 0 0 0 0,1 0 0 0 0,0 0 0 0 0,-1 0 1 0 0,1 1-1 0 0,0-1 0 0 0,-1 0 0 0 0,1 0 0 0 0,0 0 0 0 0,-1 1 0 0 0,1-1 0 0 0,0 0 0 0 0,-1 1 1 0 0,1-1-372 0 0,-1 1 511 0 0,0 1 0 0 0,0-1 0 0 0,1 1 0 0 0,-1-1 0 0 0,0 0 0 0 0,1 1 0 0 0,-1 0 0 0 0,1-1 0 0 0,-1 2-511 0 0,-2 38 1062 0 0,3-38-572 0 0,1 31-3 0 0,1 0 0 0 0,2 3-487 0 0,3 30-209 0 0,-5-46-190 0 0,0 7-982 0 0,-2-10-3608 0 0,-1-18 4631 0 0,1 0 0 0 0,0 0 0 0 0,0 1 0 0 0,0-1 0 0 0,0 0 0 0 0,0 0 0 0 0,0 0 0 0 0,0 1 0 0 0,0-1 0 0 0,0 0 0 0 0,0 0 0 0 0,0 1 0 0 0,-1-1 0 0 0,1 0 1 0 0,0 0-1 0 0,0 0 0 0 0,0 0 0 0 0,0 1 0 0 0,-1-1 0 0 0,1 0 0 0 0,0 0 0 0 0,0 0 0 0 0,0 0 0 0 0,-1 0 0 0 0,1 0 0 0 0,0 1 0 0 0,0-1 0 0 0,-1 0 0 0 0,1 0 0 0 0,0 0 358 0 0,-2 0-612 0 0</inkml:trace>
  <inkml:trace contextRef="#ctx0" brushRef="#br1" timeOffset="38">2033 2705 432 0 0,'-4'-7'840'0'0,"1"-1"-232"0"0,1 2-232 0 0,2 1 6674 0 0,1 1-4097 0 0,1 0-761 0 0,2 1-1192 0 0,3 1-208 0 0,1-1 33 0 0,2 2-209 0 0,1-1-408 0 0,3-2-128 0 0,0 1 144 0 0,1 1-2097 0 0,1-1-1599 0 0,1 0 2792 0 0,-2 1-5090 0 0,1 0 1001 0 0</inkml:trace>
  <inkml:trace contextRef="#ctx0" brushRef="#br1" timeOffset="39">2261 2621 40 0 0,'-6'-3'189'0'0,"1"-1"3376"0"0,-5 0 10413 0 0,7 8-9645 0 0,1 5-5566 0 0,0 4 1844 0 0,0 2-312 0 0,0 0 0 0 0,1 1-1 0 0,0-1 1 0 0,2 0 0 0 0,0 8-299 0 0,-1-22-19 0 0,0 0 1 0 0,0 0 0 0 0,1 0-1 0 0,-1 1 1 0 0,0-1-1 0 0,1 0 1 0 0,-1 0-1 0 0,1 0 1 0 0,-1 0-1 0 0,1 0 1 0 0,-1 0 0 0 0,1 0-1 0 0,0 0 1 0 0,-1 0-1 0 0,1 0 1 0 0,0 0-1 0 0,0 0 1 0 0,0 0-1 0 0,0 0 1 0 0,0-1 0 0 0,0 1-1 0 0,0 0 1 0 0,0-1-1 0 0,0 1 1 0 0,0-1-1 0 0,0 1 1 0 0,0-1-1 0 0,0 0 1 0 0,0 1 0 0 0,1-1-1 0 0,-1 0 1 0 0,0 0-1 0 0,0 0 1 0 0,0 1-1 0 0,1-1 1 0 0,-1-1-1 0 0,0 1 1 0 0,0 0 0 0 0,1 0-1 0 0,-1 0 1 0 0,0-1-1 0 0,0 1 1 0 0,0 0-1 0 0,0-1 1 0 0,0 1-1 0 0,0-1 1 0 0,1 0 0 0 0,-1 1-1 0 0,0-1 1 0 0,-1 0-1 0 0,1 0 1 0 0,0 1-1 0 0,0-2 19 0 0,8-6-283 0 0,-1-1 0 0 0,0 0 0 0 0,-1 0 0 0 0,0-1 0 0 0,0 0 0 0 0,-1 0 0 0 0,-1-1 0 0 0,0 1 0 0 0,0-3 283 0 0,17-29 970 0 0,-25 53 1242 0 0,-1 14-1660 0 0,2-8-334 0 0,-1 1-117 0 0,1-12-79 0 0,1 1 0 0 0,0 0-1 0 0,0 0 1 0 0,1 0 0 0 0,0 0-1 0 0,0 0 1 0 0,0 1-22 0 0,0-7-17 0 0,0 0 0 0 0,0-1 0 0 0,1 1 0 0 0,-1-1 0 0 0,0 1 0 0 0,0-1 0 0 0,0 1 0 0 0,0-1 0 0 0,1 1 0 0 0,-1-1 0 0 0,0 1 0 0 0,1-1 0 0 0,-1 0 0 0 0,0 1 0 0 0,1-1 0 0 0,-1 1 0 0 0,0-1 0 0 0,1 0 0 0 0,-1 1 0 0 0,1-1 0 0 0,-1 0 0 0 0,0 1 0 0 0,1-1 0 0 0,-1 0 0 0 0,1 0 0 0 0,-1 1 0 0 0,1-1 0 0 0,-1 0 0 0 0,1 0 0 0 0,0 0 0 0 0,-1 0 0 0 0,1 0 0 0 0,-1 0 0 0 0,1 0 0 0 0,-1 0 0 0 0,1 0 0 0 0,-1 0 0 0 0,1 0 0 0 0,-1 0 0 0 0,1 0 0 0 0,-1 0 0 0 0,1-1 0 0 0,-1 1 0 0 0,1 0 0 0 0,-1 0 0 0 0,1 0 0 0 0,-1-1 0 0 0,1 1 0 0 0,-1 0 0 0 0,1-1 0 0 0,-1 1 0 0 0,0 0 0 0 0,1-1 17 0 0,22-17-2005 0 0,-1-7-866 0 0,-17 19 2257 0 0,1-1 0 0 0,0 1 1 0 0,0 0-1 0 0,0 1 0 0 0,5-4 614 0 0,-7 8-208 0 0,-3 4-6805 0 0,-1 2 482 0 0,0-3 7182 0 0,-2 1-1153 0 0</inkml:trace>
  <inkml:trace contextRef="#ctx0" brushRef="#br1" timeOffset="40">2476 2624 376 0 0,'-1'-2'-1318'0'0,"-1"0"6990"0"0,2 2-5512 0 0,0 0 1 0 0,0 0 0 0 0,0 0 0 0 0,0 0 0 0 0,0 0 0 0 0,0 0-1 0 0,0 0 1 0 0,-1 0 0 0 0,1 0 0 0 0,0 0 0 0 0,0 0-1 0 0,0 0 1 0 0,0 0 0 0 0,0 0 0 0 0,0 0 0 0 0,0 0-1 0 0,0 1 1 0 0,0-1 0 0 0,0 0 0 0 0,0 0 0 0 0,0 0-1 0 0,0 0 1 0 0,0 0 0 0 0,0 0 0 0 0,0 0 0 0 0,-1 0-1 0 0,1 0 1 0 0,0 0 0 0 0,0 0 0 0 0,0 0 0 0 0,0 1-1 0 0,0-1 1 0 0,0 0 0 0 0,0 0 0 0 0,0 0 0 0 0,0 0-1 0 0,0 0 1 0 0,0 0 0 0 0,0 0 0 0 0,0 0 0 0 0,0 0-1 0 0,0 0 1 0 0,1 1 0 0 0,-1-1 0 0 0,0 0 0 0 0,0 0-1 0 0,0 0 1 0 0,0 0 0 0 0,0 0 0 0 0,0 0 0 0 0,0 0-1 0 0,0 0 1 0 0,0 0 0 0 0,0 0 0 0 0,0 0 0 0 0,0 0-1 0 0,0 0 1 0 0,0 0 0 0 0,0 0 0 0 0,0 1 0 0 0,1-1 0 0 0,-1 0-1 0 0,0 0 1 0 0,0 0 0 0 0,0 0-161 0 0,4 18 4167 0 0,-4 14-2109 0 0,0-19-1294 0 0,-3 6-78 0 0,3-16-599 0 0,-1-1 0 0 0,1 1 1 0 0,-1 0-1 0 0,1 0 0 0 0,0 0 0 0 0,0 0 0 0 0,0 0 0 0 0,1 3-87 0 0,-1-6-3 0 0,1 1 0 0 0,-1-1 0 0 0,0 0 0 0 0,0 0 0 0 0,0 1 0 0 0,1-1 0 0 0,-1 0 0 0 0,0 0 0 0 0,0 0 0 0 0,0 0 0 0 0,1 1 0 0 0,-1-1 0 0 0,0 0 0 0 0,0 0 0 0 0,1 0 0 0 0,-1 0 0 0 0,0 0 0 0 0,0 0 0 0 0,1 0 0 0 0,-1 0 0 0 0,0 0 0 0 0,1 0 0 0 0,-1 0 0 0 0,0 0 0 0 0,0 0 0 0 0,1 0-1 0 0,-1 0 1 0 0,0 0 0 0 0,1 0 0 0 0,-1 0 0 0 0,0 0 0 0 0,0 0 0 0 0,1 0 0 0 0,-1 0 0 0 0,0 0 0 0 0,0-1 0 0 0,1 1 0 0 0,-1 0 0 0 0,0 0 0 0 0,0 0 0 0 0,0 0 0 0 0,1-1 0 0 0,-1 1 0 0 0,0 0 0 0 0,0 0 0 0 0,0 0 0 0 0,0-1 0 0 0,1 1 0 0 0,-1 0 3 0 0,10-11-386 0 0,-1-1-378 0 0,0-1 1 0 0,2-6 763 0 0,-7 11-143 0 0,1-1 0 0 0,0 1 0 0 0,0 1-1 0 0,1-1 1 0 0,0 1 0 0 0,0 0 0 0 0,6-5 143 0 0,-12 12 37 0 0,1 0 0 0 0,-1-1 0 0 0,0 1 0 0 0,1-1 0 0 0,-1 1 0 0 0,1 0 0 0 0,-1-1 0 0 0,1 1 0 0 0,-1 0 0 0 0,0 0 0 0 0,1-1 0 0 0,-1 1-1 0 0,1 0 1 0 0,-1 0 0 0 0,1 0 0 0 0,-1 0 0 0 0,1-1 0 0 0,-1 1 0 0 0,1 0 0 0 0,0 0 0 0 0,-1 0 0 0 0,1 0 0 0 0,-1 0 0 0 0,1 0 0 0 0,-1 1 0 0 0,1-1 0 0 0,-1 0 0 0 0,1 0 0 0 0,-1 0 0 0 0,1 0 0 0 0,-1 1 0 0 0,1-1 0 0 0,-1 0 0 0 0,1 0-37 0 0,-1 1 87 0 0,1 1 1 0 0,0-1-1 0 0,-1 0 1 0 0,1 0-1 0 0,0 0 1 0 0,-1 1 0 0 0,1-1-1 0 0,-1 0 1 0 0,0 0-1 0 0,0 1 1 0 0,1-1-1 0 0,-1 0 1 0 0,0 2-88 0 0,0 6 405 0 0,0 1 0 0 0,0 0 0 0 0,-2 5-405 0 0,-3 14 328 0 0,-2 12-939 0 0,8-16-4440 0 0,1-20 2153 0 0,-1-2-2209 0 0</inkml:trace>
  <inkml:trace contextRef="#ctx0" brushRef="#br1" timeOffset="41">2756 2683 608 0 0,'0'-8'5519'0'0,"0"-22"3286"0"0,0 29-8499 0 0,0-1 0 0 0,0 0 0 0 0,0 1 0 0 0,-1-1 0 0 0,1 0 0 0 0,0 0 0 0 0,-1 1 0 0 0,0-1 0 0 0,1 1 0 0 0,-1-1 0 0 0,0 1-1 0 0,0-1 1 0 0,0 0-306 0 0,0 2 96 0 0,1-1 0 0 0,-1 1-1 0 0,0 0 1 0 0,0-1 0 0 0,0 1-1 0 0,0 0 1 0 0,0 0 0 0 0,0-1-1 0 0,0 1 1 0 0,0 0 0 0 0,0 0-1 0 0,0 0 1 0 0,0 0-1 0 0,0 0 1 0 0,0 0 0 0 0,0 0-1 0 0,0 1 1 0 0,1-1 0 0 0,-1 0-1 0 0,0 0 1 0 0,0 1 0 0 0,0-1-1 0 0,0 1 1 0 0,0-1 0 0 0,0 1-1 0 0,1-1 1 0 0,-1 1 0 0 0,0-1-1 0 0,0 1 1 0 0,0 0-96 0 0,-24 21 548 0 0,22-19-531 0 0,0 1 0 0 0,1-1-1 0 0,-1 1 1 0 0,1-1 0 0 0,0 1-1 0 0,0 0 1 0 0,0 0-1 0 0,0-1 1 0 0,0 1 0 0 0,1 1-1 0 0,0-1 1 0 0,0 0 0 0 0,0 0-1 0 0,0 0 1 0 0,1 1 0 0 0,0-1-1 0 0,0 4-16 0 0,0-7-6 0 0,0 0 1 0 0,0-1-1 0 0,0 1 0 0 0,0 0 0 0 0,0-1 0 0 0,0 1 0 0 0,0 0 1 0 0,1-1-1 0 0,-1 1 0 0 0,0 0 0 0 0,0-1 0 0 0,1 1 1 0 0,-1-1-1 0 0,0 1 0 0 0,1-1 0 0 0,-1 1 0 0 0,1 0 1 0 0,-1-1-1 0 0,1 0 0 0 0,-1 1 0 0 0,1-1 0 0 0,-1 1 0 0 0,1-1 1 0 0,-1 1-1 0 0,1-1 0 0 0,0 0 0 0 0,-1 0 0 0 0,1 1 1 0 0,0-1-1 0 0,-1 0 0 0 0,1 0 0 0 0,-1 0 0 0 0,1 0 0 0 0,0 1 1 0 0,0-1-1 0 0,-1 0 0 0 0,1 0 0 0 0,0 0 0 0 0,-1 0 1 0 0,1-1-1 0 0,0 1 0 0 0,-1 0 0 0 0,1 0 6 0 0,2-1-35 0 0,0 1-1 0 0,0-1 1 0 0,0 0 0 0 0,0 0-1 0 0,0 0 1 0 0,0-1 0 0 0,0 1-1 0 0,-1-1 1 0 0,2 0 35 0 0,1-3-72 0 0,1 0 0 0 0,-1 0 0 0 0,0-1 0 0 0,0 0 0 0 0,-1 0 0 0 0,1 0 1 0 0,-1-1-1 0 0,-1 1 0 0 0,1-1 0 0 0,0-2 72 0 0,12-23 371 0 0,-13 68 1201 0 0,0 60-881 0 0,-6 48-543 0 0,3-134-120 0 0,-1 0 0 0 0,-1 0 0 0 0,0 0 0 0 0,-2 7-28 0 0,3-15 14 0 0,1 1 1 0 0,-1-1 0 0 0,0 0 0 0 0,0 1 0 0 0,0-1 0 0 0,0 0-1 0 0,0 0 1 0 0,-1 0 0 0 0,1 0 0 0 0,0 0 0 0 0,-1 0-1 0 0,0 0 1 0 0,1-1 0 0 0,-1 1 0 0 0,0 0 0 0 0,0-1-1 0 0,0 1 1 0 0,0-1 0 0 0,0 0 0 0 0,0 0 0 0 0,0 0 0 0 0,-1 0-15 0 0,1 0 7 0 0,1-1 0 0 0,0 0 0 0 0,-1 0 0 0 0,1 0 0 0 0,0 0 0 0 0,0 0 0 0 0,-1 0 1 0 0,1-1-1 0 0,0 1 0 0 0,0 0 0 0 0,0-1 0 0 0,-1 1 0 0 0,1-1 0 0 0,0 1 0 0 0,0-1 0 0 0,0 0 1 0 0,0 1-1 0 0,0-1 0 0 0,0 0 0 0 0,0 0 0 0 0,0 1 0 0 0,0-1 0 0 0,0 0 0 0 0,0 0 1 0 0,1 0-1 0 0,-1 0 0 0 0,0 0 0 0 0,1-1 0 0 0,-1 1 0 0 0,1 0 0 0 0,-1 0-7 0 0,0-2-42 0 0,-1 0 0 0 0,1 0 0 0 0,0 0 0 0 0,0-1-1 0 0,1 1 1 0 0,-1 0 0 0 0,1 0 0 0 0,-1 0 0 0 0,1-1 0 0 0,0 1-1 0 0,0 0 1 0 0,1 0 42 0 0,0-8-868 0 0,2 0-1 0 0,-1 0 0 0 0,1 1 1 0 0,1-1-1 0 0,0 1 1 0 0,0 0-1 0 0,3-2 869 0 0,3-5-2894 0 0</inkml:trace>
  <inkml:trace contextRef="#ctx0" brushRef="#br1" timeOffset="42">3247 2617 416 0 0,'-18'1'11239'0'0,"2"2"-6797"0"0,15-2-4331 0 0,-1-1-1 0 0,0 1 1 0 0,1 0 0 0 0,-1 0-1 0 0,1 0 1 0 0,0 1 0 0 0,-1-1-1 0 0,1 0 1 0 0,0 0 0 0 0,0 1-1 0 0,-1-1 1 0 0,1 1 0 0 0,0-1-1 0 0,1 1 1 0 0,-1-1 0 0 0,0 1 0 0 0,0 0-1 0 0,1 0-110 0 0,-4 7 139 0 0,0 1 0 0 0,1 0 1 0 0,-1 5-140 0 0,4-12 29 0 0,-1 1 0 0 0,0 0 0 0 0,1-1 0 0 0,0 1 1 0 0,-1 0-1 0 0,2 0 0 0 0,-1-1 0 0 0,0 1 1 0 0,1 0-1 0 0,-1 0 0 0 0,1 0-29 0 0,0-4-12 0 0,-1 1 0 0 0,0-1 0 0 0,0 1 0 0 0,0-1 0 0 0,0 1 0 0 0,1-1 0 0 0,-1 1 1 0 0,0-1-1 0 0,0 0 0 0 0,1 1 0 0 0,-1-1 0 0 0,0 1 0 0 0,1-1 0 0 0,-1 0 0 0 0,1 1 0 0 0,-1-1 0 0 0,0 0 0 0 0,1 1 0 0 0,-1-1 0 0 0,1 0 0 0 0,-1 0 0 0 0,1 1 1 0 0,-1-1-1 0 0,1 0 0 0 0,-1 0 0 0 0,1 0 0 0 0,-1 0 0 0 0,1 1 12 0 0,0-2-55 0 0,0 1 0 0 0,0 0 1 0 0,0 0-1 0 0,0-1 0 0 0,0 1 0 0 0,0 0 0 0 0,0-1 1 0 0,0 1-1 0 0,-1-1 0 0 0,1 1 0 0 0,0-1 1 0 0,0 0-1 0 0,0 1 0 0 0,0-1 55 0 0,3-4-354 0 0,0 1 0 0 0,-1 0-1 0 0,1-1 1 0 0,2-5 354 0 0,4-7-780 0 0,-1-1 0 0 0,0 0 0 0 0,-2-1-1 0 0,1-4 781 0 0,21-79-377 0 0,-24 83 564 0 0,-2 6 137 0 0,-1 6 192 0 0,1-1 1 0 0,-2 1-1 0 0,1-1 1 0 0,-1 0-1 0 0,0 0 1 0 0,-1 0-1 0 0,0-3-516 0 0,-15 54 3550 0 0,6 0-2840 0 0,2-1 0 0 0,2 7-710 0 0,3-33-40 0 0,2 1-1 0 0,0 0 1 0 0,1 0-1 0 0,1 0 1 0 0,1-1-1 0 0,0 1 1 0 0,1 0 40 0 0,-4-15-196 0 0,1 0 1 0 0,0 0-1 0 0,0 0 1 0 0,0 0 0 0 0,0 0-1 0 0,0 0 1 0 0,0 0-1 0 0,0-1 1 0 0,1 1 0 0 0,-1 0-1 0 0,0-1 1 0 0,3 2 195 0 0,-3-2-379 0 0,0 0-1 0 0,0 0 1 0 0,0-1 0 0 0,0 1-1 0 0,0-1 1 0 0,0 1 0 0 0,0-1-1 0 0,0 1 1 0 0,0-1 0 0 0,1 0-1 0 0,-1 0 1 0 0,0 1 0 0 0,0-1-1 0 0,1 0 1 0 0,-1 0 0 0 0,0 0-1 0 0,0 0 1 0 0,0 0 0 0 0,1-1 0 0 0,-1 1-1 0 0,0 0 1 0 0,0 0 0 0 0,0-1 379 0 0,6-2-8019 0 0</inkml:trace>
  <inkml:trace contextRef="#ctx0" brushRef="#br1" timeOffset="43">3406 2685 0 0 0,'18'-20'16860'0'0,"-10"9"-17413"0"0,-7 8 588 0 0,15-32 94 0 0,-15 33-92 0 0,-1 0 0 0 0,1 0 0 0 0,-1 0 0 0 0,1 0 0 0 0,-1 0 0 0 0,0 0 0 0 0,0 0 0 0 0,0 0 0 0 0,0 0 0 0 0,0 0 0 0 0,0 0 0 0 0,-1 0 0 0 0,1 0 0 0 0,-1 0 0 0 0,1 0 0 0 0,-1 0 0 0 0,0 0-37 0 0,1 1 24 0 0,0 1 0 0 0,0 0 1 0 0,0 0-1 0 0,0-1 0 0 0,0 1 1 0 0,-1 0-1 0 0,1 0 0 0 0,0 0 1 0 0,0-1-1 0 0,0 1 0 0 0,-1 0 1 0 0,1 0-1 0 0,0 0 0 0 0,0 0 1 0 0,-1 0-1 0 0,1-1 0 0 0,0 1 1 0 0,0 0-1 0 0,-1 0 1 0 0,1 0-1 0 0,0 0 0 0 0,0 0 1 0 0,-1 0-1 0 0,1 0 0 0 0,0 0 1 0 0,0 0-1 0 0,-1 0 0 0 0,1 0 1 0 0,0 0-1 0 0,-1 0 0 0 0,1 0 1 0 0,0 0-1 0 0,0 0 0 0 0,-1 0 1 0 0,1 0-25 0 0,-11 8 916 0 0,-5 12 396 0 0,12-12-1011 0 0,1-1-1 0 0,-1 1 1 0 0,1 0-1 0 0,1 0 1 0 0,-1 0 0 0 0,1 0-1 0 0,0 7-300 0 0,1-11 29 0 0,1 0 0 0 0,-1 0 0 0 0,1 0 0 0 0,0 0 0 0 0,0 0 0 0 0,1 0 1 0 0,-1 0-1 0 0,1-1 0 0 0,0 1 0 0 0,0 0 0 0 0,0 0 0 0 0,0 0 0 0 0,1 0 0 0 0,-1-1 0 0 0,1 1 0 0 0,0-1 0 0 0,1 1-29 0 0,-3-3 2 0 0,1 0-1 0 0,0 0 1 0 0,0 0-1 0 0,0 0 1 0 0,0-1-1 0 0,0 1 0 0 0,0 0 1 0 0,0 0-1 0 0,0-1 1 0 0,0 1-1 0 0,0-1 1 0 0,0 1-1 0 0,0-1 1 0 0,0 1-1 0 0,1-1 1 0 0,-1 0-1 0 0,0 0 1 0 0,0 1-1 0 0,0-1 0 0 0,1 0 1 0 0,-1 0-2 0 0,2-1-47 0 0,-1 1 1 0 0,0 0-1 0 0,0-1 0 0 0,1 0 1 0 0,-1 1-1 0 0,0-1 0 0 0,0 0 1 0 0,0 0-1 0 0,0 0 1 0 0,0 0-1 0 0,1-1 47 0 0,3-3-452 0 0,0 0 1 0 0,0 0-1 0 0,0-1 1 0 0,0 1-1 0 0,-1-1 1 0 0,1-2 451 0 0,-3 4-288 0 0,3-3-226 0 0,0 0 0 0 0,-1-1 0 0 0,0 0 1 0 0,0 1-1 0 0,0-2 0 0 0,-1 1 0 0 0,-1-1 1 0 0,2-5 513 0 0,-7 21 4028 0 0,1-6-3921 0 0,0 1 0 0 0,1 0 0 0 0,-1-1 0 0 0,1 1-1 0 0,-1 0 1 0 0,1 0 0 0 0,0-1 0 0 0,0 1 0 0 0,0 0-1 0 0,-1 0 1 0 0,2-1 0 0 0,-1 1 0 0 0,0 2-107 0 0,3 8 38 0 0,0 0 0 0 0,0 0 0 0 0,1-1 0 0 0,1 1 0 0 0,0-1 0 0 0,4 6-38 0 0,-5-7-3 0 0,-10-12-23 0 0,-9-13 27 0 0,13 13 39 0 0,0-1 0 0 0,0 1 0 0 0,0-1 0 0 0,1 0 0 0 0,-1 1 0 0 0,1-1 0 0 0,-1 0 0 0 0,1 0 0 0 0,0 0 1 0 0,0 0-1 0 0,1 0 0 0 0,-1 0 0 0 0,1 0 0 0 0,-1 0 0 0 0,1 0 0 0 0,0-1 0 0 0,0 1 0 0 0,0 0 0 0 0,1 0 0 0 0,-1 0 0 0 0,1 0 0 0 0,-1 0 1 0 0,1 0-1 0 0,0 0 0 0 0,1 0 0 0 0,-1 0 0 0 0,0 0 0 0 0,1 0 0 0 0,-1 1 0 0 0,1-1 0 0 0,0 1 0 0 0,0-1 0 0 0,0 1 0 0 0,0 0 0 0 0,0-1 1 0 0,1 1-1 0 0,-1 0 0 0 0,1 1 0 0 0,0-2-40 0 0,6-3-645 0 0,0 0 0 0 0,0 1-1 0 0,1 0 1 0 0,3-2 645 0 0,1 2-1160 0 0</inkml:trace>
  <inkml:trace contextRef="#ctx0" brushRef="#br1" timeOffset="44">4102 2504 608 0 0,'2'11'11286'0'0,"-1"3"-4642"0"0,-1 7-3234 0 0,0 14-3761 0 0,-1 20 591 0 0,1 15-554 0 0,-1-55-3140 0 0,0 0-3367 0 0,1-13-9 0 0,0-1 3948 0 0</inkml:trace>
  <inkml:trace contextRef="#ctx0" brushRef="#br1" timeOffset="45">3988 2525 368 0 0,'-1'0'-359'0'0,"-8"0"881"0"0,-3-1 8995 0 0,12 1-9326 0 0,0 0 0 0 0,0 0 0 0 0,0 0 0 0 0,0 0 0 0 0,0 0-1 0 0,-1 0 1 0 0,1 0 0 0 0,0 0 0 0 0,0 0 0 0 0,0 0 0 0 0,0 0 0 0 0,0 0 0 0 0,0 0 0 0 0,0 0-1 0 0,0 0 1 0 0,0 0 0 0 0,-1-1 0 0 0,1 1 0 0 0,0 0 0 0 0,0 0 0 0 0,0 0 0 0 0,0 0 0 0 0,0 0 0 0 0,0 0-1 0 0,0 0 1 0 0,0 0 0 0 0,0-1 0 0 0,0 1 0 0 0,0 0 0 0 0,0 0 0 0 0,0 0 0 0 0,0 0 0 0 0,0 0-1 0 0,0 0 1 0 0,0 0 0 0 0,0-1 0 0 0,0 1 0 0 0,0 0 0 0 0,0 0 0 0 0,0 0 0 0 0,0 0 0 0 0,0 0 0 0 0,0 0-1 0 0,0 0-190 0 0,9-9 1516 0 0,1 4-871 0 0,0-1 0 0 0,0 1 1 0 0,1 1-1 0 0,2-1-645 0 0,17-7 750 0 0,-6 2-920 0 0,1 1 0 0 0,0 1-1 0 0,1 1 1 0 0,0 1 170 0 0,-2 0-568 0 0</inkml:trace>
  <inkml:trace contextRef="#ctx0" brushRef="#br1" timeOffset="46">4181 2663 800 0 0,'0'0'282'0'0,"0"0"0"0"0,0 0 0 0 0,0 0 0 0 0,0 0 0 0 0,0 0 1 0 0,0 0-1 0 0,0 0 0 0 0,-1 0 0 0 0,1 0 0 0 0,0 0 0 0 0,0 0 0 0 0,0 0 0 0 0,0 0 0 0 0,0 0 0 0 0,0 0 0 0 0,-1 0 0 0 0,1 0 0 0 0,0 0 0 0 0,0 0 0 0 0,0 0 0 0 0,0 0 0 0 0,0 0 0 0 0,0 0 1 0 0,0 0-1 0 0,0 0 0 0 0,-1 1 0 0 0,1-1 0 0 0,0 0 0 0 0,0 0 0 0 0,0 0 0 0 0,0 0 0 0 0,0 0 0 0 0,0 0 0 0 0,0 0 0 0 0,0 0 0 0 0,0 0 0 0 0,0 1 0 0 0,0-1 0 0 0,0 0 0 0 0,0 0 0 0 0,0 0 1 0 0,0 0-1 0 0,0 0 0 0 0,0 0 0 0 0,0 0 0 0 0,0 1-282 0 0,4 4 5397 0 0,-3-5-5266 0 0,-1 1 1 0 0,1-1-1 0 0,0 1 0 0 0,-1-1 0 0 0,1 0 1 0 0,0 1-1 0 0,0-1 0 0 0,-1 0 0 0 0,1 0 0 0 0,0 1 1 0 0,0-1-1 0 0,-1 0 0 0 0,1 0 0 0 0,0 0 0 0 0,0 0 1 0 0,0 0-1 0 0,-1 0 0 0 0,1 0 0 0 0,0 0 0 0 0,0-1 1 0 0,-1 1-1 0 0,1 0 0 0 0,0 0-131 0 0,11-8 61 0 0,0 1-1 0 0,-1-2 0 0 0,0 0 1 0 0,1-1-61 0 0,-7 6-239 0 0,-1 0-1 0 0,0-1 1 0 0,0 0 0 0 0,0 1-1 0 0,-1-1 1 0 0,0-1 0 0 0,0 1 0 0 0,0 0-1 0 0,0-1 1 0 0,1-4 239 0 0,-4 10 5 0 0,0-1 0 0 0,0 1 0 0 0,1-1 0 0 0,-1 1 0 0 0,0 0 0 0 0,0-1 0 0 0,0 1 0 0 0,0-1 0 0 0,0 1 0 0 0,1 0 0 0 0,-1-1 0 0 0,0 1 0 0 0,0-1 0 0 0,0 1 0 0 0,0-1 0 0 0,0 1 1 0 0,-1 0-1 0 0,1-1 0 0 0,0 1 0 0 0,0-1 0 0 0,0 1 0 0 0,0 0 0 0 0,0-1 0 0 0,0 1 0 0 0,-1-1 0 0 0,1 1 0 0 0,0 0 0 0 0,0-1 0 0 0,-1 1 0 0 0,1 0 0 0 0,0-1 0 0 0,-1 1 0 0 0,1 0 0 0 0,0-1-5 0 0,-1 1 66 0 0,0 0-1 0 0,0 0 1 0 0,0 0 0 0 0,0 0-1 0 0,0 0 1 0 0,0 0 0 0 0,0 0-1 0 0,0 1 1 0 0,0-1-1 0 0,0 0 1 0 0,0 0 0 0 0,0 1-1 0 0,0-1 1 0 0,-1 1-66 0 0,-3 2 427 0 0,-1 0-1 0 0,0 0 1 0 0,1 1 0 0 0,-4 2-427 0 0,3 0 223 0 0,0 0 0 0 0,0 1 1 0 0,0-1-1 0 0,1 1 0 0 0,0 0 0 0 0,1 0 1 0 0,-1 1-1 0 0,1-1 0 0 0,0 2-223 0 0,3-7 13 0 0,0 1-1 0 0,0-1 1 0 0,0 1-1 0 0,0 0 1 0 0,1-1-1 0 0,-1 1 1 0 0,1 0-1 0 0,-1 0 1 0 0,1 0-1 0 0,0-1 0 0 0,0 1 1 0 0,0 0-1 0 0,0 0 1 0 0,1 0-1 0 0,-1-1 1 0 0,1 1-1 0 0,0 0 1 0 0,0 0-1 0 0,0-1 1 0 0,0 1-1 0 0,0-1 0 0 0,0 1 1 0 0,1-1-1 0 0,-1 1 1 0 0,1-1-1 0 0,0 0 1 0 0,0 0-1 0 0,0 0 1 0 0,0 1-13 0 0,0-2-186 0 0,0 0-1 0 0,0 1 1 0 0,1-1 0 0 0,-1 0 0 0 0,0 0 0 0 0,0-1 0 0 0,0 1-1 0 0,1 0 1 0 0,-1-1 0 0 0,0 1 0 0 0,1-1 0 0 0,-1 0 0 0 0,1 0 0 0 0,-1 0-1 0 0,0 0 1 0 0,1 0 0 0 0,-1-1 0 0 0,0 1 0 0 0,2-1 186 0 0,2 0-1663 0 0,1-1 1 0 0,-1 0-1 0 0,1 0 1 0 0,-1-1-1 0 0,0 1 1 0 0,2-2 1662 0 0,2-2-8958 0 0</inkml:trace>
  <inkml:trace contextRef="#ctx0" brushRef="#br1" timeOffset="47">4429 2578 1312 0 0,'-10'-2'13514'0'0,"-1"4"-8063"0"0,-12 11-4705 0 0,10-6 481 0 0,-14 6 277 0 0,27-11-1387 0 0,4 0-90 0 0,6 1-80 0 0,18 0-10 0 0,-23-3 55 0 0,1 1 1 0 0,-1-1-1 0 0,1 1 1 0 0,-1 0-1 0 0,0 0 1 0 0,1 1 0 0 0,-1-1-1 0 0,0 1 1 0 0,0 1-1 0 0,0-1 1 0 0,3 2 7 0 0,-7-3 2 0 0,0 0 0 0 0,-1-1 0 0 0,1 1 0 0 0,0 0 0 0 0,-1 0 0 0 0,1 0 0 0 0,0 0 0 0 0,-1 0 0 0 0,1-1 0 0 0,-1 1-1 0 0,0 0 1 0 0,1 0 0 0 0,-1 0 0 0 0,0 0 0 0 0,1 0 0 0 0,-1 1 0 0 0,0-1 0 0 0,0 0 0 0 0,0 0 0 0 0,0 0 0 0 0,0 0 0 0 0,0 0 0 0 0,0 0 0 0 0,0 0 0 0 0,-1 0 0 0 0,1 0 0 0 0,0 0 0 0 0,0 0 0 0 0,-1 0 0 0 0,1 0 0 0 0,-1 0 0 0 0,1 0 0 0 0,-1 0 0 0 0,1 0 0 0 0,-2 0-2 0 0,-2 5 34 0 0,0 0 1 0 0,-1 0-1 0 0,0-1 0 0 0,-5 5-34 0 0,5-5 24 0 0,0 0-53 0 0,0-1 0 0 0,-1 0 0 0 0,1 0 0 0 0,-1 0 0 0 0,0-1 0 0 0,-3 2 29 0 0,7-4-762 0 0,0 0-1 0 0,0-1 1 0 0,0 1 0 0 0,0 0 0 0 0,0-1 0 0 0,0 0 0 0 0,0 1-1 0 0,-1-1 763 0 0,3-1-7404 0 0,1 0 815 0 0,0 0 4260 0 0</inkml:trace>
  <inkml:trace contextRef="#ctx0" brushRef="#br1" timeOffset="48">4524 2456 264 0 0,'3'-10'1794'0'0,"-3"9"-509"0"0,0 0 0 0 0,1-1 0 0 0,-1 1 0 0 0,0 0 0 0 0,1-1 0 0 0,-1 1 0 0 0,1 0 0 0 0,0 0-1 0 0,-1-1 1 0 0,1 1 0 0 0,0 0 0 0 0,0 0 0 0 0,-1 0 0 0 0,1 0-1285 0 0,3 20 3745 0 0,1 138 2 0 0,-5-105-5229 0 0,0 0-3444 0 0,0-26 688 0 0,0-18 692 0 0</inkml:trace>
  <inkml:trace contextRef="#ctx0" brushRef="#br1" timeOffset="49">4495 2615 3001 0 0,'-3'-3'17819'0'0,"2"0"-14282"0"0,1 0-1592 0 0,0 0-1217 0 0,2 2-80 0 0,3-1-488 0 0,1 0 88 0 0,4-1-224 0 0,1 2-248 0 0,4-2-384 0 0,0 0-624 0 0,5 2 952 0 0,3 0-625 0 0,1-1-359 0 0</inkml:trace>
  <inkml:trace contextRef="#ctx0" brushRef="#br1" timeOffset="50">4705 2619 2192 0 0,'0'2'15404'0'0,"3"-1"-12556"0"0,3-1-1999 0 0,0 0 591 0 0,2 0-760 0 0,3-2-104 0 0,2-2-168 0 0,3 0-368 0 0,2 0-40 0 0,4-1 0 0 0,3-1-224 0 0,-2 0-176 0 0</inkml:trace>
  <inkml:trace contextRef="#ctx0" brushRef="#br1" timeOffset="51">1658 3072 176 0 0,'0'0'63'0'0,"0"0"1"0"0,-1 0-1 0 0,1 1 1 0 0,0-1-1 0 0,-1 0 1 0 0,1 0-1 0 0,0 1 0 0 0,-1-1 1 0 0,1 0-1 0 0,0 1 1 0 0,0-1-1 0 0,0 0 1 0 0,-1 1-1 0 0,1-1 1 0 0,0 1-1 0 0,0-1 0 0 0,0 0 1 0 0,0 1-1 0 0,-1-1 1 0 0,1 1-1 0 0,0-1 1 0 0,0 0-1 0 0,0 1 0 0 0,0-1 1 0 0,0 1-1 0 0,0-1 1 0 0,0 1-1 0 0,0-1 1 0 0,0 0-1 0 0,1 1 0 0 0,-1-1-63 0 0,1 18 5744 0 0,0-15-3701 0 0,2 23 1232 0 0,2 12 17 0 0,-1 38-3292 0 0,-3-71 195 0 0,0-6-55 0 0,-2-11-102 0 0,-4-5-91 0 0,0 0 0 0 0,1 0 0 0 0,1-1 0 0 0,-1-12 53 0 0,-1-4 3 0 0,4 27 68 0 0,1 0 0 0 0,-1 0 0 0 0,1 0 0 0 0,1 0 0 0 0,-1 0 1 0 0,1 0-1 0 0,1 1 0 0 0,-1-1 0 0 0,1 0 0 0 0,0 0 0 0 0,1-1-71 0 0,-2 6 39 0 0,0-1 0 0 0,0 1 0 0 0,0-1-1 0 0,1 1 1 0 0,-1 0 0 0 0,0 0-1 0 0,1-1 1 0 0,0 1 0 0 0,-1 0 0 0 0,1 0-1 0 0,0 1 1 0 0,0-1 0 0 0,0 0-1 0 0,0 1 1 0 0,1-1 0 0 0,-1 1 0 0 0,0-1-1 0 0,1 1 1 0 0,-1 0 0 0 0,1 0 0 0 0,-1 0-1 0 0,1 1 1 0 0,-1-1 0 0 0,1 1-1 0 0,-1-1 1 0 0,1 1 0 0 0,0 0 0 0 0,-1 0-1 0 0,1 0 1 0 0,2 0-39 0 0,-4 0 2 0 0,0 0-1 0 0,1 1 1 0 0,-1-1 0 0 0,0 0-1 0 0,1 1 1 0 0,-1-1 0 0 0,0 1 0 0 0,0-1-1 0 0,1 1 1 0 0,-1 0 0 0 0,0-1-1 0 0,0 1 1 0 0,0 0 0 0 0,0 0-1 0 0,0 0 1 0 0,0 0 0 0 0,0 0 0 0 0,0 0-1 0 0,0 0 1 0 0,0 0 0 0 0,-1 0-2 0 0,2 2 10 0 0,-2-1 1 0 0,1 0-1 0 0,0 0 1 0 0,0 1 0 0 0,-1-1-1 0 0,1 0 1 0 0,-1 1-1 0 0,0-1 1 0 0,0 0-1 0 0,0 1 1 0 0,0 1-11 0 0,0 2 50 0 0,-1 1 0 0 0,0-1 0 0 0,-1 0 0 0 0,1 0 0 0 0,-1 0 1 0 0,-1 0-1 0 0,1-1 0 0 0,-1 1 0 0 0,0 1-50 0 0,-1-2 87 0 0,1 0-1 0 0,-1 0 1 0 0,0 0 0 0 0,0 0 0 0 0,0 0 0 0 0,-1-1-1 0 0,0 0 1 0 0,0 0 0 0 0,0 0 0 0 0,-1 0-87 0 0,2-2 107 0 0,1 0-1 0 0,-1-1 1 0 0,1 1 0 0 0,-1-1-1 0 0,0 0 1 0 0,0 0 0 0 0,0 0-1 0 0,1 0 1 0 0,-1-1 0 0 0,0 0 0 0 0,0 0-107 0 0,-1 1 604 0 0,4 1-195 0 0,10 3-7 0 0,16 4-42 0 0,-6-2 170 0 0,0 2 0 0 0,14 8-530 0 0,16 7-2347 0 0,-14-12-4836 0 0,-29-11 2807 0 0</inkml:trace>
  <inkml:trace contextRef="#ctx0" brushRef="#br1" timeOffset="52">1886 3181 1000 0 0,'-1'0'324'0'0,"1"0"-1"0"0,0 0 1 0 0,0 0-1 0 0,0 0 1 0 0,0 0 0 0 0,0 0-1 0 0,0-1 1 0 0,-1 1-1 0 0,1 0 1 0 0,0 0-1 0 0,0 0 1 0 0,0 0-1 0 0,0 0 1 0 0,0 0 0 0 0,0 0-1 0 0,0 0 1 0 0,0-1-1 0 0,0 1 1 0 0,0 0-1 0 0,-1 0 1 0 0,1 0 0 0 0,0 0-1 0 0,0 0 1 0 0,0 0-1 0 0,0-1 1 0 0,0 1-1 0 0,0 0 1 0 0,0 0-1 0 0,0 0 1 0 0,0 0 0 0 0,0 0-1 0 0,0-1 1 0 0,0 1-1 0 0,0 0 1 0 0,0 0-1 0 0,0 0 1 0 0,1 0-1 0 0,-1 0 1 0 0,0-1 0 0 0,0 1-1 0 0,0 0 1 0 0,0 0-1 0 0,0 0 1 0 0,0 0-1 0 0,0 0 1 0 0,0 0-324 0 0,8-12 5071 0 0,17-17-7114 0 0,-16 19 3221 0 0,-8 10-1182 0 0,20-29-629 0 0,-20 28 593 0 0,0 0 0 0 0,0 0 0 0 0,0 0 0 0 0,-1-1 0 0 0,1 1 1 0 0,0 0-1 0 0,-1-1 0 0 0,1 1 0 0 0,-1 0 0 0 0,0-1 0 0 0,1 1 0 0 0,-1-1 1 0 0,0 1-1 0 0,0 0 0 0 0,0-1 0 0 0,0 1 0 0 0,0-1 0 0 0,0 1 1 0 0,0-1-1 0 0,0 1 0 0 0,-1 0 0 0 0,0-2 40 0 0,1 3 28 0 0,0-1 0 0 0,-1 1 0 0 0,1-1 0 0 0,-1 1 0 0 0,1 0 0 0 0,-1-1 0 0 0,1 1 0 0 0,-1 0 0 0 0,0 0 0 0 0,1-1 0 0 0,-1 1 0 0 0,1 0 0 0 0,-1 0 0 0 0,1 0 0 0 0,-1-1 0 0 0,0 1 0 0 0,1 0 0 0 0,-1 0 0 0 0,0 0 0 0 0,1 0 0 0 0,-1 0 0 0 0,1 0 0 0 0,-1 1 0 0 0,0-1 0 0 0,1 0 0 0 0,-1 0-1 0 0,1 0 1 0 0,-1 0 0 0 0,0 1 0 0 0,1-1 0 0 0,-1 0 0 0 0,1 1 0 0 0,-1-1 0 0 0,1 0 0 0 0,-1 1 0 0 0,1-1-28 0 0,-21 17 1126 0 0,20-16-1036 0 0,-5 5 175 0 0,0 0-1 0 0,1 0 1 0 0,-1 0-1 0 0,2 1 1 0 0,-1 0-1 0 0,1 0 1 0 0,0 0 0 0 0,-2 7-265 0 0,4-11 91 0 0,1 0 1 0 0,-1 1 0 0 0,1-1 0 0 0,0 1 0 0 0,0 0-1 0 0,1-1 1 0 0,-1 1 0 0 0,1 0 0 0 0,0-1 0 0 0,0 1 0 0 0,0 0-1 0 0,0 0 1 0 0,1-1 0 0 0,-1 1 0 0 0,1 0 0 0 0,0-1-1 0 0,0 1 1 0 0,1-1 0 0 0,-1 1 0 0 0,2 1-92 0 0,-2-4-193 0 0,0 1 0 0 0,0 0 1 0 0,0-1-1 0 0,0 1 0 0 0,1-1 0 0 0,-1 0 0 0 0,1 1 0 0 0,-1-1 1 0 0,1 0-1 0 0,-1 0 0 0 0,1 0 0 0 0,0 0 0 0 0,0 0 1 0 0,-1 0-1 0 0,1-1 0 0 0,0 1 0 0 0,0-1 0 0 0,0 1 1 0 0,0-1-1 0 0,0 0 0 0 0,0 1 0 0 0,-1-1 0 0 0,1 0 0 0 0,0 0 1 0 0,0 0-1 0 0,1-1 193 0 0,2 0-931 0 0,0 0-1 0 0,0 0 1 0 0,0 0 0 0 0,0-1-1 0 0,-1 0 1 0 0,1 0 0 0 0,-1 0-1 0 0,1-1 1 0 0,2-1 931 0 0,4-4-8844 0 0</inkml:trace>
  <inkml:trace contextRef="#ctx0" brushRef="#br1" timeOffset="53">2100 3062 728 0 0,'-12'4'13929'0'0,"0"1"-9097"0"0,-8 4-2804 0 0,15-8-1718 0 0,1 1 1 0 0,0-1 0 0 0,0 1-1 0 0,0 0 1 0 0,0 0 0 0 0,0 1 0 0 0,0-1-1 0 0,-2 2-310 0 0,6-3 15 0 0,-1 0 0 0 0,0-1 0 0 0,1 1 0 0 0,-1 0 0 0 0,1-1-1 0 0,-1 1 1 0 0,0 0 0 0 0,1 0 0 0 0,0 0 0 0 0,-1 0 0 0 0,1-1 0 0 0,-1 1-1 0 0,1 0 1 0 0,0 0 0 0 0,0 0 0 0 0,0 0 0 0 0,-1 0 0 0 0,1 0 0 0 0,0 0-1 0 0,0 0 1 0 0,0 0 0 0 0,0 0 0 0 0,1-1 0 0 0,-1 1 0 0 0,0 0 0 0 0,0 0 0 0 0,0 0-1 0 0,1 0 1 0 0,-1 0 0 0 0,0 0 0 0 0,1 0 0 0 0,-1-1 0 0 0,1 1 0 0 0,-1 0-1 0 0,1 0 1 0 0,0-1 0 0 0,-1 1 0 0 0,1 0 0 0 0,0-1 0 0 0,-1 1 0 0 0,1 0-1 0 0,0-1 1 0 0,0 1-15 0 0,4 3-188 0 0,0 0-1 0 0,0-1 1 0 0,1 1 0 0 0,-1-1-1 0 0,1 0 1 0 0,0-1 0 0 0,0 0-1 0 0,0 1 189 0 0,0-1-311 0 0,0 0 0 0 0,0 0 0 0 0,-1 1 1 0 0,1 0-1 0 0,-1 0 0 0 0,0 1 0 0 0,4 3 311 0 0,-8-7-11 0 0,0 1-1 0 0,-1-1 1 0 0,1 1 0 0 0,-1-1 0 0 0,1 1-1 0 0,-1-1 1 0 0,1 1 0 0 0,-1 0 0 0 0,0-1-1 0 0,1 1 1 0 0,-1 0 0 0 0,0-1 0 0 0,1 1-1 0 0,-1 0 1 0 0,0-1 0 0 0,0 1 0 0 0,1 0-1 0 0,-1-1 1 0 0,0 1 0 0 0,0 0-1 0 0,0 0 1 0 0,0-1 0 0 0,0 1 0 0 0,0 0-1 0 0,0 0 1 0 0,-1-1 0 0 0,1 1 0 0 0,0 0 11 0 0,-1 0 19 0 0,1 0 1 0 0,-1 0 0 0 0,0 1-1 0 0,0-1 1 0 0,0 0 0 0 0,0 0-1 0 0,0 0 1 0 0,0 0 0 0 0,0 0-1 0 0,0-1 1 0 0,0 1-1 0 0,-1 0 1 0 0,1 0 0 0 0,0-1-20 0 0,-6 3 199 0 0,1 0 0 0 0,-1-1 1 0 0,1 0-1 0 0,-1 0 0 0 0,-6 1-199 0 0,-20-2 770 0 0,16-4-1888 0 0,17 2 813 0 0,-1 1 0 0 0,0 0 1 0 0,0-1-1 0 0,0 1 0 0 0,1-1 1 0 0,-1 1-1 0 0,0-1 0 0 0,1 1 1 0 0,-1-1-1 0 0,0 0 0 0 0,1 1 1 0 0,-1-1-1 0 0,1 0 0 0 0,-1 0 1 0 0,0 0 304 0 0,0-3-3089 0 0</inkml:trace>
  <inkml:trace contextRef="#ctx0" brushRef="#br1" timeOffset="54">2208 3166 22365 0 0,'-2'2'18'0'0,"1"0"0"0"0,-1 0 1 0 0,0 0-1 0 0,1 1 1 0 0,0-1-1 0 0,-1 0 0 0 0,1 1 1 0 0,0-1-1 0 0,0 0 0 0 0,1 1 1 0 0,-1 0-1 0 0,0-1 0 0 0,1 3-18 0 0,-1 2 28 0 0,0 0 0 0 0,1 0 0 0 0,0 1 1 0 0,1 0-29 0 0,0-9-154 0 0,5-3-98 0 0,1-3-49 0 0,-3 4 88 0 0,0-1-165 0 0,35-34-3014 0 0,3-3 237 0 0,-40 38 3094 0 0,11-11-19 0 0,-13 14 193 0 0,0-1-1 0 0,1 1 1 0 0,-1-1-1 0 0,0 1 1 0 0,1-1 0 0 0,-1 1-1 0 0,0-1 1 0 0,1 1-1 0 0,-1-1 1 0 0,0 1-1 0 0,0-1 1 0 0,0 0-1 0 0,1 1 1 0 0,-1-1 0 0 0,0 1-1 0 0,0-1 1 0 0,0 0-1 0 0,0 1 1 0 0,0-1-1 0 0,0 1 1 0 0,0-1 0 0 0,0 0-1 0 0,-1 1 1 0 0,1-1-113 0 0,0 1 69 0 0,0 0 1 0 0,0 0 0 0 0,0 0-1 0 0,-1 0 1 0 0,1 0-1 0 0,0 0 1 0 0,0 0 0 0 0,0 0-1 0 0,0 0 1 0 0,-1 0-1 0 0,1 1 1 0 0,0-1 0 0 0,0 0-1 0 0,0 0 1 0 0,0 0-1 0 0,0 0 1 0 0,-1 0 0 0 0,1 0-1 0 0,0 0 1 0 0,0 0-1 0 0,0 0 1 0 0,0 1 0 0 0,0-1-1 0 0,0 0 1 0 0,-1 0-1 0 0,1 0 1 0 0,0 0 0 0 0,0 0-1 0 0,0 1 1 0 0,0-1-1 0 0,0 0 1 0 0,0 0 0 0 0,0 0-1 0 0,0 0 1 0 0,0 0-1 0 0,0 1 1 0 0,0-1 0 0 0,0 0-1 0 0,0 0 1 0 0,0 0-1 0 0,0 0 1 0 0,0 1 0 0 0,0-1-1 0 0,0 0 1 0 0,0 0-70 0 0,-3 12 796 0 0,2-11-537 0 0,-3 11 323 0 0,0-1-163 0 0,0 0-1 0 0,1 0 1 0 0,0 4-419 0 0,2-13-114 0 0,1 0-1 0 0,0 1 1 0 0,-1-1 0 0 0,1 1 0 0 0,0-1 0 0 0,1 1-1 0 0,-1-1 1 0 0,0 1 0 0 0,1-1 0 0 0,-1 1-1 0 0,1-1 1 0 0,-1 1 0 0 0,1-1 0 0 0,0 0 0 0 0,0 1-1 0 0,1-1 1 0 0,-1 1 114 0 0,0-3-198 0 0,-1 1 0 0 0,0-1 1 0 0,0 1-1 0 0,1-1 0 0 0,-1 0 0 0 0,0 1 0 0 0,1-1 0 0 0,-1 0 0 0 0,0 0 0 0 0,1 1 0 0 0,-1-1 0 0 0,1 0 1 0 0,-1 0-1 0 0,0 1 0 0 0,1-1 0 0 0,-1 0 0 0 0,1 0 0 0 0,-1 0 0 0 0,0 0 0 0 0,1 0 0 0 0,-1 0 0 0 0,1 0 0 0 0,-1 0 1 0 0,1 0-1 0 0,-1 0 0 0 0,1 0 0 0 0,-1 0 0 0 0,0 0 0 0 0,1 0 0 0 0,0 0 198 0 0,10-8-8541 0 0,-7 5 5309 0 0,3-1 787 0 0</inkml:trace>
  <inkml:trace contextRef="#ctx0" brushRef="#br1" timeOffset="55">2428 2972 744 0 0,'1'-5'1076'0'0,"-1"-6"4910"0"0,0 10-5500 0 0,0 1 0 0 0,1-1 0 0 0,-1 1 0 0 0,0-1 0 0 0,0 0 0 0 0,0 1 0 0 0,0-1 0 0 0,0 1 0 0 0,-1-1 0 0 0,1 1 0 0 0,0-1 0 0 0,0 1 0 0 0,0-1 0 0 0,0 0-1 0 0,-1 1 1 0 0,1-1 0 0 0,0 1 0 0 0,0-1 0 0 0,-1 1 0 0 0,1 0 0 0 0,0-1 0 0 0,-1 1 0 0 0,1-1 0 0 0,0 1 0 0 0,-1-1-486 0 0,1 2 122 0 0,-1-1 1 0 0,1 0 0 0 0,0 0-1 0 0,0 1 1 0 0,-1-1-1 0 0,1 0 1 0 0,0 1-1 0 0,0-1 1 0 0,-1 0-1 0 0,1 1 1 0 0,0-1-1 0 0,0 0 1 0 0,0 1-1 0 0,-1-1 1 0 0,1 1-1 0 0,0-1 1 0 0,0 0 0 0 0,0 1-1 0 0,0-1 1 0 0,0 1-1 0 0,0-1 1 0 0,0 0-1 0 0,0 1 1 0 0,0-1-1 0 0,0 1 1 0 0,0-1-123 0 0,1 16 775 0 0,-1-13-314 0 0,-1 98 1616 0 0,0-12-2983 0 0,5-30-4146 0 0,-3-48 2340 0 0,0-7 611 0 0</inkml:trace>
  <inkml:trace contextRef="#ctx0" brushRef="#br1" timeOffset="56">2523 2993 96 0 0,'3'-20'2429'0'0,"0"-6"13415"0"0,-2 23-13442 0 0,0 6-835 0 0,0 10-479 0 0,-3 18-834 0 0,2 0-1 0 0,1 0 1 0 0,1 0-1 0 0,2-1 1 0 0,2 6-254 0 0,0 11-1470 0 0,-5-42-59 0 0,1 10 1027 0 0,-2-10-4666 0 0,-2-5-7940 0 0,-1-6 11631 0 0</inkml:trace>
  <inkml:trace contextRef="#ctx0" brushRef="#br1" timeOffset="57">2517 3168 0 0 0,'-1'-2'433'0'0,"-12"-28"-164"0"0,10 13 3514 0 0,5 4 7931 0 0,-1 12-11470 0 0,-1 0 0 0 0,1 1-1 0 0,-1-1 1 0 0,1 0-1 0 0,0 1 1 0 0,-1-1-1 0 0,1 1 1 0 0,0-1-1 0 0,-1 1 1 0 0,1-1 0 0 0,0 1-1 0 0,0 0 1 0 0,0-1-1 0 0,0 1 1 0 0,-1 0-1 0 0,1 0 1 0 0,0-1-1 0 0,0 1 1 0 0,0 0-1 0 0,0 0 1 0 0,0 0-244 0 0,23 1 275 0 0,-16-1 157 0 0,40 4-3646 0 0,-16 2-7710 0 0,-24-3 4673 0 0</inkml:trace>
  <inkml:trace contextRef="#ctx0" brushRef="#br1" timeOffset="58">2760 3098 544 0 0,'-10'-9'9740'0'0,"3"-4"-3776"0"0,7 11-5397 0 0,-2-1 1 0 0,1 1-1 0 0,0 0 1 0 0,0 0-1 0 0,-1 0 0 0 0,1 0 1 0 0,-1 0-1 0 0,0-1-567 0 0,1 3 77 0 0,1 0 0 0 0,-1-1-1 0 0,0 1 1 0 0,1-1 0 0 0,-1 1 0 0 0,0 0 0 0 0,1 0 0 0 0,-1-1 0 0 0,0 1-1 0 0,0 0 1 0 0,1 0 0 0 0,-1 0 0 0 0,0 0 0 0 0,0 0 0 0 0,0 0 0 0 0,1 0-1 0 0,-1 0 1 0 0,0 0 0 0 0,0 0 0 0 0,1 0 0 0 0,-1 1 0 0 0,0-1-1 0 0,0 0 1 0 0,1 0 0 0 0,-1 1 0 0 0,0-1 0 0 0,1 1 0 0 0,-1-1 0 0 0,0 0-77 0 0,-4 4 81 0 0,0 0 1 0 0,0 0 0 0 0,0 0 0 0 0,1 0-1 0 0,0 1 1 0 0,0-1 0 0 0,0 1 0 0 0,0 0-1 0 0,0 1 1 0 0,1-1 0 0 0,0 1-1 0 0,1-1 1 0 0,-1 1 0 0 0,1 0 0 0 0,0 0-1 0 0,0 0 1 0 0,1 0 0 0 0,-1 0 0 0 0,1 0-1 0 0,1 0 1 0 0,-1 1 0 0 0,1-1 0 0 0,0 0-1 0 0,1 1-81 0 0,-1-6-26 0 0,0 0 0 0 0,0-1 0 0 0,0 1 0 0 0,0 0 0 0 0,1-1 0 0 0,-1 1 1 0 0,0 0-1 0 0,0-1 0 0 0,1 1 0 0 0,-1 0 0 0 0,0-1 0 0 0,1 1 0 0 0,-1-1 0 0 0,1 1 0 0 0,-1 0 0 0 0,0-1 0 0 0,1 1 0 0 0,-1-1 0 0 0,1 1 0 0 0,0-1 0 0 0,-1 0 0 0 0,1 1 0 0 0,-1-1 0 0 0,1 1 0 0 0,0-1 0 0 0,-1 0 0 0 0,1 0 0 0 0,0 1 0 0 0,0-1 26 0 0,0 0-102 0 0,1 0 1 0 0,-1 0-1 0 0,1-1 0 0 0,-1 1 0 0 0,1 0 0 0 0,-1-1 1 0 0,0 1-1 0 0,1-1 0 0 0,-1 1 0 0 0,0-1 1 0 0,1 1-1 0 0,-1-1 0 0 0,1-1 102 0 0,5-3-574 0 0,0 0-1 0 0,0-1 1 0 0,-1 1-1 0 0,3-4 575 0 0,-3 2-368 0 0,0 1 1 0 0,-1-1-1 0 0,4-6 368 0 0,-7 10 223 0 0,-1 1 0 0 0,1-1 0 0 0,-1 0 0 0 0,1 0 0 0 0,-1-1 0 0 0,0 1 0 0 0,0 0 0 0 0,-1 0 0 0 0,1 0 0 0 0,-1-1 0 0 0,1-1-223 0 0,-1 5 40 0 0,0 0 0 0 0,0 0 1 0 0,0 0-1 0 0,0 0 0 0 0,0 0 1 0 0,0 0-1 0 0,0 0 0 0 0,0-1 1 0 0,0 1-1 0 0,0 0 1 0 0,0 0-1 0 0,0 0 0 0 0,0 0 1 0 0,0 0-1 0 0,0 0 0 0 0,0 0 1 0 0,0 0-1 0 0,0 0 0 0 0,0 0 1 0 0,0 0-1 0 0,0-1 0 0 0,0 1 1 0 0,0 0-1 0 0,0 0 0 0 0,0 0 1 0 0,0 0-1 0 0,0 0 0 0 0,0 0 1 0 0,0 0-1 0 0,0 0 0 0 0,0 0 1 0 0,0 0-1 0 0,0 0 1 0 0,0 0-1 0 0,0 0 0 0 0,0-1 1 0 0,0 1-1 0 0,0 0 0 0 0,0 0 1 0 0,0 0-1 0 0,0 0 0 0 0,-1 0 1 0 0,1 0-1 0 0,0 0 0 0 0,0 0 1 0 0,0 0-1 0 0,0 0 0 0 0,0 0 1 0 0,0 0-1 0 0,0 0 0 0 0,0 0 1 0 0,0 0-1 0 0,0 0 1 0 0,0 0-1 0 0,-1 0 0 0 0,1 0 1 0 0,0 0-1 0 0,0 0 0 0 0,0 0 1 0 0,0 0-1 0 0,0 0 0 0 0,0 0 1 0 0,0 0-1 0 0,0 0 0 0 0,0 0-40 0 0,-5 7 876 0 0,-3 11-511 0 0,7-11-597 0 0,1 1 1 0 0,0-1-1 0 0,0 1 0 0 0,1-1 1 0 0,0 1-1 0 0,1 6 232 0 0,-1-9-572 0 0,-1-4 211 0 0,1 0 0 0 0,-1 0 0 0 0,1 0-1 0 0,-1 0 1 0 0,0 0 0 0 0,1 0-1 0 0,0 0 1 0 0,-1 0 0 0 0,1 0-1 0 0,0 0 1 0 0,-1 0 0 0 0,1 0-1 0 0,0-1 1 0 0,0 1 0 0 0,0 0 361 0 0,10 4-10069 0 0,-7-5 3479 0 0</inkml:trace>
  <inkml:trace contextRef="#ctx0" brushRef="#br1" timeOffset="59">2868 3011 0 0 0,'8'-28'897'0'0,"-1"3"2189"0"0,-4 8 5503 0 0,-2 9-6272 0 0,0-2 4268 0 0,-4 20-3570 0 0,-5 26-2634 0 0,1 1 0 0 0,3 0-1 0 0,0 0 1 0 0,2 1-381 0 0,2-19-277 0 0,-1 18-1089 0 0,3-14-2957 0 0,-1-21-6042 0 0,0-4 4232 0 0,-1-3 3853 0 0,0 1 1756 0 0</inkml:trace>
  <inkml:trace contextRef="#ctx0" brushRef="#br1" timeOffset="60">2841 3132 360 0 0,'-6'-13'1017'0'0,"-12"-17"19280"0"0,50 39-16939 0 0,-20-5-3135 0 0,1 0-1 0 0,0-2 1 0 0,12 2-223 0 0,7-4-2882 0 0,-26 0 334 0 0,-1-1 0 0 0,1 0 1 0 0,-1-1-1 0 0,5-1 2548 0 0,-1-1-9650 0 0</inkml:trace>
  <inkml:trace contextRef="#ctx0" brushRef="#br1" timeOffset="61">3034 3126 1552 0 0,'-1'-14'11086'0'0,"4"1"-5944"0"0,14-11-3690 0 0,-15 22-1829 0 0,0 0-1 0 0,0 0 0 0 0,0-1 0 0 0,-1 1 1 0 0,1-1-1 0 0,-1 1 0 0 0,1-1 1 0 0,-1 0-1 0 0,0 0 0 0 0,0 1 0 0 0,0-1 1 0 0,0 0-1 0 0,0 0 0 0 0,-1-2 378 0 0,0 5 23 0 0,0 0 0 0 0,0 0 0 0 0,0 0 0 0 0,-1 0 0 0 0,1 0 0 0 0,0 0-1 0 0,0 0 1 0 0,0 0 0 0 0,0 0 0 0 0,-1 0 0 0 0,1 0 0 0 0,0 0 0 0 0,0 0 0 0 0,0 0-1 0 0,-1 0 1 0 0,1 0 0 0 0,0 0 0 0 0,0 0 0 0 0,0 0 0 0 0,-1 0 0 0 0,1 0 0 0 0,0 0 0 0 0,0 0-1 0 0,0 0 1 0 0,0 0 0 0 0,-1 0 0 0 0,1 0 0 0 0,0 0 0 0 0,0 0 0 0 0,0 1 0 0 0,0-1-1 0 0,-1 0 1 0 0,1 0 0 0 0,0 0 0 0 0,0 0 0 0 0,0 0 0 0 0,0 1 0 0 0,0-1 0 0 0,0 0-1 0 0,0 0 1 0 0,-1 0 0 0 0,1 0-23 0 0,-8 8 1344 0 0,-10 11 1633 0 0,-24 28 1746 0 0,38-41-4291 0 0,0-1 0 0 0,1 1 0 0 0,0-1 0 0 0,-1 1 1 0 0,2 0-1 0 0,-1 1 0 0 0,1-1 0 0 0,0 1-432 0 0,1-5 58 0 0,1-1 1 0 0,-1 0 0 0 0,1 0-1 0 0,0 1 1 0 0,0-1-1 0 0,0 0 1 0 0,0 0 0 0 0,0 1-1 0 0,0-1 1 0 0,0 0-1 0 0,0 1 1 0 0,1-1 0 0 0,-1 0-1 0 0,0 0 1 0 0,1 1-1 0 0,-1-1 1 0 0,1 0 0 0 0,-1 0-1 0 0,1 0 1 0 0,0 0-1 0 0,-1 0 1 0 0,2 1-59 0 0,-1-1-40 0 0,1 1 1 0 0,-1-1-1 0 0,1 0 1 0 0,0 0-1 0 0,0 0 0 0 0,-1 0 1 0 0,1 0-1 0 0,0 0 0 0 0,0-1 1 0 0,0 1-1 0 0,0-1 0 0 0,0 1 1 0 0,1-1 39 0 0,7 1-779 0 0,-1 0-1 0 0,1-1 1 0 0,0 0 0 0 0,0-1 0 0 0,5-1 779 0 0,12-2-1750 0 0,0-2-980 0 0</inkml:trace>
  <inkml:trace contextRef="#ctx0" brushRef="#br1" timeOffset="62">677 3951 632 0 0,'-8'2'9124'0'0,"7"2"-1307"0"0,6-1-2849 0 0,3 0-4456 0 0,6-3-441 0 0,0 0-1 0 0,0-1 1 0 0,0-1 0 0 0,0 0-1 0 0,0 0 1 0 0,0-2 0 0 0,6-1-71 0 0,3-4-575 0 0</inkml:trace>
  <inkml:trace contextRef="#ctx0" brushRef="#br1" timeOffset="63">1164 3750 192 0 0,'-6'0'1389'0'0,"5"1"6962"0"0,4 5-2333 0 0,-2 1-5771 0 0,-2 26 3457 0 0,-9 18-2325 0 0,1-6-1330 0 0,8-38-100 0 0,-3 24 87 0 0,4-28-51 0 0,0-1 0 0 0,0 0 0 0 0,0 1 1 0 0,0-1-1 0 0,1 0 0 0 0,-1 1 0 0 0,1-1 1 0 0,-1 0-1 0 0,1 0 0 0 0,0 0 0 0 0,0 2 15 0 0,0-4-23 0 0,-1 1-1 0 0,0-1 1 0 0,1 0 0 0 0,-1 1-1 0 0,0-1 1 0 0,1 0 0 0 0,-1 0-1 0 0,1 1 1 0 0,-1-1-1 0 0,0 0 1 0 0,1 0 0 0 0,-1 1-1 0 0,1-1 1 0 0,-1 0 0 0 0,1 0-1 0 0,-1 0 1 0 0,1 0 0 0 0,-1 0-1 0 0,0 0 1 0 0,1 0-1 0 0,-1 0 1 0 0,1 0 0 0 0,-1 0-1 0 0,1 0 1 0 0,-1 0 0 0 0,1 0-1 0 0,-1 0 1 0 0,1 0-1 0 0,-1-1 1 0 0,1 1 0 0 0,-1 0-1 0 0,0 0 1 0 0,1 0 0 0 0,-1-1-1 0 0,1 1 1 0 0,-1 0-1 0 0,0-1 1 0 0,1 1 0 0 0,-1 0-1 0 0,0-1 1 0 0,1 1 0 0 0,-1 0-1 0 0,0-1 24 0 0,18-19-970 0 0,-15 17 741 0 0,5-8-421 0 0,-1 0 1 0 0,0 0 0 0 0,-1-1 0 0 0,1-2 649 0 0,-2 3-43 0 0,0 0 1 0 0,1 1 0 0 0,0 0-1 0 0,1 0 1 0 0,3-2 42 0 0,-8 12 1589 0 0,-1 7-647 0 0,0 12-183 0 0,-1-14-563 0 0,-2 44 159 0 0,1-39-348 0 0,0 1 0 0 0,1-1 0 0 0,0 0 0 0 0,0 1 0 0 0,1-1 0 0 0,1 0 0 0 0,0 0 0 0 0,1 3-7 0 0,-3-12 1 0 0,0-1 1 0 0,0 1-1 0 0,0-1 1 0 0,0 1-1 0 0,0-1 1 0 0,0 1-1 0 0,1-1 1 0 0,-1 1 0 0 0,0-1-1 0 0,0 1 1 0 0,1-1-1 0 0,-1 0 1 0 0,0 1-1 0 0,0-1 1 0 0,1 1-1 0 0,-1-1 1 0 0,0 0-1 0 0,1 1 1 0 0,-1-1-1 0 0,1 0 1 0 0,-1 1-1 0 0,1-1 1 0 0,-1 0-1 0 0,0 1 1 0 0,1-1-1 0 0,-1 0 1 0 0,1 0-1 0 0,-1 0 1 0 0,1 0-1 0 0,0 1-1 0 0,-1-2 1 0 0,1 1 0 0 0,0-1 0 0 0,-1 1 1 0 0,1-1-1 0 0,0 1 0 0 0,-1-1 0 0 0,1 1 0 0 0,-1-1 0 0 0,1 1 0 0 0,-1-1 0 0 0,1 0 1 0 0,-1 1-1 0 0,1-1 0 0 0,-1 0 0 0 0,0 0 0 0 0,1 1 0 0 0,-1-1-1 0 0,12-34-5 0 0,13-86 224 0 0,-14 40-1017 0 0,-13 65-2844 0 0,1 11-1564 0 0,1 4-3373 0 0,-1 4 7603 0 0</inkml:trace>
  <inkml:trace contextRef="#ctx0" brushRef="#br1" timeOffset="64">1396 3857 816 0 0,'7'1'15060'0'0,"-5"7"-9188"0"0,-2-2-6151 0 0,1 3 703 0 0,-2 0 0 0 0,1 0 0 0 0,-1 0 0 0 0,0-1 0 0 0,-1 1 0 0 0,0 0-424 0 0,0-2-379 0 0,0 1 0 0 0,1-1 0 0 0,0 1 0 0 0,1-1 0 0 0,-1 1 1 0 0,1-1-1 0 0,1 1 0 0 0,0 5 379 0 0,-1-13-234 0 0,0 1 1 0 0,0-1 0 0 0,1 0-1 0 0,-1 1 1 0 0,0-1-1 0 0,0 0 1 0 0,0 0-1 0 0,0 1 1 0 0,0-1-1 0 0,1 0 1 0 0,-1 1 0 0 0,0-1-1 0 0,0 0 1 0 0,1 0-1 0 0,-1 0 1 0 0,0 1-1 0 0,0-1 1 0 0,1 0 0 0 0,-1 0-1 0 0,0 0 1 0 0,0 0-1 0 0,1 1 1 0 0,-1-1-1 0 0,0 0 1 0 0,1 0 0 0 0,-1 0-1 0 0,0 0 1 0 0,1 0-1 0 0,-1 0 1 0 0,0 0-1 0 0,1 0 1 0 0,-1 0 0 0 0,0 0-1 0 0,1 0 1 0 0,-1 0-1 0 0,0 0 1 0 0,1 0-1 0 0,-1 0 1 0 0,0 0-1 0 0,1 0 1 0 0,-1-1 0 0 0,0 1-1 0 0,0 0 1 0 0,1 0-1 0 0,-1 0 1 0 0,0 0-1 0 0,0-1 1 0 0,1 1 0 0 0,-1 0-1 0 0,0 0 1 0 0,0-1-1 0 0,1 1 1 0 0,-1 0 233 0 0,3-6-6746 0 0</inkml:trace>
  <inkml:trace contextRef="#ctx0" brushRef="#br1" timeOffset="65">1437 3755 2272 0 0,'-5'-5'15468'0'0,"0"1"-12772"0"0,2 1-1959 0 0,-1 2-217 0 0,2 0-168 0 0,0 2-64 0 0,2-1-152 0 0,-3 3-576 0 0,1 1-336 0 0,3 1-721 0 0,1 0-887 0 0,1 1 1712 0 0,3 0-1225 0 0,0 1-1288 0 0</inkml:trace>
  <inkml:trace contextRef="#ctx0" brushRef="#br1" timeOffset="66">1521 3898 1808 0 0,'2'0'11640'0'0,"1"-1"-5812"0"0,3-4-2081 0 0,4-8-6619 0 0,-9 12 4240 0 0,23-32-1779 0 0,-23 30 364 0 0,1 1 0 0 0,-1 0 0 0 0,0-1 0 0 0,0 1 0 0 0,0-1 0 0 0,0 1 0 0 0,0-1-1 0 0,-1 0 1 0 0,1 1 0 0 0,-1-1 0 0 0,0 0 0 0 0,1 1 0 0 0,-1-3 47 0 0,0 4 8 0 0,0 1 0 0 0,0 0 0 0 0,0 0 0 0 0,0 0 0 0 0,0-1 0 0 0,0 1-1 0 0,-1 0 1 0 0,1 0 0 0 0,0 0 0 0 0,0 0 0 0 0,0-1 0 0 0,0 1 0 0 0,0 0-1 0 0,0 0 1 0 0,0 0 0 0 0,0 0 0 0 0,0-1 0 0 0,0 1 0 0 0,-1 0 0 0 0,1 0 0 0 0,0 0-1 0 0,0 0 1 0 0,0 0 0 0 0,0-1 0 0 0,0 1 0 0 0,-1 0 0 0 0,1 0 0 0 0,0 0-1 0 0,0 0 1 0 0,0 0 0 0 0,0 0 0 0 0,-1 0 0 0 0,1 0 0 0 0,0 0 0 0 0,0 0 0 0 0,0 0-1 0 0,0 0 1 0 0,-1 0 0 0 0,1 0 0 0 0,0 0 0 0 0,0 0 0 0 0,0 0 0 0 0,-1 0-1 0 0,1 0-7 0 0,-9 6 570 0 0,-6 12 548 0 0,9-8-571 0 0,0-1 0 0 0,1 1 0 0 0,0 1 1 0 0,0-1-1 0 0,0 4-547 0 0,3-8 113 0 0,1-1 1 0 0,0 0-1 0 0,0 1 1 0 0,0-1-1 0 0,0 0 1 0 0,1 1 0 0 0,0-1-1 0 0,0 1 1 0 0,0-1-1 0 0,1 1 1 0 0,0-1-1 0 0,0 1-113 0 0,-1-4-48 0 0,1-1-1 0 0,0 1 0 0 0,-1 0 1 0 0,1-1-1 0 0,0 1 0 0 0,0-1 1 0 0,0 1-1 0 0,0-1 0 0 0,0 0 1 0 0,0 1-1 0 0,1-1 0 0 0,-1 0 1 0 0,0 0-1 0 0,1 0 0 0 0,-1 0 1 0 0,0 0-1 0 0,1 0 0 0 0,-1 0 1 0 0,1 0-1 0 0,0 0 0 0 0,-1-1 1 0 0,1 1-1 0 0,0-1 1 0 0,-1 1-1 0 0,1-1 0 0 0,0 0 1 0 0,0 0-1 0 0,0 0 49 0 0,6 1-261 0 0,-1-1 1 0 0,1-1-1 0 0,-1 1 1 0 0,0-1-1 0 0,0-1 0 0 0,1 0 261 0 0,15-3-849 0 0</inkml:trace>
  <inkml:trace contextRef="#ctx0" brushRef="#br1" timeOffset="67">2038 3857 64 0 0,'0'-1'224'0'0,"0"0"-1"0"0,1 0 1 0 0,-1 0-1 0 0,1-1 1 0 0,-1 1-1 0 0,1 0 1 0 0,-1 0-1 0 0,1 0 1 0 0,0 0-1 0 0,-1 0 1 0 0,1 0-1 0 0,1 0-223 0 0,-1 0 950 0 0,0-1-1 0 0,0 1 0 0 0,0 0 1 0 0,-1 0-1 0 0,1 0 0 0 0,0-1 0 0 0,0 1 1 0 0,-1 0-1 0 0,1-1 0 0 0,-1 1 0 0 0,1 0 1 0 0,-1-1-950 0 0,0 0 301 0 0,0 0 1 0 0,0 0 0 0 0,-1 0 0 0 0,1 0-1 0 0,-1 0 1 0 0,1 0 0 0 0,-1 0 0 0 0,0 0-1 0 0,0 0 1 0 0,0 1 0 0 0,0-1 0 0 0,0 0-1 0 0,0 0 1 0 0,0 1 0 0 0,0-1 0 0 0,-1 1-1 0 0,1-1 1 0 0,-1 1 0 0 0,1 0 0 0 0,-1 0-1 0 0,0 0 1 0 0,1-1 0 0 0,-2 1-302 0 0,2 0 37 0 0,0 1-1 0 0,0-1 1 0 0,-1 0 0 0 0,1 1 0 0 0,0 0-1 0 0,0-1 1 0 0,-1 1 0 0 0,1 0 0 0 0,0-1-1 0 0,0 1 1 0 0,-1 0 0 0 0,1 0 0 0 0,0 0-1 0 0,-1 0 1 0 0,1 0 0 0 0,0 0 0 0 0,0 1-1 0 0,-1-1 1 0 0,1 0 0 0 0,0 1 0 0 0,0-1-1 0 0,-1 1 1 0 0,1-1 0 0 0,0 1 0 0 0,0-1-1 0 0,0 1 1 0 0,0 0 0 0 0,0 0 0 0 0,0 0-1 0 0,0-1 1 0 0,0 1 0 0 0,0 0 0 0 0,0 0-1 0 0,0 0 1 0 0,1 0 0 0 0,-1 1-37 0 0,-3 3-5 0 0,1 0 1 0 0,1 1 0 0 0,-1-1-1 0 0,1 1 1 0 0,0 0 0 0 0,0-1-1 0 0,0 1 1 0 0,1 0 0 0 0,0 0-1 0 0,0 0 1 0 0,1 0 0 0 0,-1 0-1 0 0,1 0 1 0 0,1 0-1 0 0,0 3 5 0 0,-1-8-12 0 0,0 0-1 0 0,0-1 0 0 0,0 1 0 0 0,0-1 0 0 0,0 1 0 0 0,0-1 0 0 0,1 1 1 0 0,-1-1-1 0 0,0 1 0 0 0,0-1 0 0 0,1 1 0 0 0,-1-1 0 0 0,0 1 0 0 0,1-1 1 0 0,-1 0-1 0 0,0 1 0 0 0,1-1 0 0 0,-1 1 0 0 0,1-1 0 0 0,-1 0 0 0 0,1 1 1 0 0,-1-1-1 0 0,1 0 0 0 0,-1 0 0 0 0,1 1 0 0 0,-1-1 0 0 0,1 0 0 0 0,-1 0 1 0 0,1 0-1 0 0,-1 0 0 0 0,1 0 0 0 0,-1 0 0 0 0,1 0 0 0 0,0 0 1 0 0,-1 0-1 0 0,1 0 0 0 0,-1 0 0 0 0,1 0 0 0 0,-1 0 0 0 0,1 0 0 0 0,-1 0 1 0 0,1 0-1 0 0,-1-1 0 0 0,1 1 0 0 0,-1 0 0 0 0,1 0 0 0 0,-1-1 0 0 0,1 1 1 0 0,-1 0-1 0 0,1-1 0 0 0,-1 1 0 0 0,0 0 0 0 0,1-1 0 0 0,-1 1 13 0 0,5-4-214 0 0,0 0 0 0 0,0-1-1 0 0,0 1 1 0 0,1-4 214 0 0,-4 6-82 0 0,7-7-225 0 0,-2 0 1 0 0,7-11 306 0 0,-12 17 20 0 0,1-1 0 0 0,-1 1 0 0 0,0-1 0 0 0,-1 0 0 0 0,1 0 0 0 0,-1 0 1 0 0,0 0-1 0 0,0 0 0 0 0,0 0 0 0 0,0-2-20 0 0,-2-2 473 0 0,-2 9 138 0 0,-4 12 121 0 0,7-8-629 0 0,-1 0 1 0 0,1 0-1 0 0,0 0 1 0 0,0 0-1 0 0,1 0 0 0 0,-1 0 1 0 0,1 0-1 0 0,1 0 1 0 0,-1 0-1 0 0,1 2-103 0 0,2 11 228 0 0,-2-9-159 0 0,4 23 155 0 0,-1 1 1 0 0,0 15-225 0 0,-5-38 28 0 0,0 1 1 0 0,0-1-1 0 0,-1 0 0 0 0,-1 0 1 0 0,1 1-1 0 0,-2-1 0 0 0,1 0 1 0 0,-1-1-1 0 0,-5 10-28 0 0,7-16 15 0 0,0-1-1 0 0,0 0 0 0 0,0 0 1 0 0,0 0-1 0 0,-1 0 1 0 0,1 0-1 0 0,-1 0 0 0 0,1 0 1 0 0,-1-1-1 0 0,0 1 0 0 0,0 0 1 0 0,0-1-1 0 0,0 1-14 0 0,1-2-7 0 0,0 0 0 0 0,0 1 0 0 0,1-1 0 0 0,-1 0 0 0 0,0 0 0 0 0,0 0 1 0 0,0 0-1 0 0,0 0 0 0 0,0 0 0 0 0,0 0 0 0 0,0 0 0 0 0,0 0 0 0 0,0 0 0 0 0,0 0 0 0 0,0-1 0 0 0,0 1 0 0 0,0 0 0 0 0,0-1 0 0 0,0 1 0 0 0,0 0 0 0 0,0-1 0 0 0,1 0 0 0 0,-1 1 0 0 0,0-1 0 0 0,0 1 0 0 0,1-1 0 0 0,-1 0 0 0 0,0 1 0 0 0,1-1 0 0 0,-1 0 0 0 0,1 0 0 0 0,-1 0 0 0 0,0 0 7 0 0,-2-3-345 0 0,1 0-1 0 0,-1 0 1 0 0,1 0-1 0 0,0-1 1 0 0,0 1-1 0 0,0-1 1 0 0,0 1-1 0 0,1-1 1 0 0,0 0-1 0 0,0 1 1 0 0,0-1-1 0 0,0 0 1 0 0,1 0-1 0 0,0-2 346 0 0,2-18-5672 0 0,4 1-4308 0 0,-3 14 7859 0 0</inkml:trace>
  <inkml:trace contextRef="#ctx0" brushRef="#br1" timeOffset="68">2176 3838 504 0 0,'1'-10'10703'0'0,"3"13"-4154"0"0,2 15-3150 0 0,-4-5-3139 0 0,-1 0-1 0 0,-1 0 1 0 0,0-1 0 0 0,-1 1-1 0 0,-2 10-259 0 0,1 4 68 0 0,2-36-70 0 0,-1 0 1 0 0,0 0 0 0 0,-2-6 1 0 0,1 3-18 0 0,0-1 0 0 0,0-13 18 0 0,3 15 123 0 0,-1 0 0 0 0,1-1 1 0 0,1 1-1 0 0,0 0 1 0 0,1 0-1 0 0,1-3-123 0 0,-3 10-145 0 0,1 1-1 0 0,-1-1 1 0 0,1 1 0 0 0,0 0-1 0 0,0-1 1 0 0,0 1 0 0 0,0 0-1 0 0,1 0 1 0 0,1-1 145 0 0,-2 2-486 0 0,-1 1 0 0 0,1 0-1 0 0,0-1 1 0 0,0 1 0 0 0,0 0-1 0 0,0 0 1 0 0,0 0 0 0 0,0 0-1 0 0,0 0 1 0 0,1 1 0 0 0,-1-1 0 0 0,0 0-1 0 0,0 1 1 0 0,1 0 0 0 0,-1 0-1 0 0,1-1 487 0 0,8 1-4287 0 0,0 0-3534 0 0</inkml:trace>
  <inkml:trace contextRef="#ctx0" brushRef="#br1" timeOffset="69">2384 3826 344 0 0,'-5'-11'6494'0'0,"0"1"4178"0"0,-3 4-9550 0 0,6 5-978 0 0,0 0 0 0 0,0 1 0 0 0,0-1 0 0 0,0 1 0 0 0,0-1 0 0 0,0 1 0 0 0,0 0 0 0 0,0 0 0 0 0,0 0 0 0 0,0 0 0 0 0,0 0 0 0 0,0 0 0 0 0,0 0 0 0 0,0 1 0 0 0,0-1 0 0 0,0 1 0 0 0,0-1 0 0 0,0 1 0 0 0,0 0 0 0 0,0 0 0 0 0,0 0 1 0 0,0 0-1 0 0,1 0 0 0 0,-1 0 0 0 0,0 1 0 0 0,1-1 0 0 0,-1 1 0 0 0,1-1 0 0 0,-1 1 0 0 0,1-1 0 0 0,0 1 0 0 0,0 0 0 0 0,0-1 0 0 0,-1 2-144 0 0,0 0-13 0 0,0 1 1 0 0,0-1-1 0 0,0 1 1 0 0,1-1-1 0 0,-1 1 1 0 0,1 0-1 0 0,0 0 1 0 0,0 0-1 0 0,0-1 1 0 0,1 1-1 0 0,-1 0 1 0 0,1 0-1 0 0,0 0 1 0 0,0 0-1 0 0,0 0 1 0 0,1 0-1 0 0,-1 0 1 0 0,1 1 12 0 0,0-2-104 0 0,0-1 1 0 0,0 1 0 0 0,1 0-1 0 0,-1-1 1 0 0,0 1 0 0 0,1 0-1 0 0,0-1 1 0 0,0 0 0 0 0,0 1-1 0 0,0-1 104 0 0,-2-1-64 0 0,1-1-1 0 0,0 1 1 0 0,-1-1-1 0 0,1 1 1 0 0,0-1-1 0 0,-1 1 1 0 0,1-1-1 0 0,0 0 1 0 0,0 1-1 0 0,0-1 1 0 0,-1 0-1 0 0,1 0 1 0 0,0 1-1 0 0,0-1 1 0 0,0 0-1 0 0,-1 0 1 0 0,1 0-1 0 0,0 0 1 0 0,0 0-1 0 0,0 0 1 0 0,0 0 0 0 0,-1 0-1 0 0,1-1 1 0 0,0 1-1 0 0,0 0 1 0 0,0 0-1 0 0,-1-1 1 0 0,1 1-1 0 0,0 0 1 0 0,0-1-1 0 0,-1 1 1 0 0,1-1-1 0 0,0 1 1 0 0,-1-1-1 0 0,1 1 1 0 0,0-1-1 0 0,0 0 65 0 0,6-7-629 0 0,1 0 0 0 0,-1 0-1 0 0,-1-1 1 0 0,1 0 0 0 0,1-4 629 0 0,-6 9 196 0 0,1 0 0 0 0,-1 0 0 0 0,0 0 1 0 0,-1 0-1 0 0,1 0 0 0 0,-1 0 1 0 0,0 0-1 0 0,0 0 0 0 0,0-1 0 0 0,-1 1 1 0 0,1 0-1 0 0,-1-1 0 0 0,0 1 0 0 0,0-4-196 0 0,0 8 25 0 0,0-1-1 0 0,0 1 0 0 0,0 0 0 0 0,0 0 0 0 0,0 0 0 0 0,0 0 0 0 0,0 0 0 0 0,0 0 0 0 0,0 0 0 0 0,0 0 0 0 0,0 0 0 0 0,0 0 0 0 0,0 0 0 0 0,0 0 0 0 0,0-1 0 0 0,0 1 0 0 0,0 0 0 0 0,0 0 0 0 0,0 0 0 0 0,0 0 0 0 0,0 0 1 0 0,0 0-1 0 0,0 0 0 0 0,0 0 0 0 0,0 0 0 0 0,0 0 0 0 0,0 0 0 0 0,-1 0 0 0 0,1 0 0 0 0,0-1 0 0 0,0 1 0 0 0,0 0 0 0 0,0 0 0 0 0,0 0 0 0 0,0 0 0 0 0,0 0 0 0 0,0 0 0 0 0,0 0 0 0 0,0 0 0 0 0,0 0 0 0 0,0 0 0 0 0,0 0 0 0 0,0 0 1 0 0,-1 0-1 0 0,1 0 0 0 0,0 0 0 0 0,0 0 0 0 0,0 0 0 0 0,0 0 0 0 0,0 0 0 0 0,0 0 0 0 0,0 0 0 0 0,0 0 0 0 0,0 0 0 0 0,0 0 0 0 0,0 0 0 0 0,0 0 0 0 0,-1 0 0 0 0,1 0 0 0 0,0 0 0 0 0,0 0 0 0 0,0 0 0 0 0,0 0 0 0 0,0 0-24 0 0,-3 7 657 0 0,-2 10-309 0 0,4-7-338 0 0,1 0 1 0 0,0 0-1 0 0,0 0 1 0 0,1 0-1 0 0,0 1-10 0 0,0-6-541 0 0,0-1 0 0 0,0 0 0 0 0,0 0 0 0 0,1-1 0 0 0,-1 1 0 0 0,1 1 541 0 0,0-2-1137 0 0,0-1 0 0 0,-1 1-1 0 0,1-1 1 0 0,0 1 0 0 0,0-1-1 0 0,1 0 1 0 0,-1 1 0 0 0,2 0 1137 0 0,2 1-7561 0 0</inkml:trace>
  <inkml:trace contextRef="#ctx0" brushRef="#br1" timeOffset="70">2539 3814 512 0 0,'-12'-5'1002'0'0,"11"5"-674"0"0,1 0 1 0 0,0 0-1 0 0,-1 0 0 0 0,1 0 0 0 0,-1 0 0 0 0,1 0 0 0 0,-1 0 1 0 0,1 0-1 0 0,-1 0 0 0 0,1 0 0 0 0,0 0 0 0 0,-1-1 0 0 0,1 1 1 0 0,-1 0-1 0 0,1 0 0 0 0,0-1 0 0 0,-1 1 0 0 0,1 0 0 0 0,-1 0 1 0 0,1-1-1 0 0,0 1 0 0 0,-1 0 0 0 0,1-1 0 0 0,0 1 0 0 0,0-1 1 0 0,-1 1-1 0 0,1 0 0 0 0,0-1 0 0 0,0 1 0 0 0,0-1 1 0 0,0 1-1 0 0,-1 0 0 0 0,1-1 0 0 0,0 1 0 0 0,0-1 0 0 0,0 1 1 0 0,0-1-1 0 0,0 1 0 0 0,0-1 0 0 0,0 1 0 0 0,0 0 0 0 0,0-1 1 0 0,0 1-1 0 0,0-1 0 0 0,1 1 0 0 0,-1-1 0 0 0,0 1-328 0 0,0 0 95 0 0,0-1 0 0 0,0 1-1 0 0,0 0 1 0 0,0 0-1 0 0,0-1 1 0 0,0 1 0 0 0,0 0-1 0 0,0 0 1 0 0,0 0 0 0 0,0-1-1 0 0,0 1 1 0 0,0 0-1 0 0,0 0 1 0 0,0-1 0 0 0,0 1-1 0 0,0 0 1 0 0,0 0 0 0 0,1 0-1 0 0,-1-1 1 0 0,0 1-1 0 0,0 0 1 0 0,0 0 0 0 0,0 0-1 0 0,0 0 1 0 0,1-1 0 0 0,-1 1-1 0 0,0 0 1 0 0,0 0-1 0 0,0 0 1 0 0,1 0 0 0 0,-1 0-1 0 0,0 0 1 0 0,0-1 0 0 0,0 1-1 0 0,1 0 1 0 0,-1 0-1 0 0,0 0 1 0 0,0 0 0 0 0,1 0-1 0 0,-1 0 1 0 0,0 0 0 0 0,0 0-1 0 0,1 0 1 0 0,-1 0-1 0 0,0 0 1 0 0,0 0 0 0 0,0 0-1 0 0,1 0 1 0 0,-1 1-1 0 0,0-1 1 0 0,0 0 0 0 0,1 0-1 0 0,-1 0-94 0 0,0 1 92 0 0,1-1 0 0 0,-1 1-1 0 0,1-1 1 0 0,-1 1-1 0 0,1-1 1 0 0,-1 1-1 0 0,0 0 1 0 0,1-1 0 0 0,-1 1-1 0 0,0-1 1 0 0,1 1-1 0 0,-1 0 1 0 0,0 0 0 0 0,0-1-1 0 0,0 1 1 0 0,0 0-1 0 0,0 0-91 0 0,-9 67 1697 0 0,9-59-1682 0 0,1-1 0 0 0,-1 0 0 0 0,2 0 0 0 0,-1 0 0 0 0,1 0 0 0 0,0 0 0 0 0,1-1 0 0 0,0 1 0 0 0,0-1 0 0 0,2 3-15 0 0,-5-10-9 0 0,0 1 1 0 0,0-1-1 0 0,1 1 0 0 0,-1-1 0 0 0,0 0 0 0 0,1 1 0 0 0,-1-1 0 0 0,0 0 0 0 0,1 1 0 0 0,-1-1 0 0 0,1 0 0 0 0,-1 0 0 0 0,0 1 0 0 0,1-1 0 0 0,-1 0 1 0 0,1 0-1 0 0,-1 0 0 0 0,1 0 0 0 0,-1 0 0 0 0,1 0 0 0 0,-1 1 0 0 0,1-1 0 0 0,-1 0 0 0 0,1 0 0 0 0,-1 0 0 0 0,1-1 0 0 0,-1 1 0 0 0,0 0 0 0 0,1 0 0 0 0,-1 0 1 0 0,1 0-1 0 0,-1 0 0 0 0,1 0 0 0 0,-1-1 0 0 0,1 1 0 0 0,-1 0 0 0 0,0 0 0 0 0,1-1 0 0 0,-1 1 0 0 0,1 0 0 0 0,-1-1 0 0 0,0 1 0 0 0,1 0 0 0 0,-1-1 1 0 0,0 1-1 0 0,0 0 0 0 0,1-1 0 0 0,-1 1 0 0 0,0-1 9 0 0,17-23-449 0 0,-15 21 387 0 0,30-58-1043 0 0,-5 9-2578 0 0,-6 20-5040 0 0,-16 24 1921 0 0,-1 2 4146 0 0</inkml:trace>
  <inkml:trace contextRef="#ctx0" brushRef="#br1" timeOffset="71">2730 3788 376 0 0,'-1'1'10910'0'0,"0"5"-4124"0"0,0 13-1882 0 0,-5 28-4591 0 0,1-30-114 0 0,-3 14-767 0 0,9-12-2557 0 0,0-18 1802 0 0,0-3-593 0 0</inkml:trace>
  <inkml:trace contextRef="#ctx0" brushRef="#br1" timeOffset="72">2733 3657 12171 0 0,'5'3'7801'0'0,"0"1"-11185"0"0,2-1 2927 0 0,-1 0-4232 0 0,2 1-5089 0 0</inkml:trace>
  <inkml:trace contextRef="#ctx0" brushRef="#br1" timeOffset="73">2833 3846 800 0 0,'-5'5'15405'0'0,"7"-6"-10737"0"0,7-1-4675 0 0,-6 2 235 0 0,5-1 65 0 0,-1 0 0 0 0,0 0-1 0 0,7-2-292 0 0,-11 2-99 0 0,0 0-1 0 0,-1 0 1 0 0,0 0 0 0 0,1-1-1 0 0,-1 1 1 0 0,0-1-1 0 0,1 1 1 0 0,-1-1-1 0 0,0 0 1 0 0,0 0 0 0 0,0 0-1 0 0,1-1 100 0 0,-1 0-148 0 0,0 1-1 0 0,0-1 0 0 0,0 0 1 0 0,-1 0-1 0 0,1 0 1 0 0,-1 0-1 0 0,1 0 1 0 0,-1 0-1 0 0,0-3 149 0 0,0 5 12 0 0,-1 0 0 0 0,0-1-1 0 0,0 1 1 0 0,0 0 0 0 0,0-1-1 0 0,0 1 1 0 0,-1 0 0 0 0,1-1 0 0 0,0 1-1 0 0,0 0 1 0 0,-1 0 0 0 0,1-1-1 0 0,-1 1 1 0 0,0 0 0 0 0,1 0-1 0 0,-1 0 1 0 0,0-1 0 0 0,1 1 0 0 0,-1 0-1 0 0,0 0 1 0 0,0 0 0 0 0,0 0-1 0 0,0 1 1 0 0,0-1 0 0 0,-1-1-12 0 0,1 2 61 0 0,0-1-1 0 0,0 0 1 0 0,-1 1-1 0 0,1-1 1 0 0,0 1 0 0 0,0 0-1 0 0,-1-1 1 0 0,1 1-1 0 0,0 0 1 0 0,0 0 0 0 0,-1-1-1 0 0,1 1 1 0 0,0 0 0 0 0,-1 0-1 0 0,1 1 1 0 0,0-1-1 0 0,0 0 1 0 0,-1 0 0 0 0,1 1-1 0 0,0-1 1 0 0,0 1 0 0 0,0-1-1 0 0,-1 1 1 0 0,1-1-1 0 0,0 1 1 0 0,0 0 0 0 0,0-1-1 0 0,0 1 1 0 0,0 0 0 0 0,0 0-1 0 0,0 0 1 0 0,0 0-61 0 0,-3 3 201 0 0,0 0 1 0 0,1-1-1 0 0,0 1 1 0 0,0 1-1 0 0,0-1 0 0 0,0 0 1 0 0,-1 4-202 0 0,2-2 132 0 0,-1-1 1 0 0,2 1-1 0 0,-1 0 0 0 0,1 0 1 0 0,-1 0-1 0 0,2 0 0 0 0,-1 1 1 0 0,1-1-1 0 0,0 0 0 0 0,0 0 1 0 0,0 0-1 0 0,1 2-132 0 0,0-5-86 0 0,-1-1 1 0 0,1 1-1 0 0,0 0 0 0 0,0-1 1 0 0,0 1-1 0 0,0-1 0 0 0,1 1 1 0 0,-1-1-1 0 0,1 1 0 0 0,-1-1 1 0 0,1 0-1 0 0,1 1 86 0 0,-1-1-348 0 0,-1-1-1 0 0,1 1 1 0 0,0-1 0 0 0,0 0-1 0 0,0 1 1 0 0,0-1 0 0 0,0 0-1 0 0,0 0 1 0 0,0-1 0 0 0,1 1-1 0 0,-1 0 1 0 0,0-1 0 0 0,0 1 0 0 0,1-1-1 0 0,-1 0 1 0 0,2 0 348 0 0,1 0-1262 0 0,-1 0 1 0 0,1 0-1 0 0,-1-1 0 0 0,1 0 1 0 0,2 0 1261 0 0,9-4-9620 0 0</inkml:trace>
  <inkml:trace contextRef="#ctx0" brushRef="#br1" timeOffset="74">3032 3816 240 0 0,'0'11'11631'0'0,"0"4"-5356"0"0,-1 9-3564 0 0,-2 37-2548 0 0,1-96-415 0 0,0 13 685 0 0,1 0-1 0 0,1-2-432 0 0,0 19 146 0 0,1-1-1 0 0,-1 1 0 0 0,1-1 1 0 0,0 1-1 0 0,0 0 1 0 0,1-1-1 0 0,0 1 1 0 0,0 0-1 0 0,0 0 1 0 0,3-5-146 0 0,-4 9-80 0 0,0-1 1 0 0,1 0 0 0 0,-1 1 0 0 0,1 0-1 0 0,-1-1 1 0 0,1 1 0 0 0,-1 0 0 0 0,1 0 0 0 0,0-1-1 0 0,0 2 1 0 0,0-1 0 0 0,0 0 0 0 0,-1 0-1 0 0,1 0 1 0 0,0 1 0 0 0,2-1 79 0 0,0 0-631 0 0,0 1 0 0 0,0-1 0 0 0,0 1 0 0 0,0 0 0 0 0,1 0 0 0 0,-1 1 0 0 0,0-1 0 0 0,0 1 631 0 0,8 1-2881 0 0</inkml:trace>
  <inkml:trace contextRef="#ctx0" brushRef="#br1" timeOffset="75">3209 3850 72 0 0,'-2'-2'10021'0'0,"4"-2"-4720"0"0,10-6-2766 0 0,-4 4-1695 0 0,-4 1-767 0 0,0 1 0 0 0,0-1 0 0 0,0 0 0 0 0,-1-1 0 0 0,1 1-1 0 0,-1 0 1 0 0,0-3-73 0 0,-2 7 5 0 0,-1 0 0 0 0,1 0-1 0 0,-1 0 1 0 0,1-1-1 0 0,-1 1 1 0 0,0 0 0 0 0,0 0-1 0 0,1-1 1 0 0,-1 1 0 0 0,0 0-1 0 0,0 0 1 0 0,0-1 0 0 0,0 1-1 0 0,-1 0 1 0 0,1-1 0 0 0,0 1-1 0 0,0 0 1 0 0,-1 0 0 0 0,1 0-1 0 0,-1-1 1 0 0,1 1 0 0 0,-1 0-1 0 0,1 0 1 0 0,-1 0 0 0 0,0 0-1 0 0,0 0 1 0 0,1 0 0 0 0,-1 0-1 0 0,0 0 1 0 0,0 0 0 0 0,0 0-1 0 0,0 1 1 0 0,0-1 0 0 0,0 0-1 0 0,0 1 1 0 0,0-1-1 0 0,-1 0 1 0 0,0 1-5 0 0,1-1 67 0 0,0 0-1 0 0,-1 1 1 0 0,1-1-1 0 0,-1 1 1 0 0,1 0-1 0 0,0-1 1 0 0,-1 1 0 0 0,1 0-1 0 0,0 0 1 0 0,-1 0-1 0 0,1 0 1 0 0,-1 0-1 0 0,1 0 1 0 0,0 1-1 0 0,-1-1 1 0 0,1 0-1 0 0,-1 1 1 0 0,1-1-1 0 0,0 1 1 0 0,0-1 0 0 0,-1 1-67 0 0,0 1 100 0 0,0-1 1 0 0,0 1 0 0 0,0-1-1 0 0,0 1 1 0 0,0 0 0 0 0,1 0-1 0 0,-1 0 1 0 0,1 0 0 0 0,-1 0 0 0 0,1 0-1 0 0,-1 2-100 0 0,-1 1 91 0 0,1 0-1 0 0,0 0 0 0 0,1 1 1 0 0,-1-1-1 0 0,1 0 0 0 0,0 1 1 0 0,0-1-1 0 0,0 1 1 0 0,1-1-1 0 0,0 6-90 0 0,1-8-4 0 0,-1 0 0 0 0,1 0 0 0 0,-1 1 0 0 0,1-1 0 0 0,0 0 0 0 0,0 0 0 0 0,1 0 0 0 0,-1 0 0 0 0,1 0 0 0 0,-1 0 0 0 0,1 0 0 0 0,0-1 0 0 0,0 1 0 0 0,0 0 0 0 0,3 1 4 0 0,-4-3-46 0 0,1 0 0 0 0,-1 0 1 0 0,1 0-1 0 0,-1 0 0 0 0,1 0 0 0 0,0-1 1 0 0,-1 1-1 0 0,1-1 0 0 0,0 1 1 0 0,0-1-1 0 0,0 1 0 0 0,-1-1 1 0 0,1 0-1 0 0,0 0 0 0 0,0 0 0 0 0,0 0 1 0 0,-1 0-1 0 0,1-1 0 0 0,0 1 1 0 0,0 0-1 0 0,0-1 0 0 0,-1 1 0 0 0,1-1 1 0 0,0 0-1 0 0,-1 0 0 0 0,1 1 1 0 0,0-1-1 0 0,-1 0 0 0 0,1-1 46 0 0,9-5-166 0 0,-1 0 0 0 0,0-1-1 0 0,-1 0 1 0 0,0-1 0 0 0,0 0-1 0 0,-1 0 1 0 0,0-1 0 0 0,-1 0-1 0 0,0 0 1 0 0,0-1 0 0 0,3-9 166 0 0,-17 32 1157 0 0,1 0 1 0 0,-1 0-1 0 0,0 5-1157 0 0,4-8 72 0 0,1 1-1 0 0,-1 0 1 0 0,1 5-72 0 0,1-12-7 0 0,1 0 1 0 0,0 0-1 0 0,0 0 0 0 0,0 0 1 0 0,0 0-1 0 0,1 0 0 0 0,-1 0 1 0 0,1 0-1 0 0,0 0 0 0 0,-1 0 1 0 0,1-1-1 0 0,1 1 0 0 0,-1 0 1 0 0,0 0 6 0 0,0-3-27 0 0,-1 1 0 0 0,1-1 0 0 0,-1 1 0 0 0,1-1 0 0 0,-1 0 0 0 0,1 1 0 0 0,-1-1 0 0 0,1 1 0 0 0,-1-1 0 0 0,1 0 0 0 0,-1 0 0 0 0,1 1 0 0 0,-1-1 1 0 0,1 0-1 0 0,0 0 0 0 0,-1 0 0 0 0,1 0 0 0 0,0 0 0 0 0,-1 0 0 0 0,1 0 0 0 0,-1 0 0 0 0,1 0 0 0 0,0 0 0 0 0,-1 0 0 0 0,1 0 0 0 0,-1 0 0 0 0,1 0 0 0 0,0-1 0 0 0,-1 1 1 0 0,1 0-1 0 0,-1 0 0 0 0,1-1 0 0 0,-1 1 0 0 0,1 0 0 0 0,-1-1 0 0 0,1 1 0 0 0,-1-1 0 0 0,1 1 27 0 0,21-19-1107 0 0,-19 16 957 0 0,10-12-207 0 0,1 0 0 0 0,-2 0 0 0 0,0-2 0 0 0,2-5 357 0 0,-7 10-227 0 0,1-1 1890 0 0,-7 15-623 0 0,-4 9-257 0 0,1-4-634 0 0,1-3-131 0 0,-1 1 1 0 0,0 0 0 0 0,1 0-1 0 0,0 0 1 0 0,0 0-1 0 0,1 1 1 0 0,0-1 0 0 0,-1 0-1 0 0,2 0 1 0 0,-1 0 0 0 0,0 0-1 0 0,1 1-18 0 0,0-6-37 0 0,-1 1 0 0 0,0-1 0 0 0,0 0 0 0 0,0 1 0 0 0,1-1 0 0 0,-1 0 0 0 0,0 0 0 0 0,0 1 0 0 0,1-1-1 0 0,-1 0 1 0 0,0 0 0 0 0,1 0 0 0 0,-1 0 0 0 0,0 1 0 0 0,1-1 0 0 0,-1 0 0 0 0,0 0 0 0 0,1 0 0 0 0,-1 0 0 0 0,0 0-1 0 0,1 0 1 0 0,-1 0 0 0 0,0 0 0 0 0,1 0 0 0 0,-1 0 0 0 0,0 0 0 0 0,1 0 0 0 0,-1 0 0 0 0,0 0 0 0 0,1 0 0 0 0,-1 0 0 0 0,0 0-1 0 0,1 0 1 0 0,-1-1 0 0 0,0 1 0 0 0,1 0 0 0 0,-1 0 0 0 0,0 0 0 0 0,1-1 0 0 0,-1 1 0 0 0,0 0 0 0 0,0 0 0 0 0,1-1-1 0 0,-1 1 1 0 0,0 0 37 0 0,17-14-1944 0 0,-15 12 1411 0 0,12-12-1217 0 0,-12 11 1684 0 0,0 0 0 0 0,1 1 0 0 0,-1 0 0 0 0,0-1 1 0 0,1 1-1 0 0,0 0 0 0 0,0 0 0 0 0,0 0 0 0 0,0 0 1 0 0,2 0 65 0 0,-5 3 3 0 0,0 1 1 0 0,0-1 0 0 0,-1 1 0 0 0,1-1-1 0 0,0 1 1 0 0,-1-1 0 0 0,1 1 0 0 0,-1-1-1 0 0,0 1 1 0 0,0-1 0 0 0,0 1-4 0 0,-7 13-6097 0 0,8-12-1570 0 0</inkml:trace>
  <inkml:trace contextRef="#ctx0" brushRef="#br1" timeOffset="76">3577 3805 608 0 0,'6'-28'1515'0'0,"-6"27"-1024"0"0,0 0 1 0 0,-1 0-1 0 0,1 0 0 0 0,0 0 0 0 0,0 0 0 0 0,-1 0 1 0 0,1 0-1 0 0,-1 0 0 0 0,1 1 0 0 0,-1-1 0 0 0,1 0 1 0 0,-1 0-1 0 0,1 0 0 0 0,-1 0 0 0 0,0 1 0 0 0,1-1 1 0 0,-1 0-1 0 0,0 1 0 0 0,0-1 0 0 0,0 0 0 0 0,1 1 1 0 0,-1-1-492 0 0,0 1 337 0 0,0 0 1 0 0,0 0 0 0 0,0 0 0 0 0,0 0-1 0 0,0 0 1 0 0,0 0 0 0 0,0 0 0 0 0,0 0-1 0 0,0 0 1 0 0,0 0 0 0 0,0 1 0 0 0,0-1-1 0 0,0 0 1 0 0,0 1 0 0 0,0-1 0 0 0,1 0-1 0 0,-1 1 1 0 0,-1 0-338 0 0,-2 2 453 0 0,0 0-1 0 0,0 0 1 0 0,0 0-1 0 0,1 1 1 0 0,-1 0-1 0 0,1 0 1 0 0,-3 4-453 0 0,3-4 145 0 0,0 1 1 0 0,1 0 0 0 0,-1 0 0 0 0,1 1-1 0 0,0-1 1 0 0,0 5-146 0 0,1-8-6 0 0,0 1 0 0 0,1-1 1 0 0,-1 1-1 0 0,1-1 0 0 0,0 1 0 0 0,0-1 0 0 0,0 1 0 0 0,0-1 1 0 0,0 1-1 0 0,1-1 0 0 0,-1 1 0 0 0,1-1 0 0 0,0 1 0 0 0,-1-1 1 0 0,2 3 5 0 0,-1-5-37 0 0,-1 1-1 0 0,1-1 1 0 0,-1 1 0 0 0,1-1 0 0 0,-1 1 0 0 0,1-1 0 0 0,0 0 0 0 0,-1 1 0 0 0,1-1 0 0 0,0 0 0 0 0,-1 0 0 0 0,1 1 0 0 0,-1-1 0 0 0,1 0 0 0 0,0 0 0 0 0,0 0 0 0 0,-1 0 0 0 0,1 0 0 0 0,0 0-1 0 0,-1 0 1 0 0,1 0 0 0 0,0 0 0 0 0,-1 0 0 0 0,1 0 0 0 0,0-1 0 0 0,-1 1 0 0 0,1 0 0 0 0,0 0 0 0 0,-1-1 0 0 0,1 1 0 0 0,-1 0 0 0 0,1-1 0 0 0,-1 1 0 0 0,1-1 0 0 0,0 1 37 0 0,20-16-1509 0 0,-11 5 377 0 0,0 0 1 0 0,-1-1 0 0 0,-1 0 0 0 0,1-1 1131 0 0,1-4-403 0 0,0-1 0 0 0,5-16 403 0 0,-6 12 1556 0 0,-1-1 0 0 0,-2 0 0 0 0,0 0 0 0 0,-1-1 0 0 0,-1-8-1556 0 0,-4 32 52 0 0,0 0-1 0 0,0 0 0 0 0,0 0 0 0 0,0 0 0 0 0,0 0 1 0 0,0 0-1 0 0,0 0 0 0 0,0 1 0 0 0,0-1 0 0 0,0 0 1 0 0,0 0-1 0 0,0 0 0 0 0,0 0 0 0 0,0 0 0 0 0,0 0 1 0 0,0 0-1 0 0,0 0 0 0 0,0 0 0 0 0,-1 0 0 0 0,1 0 0 0 0,0 0 1 0 0,0 0-1 0 0,0 0 0 0 0,0 0 0 0 0,0 0 0 0 0,0 0 1 0 0,0 0-1 0 0,0 0 0 0 0,0 0 0 0 0,0 0 0 0 0,0 0 1 0 0,0 0-1 0 0,0 0 0 0 0,0 0 0 0 0,0 0 0 0 0,0 0 0 0 0,0 0 1 0 0,0 0-1 0 0,0-1 0 0 0,-1 1-51 0 0,-4 11 675 0 0,-4 15-352 0 0,5-8-80 0 0,1 1 0 0 0,1-1 0 0 0,1 1 0 0 0,0-1 0 0 0,2 8-243 0 0,0-14-431 0 0,0 1 0 0 0,1-1 1 0 0,3 10 430 0 0,-3-14-1174 0 0,1-1 0 0 0,0 1 0 0 0,0-1 0 0 0,1 0 0 0 0,-1 0 0 0 0,2 1 1174 0 0,3 2-4517 0 0,-2-3-6393 0 0</inkml:trace>
  <inkml:trace contextRef="#ctx0" brushRef="#br1" timeOffset="77">4040 3726 0 0 0,'4'-4'-1335'0'0,"3"-2"7672"0"0,-6 5-2 0 0,-6 5-2026 0 0,2-3-3957 0 0,-5 4 911 0 0,-1-1 0 0 0,1 0 0 0 0,-7 2-1263 0 0,6-3 478 0 0,0 0 1 0 0,0 1 0 0 0,1 0 0 0 0,-2 2-479 0 0,2-1 340 0 0,-18 14 331 0 0,24-18-663 0 0,1 0 1 0 0,0 0 0 0 0,0 1-1 0 0,0-1 1 0 0,0 0 0 0 0,0 1-1 0 0,0-1 1 0 0,0 1 0 0 0,0-1-1 0 0,0 1 1 0 0,1-1 0 0 0,-1 1-1 0 0,0-1 1 0 0,1 1 0 0 0,0 0 0 0 0,-1 0-9 0 0,1-1-4 0 0,0-1 1 0 0,0 0-1 0 0,1 1 1 0 0,-1-1-1 0 0,0 1 1 0 0,0-1-1 0 0,0 0 1 0 0,0 1 0 0 0,1-1-1 0 0,-1 0 1 0 0,0 0-1 0 0,0 1 1 0 0,1-1-1 0 0,-1 0 1 0 0,0 0-1 0 0,0 1 1 0 0,1-1 0 0 0,-1 0-1 0 0,0 0 1 0 0,1 1-1 0 0,-1-1 1 0 0,0 0-1 0 0,1 0 1 0 0,-1 0-1 0 0,0 0 1 0 0,1 0 0 0 0,-1 0-1 0 0,0 0 1 0 0,1 0-1 0 0,-1 0 1 0 0,1 0-1 0 0,-1 0 1 0 0,0 0-1 0 0,1 0 1 0 0,-1 0 0 0 0,0 0-1 0 0,1 0 4 0 0,18-2-80 0 0,-15 2 65 0 0,31-6-98 0 0,-21 3 76 0 0,0 1-1 0 0,1 0 1 0 0,7 1 37 0 0,-19 1-2 0 0,0 0 0 0 0,0 0 1 0 0,0 0-1 0 0,0 0 1 0 0,-1 1-1 0 0,1 0 1 0 0,0-1-1 0 0,0 1 1 0 0,0 0-1 0 0,0 0 0 0 0,-1 1 1 0 0,1-1-1 0 0,0 0 1 0 0,-1 1-1 0 0,1 0 1 0 0,-1 0-1 0 0,0 0 0 0 0,2 1 2 0 0,-3-2 8 0 0,0 1-1 0 0,0 0 1 0 0,0-1-1 0 0,0 1 0 0 0,-1 0 1 0 0,1-1-1 0 0,0 1 1 0 0,-1 0-1 0 0,1 0 0 0 0,-1 0 1 0 0,1 0-1 0 0,-1 0 1 0 0,0 0-1 0 0,0 0 0 0 0,0-1 1 0 0,0 1-1 0 0,0 0 1 0 0,-1 0-1 0 0,1 0 0 0 0,-1 0 1 0 0,1 0-1 0 0,-1 0 1 0 0,1-1-1 0 0,-1 1 0 0 0,0 0 1 0 0,0 0-1 0 0,0-1 0 0 0,0 1 1 0 0,0-1-1 0 0,0 1-7 0 0,-1 1 1 0 0,0 0-1 0 0,-1 0 1 0 0,1 0-1 0 0,-1-1 1 0 0,1 1-1 0 0,-1-1 1 0 0,0 1-1 0 0,0-1 1 0 0,0 0-1 0 0,0 0 1 0 0,0 0-1 0 0,0-1 1 0 0,0 1-1 0 0,-1-1 1 0 0,-1 1-1 0 0,4-2-95 0 0,1 0 1 0 0,-1 0 0 0 0,0 0-1 0 0,0 0 1 0 0,0 0-1 0 0,1 0 1 0 0,-1 0 0 0 0,0 0-1 0 0,0 0 1 0 0,0-1-1 0 0,1 1 1 0 0,-1 0 0 0 0,0 0-1 0 0,0-1 1 0 0,1 1-1 0 0,-1 0 1 0 0,0-1 0 0 0,1 1-1 0 0,-1-1 1 0 0,0 1-1 0 0,1-1 1 0 0,-1 1 0 0 0,1-1-1 0 0,-1 0 1 0 0,1 1-1 0 0,-1-1 1 0 0,1 0 0 0 0,-1 1-1 0 0,1-1 1 0 0,0 0-1 0 0,-1 1 1 0 0,1-1 0 0 0,0 0-1 0 0,0 0 95 0 0,-1-1-417 0 0,1 1 0 0 0,-1-1 1 0 0,1 1-1 0 0,0-1 0 0 0,-1 0 0 0 0,1 1 0 0 0,0-1 0 0 0,0 1 0 0 0,0-1 1 0 0,0 0-1 0 0,1 1 0 0 0,-1-1 0 0 0,0 0 0 0 0,1 1 0 0 0,-1-1 0 0 0,1 0 417 0 0,4-5-3267 0 0</inkml:trace>
  <inkml:trace contextRef="#ctx0" brushRef="#br1" timeOffset="78">4163 3746 1040 0 0,'2'-2'10108'0'0,"-1"3"-3244"0"0,0 4-6077 0 0,1 0-439 0 0,-1 1 1 0 0,0 0-1 0 0,-1-1 1 0 0,1 1-1 0 0,-1-1 1 0 0,0 1 0 0 0,0 0-1 0 0,-1-1 1 0 0,0 1-1 0 0,-1 4-348 0 0,-2 24-7271 0 0,3-29 853 0 0,1-5-177 0 0</inkml:trace>
  <inkml:trace contextRef="#ctx0" brushRef="#br1" timeOffset="79">4184 3643 1752 0 0,'0'-4'13259'0'0,"-3"2"-10114"0"0,-3 0-1913 0 0,2 2-328 0 0,0 0-576 0 0,2 2-216 0 0,0 1-104 0 0,-1 1-136 0 0,3 0 16 0 0,-1 0-1960 0 0,1 1-1353 0 0,3 0 2761 0 0,-1 0-2393 0 0,2 1-6009 0 0</inkml:trace>
  <inkml:trace contextRef="#ctx0" brushRef="#br1" timeOffset="80">4246 3754 1016 0 0,'-4'2'13029'0'0,"4"5"-7216"0"0,3 9-5098 0 0,-2-7 447 0 0,-1 0-882 0 0,-1-3-158 0 0,1 1 0 0 0,0-1 1 0 0,0 1-1 0 0,1 1-122 0 0,-1-7-12 0 0,0 0 0 0 0,0 0 0 0 0,0 0 0 0 0,1 0 0 0 0,-1 0 0 0 0,0 0 0 0 0,1 0 0 0 0,-1 0 0 0 0,0 0 1 0 0,1 0-1 0 0,-1 0 0 0 0,1-1 0 0 0,-1 1 0 0 0,1 0 0 0 0,0 0 0 0 0,-1 0 0 0 0,1-1 0 0 0,0 1 0 0 0,-1 0 0 0 0,1-1 0 0 0,0 1 1 0 0,0-1-1 0 0,0 1 0 0 0,0-1 0 0 0,-1 1 0 0 0,1-1 0 0 0,0 0 0 0 0,0 1 0 0 0,1-1 12 0 0,-1 0-76 0 0,0 0 0 0 0,0 0-1 0 0,0-1 1 0 0,-1 1 0 0 0,1 0 0 0 0,0 0-1 0 0,0-1 1 0 0,0 1 0 0 0,0-1 0 0 0,0 1-1 0 0,0-1 1 0 0,-1 1 0 0 0,1-1 0 0 0,0 0-1 0 0,0 1 1 0 0,-1-1 0 0 0,2 0 76 0 0,12-15-1248 0 0,-12 13 966 0 0,15-22-1397 0 0,-13 18 1955 0 0,0 1 1 0 0,0 1 0 0 0,0-1-1 0 0,1 0 1 0 0,3-2-277 0 0,-8 8 33 0 0,0 0-1 0 0,0 0 1 0 0,0 0 0 0 0,0 0-1 0 0,0 0 1 0 0,0 0-1 0 0,0-1 1 0 0,0 1 0 0 0,0 0-1 0 0,0 0 1 0 0,0 0-1 0 0,0 0 1 0 0,0 0 0 0 0,1 0-1 0 0,-1 0 1 0 0,0 0 0 0 0,0 0-1 0 0,0 0 1 0 0,0 0-1 0 0,0 0 1 0 0,0 0 0 0 0,0 0-1 0 0,0 0 1 0 0,0 0-1 0 0,0 0 1 0 0,0 0 0 0 0,0 0-1 0 0,1 0 1 0 0,-1 0 0 0 0,0 0-1 0 0,0 0 1 0 0,0 0-1 0 0,0 0 1 0 0,0 0 0 0 0,0 0-1 0 0,0 0 1 0 0,0 0-1 0 0,0 0 1 0 0,0 1 0 0 0,0-1-1 0 0,0 0 1 0 0,0 0-1 0 0,0 0 1 0 0,1 0 0 0 0,-1 0-1 0 0,0 0 1 0 0,0 0 0 0 0,0 0-1 0 0,0 0 1 0 0,0 0-1 0 0,0 0 1 0 0,0 0 0 0 0,0 0-1 0 0,0 0 1 0 0,0 1-1 0 0,0-1 1 0 0,0 0 0 0 0,0 0-1 0 0,0 0-32 0 0,0 8 676 0 0,-2 7-421 0 0,1-6-518 0 0,-1-4-294 0 0,1 1-1 0 0,1-1 1 0 0,-1 1-1 0 0,1 5 558 0 0,0-10-955 0 0,0 1 1 0 0,0 0-1 0 0,0-1 0 0 0,1 1 1 0 0,-1-1-1 0 0,1 1 0 0 0,-1-1 0 0 0,1 1 1 0 0,0-1-1 0 0,-1 1 0 0 0,1-1 1 0 0,0 1 954 0 0,0-1-5990 0 0</inkml:trace>
  <inkml:trace contextRef="#ctx0" brushRef="#br1" timeOffset="81">4487 3755 1040 0 0,'-3'-7'13631'0'0,"2"5"-9272"0"0,-1 4-3231 0 0,-3 8-770 0 0,-8 10 225 0 0,6-10-422 0 0,1-1 1 0 0,0 1-1 0 0,0 0 1 0 0,2 0-1 0 0,-3 6-161 0 0,7-16-16 0 0,0 1 0 0 0,-1-1 0 0 0,1 0-1 0 0,0 1 1 0 0,0-1 0 0 0,0 1 0 0 0,0-1 0 0 0,0 0 0 0 0,0 1 0 0 0,0-1-1 0 0,0 0 1 0 0,0 1 0 0 0,0-1 0 0 0,0 1 0 0 0,0-1 0 0 0,0 0 0 0 0,0 1-1 0 0,0-1 1 0 0,0 0 0 0 0,0 1 0 0 0,0-1 0 0 0,0 0 0 0 0,1 1 0 0 0,-1-1-1 0 0,0 0 1 0 0,0 1 0 0 0,0-1 0 0 0,1 0 0 0 0,-1 1 0 0 0,0-1-1 0 0,0 0 1 0 0,1 0 0 0 0,-1 1 0 0 0,0-1 16 0 0,1 0-91 0 0,0 0 0 0 0,0 1 0 0 0,0-1 0 0 0,0 0 0 0 0,0 0 0 0 0,0 0 0 0 0,0 0-1 0 0,0 0 1 0 0,0-1 0 0 0,0 1 0 0 0,0 0 0 0 0,0 0 0 0 0,1-1 91 0 0,28-13-2996 0 0,-25 11 2021 0 0,0-1 1 0 0,0 1-1 0 0,-1-1 0 0 0,0-1 1 0 0,1 1-1 0 0,-1 0 0 0 0,0-1 1 0 0,-1 0 974 0 0,3-3-910 0 0,-1-1 0 0 0,0 1 0 0 0,-1-1 0 0 0,3-7 910 0 0,-1 1 439 0 0,-1-1 0 0 0,1-8-439 0 0,4-29 5757 0 0,-8 43-5016 0 0,-1 0 1 0 0,0 0-1 0 0,-1 0 1 0 0,0 0-1 0 0,0 0 1 0 0,-1 0-1 0 0,-1 0 1 0 0,1 0-1 0 0,-2 1 1 0 0,0-3-742 0 0,3 12 53 0 0,0-1 1 0 0,0 1-1 0 0,0-1 1 0 0,0 1-1 0 0,0 0 1 0 0,0-1-1 0 0,0 1 1 0 0,0-1-1 0 0,-1 1 1 0 0,1 0-1 0 0,0-1 1 0 0,0 1-1 0 0,0 0 1 0 0,-1-1-1 0 0,1 1 1 0 0,0 0-1 0 0,-1-1 1 0 0,1 1-1 0 0,0 0 1 0 0,0-1-1 0 0,-1 1 1 0 0,1 0-1 0 0,-1 0 1 0 0,1-1-1 0 0,0 1 1 0 0,-1 0-1 0 0,1 0 1 0 0,0 0 0 0 0,-1 0-1 0 0,1 0 1 0 0,-1 0-1 0 0,1-1 1 0 0,-1 1-1 0 0,1 0 1 0 0,0 0-1 0 0,-1 0 1 0 0,1 0-1 0 0,-1 0 1 0 0,1 0-1 0 0,0 1 1 0 0,-1-1-1 0 0,1 0 1 0 0,-1 0-1 0 0,1 0 1 0 0,0 0-1 0 0,-1 0 1 0 0,1 1-1 0 0,-1-1 1 0 0,1 0-1 0 0,0 0 1 0 0,-1 1-1 0 0,1-1 1 0 0,0 0-1 0 0,0 0 1 0 0,-1 1-1 0 0,1-1 1 0 0,0 0-1 0 0,-1 1 1 0 0,1-1 0 0 0,0 1-1 0 0,0-1 1 0 0,0 0-1 0 0,-1 1-53 0 0,-1 2 244 0 0,0 1-1 0 0,0 0 1 0 0,0 0-1 0 0,1-1 1 0 0,-1 1 0 0 0,1 1-244 0 0,-4 15 180 0 0,1 1 0 0 0,2 0 0 0 0,0 0 0 0 0,1 0 0 0 0,1 1 1 0 0,1-1-1 0 0,1 0 0 0 0,1 0 0 0 0,0-1 0 0 0,2 2-180 0 0,-1-8-485 0 0,0 0 1 0 0,0-1-1 0 0,5 8 485 0 0,-7-16-949 0 0,1 1 1 0 0,0-1-1 0 0,0 0 1 0 0,1 0-1 0 0,-1 0 1 0 0,1 0-1 0 0,0-1 0 0 0,0 1 1 0 0,3 0 948 0 0,-1 1-5127 0 0</inkml:trace>
  <inkml:trace contextRef="#ctx0" brushRef="#br1" timeOffset="82">1708 4396 224 0 0,'1'-6'767'0'0,"-1"6"-325"0"0,0-1-1 0 0,0 1 1 0 0,1-1-1 0 0,-1 1 1 0 0,0 0-1 0 0,0-1 1 0 0,0 1-1 0 0,0-1 1 0 0,0 1 0 0 0,0-1-1 0 0,0 1 1 0 0,0-1-1 0 0,0 1 1 0 0,0 0-1 0 0,0-1 1 0 0,0 1 0 0 0,0-1-1 0 0,0 1 1 0 0,0-1-1 0 0,-1 1 1 0 0,1 0-1 0 0,0-1 1 0 0,0 1-1 0 0,0-1 1 0 0,-1 1 0 0 0,1 0-1 0 0,0-1 1 0 0,0 1-1 0 0,-1 0-441 0 0,-1-2 376 0 0,0 1 0 0 0,-1 0 0 0 0,1 0 0 0 0,0 0 0 0 0,-1 0 0 0 0,1 0 0 0 0,-1 0 0 0 0,1 1 0 0 0,-1-1-1 0 0,0 1 1 0 0,1 0 0 0 0,-1 0 0 0 0,1 0 0 0 0,-1 0-376 0 0,-1 0 66 0 0,1 0 0 0 0,0 1 0 0 0,0 0 0 0 0,0 0-1 0 0,0 0 1 0 0,0 0 0 0 0,0 0 0 0 0,0 0 0 0 0,0 1 0 0 0,1 0 0 0 0,-1-1 0 0 0,1 1 0 0 0,-1 0-1 0 0,1 0 1 0 0,-1 0 0 0 0,1 1-66 0 0,0-1 41 0 0,0 0 0 0 0,0 1 0 0 0,1-1-1 0 0,-1 1 1 0 0,1-1 0 0 0,-1 1 0 0 0,1-1-1 0 0,0 1 1 0 0,0 0 0 0 0,0 0 0 0 0,0 2-41 0 0,-4 40 159 0 0,4-42-159 0 0,1 0 0 0 0,0 0 0 0 0,1 0 1 0 0,-1 0-1 0 0,0 0 0 0 0,1 0 0 0 0,0 0 0 0 0,-1 0 0 0 0,1 0 1 0 0,1 0-1 0 0,-1 0 0 0 0,0-1 0 0 0,2 3 0 0 0,-3-5-4 0 0,1 1-1 0 0,-1 0 1 0 0,1 0-1 0 0,0-1 1 0 0,-1 1-1 0 0,1 0 1 0 0,0-1 0 0 0,0 1-1 0 0,0-1 1 0 0,-1 1-1 0 0,1-1 1 0 0,0 1-1 0 0,0-1 1 0 0,0 1-1 0 0,0-1 1 0 0,0 0 0 0 0,0 0-1 0 0,0 1 1 0 0,0-1-1 0 0,0 0 1 0 0,0 0-1 0 0,0 0 5 0 0,1 0-24 0 0,0-1 0 0 0,0 1 0 0 0,0-1 0 0 0,0 1 0 0 0,0-1 0 0 0,-1 0 0 0 0,1 0 0 0 0,0 1 0 0 0,-1-1 0 0 0,1 0 0 0 0,0-1 24 0 0,5-3-188 0 0,-1-1 1 0 0,0 1-1 0 0,-1-1 0 0 0,5-6 188 0 0,1-1-282 0 0,-2-1 1 0 0,0 0-1 0 0,-1 0 1 0 0,0-1-1 0 0,-1 0 1 0 0,-1 0 0 0 0,4-14 281 0 0,-5 11 356 0 0,0-1 1 0 0,-2 0 0 0 0,0-1 0 0 0,-1 1-1 0 0,-1-1 1 0 0,0-9-357 0 0,-2 23 1275 0 0,0 7-428 0 0,-2 13-60 0 0,0 11-555 0 0,2-13 87 0 0,-1 15-390 0 0,1-1 1 0 0,1 1 0 0 0,1-1-1 0 0,2 0 1 0 0,1 1 0 0 0,1-1 0 0 0,2 3 70 0 0,-7-28-221 0 0,0 0 1 0 0,0 0 0 0 0,1 0 0 0 0,-1 0 0 0 0,0-1 0 0 0,1 1-1 0 0,-1 0 1 0 0,1 0 0 0 0,-1 0 0 0 0,1-1 0 0 0,-1 1 0 0 0,1 0-1 0 0,-1-1 1 0 0,1 1 0 0 0,0-1 0 0 0,-1 1 0 0 0,2 0 220 0 0,-2-1-306 0 0,0 0 1 0 0,1 0 0 0 0,-1 0 0 0 0,0 0-1 0 0,1 0 1 0 0,-1 0 0 0 0,1 0-1 0 0,-1 0 1 0 0,0 0 0 0 0,1 0 0 0 0,-1-1-1 0 0,0 1 1 0 0,1 0 0 0 0,-1 0-1 0 0,0 0 1 0 0,1 0 0 0 0,-1-1 0 0 0,0 1-1 0 0,1 0 1 0 0,-1 0 0 0 0,0-1 0 0 0,0 1-1 0 0,1 0 1 0 0,-1-1 0 0 0,0 1-1 0 0,0 0 1 0 0,0 0 0 0 0,1-1 0 0 0,-1 1-1 0 0,0 0 1 0 0,0-1 0 0 0,0 1-1 0 0,0-1 1 0 0,0 1 0 0 0,0 0 0 0 0,0-1-1 0 0,0 1 1 0 0,0 0 0 0 0,0-1-1 0 0,0 1 306 0 0,2-4-4857 0 0</inkml:trace>
  <inkml:trace contextRef="#ctx0" brushRef="#br1" timeOffset="83">1877 4373 1032 0 0,'-1'0'3562'0'0,"-9"2"5740"0"0,9 0-4220 0 0,1 6-4165 0 0,-2-1-345 0 0,0 0 0 0 0,1 0 0 0 0,0 0 0 0 0,1 0 0 0 0,-1 7-572 0 0,1-7-189 0 0,1 1 0 0 0,-1 0 0 0 0,1-1 0 0 0,1 1 0 0 0,0 3 189 0 0,-1-10-243 0 0,-1-1 1 0 0,0 1-1 0 0,0 0 1 0 0,1 0-1 0 0,-1 0 0 0 0,1 0 1 0 0,-1-1-1 0 0,1 1 1 0 0,-1 0-1 0 0,1 0 0 0 0,-1-1 1 0 0,1 1-1 0 0,0 0 243 0 0,0 0-168 0 0,-1-1-1 0 0,0 0 0 0 0,1 0 1 0 0,-1 0-1 0 0,1 0 0 0 0,-1 0 0 0 0,0 1 1 0 0,1-1-1 0 0,-1 0 0 0 0,1 0 1 0 0,-1 0-1 0 0,1 0 0 0 0,-1 0 1 0 0,0 0-1 0 0,1 0 0 0 0,-1 0 1 0 0,1 0-1 0 0,-1-1 0 0 0,0 1 1 0 0,1 0-1 0 0,-1 0 0 0 0,1 0 0 0 0,-1 0 1 0 0,0-1-1 0 0,1 1 0 0 0,-1 0 1 0 0,0 0 168 0 0,5-5-3092 0 0</inkml:trace>
  <inkml:trace contextRef="#ctx0" brushRef="#br1" timeOffset="84">1881 4243 1568 0 0,'-2'-1'13747'0'0,"-1"-2"-9946"0"0,2 2-1905 0 0,0 1-1143 0 0,-1 2-593 0 0,0-2 128 0 0,1 1-160 0 0,0 0-24 0 0,4 2-776 0 0,-1 2-361 0 0,2-1-727 0 0,-1 1-945 0 0,2 2 1865 0 0,1-1-2112 0 0,0 1-6514 0 0</inkml:trace>
  <inkml:trace contextRef="#ctx0" brushRef="#br1" timeOffset="85">1952 4401 0 0 0,'0'0'288'0'0,"0"0"0"0"0,0 1 0 0 0,0-1 0 0 0,0 1 0 0 0,0-1 0 0 0,0 0 0 0 0,0 1 0 0 0,0-1 1 0 0,0 1-1 0 0,0-1 0 0 0,0 0 0 0 0,1 1 0 0 0,-1-1 0 0 0,0 0 0 0 0,0 1 0 0 0,0-1 0 0 0,0 1 0 0 0,1-1 0 0 0,-1 0 0 0 0,0 1 0 0 0,0-1 0 0 0,1 0 0 0 0,-1 0 0 0 0,0 1 0 0 0,0-1 1 0 0,1 0-1 0 0,-1 0 0 0 0,0 1 0 0 0,1-1 0 0 0,-1 0 0 0 0,0 0 0 0 0,1 0 0 0 0,-1 0 0 0 0,1 1-288 0 0,0-1 377 0 0,0 0 1 0 0,0-1-1 0 0,0 1 0 0 0,0 0 0 0 0,0 0 1 0 0,0 0-1 0 0,0-1 0 0 0,0 1 1 0 0,0-1-1 0 0,0 1 0 0 0,0 0 1 0 0,0-1-1 0 0,0 0-377 0 0,3-2 159 0 0,0 1 1 0 0,0-2-1 0 0,0 1 1 0 0,0 0-1 0 0,-1-1 0 0 0,1 0-159 0 0,-2 2-5 0 0,-1 0-1 0 0,1 0 0 0 0,-1 0 0 0 0,1 0 0 0 0,-1-1 0 0 0,0 1 1 0 0,0-1-1 0 0,0 1 0 0 0,0-1 0 0 0,0 1 0 0 0,-1-1 0 0 0,1 0 0 0 0,-1 1 1 0 0,0-1-1 0 0,1 0 0 0 0,-1 0 6 0 0,-1 3 53 0 0,1-1 1 0 0,0 1-1 0 0,0 0 1 0 0,-1 0-1 0 0,1-1 1 0 0,0 1-1 0 0,-1 0 1 0 0,1 0-1 0 0,0-1 1 0 0,-1 1-1 0 0,1 0 1 0 0,0 0-1 0 0,-1 0 0 0 0,1 0 1 0 0,-1 0-1 0 0,1 0 1 0 0,0-1-1 0 0,-1 1 1 0 0,1 0-1 0 0,-1 0 1 0 0,1 0-1 0 0,0 0 1 0 0,-1 0-1 0 0,1 1 1 0 0,-1-1-1 0 0,1 0 0 0 0,0 0 1 0 0,-1 0-1 0 0,1 0 1 0 0,-1 0-1 0 0,1 0 1 0 0,0 1-1 0 0,-1-1 1 0 0,1 0-1 0 0,0 0 1 0 0,-1 1-1 0 0,1-1 1 0 0,0 0-1 0 0,0 0 0 0 0,-1 1-53 0 0,-13 10 1879 0 0,8-5-1231 0 0,1 2 1 0 0,0-1-1 0 0,0 1 0 0 0,0-1 1 0 0,1 1-1 0 0,1 0 0 0 0,-1 1-648 0 0,3-6 103 0 0,0 1 0 0 0,0-1-1 0 0,0 1 1 0 0,0 0 0 0 0,1-1 0 0 0,-1 1-1 0 0,1 0 1 0 0,0-1 0 0 0,0 1-1 0 0,0 0 1 0 0,1 0 0 0 0,-1-1-1 0 0,1 1 1 0 0,0 0 0 0 0,0-1-1 0 0,0 1 1 0 0,1-1 0 0 0,-1 1-103 0 0,1-2-109 0 0,-1 0 1 0 0,0 0 0 0 0,1 0 0 0 0,-1 0-1 0 0,1-1 1 0 0,-1 1 0 0 0,1 0-1 0 0,0-1 1 0 0,0 0 0 0 0,0 1 0 0 0,0-1-1 0 0,0 0 1 0 0,0 0 0 0 0,0 0 0 0 0,0 0-1 0 0,0 0 1 0 0,0 0 0 0 0,1-1 0 0 0,-1 1-1 0 0,0-1 1 0 0,1 0 108 0 0,4 1-482 0 0,-1-1 0 0 0,0 0-1 0 0,1 0 1 0 0,-1 0 0 0 0,1-1 0 0 0,-1 0-1 0 0,0 0 483 0 0,17-4-2624 0 0</inkml:trace>
  <inkml:trace contextRef="#ctx0" brushRef="#br1" timeOffset="86">2505 4259 280 0 0,'1'-13'950'0'0,"-1"4"1313"0"0,0 8 2634 0 0,0 5 4007 0 0,1 8-7842 0 0,-1 0-1 0 0,-1 0 1 0 0,0-1-1 0 0,-2 7-1061 0 0,-1 30 827 0 0,4-31-667 0 0,-1-10-149 0 0,1 0-1 0 0,1 1 1 0 0,-1-1 0 0 0,2 4-11 0 0,0 14-311 0 0,-1-19-370 0 0,-1-1 0 0 0,1 0 0 0 0,0 1 0 0 0,0-1 0 0 0,0 0 0 0 0,1 2 681 0 0,-1-3-2169 0 0,3 2-3836 0 0,-1-6-1754 0 0</inkml:trace>
  <inkml:trace contextRef="#ctx0" brushRef="#br1" timeOffset="87">2392 4251 992 0 0,'-19'-5'14345'0'0,"18"2"-9862"0"0,10 0-2982 0 0,-1 1-1145 0 0,-1 1 0 0 0,1-2 0 0 0,-1 1 1 0 0,6-3-357 0 0,7-3 290 0 0,20-6-138 0 0,-9 3-3024 0 0,25-6 2872 0 0,-27 12-4887 0 0,2 3-3336 0 0,-16 2 2457 0 0</inkml:trace>
  <inkml:trace contextRef="#ctx0" brushRef="#br1" timeOffset="88">2433 4381 1424 0 0,'-5'-2'11821'0'0,"4"-1"-5698"0"0,8 0-2178 0 0,12 1-4069 0 0,-6 1 165 0 0,1 0-1 0 0,-1-1 1 0 0,0-1 0 0 0,1 0-41 0 0,52-17-6098 0 0,-51 16 3631 0 0,1-2-3190 0 0</inkml:trace>
  <inkml:trace contextRef="#ctx0" brushRef="#br1" timeOffset="89">2646 4406 896 0 0,'3'4'13390'0'0,"4"-2"-8917"0"0,9-2-4514 0 0,-14 0 1242 0 0,3 0-1175 0 0,0-1 0 0 0,0 1-1 0 0,1-1 1 0 0,-1-1 0 0 0,0 1 0 0 0,0-1 0 0 0,-1 0 0 0 0,1 0 0 0 0,0 0-1 0 0,-1-1 1 0 0,1 0 0 0 0,-1 0-26 0 0,-2 2-159 0 0,0 0 0 0 0,0 0-1 0 0,0 0 1 0 0,-1-1 0 0 0,1 1-1 0 0,-1-1 1 0 0,1 0 0 0 0,-1 1 0 0 0,1-1-1 0 0,-1 0 1 0 0,0 0 0 0 0,0 0 0 0 0,0 0-1 0 0,0 0 1 0 0,0 0 0 0 0,0 0-1 0 0,0 0 1 0 0,-1 0 0 0 0,1 0 0 0 0,-1 0-1 0 0,0-1 1 0 0,0 1 0 0 0,1 0-1 0 0,-1 0 1 0 0,-1 0 0 0 0,1-1 0 0 0,0 1-1 0 0,0 0 1 0 0,-1-1 159 0 0,1 2 20 0 0,-1 0 1 0 0,1 0-1 0 0,0 0 1 0 0,-1 1-1 0 0,1-1 1 0 0,-1 0-1 0 0,1 0 1 0 0,-1 0-1 0 0,1 0 1 0 0,-1 1-1 0 0,0-1 1 0 0,1 0-1 0 0,-1 0 1 0 0,0 1-1 0 0,1-1 1 0 0,-1 1-1 0 0,0-1 1 0 0,0 0-1 0 0,0 1 1 0 0,0 0-1 0 0,0-1 1 0 0,0 1-1 0 0,0-1-20 0 0,-1 1 141 0 0,1 0-1 0 0,-1 0 0 0 0,0 0 1 0 0,0 0-1 0 0,0 0 1 0 0,1 0-1 0 0,-1 0 0 0 0,0 1 1 0 0,0-1-1 0 0,1 0 1 0 0,-1 1-1 0 0,-1 0-140 0 0,-3 2 660 0 0,-1 0 0 0 0,1 1 0 0 0,-1-1 0 0 0,1 2 0 0 0,-5 3-660 0 0,8-5 210 0 0,0-1-1 0 0,0 1 1 0 0,1 0 0 0 0,-1 1 0 0 0,1-1 0 0 0,-1 0 0 0 0,1 1-1 0 0,0-1 1 0 0,0 1 0 0 0,1 0 0 0 0,-1 0 0 0 0,1-1 0 0 0,0 1-1 0 0,0 0 1 0 0,0 0 0 0 0,0 2-210 0 0,1-4 27 0 0,0 0 0 0 0,0 1 0 0 0,0-1 0 0 0,0 0 0 0 0,0 1 1 0 0,0-1-1 0 0,0 0 0 0 0,1 0 0 0 0,0 1 0 0 0,-1-1 0 0 0,1 0 0 0 0,0 0 0 0 0,0 0 0 0 0,0 0 0 0 0,0 0 0 0 0,0 0 0 0 0,0 0 0 0 0,1 0 0 0 0,-1 0 0 0 0,1-1 1 0 0,-1 1-1 0 0,1-1 0 0 0,0 1 0 0 0,0-1 0 0 0,0 1 0 0 0,-1-1 0 0 0,1 0 0 0 0,0 0 0 0 0,1 0-27 0 0,0 1-250 0 0,1-1-1 0 0,0 1 1 0 0,0-1 0 0 0,0 0-1 0 0,-1 0 1 0 0,1-1 0 0 0,0 1-1 0 0,4-1 251 0 0,-3 0-684 0 0,-1 0 1 0 0,1-1-1 0 0,0 0 0 0 0,-1 0 0 0 0,1 0 0 0 0,-1 0 1 0 0,1-1-1 0 0,-1 0 0 0 0,0 0 0 0 0,1 0 0 0 0,0-1 684 0 0,7-4-3464 0 0</inkml:trace>
  <inkml:trace contextRef="#ctx0" brushRef="#br1" timeOffset="90">2871 4194 648 0 0,'-4'-11'8824'0'0,"5"19"254"0"0,0 3-5305 0 0,0-1-4677 0 0,-3 10 2440 0 0,-1 0-1 0 0,-6 20-1535 0 0,6-27 129 0 0,0 1-1 0 0,0-1 0 0 0,1 1 0 0 0,1 0 1 0 0,0 0-1 0 0,1 0 0 0 0,1 7-128 0 0,-1-20-65 0 0,0 0 0 0 0,0 0 1 0 0,1 0-1 0 0,-1 0 0 0 0,0 1 0 0 0,0-1 0 0 0,1 0 0 0 0,-1 0 1 0 0,0 0-1 0 0,1 0 0 0 0,-1-1 0 0 0,1 1 0 0 0,-1 0 0 0 0,1 0 1 0 0,0 0-1 0 0,-1 0 0 0 0,1 0 0 0 0,0-1 0 0 0,-1 1 0 0 0,1 0 1 0 0,0-1-1 0 0,0 1 0 0 0,0 0 0 0 0,0-1 0 0 0,0 1 0 0 0,0-1 1 0 0,0 1-1 0 0,0-1 65 0 0,0 0-269 0 0,1 0 0 0 0,0 0 0 0 0,-1 0 0 0 0,1 0 0 0 0,-1-1 0 0 0,1 1 0 0 0,-1 0 0 0 0,1-1 0 0 0,-1 1 0 0 0,1-1 0 0 0,-1 0 0 0 0,0 1 0 0 0,1-1 0 0 0,-1 0 0 0 0,0 0 0 0 0,0 0 1 0 0,1 0-1 0 0,-1 0 0 0 0,0 0 269 0 0,31-30-4859 0 0,-12 9 4633 0 0,-16 18 1256 0 0,-1 0 1 0 0,1 1 0 0 0,0-1 0 0 0,-1 1 0 0 0,3-1-1031 0 0,-5 4 92 0 0,-1 0 1 0 0,0-1-1 0 0,0 1 1 0 0,0 0-1 0 0,0 0 1 0 0,0 0-1 0 0,1 0 1 0 0,-1 0-1 0 0,0 0 1 0 0,0 0-1 0 0,0 0 0 0 0,0 0 1 0 0,0 0-1 0 0,1 0 1 0 0,-1 0-1 0 0,0 0 1 0 0,0 0-1 0 0,0 0 1 0 0,0 0-1 0 0,0 0 1 0 0,1 0-1 0 0,-1 0 1 0 0,0 0-1 0 0,0 0 0 0 0,0 0 1 0 0,0 0-1 0 0,0 0 1 0 0,1 0-1 0 0,-1 0 1 0 0,0 1-1 0 0,0-1 1 0 0,0 0-1 0 0,0 0 1 0 0,0 0-1 0 0,0 0 1 0 0,1 0-1 0 0,-1 0 0 0 0,0 0 1 0 0,0 1-1 0 0,0-1-92 0 0,1 8 1746 0 0,-2 9-202 0 0,-10 32-1773 0 0,11-48 30 0 0,0-1 0 0 0,0 1 0 0 0,0 0 0 0 0,0-1 0 0 0,0 1 0 0 0,0-1 0 0 0,0 1 0 0 0,0-1 0 0 0,0 1 1 0 0,1 0-1 0 0,-1-1 0 0 0,0 1 0 0 0,0-1 0 0 0,0 1 0 0 0,0-1 0 0 0,1 1 0 0 0,-1-1 0 0 0,0 1 0 0 0,1-1 0 0 0,-1 1 0 0 0,0-1 0 0 0,1 0 0 0 0,-1 1 1 0 0,1-1-1 0 0,-1 1 0 0 0,0-1 0 0 0,1 0 0 0 0,-1 1 0 0 0,1-1 0 0 0,-1 0 0 0 0,1 0 199 0 0,3 4-3065 0 0</inkml:trace>
  <inkml:trace contextRef="#ctx0" brushRef="#br1" timeOffset="91">3078 4188 504 0 0,'-1'-6'1565'0'0,"-1"-2"10064"0"0,0 7-2223 0 0,2 9-8884 0 0,0 13 941 0 0,-1 0 0 0 0,-2 12-1463 0 0,0-10 385 0 0,2 0 1 0 0,0 3-386 0 0,2 9-1360 0 0,4 11 1360 0 0,-1-19-4104 0 0,2-2-4183 0 0,-6-22-2500 0 0</inkml:trace>
  <inkml:trace contextRef="#ctx0" brushRef="#br1" timeOffset="92">3178 4379 96 0 0,'6'0'11320'0'0,"2"0"-5596"0"0,0-2-3941 0 0,-5 2-1871 0 0,0-1 0 0 0,-1 0 0 0 0,0 0 0 0 0,1 0 0 0 0,-1 0 0 0 0,1 0 0 0 0,-1-1 0 0 0,0 1 0 0 0,0-1 0 0 0,0 1 0 0 0,0-1 0 0 0,0 0-1 0 0,1-1 89 0 0,-2 1-89 0 0,1-1-1 0 0,-1 1 1 0 0,0-1-1 0 0,0 0 0 0 0,0 1 1 0 0,0-1-1 0 0,0 0 0 0 0,0 0 1 0 0,-1 0-1 0 0,0 0 0 0 0,1 0 1 0 0,-1-2 89 0 0,0 4 6 0 0,0 1 1 0 0,0-1 0 0 0,0 0-1 0 0,0 0 1 0 0,0 0 0 0 0,0 0-1 0 0,0 0 1 0 0,0 1 0 0 0,-1-1-1 0 0,1 0 1 0 0,0 0 0 0 0,0 0-1 0 0,-1 1 1 0 0,1-1 0 0 0,0 0-1 0 0,-1 0 1 0 0,1 1 0 0 0,-1-1-1 0 0,1 0 1 0 0,-1 1 0 0 0,0-1-1 0 0,1 1 1 0 0,-1-1 0 0 0,1 1-1 0 0,-1-1 1 0 0,0 1 0 0 0,0-1-1 0 0,1 1 1 0 0,-1-1 0 0 0,0 1-1 0 0,0 0 1 0 0,1-1-1 0 0,-1 1 1 0 0,0 0 0 0 0,0 0-1 0 0,0 0 1 0 0,0 0 0 0 0,1 0-1 0 0,-1 0 1 0 0,0 0 0 0 0,0 0-1 0 0,0 0 1 0 0,0 0 0 0 0,1 0-1 0 0,-1 0 1 0 0,-1 1-7 0 0,1-1 87 0 0,-1 1 0 0 0,0 0-1 0 0,1 0 1 0 0,-1 0 0 0 0,1 0 0 0 0,-1 0 0 0 0,1 0 0 0 0,-1 0 0 0 0,1 0-1 0 0,0 1 1 0 0,-1-1 0 0 0,1 1 0 0 0,0-1 0 0 0,0 1-87 0 0,-14 23 1263 0 0,12-19-1070 0 0,0 0 0 0 0,1 0-1 0 0,0 0 1 0 0,0 1 0 0 0,0-1 0 0 0,1 0-1 0 0,0 2-192 0 0,1-7 3 0 0,0 1 0 0 0,-1-1-1 0 0,1 0 1 0 0,0 1 0 0 0,0-1-1 0 0,0 0 1 0 0,1 1 0 0 0,-1-1-1 0 0,0 0 1 0 0,0 1 0 0 0,1-1-1 0 0,-1 0 1 0 0,1 0-1 0 0,-1 1 1 0 0,1-1 0 0 0,0 0-1 0 0,-1 0 1 0 0,1 0 0 0 0,0 0-1 0 0,0 0 1 0 0,0 0 0 0 0,-1 0-1 0 0,1 0 1 0 0,0 0-1 0 0,0 0 1 0 0,1 0 0 0 0,-1-1-1 0 0,0 1 1 0 0,0 0 0 0 0,0-1-1 0 0,0 1 1 0 0,1-1 0 0 0,-1 1-1 0 0,0-1 1 0 0,1 0 0 0 0,-1 1-1 0 0,0-1-2 0 0,3 0-170 0 0,0 1 1 0 0,0-1-1 0 0,0 0 0 0 0,0 0 1 0 0,0 0-1 0 0,-1-1 0 0 0,1 1 0 0 0,0-1 1 0 0,0 0-1 0 0,0 0 0 0 0,-1-1 0 0 0,1 1 1 0 0,1-1 169 0 0,5-4-3196 0 0,0 0 0 0 0,0 0 1 0 0,7-7 3195 0 0,-9 7-1843 0 0,2-1 0 0 0,-1 1 1 0 0,1 0-1 0 0,2 0 1843 0 0,-3 1-1689 0 0,3 0 13031 0 0,-10 8-5309 0 0,-4 7-3464 0 0,-2 11-1341 0 0,5 13-1392 0 0,1-11-24 0 0,0-2-197 0 0,7 8-2496 0 0,-19-59 1882 0 0,9 25 1358 0 0,0-1 0 0 0,0 1 0 0 0,1 0 1 0 0,-1 0-1 0 0,1-1 0 0 0,1 1 1 0 0,-1 0-1 0 0,1 0 0 0 0,0-1 0 0 0,0 1 1 0 0,0 0-1 0 0,1 0 0 0 0,0-3-359 0 0,2 0 532 0 0,0 0 0 0 0,0 1-1 0 0,5-7-531 0 0,8-7-1672 0 0,0 7-2693 0 0,3 2-3643 0 0,-10 8-281 0 0</inkml:trace>
  <inkml:trace contextRef="#ctx0" brushRef="#br1" timeOffset="93">3740 4192 1592 0 0,'-6'-8'13406'0'0,"0"1"-8851"0"0,6 7-4466 0 0,-1-1 0 0 0,1 0-1 0 0,0 0 1 0 0,-1 0-1 0 0,1 1 1 0 0,0-1 0 0 0,-1 0-1 0 0,1 0 1 0 0,0 0-1 0 0,0 0 1 0 0,0 1 0 0 0,0-1-1 0 0,0 0 1 0 0,0 0-1 0 0,0 0 1 0 0,0 0 0 0 0,0 0-1 0 0,0 0 1 0 0,0 1-1 0 0,1-1 1 0 0,-1 0 0 0 0,0 0-1 0 0,1 0-88 0 0,0-2 43 0 0,0-1-1 0 0,1 1 1 0 0,-1 0 0 0 0,1 0-1 0 0,0 0 1 0 0,0 0-1 0 0,0 1 1 0 0,0-1 0 0 0,1 0-1 0 0,-1 1 1 0 0,1 0-1 0 0,0-1 1 0 0,-1 1 0 0 0,1 0-1 0 0,0 0-42 0 0,0 1 1 0 0,0-1 0 0 0,1 0 0 0 0,-1 1 0 0 0,0-1 0 0 0,1 1 0 0 0,-1 0 0 0 0,0 0-1 0 0,1 0 1 0 0,-1 1 0 0 0,1-1 0 0 0,0 1 0 0 0,-1 0 0 0 0,1 0 0 0 0,-1 0 0 0 0,1 0 0 0 0,0 1-1 0 0,-2-1 10 0 0,-1 1 1 0 0,1-1-1 0 0,-1 0 0 0 0,1 1 1 0 0,-1 0-1 0 0,1-1 0 0 0,-1 1 1 0 0,1 0-1 0 0,-1 0 0 0 0,0 0 1 0 0,1 0-1 0 0,-1 0 1 0 0,0 0-1 0 0,0 0 0 0 0,0 0 1 0 0,0 1-1 0 0,0-1 0 0 0,0 0 1 0 0,0 1-1 0 0,0-1 1 0 0,0 1-1 0 0,-1-1 0 0 0,1 1 1 0 0,-1-1-1 0 0,1 1 0 0 0,-1-1 1 0 0,0 1-1 0 0,1-1 1 0 0,-1 1-1 0 0,0 0 0 0 0,0-1 1 0 0,0 1-1 0 0,0 0 0 0 0,0-1 1 0 0,0 1-1 0 0,-1 1-10 0 0,-1 4 213 0 0,1 0-1 0 0,-1 0 1 0 0,-1 0 0 0 0,0-1-1 0 0,0 1 1 0 0,0 0 0 0 0,0-1-1 0 0,-1 0 1 0 0,0 0 0 0 0,-3 3-213 0 0,2-2-36 0 0,0 0 0 0 0,0 1 1 0 0,1-1-1 0 0,0 1 1 0 0,1 0-1 0 0,-1 0 1 0 0,1 3 35 0 0,2-11-163 0 0,1 1 1 0 0,0 0 0 0 0,0 0-1 0 0,-1-1 1 0 0,1 1-1 0 0,0 0 1 0 0,0 0-1 0 0,0-1 1 0 0,0 1-1 0 0,0 0 1 0 0,0 0-1 0 0,0-1 1 0 0,0 1 0 0 0,0 0-1 0 0,0 0 1 0 0,1 0-1 0 0,-1-1 1 0 0,0 1-1 0 0,0 0 1 0 0,1-1-1 0 0,-1 1 1 0 0,0 0-1 0 0,1-1 1 0 0,-1 1 0 0 0,1 0-1 0 0,-1-1 1 0 0,1 1-1 0 0,-1-1 1 0 0,1 1-1 0 0,0-1 1 0 0,-1 1-1 0 0,1-1 1 0 0,-1 1-1 0 0,1-1 1 0 0,0 1 0 0 0,0-1-1 0 0,-1 0 1 0 0,1 0-1 0 0,0 1 1 0 0,0-1-1 0 0,-1 0 1 0 0,1 0-1 0 0,0 0 163 0 0,6 0-1851 0 0</inkml:trace>
  <inkml:trace contextRef="#ctx0" brushRef="#br1" timeOffset="94">3747 4521 8586 0 0,'-3'2'12178'0'0,"2"-3"-8785"0"0,2 0-2609 0 0,0-3-144 0 0</inkml:trace>
  <inkml:trace contextRef="#ctx0" brushRef="#br1" timeOffset="95">645 5274 0 0 0,'-7'-3'3929'0'0,"9"4"5908"0"0,7 1-996 0 0,-1-2-10936 0 0,23-4 3755 0 0,86-8-3024 0 0,-91 10 592 0 0</inkml:trace>
  <inkml:trace contextRef="#ctx0" brushRef="#br1" timeOffset="96">1199 5160 0 0 0,'2'-5'1350'0'0,"7"-12"-969"0"0,-7 12 2911 0 0,-2 2 3533 0 0,-3 8-2124 0 0,-10 21-2033 0 0,9-14-1990 0 0,-6 13 640 0 0,2 1-1 0 0,-1 8-1317 0 0,7-26 94 0 0,0 0 0 0 0,1 0 1 0 0,1 0-1 0 0,-1 1 0 0 0,1-1 1 0 0,1 0-1 0 0,-1 0 0 0 0,1 0 0 0 0,3 8-94 0 0,-4-14-1 0 0,1 0 0 0 0,-1-1-1 0 0,1 1 1 0 0,0 0 0 0 0,0 0-1 0 0,0-1 1 0 0,0 1 0 0 0,0 0-1 0 0,0-1 1 0 0,1 1 0 0 0,-1-1-1 0 0,0 1 1 0 0,1-1 0 0 0,-1 0-1 0 0,1 1 1 0 0,0-1 0 0 0,-1 0-1 0 0,1 0 2 0 0,1 0 58 0 0,1 1-1 0 0,-1-1 0 0 0,1 0 1 0 0,-1 0-1 0 0,1 0 0 0 0,-1-1 1 0 0,1 1-1 0 0,-1-1 0 0 0,4 0-57 0 0,1 0-309 0 0,0 0 0 0 0,0-1 0 0 0,1 0 0 0 0,0-1 309 0 0,27-9-5281 0 0,-15 2 389 0 0,-12 4-1376 0 0</inkml:trace>
  <inkml:trace contextRef="#ctx0" brushRef="#br1" timeOffset="97">1242 5274 1112 0 0,'-6'-2'1865'0'0,"1"0"7137"0"0,0 0-5930 0 0,2 0-1880 0 0,2 0-175 0 0,0 0-57 0 0,3 1-776 0 0,-1-1 40 0 0,3-1-88 0 0,2 1-32 0 0,1 0-296 0 0,0 1-40 0 0,0-1-320 0 0,1 0-392 0 0,-3-1-657 0 0,3 3 1193 0 0,-2 0-1216 0 0,0 0-769 0 0</inkml:trace>
  <inkml:trace contextRef="#ctx0" brushRef="#br1" timeOffset="98">1190 5139 1592 0 0,'-6'-2'13779'0'0,"1"1"-10674"0"0,2 0-1849 0 0,3-2-568 0 0,1 3 9 0 0,5-1-561 0 0,1-1 32 0 0,6 0-64 0 0,-1 0-56 0 0,1 0-400 0 0,2 0-545 0 0,2-1-607 0 0,0-1-2289 0 0,2 3 2793 0 0,-1 0-3265 0 0,1-1-3569 0 0</inkml:trace>
  <inkml:trace contextRef="#ctx0" brushRef="#br1" timeOffset="99">1409 5243 184 0 0,'-1'-8'733'0'0,"1"8"-694"0"0,0-1-1 0 0,0 1 1 0 0,0-1-1 0 0,-1 1 1 0 0,1-1-1 0 0,0 1 1 0 0,0-1-1 0 0,0 1 1 0 0,0-1-1 0 0,0 1 1 0 0,0-1-1 0 0,0 1 1 0 0,1-1-1 0 0,-1 1 1 0 0,0-1-1 0 0,0 1 1 0 0,0-1 0 0 0,1 1-1 0 0,-1-1 1 0 0,0 1-1 0 0,0-1 1 0 0,1 1-1 0 0,-1-1-38 0 0,5-8 2446 0 0,-6 7 4397 0 0,-4 9-39 0 0,3 2-7219 0 0,-1 2 1532 0 0,0 1 0 0 0,0-1 0 0 0,-2 2-1117 0 0,-8 31 683 0 0,13-40-657 0 0,-1 0 1 0 0,0 0-1 0 0,1 0 0 0 0,0 0 0 0 0,0 0 1 0 0,0 0-1 0 0,0 0 0 0 0,1 0 0 0 0,0 3-26 0 0,0-6-4 0 0,-1-1 1 0 0,0 1-1 0 0,0-1 0 0 0,0 1 0 0 0,0-1 0 0 0,1 1 1 0 0,-1-1-1 0 0,0 1 0 0 0,0-1 0 0 0,1 1 0 0 0,-1-1 0 0 0,0 1 1 0 0,1-1-1 0 0,-1 1 0 0 0,1-1 0 0 0,-1 0 0 0 0,1 1 1 0 0,-1-1-1 0 0,1 0 0 0 0,-1 1 0 0 0,1-1 0 0 0,-1 0 0 0 0,1 1 1 0 0,-1-1-1 0 0,1 0 0 0 0,-1 0 0 0 0,1 0 0 0 0,0 0 4 0 0,0 0-27 0 0,0 0 1 0 0,1 0-1 0 0,-1 0 0 0 0,0 0 0 0 0,0-1 0 0 0,1 1 0 0 0,-1 0 0 0 0,0-1 0 0 0,0 1 1 0 0,1-1-1 0 0,-1 1 0 0 0,1-2 27 0 0,4-2-195 0 0,0 0 0 0 0,0-1 0 0 0,-1 0 0 0 0,2-1 195 0 0,-6 6-23 0 0,5-7-68 0 0,-1 1 1 0 0,1-1-1 0 0,-1 0 1 0 0,0 0-1 0 0,-1 0 1 0 0,0-1-1 0 0,0 1 1 0 0,0-1-1 0 0,-1 0 0 0 0,0-1 1 0 0,1-7 90 0 0,-6 21 1119 0 0,1-2-959 0 0,0 1 1 0 0,0-1 0 0 0,0 0 0 0 0,0 0 0 0 0,1 1 0 0 0,-1 0-161 0 0,1 9 240 0 0,0-9-217 0 0,-1 1-1 0 0,1-1 0 0 0,1 0 1 0 0,-1 1-1 0 0,1-1 1 0 0,-1 1-1 0 0,1-1 1 0 0,1 0-1 0 0,-1 1 0 0 0,1 2-22 0 0,-1-7-16 0 0,-1 0-1 0 0,0 1 0 0 0,0-1 0 0 0,1 0 0 0 0,-1 1 0 0 0,0-1 0 0 0,1 0 1 0 0,-1 1-1 0 0,0-1 0 0 0,1 0 0 0 0,-1 0 0 0 0,1 1 0 0 0,-1-1 0 0 0,0 0 1 0 0,1 0-1 0 0,-1 0 0 0 0,1 0 0 0 0,-1 1 0 0 0,1-1 0 0 0,-1 0 1 0 0,1 0-1 0 0,-1 0 0 0 0,1 0 0 0 0,-1 0 0 0 0,0 0 0 0 0,1 0 0 0 0,-1 0 1 0 0,1 0-1 0 0,-1-1 0 0 0,1 1 0 0 0,-1 0 0 0 0,1 0 0 0 0,-1 0 0 0 0,0 0 1 0 0,1-1-1 0 0,-1 1 0 0 0,1 0 0 0 0,-1 0 0 0 0,0-1 0 0 0,1 1 0 0 0,-1 0 1 0 0,0-1-1 0 0,1 1 0 0 0,-1-1 17 0 0,16-14-1374 0 0,-16 15 1329 0 0,6-8-364 0 0,0 0-1 0 0,0 0 1 0 0,-1 0-1 0 0,-1 0 1 0 0,1-1-1 0 0,-1 0 1 0 0,0 0 0 0 0,1-6 409 0 0,-6 12 3066 0 0,-2 10-2025 0 0,-4 13-627 0 0,6-13-437 0 0,0 1 0 0 0,0-1 0 0 0,1 0 0 0 0,0 0 0 0 0,1 2 23 0 0,-1-5-946 0 0,1-1-1 0 0,0 1 1 0 0,0 0-1 0 0,0-1 1 0 0,0 1-1 0 0,1 2 947 0 0,6 1-5218 0 0,-4-5-2414 0 0</inkml:trace>
  <inkml:trace contextRef="#ctx0" brushRef="#br1" timeOffset="100">1690 5282 792 0 0,'-4'-10'15420'0'0,"4"21"-10284"0"0,0 6-4798 0 0,-4 16 35 0 0,2 0 1 0 0,1 1-1 0 0,2-1 1 0 0,1 2-374 0 0,-2-27-42 0 0,0-7 23 0 0,0 0 1 0 0,0 0-1 0 0,0 1 1 0 0,0-1-1 0 0,0 0 1 0 0,0 0-1 0 0,0 0 0 0 0,1 0 1 0 0,-1 0-1 0 0,0 1 1 0 0,1-1-1 0 0,-1 0 1 0 0,0 0-1 0 0,1 0 1 0 0,0 1 18 0 0,2-38-783 0 0,-3 19 627 0 0,1 0 1 0 0,1 0-1 0 0,3-15 156 0 0,-1 18-35 0 0,0 0 0 0 0,0 1 0 0 0,1-1 0 0 0,1 1 0 0 0,0 0 0 0 0,1 0 0 0 0,5-8 35 0 0,-11 20-41 0 0,0 0 1 0 0,-1 0 0 0 0,1 0 0 0 0,0 0 0 0 0,0 0 0 0 0,0 0 0 0 0,0 0 0 0 0,0 0 0 0 0,0 0 0 0 0,0 1 0 0 0,0-1-1 0 0,0 0 1 0 0,1 1 0 0 0,-1-1 0 0 0,0 0 0 0 0,1 1 40 0 0,-1 0-31 0 0,0 0 1 0 0,0-1-1 0 0,-1 1 1 0 0,1 1-1 0 0,0-1 0 0 0,0 0 1 0 0,-1 0-1 0 0,1 0 1 0 0,0 0-1 0 0,-1 0 0 0 0,1 1 1 0 0,0-1-1 0 0,-1 0 1 0 0,1 1-1 0 0,0-1 0 0 0,-1 0 1 0 0,1 1-1 0 0,0-1 0 0 0,-1 1 1 0 0,1-1-1 0 0,0 1 31 0 0,0 1 1 0 0,1 0-1 0 0,-1 0 1 0 0,1 0-1 0 0,-1 0 1 0 0,0 1-1 0 0,0-1 1 0 0,0 0 0 0 0,0 1-1 0 0,0-1 1 0 0,-1 1-1 0 0,1-1 1 0 0,-1 1-1 0 0,1-1 1 0 0,-1 1-1 0 0,0 0 0 0 0,0 3 92 0 0,0 0 0 0 0,-1-1 0 0 0,0 1 0 0 0,0-1 0 0 0,-1 1 0 0 0,1-1 0 0 0,-1 1 0 0 0,0-1-1 0 0,-2 3-91 0 0,3-7-21 0 0,1 0 0 0 0,-1 0 0 0 0,1 1 0 0 0,-1-1 0 0 0,0 0 0 0 0,1 0 0 0 0,-1 0-1 0 0,0 0 1 0 0,0 0 0 0 0,0 0 0 0 0,0-1 0 0 0,0 1 0 0 0,0 0 0 0 0,0 0 0 0 0,0-1-1 0 0,0 1 1 0 0,0-1 0 0 0,-1 1 0 0 0,1-1 0 0 0,0 1 0 0 0,0-1 0 0 0,-1 0-1 0 0,1 1 1 0 0,0-1 0 0 0,0 0 0 0 0,-1 0 0 0 0,1 0 0 0 0,0 0 0 0 0,-1 0 0 0 0,1 0-1 0 0,0 0 1 0 0,0-1 0 0 0,-1 1 0 0 0,1 0 0 0 0,0-1 0 0 0,0 1 0 0 0,0-1 0 0 0,-1 1-1 0 0,1-1 1 0 0,0 0 0 0 0,0 1 0 0 0,0-1 0 0 0,-1-1 21 0 0,1 1-431 0 0,-1 0-1 0 0,1 0 1 0 0,0 0-1 0 0,0 0 1 0 0,-1-1-1 0 0,1 1 1 0 0,0 0 0 0 0,0-1-1 0 0,0 1 1 0 0,1-1-1 0 0,-1 1 1 0 0,0-1-1 0 0,0 1 1 0 0,1-1 0 0 0,-1 0-1 0 0,1 0 432 0 0,-2-5-4670 0 0</inkml:trace>
  <inkml:trace contextRef="#ctx0" brushRef="#br1" timeOffset="101">1969 5158 408 0 0,'1'-19'1494'0'0,"-1"6"4175"0"0,0-1 1 0 0,-1 1 0 0 0,-1-7-5670 0 0,-5-3 1169 0 0,7 22-1111 0 0,0 1 0 0 0,0 0 0 0 0,0-1 0 0 0,0 1 0 0 0,0-1 0 0 0,-1 1 0 0 0,1 0 0 0 0,0-1 0 0 0,0 1 0 0 0,0 0 0 0 0,-1-1 0 0 0,1 1 0 0 0,0 0 0 0 0,0 0 0 0 0,-1-1 0 0 0,1 1 0 0 0,0 0 0 0 0,-1 0 0 0 0,1-1 0 0 0,0 1 0 0 0,-1 0 0 0 0,1 0 0 0 0,0 0 0 0 0,-1 0 0 0 0,1-1-1 0 0,0 1 1 0 0,-1 0 0 0 0,1 0 0 0 0,0 0 0 0 0,-1 0 0 0 0,1 0-58 0 0,-1 0 53 0 0,0 1 0 0 0,1-1-1 0 0,-1 0 1 0 0,0 1-1 0 0,1-1 1 0 0,-1 1-1 0 0,1-1 1 0 0,-1 0 0 0 0,1 1-1 0 0,-1 0 1 0 0,1-1-1 0 0,-1 1 1 0 0,1-1 0 0 0,-1 1-1 0 0,1 0-52 0 0,-12 24 476 0 0,6-5-293 0 0,2 1 0 0 0,0-1 0 0 0,1 1 0 0 0,1-1 0 0 0,0 10-183 0 0,2 31 69 0 0,3 12-69 0 0,1-24-2232 0 0,7 21 2232 0 0,-7-45-3869 0 0,0 1-3325 0 0,-1-9 22 0 0,-2-9 5151 0 0,-1-4 1378 0 0,-1-5 336 0 0</inkml:trace>
  <inkml:trace contextRef="#ctx0" brushRef="#br1" timeOffset="102">1901 5467 0 0 0,'-7'-16'348'0'0,"0"0"1"0"0,1 0-1 0 0,1 0 0 0 0,-2-8-348 0 0,0-23 4573 0 0,6 38-1805 0 0,1 0 1 0 0,0 0-1 0 0,1 0 1 0 0,0 0-2769 0 0,-1 7 299 0 0,0 0 1 0 0,1 0-1 0 0,-1 0 1 0 0,0 0-1 0 0,1 0 0 0 0,0 0 1 0 0,-1 0-1 0 0,1 0 1 0 0,0 1-1 0 0,0-1 1 0 0,0 0-1 0 0,0 0 1 0 0,0 1-1 0 0,1-1 1 0 0,-1 1-1 0 0,1-2-299 0 0,0 3 29 0 0,-1-1 0 0 0,0 1-1 0 0,0-1 1 0 0,0 1 0 0 0,1-1 0 0 0,-1 1 0 0 0,0 0-1 0 0,1-1 1 0 0,-1 1 0 0 0,0 0 0 0 0,1 0 0 0 0,-1 0-1 0 0,0 0 1 0 0,1 0 0 0 0,-1 0 0 0 0,1 1 0 0 0,-1-1-1 0 0,0 0 1 0 0,0 1 0 0 0,1-1 0 0 0,-1 1 0 0 0,0-1-1 0 0,0 1 1 0 0,1 0-29 0 0,52 25-5148 0 0,-45-22 3393 0 0</inkml:trace>
  <inkml:trace contextRef="#ctx0" brushRef="#br1" timeOffset="103">2049 5306 416 0 0,'11'-2'10572'0'0,"1"-3"-4590"0"0,-7 2-5312 0 0,-1 0-1 0 0,0 0 1 0 0,1 0 0 0 0,2-3-670 0 0,-3 2-427 0 0,-1 1 0 0 0,0-1 1 0 0,0 1-1 0 0,0-1 1 0 0,-1 0-1 0 0,1 0 0 0 0,-1 0 1 0 0,1-2 426 0 0,1-10 1017 0 0,-4 16-999 0 0,0-1-1 0 0,0 1 1 0 0,0 0 0 0 0,0-1-1 0 0,0 1 1 0 0,0-1-1 0 0,0 1 1 0 0,0 0 0 0 0,0-1-1 0 0,0 1 1 0 0,0-1 0 0 0,0 1-1 0 0,0 0 1 0 0,0-1 0 0 0,-1 1-1 0 0,1-1 1 0 0,0 1-1 0 0,0 0 1 0 0,0-1 0 0 0,-1 1-1 0 0,1 0 1 0 0,0-1 0 0 0,0 1-1 0 0,-1 0 1 0 0,1 0-1 0 0,0-1 1 0 0,-1 1 0 0 0,1 0-1 0 0,0 0 1 0 0,-1-1 0 0 0,1 1-1 0 0,0 0-17 0 0,-1 0 89 0 0,0 0 0 0 0,-1 0 0 0 0,1-1-1 0 0,0 1 1 0 0,0 0 0 0 0,0 1-1 0 0,0-1 1 0 0,0 0 0 0 0,0 0 0 0 0,0 0-1 0 0,0 1 1 0 0,-1-1-89 0 0,-25 14 1964 0 0,22-10-1653 0 0,0-1 0 0 0,1 1-1 0 0,-1 1 1 0 0,1-1 0 0 0,0 1 0 0 0,0-1 0 0 0,0 1 0 0 0,1 0 0 0 0,0 1-1 0 0,0-1 1 0 0,-1 4-311 0 0,3-7 9 0 0,0 0 0 0 0,0 0-1 0 0,0 0 1 0 0,0 0 0 0 0,1 0-1 0 0,-1 1 1 0 0,1-1 0 0 0,0 0-1 0 0,0 0 1 0 0,-1 0 0 0 0,1 1-1 0 0,1-1 1 0 0,-1 0 0 0 0,0 0-1 0 0,1 1 1 0 0,-1-1 0 0 0,1 0-1 0 0,-1 0 1 0 0,1 0 0 0 0,0 0-1 0 0,0 0 1 0 0,0 0 0 0 0,0 0-1 0 0,0 0 1 0 0,1 0 0 0 0,-1 0-1 0 0,0-1 1 0 0,1 1 0 0 0,-1-1-1 0 0,1 1 1 0 0,0-1 0 0 0,1 2-9 0 0,0-2-307 0 0,1 1 0 0 0,-1-1 1 0 0,1 1-1 0 0,0-1 1 0 0,-1 0-1 0 0,1-1 1 0 0,0 1-1 0 0,-1-1 0 0 0,1 1 1 0 0,0-1-1 0 0,0 0 1 0 0,0-1-1 0 0,-1 1 1 0 0,1-1-1 0 0,0 1 0 0 0,0-1 1 0 0,-1 0 306 0 0,11-5-2023 0 0</inkml:trace>
  <inkml:trace contextRef="#ctx0" brushRef="#br1" timeOffset="104">2217 5114 0 0 0,'7'-13'136'0'0,"3"-4"776"0"0,-8 6 1992 0 0,-2 11 4923 0 0,-1 3-3791 0 0,-2 16-2778 0 0,1 42 518 0 0,0-39-1623 0 0,1 0-1 0 0,2 0 1 0 0,0 0 0 0 0,1 0-1 0 0,4 19-152 0 0,-6-40-9 0 0,0-1-1 0 0,0 1 0 0 0,0-1 1 0 0,1 1-1 0 0,-1-1 0 0 0,0 1 1 0 0,0-1-1 0 0,0 1 0 0 0,1-1 1 0 0,-1 1-1 0 0,0-1 0 0 0,0 1 1 0 0,1-1-1 0 0,-1 1 0 0 0,0-1 1 0 0,1 0-1 0 0,-1 1 1 0 0,0-1-1 0 0,1 1 0 0 0,-1-1 1 0 0,1 0-1 0 0,-1 0 0 0 0,1 1 1 0 0,-1-1-1 0 0,1 0 0 0 0,-1 0 1 0 0,1 1-1 0 0,-1-1 0 0 0,1 0 1 0 0,-1 0 9 0 0,1 0-51 0 0,0 0 0 0 0,0-1 0 0 0,0 1 1 0 0,0 0-1 0 0,0-1 0 0 0,0 1 0 0 0,0 0 0 0 0,0-1 1 0 0,0 1-1 0 0,0-1 0 0 0,0 0 0 0 0,-1 1 0 0 0,1-1 1 0 0,0 0-1 0 0,0 0 51 0 0,4-4-473 0 0,0-1 0 0 0,0 0-1 0 0,3-6 474 0 0,-7 11-25 0 0,10-17-215 0 0,0-1 1 0 0,-2 0 0 0 0,0-1 239 0 0,-9 20 20 0 0,0-1-1 0 0,0 1 0 0 0,0 0 1 0 0,0-1-1 0 0,0 1 0 0 0,0 0 1 0 0,0-1-1 0 0,1 1 1 0 0,-1 0-1 0 0,0 0 0 0 0,0-1 1 0 0,0 1-1 0 0,0 0 0 0 0,0 0 1 0 0,1-1-1 0 0,-1 1 1 0 0,0 0-1 0 0,0 0 0 0 0,0 0 1 0 0,1-1-1 0 0,-1 1 0 0 0,0 0 1 0 0,0 0-1 0 0,1 0 0 0 0,-1 0 1 0 0,0-1-1 0 0,0 1 1 0 0,1 0-1 0 0,-1 0 0 0 0,0 0 1 0 0,1 0-1 0 0,-1 0 0 0 0,0 0 1 0 0,0 0-1 0 0,1 0 1 0 0,-1 0-20 0 0,0 0 49 0 0,1 1 0 0 0,-1-1 1 0 0,0 1-1 0 0,1-1 1 0 0,-1 1-1 0 0,0-1 1 0 0,0 1-1 0 0,0 0 0 0 0,0-1 1 0 0,0 1-1 0 0,1-1 1 0 0,-1 1-1 0 0,0-1 0 0 0,0 1 1 0 0,0 0-1 0 0,-1-1 1 0 0,1 1-1 0 0,0-1 1 0 0,0 1-50 0 0,-7 41 1099 0 0,4-30-1146 0 0,1 0 0 0 0,0 0 0 0 0,1 0-1 0 0,0 12 48 0 0,1-22-177 0 0,1-1-1 0 0,-1 1 1 0 0,0-1 0 0 0,0 1-1 0 0,0-1 1 0 0,1 1-1 0 0,-1-1 1 0 0,1 1-1 0 0,-1-1 1 0 0,1 0-1 0 0,0 1 1 0 0,0-1 0 0 0,-1 0-1 0 0,1 0 1 0 0,0 1 177 0 0,0-2-336 0 0,0 1-1 0 0,-1-1 1 0 0,1 1 0 0 0,0-1 0 0 0,0 0 0 0 0,-1 1 0 0 0,1-1 0 0 0,0 0-1 0 0,0 1 1 0 0,0-1 0 0 0,-1 0 0 0 0,1 0 0 0 0,0 0 0 0 0,0 0 0 0 0,0 0 0 0 0,0 0-1 0 0,0 0 1 0 0,-1 0 0 0 0,1 0 0 0 0,0 0 0 0 0,0-1 0 0 0,0 1 0 0 0,0 0-1 0 0,-1 0 1 0 0,2-1 336 0 0,6-3-5696 0 0</inkml:trace>
  <inkml:trace contextRef="#ctx0" brushRef="#br1" timeOffset="105">2479 5117 328 0 0,'-2'-15'1275'0'0,"2"4"2354"0"0,-5 2 6221 0 0,6 18-5806 0 0,-6 13-3032 0 0,3-18-538 0 0,-14 75 1423 0 0,12-58-1891 0 0,2-1 1 0 0,1 1-1 0 0,0 0 0 0 0,3 18-6 0 0,4-8-2222 0 0,-6-30 1916 0 0,1 1 1 0 0,-1 0-1 0 0,1-1 1 0 0,0 1-1 0 0,0-1 1 0 0,0 1-1 0 0,-1-1 1 0 0,1 0-1 0 0,1 1 0 0 0,-1-1 1 0 0,0 0-1 0 0,0 0 1 0 0,0 1-1 0 0,1-1 1 0 0,-1 0-1 0 0,1 0 306 0 0,3 1-2076 0 0</inkml:trace>
  <inkml:trace contextRef="#ctx0" brushRef="#br1" timeOffset="106">2566 5226 280 0 0,'0'-6'-496'0'0,"1"0"4864"0"0,-1 2 7254 0 0,-1 6-7690 0 0,-1 5-3674 0 0,-10 55 2717 0 0,11-55-2919 0 0,1 0 1 0 0,-1 1-1 0 0,1-1 0 0 0,1 1 0 0 0,-1-1 1 0 0,1 0-1 0 0,1 4-56 0 0,-2-10-15 0 0,0-1-1 0 0,0 1 1 0 0,0-1 0 0 0,1 0-1 0 0,-1 1 1 0 0,0-1 0 0 0,0 1-1 0 0,0-1 1 0 0,0 1-1 0 0,0-1 1 0 0,1 1 0 0 0,-1-1-1 0 0,0 0 1 0 0,0 1 0 0 0,1-1-1 0 0,-1 0 1 0 0,0 1 0 0 0,1-1-1 0 0,-1 0 1 0 0,0 1 0 0 0,1-1-1 0 0,-1 0 1 0 0,1 1 0 0 0,-1-1-1 0 0,0 0 1 0 0,1 0-1 0 0,-1 0 1 0 0,1 0 0 0 0,-1 1-1 0 0,1-1 1 0 0,-1 0 15 0 0,1 0-81 0 0,0-1 1 0 0,0 1-1 0 0,0 0 0 0 0,0-1 1 0 0,-1 1-1 0 0,1 0 1 0 0,0-1-1 0 0,0 1 0 0 0,0-1 1 0 0,-1 0-1 0 0,1 1 0 0 0,0-1 1 0 0,-1 1-1 0 0,1-1 0 0 0,0 0 81 0 0,20-30-2754 0 0,-20 29 2490 0 0,14-26-1127 0 0,5-12 1391 0 0,-15 28 1110 0 0,-5 12-1046 0 0,0 0 0 0 0,0 0 0 0 0,0 0 0 0 0,0 0 0 0 0,0 0 1 0 0,0 0-1 0 0,0 0 0 0 0,0 0 0 0 0,0 0 0 0 0,0 1 0 0 0,0-1 0 0 0,0 0 0 0 0,0 0 0 0 0,0 0 0 0 0,0 0 0 0 0,0 0 1 0 0,1 0-1 0 0,-1 0 0 0 0,0 0 0 0 0,0 0 0 0 0,0 0 0 0 0,0 0 0 0 0,0 0 0 0 0,0 0 0 0 0,0 0 0 0 0,0 0 1 0 0,0 0-1 0 0,0 0 0 0 0,0 0 0 0 0,0 0 0 0 0,0 0 0 0 0,0 0 0 0 0,0 0 0 0 0,1 0 0 0 0,-1 0 0 0 0,0 0 1 0 0,0 0-1 0 0,0 0 0 0 0,0 0 0 0 0,0 0 0 0 0,0 0 0 0 0,0 0 0 0 0,0 0 0 0 0,0 0 0 0 0,0 0 0 0 0,0 0 1 0 0,0 0-66 0 0,0 14 1220 0 0,-2 28-1034 0 0,1-30 145 0 0,1-8-312 0 0,-1 1-1 0 0,1-1 0 0 0,0 0 1 0 0,1 1-1 0 0,-1-1 1 0 0,1 2-18 0 0,-1-6-13 0 0,1 1 1 0 0,-1-1 0 0 0,0 1 0 0 0,0-1 0 0 0,0 1-1 0 0,0-1 1 0 0,1 1 0 0 0,-1-1 0 0 0,0 0 0 0 0,1 1-1 0 0,-1-1 1 0 0,0 0 0 0 0,1 1 0 0 0,-1-1 0 0 0,0 0-1 0 0,1 1 1 0 0,-1-1 0 0 0,0 0 0 0 0,1 1 0 0 0,-1-1-1 0 0,1 0 1 0 0,-1 0 0 0 0,1 0 12 0 0,0 0-47 0 0,0 0 0 0 0,0 0 0 0 0,0 0 0 0 0,-1 0 0 0 0,1 0 0 0 0,0 0 0 0 0,0 0 0 0 0,0-1 0 0 0,0 1-1 0 0,0 0 1 0 0,0-1 0 0 0,-1 1 0 0 0,1-1 0 0 0,0 1 0 0 0,0-1 0 0 0,0 1 0 0 0,0-1 47 0 0,9-7-416 0 0,0 0 0 0 0,-1-1-1 0 0,0 0 1 0 0,0-1 0 0 0,4-6 416 0 0,5-6-11 0 0,-15 18-70 0 0,8-7 736 0 0,-7 13-131 0 0,-2 9-139 0 0,-1 13-74 0 0,3 35-692 0 0,-4-59 315 0 0,0 1 0 0 0,0-1 0 0 0,0 0-1 0 0,0 0 1 0 0,0 0 0 0 0,0 1 0 0 0,0-1-1 0 0,0 0 1 0 0,0 0 0 0 0,0 0 0 0 0,0 0 0 0 0,0 1-1 0 0,0-1 1 0 0,0 0 0 0 0,0 0 0 0 0,0 0-1 0 0,0 1 1 0 0,0-1 0 0 0,0 0 0 0 0,1 0-1 0 0,-1 0 1 0 0,0 0 0 0 0,0 0 0 0 0,0 1 0 0 0,0-1-1 0 0,0 0 1 0 0,1 0 0 0 0,-1 0 0 0 0,0 0-1 0 0,0 0 1 0 0,0 0 0 0 0,0 0 0 0 0,1 0 0 0 0,-1 1-1 0 0,0-1 1 0 0,0 0 0 0 0,0 0 0 0 0,1 0-1 0 0,-1 0 1 0 0,0 0 0 0 0,0 0 0 0 0,1 0 66 0 0,7-7-2126 0 0,5-11 254 0 0,-5 2 1491 0 0,14-22-106 0 0,-21 36 793 0 0,1-1-1 0 0,1 0 1 0 0,-1 0-1 0 0,0 1 1 0 0,1-1 0 0 0,-1 1-1 0 0,1 0 1 0 0,0-1-1 0 0,0 2 1 0 0,1-2-306 0 0,-4 3 88 0 0,1 0 1 0 0,-1 0 0 0 0,0 0-1 0 0,1 0 1 0 0,-1 0 0 0 0,1 0-1 0 0,-1 0 1 0 0,0 0 0 0 0,1 0 0 0 0,-1 0-1 0 0,0 0 1 0 0,1 0 0 0 0,-1 1-1 0 0,0-1 1 0 0,1 0 0 0 0,-1 0-1 0 0,0 0 1 0 0,1 0 0 0 0,-1 1-1 0 0,0-1 1 0 0,1 0 0 0 0,-1 0 0 0 0,0 1-1 0 0,0-1 1 0 0,1 0 0 0 0,-1 1-1 0 0,0-1 1 0 0,0 0 0 0 0,0 1-1 0 0,1-1 1 0 0,-1 0 0 0 0,0 1-1 0 0,0-1 1 0 0,0 0 0 0 0,0 1 0 0 0,0-1-1 0 0,0 1 1 0 0,0-1 0 0 0,0 0-1 0 0,0 1 1 0 0,0-1 0 0 0,0 0-1 0 0,0 1 1 0 0,0-1-89 0 0,2 21 1055 0 0,-2-20-893 0 0,-2 31 827 0 0,0 0-1136 0 0,4-12-2711 0 0,0-16-853 0 0,0-4-1172 0 0,0-1-4250 0 0</inkml:trace>
  <inkml:trace contextRef="#ctx0" brushRef="#br1" timeOffset="107">3008 5273 784 0 0,'0'-5'3005'0'0,"1"1"-964"0"0,-1 0 0 0 0,-1-1 0 0 0,1 1-1 0 0,0-1 1 0 0,-1 1 0 0 0,0 0-1 0 0,0-1-2040 0 0,0 4 159 0 0,1 1 0 0 0,0-1-1 0 0,0 1 1 0 0,-1-1-1 0 0,1 1 1 0 0,0-1 0 0 0,-1 1-1 0 0,1-1 1 0 0,0 1-1 0 0,-1-1 1 0 0,1 1 0 0 0,-1 0-1 0 0,1-1 1 0 0,0 1-1 0 0,-1 0 1 0 0,1-1 0 0 0,-1 1-1 0 0,1 0 1 0 0,-1 0-1 0 0,1-1 1 0 0,-1 1 0 0 0,0 0-159 0 0,0 0 86 0 0,0 0 1 0 0,-1 0 0 0 0,1 0 0 0 0,0 0-1 0 0,0 0 1 0 0,0 1 0 0 0,0-1 0 0 0,-1 0-1 0 0,1 1 1 0 0,0-1 0 0 0,0 1 0 0 0,0-1-1 0 0,0 1 1 0 0,0 0 0 0 0,-1 0-87 0 0,-3 3 150 0 0,-1 0 1 0 0,1 0-1 0 0,0 1 1 0 0,0 0-1 0 0,0 0 1 0 0,1 0-1 0 0,-2 3-150 0 0,4-6 44 0 0,0 0 0 0 0,1 0 0 0 0,0 1 0 0 0,-1-1 0 0 0,1 0 0 0 0,0 1 0 0 0,0-1 0 0 0,0 1 0 0 0,1-1 0 0 0,-1 1 0 0 0,1 0 0 0 0,-1-1 0 0 0,1 1 0 0 0,0-1 0 0 0,0 1-1 0 0,0 0 1 0 0,0-1 0 0 0,1 1 0 0 0,-1 0 0 0 0,1 1-44 0 0,-1-3-13 0 0,1 0-1 0 0,-1 0 0 0 0,1 0 1 0 0,-1 0-1 0 0,1-1 1 0 0,-1 1-1 0 0,1 0 0 0 0,-1 0 1 0 0,1-1-1 0 0,-1 1 0 0 0,1 0 1 0 0,0-1-1 0 0,0 1 1 0 0,-1 0-1 0 0,1-1 0 0 0,0 1 1 0 0,0-1-1 0 0,0 1 0 0 0,-1-1 1 0 0,1 0-1 0 0,0 1 1 0 0,0-1-1 0 0,0 0 0 0 0,0 0 1 0 0,0 0-1 0 0,0 1 0 0 0,0-1 1 0 0,0 0-1 0 0,0 0 1 0 0,0 0-1 0 0,0 0 0 0 0,-1-1 1 0 0,1 1-1 0 0,0 0 1 0 0,0 0-1 0 0,0-1 0 0 0,0 1 1 0 0,0 0-1 0 0,0-1 14 0 0,7-2-198 0 0,-1 0 1 0 0,0-1-1 0 0,-1 0 1 0 0,7-4 197 0 0,-2 1-119 0 0,-10 6 137 0 0,0 1 0 0 0,0-1-1 0 0,0 1 1 0 0,0-1 0 0 0,0 1 0 0 0,0 0-1 0 0,0-1 1 0 0,0 1 0 0 0,0 0 0 0 0,0 0-1 0 0,0-1 1 0 0,0 1 0 0 0,0 0 0 0 0,0 0-1 0 0,0 0 1 0 0,0 0 0 0 0,0 1 0 0 0,0-1 0 0 0,0 0-1 0 0,1 0 1 0 0,-1 1 0 0 0,0-1 0 0 0,0 1-18 0 0,0-1 58 0 0,0 1 1 0 0,0 0 0 0 0,1 0-1 0 0,-1 1 1 0 0,0-1 0 0 0,0 0-1 0 0,0 0 1 0 0,-1 0 0 0 0,1 1-1 0 0,0-1 1 0 0,0 0 0 0 0,-1 1-1 0 0,1-1 1 0 0,0 2-59 0 0,1 6 256 0 0,1 0 1 0 0,-2 1-1 0 0,1-1 0 0 0,-2 1 1 0 0,1 0-257 0 0,-1-4-3 0 0,1 5 47 0 0,-1 1 0 0 0,-1-1 0 0 0,0 0 0 0 0,0 0 0 0 0,-1 1 0 0 0,0-1 0 0 0,-3 5-44 0 0,3-9 8 0 0,-1 0 1 0 0,0 0-1 0 0,0 0 0 0 0,0 0 0 0 0,-1 0 0 0 0,0-1 1 0 0,0 1-1 0 0,-1-1 0 0 0,0 0 0 0 0,0 0 0 0 0,-3 2-8 0 0,6-7-31 0 0,0 0-1 0 0,0 0 1 0 0,0 1-1 0 0,0-1 0 0 0,0 0 1 0 0,0-1-1 0 0,0 1 1 0 0,0 0-1 0 0,-1-1 1 0 0,1 1-1 0 0,0-1 1 0 0,-1 0-1 0 0,1 1 0 0 0,0-1 1 0 0,0 0-1 0 0,-1 0 1 0 0,1-1-1 0 0,0 1 1 0 0,-1-1-1 0 0,1 1 0 0 0,0-1 1 0 0,0 1-1 0 0,-1-1 1 0 0,1 0-1 0 0,0 0 1 0 0,0 0-1 0 0,0 0 1 0 0,0-1-1 0 0,0 1 0 0 0,-1-2 32 0 0,2 2-125 0 0,1 0 0 0 0,-1 0-1 0 0,1 0 1 0 0,-1 0 0 0 0,1 0-1 0 0,-1 0 1 0 0,1 0 0 0 0,0 0-1 0 0,-1-1 1 0 0,1 1 0 0 0,0 0-1 0 0,0 0 1 0 0,0 0 0 0 0,0-1-1 0 0,0 1 1 0 0,0 0 0 0 0,0 0-1 0 0,0 0 1 0 0,1 0 0 0 0,-1-1-1 0 0,1 0 126 0 0,9-26-3601 0 0,1 7 672 0 0,1-3-2024 0 0</inkml:trace>
  <inkml:trace contextRef="#ctx0" brushRef="#br1" timeOffset="108">3482 5076 0 0 0,'3'-12'-231'0'0,"4"-20"12287"0"0,-8 13-4646 0 0,-5 9-5878 0 0,6 9-1473 0 0,-1 1 0 0 0,1-1 0 0 0,-1 1 0 0 0,1-1 0 0 0,-1 1 0 0 0,1 0 0 0 0,-1-1 0 0 0,0 1 0 0 0,1 0 0 0 0,-1 0 1 0 0,1 0-1 0 0,-1-1 0 0 0,0 1 0 0 0,1 0 0 0 0,-1 0 0 0 0,1 0 0 0 0,-1 0 0 0 0,0 0 0 0 0,1 0 0 0 0,-1 0 0 0 0,0 0 0 0 0,1 0 0 0 0,-1 0 0 0 0,1 0 0 0 0,-1 1 0 0 0,0-1 0 0 0,1 0 0 0 0,-1 0 0 0 0,1 1 0 0 0,-1-1 0 0 0,1 0 0 0 0,-1 1 0 0 0,1-1 0 0 0,-1 0 0 0 0,1 1 1 0 0,-1-1-1 0 0,1 1 0 0 0,-1-1 0 0 0,1 1 0 0 0,0-1 0 0 0,-1 1 0 0 0,1-1 0 0 0,0 1 0 0 0,-1 0-59 0 0,-2 3 83 0 0,1 0-1 0 0,-1 0 1 0 0,1 0 0 0 0,0 0-1 0 0,-1 3-82 0 0,-3 10 82 0 0,2 0 0 0 0,-1 0 0 0 0,2 1 0 0 0,0 0 0 0 0,1-1 0 0 0,1 1 0 0 0,1 14-82 0 0,4 28-810 0 0,7 40 810 0 0,-4-47-1132 0 0,-4-26 40 0 0,3 27-2519 0 0,-4-18-2464 0 0,-4-60-3009 0 0,-8-15 9162 0 0,4 15-221 0 0,-1-8 3838 0 0,-15-72 5061 0 0,14 34-3827 0 0,8 69-4767 0 0,0-1 0 0 0,0 1 1 0 0,-1-1-1 0 0,2 1 0 0 0,-1 0 0 0 0,0-1 1 0 0,0 1-1 0 0,0-1 0 0 0,1 1 0 0 0,-1 0 1 0 0,0-1-1 0 0,1 1 0 0 0,0 0 0 0 0,-1-1 0 0 0,1 1 1 0 0,0-1-163 0 0,0 2 35 0 0,-1 0-1 0 0,1-1 1 0 0,-1 1 0 0 0,1 0 0 0 0,0 0 0 0 0,-1-1 0 0 0,1 1 0 0 0,0 0 0 0 0,-1 0 0 0 0,1 0 0 0 0,0 0-1 0 0,-1 0 1 0 0,1 0 0 0 0,0 0 0 0 0,-1 0 0 0 0,1 0 0 0 0,0 0 0 0 0,-1 0 0 0 0,1 1 0 0 0,0-1-1 0 0,-1 0 1 0 0,1 0 0 0 0,-1 1 0 0 0,1-1 0 0 0,0 0 0 0 0,-1 1 0 0 0,1-1 0 0 0,-1 0 0 0 0,1 1-1 0 0,-1-1 1 0 0,1 1 0 0 0,-1-1 0 0 0,0 1 0 0 0,1 0-35 0 0,4 2-142 0 0,0 0 0 0 0,0 0 0 0 0,1 0 0 0 0,-1-1 0 0 0,1 1 0 0 0,-1-1 0 0 0,1-1 0 0 0,0 1 0 0 0,0-1 1 0 0,0 0-1 0 0,0 0 142 0 0,1 0-1470 0 0,0-1 0 0 0,0 0 1 0 0,0 0-1 0 0,0 0 0 0 0,5-1 1470 0 0,0-3-8705 0 0,-2-3 4859 0 0,-5 3 3783 0 0,-1 0 0 0 0,0-1 0 0 0,0 1 0 0 0,-1-1 0 0 0,2-2 63 0 0,-5 6-59 0 0,5-4 242 0 0,-1 0 9297 0 0,-4 7-1236 0 0,-3 7-7538 0 0,-3 2 230 0 0,2 0-1 0 0,-1 0 1 0 0,-1 9-936 0 0,5-15 49 0 0,0 0 0 0 0,0 1 0 0 0,0-1 0 0 0,0 0 0 0 0,1 0 0 0 0,0 1 1 0 0,0-1-1 0 0,1 0 0 0 0,0 4-49 0 0,-1-8-47 0 0,0 0 0 0 0,0 0 0 0 0,1 0 0 0 0,-1 0 0 0 0,0 0 0 0 0,0-1 0 0 0,1 1 0 0 0,-1 0 0 0 0,0 0 0 0 0,1 0 0 0 0,-1 0 0 0 0,1-1 0 0 0,-1 1 0 0 0,1 0 0 0 0,-1-1 0 0 0,1 1 0 0 0,0 0 0 0 0,-1-1 0 0 0,1 1 0 0 0,0 0 0 0 0,-1-1 0 0 0,1 1 0 0 0,0-1 0 0 0,0 1 47 0 0,0-1-165 0 0,0 0 0 0 0,0 0 0 0 0,0-1 0 0 0,0 1 0 0 0,-1 0 0 0 0,1 0 0 0 0,0 0 0 0 0,0-1-1 0 0,0 1 1 0 0,0 0 0 0 0,-1-1 0 0 0,1 1 0 0 0,0-1 0 0 0,0 1 0 0 0,-1-1 0 0 0,1 1 0 0 0,0-1 0 0 0,-1 0 0 0 0,2 0 165 0 0,3-4-989 0 0,0-1 1 0 0,-1 0-1 0 0,0 0 0 0 0,1-1 0 0 0,-2 0 989 0 0,10-20-1289 0 0,-11 20 2276 0 0,1 1 0 0 0,0 0 0 0 0,0 0 0 0 0,0 0 1 0 0,3-2-988 0 0,-8 27 3810 0 0,2-8-3342 0 0,-1-1-429 0 0,-3 31 392 0 0,4-39-761 0 0,0 1 0 0 0,1-1 0 0 0,-1 1 0 0 0,0 0 0 0 0,1-1 0 0 0,-1 1 0 0 0,1-1 0 0 0,0 1 330 0 0,5 1-5412 0 0,-5-6 1767 0 0</inkml:trace>
  <inkml:trace contextRef="#ctx0" brushRef="#br1" timeOffset="109">3638 5037 680 0 0,'-6'-3'12477'0'0,"2"4"-6500"0"0,-1 11-4013 0 0,2-2-1136 0 0,2-8-843 0 0,0 1-1 0 0,0-1 1 0 0,1 1-1 0 0,-1-1 1 0 0,1 1-1 0 0,0 0 1 0 0,0-1-1 0 0,0 1 1 0 0,0-1-1 0 0,0 1 16 0 0,0-2-198 0 0,0-1 0 0 0,1 1 0 0 0,-1 0-1 0 0,0-1 1 0 0,0 1 0 0 0,0-1-1 0 0,1 1 1 0 0,-1-1 0 0 0,0 1 0 0 0,0 0-1 0 0,1-1 1 0 0,-1 1 0 0 0,1-1-1 0 0,-1 0 1 0 0,0 1 0 0 0,1-1 0 0 0,-1 1-1 0 0,1 0 199 0 0,0-1-459 0 0,0 0 0 0 0,-1 0-1 0 0,1 0 1 0 0,0 1 0 0 0,0-1-1 0 0,-1 0 1 0 0,1 0 0 0 0,0 0-1 0 0,0 0 1 0 0,-1 0-1 0 0,1 0 1 0 0,0 0 0 0 0,0 0-1 0 0,-1-1 1 0 0,1 1 0 0 0,0 0-1 0 0,-1 0 1 0 0,1-1 0 0 0,0 1-1 0 0,0 0 460 0 0,3-3-5609 0 0,1 0 3675 0 0</inkml:trace>
  <inkml:trace contextRef="#ctx0" brushRef="#br1" timeOffset="110">3687 5020 616 0 0,'-1'-1'9643'0'0,"-3"5"-4181"0"0,-1 6-1603 0 0,4-10-3810 0 0,-7 41 3352 0 0,8-37-3967 0 0,-1 0 1 0 0,1 0 0 0 0,0 0 0 0 0,0 0-1 0 0,1 0 1 0 0,-1 0 0 0 0,1-1 0 0 0,0 1 0 0 0,0 2 565 0 0,2-2-2276 0 0,0-1-1668 0 0</inkml:trace>
  <inkml:trace contextRef="#ctx0" brushRef="#br1" timeOffset="111">3767 5213 456 0 0,'-1'-7'1202'0'0,"-1"0"7853"0"0,1 7-1791 0 0,3 8-7058 0 0,0 4 315 0 0,0 0 0 0 0,-1 0 0 0 0,0 1 0 0 0,-1 10-521 0 0,0-12 103 0 0,-1-6 35 0 0,0-5-47 0 0,-3-10 5 0 0,-2-15 105 0 0,1 7 76 0 0,3 14-82 0 0,1 0-1 0 0,-1 0 1 0 0,1 0 0 0 0,0 0-1 0 0,1 0 1 0 0,-1-1 0 0 0,1-2-195 0 0,0 6 26 0 0,0 0 0 0 0,0 0 1 0 0,0 0-1 0 0,1 0 1 0 0,-1 0-1 0 0,0 0 0 0 0,1 1 1 0 0,-1-1-1 0 0,1 0 0 0 0,-1 0 1 0 0,1 0-1 0 0,-1 0 1 0 0,1 0-1 0 0,-1 1 0 0 0,1-1 1 0 0,0 0-1 0 0,0 1 1 0 0,-1-1-1 0 0,1 0 0 0 0,0 1 1 0 0,0-1-1 0 0,0 1 1 0 0,0-1-1 0 0,0 1 0 0 0,0-1 1 0 0,0 1-1 0 0,0 0 1 0 0,0 0-1 0 0,0-1 0 0 0,0 1 1 0 0,0 0-1 0 0,0 0 1 0 0,0 0-1 0 0,0 0-26 0 0,44-1-2077 0 0,-7 1 1804 0 0,-23-2 162 0 0</inkml:trace>
  <inkml:trace contextRef="#ctx0" brushRef="#br1" timeOffset="112">4136 5169 0 0 0,'0'-1'173'0'0,"0"0"0"0"0,0 0 0 0 0,0-1-1 0 0,0 1 1 0 0,0 0 0 0 0,0 0 0 0 0,0 0 0 0 0,0 0 0 0 0,0 0 0 0 0,0 0-1 0 0,1 0 1 0 0,-1-1 0 0 0,0 1 0 0 0,1 0 0 0 0,-1 0 0 0 0,1 0-173 0 0,4-9 10521 0 0,-17 53-4409 0 0,8-24-6028 0 0,1 1-1 0 0,1-1 1 0 0,0 0 0 0 0,2 16-84 0 0,0-34-6 0 0,2 15-88 0 0,-2-16 70 0 0,0 1-1 0 0,0 0 1 0 0,0-1-1 0 0,0 1 1 0 0,0 0 0 0 0,1-1-1 0 0,-1 1 1 0 0,0-1-1 0 0,0 1 1 0 0,1 0-1 0 0,-1-1 1 0 0,1 1 0 0 0,-1-1-1 0 0,0 1 1 0 0,1-1-1 0 0,-1 1 1 0 0,1-1 0 0 0,-1 1-1 0 0,1-1 1 0 0,-1 0-1 0 0,1 1 25 0 0,-1-1-39 0 0,1-1-1 0 0,-1 1 0 0 0,1 0 1 0 0,-1 0-1 0 0,1-1 0 0 0,-1 1 0 0 0,1 0 1 0 0,-1-1-1 0 0,1 1 0 0 0,-1 0 0 0 0,0-1 1 0 0,1 1-1 0 0,-1-1 0 0 0,0 1 0 0 0,1-1 1 0 0,-1 1-1 0 0,0-1 0 0 0,1 1 1 0 0,-1-1-1 0 0,0 1 0 0 0,0-1 0 0 0,0 1 1 0 0,0-1 39 0 0,5-13-403 0 0,25-76-578 0 0,-29 87 1022 0 0,1 0 0 0 0,-1 0-1 0 0,1 0 1 0 0,-1 0 0 0 0,1 1 0 0 0,0-1 0 0 0,1 0-41 0 0,2 39 642 0 0,-3-19-502 0 0,-1-6-71 0 0,1 0 1 0 0,0-1-1 0 0,1 4-69 0 0,-2-11 7 0 0,0 0-1 0 0,0-1 0 0 0,0 1 0 0 0,0-1 1 0 0,1 1-1 0 0,-1-1 0 0 0,0 0 1 0 0,1 1-1 0 0,0-1 0 0 0,-1 0 0 0 0,1 0 1 0 0,0 0-1 0 0,0 0 0 0 0,0-1 1 0 0,1 2-7 0 0,-2-3 1 0 0,-1 0 0 0 0,1 1 0 0 0,0-1 0 0 0,-1 0 1 0 0,1 0-1 0 0,0 0 0 0 0,-1 1 0 0 0,1-1 1 0 0,-1 0-1 0 0,1 0 0 0 0,0 0 0 0 0,-1 0 1 0 0,1 0-1 0 0,0 0 0 0 0,-1 0 0 0 0,1 0 0 0 0,0 0 1 0 0,-1 0-1 0 0,1 0 0 0 0,0-1 0 0 0,-1 1 1 0 0,1 0-1 0 0,-1 0 0 0 0,1-1 0 0 0,-1 1 1 0 0,1 0-1 0 0,0-1 0 0 0,-1 1 0 0 0,1-1 0 0 0,-1 1 1 0 0,1 0-1 0 0,-1-1 0 0 0,0 1 0 0 0,1-1 1 0 0,-1 1-1 0 0,1-1 0 0 0,-1 0 0 0 0,0 1 1 0 0,0-1-1 0 0,1 1 0 0 0,-1-1 0 0 0,0 0 0 0 0,0 1 1 0 0,1-1-2 0 0,1-5 25 0 0,0 0 1 0 0,0 0-1 0 0,-1 0 1 0 0,1-4-26 0 0,-1 6 33 0 0,1-13 102 0 0,0 0 0 0 0,-1 1 0 0 0,-1-1 0 0 0,-1-3-135 0 0,1-24-1456 0 0,3 32-2647 0 0,2 8-6545 0 0,-3 4 9235 0 0</inkml:trace>
  <inkml:trace contextRef="#ctx0" brushRef="#br1" timeOffset="113">4324 5258 560 0 0,'1'-6'1418'0'0,"1"1"0"0"0,0-1 0 0 0,0 1 0 0 0,1 0 0 0 0,0 0 0 0 0,0 0 0 0 0,0 0-1 0 0,0 0 1 0 0,4-4-1418 0 0,11-16 391 0 0,-15 15-36 0 0,-3 10-329 0 0,0-1 1 0 0,0 1-1 0 0,0 0 1 0 0,0 0 0 0 0,0 0-1 0 0,0 0 1 0 0,0-1-1 0 0,0 1 1 0 0,-1 0 0 0 0,1 0-1 0 0,0 0 1 0 0,0 0-1 0 0,0 0 1 0 0,0-1-1 0 0,-1 1 1 0 0,1 0 0 0 0,0 0-1 0 0,0 0 1 0 0,0 0-1 0 0,-1 0 1 0 0,1 0 0 0 0,0 0-1 0 0,0 0 1 0 0,0 0-1 0 0,-1 0 1 0 0,1 0-1 0 0,0 0 1 0 0,0 0 0 0 0,-1 0-27 0 0,0 0 112 0 0,0 0 1 0 0,0 0-1 0 0,0 0 1 0 0,0 0 0 0 0,0 1-1 0 0,0-1 1 0 0,0 0-1 0 0,0 1 1 0 0,1-1-1 0 0,-1 1 1 0 0,0-1 0 0 0,0 1-1 0 0,0 0 1 0 0,0-1-1 0 0,1 1 1 0 0,-1 0 0 0 0,0 0-113 0 0,-4 5 558 0 0,1 0 1 0 0,1 0 0 0 0,-1 0-1 0 0,1 0 1 0 0,0 0 0 0 0,-1 5-559 0 0,2-4 207 0 0,-1 0 0 0 0,2 0 0 0 0,-1 0 0 0 0,1 0 0 0 0,0 0 0 0 0,0 0 0 0 0,1 0 0 0 0,0 0 0 0 0,0 0 0 0 0,1 5-207 0 0,-1-11 12 0 0,1 0 1 0 0,-1 1-1 0 0,0-1 0 0 0,0 0 1 0 0,1 1-1 0 0,-1-1 0 0 0,1 0 1 0 0,-1 0-1 0 0,1 0 0 0 0,0 0 0 0 0,-1 1 1 0 0,1-1-1 0 0,0 0 0 0 0,0 0 1 0 0,0 0-1 0 0,-1 0 0 0 0,1-1 1 0 0,0 1-1 0 0,0 0 0 0 0,1 0 1 0 0,-1 0-13 0 0,1-1-2 0 0,-1 1 0 0 0,0-1 0 0 0,0 0 0 0 0,1 0 0 0 0,-1 0 0 0 0,0 0 0 0 0,0 0 1 0 0,1 0-1 0 0,-1 0 0 0 0,0 0 0 0 0,1 0 0 0 0,-1-1 0 0 0,0 1 0 0 0,0 0 0 0 0,0-1 1 0 0,1 1-1 0 0,-1-1 0 0 0,0 1 2 0 0,5-4-90 0 0,-1 1 0 0 0,1-1 0 0 0,-1 0 0 0 0,0 0 1 0 0,0 0-1 0 0,-1-1 0 0 0,4-4 90 0 0,0-1-96 0 0,0-1 0 0 0,-1 1 0 0 0,0-2 0 0 0,-1 1 0 0 0,0-1 0 0 0,1-5 96 0 0,-18 74 2375 0 0,4-24-2034 0 0,7-15-2172 0 0,5-3-5754 0 0,-3-15 3359 0 0,1-2-3906 0 0</inkml:trace>
  <inkml:trace contextRef="#ctx0" brushRef="#br1" timeOffset="114">4477 5067 2240 0 0,'-3'-4'15604'0'0,"-2"1"-12996"0"0,0 2-1759 0 0,1-1 639 0 0,1 2-1112 0 0,0 1-120 0 0,1 0-80 0 0,1 0-80 0 0,0 1-96 0 0,2 0-664 0 0,1 1-656 0 0,1-2-737 0 0,0 1 1609 0 0,1-1-1288 0 0,3 0-593 0 0</inkml:trace>
  <inkml:trace contextRef="#ctx0" brushRef="#br1" timeOffset="115">4537 5002 656 0 0,'0'-2'100'0'0,"0"-9"3236"0"0,0 11-3055 0 0,0 0 0 0 0,0-1 1 0 0,0 1-1 0 0,0 0 1 0 0,0 0-1 0 0,0 0 0 0 0,0 0 1 0 0,0-1-1 0 0,0 1 1 0 0,0 0-1 0 0,0 0 0 0 0,0 0 1 0 0,0 0-1 0 0,0-1 1 0 0,0 1-1 0 0,0 0 0 0 0,0 0 1 0 0,0 0-1 0 0,0 0 1 0 0,0-1-1 0 0,0 1 0 0 0,0 0 1 0 0,1 0-1 0 0,-1 0 0 0 0,0 0 1 0 0,0 0-1 0 0,0 0 1 0 0,0-1-1 0 0,0 1 0 0 0,1 0 1 0 0,-1 0-1 0 0,0 0 1 0 0,0 0-1 0 0,0 0 0 0 0,0 0 1 0 0,1 0-1 0 0,-1 0 1 0 0,0 0-1 0 0,0 0 0 0 0,0 0 1 0 0,0 0-1 0 0,1 0-281 0 0,-1 1 395 0 0,1 1 0 0 0,0 0-1 0 0,-1-1 1 0 0,1 1 0 0 0,-1 0 0 0 0,0-1 0 0 0,0 1-1 0 0,1 0 1 0 0,-1 0 0 0 0,0-1 0 0 0,-1 2-395 0 0,2 0 453 0 0,-1 34 1377 0 0,-2 0-1 0 0,-3 17-1829 0 0,-1 24 84 0 0,4-9-363 0 0,1-53-2163 0 0,1 0-4459 0 0,0-4-6163 0 0,0-20 12761 0 0,-1 0 0 0 0,0 0 0 0 0,0-1 0 0 0,-1 1 0 0 0,0 0 0 0 0,-2-3 303 0 0,-10-27 3216 0 0,15 39 7841 0 0,7 4-4046 0 0,-6-4-6921 0 0,0 0 0 0 0,0 0 0 0 0,1 0 0 0 0,-1-1 0 0 0,0 1 0 0 0,0 0 0 0 0,1-1 0 0 0,-1 1 0 0 0,0-1 0 0 0,1 0 0 0 0,-1 0 0 0 0,3 0-90 0 0,4-1-99 0 0,1-1 1 0 0,-1 0-1 0 0,1-1 1 0 0,-1 0-1 0 0,0 0 1 0 0,5-3 98 0 0,-10 4-256 0 0,0 0 1 0 0,-1 0-1 0 0,1-1 1 0 0,0 1-1 0 0,-1-1 1 0 0,0 0-1 0 0,1 0 1 0 0,-1-1-1 0 0,-1 1 1 0 0,1-1-1 0 0,0 1 1 0 0,-1-1-1 0 0,1 0 1 0 0,-1 0-1 0 0,0 0 256 0 0,-2 3 32 0 0,0 1 0 0 0,0 0 0 0 0,1-1 0 0 0,-1 1 0 0 0,0 0 1 0 0,0 0-1 0 0,0-1 0 0 0,0 1 0 0 0,0 0 0 0 0,1-1 0 0 0,-1 1 0 0 0,0 0 0 0 0,0-1 0 0 0,0 1 0 0 0,0 0 0 0 0,0-1 0 0 0,0 1 0 0 0,0 0 0 0 0,0-1 1 0 0,0 1-1 0 0,0 0 0 0 0,-1-1 0 0 0,1 1 0 0 0,0 0 0 0 0,0-1 0 0 0,0 1 0 0 0,0 0 0 0 0,0-1 0 0 0,-1 1 0 0 0,1 0 0 0 0,0-1 0 0 0,0 1 0 0 0,0 0 1 0 0,-1 0-1 0 0,1-1 0 0 0,0 1 0 0 0,0 0 0 0 0,-1 0 0 0 0,1 0 0 0 0,0-1 0 0 0,-1 1 0 0 0,1 0 0 0 0,0 0 0 0 0,0 0 0 0 0,-1 0 0 0 0,1 0 0 0 0,0 0 0 0 0,-1 0 1 0 0,1 0-1 0 0,0-1 0 0 0,-1 1 0 0 0,1 0 0 0 0,-1 0-32 0 0,0 0 84 0 0,0 1 0 0 0,0-1 0 0 0,0 0 0 0 0,0 0 0 0 0,0 0 0 0 0,-1 0 0 0 0,1 1 0 0 0,0-1 0 0 0,0 0 0 0 0,0 1 0 0 0,0-1 0 0 0,0 1 0 0 0,0 0 0 0 0,0-1-1 0 0,1 1 1 0 0,-2 0-84 0 0,-2 5 150 0 0,0 0-1 0 0,0 0 1 0 0,1 1-1 0 0,0-1 1 0 0,0 1-1 0 0,1-1 1 0 0,-1 1-1 0 0,1 0 1 0 0,1 0-1 0 0,0 0 1 0 0,0 0-1 0 0,0 0 1 0 0,0 6-150 0 0,1-12-38 0 0,0 0 1 0 0,0 0 0 0 0,0 0-1 0 0,0 0 1 0 0,1 1 0 0 0,-1-1-1 0 0,0 0 1 0 0,0 0 0 0 0,1 0-1 0 0,-1 0 1 0 0,1 0 0 0 0,-1 1-1 0 0,1-1 1 0 0,-1 0 0 0 0,1 0-1 0 0,0 0 1 0 0,-1 0 0 0 0,1-1-1 0 0,0 1 1 0 0,0 0 0 0 0,0 0-1 0 0,0 0 1 0 0,0-1 0 0 0,-1 1-1 0 0,1 0 1 0 0,1-1 0 0 0,-1 1 0 0 0,0-1-1 0 0,0 1 1 0 0,0-1 0 0 0,0 1-1 0 0,0-1 1 0 0,0 0 0 0 0,0 0-1 0 0,1 1 1 0 0,-1-1 0 0 0,1 0 37 0 0,21-2-4262 0 0,-1-4-3922 0 0,-13 3 1283 0 0</inkml:trace>
  <inkml:trace contextRef="#ctx0" brushRef="#br1" timeOffset="116">4745 5182 1240 0 0,'-7'-5'11483'0'0,"3"6"-5266"0"0,3 0-5906 0 0,1 0 1 0 0,-1 0-1 0 0,1 0 0 0 0,-1 0 0 0 0,1-1 1 0 0,0 1-1 0 0,-1 0 0 0 0,1 0 0 0 0,0 0 1 0 0,0 0-1 0 0,-1 0 0 0 0,1 0 0 0 0,0 1-311 0 0,0 2-57 0 0,0 1-1 0 0,0 0 0 0 0,0 0 0 0 0,1-1 0 0 0,-1 1 1 0 0,1 0 57 0 0,1 0 41 0 0,7 31 4 0 0,-8-34-76 0 0,-1 0 0 0 0,0 1 0 0 0,1-1 0 0 0,-1 0 0 0 0,0 0 0 0 0,0 1 0 0 0,-1-1 0 0 0,1 0 0 0 0,0 0 1 0 0,-1 1-1 0 0,1-1 0 0 0,-1 0 0 0 0,0 0 0 0 0,0 2 31 0 0,1-4-9 0 0,0 0-1 0 0,0 0 1 0 0,0 0 0 0 0,0 1 0 0 0,-1-1 0 0 0,1 0-1 0 0,0 0 1 0 0,0 0 0 0 0,0 0 0 0 0,0 1 0 0 0,0-1 0 0 0,0 0-1 0 0,-1 0 1 0 0,1 0 0 0 0,0 0 0 0 0,0 1 0 0 0,0-1-1 0 0,0 0 1 0 0,-1 0 0 0 0,1 0 0 0 0,0 0 0 0 0,0 0 0 0 0,0 0-1 0 0,-1 0 1 0 0,1 0 0 0 0,0 0 0 0 0,0 0 0 0 0,0 0-1 0 0,-1 0 1 0 0,1 0 0 0 0,0 0 0 0 0,0 0 0 0 0,0 0 0 0 0,-1 0-1 0 0,1 0 1 0 0,0 0 0 0 0,0 0 0 0 0,0 0 0 0 0,-1 0 9 0 0,-3-8-174 0 0,1-13 95 0 0,3 18 155 0 0,1-1 0 0 0,-1 0 1 0 0,1 1-1 0 0,0-1 0 0 0,0 1 0 0 0,0 0 1 0 0,0-1-1 0 0,1 1 0 0 0,-1 0 0 0 0,1 0 0 0 0,0 0 1 0 0,0 0-1 0 0,0 0 0 0 0,1 0 0 0 0,-1 0 1 0 0,3-2-77 0 0,-1 2-456 0 0,0 0 1 0 0,0 0-1 0 0,0 0 1 0 0,1 1-1 0 0,-1-1 1 0 0,3 0 455 0 0,18-6-9323 0 0,-18 7 629 0 0</inkml:trace>
  <inkml:trace contextRef="#ctx0" brushRef="#br1" timeOffset="117">4883 5248 424 0 0,'17'-11'1827'0'0,"-4"1"12162"0"0,-2-2-8623 0 0,-5 4-6256 0 0,0 0 1 0 0,-1 0-1 0 0,0-1 1 0 0,0-2 889 0 0,-4 10-25 0 0,-1 1 1 0 0,0-1-1 0 0,1 1 0 0 0,-1-1 1 0 0,0 0-1 0 0,0 1 0 0 0,1-1 1 0 0,-1 0-1 0 0,0 0 1 0 0,0 1-1 0 0,0-1 0 0 0,0 0 1 0 0,0 1-1 0 0,0-1 0 0 0,0 0 1 0 0,0 0-1 0 0,0 1 0 0 0,0-1 1 0 0,0 0-1 0 0,-1 0 25 0 0,1 1 38 0 0,0 0-1 0 0,-1 0 1 0 0,1-1-1 0 0,0 1 1 0 0,0 0 0 0 0,-1 0-1 0 0,1-1 1 0 0,-1 1-1 0 0,1 0 1 0 0,0 0-1 0 0,-1 0 1 0 0,1-1 0 0 0,0 1-1 0 0,-1 0 1 0 0,1 0-1 0 0,-1 0 1 0 0,1 0-1 0 0,0 0 1 0 0,-1 0 0 0 0,1 0-1 0 0,-1 0 1 0 0,1 0-1 0 0,-1 0 1 0 0,1 0-38 0 0,-3 1 224 0 0,1-1 1 0 0,-1 1-1 0 0,1-1 1 0 0,0 1-1 0 0,-1 0 1 0 0,1 0-1 0 0,0 0 1 0 0,-1 1-1 0 0,1-1 1 0 0,0 1-225 0 0,-4 2 384 0 0,1 1-1 0 0,0 0 1 0 0,0 0 0 0 0,0 0 0 0 0,0 1 0 0 0,1-1-1 0 0,0 1 1 0 0,0 0 0 0 0,0 2-384 0 0,3-5 37 0 0,-1 1 0 0 0,0 0 0 0 0,1 0 0 0 0,0-1 0 0 0,0 1 0 0 0,0 0 0 0 0,0 0 0 0 0,1 0 0 0 0,0 0 0 0 0,0 0 0 0 0,0 1 0 0 0,0-1 0 0 0,0 0 0 0 0,1 0 0 0 0,0 0 0 0 0,0 3-37 0 0,0-6-160 0 0,-1 0-1 0 0,1 0 1 0 0,-1 0 0 0 0,1 0 0 0 0,-1 0-1 0 0,1 0 1 0 0,-1 0 0 0 0,1-1 0 0 0,0 1-1 0 0,-1 0 1 0 0,1 0 0 0 0,0 0 0 0 0,0-1-1 0 0,0 1 1 0 0,0-1 0 0 0,0 1 0 0 0,0 0-1 0 0,0-1 1 0 0,-1 0 0 0 0,1 1 0 0 0,1-1-1 0 0,-1 1 1 0 0,0-1 0 0 0,0 0 0 0 0,0 0-1 0 0,0 0 1 0 0,0 0 0 0 0,0 0 0 0 0,1 0 160 0 0,15-1-6080 0 0,0-3-3463 0 0,-8 1 6553 0 0</inkml:trace>
  <inkml:trace contextRef="#ctx0" brushRef="#br1" timeOffset="118">5067 5144 1752 0 0,'-8'-9'13275'0'0,"2"2"-7723"0"0,-1 3-3738 0 0,6 4-1767 0 0,1 0 0 0 0,-1 0 0 0 0,0 0 0 0 0,1 0 0 0 0,-1 1 0 0 0,0-1 0 0 0,1 0 1 0 0,-1 0-1 0 0,0 1 0 0 0,1-1 0 0 0,-1 0 0 0 0,1 1 0 0 0,-1-1 0 0 0,1 1 0 0 0,-1-1 0 0 0,1 0 1 0 0,-1 1-1 0 0,1-1 0 0 0,-1 1 0 0 0,1 0 0 0 0,-1-1 0 0 0,1 1 0 0 0,0-1 0 0 0,-1 1 0 0 0,1 0 0 0 0,0-1 1 0 0,0 1-1 0 0,-1 0-47 0 0,-1 3 87 0 0,-1 1 1 0 0,1 0-1 0 0,0 0 0 0 0,0 0 1 0 0,1 0-1 0 0,-1 0 1 0 0,1 0-1 0 0,0 4-87 0 0,1-8 4 0 0,-1 1-1 0 0,1-1 1 0 0,0 1-1 0 0,0-1 1 0 0,1 1-1 0 0,-1-1 1 0 0,0 0-1 0 0,0 1 1 0 0,1-1-1 0 0,-1 0 1 0 0,1 1-1 0 0,-1-1 1 0 0,1 0 0 0 0,-1 1-1 0 0,1-1 1 0 0,0 0-1 0 0,0 0 1 0 0,-1 0-1 0 0,1 1 1 0 0,0-1-1 0 0,0 0 1 0 0,0 0-1 0 0,0-1 1 0 0,1 1-1 0 0,-1 0 1 0 0,0 0-1 0 0,0 0 1 0 0,0-1-1 0 0,1 1 1 0 0,-1-1-1 0 0,0 1 1 0 0,2 0-4 0 0,17 3-178 0 0,17 6-455 0 0,-36-10 599 0 0,1 1 0 0 0,0-1 1 0 0,-1 1-1 0 0,1-1 0 0 0,-1 1 1 0 0,0 0-1 0 0,1 0 0 0 0,-1 0 0 0 0,0 0 1 0 0,1 0-1 0 0,-1 0 0 0 0,0 0 1 0 0,0 1-1 0 0,0-1 0 0 0,0 0 1 0 0,0 1-1 0 0,0-1 0 0 0,0 1 34 0 0,-1-1 19 0 0,0 1-1 0 0,0-1 1 0 0,1 0-1 0 0,-1 0 1 0 0,0 0-1 0 0,0 1 1 0 0,-1-1-1 0 0,1 0 1 0 0,0 0-1 0 0,0 0 1 0 0,0 0-1 0 0,-1 1 1 0 0,1-1-1 0 0,-1 0 1 0 0,1 0-1 0 0,-1 0 1 0 0,1 0-1 0 0,-1 0 1 0 0,0 0-1 0 0,1 0 1 0 0,-1 0-1 0 0,0 0 1 0 0,0 0-1 0 0,0 0 1 0 0,1-1-1 0 0,-1 1 1 0 0,-1 0-19 0 0,-5 4 91 0 0,1 0-1 0 0,-1-1 1 0 0,1 0 0 0 0,-2-1-91 0 0,-2 3-52 0 0,-2 0-291 0 0,-20 2-6826 0 0,21-8 4303 0 0</inkml:trace>
  <inkml:trace contextRef="#ctx0" brushRef="#br1" timeOffset="119">1649 5719 192 0 0,'-4'-11'3652'0'0,"3"17"5128"0"0,3 9-1061 0 0,0-6-9779 0 0,5 10 2830 0 0,0-1-460 0 0,0 1 0 0 0,-2 0 1 0 0,0 0-1 0 0,-1 0 0 0 0,1 13-310 0 0,-4-17 39 0 0,1-1-1 0 0,1 0 0 0 0,1 0 1 0 0,0 1-39 0 0,-4-14-1 0 0,1 1 0 0 0,-1-1 0 0 0,1 0 1 0 0,-1 1-1 0 0,1-1 0 0 0,0 1 0 0 0,0-1 0 0 0,-1 0 1 0 0,1 0-1 0 0,1 1 1 0 0,-2-2 1 0 0,0 0 1 0 0,1 0 0 0 0,-1 1 0 0 0,0-1-1 0 0,1 0 1 0 0,-1 0 0 0 0,0 0 0 0 0,1 0-1 0 0,-1 0 1 0 0,0 0 0 0 0,1 0-1 0 0,-1 0 1 0 0,0 0 0 0 0,1 0 0 0 0,-1 0-1 0 0,0 0 1 0 0,1 0 0 0 0,-1 0-1 0 0,0 0 1 0 0,1 0 0 0 0,-1 0 0 0 0,0 0-1 0 0,1 0 1 0 0,-1 0 0 0 0,0 0 0 0 0,1-1-1 0 0,-1 1 1 0 0,0 0 0 0 0,1 0-1 0 0,-1 0 1 0 0,0-1 0 0 0,0 1 0 0 0,1 0-1 0 0,-1 0 1 0 0,0-1 0 0 0,0 1-1 0 0,0 0 1 0 0,1-1 0 0 0,-1 1 0 0 0,0 0-1 0 0,0-1 1 0 0,0 1 0 0 0,0 0 0 0 0,0-1-1 0 0,1 1 1 0 0,-1 0 0 0 0,0-1-1 0 0,0 1-1 0 0,9-21 31 0 0,0 0-1 0 0,1-7-30 0 0,13-30-126 0 0,-11 34-598 0 0,2 1 0 0 0,5-7 724 0 0,2-1-4732 0 0,-3-2-7568 0 0,-17 33 12240 0 0,-1-1 0 0 0,0 1 0 0 0,1-1 0 0 0,-1 1 0 0 0,0-1 0 0 0,0 1 0 0 0,0-1 0 0 0,0 1 0 0 0,0-1 1 0 0,1 0-1 0 0,-1 1 0 0 0,0-1 0 0 0,0 1 0 0 0,0-1 0 0 0,0 1 0 0 0,-1-1 0 0 0,1 1 0 0 0,0-1 0 0 0,0 0 0 0 0,0 1 0 0 0,0-1 0 0 0,0 1 0 0 0,-1-1 0 0 0,1 1 0 0 0,0-1 0 0 0,0 1 0 0 0,-1-1 0 0 0,1 1 60 0 0,-1-2-336 0 0</inkml:trace>
  <inkml:trace contextRef="#ctx0" brushRef="#br1" timeOffset="120">1940 5795 352 0 0,'-2'-5'444'0'0,"2"4"199"0"0,0 0 0 0 0,-1 0-1 0 0,1 1 1 0 0,0-1 0 0 0,0 0 0 0 0,-1 1 0 0 0,1-1 0 0 0,0 1-1 0 0,-1-1 1 0 0,1 0 0 0 0,-1 1 0 0 0,1-1 0 0 0,0 1 0 0 0,-1-1-1 0 0,0 1 1 0 0,1-1 0 0 0,-1 1-643 0 0,-6 2 5542 0 0,-1 3-5792 0 0,-3 4 1396 0 0,1-1 0 0 0,1 2 0 0 0,0-1 0 0 0,0 1 0 0 0,-2 4-1146 0 0,8-11 50 0 0,1 1 0 0 0,0 0 0 0 0,0-1 0 0 0,0 1 0 0 0,0 0-1 0 0,0 0 1 0 0,1 0 0 0 0,-1 0 0 0 0,1 0 0 0 0,0 1 0 0 0,1-1 0 0 0,-1 0-1 0 0,1 1 1 0 0,0-1 0 0 0,0 0 0 0 0,0 1 0 0 0,0-1 0 0 0,1 2-50 0 0,-1-5-11 0 0,1 1 0 0 0,-1-1 0 0 0,1 0 0 0 0,-1 0 0 0 0,0 1 0 0 0,1-1 0 0 0,0 0 0 0 0,-1 0 0 0 0,1 0 0 0 0,0 0 0 0 0,0 0 0 0 0,0 0 0 0 0,-1 0 0 0 0,1 0 0 0 0,0 0 0 0 0,0 0 0 0 0,1 0 0 0 0,-1 0 0 0 0,0-1 0 0 0,0 1 0 0 0,0 0 11 0 0,1-1-95 0 0,0 1 1 0 0,1 0-1 0 0,-1-1 1 0 0,0 0-1 0 0,0 1 0 0 0,0-1 1 0 0,0 0-1 0 0,1 0 0 0 0,-1 0 1 0 0,0 0-1 0 0,0 0 1 0 0,1-1 94 0 0,2 0-390 0 0,-1 0 1 0 0,1 0-1 0 0,-1-1 1 0 0,1 0-1 0 0,-1 0 1 0 0,0 0-1 0 0,0 0 1 0 0,0 0-1 0 0,0-1 1 0 0,0 0-1 0 0,-1 0 1 0 0,1 0 389 0 0,1-2-454 0 0,-2 0-1 0 0,1 0 1 0 0,0 0 0 0 0,-1 0 0 0 0,0 0 0 0 0,0-1 0 0 0,0 0 0 0 0,-1 1-1 0 0,0-1 1 0 0,0 0 0 0 0,0-2 454 0 0,-2 6 177 0 0,1 0 0 0 0,-1 1 1 0 0,0-1-1 0 0,0 0 0 0 0,0 0 0 0 0,0 0 0 0 0,0 0 1 0 0,0 0-1 0 0,-1 0 0 0 0,1 0 0 0 0,0 0 0 0 0,-1 0 0 0 0,0 0 1 0 0,1 0-1 0 0,-1 0 0 0 0,0 1 0 0 0,0-1 0 0 0,0 0 1 0 0,0 1-1 0 0,0-1 0 0 0,-1 0 0 0 0,1 1 0 0 0,0 0 1 0 0,-1-1-1 0 0,1 1 0 0 0,-1 0 0 0 0,1-1 0 0 0,-1 1 0 0 0,0 0 1 0 0,1 0-1 0 0,-1 1 0 0 0,0-1 0 0 0,0 0 0 0 0,0 0 1 0 0,0 1-1 0 0,-1-1-177 0 0,-15-1 1384 0 0,18 2-1383 0 0,-1 0 1 0 0,1 0-1 0 0,-1 0 1 0 0,1 0-1 0 0,-1 1 1 0 0,1-1-1 0 0,-1 0 1 0 0,0 0-1 0 0,1 0 1 0 0,-1 0 0 0 0,1 1-1 0 0,-1-1 1 0 0,1 0-1 0 0,-1 0 1 0 0,1 1-1 0 0,0-1 1 0 0,-1 0-1 0 0,1 1 1 0 0,-1-1-1 0 0,1 1 1 0 0,0-1-1 0 0,-1 0 1 0 0,1 1-1 0 0,0-1 1 0 0,-1 1-1 0 0,1-1 1 0 0,0 1-1 0 0,0-1 1 0 0,0 1-1 0 0,-1 0-1 0 0,1-1-167 0 0,1 0-1 0 0,-1 0 1 0 0,0 1 0 0 0,0-1-1 0 0,0 0 1 0 0,0 0-1 0 0,1 1 1 0 0,-1-1-1 0 0,0 0 1 0 0,0 0-1 0 0,0 0 1 0 0,1 0-1 0 0,-1 1 1 0 0,0-1-1 0 0,0 0 1 0 0,1 0 0 0 0,-1 0-1 0 0,0 0 1 0 0,1 0-1 0 0,-1 0 1 0 0,0 1-1 0 0,0-1 1 0 0,1 0-1 0 0,-1 0 1 0 0,0 0-1 0 0,1 0 1 0 0,-1 0 0 0 0,0 0-1 0 0,1 0 168 0 0,9 0-3157 0 0,-3 0 276 0 0</inkml:trace>
  <inkml:trace contextRef="#ctx0" brushRef="#br1" timeOffset="121">2035 5777 1016 0 0,'-2'4'11037'0'0,"3"4"-7219"0"0,2 10-3905 0 0,-2-14 1365 0 0,4 25 1746 0 0,0 18-3024 0 0,-2-19 493 0 0,-3-27-483 0 0,0-1 1 0 0,0 1-1 0 0,0-1 0 0 0,0 1 1 0 0,0-1-1 0 0,0 1 0 0 0,1 0 0 0 0,-1-1 1 0 0,0 1-1 0 0,-1-1 0 0 0,1 1 1 0 0,0-1-1 0 0,0 1 0 0 0,0 0 0 0 0,0-1 1 0 0,0 1-1 0 0,-1-1 0 0 0,1 1 1 0 0,0-1-1 0 0,0 1 0 0 0,-1-1 1 0 0,1 1-11 0 0,-1-1 6 0 0,1-1 1 0 0,0 0 0 0 0,-1 1 0 0 0,1-1 0 0 0,0 1-1 0 0,-1-1 1 0 0,1 0 0 0 0,0 1 0 0 0,0-1 0 0 0,0 0 0 0 0,0 1-1 0 0,0-1 1 0 0,0 0 0 0 0,-1 0 0 0 0,2 1 0 0 0,-1-1-1 0 0,0 0 1 0 0,0 1 0 0 0,0-1-7 0 0,-1-37 39 0 0,0 27 121 0 0,1 0 0 0 0,0 1 0 0 0,1-1 0 0 0,0-5-160 0 0,0 14 68 0 0,-1 0-1 0 0,1 0 1 0 0,-1 1 0 0 0,1-1 0 0 0,0 0-1 0 0,0 0 1 0 0,0 0 0 0 0,0 1-1 0 0,0-1 1 0 0,0 0 0 0 0,0 1 0 0 0,0-1-1 0 0,1 1 1 0 0,-1 0 0 0 0,1-1 0 0 0,-1 1-1 0 0,1 0 1 0 0,0 0 0 0 0,-1 0-1 0 0,1 0-67 0 0,2-1-350 0 0,0 0 0 0 0,1 0 0 0 0,-1 1 0 0 0,0 0 0 0 0,0 0-1 0 0,1 0 1 0 0,-1 1 0 0 0,2-1 350 0 0,4 0-1675 0 0</inkml:trace>
  <inkml:trace contextRef="#ctx0" brushRef="#br1" timeOffset="122">2271 5809 0 0 0,'0'0'235'0'0,"0"-1"0"0"0,0 1 0 0 0,0 0 0 0 0,0 0-1 0 0,0 0 1 0 0,0 0 0 0 0,0 0 0 0 0,0 0 0 0 0,1 0 0 0 0,-1 0 0 0 0,0 0 0 0 0,0 0-1 0 0,0-1 1 0 0,0 1 0 0 0,0 0 0 0 0,0 0 0 0 0,0 0 0 0 0,0 0 0 0 0,0 0 0 0 0,0 0 0 0 0,0 0-1 0 0,0-1 1 0 0,0 1 0 0 0,0 0 0 0 0,0 0 0 0 0,0 0 0 0 0,0 0 0 0 0,0 0 0 0 0,0 0-1 0 0,0 0 1 0 0,0 0 0 0 0,-1 0 0 0 0,1-1 0 0 0,0 1 0 0 0,0 0 0 0 0,0 0 0 0 0,0 0 0 0 0,0 0-1 0 0,0 0 1 0 0,0 0 0 0 0,0 0 0 0 0,0 0 0 0 0,0 0 0 0 0,0 0 0 0 0,0 0 0 0 0,-1 0-1 0 0,1-1 1 0 0,0 1-235 0 0,-8-5 5956 0 0,-10-1-2243 0 0,14 5-3394 0 0,-2-1 99 0 0,4 1-300 0 0,-1 0-1 0 0,1 1 1 0 0,0-1-1 0 0,0 1 1 0 0,-1 0 0 0 0,1 0-1 0 0,0 0 1 0 0,0 0-118 0 0,-3 1 118 0 0,1 0-60 0 0,-2 2 3 0 0,4-1-47 0 0,0 0 0 0 0,0 1-1 0 0,0-1 1 0 0,0 0 0 0 0,1 1 0 0 0,-1-1-1 0 0,1 1 1 0 0,-1-1 0 0 0,1 1-1 0 0,0 0 1 0 0,0 0 0 0 0,0-1-1 0 0,0 3-13 0 0,0-3 5 0 0,1 0 0 0 0,-1 0-1 0 0,1 0 1 0 0,-1 0-1 0 0,1 0 1 0 0,0 0-1 0 0,0 0 1 0 0,0 0-1 0 0,0 1 1 0 0,0-1-1 0 0,1 0 1 0 0,-1 0 0 0 0,0 0-1 0 0,1 0 1 0 0,0 0-1 0 0,-1 0 1 0 0,1 0-1 0 0,1 1-4 0 0,-2-2-12 0 0,1-1 0 0 0,-1 0 0 0 0,1 1-1 0 0,-1-1 1 0 0,1 1 0 0 0,0-1 0 0 0,-1 0 0 0 0,1 0-1 0 0,-1 1 1 0 0,1-1 0 0 0,0 0 0 0 0,-1 0-1 0 0,1 0 1 0 0,-1 1 0 0 0,1-1 0 0 0,0 0 0 0 0,-1 0-1 0 0,1 0 1 0 0,0 0 0 0 0,-1 0 0 0 0,1-1 0 0 0,0 1-1 0 0,-1 0 1 0 0,1 0 0 0 0,-1 0 0 0 0,1 0-1 0 0,0-1 1 0 0,-1 1 0 0 0,1 0 0 0 0,-1-1 0 0 0,1 1-1 0 0,-1 0 1 0 0,1-1 12 0 0,19-14-669 0 0,-18 12 557 0 0,3-2 61 0 0,0 0 0 0 0,-1 0 0 0 0,0 0 0 0 0,0-1 1 0 0,0 0-1 0 0,-1 0 0 0 0,0 0 0 0 0,0 0 0 0 0,0 0 0 0 0,-1-1 0 0 0,0 1 0 0 0,1-5 51 0 0,-2-1 1498 0 0,-6 15-57 0 0,-4 20-290 0 0,7-15-1074 0 0,2-1 0 0 0,-1 1 0 0 0,1 0-1 0 0,0 0 1 0 0,1 0 0 0 0,1 6-77 0 0,11 47-54 0 0,-5-25 41 0 0,-4-17-18 0 0,0 1-1 0 0,-2 0 1 0 0,0 0 0 0 0,-2 8 31 0 0,0-19-24 0 0,-1 0 1 0 0,0 0-1 0 0,0 0 0 0 0,-1 0 1 0 0,0 0-1 0 0,-1 0 0 0 0,0-1 1 0 0,0 1-1 0 0,-1-1 0 0 0,-4 7 24 0 0,6-11-37 0 0,-1 1-1 0 0,0-1 0 0 0,0 0 0 0 0,0 0 0 0 0,-1 0 0 0 0,0 0 38 0 0,4-4-16 0 0,-1 1 1 0 0,1-1-1 0 0,-1 1 0 0 0,1-1 0 0 0,-1 0 1 0 0,0 1-1 0 0,1-1 0 0 0,-1 1 0 0 0,1-1 1 0 0,-1 0-1 0 0,0 0 0 0 0,1 1 0 0 0,-1-1 1 0 0,0 0-1 0 0,1 0 0 0 0,-1 0 1 0 0,0 0-1 0 0,0 0 0 0 0,1 0 0 0 0,-1 0 1 0 0,0 0-1 0 0,1 0 0 0 0,-1 0 0 0 0,0 0 1 0 0,1 0-1 0 0,-1-1 0 0 0,0 1 0 0 0,1 0 1 0 0,-1 0-1 0 0,0-1 0 0 0,1 1 0 0 0,-1 0 1 0 0,0-1-1 0 0,1 1 0 0 0,-1-1 0 0 0,1 1 1 0 0,-1-1-1 0 0,1 1 0 0 0,-1-1 0 0 0,1 1 1 0 0,-1-1-1 0 0,1 1 0 0 0,0-1 1 0 0,-1 0-1 0 0,1 1 0 0 0,0-1 0 0 0,0 0 1 0 0,-1 0 15 0 0,-1-4-48 0 0,0 0 0 0 0,0-1 0 0 0,0 1 0 0 0,0-1 0 0 0,1 1 0 0 0,0-1 0 0 0,0 1 0 0 0,1-1 0 0 0,0 0 0 0 0,0 0 0 0 0,0 1 0 0 0,0-1 0 0 0,1 0 0 0 0,0 1 0 0 0,0-1 0 0 0,1 1 0 0 0,-1-1 0 0 0,2 0 48 0 0,3-10-154 0 0,0 1 0 0 0,2-1 0 0 0,0 1 0 0 0,1 1 0 0 0,4-7 154 0 0,-1 6-373 0 0,1 1 0 0 0,0 0 0 0 0,1 1 0 0 0,0 0 1 0 0,1 1-1 0 0,12-7 373 0 0,6-6-444 0 0,-31 24 254 0 0,0-1 1 0 0,0 0-1 0 0,0-1 0 0 0,0 1 0 0 0,0 0 0 0 0,-1 0 0 0 0,1-1 0 0 0,-1 1 1 0 0,0-1-1 0 0,0 0 0 0 0,0 1 0 0 0,0-1 0 0 0,0 0 0 0 0,0 0 190 0 0,-1 3 17 0 0,0-1-1 0 0,1 0 1 0 0,-1 0-1 0 0,0 0 1 0 0,0 0-1 0 0,0 0 1 0 0,0 0-1 0 0,0 0 1 0 0,0 0-1 0 0,-1 0 1 0 0,1 0-1 0 0,0 0 1 0 0,0 0-1 0 0,-1 0 1 0 0,1 1-1 0 0,0-1 0 0 0,-1 0 1 0 0,1 0-1 0 0,-1 0 1 0 0,1 0-1 0 0,-1 1 1 0 0,1-1-1 0 0,-1 0 1 0 0,0 1-1 0 0,1-1 1 0 0,-1 0-1 0 0,0 1 1 0 0,0-1-1 0 0,1 1 1 0 0,-1-1-1 0 0,0 1 1 0 0,0-1-1 0 0,0 1 1 0 0,0 0-1 0 0,0-1 1 0 0,0 1-1 0 0,1 0 1 0 0,-1 0-1 0 0,0 0 1 0 0,0 0-1 0 0,0-1 1 0 0,-1 1-17 0 0,0 0 175 0 0,1 0 1 0 0,-1 0-1 0 0,1 0 1 0 0,-1 0-1 0 0,1 1 1 0 0,-1-1-1 0 0,1 0 1 0 0,-1 1 0 0 0,1-1-1 0 0,-1 1 1 0 0,1-1-1 0 0,-1 1 1 0 0,1 0-1 0 0,0-1 1 0 0,-1 1-1 0 0,1 0 1 0 0,0 0-1 0 0,0 0 1 0 0,-1 1-176 0 0,-1 0 212 0 0,1 1 0 0 0,0-1 0 0 0,0 1 0 0 0,1 0-1 0 0,-1-1 1 0 0,0 1 0 0 0,1 0 0 0 0,0 0 0 0 0,-1 2-212 0 0,0 1 143 0 0,1-1 0 0 0,-1 0 1 0 0,1 1-1 0 0,0-1 0 0 0,1 0 0 0 0,-1 1 0 0 0,1-1 0 0 0,0 1 1 0 0,1-1-1 0 0,-1 1 0 0 0,2 3-143 0 0,-2-7-114 0 0,1-1 0 0 0,0 1 0 0 0,-1-1 0 0 0,1 1 0 0 0,0-1 0 0 0,0 1 0 0 0,0-1 0 0 0,-1 0 0 0 0,2 1 0 0 0,-1-1 0 0 0,0 0 0 0 0,0 0 0 0 0,0 0 0 0 0,0 1 0 0 0,1-1 0 0 0,-1-1 0 0 0,1 1 0 0 0,-1 0 0 0 0,2 0 114 0 0,-1 0-683 0 0,0 0 1 0 0,0-1-1 0 0,0 1 0 0 0,1-1 1 0 0,-1 1-1 0 0,0-1 0 0 0,1 0 0 0 0,-1 0 1 0 0,0 0-1 0 0,1 0 0 0 0,-1-1 1 0 0,0 1-1 0 0,0-1 0 0 0,2 1 683 0 0,8-5-10715 0 0</inkml:trace>
  <inkml:trace contextRef="#ctx0" brushRef="#br1" timeOffset="123">2536 5654 192 0 0,'3'-7'-396'0'0,"2"-1"9204"0"0,-5 8-8668 0 0,0 0 0 0 0,0 0 0 0 0,0 0 0 0 0,0 0 0 0 0,0 0 0 0 0,0 0-1 0 0,1 0 1 0 0,-1 0 0 0 0,0 0 0 0 0,0 0 0 0 0,0 0 0 0 0,0 0 0 0 0,0 0 0 0 0,0 0 0 0 0,0 0-1 0 0,0 0 1 0 0,0 0 0 0 0,0 0 0 0 0,0 0 0 0 0,0-1 0 0 0,0 1 0 0 0,0 0 0 0 0,0 0-1 0 0,0 0 1 0 0,0 0 0 0 0,1 0 0 0 0,-1 0 0 0 0,0 0 0 0 0,0 0 0 0 0,0 0 0 0 0,0 1 0 0 0,0-1-1 0 0,0 0 1 0 0,0 0 0 0 0,0 0 0 0 0,0 0 0 0 0,0 0 0 0 0,0 0 0 0 0,0 0 0 0 0,0 0-1 0 0,0 0 1 0 0,0 0 0 0 0,0 0 0 0 0,0 0 0 0 0,1 0 0 0 0,-1 0 0 0 0,0 0 0 0 0,0 0 0 0 0,0 0-1 0 0,0 0 1 0 0,0 0 0 0 0,0 0 0 0 0,0 0 0 0 0,0 0 0 0 0,0 0 0 0 0,0 1 0 0 0,0-1-1 0 0,0 0 1 0 0,0 0 0 0 0,0 0 0 0 0,0 0-140 0 0,0 10 2271 0 0,-10 59 1064 0 0,4-36-1867 0 0,0 34-1468 0 0,5-53 49 0 0,0 28-60 0 0,2-39-74 0 0,-1 1 0 0 0,0-1-1 0 0,1 0 1 0 0,0 1 0 0 0,0-1-1 0 0,0 0 1 0 0,0 0-1 0 0,0 0 1 0 0,1 0 0 0 0,0 2 85 0 0,-2-4-63 0 0,1-1 0 0 0,-1 1-1 0 0,0-1 1 0 0,1 1 0 0 0,-1-1 0 0 0,1 0 0 0 0,-1 1 0 0 0,0-1 0 0 0,1 1 0 0 0,-1-1 0 0 0,1 0 0 0 0,-1 1 0 0 0,1-1 0 0 0,-1 0 0 0 0,1 0 0 0 0,0 1 0 0 0,-1-1 0 0 0,1 0 0 0 0,-1 0-1 0 0,1 0 1 0 0,-1 0 0 0 0,1 0 0 0 0,0 0 0 0 0,-1 0 0 0 0,1 0 0 0 0,0 0 63 0 0,0 0-167 0 0,0 0 0 0 0,0-1 0 0 0,1 1 0 0 0,-1-1 0 0 0,0 1 0 0 0,0-1 0 0 0,0 0 0 0 0,0 1-1 0 0,0-1 1 0 0,0 0 0 0 0,0 0 0 0 0,0 0 167 0 0,3-2-504 0 0,-1-1-1 0 0,0 0 0 0 0,-1 1 1 0 0,1-1-1 0 0,0 0 1 0 0,0-2 504 0 0,1-3-556 0 0,2-6 497 0 0,1 1-1 0 0,1 0 1 0 0,0 1-1 0 0,9-11 60 0 0,-17 24 40 0 0,0 0-1 0 0,0-1 1 0 0,0 1 0 0 0,0 0-1 0 0,0 0 1 0 0,0 0 0 0 0,0 0-1 0 0,0 0 1 0 0,0 0 0 0 0,0 0-1 0 0,0 0 1 0 0,0 0 0 0 0,0 0-1 0 0,0 0 1 0 0,1 0 0 0 0,-1 0-1 0 0,0 0 1 0 0,0 0 0 0 0,0 0-1 0 0,0 0 1 0 0,0 0 0 0 0,0 0-1 0 0,0 0 1 0 0,0 0 0 0 0,0 0-1 0 0,0 0 1 0 0,0 0 0 0 0,0 0-1 0 0,1 0 1 0 0,-1 0 0 0 0,0 0-1 0 0,0 0 1 0 0,0 0 0 0 0,0 0-1 0 0,0 0 1 0 0,0 0 0 0 0,0 0-1 0 0,0 0 1 0 0,0 0 0 0 0,0 0-1 0 0,0 0 1 0 0,0 0 0 0 0,0 0-1 0 0,1 0 1 0 0,-1 0 0 0 0,0 0-1 0 0,0 0 1 0 0,0 1 0 0 0,0-1-1 0 0,0 0 1 0 0,0 0 0 0 0,0 0-1 0 0,0 0 1 0 0,0 0 0 0 0,0 0-1 0 0,0 0 1 0 0,0 0 0 0 0,0 0-1 0 0,0 0 1 0 0,0 0 0 0 0,0 0-1 0 0,0 1 1 0 0,0-1-40 0 0,1 9 1308 0 0,-1 10-297 0 0,-5 8-477 0 0,-2 16-1352 0 0,8-15-3018 0 0,1-23 2289 0 0,0-2-755 0 0</inkml:trace>
  <inkml:trace contextRef="#ctx0" brushRef="#br1" timeOffset="124">2719 5847 576 0 0,'1'2'8826'0'0,"2"-2"-3526"0"0,5 0-1869 0 0,6-2-2613 0 0,-11 0-836 0 0,0 1-1 0 0,0-1 1 0 0,-1 0 0 0 0,1 0 0 0 0,-1 0 0 0 0,1 0 0 0 0,-1 0 0 0 0,0-1-1 0 0,0 1 1 0 0,0-1 0 0 0,0 1 0 0 0,0-1 0 0 0,-1 0 0 0 0,2-2 18 0 0,-2 3-15 0 0,0 1 1 0 0,0-1 0 0 0,0 0 0 0 0,-1 0 0 0 0,1 1-1 0 0,0-1 1 0 0,-1 0 0 0 0,0 0 0 0 0,1 0-1 0 0,-1 0 1 0 0,0 0 0 0 0,0 1 0 0 0,0-1 0 0 0,0 0-1 0 0,0 0 1 0 0,-1 0 0 0 0,1 0 0 0 0,0 0 0 0 0,-1 0-1 0 0,1 1 1 0 0,-1-1 0 0 0,0 0 0 0 0,0 0-1 0 0,0 1 1 0 0,0-2 14 0 0,0 3 57 0 0,1-1 0 0 0,-1 1 0 0 0,1-1 0 0 0,-1 1 0 0 0,1 0-1 0 0,-1-1 1 0 0,0 1 0 0 0,1 0 0 0 0,-1-1 0 0 0,0 1 0 0 0,0 0 0 0 0,1 0-1 0 0,-1-1 1 0 0,0 1 0 0 0,1 0 0 0 0,-1 0 0 0 0,0 0 0 0 0,0 0 0 0 0,1 0 0 0 0,-1 0-1 0 0,0 0 1 0 0,0 0 0 0 0,1 0 0 0 0,-1 1 0 0 0,0-1 0 0 0,1 0 0 0 0,-1 0-1 0 0,0 1 1 0 0,1-1 0 0 0,-1 0 0 0 0,0 1 0 0 0,1-1 0 0 0,-1 1 0 0 0,0-1 0 0 0,1 1-1 0 0,-1-1 1 0 0,1 1 0 0 0,-1-1 0 0 0,1 1 0 0 0,0-1 0 0 0,-1 1 0 0 0,1 0-57 0 0,-4 3 319 0 0,1-1 1 0 0,0 1-1 0 0,0 0 1 0 0,1 1-1 0 0,-2 2-319 0 0,2-2 96 0 0,-1 1 0 0 0,2-1 0 0 0,-1 1 0 0 0,1 0 0 0 0,0-1 0 0 0,0 1 0 0 0,0 0 0 0 0,1 0 0 0 0,0 0 0 0 0,0 3-96 0 0,0-6 3 0 0,0-1 0 0 0,0 0 0 0 0,1 1 0 0 0,-1-1-1 0 0,1 0 1 0 0,-1 1 0 0 0,1-1 0 0 0,0 0 0 0 0,0 0 0 0 0,0 0 0 0 0,0 1 0 0 0,0-1 0 0 0,0 0 0 0 0,1 0-1 0 0,-1-1 1 0 0,1 1 0 0 0,-1 0 0 0 0,1 0 0 0 0,0-1 0 0 0,0 1 0 0 0,0-1 0 0 0,-1 1 0 0 0,2-1 0 0 0,-1 0-1 0 0,0 0 1 0 0,2 1-3 0 0,-2-2-67 0 0,0 0-1 0 0,-1 1 1 0 0,1-1-1 0 0,0-1 1 0 0,0 1-1 0 0,0 0 1 0 0,-1 0-1 0 0,1-1 1 0 0,0 1-1 0 0,0 0 1 0 0,-1-1-1 0 0,1 0 1 0 0,0 0-1 0 0,-1 1 1 0 0,1-1-1 0 0,0 0 1 0 0,-1 0-1 0 0,1 0 1 0 0,-1 0-1 0 0,0-1 1 0 0,1 1-1 0 0,-1 0 1 0 0,0-1 67 0 0,6-5-846 0 0,-1 0 1 0 0,1 0-1 0 0,2-6 846 0 0,20-31-2121 0 0,-13 13 4185 0 0,-22 44 881 0 0,1-2-2409 0 0,0 0 1 0 0,0 1-1 0 0,1 0 1 0 0,0 1-537 0 0,2-4 92 0 0,-5 31 301 0 0,6-37-422 0 0,1 0 0 0 0,0-1 0 0 0,0 1 0 0 0,0 0 0 0 0,1-1 0 0 0,-1 1 0 0 0,1 0 0 0 0,-1-1 1 0 0,1 1-1 0 0,0 0 0 0 0,0-1 0 0 0,0 1 0 0 0,0 0 29 0 0,0-3-66 0 0,-1 0 0 0 0,1 1 0 0 0,-1-1 0 0 0,0 0 0 0 0,1 1 0 0 0,-1-1 0 0 0,1 0 0 0 0,-1 0 0 0 0,1 0 0 0 0,-1 1 0 0 0,1-1 0 0 0,-1 0 0 0 0,1 0 0 0 0,-1 0 0 0 0,1 0 0 0 0,-1 0 0 0 0,1 0 0 0 0,-1 0 0 0 0,1 0 0 0 0,-1 0 0 0 0,1 0 0 0 0,-1 0 0 0 0,1 0 0 0 0,-1 0 0 0 0,1 0 0 0 0,-1-1 0 0 0,1 1 0 0 0,-1 0 0 0 0,1 0 0 0 0,-1-1 0 0 0,1 1 0 0 0,-1 0-1 0 0,1-1 1 0 0,-1 1 0 0 0,0 0 0 0 0,1-1 0 0 0,-1 1 0 0 0,0 0 0 0 0,1-1 0 0 0,-1 1 66 0 0,19-20-3456 0 0,-18 19 3136 0 0,48-55-7790 0 0,-29 33 9245 0 0,0 0 4522 0 0,-20 23-5602 0 0,0 0 0 0 0,0 0-1 0 0,0 0 1 0 0,0 0 0 0 0,0 0 0 0 0,0-1 0 0 0,0 1 0 0 0,0 0 0 0 0,0 0 0 0 0,0 0-1 0 0,0 0 1 0 0,0 0 0 0 0,0 0 0 0 0,0 0 0 0 0,0 0 0 0 0,0 0 0 0 0,0 0-1 0 0,0 0 1 0 0,1 0 0 0 0,-1 0 0 0 0,0 0 0 0 0,0 0 0 0 0,0 0 0 0 0,0 0-1 0 0,0 0 1 0 0,0 0 0 0 0,0 0 0 0 0,0 0 0 0 0,0 0 0 0 0,0 0 0 0 0,0 0-1 0 0,0 0 1 0 0,0 0 0 0 0,0 0 0 0 0,0 0 0 0 0,0 0 0 0 0,1 0 0 0 0,-1 0 0 0 0,0 0-1 0 0,0 0 1 0 0,0 0 0 0 0,0 0 0 0 0,0 0 0 0 0,0 0 0 0 0,0 0 0 0 0,0 0-1 0 0,0 0 1 0 0,0 1 0 0 0,0-1 0 0 0,0 0 0 0 0,0 0 0 0 0,0 0 0 0 0,0 0-1 0 0,0 0 1 0 0,0 0 0 0 0,0 0 0 0 0,0 0 0 0 0,0 0 0 0 0,0 0 0 0 0,0 0-1 0 0,0 0 1 0 0,0 0 0 0 0,0 0 0 0 0,0 0 0 0 0,0 0 0 0 0,0 0 0 0 0,0 1-1 0 0,0-1 1 0 0,0 0 0 0 0,0 0-55 0 0,0 8 1704 0 0,-1 8-397 0 0,-1-7-793 0 0,0 0 1 0 0,2 0-1 0 0,-1 0 1 0 0,1 7-515 0 0,0-13-110 0 0,0 1-1 0 0,1-1 1 0 0,-1 0 0 0 0,1 0 0 0 0,0 0 0 0 0,0 0-1 0 0,1 1 111 0 0,-2-2-241 0 0,1-1 0 0 0,-1 0 0 0 0,1 0 0 0 0,0 0 0 0 0,0 0 1 0 0,-1 0-1 0 0,1 0 0 0 0,0 0 0 0 0,0 0 0 0 0,0 0 0 0 0,0 0 0 0 0,0-1 0 0 0,0 1 0 0 0,0 0 0 0 0,0-1 0 0 0,0 1 0 0 0,1 0 241 0 0,4 0-1374 0 0</inkml:trace>
  <inkml:trace contextRef="#ctx0" brushRef="#br2" timeOffset="125">1369 157 0 0 0,'3'-3'12'0'0,"0"-1"0"0"0,-1 0 1 0 0,1 0-1 0 0,-1 0 0 0 0,0 0 0 0 0,2-4-12 0 0,5-11 408 0 0,-5 13 301 0 0,-1-1 0 0 0,1 0 0 0 0,-1 0 0 0 0,-1 0 0 0 0,1-3-709 0 0,-4 6 8264 0 0,-3 6-5560 0 0,-3 4-1985 0 0,-25 27 876 0 0,1 2 0 0 0,2 0 0 0 0,-2 7-1595 0 0,22-27 190 0 0,0 0 1 0 0,1 0-1 0 0,1 1 0 0 0,1 0 1 0 0,0 0-1 0 0,1 1 1 0 0,0 0-1 0 0,2 0 1 0 0,0 0-1 0 0,1 0 1 0 0,0 0-1 0 0,2 1 0 0 0,0-1 1 0 0,1 0-1 0 0,0 2-190 0 0,0-12-160 0 0,1 0-1 0 0,-1 0 0 0 0,1 0 1 0 0,1-1-1 0 0,-1 1 0 0 0,1-1 1 0 0,0 1-1 0 0,0-1 1 0 0,1 0-1 0 0,0 0 0 0 0,0 0 1 0 0,0-1-1 0 0,1 0 0 0 0,0 0 1 0 0,0 0-1 0 0,0 0 0 0 0,1-1 1 0 0,-1 1-1 0 0,1-1 0 0 0,0-1 1 0 0,0 1-1 0 0,1-1 0 0 0,-1 0 1 0 0,2 0 160 0 0,22 4-1471 0 0</inkml:trace>
  <inkml:trace contextRef="#ctx0" brushRef="#br2" timeOffset="126">1616 205 0 0 0,'2'-4'806'0'0,"6"-6"-263"0"0,-4 7 6348 0 0,-7 12 2997 0 0,1 14-7661 0 0,2 23-2292 0 0,3 16 422 0 0,2 61-552 0 0,-3-76-1333 0 0,4-17-7066 0 0,-2-24 2292 0 0,-1-1 3786 0 0</inkml:trace>
  <inkml:trace contextRef="#ctx0" brushRef="#br2" timeOffset="127">1494 253 184 0 0,'-4'-1'-827'0'0,"-12"-3"7867"0"0,16 4-6771 0 0,0 0 0 0 0,-1 0 0 0 0,1 0 0 0 0,0 0 0 0 0,-1 0 0 0 0,1 0 0 0 0,0 0 0 0 0,0 0 0 0 0,-1 0 0 0 0,1 0 0 0 0,0 0 0 0 0,-1 0 0 0 0,1 0 0 0 0,0 0 0 0 0,-1 0 0 0 0,1 0 0 0 0,0 0 0 0 0,0 0 0 0 0,-1 0 1 0 0,1 0-1 0 0,0 0 0 0 0,0 1 0 0 0,-1-1 0 0 0,1 0 0 0 0,0 0 0 0 0,0 0 0 0 0,-1 0 0 0 0,1 1 0 0 0,0-1 0 0 0,0 0 0 0 0,0 0 0 0 0,-1 1 0 0 0,1-1 0 0 0,0 0 0 0 0,0 0 0 0 0,0 1 0 0 0,0-1 0 0 0,0 0 0 0 0,0 1-269 0 0,0-1 90 0 0,0 0 0 0 0,0 0 0 0 0,0 0 0 0 0,0 1 0 0 0,0-1 0 0 0,0 0 0 0 0,0 0 0 0 0,0 0 0 0 0,0 1 0 0 0,0-1 0 0 0,0 0 0 0 0,0 0 0 0 0,1 0 0 0 0,-1 0 1 0 0,0 0-1 0 0,0 1 0 0 0,0-1 0 0 0,0 0 0 0 0,1 0 0 0 0,-1 0 0 0 0,0 0 0 0 0,0 0 0 0 0,0 0 0 0 0,0 0 0 0 0,1 1 0 0 0,-1-1 0 0 0,0 0 0 0 0,0 0 0 0 0,0 0 0 0 0,1 0 0 0 0,-1 0 0 0 0,0 0 0 0 0,0 0 0 0 0,0 0 0 0 0,1 0 0 0 0,-1 0 0 0 0,0 0 0 0 0,0 0 0 0 0,0 0 0 0 0,1 0 1 0 0,-1 0-1 0 0,0-1 0 0 0,0 1 0 0 0,0 0 0 0 0,1 0 0 0 0,-1 0 0 0 0,0 0-90 0 0,14-5 622 0 0,-10 3-154 0 0,91-28 782 0 0,-47 17-3182 0 0,0 2-1 0 0,15 0 1933 0 0,-39 8-1396 0 0,0 4-609 0 0</inkml:trace>
  <inkml:trace contextRef="#ctx0" brushRef="#br2" timeOffset="128">1546 394 1296 0 0,'-5'0'10969'0'0,"1"0"-6402"0"0,-7-5-1185 0 0,23-1-1593 0 0,-8 4-1538 0 0,15-6-47 0 0,1 1-1 0 0,0 0 0 0 0,10-1-203 0 0,15-5-1131 0 0,29-7-594 0 0,-52 13 729 0 0</inkml:trace>
  <inkml:trace contextRef="#ctx0" brushRef="#br2" timeOffset="129">1870 190 440 0 0,'1'-3'-481'0'0,"-3"0"5328"0"0,2 3-4666 0 0,0 0-1 0 0,0 0 1 0 0,0-1 0 0 0,0 1 0 0 0,0 0 0 0 0,0 0 0 0 0,-1 0 0 0 0,1 0-1 0 0,0 0 1 0 0,0 0 0 0 0,0 0 0 0 0,0 1 0 0 0,0-1 0 0 0,0 0-1 0 0,0 0 1 0 0,-1 0 0 0 0,1 0 0 0 0,0 0 0 0 0,0 0 0 0 0,0 0 0 0 0,0 0-1 0 0,0 0 1 0 0,0 0 0 0 0,0 0 0 0 0,0 0 0 0 0,0 0 0 0 0,0 0-1 0 0,0 0 1 0 0,-1 1 0 0 0,1-1 0 0 0,0 0 0 0 0,0 0 0 0 0,0 0-1 0 0,0 0 1 0 0,0 0 0 0 0,0 0 0 0 0,0 0 0 0 0,0 0 0 0 0,0 0 0 0 0,0 1-1 0 0,0-1 1 0 0,0 0 0 0 0,0 0 0 0 0,0 0 0 0 0,0 0 0 0 0,0 0-1 0 0,0 0 1 0 0,0 0 0 0 0,0 1 0 0 0,0-1 0 0 0,0 0 0 0 0,0 0 0 0 0,0 0-1 0 0,0 0 1 0 0,0 0 0 0 0,0 0 0 0 0,1 0-181 0 0,-13 98 6041 0 0,4-39-5342 0 0,0 58-699 0 0,8-113-173 0 0,1 0-1 0 0,-1 0 1 0 0,1 0 0 0 0,0 0 0 0 0,1 3 173 0 0,5 4-3001 0 0,-7-11 2720 0 0,0 1 1 0 0,1-1-1 0 0,-1 0 0 0 0,1 0 1 0 0,-1 0-1 0 0,0 0 0 0 0,1 0 1 0 0,-1 1-1 0 0,1-1 0 0 0,-1 0 1 0 0,1 0-1 0 0,-1 0 1 0 0,1 0-1 0 0,-1 0 0 0 0,1 0 1 0 0,-1 0-1 0 0,0-1 0 0 0,1 1 1 0 0,-1 0-1 0 0,1 0 0 0 0,-1 0 1 0 0,1 0-1 0 0,-1 0 1 0 0,0-1-1 0 0,1 1 0 0 0,-1 0 281 0 0,6-4-8217 0 0</inkml:trace>
  <inkml:trace contextRef="#ctx0" brushRef="#br2" timeOffset="130">2009 358 488 0 0,'-7'-4'-624'0'0,"5"-3"9579"0"0,0-1 165 0 0,1 9-8919 0 0,1 0 1 0 0,-1 0 0 0 0,0 0 0 0 0,0 0-1 0 0,1 0 1 0 0,-1 1 0 0 0,0-1 0 0 0,1 0 0 0 0,-1 0-1 0 0,1 1 1 0 0,0-1 0 0 0,-1 0 0 0 0,1 2-202 0 0,-1 72 1156 0 0,1-51-1045 0 0,0 0 0 0 0,2 0-111 0 0,-1 12-1610 0 0,-1-35 1534 0 0,0 1-289 0 0,0 0 0 0 0,0 0 0 0 0,1 0-1 0 0,-1 1 1 0 0,0-1 0 0 0,1 0 0 0 0,-1 0 0 0 0,1 0 0 0 0,1 2 365 0 0,-1-2-1869 0 0</inkml:trace>
  <inkml:trace contextRef="#ctx0" brushRef="#br2" timeOffset="131">2011 198 1984 0 0,'-2'-4'14059'0'0,"-1"2"-11570"0"0,0 1-1809 0 0,-1 3 0 0 0,-1-1-168 0 0,6 3-184 0 0,-4 2-128 0 0,6-1-96 0 0,-3 1-63 0 0,1 3-378 0 0,4-1-231 0 0,3 1 176 0 0,-2-1-104 0 0,3-1 200 0 0,-5 1-440 0 0,1-3-72 0 0</inkml:trace>
  <inkml:trace contextRef="#ctx0" brushRef="#br2" timeOffset="132">2098 383 1304 0 0,'-2'3'10514'0'0,"3"-2"-4956"0"0,6-1-1929 0 0,8-5-3373 0 0,-12 3-186 0 0,1 0 1 0 0,-1-1 0 0 0,-1 1 0 0 0,1-1-1 0 0,0 0 1 0 0,0 0-71 0 0,7-7-20 0 0,-6 7-47 0 0,0 0-159 0 0,0-1 0 0 0,-1 0 0 0 0,1 1 1 0 0,-1-1-1 0 0,1 0 0 0 0,0-3 226 0 0,-15 16-559 0 0,3 2 747 0 0,0 1-1 0 0,0-1 1 0 0,1 2-1 0 0,1-1 1 0 0,0 1-1 0 0,1 0 1 0 0,0 0-1 0 0,1 1 1 0 0,0 0-1 0 0,-1 13-187 0 0,5-25-14 0 0,0 0 0 0 0,-1 0 0 0 0,1 1 0 0 0,0-1-1 0 0,0 0 1 0 0,1 0 0 0 0,-1 0 0 0 0,0 1 0 0 0,1-1 0 0 0,-1 0-1 0 0,1 0 1 0 0,0 0 0 0 0,0 0 0 0 0,0 0 0 0 0,0 0 0 0 0,0 0-1 0 0,0 0 1 0 0,0-1 0 0 0,2 2 14 0 0,-2-1-235 0 0,1-1 1 0 0,0 1-1 0 0,-1-1 1 0 0,1 0-1 0 0,0 0 0 0 0,0 0 1 0 0,0 0-1 0 0,0 0 1 0 0,0 0-1 0 0,0 0 1 0 0,0-1-1 0 0,0 1 0 0 0,0-1 1 0 0,0 0-1 0 0,0 1 1 0 0,0-1-1 0 0,0 0 0 0 0,1 0 1 0 0,-1 0-1 0 0,2-1 235 0 0,11-2-2218 0 0,-1 0-1832 0 0</inkml:trace>
  <inkml:trace contextRef="#ctx0" brushRef="#br2" timeOffset="133">2331 335 632 0 0,'-8'-3'3454'0'0,"7"2"-2082"0"0,-1 1 0 0 0,0-1-1 0 0,1 0 1 0 0,-1 1-1 0 0,0-1 1 0 0,0 1 0 0 0,1-1-1 0 0,-1 1 1 0 0,0 0-1 0 0,0 0-1371 0 0,-7 4 4197 0 0,2 8-5169 0 0,5-8 1008 0 0,2-3-37 0 0,-1 0 1 0 0,1 0 0 0 0,-1 0 0 0 0,0 0 0 0 0,1 0-1 0 0,0 0 1 0 0,-1 0 0 0 0,1 0 0 0 0,0 1 0 0 0,-1-1-1 0 0,1 0 1 0 0,0 0 0 0 0,0 0 0 0 0,0 1 0 0 0,0-1-1 0 0,0 0 1 0 0,1 0 0 0 0,-1 1 0 0 0,0-1-1 0 0,0 0 1 0 0,1 0 0 0 0,-1 0 0 0 0,1 0 0 0 0,-1 0-1 0 0,1 1 1 0 0,-1-1 0 0 0,1 0 0 0 0,0 0 0 0 0,-1 0-1 0 0,2 0 2 0 0,32 35-314 0 0,-32-34 294 0 0,1 0 0 0 0,-1 0 0 0 0,0 1-1 0 0,0-1 1 0 0,0 1 0 0 0,0 0-1 0 0,0-1 1 0 0,-1 1 0 0 0,1 0-1 0 0,-1 0 1 0 0,0 0 0 0 0,1 0 0 0 0,-2 0-1 0 0,1 0 1 0 0,0 1 0 0 0,-1-1-1 0 0,1 0 1 0 0,-1 0 0 0 0,0 4 19 0 0,0-6 3 0 0,0 0 0 0 0,-1 1 0 0 0,1-1 0 0 0,0 0 0 0 0,-1 0 1 0 0,0 0-1 0 0,1 0 0 0 0,-1 1 0 0 0,1-1 0 0 0,-1 0 0 0 0,0 0 0 0 0,0 0 1 0 0,0 0-1 0 0,0-1 0 0 0,1 1 0 0 0,-1 0 0 0 0,0 0 0 0 0,-1 0 0 0 0,1-1-3 0 0,-24 15 40 0 0,14-10-106 0 0,-8 2-831 0 0,10-7-1364 0 0,1-6-3594 0 0,5 2 858 0 0</inkml:trace>
  <inkml:trace contextRef="#ctx0" brushRef="#br2" timeOffset="134">2516 308 56 0 0,'-1'-6'2201'0'0,"-2"3"6387"0"0,-3 4-184 0 0,1 2-6606 0 0,1-1-4016 0 0,-18 9 3917 0 0,-15 8 251 0 0,35-18-1916 0 0,0 0 1 0 0,0 1-1 0 0,0-1 0 0 0,0 1 1 0 0,0 0-1 0 0,0-1 1 0 0,1 1-1 0 0,-1 0 1 0 0,1 0-1 0 0,0 0 0 0 0,-1 0 1 0 0,1 1-1 0 0,0-1 1 0 0,0 0-1 0 0,0 0-34 0 0,1 0-6 0 0,0-1 1 0 0,-1 0-1 0 0,1 0 0 0 0,0 0 0 0 0,0 0 0 0 0,0 0 0 0 0,0 0 1 0 0,0 1-1 0 0,0-1 0 0 0,0 0 0 0 0,0 0 0 0 0,0 0 1 0 0,1 0-1 0 0,-1 0 0 0 0,0 1 0 0 0,1-1 0 0 0,-1 0 0 0 0,1 0 1 0 0,-1 0-1 0 0,1 0 0 0 0,0 0 0 0 0,-1 0 0 0 0,1-1 0 0 0,0 1 1 0 0,0 1 5 0 0,3 1-62 0 0,0-1 0 0 0,-1 1 0 0 0,1-1 1 0 0,0 1-1 0 0,0-1 0 0 0,1 0 62 0 0,15 9-508 0 0,-3 2 18 0 0,-12-11 373 0 0,-1 2-1 0 0,0-1 1 0 0,1 0-1 0 0,-1 1 1 0 0,-1 0-1 0 0,1 0 118 0 0,0 0-63 0 0,-2-2 61 0 0,-1-1 0 0 0,0 1 1 0 0,0 0-1 0 0,1-1 0 0 0,-1 1 0 0 0,0 0 1 0 0,0 0-1 0 0,0 1 2 0 0,-1-3 5 0 0,0 1 0 0 0,0 0 0 0 0,0-1 0 0 0,0 1 0 0 0,0 0 1 0 0,0-1-1 0 0,0 1 0 0 0,0 0 0 0 0,0-1 0 0 0,0 1 0 0 0,-1 0 1 0 0,1-1-1 0 0,0 1 0 0 0,0 0 0 0 0,-1-1 0 0 0,1 1 0 0 0,0-1 0 0 0,-1 1 1 0 0,1-1-1 0 0,-1 1 0 0 0,1-1 0 0 0,0 1 0 0 0,-1-1 0 0 0,1 1 1 0 0,-1-1-1 0 0,0 1 0 0 0,1-1 0 0 0,-1 0 0 0 0,0 1-5 0 0,0 0-24 0 0,-1 0-1 0 0,1 0 1 0 0,-1 0 0 0 0,1 0-1 0 0,-1-1 1 0 0,0 1 0 0 0,1 0-1 0 0,-1-1 1 0 0,0 0 0 0 0,0 1-1 0 0,1-1 1 0 0,-1 0 0 0 0,0 0 0 0 0,0 0-1 0 0,1 0 1 0 0,-1 0 0 0 0,0 0-1 0 0,0 0 1 0 0,0-1 0 0 0,0 1 24 0 0,0-1-391 0 0,0 0 1 0 0,0 1-1 0 0,1-1 1 0 0,-1 0-1 0 0,0-1 1 0 0,0 1-1 0 0,0 0 1 0 0,1 0 0 0 0,-1-1-1 0 0,1 1 1 0 0,-1-1-1 0 0,1 0 1 0 0,0 1-1 0 0,-1-1 1 0 0,1 0-1 0 0,0 0 1 0 0,0 0 390 0 0,-3-6-4809 0 0</inkml:trace>
  <inkml:trace contextRef="#ctx0" brushRef="#br2" timeOffset="135">2702 142 1216 0 0,'-3'-1'3849'0'0,"-8"1"6150"0"0,10 1-9875 0 0,1-1-1 0 0,-1 0 0 0 0,1 1 0 0 0,0-1 1 0 0,-1 1-1 0 0,1-1 0 0 0,0 1 0 0 0,-1-1 1 0 0,1 1-1 0 0,0-1 0 0 0,0 1 0 0 0,0-1 1 0 0,-1 1-1 0 0,1-1 0 0 0,0 1 0 0 0,0 0 1 0 0,0-1-1 0 0,0 1 0 0 0,0-1 0 0 0,0 1 1 0 0,0 0-1 0 0,0-1-123 0 0,-7 108 2275 0 0,6 35-1603 0 0,1-128-926 0 0,0 55-410 0 0,-3-23-3992 0 0,3-29-347 0 0,0-10-1874 0 0,0-5 5000 0 0</inkml:trace>
  <inkml:trace contextRef="#ctx0" brushRef="#br2" timeOffset="136">2606 400 856 0 0,'0'0'373'0'0,"-1"-1"0"0"0,1 1 0 0 0,0 0 0 0 0,0-1 0 0 0,0 1 0 0 0,0 0 0 0 0,0-1 0 0 0,1 1 0 0 0,-1 0 0 0 0,0-1 0 0 0,0 1 0 0 0,0 0 0 0 0,0-1 0 0 0,0 1 0 0 0,0 0 0 0 0,0 0 0 0 0,1-1 0 0 0,-1 1 0 0 0,0 0 0 0 0,0-1 0 0 0,0 1 0 0 0,1 0 0 0 0,-1 0 0 0 0,0 0 0 0 0,0-1 0 0 0,1 1 0 0 0,-1 0 0 0 0,0 0 0 0 0,0 0 0 0 0,1-1 0 0 0,-1 1 0 0 0,0 0 0 0 0,1 0 0 0 0,-1 0-373 0 0,18-4 3652 0 0,20 3-2775 0 0,-38 1-767 0 0,21 0-268 0 0,-1-1 1 0 0,2-1 157 0 0,-9 1-2159 0 0,-1-1 0 0 0,0-1 0 0 0,0 0 0 0 0,0-1 2159 0 0,5-1-7042 0 0</inkml:trace>
  <inkml:trace contextRef="#ctx0" brushRef="#br2" timeOffset="137">2873 407 1088 0 0,'-6'4'13233'0'0,"5"2"-7777"0"0,1-6-5410 0 0,0 1 0 0 0,0-1 0 0 0,0 0 0 0 0,0 1 0 0 0,0-1 0 0 0,0 0 0 0 0,0 1-1 0 0,1-1 1 0 0,-1 0 0 0 0,0 1 0 0 0,0-1 0 0 0,1 0 0 0 0,-1 1 0 0 0,0-1 0 0 0,0 0 0 0 0,1 1 0 0 0,-1-1 0 0 0,0 0-1 0 0,1 0 1 0 0,-1 0 0 0 0,0 1 0 0 0,1-1 0 0 0,-1 0 0 0 0,0 0 0 0 0,1 0 0 0 0,-1 0 0 0 0,0 0 0 0 0,1 1-1 0 0,-1-1 1 0 0,1 0 0 0 0,-1 0 0 0 0,0 0 0 0 0,1 0 0 0 0,-1 0 0 0 0,1 0 0 0 0,-1 0 0 0 0,0 0 0 0 0,1-1 0 0 0,-1 1-1 0 0,1 0 1 0 0,-1 0 0 0 0,0 0 0 0 0,1 0 0 0 0,-1 0 0 0 0,0-1 0 0 0,1 1 0 0 0,-1 0 0 0 0,1-1-46 0 0,8-5 124 0 0,-1 0 0 0 0,1-1 0 0 0,-1 0 0 0 0,0 0 0 0 0,-1-1 0 0 0,7-9-124 0 0,17-16-695 0 0,-30 32 651 0 0,-1 0 0 0 0,1 1 0 0 0,0-1 0 0 0,0 0 0 0 0,-1 0 0 0 0,1 0-1 0 0,0 0 1 0 0,-1 1 0 0 0,1-1 0 0 0,-1 0 0 0 0,1 0 0 0 0,-1 0 0 0 0,0 0 0 0 0,1 0 0 0 0,-1 0 0 0 0,0-1 44 0 0,0 1-23 0 0,0 1 1 0 0,0-1-1 0 0,0 1 0 0 0,0-1 1 0 0,0 1-1 0 0,0-1 0 0 0,-1 1 1 0 0,1-1-1 0 0,0 1 1 0 0,0-1-1 0 0,0 1 0 0 0,-1-1 1 0 0,1 1-1 0 0,0 0 0 0 0,-1-1 1 0 0,1 1-1 0 0,0-1 1 0 0,-1 1-1 0 0,1 0 0 0 0,-1-1 1 0 0,1 1-1 0 0,0 0 0 0 0,-1 0 1 0 0,0-1 22 0 0,-1 0-13 0 0,0 1 1 0 0,1-1 0 0 0,-1 1-1 0 0,0-1 1 0 0,0 1-1 0 0,0 0 1 0 0,-1 0 0 0 0,1-1-1 0 0,0 2 1 0 0,0-1-1 0 0,0 0 1 0 0,0 0 0 0 0,0 0-1 0 0,0 1 1 0 0,0-1-1 0 0,0 1 1 0 0,0 0 12 0 0,-3 2 106 0 0,-1 0-1 0 0,1 0 1 0 0,0 0 0 0 0,0 0-1 0 0,1 1 1 0 0,-1 0 0 0 0,1 0-1 0 0,0 0 1 0 0,0 1 0 0 0,0-1 0 0 0,0 1-1 0 0,1 0 1 0 0,0 0 0 0 0,0 1-1 0 0,-2 4-105 0 0,2-5 85 0 0,1 0 0 0 0,0 0-1 0 0,1 1 1 0 0,-1-1 0 0 0,1 0-1 0 0,0 1 1 0 0,0-1 0 0 0,0 1-1 0 0,1-1 1 0 0,0 1 0 0 0,0-1-1 0 0,1 1 1 0 0,-1-1 0 0 0,1 1-1 0 0,0-1 1 0 0,1 0 0 0 0,0 3-85 0 0,-1-6-46 0 0,0 1-1 0 0,1-1 1 0 0,-1 0 0 0 0,1 0 0 0 0,-1 0 0 0 0,1 0 0 0 0,0 0-1 0 0,0 0 1 0 0,0 0 0 0 0,0 0 0 0 0,0-1 0 0 0,0 1 0 0 0,0-1-1 0 0,0 0 1 0 0,1 1 0 0 0,-1-1 0 0 0,1 0 0 0 0,-1 0 0 0 0,1-1-1 0 0,-1 1 1 0 0,1 0 0 0 0,-1-1 0 0 0,2 0 46 0 0,4 1-887 0 0,0 0 1 0 0,0-1 0 0 0,0 0-1 0 0,0-1 1 0 0,0 0-1 0 0,0 0 1 0 0,0-1 886 0 0,11-2-3686 0 0</inkml:trace>
  <inkml:trace contextRef="#ctx0" brushRef="#br2" timeOffset="138">3082 333 1136 0 0,'-8'2'13236'0'0,"7"2"-7521"0"0,10 10-3507 0 0,-7-12-1980 0 0,3 4 98 0 0,1-1-1 0 0,-1 0 1 0 0,1-1-1 0 0,0 1 1 0 0,1-1-326 0 0,-1 0 67 0 0,1 1 0 0 0,-1 0 1 0 0,0 1-1 0 0,1 0-67 0 0,19 20 126 0 0,1 1-2141 0 0,-11-8-4999 0 0,-13-15 2847 0 0,-4-2-4646 0 0</inkml:trace>
  <inkml:trace contextRef="#ctx0" brushRef="#br2" timeOffset="139">3076 500 2248 0 0,'-7'0'15348'0'0,"1"-2"-12988"0"0,6-1-1704 0 0,0 2 225 0 0,6-2-593 0 0,2-2-160 0 0,3-5 16 0 0,1-1-56 0 0,5-1-40 0 0,1-5-48 0 0,1-2-280 0 0,3 1 24 0 0,4-4-697 0 0,1 0-399 0 0,-1 4-1665 0 0,0-2 2249 0 0,0 6-2592 0 0,1 0-6507 0 0</inkml:trace>
  <inkml:trace contextRef="#ctx0" brushRef="#br2" timeOffset="140">3397 101 912 0 0,'-3'-7'14370'0'0,"5"14"-9627"0"0,4 16-3205 0 0,1 1-803 0 0,0 0 0 0 0,-2 0 0 0 0,-1 1 0 0 0,-1 0 0 0 0,0 10-735 0 0,-2 24-571 0 0,-5 44 571 0 0,0-59-1549 0 0,-4 0-5340 0 0,7-36 2919 0 0</inkml:trace>
  <inkml:trace contextRef="#ctx0" brushRef="#br2" timeOffset="141">3366 416 1840 0 0,'-2'-9'13883'0'0,"2"2"-10938"0"0,2 1-2009 0 0,3-3 216 0 0,-2 5-223 0 0,6-3-369 0 0,2-1-72 0 0,1 1-72 0 0,1 0-104 0 0,1-1-800 0 0,2 1 280 0 0,2 0-3401 0 0,0-2 2905 0 0,-3-1-2313 0 0,1-1-3896 0 0</inkml:trace>
  <inkml:trace contextRef="#ctx0" brushRef="#br2" timeOffset="142">3611 3 1360 0 0,'0'0'262'0'0,"0"0"0"0"0,0 0 0 0 0,0 0 0 0 0,0 0 0 0 0,-1 0 0 0 0,1 0 0 0 0,0 0 0 0 0,0 0 0 0 0,0 0 0 0 0,0 0 0 0 0,0 0 0 0 0,0 0 0 0 0,0 0 0 0 0,0-1 0 0 0,0 1 0 0 0,0 0 0 0 0,0 0 0 0 0,0 0 0 0 0,0 0 0 0 0,0 0 0 0 0,0 0 0 0 0,0 0 0 0 0,0 0 0 0 0,0 0 0 0 0,0 0 0 0 0,0 0 0 0 0,0 0 0 0 0,0-1 0 0 0,0 1 0 0 0,0 0 0 0 0,0 0 0 0 0,0 0 0 0 0,0 0 0 0 0,0 0 0 0 0,0 0 0 0 0,0 0 0 0 0,0 0 0 0 0,0 0 0 0 0,0 0 0 0 0,0 0 0 0 0,0-1 0 0 0,0 1 0 0 0,0 0 0 0 0,0 0 0 0 0,0 0 0 0 0,0 0 0 0 0,0 0 0 0 0,0 0 0 0 0,1 0 0 0 0,-1 0 0 0 0,0 0 0 0 0,0 0 0 0 0,0 0 0 0 0,0 0 0 0 0,0 0 0 0 0,0 0 0 0 0,0 0 0 0 0,0 0 0 0 0,0 0-262 0 0,8 0 4224 0 0,10 7-3348 0 0,-10-2-632 0 0,-1 1 0 0 0,0 0 0 0 0,0 0-1 0 0,-1 1 1 0 0,0 0 0 0 0,0 0 0 0 0,0 1 0 0 0,-1-1 0 0 0,0 1 0 0 0,-1 1 0 0 0,0-1-1 0 0,2 6-243 0 0,3 8 191 0 0,-1 1 0 0 0,-1 0 0 0 0,-1 0 0 0 0,0 9-191 0 0,-3-12-49 0 0,0 1 0 0 0,-2 0-1 0 0,0 0 1 0 0,-1-1 0 0 0,-2 1 0 0 0,0 0-1 0 0,-1 0 1 0 0,-1-1 0 0 0,0 0-1 0 0,-2 1 50 0 0,1-7-146 0 0,0-1 0 0 0,0 0 0 0 0,-1 0 0 0 0,-1 0 0 0 0,0-1 0 0 0,-1 0 0 0 0,0 0 0 0 0,-1-1 0 0 0,0 0 0 0 0,0-1 0 0 0,-2 0-1 0 0,1 0 1 0 0,-1-1 0 0 0,-11 7 146 0 0,-8 1-249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6:01:44.849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4F8B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514 2652 0 0 0,'-9'-2'574'0'0,"1"0"444"0"0,18 2-354 0 0,55-3 6460 0 0,32-5-6024 0 0,-57 3-190 0 0,445-22 2145 0 0,-277 18-2789 0 0,127-2-86 0 0,53-3 24 0 0,126-19 957 0 0,107-5-340 0 0,176 19-856 0 0,-445 14-7176 0 0,-302 5 1175 0 0,24 0 3642 0 0,-17 0 2041 0 0,-19-1-31 0 0</inkml:trace>
  <inkml:trace contextRef="#ctx0" brushRef="#br0" timeOffset="1">88 890 1008 0 0,'-1'0'618'0'0,"1"0"0"0"0,-1 0 0 0 0,1 1-1 0 0,-1-1 1 0 0,1 0 0 0 0,-1 1 0 0 0,0-1-1 0 0,1 0 1 0 0,-1 1 0 0 0,1-1 0 0 0,0 1-1 0 0,-1-1 1 0 0,1 1 0 0 0,-1-1 0 0 0,1 1 0 0 0,-1-1-618 0 0,-4 11 3713 0 0,-1 1-2682 0 0,5-10-1023 0 0,0 0 0 0 0,0 0 1 0 0,0 0-1 0 0,0 0 0 0 0,0 0 0 0 0,0 0 1 0 0,1 0-1 0 0,-1 0 0 0 0,1 0 0 0 0,-1 0 1 0 0,1 1-1 0 0,0 1-8 0 0,0 3 84 0 0,0 1 0 0 0,0-1-1 0 0,1 5-83 0 0,0-10 37 0 0,-1 1 0 0 0,1-1-1 0 0,0 1 1 0 0,-1-1-1 0 0,1 0 1 0 0,0 1-1 0 0,1-1 1 0 0,-1 1-37 0 0,6 10 217 0 0,-4-3 31 0 0,-1-1 0 0 0,0 1 1 0 0,0 0-1 0 0,-1-1 0 0 0,0 1 1 0 0,0 2-249 0 0,3 27 734 0 0,2-6-258 0 0,-2-14-190 0 0,-1 1 1 0 0,-1-1-1 0 0,0 5-286 0 0,-1 15 379 0 0,2-1 0 0 0,4 18-379 0 0,-2-11 302 0 0,0 30-302 0 0,1 13 81 0 0,4 73-21 0 0,-3-38-54 0 0,13 361 18 0 0,-18-425-16 0 0,0 51 12 0 0,3 93 16 0 0,-1 46 173 0 0,-1-36 14 0 0,5 339 388 0 0,-4-138-379 0 0,5 834 160 0 0,-16-764-298 0 0,0-37-72 0 0,13-152-20 0 0,-5-283-4 0 0,7 257-94 0 0,-9-120-61 0 0,-1 81-147 0 0,1-140 150 0 0,-2 56-199 0 0,-8-44 54 0 0,6 9-910 0 0,5 57 1209 0 0,1-156-92 0 0,1 285-4615 0 0,0-161-5357 0 0,0-52 6033 0 0,-1-41 3451 0 0</inkml:trace>
  <inkml:trace contextRef="#ctx0" brushRef="#br0" timeOffset="2">46 886 528 0 0,'-12'0'1114'0'0,"4"-1"2763"0"0,7 1-3372 0 0,1 0 1 0 0,-1 0 0 0 0,1 1-1 0 0,-1-1 1 0 0,1 0 0 0 0,0 0-1 0 0,-1 0 1 0 0,1 1 0 0 0,-1-1-1 0 0,1 0 1 0 0,0 0 0 0 0,-1 1-1 0 0,1-1 1 0 0,0 0 0 0 0,-1 1-1 0 0,1-1 1 0 0,-1 1-506 0 0,-6 3 5009 0 0,-2 1-4005 0 0,9-5-987 0 0,0 0-1 0 0,0 0 1 0 0,0 1 0 0 0,0-1-1 0 0,-1 0 1 0 0,1 0 0 0 0,0 1-1 0 0,0-1 1 0 0,0 0 0 0 0,0 0-1 0 0,0 1 1 0 0,0-1 0 0 0,0 0-1 0 0,0 0 1 0 0,0 1 0 0 0,0-1 0 0 0,-1 0-1 0 0,1 0 1 0 0,0 1 0 0 0,1-1-1 0 0,-1 0 1 0 0,0 0 0 0 0,0 1-1 0 0,0-1 1 0 0,0 0 0 0 0,0 1-1 0 0,0-1 1 0 0,0 0 0 0 0,0 0-1 0 0,0 0 1 0 0,0 1 0 0 0,1-1-1 0 0,-1 0 1 0 0,0 0-17 0 0,1 2 12 0 0,-1-1 0 0 0,1 0 0 0 0,0 0-1 0 0,0-1 1 0 0,0 1 0 0 0,0 0 0 0 0,0 0 0 0 0,0 0 0 0 0,0 0-1 0 0,0-1 1 0 0,0 1 0 0 0,0-1 0 0 0,0 1 0 0 0,1-1 0 0 0,-1 1-1 0 0,0-1 1 0 0,0 0 0 0 0,0 1 0 0 0,1-1 0 0 0,-1 0 0 0 0,0 0 0 0 0,0 0-1 0 0,1 0 1 0 0,-1 0 0 0 0,1 0-12 0 0,14 1 41 0 0,0 1-8 0 0,-1-1 0 0 0,16 0-33 0 0,14-1 43 0 0,11 7 124 0 0,0 2 0 0 0,-1 2 0 0 0,6 4-167 0 0,98 20 479 0 0,-70-16-364 0 0,1-4 0 0 0,1-4 0 0 0,24-3-115 0 0,275-5 40 0 0,-252-11-18 0 0,-15 0-3 0 0,-31 5-10 0 0,395-9-19 0 0,-106-4 10 0 0,0-19 5 0 0,-40 3-154 0 0,15 1-1052 0 0,-175 16 195 0 0,-15 5-310 0 0,-28 2-225 0 0,-26 1-520 0 0,148 0-11401 0 0,-166 6 13206 0 0,-9 0-391 0 0</inkml:trace>
  <inkml:trace contextRef="#ctx0" brushRef="#br0" timeOffset="3">4636 790 216 0 0,'0'-6'-732'0'0,"-4"1"5441"0"0,4 4-3957 0 0,-1 1 0 0 0,0-1-1 0 0,0 1 1 0 0,0 0 0 0 0,1-1 0 0 0,-1 1-1 0 0,0 0 1 0 0,0 0 0 0 0,0 0-1 0 0,0 0 1 0 0,0 0 0 0 0,0 0 0 0 0,0 0-752 0 0,1 0 49 0 0,-1 0 1 0 0,1 0 0 0 0,0-1-1 0 0,0 1 1 0 0,-1 0 0 0 0,1 0-1 0 0,0 0 1 0 0,0 0 0 0 0,-1 0 0 0 0,1 0-1 0 0,0-1 1 0 0,0 1 0 0 0,0 0-1 0 0,0 0 1 0 0,-1 0 0 0 0,1-1-1 0 0,0 1 1 0 0,0 0 0 0 0,0 0-1 0 0,0-1 1 0 0,0 1 0 0 0,-1 0 0 0 0,1 0-1 0 0,0-1 1 0 0,0 1 0 0 0,0 0-1 0 0,0 0 1 0 0,0-1 0 0 0,0 1-1 0 0,0 0 1 0 0,0 0 0 0 0,0-1-1 0 0,0 1 1 0 0,0 0-50 0 0,1-13 1237 0 0,-1 8-191 0 0,-3 8 451 0 0,3-2-1429 0 0,0 0 0 0 0,0 0 0 0 0,0 0 0 0 0,-1 0-1 0 0,1 0 1 0 0,0 0 0 0 0,0 0 0 0 0,0 0 0 0 0,1 0 0 0 0,-1 0 0 0 0,0 0 0 0 0,0 0 0 0 0,1 1 0 0 0,-1-2 0 0 0,0 1 0 0 0,1 0 0 0 0,-1 0-1 0 0,1 0 1 0 0,-1 0 0 0 0,1 0 0 0 0,-1 0 0 0 0,2 0-68 0 0,2 8 689 0 0,9 17 593 0 0,-11-21-1157 0 0,0-1 0 0 0,0 1 0 0 0,0 0 0 0 0,3 3-125 0 0,5 10 177 0 0,-7-10-149 0 0,1 0 0 0 0,0-1 0 0 0,0 0 0 0 0,1 0 0 0 0,0 0 0 0 0,0 0 0 0 0,1-1 0 0 0,0 0 0 0 0,5 4-28 0 0,39 38 77 0 0,-46-45-66 0 0,91 76 214 0 0,-20-17 24 0 0,-14-13-81 0 0,-26-20-104 0 0,1-2 0 0 0,1-1 1 0 0,33 16-65 0 0,-26-21 58 0 0,20 6-58 0 0,8 3 54 0 0,-58-24-49 0 0,7 3 9 0 0,0 2-1 0 0,-1 0 0 0 0,17 12-13 0 0,-35-21-7 0 0,7 4-96 0 0,-1 1-1 0 0,0-1 1 0 0,1 4 103 0 0,-7-8-173 0 0,1 1 0 0 0,-1-1 0 0 0,0 1 1 0 0,-1 0-1 0 0,1 0 0 0 0,-1-1 0 0 0,1 1 0 0 0,-1 1 1 0 0,0-1-1 0 0,0 0 0 0 0,0 0 0 0 0,0 1 173 0 0,5 6-4439 0 0,-6-11 2195 0 0</inkml:trace>
  <inkml:trace contextRef="#ctx0" brushRef="#br0" timeOffset="4">5524 1458 64 0 0,'2'7'7139'0'0,"4"12"-2942"0"0,-2-2-5780 0 0,-1 8-4879 0 0,1-3 9718 0 0,4 51 2633 0 0,-1-9-4254 0 0,4 98-825 0 0,2-38-735 0 0,-2-24-46 0 0,14 169 7 0 0,-12-106-7 0 0,6 106 18 0 0,-3-24-66 0 0,5 123 290 0 0,-11 650 914 0 0,-28-455-1066 0 0,-17 1 221 0 0,28-454-189 0 0,-21 291 965 0 0,-18 289 960 0 0,24 0-1234 0 0,21-602-836 0 0,1 243-119 0 0,1-97-1032 0 0,1 91-4365 0 0,0-262 3129 0 0</inkml:trace>
  <inkml:trace contextRef="#ctx0" brushRef="#br0" timeOffset="5">191 8636 296 0 0,'-1'0'61'0'0,"-4"0"53"0"0,0-1 0 0 0,1 0 0 0 0,-1 0 0 0 0,0-1 0 0 0,0 1 0 0 0,1-1 0 0 0,-1 0 0 0 0,0 0 0 0 0,1-1 0 0 0,0 1 0 0 0,-1-1-114 0 0,5 2 2 0 0,-1 1 1 0 0,1 0-1 0 0,0 0 1 0 0,0 0-1 0 0,0 0 0 0 0,0 0 1 0 0,0 0-1 0 0,0 0 0 0 0,-1-1 1 0 0,1 1-1 0 0,0 0 1 0 0,0 0-1 0 0,0 0 0 0 0,0 0 1 0 0,0-1-1 0 0,0 1 1 0 0,0 0-1 0 0,0 0 0 0 0,0 0 1 0 0,0 0-1 0 0,0-1 0 0 0,0 1 1 0 0,0 0-1 0 0,0 0 1 0 0,0 0-1 0 0,0 0 0 0 0,0-1 1 0 0,0 1-1 0 0,0 0 0 0 0,0 0 1 0 0,0 0-1 0 0,0-1 1 0 0,0 1-1 0 0,0 0-2 0 0,0-4 24 0 0,0 4-24 0 0,-1 0 0 0 0,1-1-1 0 0,0 1 1 0 0,0 0-1 0 0,0 0 1 0 0,0-1 0 0 0,0 1-1 0 0,0 0 1 0 0,0 0 0 0 0,-1 0-1 0 0,1-1 1 0 0,0 1-1 0 0,0 0 1 0 0,0 0 0 0 0,0-1-1 0 0,0 1 1 0 0,0 0 0 0 0,0 0-1 0 0,0-1 1 0 0,0 1-1 0 0,0 0 1 0 0,0 0 0 0 0,0-1-1 0 0,1 1 1 0 0,-1 0 0 0 0,0 0-1 0 0,0-1 1 0 0,0 1-1 0 0,0 0 1 0 0,0 0 0 0 0,13-7-26 0 0,-13 7 26 0 0,7-3 17 0 0,1 1 1 0 0,-1 0-1 0 0,1 1 0 0 0,-1 0 0 0 0,1 0 1 0 0,0 1-1 0 0,-1-1 0 0 0,1 2 1 0 0,4 0-18 0 0,14-1 115 0 0,135 5 2512 0 0,-101-3 1279 0 0,56 4-1201 0 0,124 14-420 0 0,-22-2-803 0 0,11-1-84 0 0,-79-7-521 0 0,973 30 2029 0 0,3-52-3170 0 0,-846 7 286 0 0,487-12-1626 0 0,-255-4-6940 0 0,-328 6 1597 0 0,-102 7 5596 0 0</inkml:trace>
  <inkml:trace contextRef="#ctx0" brushRef="#br0" timeOffset="6">4713 949 0 0 0,'0'-2'15'0'0,"0"0"0"0"0,0 1-1 0 0,1-1 1 0 0,-1 0 0 0 0,1 1 0 0 0,-1-1 0 0 0,1 1 0 0 0,-1-1-1 0 0,1 0 1 0 0,0 1 0 0 0,0-1 0 0 0,0 1-15 0 0,0 0 34 0 0,0 0 0 0 0,-1 0 0 0 0,1 0 0 0 0,-1-1 0 0 0,1 1 0 0 0,-1 0 0 0 0,1 0 0 0 0,-1 0 0 0 0,1 0 1 0 0,-1-1-1 0 0,0 1 0 0 0,0 0 0 0 0,0 0 0 0 0,0-2-34 0 0,1-8 430 0 0,-1 5-70 0 0,-9-1-35 0 0,6 5-158 0 0,2 1-115 0 0,0 0-1 0 0,0 1 0 0 0,0-1 1 0 0,-1 0-1 0 0,1 1 0 0 0,0-1 1 0 0,0 1-1 0 0,0 0 0 0 0,-1-1 1 0 0,0 1-52 0 0,-2 3 650 0 0,3 7 715 0 0,0 0 2162 0 0,0-9-3426 0 0,1 1-1 0 0,0-1 1 0 0,0 0-1 0 0,0 0 1 0 0,0 1-1 0 0,0-1 1 0 0,0 0-1 0 0,0 0 0 0 0,0 1 1 0 0,0 0-101 0 0,2 7 318 0 0,-2 1 1 0 0,1-1 0 0 0,-1 1-1 0 0,-1-1 1 0 0,0 1-1 0 0,0-1 1 0 0,-2 7-319 0 0,-2 24 282 0 0,-6 81 274 0 0,0-10-27 0 0,7-36-177 0 0,-1 17 961 0 0,-9 32-1313 0 0,8-83 287 0 0,0 5 316 0 0,-2-1 1 0 0,-2-1-1 0 0,-7 18-603 0 0,1-2 950 0 0,12-44-441 0 0,-1 1-1 0 0,0-1 1 0 0,-1 0-1 0 0,-4 9-508 0 0,5-12 300 0 0,5-8-137 0 0,0-5-161 0 0,0 0 1 0 0,0 0 0 0 0,0 0 0 0 0,0 0 0 0 0,0 0 0 0 0,0 1-1 0 0,0-1 1 0 0,0 0 0 0 0,0 0 0 0 0,0 0 0 0 0,0 0-1 0 0,1 0 1 0 0,-1 0 0 0 0,0 0 0 0 0,0 0 0 0 0,0 0 0 0 0,0 0-1 0 0,0 0 1 0 0,0 0 0 0 0,0 0 0 0 0,0 0 0 0 0,0 0 0 0 0,0 0-1 0 0,0 0 1 0 0,0 0 0 0 0,1 0 0 0 0,-1 0 0 0 0,0 0 0 0 0,0 0-1 0 0,0 0 1 0 0,0 0 0 0 0,0-1 0 0 0,0 1 0 0 0,0 0-1 0 0,0 0 1 0 0,0 0 0 0 0,0 0 0 0 0,0 0 0 0 0,0 0 0 0 0,0 0-1 0 0,0 0 1 0 0,0 0 0 0 0,0 0 0 0 0,0 0 0 0 0,1 0 0 0 0,-1 0-1 0 0,0 0 1 0 0,0 0 0 0 0,0-1 0 0 0,0 1 0 0 0,0 0 0 0 0,0 0-1 0 0,0 0 1 0 0,0 0 0 0 0,0 0-3 0 0,6-6 19 0 0,0 1 0 0 0,0 0 0 0 0,1 0 0 0 0,4-2-19 0 0,10-8 19 0 0,49-32-17 0 0,2 3 1 0 0,17-4-3 0 0,-73 39-8 0 0,38-19-31 0 0,2 3 1 0 0,22-6 38 0 0,119-31-48 0 0,-164 54 53 0 0,0 1 0 0 0,18 0-5 0 0,66-3 67 0 0,-110 9-59 0 0,3 1 12 0 0,0 0 1 0 0,1 0-1 0 0,-1 1 0 0 0,0 0 1 0 0,0 1-21 0 0,-5-2 4 0 0,0 2 0 0 0,-1-1-1 0 0,1 1 1 0 0,-1-1 0 0 0,0 1 0 0 0,1 0 0 0 0,-1 1 0 0 0,0-1 0 0 0,0 1 0 0 0,0 0 0 0 0,2 2-4 0 0,-3-2-156 0 0,-1-1-1 0 0,0 1 1 0 0,0-1 0 0 0,-1 1-1 0 0,1 0 1 0 0,0-1-1 0 0,-1 1 1 0 0,1 0-1 0 0,-1 0 1 0 0,0 0-1 0 0,0 0 1 0 0,0 1-1 0 0,-1-1 1 0 0,1 0 0 0 0,-1 0-1 0 0,1 3 157 0 0,-1 5-2076 0 0,-1 0-1 0 0,0 0 1 0 0,0 0-1 0 0,-2 4 2077 0 0,2-9-1224 0 0,-2 12-4835 0 0</inkml:trace>
  <inkml:trace contextRef="#ctx0" brushRef="#br0" timeOffset="7">522 1915 0 0 0,'0'0'67'0'0,"-1"1"0"0"0,0 0 0 0 0,1-1 0 0 0,-1 1 0 0 0,1 0 0 0 0,-1 0 0 0 0,1-1 0 0 0,-1 1-1 0 0,1 0 1 0 0,-1 0 0 0 0,1 0 0 0 0,0-1 0 0 0,-1 2-67 0 0,-3 6 838 0 0,9-13 780 0 0,-1 0-1 0 0,0 0 0 0 0,-1 0 1 0 0,1-1-1 0 0,1-3-1617 0 0,4-11 1427 0 0,0 0 0 0 0,-1-3-1427 0 0,1 0 548 0 0,17-44-123 0 0,12-31-333 0 0,-10 33 1059 0 0,-22 56 75 0 0,-5 8-1188 0 0,-1 1 0 0 0,0 0-1 0 0,0 0 1 0 0,0 0 0 0 0,0 0 0 0 0,0 0 0 0 0,0 0 0 0 0,0 0 0 0 0,1 0 0 0 0,-1 0-1 0 0,0 0 1 0 0,0 0 0 0 0,0 0 0 0 0,0 0 0 0 0,0 0 0 0 0,0 0 0 0 0,1 0 0 0 0,-1 0-1 0 0,0 0 1 0 0,0 0 0 0 0,0 0 0 0 0,0 0 0 0 0,0 0 0 0 0,0 0 0 0 0,0 0 0 0 0,1 0-1 0 0,-1 1 1 0 0,0-1 0 0 0,0 0 0 0 0,0 0 0 0 0,0 0 0 0 0,0 0 0 0 0,0 0 0 0 0,0 0-1 0 0,0 0 1 0 0,0 0 0 0 0,0 0 0 0 0,1 0 0 0 0,-1 1 0 0 0,0-1 0 0 0,0 0 0 0 0,0 0-38 0 0,4 19 2071 0 0,-3-13-2186 0 0,9 51 863 0 0,-4-13-1393 0 0,2 0 0 0 0,3 0 0 0 0,7 19 645 0 0,-12-48-1220 0 0,0 0-2023 0 0,-3-5-6712 0 0,1-6 7485 0 0,-3-4 1955 0 0</inkml:trace>
  <inkml:trace contextRef="#ctx0" brushRef="#br0" timeOffset="8">580 1763 20724 0 0,'1'1'128'0'0,"-1"0"-40"0"0,1 0 8 0 0,0-1-47 0 0,0 1 31 0 0,-1 0-40 0 0,4 0 56 0 0,3-1-16 0 0,-2 0-40 0 0,2 0-40 0 0,3-1-160 0 0,2-1-297 0 0,4 0-1431 0 0,5 0 1504 0 0,0 1-1128 0 0,-1-1-769 0 0</inkml:trace>
  <inkml:trace contextRef="#ctx0" brushRef="#br0" timeOffset="9">841 1702 88 0 0,'0'0'157'0'0,"0"0"1"0"0,0 0-1 0 0,0 1 0 0 0,1-1 1 0 0,-1 0-1 0 0,0 0 0 0 0,0 0 1 0 0,0 0-1 0 0,0 0 0 0 0,0 0 1 0 0,0 0-1 0 0,0 0 0 0 0,0 0 1 0 0,0 0-1 0 0,0 0 0 0 0,0 0 1 0 0,0 0-1 0 0,0 0 1 0 0,0 0-1 0 0,0 0 0 0 0,0 1 1 0 0,0-1-1 0 0,1 0 0 0 0,-1 0 1 0 0,0 0-1 0 0,0 0 0 0 0,0 0 1 0 0,0 0-1 0 0,0 0 0 0 0,0 0 1 0 0,0 0-1 0 0,0 0 0 0 0,0 0 1 0 0,0 0-1 0 0,0 0 0 0 0,0 0 1 0 0,1 0-1 0 0,-1 0 0 0 0,0 0 1 0 0,0 0-1 0 0,0 0 0 0 0,0-1 1 0 0,0 1-1 0 0,0 0 0 0 0,0 0 1 0 0,0 0-1 0 0,0 0 0 0 0,0 0 1 0 0,0 0-1 0 0,0 0 0 0 0,0 0 1 0 0,0 0-1 0 0,0 0 1 0 0,1 0-1 0 0,-1 0 0 0 0,0 0 1 0 0,0 0-1 0 0,0 0 0 0 0,0 0 1 0 0,0-1-158 0 0,1 14 3433 0 0,-1 15-1625 0 0,-5 6-484 0 0,2-12-903 0 0,1 0-1 0 0,0-1 1 0 0,2 7-421 0 0,0-27-4 0 0,0 0 1 0 0,0 0-1 0 0,0 1 1 0 0,0-1-1 0 0,0 0 0 0 0,0 0 1 0 0,1 0-1 0 0,-1 0 1 0 0,0 0-1 0 0,1 0 1 0 0,-1 1-1 0 0,1-1 1 0 0,-1 0-1 0 0,1 0 1 0 0,-1 0-1 0 0,1 0 1 0 0,0-1-1 0 0,-1 1 1 0 0,2 1 3 0 0,-2-2-10 0 0,1 0 1 0 0,-1 0-1 0 0,1 1 1 0 0,0-1 0 0 0,-1 0-1 0 0,1 0 1 0 0,0 0-1 0 0,-1 0 1 0 0,1 0 0 0 0,0 0-1 0 0,-1 0 1 0 0,1 0-1 0 0,0 0 1 0 0,-1 0 0 0 0,1 0-1 0 0,0 0 1 0 0,-1-1-1 0 0,1 1 1 0 0,-1 0 0 0 0,1 0-1 0 0,0-1 1 0 0,-1 1-1 0 0,1-1 10 0 0,4-2-72 0 0,-1 0-1 0 0,0 0 1 0 0,0-1-1 0 0,0 0 1 0 0,0 0-1 0 0,0 0 1 0 0,0-1 72 0 0,26-33-2065 0 0,21-38 2065 0 0,-51 76 38 0 0,0 0 0 0 0,0-1 0 0 0,0 1 0 0 0,0 0 0 0 0,0 0-1 0 0,0 0 1 0 0,0 0 0 0 0,0 0 0 0 0,0 0 0 0 0,0 0 0 0 0,0-1-1 0 0,0 1 1 0 0,1 0 0 0 0,-1 0 0 0 0,0 0 0 0 0,0 0 0 0 0,0 0-1 0 0,0 0 1 0 0,0 0 0 0 0,0 0 0 0 0,0-1 0 0 0,0 1 0 0 0,0 0-1 0 0,0 0 1 0 0,0 0 0 0 0,0 0 0 0 0,0 0 0 0 0,1 0 0 0 0,-1 0-1 0 0,0 0 1 0 0,0 0 0 0 0,0 0 0 0 0,0 0 0 0 0,0 0 0 0 0,0 0-1 0 0,0 0 1 0 0,0 0 0 0 0,1 0 0 0 0,-1 0 0 0 0,0-1 0 0 0,0 1-1 0 0,0 0 1 0 0,0 0 0 0 0,0 1 0 0 0,0-1 0 0 0,0 0 0 0 0,1 0-1 0 0,-1 0 1 0 0,0 0 0 0 0,0 0 0 0 0,0 0 0 0 0,0 0 0 0 0,0 0-1 0 0,0 0 1 0 0,0 0 0 0 0,0 0 0 0 0,1 0-38 0 0,-1 9 1320 0 0,-3 12 38 0 0,3-20-1361 0 0,-3 15 490 0 0,1 0 1 0 0,0 0-1 0 0,1 3-487 0 0,1-14-212 0 0,1 0 0 0 0,-1 1-1 0 0,1-1 1 0 0,0 0 0 0 0,1 3 212 0 0,-2-6-438 0 0,1 0 1 0 0,0 0-1 0 0,0 1 0 0 0,0-1 0 0 0,0 0 1 0 0,0 0-1 0 0,1 0 0 0 0,-1 0 0 0 0,1 0 1 0 0,-1-1-1 0 0,3 3 438 0 0,0-1-1923 0 0,2-1-798 0 0</inkml:trace>
  <inkml:trace contextRef="#ctx0" brushRef="#br0" timeOffset="10">1183 1585 824 0 0,'-4'-28'4089'0'0,"-3"-12"6207"0"0,-2 15-7129 0 0,9 25-3113 0 0,0-1-1 0 0,0 1 1 0 0,0 0-1 0 0,0 0 1 0 0,-1-1-1 0 0,1 1 1 0 0,0 0 0 0 0,0 0-1 0 0,0-1 1 0 0,0 1-1 0 0,0 0 1 0 0,-1 0 0 0 0,1 0-1 0 0,0-1 1 0 0,0 1-1 0 0,0 0 1 0 0,-1 0 0 0 0,1 0-1 0 0,0 0 1 0 0,0 0-1 0 0,-1 0 1 0 0,1-1 0 0 0,0 1-1 0 0,0 0 1 0 0,-1 0-1 0 0,1 0 1 0 0,0 0 0 0 0,0 0-1 0 0,-1 0 1 0 0,1 0-1 0 0,0 0 1 0 0,0 0 0 0 0,-1 0-1 0 0,1 0 1 0 0,0 0-1 0 0,0 0 1 0 0,-1 0 0 0 0,1 0-1 0 0,0 1-53 0 0,-9 8 784 0 0,-3 15-403 0 0,5-1-238 0 0,2 0-1 0 0,0 0 1 0 0,1 0-1 0 0,2 0 1 0 0,0 12-143 0 0,1 17-190 0 0,6 47 190 0 0,-3-84-450 0 0,7 76-314 0 0,1-31-7899 0 0,-7-47 53 0 0,3-3 6518 0 0,-1-8 1485 0 0</inkml:trace>
  <inkml:trace contextRef="#ctx0" brushRef="#br0" timeOffset="11">1067 1760 2969 0 0,'-6'-4'15260'0'0,"1"3"-11452"0"0,3 2-4071 0 0,7 3 1189 0 0,0-2-872 0 0,0 0 1 0 0,-1-1 0 0 0,1 1 0 0 0,0-1 0 0 0,2 1-55 0 0,45 3-4049 0 0,-24-3 638 0 0,-15-1 308 0 0</inkml:trace>
  <inkml:trace contextRef="#ctx0" brushRef="#br0" timeOffset="12">1368 1694 728 0 0,'-21'-8'12403'0'0,"19"8"-11958"0"0,1 0-1 0 0,-1 0 1 0 0,1 0 0 0 0,-1 0-1 0 0,0 0 1 0 0,1 1 0 0 0,-1-1-1 0 0,1 0 1 0 0,-1 1 0 0 0,0-1-445 0 0,0 2 164 0 0,-1-1 0 0 0,0 1 0 0 0,0-1 0 0 0,1 1 0 0 0,-1 0 0 0 0,1 0 0 0 0,0 1 0 0 0,0-1 0 0 0,-1 0-1 0 0,1 1 1 0 0,-1 2-164 0 0,-4 4 229 0 0,-1 0-1 0 0,2 1 0 0 0,-1 1 0 0 0,2-1 0 0 0,-1 1 0 0 0,1 0-228 0 0,4-8 6 0 0,0 0-1 0 0,0 0 1 0 0,0 0-1 0 0,1 0 0 0 0,-1 0 1 0 0,1 0-1 0 0,0 0 0 0 0,0 1 1 0 0,0-1-1 0 0,0 0 0 0 0,0 0 1 0 0,1 0-1 0 0,0 0 0 0 0,-1 0 1 0 0,1 0-1 0 0,0 0 1 0 0,0 0-1 0 0,1 0 0 0 0,-1-1 1 0 0,1 1-1 0 0,-1 0 0 0 0,1-1 1 0 0,0 1-1 0 0,0-1 0 0 0,1 2-5 0 0,-1-1-23 0 0,1-1 0 0 0,-1 1-1 0 0,1-1 1 0 0,-1 0 0 0 0,1 0-1 0 0,0 0 1 0 0,0 0 0 0 0,0 0-1 0 0,0-1 1 0 0,0 1-1 0 0,0-1 1 0 0,1 0 0 0 0,-1 0-1 0 0,1 0 24 0 0,-2 0-42 0 0,1-1-1 0 0,-1 0 1 0 0,0 0-1 0 0,0-1 1 0 0,0 1-1 0 0,0 0 0 0 0,1-1 1 0 0,-1 1-1 0 0,0-1 1 0 0,0 1-1 0 0,0-1 1 0 0,0 0-1 0 0,0 0 1 0 0,0 0-1 0 0,0 0 1 0 0,-1-1-1 0 0,1 1 1 0 0,0 0-1 0 0,-1-1 0 0 0,1 1 1 0 0,-1-1-1 0 0,1 1 1 0 0,-1-1 42 0 0,5-5-141 0 0,-1 0 0 0 0,1-1 1 0 0,-2 1-1 0 0,1-1 0 0 0,-1 0 0 0 0,-1 0 1 0 0,1 0-1 0 0,-1-1 0 0 0,0-1 141 0 0,-2 6 39 0 0,0-1 0 0 0,0 1 0 0 0,0-1 0 0 0,0 0 0 0 0,-1 0 0 0 0,0 1 0 0 0,0-1 0 0 0,0 0 0 0 0,0 0 0 0 0,-1 1 0 0 0,0-1 0 0 0,0 0 0 0 0,0 1 0 0 0,-1-1 0 0 0,1 1 0 0 0,-1-1 0 0 0,-2-3-39 0 0,3 8-62 0 0,1-1 0 0 0,-1 0 0 0 0,0 0 0 0 0,1 0 0 0 0,-1 0 0 0 0,0 0 0 0 0,0 1-1 0 0,0-1 1 0 0,0 0 0 0 0,1 1 0 0 0,-1-1 0 0 0,0 0 0 0 0,0 1 0 0 0,0 0 0 0 0,0-1 0 0 0,0 1 0 0 0,0-1 0 0 0,-1 1 0 0 0,1 0 0 0 0,0 0 0 0 0,0 0 0 0 0,0-1 0 0 0,0 1 0 0 0,0 0 0 0 0,0 0 0 0 0,0 1 0 0 0,0-1 0 0 0,0 0 0 0 0,-1 0 0 0 0,1 0 0 0 0,0 1 0 0 0,0-1 0 0 0,0 1 0 0 0,0-1 0 0 0,0 1 62 0 0,-9 8-4839 0 0,4 4-3728 0 0,5-5 6705 0 0</inkml:trace>
  <inkml:trace contextRef="#ctx0" brushRef="#br0" timeOffset="13">1502 1743 616 0 0,'-8'-5'2206'0'0,"-1"4"5237"0"0,9 2-7197 0 0,0-1-1 0 0,-1 0 1 0 0,1 0-1 0 0,0 0 0 0 0,0 1 1 0 0,-1-1-1 0 0,1 0 1 0 0,0 0-1 0 0,0 1 1 0 0,-1-1-1 0 0,1 0 1 0 0,0 1-1 0 0,0-1 1 0 0,0 0-1 0 0,0 1 1 0 0,0-1-1 0 0,-1 0 1 0 0,1 1-1 0 0,0-1 1 0 0,0 0-1 0 0,0 1 0 0 0,0-1 1 0 0,0 1-1 0 0,0-1-245 0 0,1 11-595 0 0,6 42 2662 0 0,-6-36-1965 0 0,1-1-1 0 0,1 1 1 0 0,1 4-102 0 0,-3-60 211 0 0,-3 23-34 0 0,-1-4 254 0 0,2 0 0 0 0,0-11-431 0 0,1 26 75 0 0,1-1 0 0 0,-1 1 0 0 0,1 0 0 0 0,0 0 0 0 0,0 0 0 0 0,1-1 1 0 0,-1 1-1 0 0,1 0 0 0 0,0 1 0 0 0,1-1 0 0 0,-1 0 0 0 0,1 0-75 0 0,-2 4-162 0 0,0 0-1 0 0,0-1 1 0 0,1 1-1 0 0,-1 0 1 0 0,1-1-1 0 0,-1 1 1 0 0,1 0-1 0 0,-1 0 1 0 0,1 0-1 0 0,-1 0 0 0 0,1 0 1 0 0,0 1-1 0 0,0-1 1 0 0,-1 0-1 0 0,1 1 1 0 0,0 0-1 0 0,1-1 163 0 0,4 0-1946 0 0,0 1-1 0 0,0 0 1 0 0,0 0-1 0 0,2 0 1947 0 0,-2 1-1801 0 0,12-1-3917 0 0</inkml:trace>
  <inkml:trace contextRef="#ctx0" brushRef="#br0" timeOffset="14">1788 1676 528 0 0,'-1'-1'641'0'0,"0"0"0"0"0,-1 1 1 0 0,1-1-1 0 0,-1 0 0 0 0,1 1 0 0 0,-1-1 0 0 0,1 1 1 0 0,-1-1-1 0 0,1 1 0 0 0,-1 0 0 0 0,1 0 0 0 0,-1 0 1 0 0,1 0-1 0 0,-1 0 0 0 0,1 0 0 0 0,-1 0 0 0 0,1 0 0 0 0,-1 1 1 0 0,0-1-642 0 0,-1 1 423 0 0,1 0 1 0 0,-1 0 0 0 0,1 1 0 0 0,0-1 0 0 0,0 0-1 0 0,0 1 1 0 0,0 0 0 0 0,0-1 0 0 0,0 1-1 0 0,0 0 1 0 0,0 1-424 0 0,-3 3 194 0 0,0 1 0 0 0,1-1 0 0 0,0 1 0 0 0,1 0 0 0 0,-1 0-1 0 0,1 0 1 0 0,-1 6-194 0 0,2-7 14 0 0,-9 36-28 0 0,10-38-108 0 0,1 0 1 0 0,-1 0 0 0 0,1 0 0 0 0,0 0-1 0 0,0 0 1 0 0,0 0 0 0 0,1 0-1 0 0,-1 0 1 0 0,2 2 121 0 0,-2-5-57 0 0,0-1 0 0 0,0 1 0 0 0,0-1 0 0 0,0 1 0 0 0,0-1 0 0 0,0 1 0 0 0,1-1 0 0 0,-1 1 0 0 0,0-1 0 0 0,0 0 0 0 0,1 1 0 0 0,-1-1 0 0 0,0 1 0 0 0,0-1 0 0 0,1 0 1 0 0,-1 1-1 0 0,0-1 0 0 0,1 0 0 0 0,-1 1 0 0 0,1-1 0 0 0,-1 0 0 0 0,1 1 0 0 0,-1-1 0 0 0,0 0 0 0 0,1 0 0 0 0,-1 0 0 0 0,1 1 0 0 0,-1-1 0 0 0,1 0 0 0 0,-1 0 0 0 0,1 0 0 0 0,0 0 57 0 0,0 0-113 0 0,0-1 0 0 0,0 1 1 0 0,0 0-1 0 0,0-1 0 0 0,0 1 1 0 0,0-1-1 0 0,0 0 0 0 0,0 1 0 0 0,0-1 1 0 0,0 0-1 0 0,0 0 0 0 0,0 1 1 0 0,1-2 112 0 0,2-3-448 0 0,1 0 1 0 0,-1-1 0 0 0,0 0 0 0 0,1-2 447 0 0,33-60-2069 0 0,-2-6 2069 0 0,-25 49 839 0 0,-1-1-1 0 0,-1 0 0 0 0,-1-1 0 0 0,3-20-838 0 0,-10 43 527 0 0,0 0 1 0 0,-1-1-1 0 0,1 1 0 0 0,-1 0 0 0 0,0 0 0 0 0,0 0 1 0 0,-1 0-1 0 0,1 0 0 0 0,-1-1 0 0 0,0-1-527 0 0,1 6 37 0 0,0 0 1 0 0,-1 0-1 0 0,1 0 0 0 0,0 0 0 0 0,0 0 0 0 0,0 0 1 0 0,0-1-1 0 0,0 1 0 0 0,-1 0 0 0 0,1 0 1 0 0,0 0-1 0 0,0 0 0 0 0,0 0 0 0 0,0 0 0 0 0,-1 0 1 0 0,1 0-1 0 0,0 0 0 0 0,0 0 0 0 0,0 0 1 0 0,0 0-1 0 0,-1 0 0 0 0,1 0 0 0 0,0 0 0 0 0,0 1 1 0 0,0-1-1 0 0,0 0 0 0 0,0 0 0 0 0,-1 0 1 0 0,1 0-1 0 0,0 0 0 0 0,0 0 0 0 0,0 0 0 0 0,0 0 1 0 0,0 0-1 0 0,0 1 0 0 0,-1-1 0 0 0,1 0 1 0 0,0 0-1 0 0,0 0 0 0 0,0 0 0 0 0,0 0 0 0 0,0 1 1 0 0,0-1-1 0 0,0 0 0 0 0,0 0 0 0 0,0 0 0 0 0,0 0 1 0 0,0 0-1 0 0,0 1 0 0 0,0-1 0 0 0,0 0-37 0 0,-5 10 420 0 0,-14 61 373 0 0,14-44-323 0 0,0 1 0 0 0,2-1 0 0 0,0 7-470 0 0,3-19-213 0 0,0 0 1 0 0,1 0-1 0 0,0 0 0 0 0,1 0 0 0 0,2 5 213 0 0,-1-10-683 0 0,0-1-1 0 0,0 1 1 0 0,1-1 0 0 0,0 0-1 0 0,1 0 1 0 0,0 0 0 0 0,0-1-1 0 0,3 4 684 0 0,-7-11-328 0 0,0 0 0 0 0,0 0-1 0 0,-1 0 1 0 0,1 0-1 0 0,0 0 1 0 0,0 0-1 0 0,1 0 1 0 0,-1 0 0 0 0,0 0-1 0 0,0-1 1 0 0,0 1-1 0 0,0 0 1 0 0,1-1 0 0 0,-1 1-1 0 0,0-1 1 0 0,1 1 328 0 0,9 0-9043 0 0</inkml:trace>
  <inkml:trace contextRef="#ctx0" brushRef="#br0" timeOffset="15">1951 1807 1056 0 0,'13'-2'7139'0'0,"0"-5"-4446"0"0,9-13-2198 0 0,-19 18-139 0 0,2-4-555 0 0,1 1 1 0 0,-1-1 0 0 0,-1 1 0 0 0,1-1 0 0 0,-1-1 0 0 0,0 1 0 0 0,-1 0 0 0 0,1-1-1 0 0,-1 0 1 0 0,0 0 0 0 0,-1 0 0 0 0,0 0 0 0 0,0 0 0 0 0,-1-1 0 0 0,1 1 0 0 0,-2-1 0 0 0,1 1-1 0 0,-1-2 199 0 0,0 8 169 0 0,0 0-1 0 0,0 0 0 0 0,0 0 0 0 0,0 0 0 0 0,0 0 0 0 0,0 1 0 0 0,-1-1 0 0 0,1 0 0 0 0,0 0 1 0 0,-1 0-1 0 0,1 0 0 0 0,0 1 0 0 0,-1-1 0 0 0,1 0 0 0 0,-1 0 0 0 0,1 1 0 0 0,-1-1 0 0 0,1 0 1 0 0,-1 1-1 0 0,0-1 0 0 0,1 1 0 0 0,-1-1 0 0 0,0 1 0 0 0,0-1 0 0 0,0 1-168 0 0,0-1 249 0 0,0 1 0 0 0,-1 0 0 0 0,1-1 0 0 0,-1 1 0 0 0,1 0 0 0 0,0 0 0 0 0,-1 0 0 0 0,1 0 0 0 0,-1 0 0 0 0,1 0 0 0 0,0 1-1 0 0,-1-1 1 0 0,1 0 0 0 0,-1 1-249 0 0,-3 1 503 0 0,0 0 1 0 0,0 0-1 0 0,1 1 0 0 0,-1-1 0 0 0,1 1 0 0 0,0 0 0 0 0,-1 0 1 0 0,1 1-504 0 0,0 1 185 0 0,0 0 1 0 0,1 0 0 0 0,-1 0 0 0 0,1 0 0 0 0,1 0 0 0 0,-1 1-1 0 0,1-1 1 0 0,0 1 0 0 0,0-1 0 0 0,0 1 0 0 0,1 0 0 0 0,0 0 0 0 0,0 0-1 0 0,0 5-185 0 0,0-3 36 0 0,1 1-1 0 0,0-1 1 0 0,0 0-1 0 0,1 1 1 0 0,0-1-1 0 0,1 1 1 0 0,0-1-1 0 0,0 0 1 0 0,1 0-1 0 0,1 2-35 0 0,-3-7-77 0 0,1 0 1 0 0,0 0-1 0 0,0 0 0 0 0,0 0 0 0 0,1 0 1 0 0,-1 0-1 0 0,1-1 0 0 0,-1 1 0 0 0,1-1 1 0 0,0 0-1 0 0,0 0 0 0 0,0 0 0 0 0,0 0 1 0 0,0-1-1 0 0,1 1 0 0 0,-1-1 0 0 0,0 0 1 0 0,1 0-1 0 0,-1 0 0 0 0,1 0 0 0 0,-1 0 1 0 0,2-1 75 0 0,-1 1-173 0 0,0-1-1 0 0,0 0 0 0 0,0 0 0 0 0,-1 0 0 0 0,1-1 0 0 0,0 1 0 0 0,0-1 0 0 0,-1 0 1 0 0,1 0-1 0 0,0 0 0 0 0,-1-1 0 0 0,1 1 0 0 0,2-3 175 0 0,6-4-900 0 0</inkml:trace>
  <inkml:trace contextRef="#ctx0" brushRef="#br0" timeOffset="16">2198 1703 472 0 0,'0'0'270'0'0,"0"0"0"0"0,0 0-1 0 0,0-1 1 0 0,0 1 0 0 0,-1 0-1 0 0,1 0 1 0 0,0 0 0 0 0,0 0-1 0 0,0 0 1 0 0,0-1 0 0 0,-1 1 0 0 0,1 0-1 0 0,0 0 1 0 0,0 0 0 0 0,-1 0-1 0 0,1 0 1 0 0,0 0 0 0 0,0 0 0 0 0,0 0-1 0 0,-1 0 1 0 0,1 0 0 0 0,0 0-1 0 0,0 0 1 0 0,-1 0 0 0 0,1 0-1 0 0,0 0 1 0 0,0 0 0 0 0,0 0 0 0 0,-1 0-1 0 0,1 0 1 0 0,0 0 0 0 0,0 1-1 0 0,0-1 1 0 0,-1 0-270 0 0,-1 8 7355 0 0,2-5-8653 0 0,-2 12 1472 0 0,1 0-1 0 0,0 0 0 0 0,2 0 1 0 0,-1 0-1 0 0,2 0 1 0 0,0-1-1 0 0,1 1 0 0 0,1 2-173 0 0,-1-11 44 0 0,0-13 56 0 0,-1-13 94 0 0,-3 6 224 0 0,0 0 1 0 0,0 0-1 0 0,-1 0 1 0 0,-1 0-419 0 0,0 2 503 0 0,1 0 1 0 0,1 0 0 0 0,0-1 0 0 0,0 1 0 0 0,2-4-504 0 0,-1 13 8 0 0,0 0 1 0 0,1 0-1 0 0,-1 0 1 0 0,1 0 0 0 0,0 0-1 0 0,0 1 1 0 0,0-1-1 0 0,1 0 1 0 0,-1 0 0 0 0,1 1-1 0 0,-1-1 1 0 0,1 1-1 0 0,0-1 1 0 0,0 1 0 0 0,0 0-1 0 0,0 0 1 0 0,0 0-1 0 0,0 0 1 0 0,1 0 0 0 0,-1 0-1 0 0,1 0 1 0 0,2 0-9 0 0,-1 0-748 0 0,0 0 0 0 0,1 0 0 0 0,0 0 0 0 0,-1 1 0 0 0,1 0 0 0 0,1 0 748 0 0,1 0-2286 0 0,0 0 1 0 0,0 1-1 0 0,-1 0 0 0 0,4 0 2286 0 0,4 1-6447 0 0</inkml:trace>
  <inkml:trace contextRef="#ctx0" brushRef="#br0" timeOffset="17">2420 1644 0 0 0,'1'-15'2640'0'0,"0"15"1900"0"0,-2 8 321 0 0,-8 46-563 0 0,2-10-3020 0 0,-1 32-1278 0 0,8-72 8 0 0,0 1 1 0 0,0-1-1 0 0,0 0 0 0 0,1 1 1 0 0,-1-1-1 0 0,1 1-8 0 0,-1-4-2 0 0,1-1 0 0 0,-1 1 0 0 0,0-1 0 0 0,0 1 0 0 0,0 0 1 0 0,0-1-1 0 0,1 1 0 0 0,-1-1 0 0 0,0 1 0 0 0,0-1 0 0 0,1 1 0 0 0,-1-1 0 0 0,0 1 0 0 0,1-1 0 0 0,-1 0 0 0 0,1 1 0 0 0,-1-1 1 0 0,1 1-1 0 0,-1-1 0 0 0,1 0 0 0 0,-1 1 0 0 0,1-1 0 0 0,-1 0 0 0 0,1 0 0 0 0,-1 1 0 0 0,1-1 0 0 0,-1 0 0 0 0,1 0 1 0 0,-1 0-1 0 0,1 0 0 0 0,0 0 0 0 0,-1 1 0 0 0,1-1 0 0 0,-1 0 0 0 0,1-1 0 0 0,0 1 0 0 0,-1 0 0 0 0,1 0 0 0 0,-1 0 0 0 0,1 0 1 0 0,-1 0-1 0 0,1 0 0 0 0,0-1 0 0 0,-1 1 0 0 0,1 0 0 0 0,-1-1 0 0 0,1 1 2 0 0,3-2-66 0 0,0-1-1 0 0,0 0 1 0 0,0 0 0 0 0,-1 0-1 0 0,1-1 1 0 0,-1 1 0 0 0,1-1 0 0 0,-1 1-1 0 0,0-1 1 0 0,0-1 66 0 0,26-45-557 0 0,-17 27 395 0 0,-11 22 162 0 0,14-25 119 0 0,1 2 1 0 0,14-19-120 0 0,-33 48 413 0 0,0 0 0 0 0,0 0-1 0 0,1 0 1 0 0,-1 0 0 0 0,1 0 0 0 0,0 0-1 0 0,1 1 1 0 0,-1-1 0 0 0,1 0 0 0 0,0 6-413 0 0,0-3 89 0 0,0 1 1 0 0,1 0 0 0 0,0 0 0 0 0,0 0-1 0 0,1 0 1 0 0,0-1 0 0 0,1 2-90 0 0,-2-7-96 0 0,1-1 0 0 0,0 0 0 0 0,0 1 0 0 0,0-1-1 0 0,0 0 1 0 0,0 0 0 0 0,0 0 0 0 0,1 0 0 0 0,-1 0 0 0 0,1 0 0 0 0,-1 0 0 0 0,1-1 0 0 0,0 2 96 0 0,0-2-414 0 0,-1 0 0 0 0,0 0 0 0 0,1 0 0 0 0,-1 0-1 0 0,1-1 1 0 0,-1 1 0 0 0,1 0 0 0 0,-1-1 0 0 0,1 1 0 0 0,-1-1 0 0 0,1 1 0 0 0,0-1 0 0 0,-1 0 0 0 0,1 1 0 0 0,0-1 0 0 0,-1 0 0 0 0,1 0 0 0 0,1 0 414 0 0,5-1-6087 0 0</inkml:trace>
  <inkml:trace contextRef="#ctx0" brushRef="#br0" timeOffset="18">2690 1654 856 0 0,'-1'-8'10576'0'0,"1"5"-4352"0"0,0 9-2511 0 0,-1 16-4003 0 0,-5 18 1258 0 0,3-26-848 0 0,1 0 1 0 0,0 1 0 0 0,1-1 0 0 0,1 10-121 0 0,-1-23-23 0 0,1 0 1 0 0,0 0-1 0 0,0 0 0 0 0,1 0 1 0 0,-1 0-1 0 0,0 0 0 0 0,0 0 1 0 0,0 0-1 0 0,1 0 0 0 0,-1 0 1 0 0,0 0-1 0 0,1-1 0 0 0,-1 1 1 0 0,1 0-1 0 0,-1 0 0 0 0,1 0 1 0 0,-1-1-1 0 0,1 1 0 0 0,0 0 1 0 0,-1 0-1 0 0,1-1 0 0 0,0 1 23 0 0,0-1-55 0 0,0 1 0 0 0,0-1-1 0 0,-1 0 1 0 0,1 0 0 0 0,0 0 0 0 0,0 0-1 0 0,0 0 1 0 0,0 0 0 0 0,-1 0 0 0 0,1 0-1 0 0,0 0 1 0 0,0-1 0 0 0,0 1 0 0 0,-1 0-1 0 0,1 0 1 0 0,0-1 0 0 0,0 1-1 0 0,0 0 1 0 0,-1-1 0 0 0,1 1 55 0 0,6-5-427 0 0,-1 1 1 0 0,0-1-1 0 0,0 0 0 0 0,-1-1 0 0 0,1 0 427 0 0,-3 3-115 0 0,12-12 119 0 0,-1-1-1 0 0,-1 0 0 0 0,0-1 0 0 0,-1-1 0 0 0,0-2-3 0 0,-12 19 70 0 0,0 1 0 0 0,1 0 0 0 0,-1-1 0 0 0,0 1-1 0 0,0 0 1 0 0,0-1 0 0 0,0 1 0 0 0,0 0 0 0 0,1-1-1 0 0,-1 1 1 0 0,0 0 0 0 0,0-1 0 0 0,1 1 0 0 0,-1 0-1 0 0,0 0 1 0 0,0-1 0 0 0,1 1 0 0 0,-1 0 0 0 0,0 0-1 0 0,1 0 1 0 0,-1-1 0 0 0,0 1 0 0 0,1 0 0 0 0,-1 0-1 0 0,0 0 1 0 0,1 0 0 0 0,-1 0 0 0 0,0 0 0 0 0,1 0 0 0 0,-1 0-1 0 0,1 0-69 0 0,3 10 1286 0 0,-3 22-292 0 0,-1-29-923 0 0,-3 29-55 0 0,2-17-287 0 0,0 0 0 0 0,0 7 271 0 0,5 2-3923 0 0,-3-22 2719 0 0,0 1 1 0 0,0-1-1 0 0,0 1 1 0 0,0-1-1 0 0,0 0 1 0 0,1 0-1 0 0,0 2 1204 0 0,2 0-8238 0 0</inkml:trace>
  <inkml:trace contextRef="#ctx0" brushRef="#br0" timeOffset="19">3041 1712 832 0 0,'0'-8'9093'0'0,"-1"-2"-4035"0"0,-1-6-1496 0 0,1-11-1700 0 0,1 26-1797 0 0,0 0 1 0 0,0 0-1 0 0,0 0 1 0 0,0 0-1 0 0,0 0 1 0 0,-1 1-1 0 0,1-1 1 0 0,0 0-1 0 0,-1 0 1 0 0,1 0-1 0 0,0 0 1 0 0,-1 1-1 0 0,1-1 1 0 0,-1 0-1 0 0,1 0 1 0 0,-1 1-1 0 0,0-1 1 0 0,1 0-1 0 0,-1 1 1 0 0,0-1-1 0 0,1 1 1 0 0,-1-1-1 0 0,0 1 1 0 0,0-1-1 0 0,0 1 1 0 0,1-1-1 0 0,-1 1-65 0 0,0 0 40 0 0,0 0-1 0 0,-1 0 1 0 0,1 1-1 0 0,0-1 0 0 0,0 0 1 0 0,0 1-1 0 0,0-1 1 0 0,0 0-1 0 0,0 1 1 0 0,0-1-1 0 0,0 1 0 0 0,0 0 1 0 0,0-1-1 0 0,1 1 1 0 0,-1 0-1 0 0,0-1 1 0 0,0 1-1 0 0,0 0 0 0 0,0 0-39 0 0,-14 19 137 0 0,14-19-110 0 0,-6 10-17 0 0,0 0 1 0 0,1 0 0 0 0,0 0-1 0 0,-1 7-10 0 0,5-13 1 0 0,0-1 0 0 0,0 1 0 0 0,1 0 0 0 0,0-1 0 0 0,0 1 0 0 0,0 0-1 0 0,1 0 1 0 0,0 0 0 0 0,0 0 0 0 0,0 0 0 0 0,0 0 0 0 0,1 4-1 0 0,0-8-11 0 0,-1 0 0 0 0,0 0 1 0 0,0 0-1 0 0,1 0 0 0 0,-1 0 0 0 0,0 0 0 0 0,1 0 1 0 0,-1 0-1 0 0,1-1 0 0 0,-1 1 0 0 0,1 0 1 0 0,0 0-1 0 0,-1 0 0 0 0,1-1 0 0 0,0 1 0 0 0,-1 0 1 0 0,1-1-1 0 0,0 1 0 0 0,0-1 0 0 0,0 1 1 0 0,0-1-1 0 0,-1 1 0 0 0,1-1 0 0 0,1 1 11 0 0,-1-1-38 0 0,1 0 0 0 0,-1 0-1 0 0,1 0 1 0 0,-1 0 0 0 0,1 0-1 0 0,-1-1 1 0 0,1 1 0 0 0,-1 0-1 0 0,0-1 1 0 0,1 1 0 0 0,-1-1-1 0 0,0 1 1 0 0,1-1 0 0 0,-1 0-1 0 0,1 0 39 0 0,3-2-127 0 0,0 0 0 0 0,-1-1 0 0 0,1 0 0 0 0,-1 0 0 0 0,1 0 0 0 0,-1-1 0 0 0,1-2 127 0 0,10-14-143 0 0,-11 14 287 0 0,0 0 0 0 0,1 1 0 0 0,-1-1 0 0 0,2 1 0 0 0,-1 0 0 0 0,1 0 0 0 0,0 1 0 0 0,5-5-144 0 0,-11 10 26 0 0,1 0 0 0 0,-1 0 0 0 0,0 0 0 0 0,0 0 0 0 0,0 0 0 0 0,1-1 0 0 0,-1 1 0 0 0,0 0 0 0 0,0 0 0 0 0,1 0 0 0 0,-1 0 0 0 0,0 0 0 0 0,0 0 0 0 0,0 0 0 0 0,1 0 0 0 0,-1 0 0 0 0,0 0 0 0 0,0 0 0 0 0,1 0 0 0 0,-1 1 0 0 0,0-1 0 0 0,0 0 0 0 0,0 0 0 0 0,1 0 0 0 0,-1 0 0 0 0,0 0 0 0 0,0 0 0 0 0,0 0 0 0 0,1 0-1 0 0,-1 1 1 0 0,0-1 0 0 0,0 0 0 0 0,0 0 0 0 0,0 0-26 0 0,5 10 415 0 0,0 17-224 0 0,-5-22-114 0 0,3 23-37 0 0,-1 1 0 0 0,-2-1 0 0 0,-3 25-40 0 0,2-22 19 0 0,-2 8 116 0 0,-6 32-135 0 0,4-45 85 0 0,-6 19-85 0 0,10-40 10 0 0,-1-1 1 0 0,0 1 0 0 0,0-1-1 0 0,0 1 1 0 0,0-1 0 0 0,-1 0-1 0 0,1 0 1 0 0,-2 1-11 0 0,4-5-11 0 0,-1 1 1 0 0,1 0 0 0 0,-1-1-1 0 0,0 1 1 0 0,1-1-1 0 0,-1 0 1 0 0,1 1-1 0 0,-1-1 1 0 0,0 1 0 0 0,1-1-1 0 0,-1 0 1 0 0,0 1-1 0 0,1-1 1 0 0,-1 0-1 0 0,0 0 1 0 0,1 0 0 0 0,-1 0-1 0 0,0 1 1 0 0,0-1-1 0 0,1 0 1 0 0,-1 0-1 0 0,0 0 11 0 0,0-1-45 0 0,0 1-1 0 0,-1-1 0 0 0,1 0 0 0 0,0 1 0 0 0,0-1 0 0 0,0 0 0 0 0,0 1 0 0 0,0-1 0 0 0,0 0 0 0 0,1 0 0 0 0,-1 0 0 0 0,0 0 1 0 0,0 0-1 0 0,1 0 0 0 0,-1 0 0 0 0,0 0 0 0 0,1 0 0 0 0,-1-1 46 0 0,-3-6-487 0 0,0-1 1 0 0,0 0-1 0 0,1 0 0 0 0,-2-7 487 0 0,2 3-3153 0 0,1 0 1 0 0,0-1-1 0 0,1 1 0 0 0,0-1 0 0 0,1-9 3153 0 0,4-13-4046 0 0,-1 18 3574 0 0</inkml:trace>
  <inkml:trace contextRef="#ctx0" brushRef="#br0" timeOffset="20">3248 1609 1096 0 0,'-4'-9'12388'0'0,"0"7"-6278"0"0,-7 14-3203 0 0,8-9-2556 0 0,0 1-262 0 0,0-1 0 0 0,0 1 0 0 0,0 1 0 0 0,0-1 1 0 0,1 0-1 0 0,0 1 0 0 0,0-1 0 0 0,0 1 0 0 0,1-1 1 0 0,-1 1-1 0 0,1 0 0 0 0,0 1-89 0 0,1-3-8 0 0,0 0 0 0 0,0 0 0 0 0,0 0-1 0 0,0-1 1 0 0,0 1 0 0 0,1 0 0 0 0,0 0 0 0 0,-1-1 0 0 0,1 1-1 0 0,0 0 1 0 0,0-1 0 0 0,1 1 0 0 0,-1-1 0 0 0,0 1 0 0 0,1-1-1 0 0,0 0 1 0 0,-1 0 0 0 0,1 0 0 0 0,0 0 0 0 0,0 0 0 0 0,0 0-1 0 0,1 1 9 0 0,14 9-44 0 0,-11-8 15 0 0,0 1 1 0 0,1 0-1 0 0,-1 0 1 0 0,-1 0 0 0 0,5 6 28 0 0,-9-10 21 0 0,0 0 0 0 0,0 0 1 0 0,0 0-1 0 0,-1 0 1 0 0,1 1-1 0 0,-1-1 1 0 0,1 0-1 0 0,-1 0 1 0 0,1 0-1 0 0,-1 1 1 0 0,1-1-1 0 0,-1 0 0 0 0,0 1 1 0 0,0-1-1 0 0,0 0 1 0 0,0 1-1 0 0,0-1 1 0 0,0 0-1 0 0,0 0 1 0 0,0 1-1 0 0,-1-1 1 0 0,1 0-1 0 0,0 1 1 0 0,-1-1-1 0 0,1 0 0 0 0,-1 0 1 0 0,1 1-1 0 0,-1-1 1 0 0,0 0-1 0 0,1 0 1 0 0,-1 0-1 0 0,0 0 1 0 0,0 0-1 0 0,0 0 1 0 0,0 0-22 0 0,-4 4 139 0 0,1-1 1 0 0,0 0-1 0 0,-1 0 1 0 0,0-1 0 0 0,0 0-1 0 0,0 0 1 0 0,-1 0 0 0 0,0 0-140 0 0,4-2-181 0 0,0 0 0 0 0,0 0 0 0 0,0 0 1 0 0,0-1-1 0 0,-1 1 0 0 0,1-1 0 0 0,0 0 1 0 0,0 0-1 0 0,0 0 0 0 0,0 0 0 0 0,0 0 1 0 0,0 0-1 0 0,-1 0 0 0 0,1-1 0 0 0,0 1 1 0 0,0-1-1 0 0,0 1 0 0 0,0-1 1 0 0,0 0-1 0 0,0 0 0 0 0,0 0 0 0 0,0 0 1 0 0,1 0-1 0 0,-2-1 181 0 0,-3-3-1406 0 0,5-2-646 0 0</inkml:trace>
  <inkml:trace contextRef="#ctx0" brushRef="#br0" timeOffset="21">3485 1670 880 0 0,'-18'1'2752'0'0,"-19"5"10514"0"0,55-8-8227 0 0,16 4-3737 0 0,-11-1-716 0 0,58-3-305 0 0,41-5-5795 0 0,-100 6 4259 0 0,14-1-2383 0 0</inkml:trace>
  <inkml:trace contextRef="#ctx0" brushRef="#br0" timeOffset="22">1001 2488 328 0 0,'1'-10'1309'0'0,"0"0"1"0"0,0 1-1 0 0,1-1 1 0 0,0 0-1 0 0,1 0 0 0 0,0 1 1 0 0,0-1-1 0 0,4-6-1309 0 0,9-15 3369 0 0,18-26-3369 0 0,-4 7 1090 0 0,-15 20-755 0 0,20-31 916 0 0,-32 53-832 0 0,-3 6-253 0 0,1 1 0 0 0,-1-1 0 0 0,0 1 1 0 0,1 0-1 0 0,0-1 0 0 0,-1 1 0 0 0,1 0 0 0 0,0 0 0 0 0,-1 0 0 0 0,1-1 0 0 0,0 1 0 0 0,0 0 0 0 0,0 0 0 0 0,0 0-166 0 0,0 3 188 0 0,1 0 1 0 0,-1 1-1 0 0,0-1 0 0 0,0 0 0 0 0,0 1 0 0 0,-1-1 0 0 0,1 1 1 0 0,0-1-1 0 0,-1 2-188 0 0,7 42 812 0 0,-1 30-812 0 0,1 5-1938 0 0,-4-62 535 0 0,1 0-3564 0 0,2 14-6933 0 0,-6-25 11226 0 0</inkml:trace>
  <inkml:trace contextRef="#ctx0" brushRef="#br0" timeOffset="23">1083 2302 1832 0 0,'-12'-6'13233'0'0,"-16"-7"-5923"0"0,55 13-6173 0 0,-13-1-1340 0 0,91-1-6797 0 0,-85 2 4094 0 0</inkml:trace>
  <inkml:trace contextRef="#ctx0" brushRef="#br0" timeOffset="24">1349 2255 312 0 0,'-1'0'339'0'0,"1"0"-1"0"0,0 0 1 0 0,0 0-1 0 0,0 0 0 0 0,-1 0 1 0 0,1 0-1 0 0,0 0 1 0 0,0 0-1 0 0,-1 0 1 0 0,1 0-1 0 0,0 0 1 0 0,0 0-1 0 0,0 0 1 0 0,-1 0-1 0 0,1 1 1 0 0,0-1-1 0 0,0 0 1 0 0,0 0-1 0 0,0 0 1 0 0,-1 0-1 0 0,1 1 1 0 0,0-1-1 0 0,0 0 1 0 0,0 0-1 0 0,0 0 1 0 0,0 0-1 0 0,0 1 1 0 0,-1-1-1 0 0,1 0 0 0 0,0 0-338 0 0,-3 12 4375 0 0,0 18-3219 0 0,2-19 329 0 0,-2 9-79 0 0,1-16-1311 0 0,1 1 1 0 0,0 0-1 0 0,0 0 0 0 0,1-1 0 0 0,0 1 1 0 0,0 0-1 0 0,0 0 0 0 0,0 0 1 0 0,1 0-1 0 0,-1-1 0 0 0,2 4-95 0 0,-2-7-19 0 0,0 0 0 0 0,1-1 0 0 0,-1 1 0 0 0,0-1 0 0 0,1 1 0 0 0,-1-1 0 0 0,0 1 0 0 0,1-1 0 0 0,-1 1 0 0 0,1-1 0 0 0,-1 0 0 0 0,1 1 0 0 0,-1-1 0 0 0,1 1 0 0 0,-1-1 0 0 0,1 0 0 0 0,-1 0 0 0 0,1 1 0 0 0,-1-1 0 0 0,1 0 0 0 0,0 0 0 0 0,-1 0 0 0 0,1 1 0 0 0,-1-1 0 0 0,1 0 0 0 0,0 0 0 0 0,-1 0 0 0 0,1 0 0 0 0,-1 0 0 0 0,1 0 0 0 0,0 0 0 0 0,-1-1 0 0 0,1 1 0 0 0,-1 0 0 0 0,1 0 0 0 0,0 0-1 0 0,-1 0 1 0 0,1-1 0 0 0,-1 1 0 0 0,1 0 0 0 0,-1-1 0 0 0,1 1 0 0 0,-1 0 0 0 0,1-1 0 0 0,-1 1 0 0 0,1-1 0 0 0,-1 1 0 0 0,0-1 0 0 0,1 1 0 0 0,-1-1 19 0 0,5-4-431 0 0,0 0-1 0 0,0-1 0 0 0,0 1 1 0 0,1-4 431 0 0,-1 2-546 0 0,3-4 294 0 0,0 1 1 0 0,1 0-1 0 0,1 0 1 0 0,-1 1-1 0 0,2 0 1 0 0,-1 1 0 0 0,11-6 251 0 0,-20 13 48 0 0,-1 1 0 0 0,0 0 1 0 0,1 0-1 0 0,-1 0 0 0 0,0 0 1 0 0,0-1-1 0 0,1 1 0 0 0,-1 0 1 0 0,0 0-1 0 0,1 0 1 0 0,-1 0-1 0 0,0 0 0 0 0,1 0 1 0 0,-1 0-1 0 0,0 0 0 0 0,1 0 1 0 0,-1 0-1 0 0,0 0 0 0 0,1 0 1 0 0,-1 0-1 0 0,0 0 1 0 0,1 0-1 0 0,-1 0 0 0 0,0 1 1 0 0,1-1-1 0 0,-1 0 0 0 0,0 0 1 0 0,1 0-1 0 0,-1 0 1 0 0,0 1-1 0 0,0-1 0 0 0,1 0 1 0 0,-1 0-1 0 0,0 1-48 0 0,3 12 1044 0 0,-6 17-21 0 0,3-28-1042 0 0,-6 32-989 0 0,5-31 336 0 0,1-1 0 0 0,0 1 0 0 0,0-1 0 0 0,1 1-1 0 0,-1-1 1 0 0,0 1 0 0 0,1-1 0 0 0,-1 1 0 0 0,1-1 0 0 0,0 0 0 0 0,0 1-1 0 0,0-1 1 0 0,0 0 672 0 0,3 3-6707 0 0</inkml:trace>
  <inkml:trace contextRef="#ctx0" brushRef="#br0" timeOffset="25">1671 2271 808 0 0,'0'0'756'0'0,"-1"0"-1"0"0,0-1 0 0 0,1 1 1 0 0,-1 0-1 0 0,1 0 0 0 0,-1-1 1 0 0,0 1-1 0 0,1 0 0 0 0,-1 0 1 0 0,0 0-1 0 0,0 0 1 0 0,1 0-1 0 0,-1 0 0 0 0,0 0 1 0 0,1 0-1 0 0,-1 0 0 0 0,0 0 1 0 0,1 0-1 0 0,-2 1-755 0 0,-15 7 4312 0 0,-16 17-5142 0 0,29-21 1942 0 0,0-1-1073 0 0,1 0 1 0 0,0-1-1 0 0,0 2 1 0 0,0-1 0 0 0,0 0-1 0 0,1 1 1 0 0,-1-1 0 0 0,1 1-1 0 0,0 0 1 0 0,0-1 0 0 0,0 1-1 0 0,0 0 1 0 0,1 0-1 0 0,0 1 1 0 0,0-1 0 0 0,0 0-1 0 0,0 0 1 0 0,0 5-40 0 0,1-9-22 0 0,0 0 1 0 0,0 0-1 0 0,0 0 1 0 0,0 1-1 0 0,0-1 1 0 0,0 0-1 0 0,0 0 0 0 0,0 0 1 0 0,0 1-1 0 0,0-1 1 0 0,1 0-1 0 0,-1 0 0 0 0,0 0 1 0 0,0 0-1 0 0,0 1 1 0 0,0-1-1 0 0,0 0 1 0 0,0 0-1 0 0,0 0 0 0 0,1 0 1 0 0,-1 0-1 0 0,0 0 1 0 0,0 1-1 0 0,0-1 0 0 0,0 0 1 0 0,0 0-1 0 0,1 0 1 0 0,-1 0-1 0 0,0 0 1 0 0,0 0-1 0 0,0 0 0 0 0,0 0 1 0 0,1 0-1 0 0,-1 0 1 0 0,0 0-1 0 0,0 0 0 0 0,0 0 1 0 0,1 0-1 0 0,-1 0 1 0 0,0 0-1 0 0,0 0 1 0 0,0 0-1 0 0,0 0 22 0 0,11-4-1090 0 0,8-10-867 0 0,3-8-398 0 0,4-4 995 0 0,-7 14 4053 0 0,-19 12-2582 0 0,1 0 0 0 0,-1-1-1 0 0,0 1 1 0 0,0 0 0 0 0,0 0 0 0 0,0 0 0 0 0,1 0 0 0 0,-1 0-1 0 0,0 0 1 0 0,0 0 0 0 0,0 0 0 0 0,1 0 0 0 0,-1 0-1 0 0,0 0 1 0 0,0 0 0 0 0,0 0 0 0 0,1 0 0 0 0,-1 0 0 0 0,0 0-1 0 0,0 0 1 0 0,0 0 0 0 0,1 0 0 0 0,-1 0 0 0 0,0 0-1 0 0,0 0 1 0 0,0 1 0 0 0,0-1 0 0 0,1 0 0 0 0,-1 0 0 0 0,0 0-1 0 0,0 0 1 0 0,0 0 0 0 0,0 0 0 0 0,0 1 0 0 0,1-1-1 0 0,-1 0-110 0 0,2 10 1938 0 0,-5 17-1109 0 0,2-19-434 0 0,3 23-831 0 0,-2-28 19 0 0,1 0 1 0 0,-1 0-1 0 0,1 0 1 0 0,0 0-1 0 0,0 0 1 0 0,1 0-1 0 0,-1 0 1 0 0,0-1-1 0 0,1 1 1 0 0,0 0-1 0 0,0-1 1 0 0,0 1-1 0 0,1 1 417 0 0,4 1-2231 0 0</inkml:trace>
  <inkml:trace contextRef="#ctx0" brushRef="#br0" timeOffset="26">1820 2155 56 0 0,'-1'-12'821'0'0,"1"0"3146"0"0,0 11-3254 0 0,0 0-1 0 0,0 0 1 0 0,0 0-1 0 0,1 0 1 0 0,-1 0-1 0 0,0 1 1 0 0,1-1-1 0 0,-1 0 1 0 0,0 0-1 0 0,1 0 1 0 0,-1 1-1 0 0,1-1 1 0 0,0 0-713 0 0,-1 0 4547 0 0,-1 8-3322 0 0,0 8-519 0 0,0 1 0 0 0,-1-1 0 0 0,-2 5-706 0 0,-4 33 233 0 0,7-39-358 0 0,-1 2 124 0 0,2 1 0 0 0,0-1 0 0 0,0 2 1 0 0,1-14-520 0 0,-1 0-1 0 0,1 1 0 0 0,0-1 1 0 0,0 0-1 0 0,0 0 0 0 0,1 1 1 0 0,-1-1-1 0 0,1 0 0 0 0,0-1 1 0 0,0 1-1 0 0,1 0 1 0 0,-1 0-1 0 0,3 2 521 0 0,2-1-2185 0 0,-1-2-1026 0 0</inkml:trace>
  <inkml:trace contextRef="#ctx0" brushRef="#br0" timeOffset="27">1938 2230 752 0 0,'-1'0'551'0'0,"1"0"0"0"0,-1 0 1 0 0,1 0-1 0 0,0 0 0 0 0,-1 1 0 0 0,1-1 0 0 0,0 0 0 0 0,-1 0 0 0 0,1 0 0 0 0,0 0 1 0 0,-1 0-1 0 0,1 1 0 0 0,0-1 0 0 0,-1 0 0 0 0,1 0 0 0 0,0 1 0 0 0,0-1 0 0 0,-1 0 1 0 0,1 0-1 0 0,0 1 0 0 0,0-1 0 0 0,-1 0 0 0 0,1 1 0 0 0,0-1 0 0 0,0 0-551 0 0,-4 13 5072 0 0,4 19-5386 0 0,0-23 1681 0 0,0-4-1248 0 0,0 0-1 0 0,1 0 1 0 0,-1-1 0 0 0,1 1 0 0 0,0 0-1 0 0,0 0 1 0 0,0-1 0 0 0,1 1-1 0 0,1 2-118 0 0,-3-5 2 0 0,1-1-1 0 0,0 0 0 0 0,0 0 1 0 0,0 1-1 0 0,0-1 0 0 0,0 0 0 0 0,0 0 1 0 0,0 0-1 0 0,1 0 0 0 0,-1 0 1 0 0,0 0-1 0 0,0 0 0 0 0,1-1 0 0 0,-1 1 1 0 0,1 0-1 0 0,-1-1 0 0 0,0 1 1 0 0,1-1-1 0 0,-1 1 0 0 0,1-1 0 0 0,-1 0 1 0 0,1 0-1 0 0,0 0 0 0 0,-1 0 1 0 0,1 0-1 0 0,-1 0 0 0 0,1 0 0 0 0,-1 0 1 0 0,1 0-1 0 0,-1-1 0 0 0,2 0-1 0 0,6-1-50 0 0,0-1 0 0 0,0 0 0 0 0,0 0 0 0 0,-1-1 0 0 0,0 0 0 0 0,1-1 0 0 0,-1 0 0 0 0,-1 0 0 0 0,1-1 0 0 0,-1 0 0 0 0,0 0 0 0 0,0-1 0 0 0,-1 1 0 0 0,0-1 0 0 0,0-1 0 0 0,-1 1-1 0 0,2-4 51 0 0,-17 50 2165 0 0,-1-9-1726 0 0,-5 16 438 0 0,2 4-877 0 0,10-33-366 0 0,1 0 0 0 0,0-1 0 0 0,1 1 0 0 0,1 0 0 0 0,1 0 366 0 0,0-14-577 0 0,0 0 0 0 0,1 0-1 0 0,-1 0 1 0 0,1 0 0 0 0,0 0-1 0 0,-1 0 1 0 0,1 0 577 0 0,8 12-6063 0 0,-4-9-3515 0 0</inkml:trace>
  <inkml:trace contextRef="#ctx0" brushRef="#br0" timeOffset="28">2296 2223 760 0 0,'-1'-3'1569'0'0,"0"0"-1"0"0,0 0 1 0 0,0 0-1 0 0,0 0 1 0 0,-1 0-1 0 0,0 0 1 0 0,1 0 0 0 0,-1 1-1 0 0,0-1 1 0 0,-1 0-1569 0 0,2 3 218 0 0,1-1-1 0 0,-1 1 1 0 0,1-1 0 0 0,-1 1 0 0 0,1-1 0 0 0,-1 1-1 0 0,1 0 1 0 0,-1-1 0 0 0,0 1 0 0 0,1 0 0 0 0,-1 0 0 0 0,0-1-1 0 0,1 1 1 0 0,-1 0 0 0 0,0 0 0 0 0,1 0 0 0 0,-1 0-1 0 0,0 0 1 0 0,1 0 0 0 0,-2 0-218 0 0,1 0 15 0 0,0 1-1 0 0,1-1 1 0 0,-1 1 0 0 0,0-1-1 0 0,0 1 1 0 0,0-1 0 0 0,0 1-1 0 0,0-1 1 0 0,0 1 0 0 0,1 0-1 0 0,-1 0 1 0 0,0-1 0 0 0,0 1-1 0 0,1 0 1 0 0,-1 0 0 0 0,1 0-1 0 0,-1 0 1 0 0,1 0-15 0 0,-21 26 932 0 0,16-21-753 0 0,0 0 0 0 0,1 1-1 0 0,-1-1 1 0 0,1 1 0 0 0,1-1-1 0 0,-1 1 1 0 0,-1 6-179 0 0,5-12 5 0 0,-1 1 0 0 0,1-1 0 0 0,0 0 0 0 0,0 0 0 0 0,0 0 0 0 0,0 1 0 0 0,0-1 0 0 0,0 0 0 0 0,0 0 0 0 0,0 0 0 0 0,0 1 0 0 0,1-1 0 0 0,-1 0 0 0 0,0 0 0 0 0,1 0 0 0 0,-1 0-1 0 0,1 0 1 0 0,-1 1 0 0 0,1-1 0 0 0,-1 0 0 0 0,1 0 0 0 0,0 0 0 0 0,0-1 0 0 0,0 1 0 0 0,-1 0 0 0 0,1 0 0 0 0,0 0 0 0 0,0-1 0 0 0,0 1 0 0 0,0 0 0 0 0,1 0-5 0 0,4 2-48 0 0,1 0 0 0 0,-1-1-1 0 0,1 0 1 0 0,-1 0 0 0 0,5 1 48 0 0,19 6-549 0 0,-29-9 513 0 0,1 1 0 0 0,-1 0-1 0 0,1 0 1 0 0,-1 0 0 0 0,1 0 0 0 0,-1 0 0 0 0,0 0 0 0 0,0 0-1 0 0,0 0 1 0 0,1 0 0 0 0,-1 1 0 0 0,0-1 0 0 0,0 0 0 0 0,-1 1-1 0 0,1-1 1 0 0,0 0 0 0 0,0 1 0 0 0,-1-1 0 0 0,1 1 36 0 0,-1 0 11 0 0,0-1 0 0 0,0 1 0 0 0,0-1 0 0 0,0 0 0 0 0,0 1 0 0 0,0-1 0 0 0,-1 1 0 0 0,1-1 0 0 0,-1 1 0 0 0,1-1 0 0 0,-1 0 0 0 0,1 1 0 0 0,-1-1 0 0 0,0 0 0 0 0,1 0 0 0 0,-1 1-1 0 0,0-1 1 0 0,0 0 0 0 0,0 0 0 0 0,0 0 0 0 0,0 0 0 0 0,0 0-11 0 0,-3 3 79 0 0,0 0 0 0 0,-1-1 0 0 0,1 1 0 0 0,-1-1 0 0 0,0 0 0 0 0,1-1-1 0 0,-1 1 1 0 0,-1-1-79 0 0,4-1-189 0 0,1 0-1 0 0,-1 0 0 0 0,0-1 0 0 0,0 1 1 0 0,0-1-1 0 0,0 1 0 0 0,0-1 0 0 0,0 0 0 0 0,0 1 1 0 0,0-1-1 0 0,0 0 0 0 0,0-1 0 0 0,0 1 1 0 0,0 0-1 0 0,0 0 0 0 0,0-1 0 0 0,0 0 1 0 0,0 1-1 0 0,1-1 0 0 0,-1 0 0 0 0,0 0 0 0 0,0 0 1 0 0,1 0-1 0 0,-1 0 190 0 0,1 1-65 0 0,1 0-41 0 0,0-1 0 0 0,-1 1 0 0 0,1 0 0 0 0,0 0 0 0 0,-1-1 0 0 0,1 1 0 0 0,0 0 0 0 0,-1 0 1 0 0,1-1-1 0 0,0 1 0 0 0,0 0 0 0 0,0-1 0 0 0,-1 1 0 0 0,1 0 0 0 0,0-1 0 0 0,0 1 0 0 0,0-1 0 0 0,0 1 0 0 0,0 0 0 0 0,-1-1 0 0 0,1 1 0 0 0,0 0 0 0 0,0-1 0 0 0,0 1 0 0 0,0-1 0 0 0,0 1 1 0 0,0 0-1 0 0,1-1 106 0 0,0-5-2922 0 0</inkml:trace>
  <inkml:trace contextRef="#ctx0" brushRef="#br0" timeOffset="29">2431 2307 1136 0 0,'0'0'595'0'0,"-1"0"-1"0"0,1 0 1 0 0,-1 0-1 0 0,1 0 1 0 0,0 0-1 0 0,-1 0 1 0 0,1-1-1 0 0,0 1 1 0 0,-1 0-1 0 0,1 0 0 0 0,-1 0 1 0 0,1 0-1 0 0,0-1 1 0 0,-1 1-1 0 0,1 0 1 0 0,0-1-1 0 0,0 1 1 0 0,-1 0-1 0 0,1 0 1 0 0,0-1-1 0 0,-1 1-594 0 0,1-9 4573 0 0,12-11-5425 0 0,-5 8 1762 0 0,-6 10-904 0 0,0-1 0 0 0,0 0 0 0 0,1 1 0 0 0,-1-1 0 0 0,1 1 0 0 0,0 0 0 0 0,0-1 0 0 0,0 1 0 0 0,0 0 1 0 0,0 0-1 0 0,1-1-6 0 0,9-8 45 0 0,-12 10-39 0 0,1 1-1 0 0,-1-1 1 0 0,1 1 0 0 0,-1 0 0 0 0,1-1 0 0 0,-1 1 0 0 0,0-1 0 0 0,1 1 0 0 0,-1-1 0 0 0,0 1 0 0 0,1-1 0 0 0,-1 1 0 0 0,0-1 0 0 0,0 0 0 0 0,0 1 0 0 0,1-1-1 0 0,-1 1 1 0 0,0-1 0 0 0,0 0 0 0 0,0 0-6 0 0,0 1 5 0 0,-1 0 0 0 0,1 0 0 0 0,0 0 0 0 0,-1-1 0 0 0,1 1 0 0 0,-1 0 0 0 0,1 0-1 0 0,0 0 1 0 0,-1 0 0 0 0,1 0 0 0 0,0 0 0 0 0,-1 0 0 0 0,1 0 0 0 0,-1 0 0 0 0,1 0 0 0 0,0 0 0 0 0,-1 0-1 0 0,1 0 1 0 0,-1 0 0 0 0,1 0 0 0 0,0 0 0 0 0,-1 1 0 0 0,1-1-5 0 0,-32 12 496 0 0,26-9-174 0 0,0-1 54 0 0,1 0 0 0 0,0 1 0 0 0,0 0 0 0 0,0 0 0 0 0,0 0 1 0 0,1 0-1 0 0,-1 1 0 0 0,1 0 0 0 0,0 0 0 0 0,0 0 0 0 0,0 0 0 0 0,1 1 0 0 0,0 0 0 0 0,-3 3-376 0 0,5-5 98 0 0,0-1 0 0 0,-1 1 0 0 0,1-1 0 0 0,0 1 0 0 0,1 0 0 0 0,-1-1-1 0 0,0 1 1 0 0,1 0 0 0 0,-1 0 0 0 0,1 0 0 0 0,0 0 0 0 0,0-1 0 0 0,0 1 0 0 0,1 0 0 0 0,-1 0 0 0 0,0 0 0 0 0,1-1 0 0 0,0 1-1 0 0,0 0 1 0 0,0 0 0 0 0,0-1 0 0 0,0 1 0 0 0,0-1 0 0 0,1 1 0 0 0,-1-1 0 0 0,1 0 0 0 0,0 1 0 0 0,-1-1 0 0 0,3 2-98 0 0,1 0-106 0 0,-1 0 1 0 0,1-1-1 0 0,-1 0 1 0 0,1 1 0 0 0,0-1-1 0 0,0-1 1 0 0,0 1-1 0 0,1-1 1 0 0,-1 0-1 0 0,1 0 1 0 0,-1 0 0 0 0,5 0 105 0 0,0 0-349 0 0,0-1 1 0 0,0 0 0 0 0,0-1-1 0 0,0 0 1 0 0,0-1-1 0 0,0 1 1 0 0,0-2 348 0 0,22-4-1280 0 0</inkml:trace>
  <inkml:trace contextRef="#ctx0" brushRef="#br1" timeOffset="30">623 3338 7802 0 0,'-6'0'8511'0'0,"5"1"-3332"0"0,9 0-1811 0 0,15 1-3525 0 0,30-2-210 0 0,-21-2-3078 0 0,0-1-1 0 0,27-6 3446 0 0,-27 2-2162 0 0</inkml:trace>
  <inkml:trace contextRef="#ctx0" brushRef="#br1" timeOffset="31">1054 3468 304 0 0,'-3'5'2106'0'0,"2"-6"4030"0"0,3-5 57 0 0,2 1-6505 0 0,0 0 728 0 0,0 0 0 0 0,-1-1-1 0 0,1 0 1 0 0,-1 1 0 0 0,-1-1 0 0 0,3-4-416 0 0,1-5 335 0 0,18-32 317 0 0,29-60-343 0 0,-24 34-220 0 0,-29 72-61 0 0,1 0 0 0 0,-1 1 0 0 0,0-1 0 0 0,0 0 0 0 0,1 0 0 0 0,-1 0 0 0 0,1 0 0 0 0,-1 1 0 0 0,1-1 0 0 0,-1 0 0 0 0,1 0 0 0 0,-1 1 0 0 0,1-1 0 0 0,0 0 0 0 0,-1 1 0 0 0,1-1-28 0 0,-1 1 26 0 0,1 0 1 0 0,-1 0-1 0 0,0 0 1 0 0,0 0-1 0 0,1 0 1 0 0,-1 0 0 0 0,0 0-1 0 0,1 0 1 0 0,-1 1-1 0 0,0-1 1 0 0,0 0-1 0 0,1 0 1 0 0,-1 0 0 0 0,0 0-1 0 0,0 0 1 0 0,0 1-1 0 0,1-1 1 0 0,-1 0-1 0 0,0 0 1 0 0,0 0-1 0 0,0 1 1 0 0,0-1 0 0 0,1 0-1 0 0,-1 0 1 0 0,0 1-1 0 0,0-1 1 0 0,0 0-1 0 0,0 0 1 0 0,0 1 0 0 0,0-1-1 0 0,0 0-26 0 0,9 33 1330 0 0,-8-26-1351 0 0,9 43-41 0 0,2 43 62 0 0,-7-31-8640 0 0,-4-53 3694 0 0,0 0-581 0 0</inkml:trace>
  <inkml:trace contextRef="#ctx0" brushRef="#br1" timeOffset="32">1136 3307 1720 0 0,'-9'-4'13539'0'0,"6"0"-10218"0"0,-1 1-1289 0 0,1 0-1239 0 0,4 2-297 0 0,4 1-392 0 0,0-2 104 0 0,3 1-120 0 0,1 1-8 0 0,0-3-288 0 0,3 2 24 0 0,2 0-632 0 0,1 0-545 0 0,-1 1-1231 0 0,1-1 1880 0 0,0 1-2081 0 0,1 0-7073 0 0</inkml:trace>
  <inkml:trace contextRef="#ctx0" brushRef="#br1" timeOffset="33">1353 3286 96 0 0,'1'-5'1486'0'0,"-1"2"5369"0"0,3 8-2381 0 0,-5 23-327 0 0,0 5-2911 0 0,0 3-972 0 0,2-33-255 0 0,0 0 0 0 0,1-1 0 0 0,-1 1 0 0 0,1-1 0 0 0,-1 1 0 0 0,1-1 0 0 0,0 1 0 0 0,0-1-1 0 0,0 0 1 0 0,0 0 0 0 0,1 1 0 0 0,1 1-9 0 0,-3-4-4 0 0,0 0 0 0 0,0 0 0 0 0,0 1 0 0 0,1-1 0 0 0,-1 0 0 0 0,0 0 0 0 0,0 0-1 0 0,0 0 1 0 0,1 1 0 0 0,-1-1 0 0 0,0 0 0 0 0,0 0 0 0 0,1 0 0 0 0,-1 0 0 0 0,0 0-1 0 0,1 0 1 0 0,-1 0 0 0 0,0 0 0 0 0,0 0 0 0 0,1 0 0 0 0,-1 0 0 0 0,0 0 0 0 0,1 0 0 0 0,-1 0-1 0 0,0 0 1 0 0,0 0 0 0 0,1 0 0 0 0,-1 0 0 0 0,0 0 0 0 0,0 0 0 0 0,1 0 4 0 0,9-8-265 0 0,6-13-327 0 0,-16 20 573 0 0,8-13-291 0 0,-7 11 311 0 0,0 0 1 0 0,1 0 0 0 0,0 0 0 0 0,0 0-1 0 0,0 0 1 0 0,0 0 0 0 0,0 0 0 0 0,0 1-1 0 0,1-1 1 0 0,2-1-2 0 0,-4 9 358 0 0,0-1 0 0 0,0 1 0 0 0,0 0 0 0 0,-1-1 0 0 0,0 4-358 0 0,3 28 429 0 0,2-18-2613 0 0,5-4-4991 0 0,-7-12-766 0 0</inkml:trace>
  <inkml:trace contextRef="#ctx0" brushRef="#br1" timeOffset="34">1654 3189 808 0 0,'0'-9'2763'0'0,"1"0"-1"0"0,-2 0 1 0 0,1 0 0 0 0,-1 0-1 0 0,-1-5-2762 0 0,1 10 783 0 0,-1-1 1 0 0,1 1-1 0 0,-1 0 0 0 0,1 0 1 0 0,-1 0-1 0 0,-1 0 0 0 0,-1-3-783 0 0,4 7 29 0 0,0 0-1 0 0,0 0 1 0 0,0-1-1 0 0,0 1 0 0 0,0 0 1 0 0,0 0-1 0 0,-1 0 1 0 0,1 0-1 0 0,0 0 1 0 0,0 0-1 0 0,0 0 0 0 0,0-1 1 0 0,0 1-1 0 0,0 0 1 0 0,-1 0-1 0 0,1 0 1 0 0,0 0-1 0 0,0 0 0 0 0,0 0 1 0 0,0 0-1 0 0,0 0 1 0 0,0 0-1 0 0,-1 0 0 0 0,1 0 1 0 0,0 0-1 0 0,0 0 1 0 0,0 0-1 0 0,0 0 1 0 0,-1 0-1 0 0,1 0 0 0 0,0 0 1 0 0,0 0-1 0 0,0 0 1 0 0,0 0-1 0 0,0 0 1 0 0,-1 0-1 0 0,1 0 0 0 0,0 0 1 0 0,0 0-1 0 0,0 0 1 0 0,0 0-1 0 0,0 0 1 0 0,-1 0-1 0 0,1 1 0 0 0,0-1-28 0 0,-5 8 521 0 0,0 13-223 0 0,0 9-32 0 0,-1 4-198 0 0,1-1 1 0 0,2 1-1 0 0,1 0 1 0 0,1-1-1 0 0,3 14-68 0 0,8 47-2640 0 0,-1-8-4118 0 0,-7-70 4004 0 0</inkml:trace>
  <inkml:trace contextRef="#ctx0" brushRef="#br1" timeOffset="35">1566 3400 1520 0 0,'-5'-13'13034'0'0,"1"0"-7983"0"0,4 2-3507 0 0,0 10-1512 0 0,0 1 0 0 0,0-1-1 0 0,1 0 1 0 0,-1 1 0 0 0,0-1 0 0 0,1 0 0 0 0,-1 1-1 0 0,1-1 1 0 0,-1 1 0 0 0,1-1 0 0 0,-1 1-1 0 0,1-1 1 0 0,-1 1 0 0 0,1-1 0 0 0,0 1 0 0 0,-1-1-1 0 0,1 1 1 0 0,0 0 0 0 0,-1-1 0 0 0,1 1 0 0 0,0 0-1 0 0,-1 0 1 0 0,1 0 0 0 0,0-1 0 0 0,0 1 0 0 0,-1 0-1 0 0,1 0 1 0 0,0 0 0 0 0,0 0 0 0 0,-1 0-1 0 0,1 0 1 0 0,0 0 0 0 0,0 1-32 0 0,12-1-740 0 0,0 1 0 0 0,0 1 0 0 0,0 0 0 0 0,2 1 740 0 0,15 3-3973 0 0,-18-4 463 0 0</inkml:trace>
  <inkml:trace contextRef="#ctx0" brushRef="#br1" timeOffset="36">1797 3286 488 0 0,'-5'-3'37'0'0,"2"1"1250"0"0,0 0 0 0 0,0 0 0 0 0,0 0 0 0 0,-1 1 0 0 0,1 0 0 0 0,0-1 0 0 0,-1 1 0 0 0,-1 0-1287 0 0,4 1 449 0 0,0 0 1 0 0,0 0-1 0 0,-1 0 0 0 0,1 0 0 0 0,0 0 1 0 0,0 0-1 0 0,-1 1 0 0 0,1-1 1 0 0,0 0-1 0 0,0 1 0 0 0,0-1 0 0 0,0 1 1 0 0,0-1-1 0 0,-1 1-449 0 0,-11 10 141 0 0,8-5 155 0 0,0 0 1 0 0,0 1-1 0 0,1-1 1 0 0,0 1-1 0 0,0 0 1 0 0,1 0-1 0 0,-1 0 1 0 0,2 0 0 0 0,-1 1-1 0 0,1-1 1 0 0,0 1-1 0 0,1 0 1 0 0,-1-1-1 0 0,1 8-296 0 0,1-15 0 0 0,0 1-1 0 0,0 0 1 0 0,0 0-1 0 0,0 0 1 0 0,0 0-1 0 0,0 0 1 0 0,0 0-1 0 0,0 0 1 0 0,0 0-1 0 0,1 0 1 0 0,-1 0-1 0 0,0-1 1 0 0,0 1-1 0 0,1 0 1 0 0,-1 0-1 0 0,1 0 1 0 0,-1 0-1 0 0,1-1 1 0 0,-1 1-1 0 0,1 0 1 0 0,0-1-1 0 0,-1 1 1 0 0,1 0-1 0 0,0-1 1 0 0,-1 1-1 0 0,1 0 1 0 0,1-1-22 0 0,-1 0 0 0 0,0 0 0 0 0,0 0 0 0 0,1 1 0 0 0,-1-1 0 0 0,0 0 0 0 0,0-1 0 0 0,1 1 0 0 0,-1 0 0 0 0,0 0 0 0 0,0 0 0 0 0,0-1 0 0 0,1 1 0 0 0,-1-1-1 0 0,0 1 1 0 0,0-1 0 0 0,0 1 22 0 0,7-4-350 0 0,0-1-1 0 0,-1 0 0 0 0,0 0 0 0 0,6-6 351 0 0,-7 7-319 0 0,-1-1 0 0 0,0 1 0 0 0,0-1 0 0 0,0 0 0 0 0,0-1 0 0 0,-1 1 0 0 0,0-1 0 0 0,0 0 0 0 0,-1 0 0 0 0,1 0-1 0 0,-1-1 1 0 0,-1 1 319 0 0,-2 5 27 0 0,1 0-1 0 0,-1 1 0 0 0,0-1 1 0 0,0 1-1 0 0,0-1 0 0 0,0 0 0 0 0,0 1 1 0 0,0-1-1 0 0,0 0 0 0 0,0 1 0 0 0,0-1 1 0 0,0 1-1 0 0,0-1 0 0 0,-1 0 1 0 0,1 1-1 0 0,0-1 0 0 0,0 0 0 0 0,-1 1 1 0 0,1-1-1 0 0,0 1 0 0 0,-1-1 1 0 0,1 1-1 0 0,0-1 0 0 0,-1 1 0 0 0,1-1 1 0 0,-1 1-1 0 0,1-1 0 0 0,-1 1 1 0 0,1 0-1 0 0,-1-1 0 0 0,1 1 0 0 0,-1 0 1 0 0,1-1-1 0 0,-1 1 0 0 0,0 0 1 0 0,1 0-1 0 0,-1 0 0 0 0,1-1 0 0 0,-1 1 1 0 0,0 0-1 0 0,1 0 0 0 0,-1 0 1 0 0,0 0-1 0 0,1 0 0 0 0,-1 0-26 0 0,-3 0 98 0 0,0 0 0 0 0,1 0 1 0 0,-1 0-1 0 0,0 0 0 0 0,1 1 0 0 0,-1-1 0 0 0,-1 1-98 0 0,4 0-181 0 0,0-1-1 0 0,0 0 1 0 0,1 0 0 0 0,-1 1-1 0 0,0-1 1 0 0,0 0 0 0 0,0 1-1 0 0,0-1 1 0 0,1 1-1 0 0,-1-1 1 0 0,0 1 0 0 0,1 0-1 0 0,-1-1 1 0 0,0 1 0 0 0,1 0-1 0 0,-1-1 1 0 0,0 2 181 0 0,0-1-1223 0 0</inkml:trace>
  <inkml:trace contextRef="#ctx0" brushRef="#br1" timeOffset="37">1898 3255 424 0 0,'0'1'278'0'0,"-1"-1"0"0"0,1 0-1 0 0,0 0 1 0 0,-1 1 0 0 0,1-1 0 0 0,0 0-1 0 0,-1 1 1 0 0,1-1 0 0 0,0 0 0 0 0,0 1-1 0 0,-1-1 1 0 0,1 1 0 0 0,0-1-1 0 0,0 0 1 0 0,0 1 0 0 0,-1-1 0 0 0,1 1-1 0 0,0-1 1 0 0,0 1 0 0 0,0-1 0 0 0,0 1-1 0 0,0-1 1 0 0,0 0 0 0 0,0 1-278 0 0,-3 15 5316 0 0,3-15-5743 0 0,-1 14 1698 0 0,0 0 0 0 0,2 14-1271 0 0,-1-13 284 0 0,0-1 0 0 0,-1 10-284 0 0,1-30 274 0 0,0 0 0 0 0,-1 0 0 0 0,1 0 0 0 0,-1 0 0 0 0,0 0 0 0 0,0 0 1 0 0,-2-4-275 0 0,2 5 112 0 0,-1 0 0 0 0,1-1 0 0 0,0 1 0 0 0,0-1 1 0 0,1 1-1 0 0,-1-1 0 0 0,1 0 0 0 0,0 1 1 0 0,0-1-1 0 0,1 1 0 0 0,-1-1 0 0 0,1 0 1 0 0,1-1-113 0 0,-2 4-18 0 0,1 0 0 0 0,-1 1 0 0 0,1-1 0 0 0,0 0 1 0 0,0 1-1 0 0,0-1 0 0 0,0 1 0 0 0,0-1 0 0 0,0 1 1 0 0,0-1-1 0 0,0 1 0 0 0,0 0 0 0 0,1 0 0 0 0,-1-1 1 0 0,1 1-1 0 0,-1 0 0 0 0,0 0 0 0 0,1 1 0 0 0,0-1 0 0 0,-1 0 1 0 0,1 0 17 0 0,1 1-416 0 0,0-1 1 0 0,0 1 0 0 0,0 0-1 0 0,0 0 1 0 0,-1 0 0 0 0,1 0-1 0 0,0 0 1 0 0,0 1 0 0 0,0-1-1 0 0,0 1 1 0 0,-1 0 0 0 0,1 0-1 0 0,0 0 416 0 0,8 2-2747 0 0,-1-1-3886 0 0</inkml:trace>
  <inkml:trace contextRef="#ctx0" brushRef="#br1" timeOffset="38">2088 3298 480 0 0,'1'-7'426'0'0,"-1"2"1865"0"0,0 0 0 0 0,0 0 1 0 0,0 0-1 0 0,-1 1 1 0 0,0-4-2292 0 0,1 7 258 0 0,0 1 0 0 0,0-1 0 0 0,-1 1 0 0 0,1-1 0 0 0,0 1 0 0 0,0-1 0 0 0,0 1 0 0 0,-1-1 0 0 0,1 1 0 0 0,0-1 0 0 0,-1 1 0 0 0,1 0 0 0 0,0-1 0 0 0,-1 1 0 0 0,1 0 0 0 0,-1-1 0 0 0,1 1 0 0 0,0 0 0 0 0,-1-1 0 0 0,1 1 0 0 0,-1 0-258 0 0,0 0 31 0 0,1 0 1 0 0,-1 0 0 0 0,0 0 0 0 0,0 0-1 0 0,1 0 1 0 0,-1 0 0 0 0,0 0 0 0 0,0 0-1 0 0,1 0 1 0 0,-1 0 0 0 0,0 1 0 0 0,1-1 0 0 0,-1 0-1 0 0,0 1 1 0 0,1-1 0 0 0,-1 0 0 0 0,0 1-1 0 0,1-1 1 0 0,-1 1 0 0 0,1-1-32 0 0,-3 3 144 0 0,0 0-1 0 0,0-1 1 0 0,0 1 0 0 0,1 0-1 0 0,-1 1 1 0 0,1-1-1 0 0,0 0 1 0 0,0 1 0 0 0,0 0-1 0 0,0-1 1 0 0,1 1 0 0 0,-1 2-144 0 0,-3 9 79 0 0,1 0 0 0 0,-1 8-79 0 0,5-20-7 0 0,-1-1 1 0 0,1 1-1 0 0,0 0 1 0 0,0-1 0 0 0,0 1-1 0 0,0 0 1 0 0,0-1 0 0 0,1 1-1 0 0,-1 0 7 0 0,0-2-40 0 0,1-1 0 0 0,-1 1 1 0 0,0-1-1 0 0,0 1 0 0 0,0-1 0 0 0,0 0 0 0 0,1 1 0 0 0,-1-1 1 0 0,0 1-1 0 0,1-1 0 0 0,-1 0 0 0 0,0 1 0 0 0,1-1 0 0 0,-1 0 1 0 0,0 1-1 0 0,1-1 0 0 0,-1 0 0 0 0,0 1 0 0 0,1-1 0 0 0,-1 0 0 0 0,1 0 1 0 0,-1 1-1 0 0,1-1 0 0 0,-1 0 0 0 0,1 0 0 0 0,-1 0 0 0 0,1 0 1 0 0,-1 0-1 0 0,1 0 0 0 0,-1 0 0 0 0,1 0 0 0 0,-1 0 0 0 0,1 0 1 0 0,-1 0-1 0 0,0 0 0 0 0,1 0 0 0 0,-1 0 0 0 0,1 0 0 0 0,-1 0 0 0 0,1-1 1 0 0,-1 1-1 0 0,1 0 0 0 0,-1 0 0 0 0,1 0 0 0 0,-1-1 0 0 0,0 1 1 0 0,1 0-1 0 0,-1-1 0 0 0,1 1 40 0 0,3-3-312 0 0,1 0 0 0 0,-1-1 0 0 0,0 1 0 0 0,0-1 1 0 0,0 0-1 0 0,-1 0 0 0 0,1 0 0 0 0,-1-1 0 0 0,0 1 0 0 0,0-1 0 0 0,0 0 1 0 0,1-4 311 0 0,4-10-844 0 0,-1 0 1 0 0,3-16 843 0 0,-9 33-32 0 0,7-26 553 0 0,9-30 2042 0 0,-13 21 2056 0 0,-14 62-2111 0 0,6-5-2460 0 0,1 0-1 0 0,1 0 0 0 0,1 0 0 0 0,1 1 0 0 0,0-1 1 0 0,2 0-1 0 0,2 12-47 0 0,6 10-1827 0 0,-9-39 1449 0 0,0 0 1 0 0,0 0-1 0 0,0 0 1 0 0,0 0-1 0 0,1 0 1 0 0,0 0-1 0 0,-1-1 1 0 0,1 1-1 0 0,0 0 1 0 0,0-1-1 0 0,1 0 1 0 0,0 1 377 0 0,7 3-2121 0 0</inkml:trace>
  <inkml:trace contextRef="#ctx0" brushRef="#br1" timeOffset="39">2244 3327 0 0 0,'0'0'88'0'0,"-1"0"0"0"0,1 0 1 0 0,-1 0-1 0 0,1 0 0 0 0,0 0 0 0 0,-1 0 0 0 0,1 0 1 0 0,0 0-1 0 0,-1 0 0 0 0,1 0 0 0 0,-1 0 0 0 0,1 0 1 0 0,0 0-1 0 0,-1 0 0 0 0,1 0 0 0 0,0 0 0 0 0,-1 0 1 0 0,1 1-1 0 0,0-1 0 0 0,-1 0 0 0 0,1 0 0 0 0,0 0 1 0 0,-1 1-1 0 0,1-1 0 0 0,0 0 0 0 0,0 0 0 0 0,-1 1 1 0 0,1-1-1 0 0,0 0 0 0 0,0 1 0 0 0,-1-1 0 0 0,1 0 0 0 0,0 1 1 0 0,0-1-1 0 0,0 0 0 0 0,0 1 0 0 0,0-1 0 0 0,-1 0 1 0 0,1 1-1 0 0,0-1 0 0 0,0 0 0 0 0,0 1 0 0 0,0-1 1 0 0,0 0-1 0 0,0 1-88 0 0,5 1 9239 0 0,7-3-6184 0 0,-9-2-2797 0 0,1 0-1 0 0,-1-1 1 0 0,0 1-1 0 0,0-1 0 0 0,0 0 1 0 0,-1 0-1 0 0,0 0 1 0 0,1 0-1 0 0,-1 0 0 0 0,0-1 1 0 0,0-2-258 0 0,7-13-67 0 0,-7 17 53 0 0,-1-1 0 0 0,0 1-1 0 0,0-1 1 0 0,0 0 0 0 0,0 1-1 0 0,-1-1 1 0 0,1-3 14 0 0,-1 6-10 0 0,0 0 0 0 0,0 0 0 0 0,0 0 0 0 0,0-1 0 0 0,-1 1 0 0 0,1 0 0 0 0,0 0-1 0 0,0 0 1 0 0,-1 0 0 0 0,1 0 0 0 0,-1 0 0 0 0,1 0 0 0 0,-1-1 10 0 0,1 2-4 0 0,-1 0 0 0 0,1-1 0 0 0,0 1 0 0 0,-1 0 0 0 0,1-1-1 0 0,-1 1 1 0 0,1 0 0 0 0,-1 0 0 0 0,1-1 0 0 0,-1 1 0 0 0,1 0 0 0 0,-1 0 0 0 0,1 0 0 0 0,-1 0 0 0 0,1-1 0 0 0,-1 1 0 0 0,1 0-1 0 0,-1 0 1 0 0,1 0 0 0 0,-1 0 0 0 0,1 0 0 0 0,-1 0 0 0 0,0 1 0 0 0,1-1 0 0 0,-1 0 0 0 0,1 0 0 0 0,-1 0 0 0 0,1 1 4 0 0,-3 0 46 0 0,0 0 0 0 0,1 1 1 0 0,0-1-1 0 0,-1 1 0 0 0,1 0 1 0 0,0-1-1 0 0,0 1 0 0 0,0 0 0 0 0,0 0 1 0 0,0 1-1 0 0,0-1 0 0 0,0 0 1 0 0,1 1-1 0 0,-1-1 0 0 0,1 1 1 0 0,-1 1-47 0 0,-1 3 131 0 0,0-1 1 0 0,1 1-1 0 0,-1 0 0 0 0,2-1 1 0 0,-1 1-1 0 0,0 3-131 0 0,2-6 41 0 0,-1 1-1 0 0,1-1 1 0 0,0 1-1 0 0,1-1 1 0 0,-1 1-1 0 0,1-1 1 0 0,0 1-1 0 0,0-1 0 0 0,0 0 1 0 0,1 1-1 0 0,-1-1 1 0 0,2 2-41 0 0,-2-4-55 0 0,0-1 1 0 0,-1 0-1 0 0,1 1 1 0 0,0-1-1 0 0,0 0 0 0 0,0 0 1 0 0,0 0-1 0 0,0 0 1 0 0,0 0-1 0 0,1 0 1 0 0,-1 0-1 0 0,0 0 0 0 0,0 0 1 0 0,1-1-1 0 0,-1 1 1 0 0,1 0-1 0 0,-1-1 1 0 0,0 1-1 0 0,1-1 0 0 0,-1 1 1 0 0,1-1-1 0 0,-1 0 1 0 0,1 0-1 0 0,-1 0 0 0 0,1 0 1 0 0,-1 0-1 0 0,1 0 1 0 0,-1 0-1 0 0,1 0 1 0 0,-1-1-1 0 0,1 1 0 0 0,-1 0 1 0 0,1-1-1 0 0,-1 0 1 0 0,1 1-1 0 0,-1-1 1 0 0,0 0-1 0 0,1 0 55 0 0,4-2-1987 0 0,0 0 0 0 0,0-1 1 0 0,-1 0-1 0 0,4-3 1987 0 0,-3 1-1906 0 0,1 0 0 0 0,-1 0 0 0 0,-1 0 0 0 0,1-1 0 0 0,-1 0 1 0 0,0-1 1905 0 0,-2 3 341 0 0,0 0 0 0 0,0-1-1 0 0,-1 0 2 0 0,1 1-1 0 0,0-5-341 0 0,-3 15 11168 0 0,0 5-5574 0 0,3 5-3911 0 0,1 11-3326 0 0,2 2 2437 0 0,-6-28-779 0 0,1 1 0 0 0,-1-1-1 0 0,0 1 1 0 0,0-1 0 0 0,0 1 0 0 0,0-1 0 0 0,1 1 0 0 0,-1-1 0 0 0,0 1 0 0 0,0-1 0 0 0,0 1 0 0 0,0-1 0 0 0,0 1 0 0 0,0-1 0 0 0,0 1 0 0 0,0-1 0 0 0,0 1 0 0 0,-1-1 0 0 0,1 1 0 0 0,0 0 0 0 0,0-1-1 0 0,0 0 1 0 0,-1 1-15 0 0,1-1 25 0 0,-1-1-1 0 0,0 1 0 0 0,1-1 1 0 0,-1 1-1 0 0,0-1 0 0 0,1 0 0 0 0,-1 1 1 0 0,1-1-1 0 0,-1 0 0 0 0,1 1 1 0 0,-1-1-1 0 0,1 0 0 0 0,-1 0 0 0 0,1 1 1 0 0,0-2-25 0 0,-4-4 28 0 0,1 0 1 0 0,0-1 0 0 0,1 0 0 0 0,-1 1-1 0 0,1-1 1 0 0,0-3-29 0 0,2 6 11 0 0,-1 0 0 0 0,1 1 1 0 0,0-1-1 0 0,0 0 0 0 0,0 0 1 0 0,1 0-1 0 0,-1 0 0 0 0,1 1 0 0 0,0-1 1 0 0,0 0-1 0 0,1 1 0 0 0,-1-1 1 0 0,1 0-12 0 0,0-1-133 0 0,1 1 0 0 0,0-1 1 0 0,0 1-1 0 0,0-1 1 0 0,1 1-1 0 0,-1 0 0 0 0,1 0 1 0 0,2-1 132 0 0,-3 2-684 0 0,-1 1 0 0 0,1 0 0 0 0,0 0 1 0 0,0 0-1 0 0,0 0 0 0 0,1 1 0 0 0,-1-1 0 0 0,0 1 1 0 0,0 0-1 0 0,1 0 0 0 0,-1 0 0 0 0,1 0 0 0 0,1 1 684 0 0,6-1-6834 0 0</inkml:trace>
  <inkml:trace contextRef="#ctx0" brushRef="#br1" timeOffset="40">2529 3225 224 0 0,'-3'-3'-563'0'0,"2"2"5414"0"0,1 9 5568 0 0,1-3-9865 0 0,-1 1 138 0 0,0 0 0 0 0,0-1 0 0 0,0 1 0 0 0,-1 0 0 0 0,0 0 0 0 0,0 0 0 0 0,0 0-692 0 0,-1-2 55 0 0,1 0 0 0 0,0 0 0 0 0,1 0 0 0 0,-1 1 0 0 0,1-1 0 0 0,0 0 0 0 0,0 1 0 0 0,0-1 0 0 0,0 0 0 0 0,1 1 0 0 0,0-1 0 0 0,0 0 0 0 0,1 3-55 0 0,-2-7-15 0 0,0 1-1 0 0,0-1 0 0 0,1 1 0 0 0,-1-1 0 0 0,0 1 0 0 0,0-1 0 0 0,1 1 0 0 0,-1-1 0 0 0,0 0 0 0 0,1 1 0 0 0,-1-1 0 0 0,0 1 0 0 0,1-1 0 0 0,-1 0 0 0 0,1 0 0 0 0,-1 1 0 0 0,1-1 0 0 0,-1 0 1 0 0,1 0-1 0 0,-1 1 0 0 0,1-1 0 0 0,-1 0 0 0 0,1 0 0 0 0,-1 0 0 0 0,1 0 0 0 0,-1 0 0 0 0,1 0 0 0 0,-1 0 0 0 0,1 0 0 0 0,-1 0 0 0 0,1 0 0 0 0,-1 0 0 0 0,1 0 0 0 0,-1 0 0 0 0,1 0 0 0 0,-1 0 1 0 0,1 0-1 0 0,-1-1 0 0 0,1 1 0 0 0,-1 0 0 0 0,1 0 0 0 0,-1-1 0 0 0,1 1 0 0 0,-1 0 0 0 0,0-1 0 0 0,1 1 0 0 0,-1 0 0 0 0,1-1 0 0 0,-1 1 16 0 0,5-4-243 0 0,-1 0-1 0 0,0-1 1 0 0,0 1-1 0 0,1-3 244 0 0,-1 2-214 0 0,6-6 246 0 0,0-1 0 0 0,-1 1 0 0 0,-1-2 0 0 0,0 1 0 0 0,5-12-32 0 0,-15 31 626 0 0,-1 0 0 0 0,1 0 0 0 0,1 0 0 0 0,-1 1-626 0 0,1-4 7 0 0,1 1 0 0 0,-1-1 0 0 0,1 1 0 0 0,0-1 0 0 0,1 3-7 0 0,4 10 39 0 0,-5-16-77 0 0,1-1 0 0 0,-1 1 0 0 0,1-1-1 0 0,-1 1 1 0 0,1 0 0 0 0,-1-1 0 0 0,1 1 0 0 0,-1-1 0 0 0,1 0 0 0 0,-1 1 0 0 0,1-1 0 0 0,-1 1 0 0 0,1-1 0 0 0,0 0 0 0 0,-1 1 0 0 0,1-1 0 0 0,0 0 0 0 0,0 0 0 0 0,-1 0 0 0 0,1 1 0 0 0,0-1 0 0 0,-1 0 0 0 0,1 0 0 0 0,0 0 0 0 0,0 0-1 0 0,-1 0 1 0 0,1 0 0 0 0,0 0 0 0 0,-1-1 0 0 0,1 1 0 0 0,0 0 0 0 0,-1 0 0 0 0,1-1 0 0 0,0 1 0 0 0,-1 0 0 0 0,1 0 0 0 0,0-1 0 0 0,-1 1 0 0 0,1-1 0 0 0,-1 1 0 0 0,1-1 0 0 0,-1 1 0 0 0,1-1 0 0 0,-1 1 0 0 0,1-1 38 0 0,4-4-493 0 0,0 0 0 0 0,-1 1 0 0 0,1-2 0 0 0,1-2 493 0 0,-4 5-221 0 0,18-28-1071 0 0,-13 20 2501 0 0,1-1 1 0 0,6-6-1210 0 0,-17 33 2247 0 0,0 19-1973 0 0,3-34-243 0 0,0 5-42 0 0,-1 19 96 0 0,1-23-131 0 0,0 1 1 0 0,0-1 0 0 0,1 0-1 0 0,-1 0 1 0 0,0 0 0 0 0,0 0-1 0 0,1-1 1 0 0,-1 1 0 0 0,0 0-1 0 0,1 0 1 0 0,-1 0 0 0 0,1 0-1 0 0,-1 0 1 0 0,1 0-1 0 0,-1 0 1 0 0,1-1 0 0 0,0 1-1 0 0,-1 0 1 0 0,2 0 45 0 0,-2-1-88 0 0,1 0 0 0 0,-1 0 0 0 0,1 0 0 0 0,-1 0 0 0 0,1 0 0 0 0,-1 0 0 0 0,1 0 0 0 0,-1 0 0 0 0,1 0 0 0 0,-1 0 0 0 0,1 0 0 0 0,-1 0 0 0 0,0 0 0 0 0,1 0 0 0 0,-1-1 0 0 0,1 1 0 0 0,-1 0 0 0 0,1 0 0 0 0,-1-1 0 0 0,0 1-1 0 0,1 0 1 0 0,-1-1 0 0 0,1 1 0 0 0,-1 0 0 0 0,0-1 0 0 0,1 1 0 0 0,-1 0 0 0 0,0-1 0 0 0,0 1 0 0 0,1-1 0 0 0,-1 1 0 0 0,0 0 0 0 0,0-1 88 0 0,11-18-1831 0 0,-9 15 1410 0 0,31-49-1269 0 0,-8 21 3399 0 0,-24 32-1658 0 0,-1-1-1 0 0,0 1 1 0 0,0 0 0 0 0,0 0 0 0 0,0 0 0 0 0,0 0 0 0 0,0-1 0 0 0,0 1 0 0 0,1 0 0 0 0,-1 0 0 0 0,0 0-1 0 0,0 0 1 0 0,0 0 0 0 0,0-1 0 0 0,1 1 0 0 0,-1 0 0 0 0,0 0 0 0 0,0 0 0 0 0,0 0 0 0 0,1 0-1 0 0,-1 0 1 0 0,0 0 0 0 0,0 0 0 0 0,0 0 0 0 0,1 0 0 0 0,-1 0 0 0 0,0 0 0 0 0,0 0 0 0 0,0 0-1 0 0,1 0 1 0 0,-1 0 0 0 0,0 0 0 0 0,0 0 0 0 0,0 0 0 0 0,1 0 0 0 0,-1 0-51 0 0,1 8 1563 0 0,-5 11-345 0 0,2-13-1193 0 0,-1-1 0 0 0,1 1 1 0 0,0 0-1 0 0,0 0 0 0 0,1 0 1 0 0,-1-1-1 0 0,2 1 0 0 0,-1 0 1 0 0,0 1-1 0 0,1-1 0 0 0,0 0 1 0 0,1 0-1 0 0,-1 0 0 0 0,2 4-25 0 0,-2-9-109 0 0,0-1-1 0 0,1 1 1 0 0,-1-1-1 0 0,0 0 1 0 0,0 1-1 0 0,1-1 1 0 0,-1 0-1 0 0,0 0 1 0 0,1 1-1 0 0,-1-1 1 0 0,0 0-1 0 0,1 0 1 0 0,-1 1-1 0 0,0-1 1 0 0,1 0-1 0 0,-1 0 1 0 0,0 0-1 0 0,1 1 1 0 0,-1-1-1 0 0,1 0 1 0 0,-1 0-1 0 0,1 0 1 0 0,-1 0-1 0 0,0 0 1 0 0,1 0-1 0 0,-1 0 1 0 0,1 0-1 0 0,-1 0 1 0 0,0 0-1 0 0,1 0 1 0 0,-1 0-1 0 0,1 0 1 0 0,-1-1-1 0 0,1 1 1 0 0,-1 0-1 0 0,0 0 1 0 0,1 0-1 0 0,-1-1 1 0 0,0 1 109 0 0,15-9-4457 0 0,-7 3 1262 0 0</inkml:trace>
  <inkml:trace contextRef="#ctx0" brushRef="#br1" timeOffset="41">2954 3243 464 0 0,'2'-14'9986'0'0,"-1"-11"-3491"0"0,-1 24-6316 0 0,0 1 0 0 0,0-1 0 0 0,0 0 0 0 0,0 0 0 0 0,0 0 0 0 0,0 1 0 0 0,-1-1 0 0 0,1 0-1 0 0,0 0 1 0 0,0 0 0 0 0,-1 1 0 0 0,1-1 0 0 0,-1 0 0 0 0,1 1 0 0 0,0-1 0 0 0,-1 0 0 0 0,1 1 0 0 0,-1-1 0 0 0,0 0 0 0 0,1 1 0 0 0,-1-1 0 0 0,1 1 0 0 0,-1-1-180 0 0,0 1 85 0 0,0 0-1 0 0,0 0 1 0 0,0 0-1 0 0,1 0 0 0 0,-1 0 1 0 0,0 0-1 0 0,0 0 1 0 0,0 0-1 0 0,0 1 0 0 0,1-1 1 0 0,-1 0-1 0 0,0 0 1 0 0,0 1-1 0 0,0-1 0 0 0,1 0 1 0 0,-1 1-1 0 0,0-1 0 0 0,1 1 1 0 0,-1-1-1 0 0,0 1 1 0 0,1 0-1 0 0,-1-1 0 0 0,0 1 1 0 0,1-1-1 0 0,-1 1 1 0 0,1 0-1 0 0,-1 0-83 0 0,-13 20 665 0 0,8-10-461 0 0,-15 29 167 0 0,20-37-367 0 0,0 0 1 0 0,0 0 0 0 0,0 1-1 0 0,1-1 1 0 0,-1 0-1 0 0,1 1 1 0 0,-1-1 0 0 0,1 0-1 0 0,0 1 1 0 0,0-1 0 0 0,1 3-5 0 0,-1-5-10 0 0,0-1 0 0 0,0 1 0 0 0,0-1 0 0 0,0 1 0 0 0,1-1 0 0 0,-1 0 0 0 0,0 1 0 0 0,0-1 0 0 0,0 1 0 0 0,0-1 0 0 0,1 1 1 0 0,-1-1-1 0 0,0 0 0 0 0,1 1 0 0 0,-1-1 0 0 0,0 0 0 0 0,0 1 0 0 0,1-1 0 0 0,-1 0 0 0 0,1 1 0 0 0,-1-1 0 0 0,0 0 0 0 0,1 0 1 0 0,-1 0-1 0 0,1 1 0 0 0,-1-1 0 0 0,0 0 0 0 0,1 0 0 0 0,-1 0 0 0 0,1 0 0 0 0,-1 0 0 0 0,1 0 10 0 0,0 0-36 0 0,1 0 0 0 0,-1 0 0 0 0,1 0 0 0 0,-1-1 0 0 0,0 1 0 0 0,1-1 0 0 0,-1 1 0 0 0,0-1 0 0 0,1 1 0 0 0,-1-1 0 0 0,1 0 36 0 0,2-2-121 0 0,0 0 1 0 0,0 0-1 0 0,0 0 0 0 0,-1 0 1 0 0,1-1-1 0 0,1-1 121 0 0,-3 2-46 0 0,14-18-258 0 0,-15 20 333 0 0,-1 0 0 0 0,1 0 0 0 0,0 0 0 0 0,0 1 1 0 0,0-1-1 0 0,0 0 0 0 0,0 1 0 0 0,-1-1 0 0 0,1 0 0 0 0,0 1 1 0 0,0-1-1 0 0,1 1 0 0 0,-1-1 0 0 0,0 1 0 0 0,0 0 0 0 0,0 0 1 0 0,0-1-1 0 0,0 1 0 0 0,1 0-29 0 0,-1 0 41 0 0,-1 1 1 0 0,1-1-1 0 0,-1 1 1 0 0,1-1-1 0 0,-1 1 1 0 0,1-1-1 0 0,-1 1 0 0 0,0-1 1 0 0,1 1-1 0 0,-1-1 1 0 0,0 1-1 0 0,1-1 1 0 0,-1 1-1 0 0,0 0 0 0 0,1-1 1 0 0,-1 1-1 0 0,0 0 1 0 0,0-1-1 0 0,0 1 1 0 0,0 0-1 0 0,0-1 0 0 0,0 1 1 0 0,0 0-42 0 0,2 18 436 0 0,-2-16-358 0 0,1 32 489 0 0,-3 24-567 0 0,0 4-14 0 0,-1-9-84 0 0,2-49 4 0 0,1-1-1 0 0,-1 1 1 0 0,0-1 0 0 0,-1 1 0 0 0,1-1 0 0 0,-1 0 0 0 0,0 1 0 0 0,0-1-1 0 0,0 0 1 0 0,-2 2 94 0 0,4-6-45 0 0,0 1-1 0 0,-1-1 1 0 0,1 1 0 0 0,0-1-1 0 0,-1 0 1 0 0,1 1 0 0 0,-1-1-1 0 0,1 1 1 0 0,0-1-1 0 0,-1 0 1 0 0,1 1 0 0 0,-1-1-1 0 0,1 0 1 0 0,-1 0-1 0 0,1 1 1 0 0,-1-1 0 0 0,1 0-1 0 0,-1 0 1 0 0,1 0 0 0 0,-1 0-1 0 0,0 0 1 0 0,1 0-1 0 0,-1 0 1 0 0,1 0 0 0 0,-1 0-1 0 0,1 0 1 0 0,-1 0-1 0 0,1 0 1 0 0,-1 0 45 0 0,0-1-97 0 0,-1 1 0 0 0,1-1-1 0 0,0 0 1 0 0,0 1 0 0 0,0-1 0 0 0,0 0-1 0 0,0 0 1 0 0,0 0 0 0 0,0 0 0 0 0,0 0 0 0 0,0 0-1 0 0,0 0 98 0 0,-4-6-697 0 0,1 0 0 0 0,0 0 1 0 0,0 0-1 0 0,1 0 697 0 0,2 5-306 0 0,-7-17-2185 0 0,4 8-3960 0 0,0-1 0 0 0,-2-11 6451 0 0,3 6-1752 0 0,2 0 1084 0 0</inkml:trace>
  <inkml:trace contextRef="#ctx0" brushRef="#br1" timeOffset="42">3117 3187 736 0 0,'-11'-4'10828'0'0,"2"2"-5025"0"0,7 2-5526 0 0,0 0 0 0 0,0 0-1 0 0,1 1 1 0 0,-1-1 0 0 0,0 1 0 0 0,1-1 0 0 0,-1 1 0 0 0,1-1 0 0 0,-1 1-1 0 0,1 0 1 0 0,-1 0 0 0 0,1 0 0 0 0,-1 0 0 0 0,1 0 0 0 0,0 0 0 0 0,-2 1-277 0 0,-5 4 607 0 0,-13 11 550 0 0,20-16-1124 0 0,0 0 1 0 0,0-1 0 0 0,1 1 0 0 0,-1 0 0 0 0,1 0 0 0 0,-1 0-1 0 0,1 0 1 0 0,-1 0 0 0 0,1 0 0 0 0,0 0 0 0 0,-1 0 0 0 0,1 0 0 0 0,0 0-1 0 0,0 0-33 0 0,0-1-2 0 0,0 1 0 0 0,0 0-1 0 0,0-1 1 0 0,0 1-1 0 0,0 0 1 0 0,1-1 0 0 0,-1 1-1 0 0,0-1 1 0 0,0 1-1 0 0,1 0 1 0 0,-1-1 0 0 0,0 1-1 0 0,1-1 1 0 0,-1 1-1 0 0,1-1 1 0 0,-1 1 0 0 0,0-1-1 0 0,1 1 1 0 0,-1-1-1 0 0,1 0 1 0 0,0 1 0 0 0,-1-1-1 0 0,1 0 1 0 0,-1 1-1 0 0,1-1 1 0 0,-1 0-1 0 0,1 0 1 0 0,0 1 0 0 0,-1-1 2 0 0,23 5-231 0 0,-12-2 82 0 0,-7-2 61 0 0,0 0 1 0 0,1 1-1 0 0,-1 0 0 0 0,0 0 0 0 0,0 0 1 0 0,0 1-1 0 0,0-1 0 0 0,0 1 0 0 0,1 1 88 0 0,-4-3 7 0 0,0 0 0 0 0,0 0-1 0 0,-1 0 1 0 0,1 0 0 0 0,0 1-1 0 0,0-1 1 0 0,-1 0-1 0 0,1 0 1 0 0,-1 1 0 0 0,1-1-1 0 0,-1 0 1 0 0,0 1 0 0 0,1-1-1 0 0,-1 0 1 0 0,0 1 0 0 0,0-1-1 0 0,0 1 1 0 0,0-1-1 0 0,0 0 1 0 0,0 1 0 0 0,0-1-1 0 0,0 1 1 0 0,-1-1 0 0 0,1 0-1 0 0,-1 1 1 0 0,1-1-1 0 0,-1 0 1 0 0,1 0 0 0 0,-1 1-1 0 0,0-1 1 0 0,1 0 0 0 0,-1 0-1 0 0,0 0-6 0 0,-1 2 57 0 0,0-1-1 0 0,0 1 0 0 0,0-1 1 0 0,0 0-1 0 0,0 0 0 0 0,0 0 1 0 0,0 0-1 0 0,-1 0 0 0 0,1 0 1 0 0,-1-1-1 0 0,0 1 0 0 0,1-1 1 0 0,-1 0-1 0 0,0 1 0 0 0,0-1 1 0 0,0-1-1 0 0,0 1 0 0 0,0 0 1 0 0,0-1-1 0 0,-2 1-56 0 0,1-1-344 0 0,0 0 0 0 0,0 0 0 0 0,1 0 0 0 0,-1-1 0 0 0,0 0 0 0 0,0 1 0 0 0,-2-2 344 0 0,3 1-958 0 0,-1-1 1 0 0,1 1-1 0 0,-1-1 0 0 0,1 0 0 0 0,-1 0 0 0 0,1 0 1 0 0,-2-2 957 0 0,-4-5-6147 0 0</inkml:trace>
  <inkml:trace contextRef="#ctx0" brushRef="#br1" timeOffset="43">3417 3145 0 0 0,'5'-33'1099'0'0,"-2"-15"-1099"0"0,-2 38 272 0 0,-1 9-343 0 0,1-14 1986 0 0,3 2 7130 0 0,-1 39-3908 0 0,-3 20-2329 0 0,-3 3-2808 0 0,0-3 747 0 0,3 9-747 0 0,6 58-44 0 0,-2-83-4267 0 0,3 14 4311 0 0,-6-38 416 0 0,2 3-7499 0 0,-2-6 143 0 0,-2-10 4900 0 0,-1 1 1706 0 0</inkml:trace>
  <inkml:trace contextRef="#ctx0" brushRef="#br1" timeOffset="44">3531 2981 0 0 0,'3'-36'3807'0'0,"-4"37"4917"0"0,-1 5-5931 0 0,0 9-1244 0 0,-4 87 2564 0 0,3 52-3268 0 0,0-43-833 0 0,1-56-907 0 0,-4 5 895 0 0,-1-10-3814 0 0,7-46 2402 0 0,-1 1-3641 0 0,0 0-3549 0 0,0-5 7711 0 0</inkml:trace>
  <inkml:trace contextRef="#ctx0" brushRef="#br1" timeOffset="45">3358 3264 656 0 0,'-6'6'2202'0'0,"-2"0"7532"0"0,6-7-2845 0 0,8-7-8062 0 0,6-7 1480 0 0,0 0-1 0 0,2 2 1 0 0,-1 0 0 0 0,2 0 0 0 0,0 1-1 0 0,0 1 1 0 0,5-2-307 0 0,55-40 260 0 0,-19 12-1431 0 0,-37 30-377 0 0,7-4-2386 0 0,-14 2-8209 0 0,-12 12 11488 0 0,-1 0 263 0 0</inkml:trace>
  <inkml:trace contextRef="#ctx0" brushRef="#br1" timeOffset="46">3401 3283 1000 0 0,'-6'6'3121'0'0,"-18"22"7195"0"0,22-25-9839 0 0,0 0 1 0 0,0 0 0 0 0,0 1 0 0 0,0-1-1 0 0,1 1 1 0 0,-1-1 0 0 0,1 1 0 0 0,-1 1-478 0 0,2-4 34 0 0,0-1 0 0 0,0 1 1 0 0,0-1-1 0 0,-1 1 1 0 0,1-1-1 0 0,0 1 0 0 0,0-1 1 0 0,0 1-1 0 0,0-1 1 0 0,0 1-1 0 0,0 0 1 0 0,0-1-1 0 0,0 1 0 0 0,0-1 1 0 0,0 1-1 0 0,0-1 1 0 0,1 1-1 0 0,-1-1 0 0 0,0 1 1 0 0,0 0-1 0 0,1-1 1 0 0,-1 1-1 0 0,0-1 0 0 0,0 0 1 0 0,1 1-1 0 0,-1-1 1 0 0,1 1-1 0 0,-1-1-34 0 0,1 0 17 0 0,-1 1 1 0 0,1-1-1 0 0,0 0 0 0 0,0 0 0 0 0,-1 0 1 0 0,1 0-1 0 0,0 0 0 0 0,0 0 0 0 0,-1 0 1 0 0,1-1-1 0 0,0 1 0 0 0,0 0 0 0 0,-1 0 1 0 0,1 0-1 0 0,0-1 0 0 0,-1 1 0 0 0,1 0 1 0 0,0-1-18 0 0,28-18 139 0 0,-29 18-131 0 0,205-171-705 0 0,-169 145-4182 0 0,-10 11-2256 0 0,-12 9 1790 0 0</inkml:trace>
  <inkml:trace contextRef="#ctx0" brushRef="#br1" timeOffset="47">613 3959 376 0 0,'-1'0'12996'0'0,"5"1"-5448"0"0,12 0-3512 0 0,17-1-6761 0 0,-20-1 4626 0 0,-9 0-1849 0 0,32-6-1432 0 0,0-1 1 0 0,2-3 1379 0 0,-5 0-994 0 0,2-1-609 0 0</inkml:trace>
  <inkml:trace contextRef="#ctx0" brushRef="#br1" timeOffset="48">1114 3804 176 0 0,'-1'-7'3580'0'0,"1"9"4787"0"0,1 7-676 0 0,0-2-8964 0 0,-2 71 3815 0 0,5-32-3025 0 0,4 24 483 0 0,-3-45-2048 0 0,-3-14-5087 0 0,-1-10-968 0 0,0-3 6397 0 0</inkml:trace>
  <inkml:trace contextRef="#ctx0" brushRef="#br1" timeOffset="49">1015 3818 520 0 0,'-8'-10'10156'0'0,"7"0"-3666"0"0,1 8-6116 0 0,1 1 1 0 0,-1 0-1 0 0,1-1 1 0 0,-1 1-1 0 0,1 0 1 0 0,0-1-1 0 0,0 1 1 0 0,0 0-1 0 0,0 0 1 0 0,0 0-1 0 0,0 0 1 0 0,0 0-1 0 0,0 0 1 0 0,0 0-375 0 0,4-3 191 0 0,0 1-1 0 0,0 0 1 0 0,0 0 0 0 0,0 0-1 0 0,0 1 1 0 0,1-1 0 0 0,0 1-191 0 0,19-4-472 0 0,0 2 0 0 0,0 0 0 0 0,0 2 1 0 0,9 0 471 0 0,-11 1-895 0 0,-8 0-215 0 0</inkml:trace>
  <inkml:trace contextRef="#ctx0" brushRef="#br1" timeOffset="50">1242 3925 176 0 0,'-4'-7'1340'0'0,"-1"3"8021"0"0,3 6-1750 0 0,3 7-6992 0 0,2 0-120 0 0,0 0-1 0 0,0-1 1 0 0,1 1 0 0 0,0-1 0 0 0,1 0-1 0 0,2 4-498 0 0,-6-11-36 0 0,0 0 0 0 0,0 1 0 0 0,0-1 0 0 0,0 0 0 0 0,0 0 0 0 0,1 0 0 0 0,-1 0 0 0 0,0 0 0 0 0,0-1 0 0 0,1 1 0 0 0,-1 0 0 0 0,0-1 1 0 0,1 1-1 0 0,-1 0 0 0 0,1-1 0 0 0,-1 0 0 0 0,0 1 0 0 0,1-1 0 0 0,-1 0 0 0 0,1 0 0 0 0,0 0 0 0 0,-1 0 0 0 0,1 0 0 0 0,-1 0 0 0 0,1 0 0 0 0,-1 0 0 0 0,1-1 0 0 0,-1 1 0 0 0,0 0 0 0 0,1-1 0 0 0,-1 0 0 0 0,1 1 0 0 0,-1-1 0 0 0,1 0 36 0 0,2-1-786 0 0,1-1 0 0 0,-1 0 0 0 0,1 0 0 0 0,-1 0 0 0 0,0-1 0 0 0,0 1 0 0 0,-1-1 0 0 0,1 0 0 0 0,0-1 786 0 0,9-10-6051 0 0,7-11-610 0 0,-11 6 7978 0 0,-9 20-1127 0 0,0 0 0 0 0,0 0 0 0 0,0 0 1 0 0,0 0-1 0 0,0 0 0 0 0,0 0 0 0 0,0 0 0 0 0,0-1 0 0 0,0 1 0 0 0,0 0 0 0 0,0 0 0 0 0,0 0 0 0 0,0 0 0 0 0,0 0 0 0 0,0 0 0 0 0,0 0 1 0 0,0 0-1 0 0,0 0 0 0 0,0 0 0 0 0,0-1 0 0 0,0 1 0 0 0,0 0 0 0 0,0 0 0 0 0,0 0 0 0 0,0 0 0 0 0,0 0 0 0 0,0 0 0 0 0,0 0 0 0 0,0 0 1 0 0,0 0-1 0 0,0 0 0 0 0,0 0 0 0 0,0-1 0 0 0,0 1 0 0 0,0 0 0 0 0,0 0 0 0 0,0 0 0 0 0,0 0 0 0 0,0 0 0 0 0,-1 0 0 0 0,1 0 1 0 0,0 0-1 0 0,0 0 0 0 0,0 0 0 0 0,0 0 0 0 0,0 0 0 0 0,0 0 0 0 0,0 0 0 0 0,0 0 0 0 0,0 0 0 0 0,0 0 0 0 0,-1 0 0 0 0,1 0 0 0 0,0 0-190 0 0,-6 3 3548 0 0,-7 7-1807 0 0,1 13-795 0 0,2-1-1 0 0,0 1 1 0 0,-7 24-946 0 0,3-8 62 0 0,9-25-804 0 0,1-1 0 0 0,1 1-1 0 0,0 2 743 0 0,-3 23-8499 0 0,5-31 903 0 0</inkml:trace>
  <inkml:trace contextRef="#ctx0" brushRef="#br1" timeOffset="51">1464 3950 168 0 0,'-2'11'11229'0'0,"-1"6"-5218"0"0,-2 21-2815 0 0,1 22-3196 0 0,5-44-30 0 0,0 0-1 0 0,1 0 0 0 0,0-1 1 0 0,5 14 30 0 0,-5-26-202 0 0,0-9 94 0 0,1-9 24 0 0,-5-15 79 0 0,-3-19 5 0 0,2 17 86 0 0,0-16-86 0 0,3 38 32 0 0,1 0-1 0 0,-1 0 0 0 0,2 0 1 0 0,-1 0-1 0 0,1 1 1 0 0,4-10-32 0 0,-6 18 5 0 0,0 0 1 0 0,1 0-1 0 0,-1 0 0 0 0,1 0 1 0 0,-1 0-1 0 0,1 0 1 0 0,0-1-1 0 0,-1 1 1 0 0,1 1-1 0 0,0-1 1 0 0,0 0-1 0 0,-1 0 0 0 0,1 0 1 0 0,0 0-1 0 0,0 0 1 0 0,0 1-1 0 0,0-1 1 0 0,0 0-1 0 0,0 1 1 0 0,0-1-1 0 0,1 1 0 0 0,-1 0 1 0 0,0-1-1 0 0,0 1 1 0 0,0 0-1 0 0,0-1 1 0 0,1 1-1 0 0,-1 0 1 0 0,0 0-1 0 0,0 0 0 0 0,0 0 1 0 0,1 0-1 0 0,-1 0 1 0 0,0 0-1 0 0,0 1 1 0 0,0-1-1 0 0,1 0 1 0 0,-1 1-1 0 0,0-1 0 0 0,0 1 1 0 0,0-1-1 0 0,0 1 1 0 0,1 0-6 0 0,2 1 5 0 0,0 0 1 0 0,-1 1-1 0 0,1-1 1 0 0,-1 1-1 0 0,1 0 1 0 0,-1 0-1 0 0,0 0 1 0 0,0 1-1 0 0,0-1 1 0 0,0 1-1 0 0,2 3-5 0 0,-5-6 8 0 0,1 0-1 0 0,-1 0 0 0 0,1 0 0 0 0,-1 0 0 0 0,1 1 0 0 0,-1-1 1 0 0,0 0-1 0 0,1 0 0 0 0,-1 0 0 0 0,0 0 0 0 0,0 1 1 0 0,0-1-1 0 0,0 0 0 0 0,0 0 0 0 0,0 1 0 0 0,0-1 0 0 0,0 0 1 0 0,-1 0-1 0 0,1 0 0 0 0,0 0 0 0 0,-1 1 0 0 0,1-1-7 0 0,-1 0 58 0 0,0 1 1 0 0,-1-1-1 0 0,1 1 0 0 0,0-1 0 0 0,0 0 0 0 0,-1 1 0 0 0,1-1 0 0 0,0 0 0 0 0,-1 0 0 0 0,1 0 0 0 0,-1 0 1 0 0,0 0-1 0 0,0 0-58 0 0,-5 2-314 0 0,0-1 1 0 0,0 0-1 0 0,0 0 0 0 0,0 0 1 0 0,-1-1-1 0 0,-5 1 314 0 0,5-3-2870 0 0,3 1-1751 0 0,3-1-4611 0 0</inkml:trace>
  <inkml:trace contextRef="#ctx0" brushRef="#br1" timeOffset="52">643 4615 520 0 0,'-6'2'997'0'0,"-3"4"9591"0"0,8-3-1588 0 0,10-7-7811 0 0,3-1-798 0 0,0 0 1 0 0,0 1-1 0 0,0 1 0 0 0,0 0 1 0 0,1 0-1 0 0,3 1-391 0 0,13-1-1439 0 0,-1 1-1 0 0,10 2 1440 0 0,-9 1-1231 0 0</inkml:trace>
  <inkml:trace contextRef="#ctx0" brushRef="#br1" timeOffset="53">1066 4499 0 0 0,'-5'-7'-1196'0'0,"0"-1"12250"0"0,4 11-5059 0 0,1 4-5207 0 0,-1 39 867 0 0,1 10-1292 0 0,2 10-363 0 0,-2-61-200 0 0,1-2-132 0 0,-1 0-1 0 0,0 1 1 0 0,0-1-1 0 0,1 0 1 0 0,0 0-1 0 0,0 0 1 0 0,0 0-1 0 0,0 1 333 0 0,-1-4-165 0 0,1 0 0 0 0,-1 0 0 0 0,0-1 0 0 0,1 1-1 0 0,-1 0 1 0 0,0-1 0 0 0,0 1 0 0 0,0 0 0 0 0,1-1-1 0 0,-1 1 1 0 0,0 0 0 0 0,0-1 0 0 0,0 1 0 0 0,0-1-1 0 0,0 1 1 0 0,0 0 0 0 0,1-1 0 0 0,-1 1 0 0 0,0-1 0 0 0,0 1-1 0 0,0 0 1 0 0,0-1 0 0 0,-1 1 0 0 0,1-1 0 0 0,0 1-1 0 0,0 0 166 0 0,1-16-1527 0 0,-1 2 958 0 0,-1 0 1 0 0,-1 0-1 0 0,0 0 0 0 0,-3-6 569 0 0,2 5 474 0 0,0-1 1 0 0,1 1-1 0 0,0-7-474 0 0,1 12 956 0 0,2 1 1 0 0,-1-1-1 0 0,1 1 1 0 0,0-1 0 0 0,1 1-1 0 0,0-1 1 0 0,1-1-957 0 0,-2 9 104 0 0,0 0 1 0 0,0-1 0 0 0,0 1-1 0 0,0 0 1 0 0,0 0-1 0 0,0 0 1 0 0,1 0 0 0 0,-1 0-1 0 0,1 0 1 0 0,0 0 0 0 0,-1 0-1 0 0,1 0 1 0 0,0 1-1 0 0,0-1 1 0 0,0 1 0 0 0,0-1-1 0 0,0 1 1 0 0,1 0 0 0 0,-1 0-1 0 0,0 0 1 0 0,0 0-1 0 0,1 0 1 0 0,-1 1 0 0 0,1-1-1 0 0,-1 1 1 0 0,1-1-1 0 0,-1 1 1 0 0,1 0 0 0 0,0 0-105 0 0,-1 0 27 0 0,1 0 0 0 0,-1 1 0 0 0,0-1 0 0 0,0 0 0 0 0,0 1 1 0 0,0-1-1 0 0,0 1 0 0 0,0 0 0 0 0,0 0 0 0 0,0 0 0 0 0,0 0 0 0 0,0 0 1 0 0,1 1-28 0 0,-2-1 18 0 0,-1-1 1 0 0,1 1 0 0 0,-1-1 0 0 0,1 1 0 0 0,-1-1 0 0 0,1 1 0 0 0,-1-1 0 0 0,1 1 0 0 0,-1 0 0 0 0,0-1-1 0 0,1 1 1 0 0,-1 0 0 0 0,0-1 0 0 0,1 1 0 0 0,-1 0 0 0 0,0-1 0 0 0,0 1 0 0 0,0 0 0 0 0,0 0-1 0 0,0-1 1 0 0,0 1 0 0 0,0 0 0 0 0,0 0 0 0 0,0-1 0 0 0,0 1 0 0 0,0 0 0 0 0,0 0 0 0 0,0-1 0 0 0,-1 1-1 0 0,1 0 1 0 0,0-1 0 0 0,0 1 0 0 0,-1 0 0 0 0,1-1 0 0 0,-1 1 0 0 0,1 0 0 0 0,0-1 0 0 0,-1 1-19 0 0,-7 9 259 0 0,-15 17 70 0 0,2-2-240 0 0,17-19-77 0 0,0 0 1 0 0,-1-1-1 0 0,0 0 0 0 0,-2 2-12 0 0,6-6 0 0 0,0 0-1 0 0,0-1 0 0 0,0 1 1 0 0,1 0-1 0 0,-1 0 0 0 0,0 0 0 0 0,1-1 1 0 0,-1 1-1 0 0,0 0 0 0 0,1 0 1 0 0,-1 0-1 0 0,1 0 0 0 0,-1 0 0 0 0,1 0 1 0 0,0 1-1 0 0,-1 0 1 0 0,1-2-1 0 0,0 0 0 0 0,0 0 0 0 0,0 1 0 0 0,0-1 0 0 0,0 0 0 0 0,0 0 0 0 0,0 0 0 0 0,0 1 0 0 0,1-1 0 0 0,-1 0 0 0 0,0 0 1 0 0,0 1-1 0 0,0-1 0 0 0,0 0 0 0 0,0 0 0 0 0,0 0 0 0 0,1 0 0 0 0,-1 1 0 0 0,0-1 0 0 0,0 0 0 0 0,0 0 0 0 0,0 0 0 0 0,1 0 0 0 0,-1 0 0 0 0,0 1 0 0 0,0-1 0 0 0,1 0 1 0 0,10 0-35 0 0,-4-1 34 0 0,1 0 1 0 0,0 1-1 0 0,-1 0 0 0 0,1 0 0 0 0,0 1 0 0 0,0 0 0 0 0,-1 0 0 0 0,1 0 0 0 0,-1 1 0 0 0,5 2 1 0 0,-8-2 4 0 0,-1-1 0 0 0,1 1 1 0 0,0 0-1 0 0,-1 0 0 0 0,0 0 0 0 0,1 0 0 0 0,-1 1 0 0 0,0-1 0 0 0,0 1 0 0 0,0 0-4 0 0,-1-1 2 0 0,-1 0 0 0 0,1 0-1 0 0,-1 0 1 0 0,0 0 0 0 0,0 1 0 0 0,0-1-1 0 0,0 0 1 0 0,0 1 0 0 0,0-1 0 0 0,0 0 0 0 0,-1 1-1 0 0,1-1 1 0 0,-1 1 0 0 0,0-1 0 0 0,0 1-1 0 0,0 1-1 0 0,0-2 6 0 0,0 0 0 0 0,0-1 0 0 0,0 1 0 0 0,-1 0-1 0 0,1 0 1 0 0,-1 0 0 0 0,1-1 0 0 0,-1 1 0 0 0,0 0-1 0 0,1-1 1 0 0,-1 1 0 0 0,0-1 0 0 0,0 1 0 0 0,0-1-1 0 0,0 1 1 0 0,-1-1 0 0 0,1 1 0 0 0,0-1-1 0 0,-1 0-5 0 0,0 1 24 0 0,-1 0 0 0 0,0-1 0 0 0,0 1 0 0 0,0-1-1 0 0,0 1 1 0 0,0-1 0 0 0,0 0 0 0 0,0 0 0 0 0,0 0-1 0 0,-1 0-23 0 0,-9 0 8 0 0,0 0-1 0 0,0 0 0 0 0,0-1 0 0 0,-11-2-7 0 0,21 2-37 0 0,2 0-367 0 0,-14-2 170 0 0,10 0-3985 0 0,8-1-8497 0 0,1 1 10485 0 0</inkml:trace>
  <inkml:trace contextRef="#ctx0" brushRef="#br1" timeOffset="54">1300 4612 640 0 0,'-3'-7'13930'0'0,"3"7"-7123"0"0,11-4-7233 0 0,-4 2 289 0 0,-1-1 0 0 0,0 0 1 0 0,0-1-1 0 0,0 1 0 0 0,0-1 0 0 0,-1 0 0 0 0,4-4 137 0 0,-7 6-134 0 0,0 0 0 0 0,0 1 0 0 0,0-1 1 0 0,-1 0-1 0 0,1 0 0 0 0,0 0 0 0 0,-1 0 0 0 0,0 0 0 0 0,0-1 0 0 0,1 1 0 0 0,-1 0 0 0 0,-1-1 0 0 0,1 1 0 0 0,0 0 0 0 0,-1-1 1 0 0,1 1-1 0 0,-1-1 0 0 0,1 1 0 0 0,-1-1 0 0 0,0 0 0 0 0,0-1 134 0 0,-1 3 25 0 0,1 1 0 0 0,0 0 1 0 0,0-1-1 0 0,0 1 0 0 0,-1-1 0 0 0,1 1 0 0 0,0 0 1 0 0,0-1-1 0 0,-1 1 0 0 0,1-1 0 0 0,0 1 0 0 0,-1 0 0 0 0,1 0 1 0 0,0-1-1 0 0,-1 1 0 0 0,1 0 0 0 0,-1 0 0 0 0,1-1 1 0 0,0 1-1 0 0,-1 0 0 0 0,1 0 0 0 0,-1 0 0 0 0,1 0 1 0 0,-1-1-1 0 0,1 1 0 0 0,-1 0 0 0 0,1 0 0 0 0,0 0 0 0 0,-1 0 1 0 0,1 0-1 0 0,-1 0 0 0 0,1 0 0 0 0,-1 1 0 0 0,1-1 1 0 0,-1 0-1 0 0,1 0 0 0 0,-1 0 0 0 0,1 0 0 0 0,0 0 1 0 0,-1 1-26 0 0,-18 7 1259 0 0,10-1-635 0 0,0 0 0 0 0,0 0 0 0 0,0 0 0 0 0,1 1 0 0 0,-4 6-624 0 0,9-10 150 0 0,0 0 1 0 0,0 0-1 0 0,0 0 1 0 0,0 0 0 0 0,0 1-1 0 0,1-1 1 0 0,0 1-1 0 0,0 0 1 0 0,0 0-1 0 0,1 0 1 0 0,0 0 0 0 0,0 0-1 0 0,0 3-150 0 0,1-7-47 0 0,0 1-1 0 0,0-1 1 0 0,0 1-1 0 0,0-1 1 0 0,0 1-1 0 0,1-1 1 0 0,-1 1-1 0 0,1-1 1 0 0,-1 1-1 0 0,1-1 1 0 0,-1 0-1 0 0,1 1 1 0 0,0-1-1 0 0,0 0 1 0 0,0 0-1 0 0,-1 1 1 0 0,1-1-1 0 0,1 0 1 0 0,-1 0 0 0 0,0 0-1 0 0,0 0 1 0 0,0 0-1 0 0,0 0 1 0 0,1 0-1 0 0,-1-1 1 0 0,0 1-1 0 0,1 0 1 0 0,-1-1-1 0 0,1 1 1 0 0,0 0 47 0 0,4 0-462 0 0,-1 0 1 0 0,0 0-1 0 0,0 0 1 0 0,0-1 0 0 0,1 1-1 0 0,-1-1 1 0 0,0 0-1 0 0,2-1 462 0 0,12-2-2373 0 0</inkml:trace>
  <inkml:trace contextRef="#ctx0" brushRef="#br1" timeOffset="55">1568 4508 144 0 0,'-5'-4'10786'0'0,"-6"1"-6937"0"0,-11 1-958 0 0,17 2-2603 0 0,1 1-1 0 0,0 0 0 0 0,0 1 1 0 0,0-1-1 0 0,0 1 0 0 0,0 0 1 0 0,0 0-1 0 0,0 0 0 0 0,0 0 1 0 0,1 1-1 0 0,-4 2-287 0 0,5-4-2 0 0,1 0 1 0 0,0 1-1 0 0,0-1 0 0 0,-1 0 0 0 0,1 1 1 0 0,0-1-1 0 0,0 0 0 0 0,0 1 1 0 0,0-1-1 0 0,1 1 0 0 0,-1 0 0 0 0,0-1 1 0 0,1 1-1 0 0,-1 0 0 0 0,1-1 0 0 0,-1 1 1 0 0,1 0-1 0 0,0 0 0 0 0,0 0 0 0 0,-1-1 1 0 0,2 1-1 0 0,-1 0 0 0 0,0 0 1 0 0,0-1-1 0 0,0 1 0 0 0,1 0 0 0 0,-1 0 1 0 0,1-1-1 0 0,-1 1 0 0 0,2 1 2 0 0,0 0-83 0 0,0 0 1 0 0,1 0-1 0 0,-1 0 0 0 0,1 0 0 0 0,0-1 1 0 0,0 1-1 0 0,0-1 0 0 0,0 1 1 0 0,1-1-1 0 0,-1 0 0 0 0,0 0 0 0 0,1-1 1 0 0,0 1-1 0 0,3 0 83 0 0,-2 0-96 0 0,-1 0-1 0 0,1 0 1 0 0,-1 1 0 0 0,1 0 0 0 0,-1-1-1 0 0,0 1 1 0 0,0 1 0 0 0,1 0 96 0 0,-5-4 3 0 0,0 1 0 0 0,1 0 0 0 0,-1-1 0 0 0,0 1 0 0 0,0 0 0 0 0,0-1 0 0 0,0 1 0 0 0,0-1 0 0 0,0 1 0 0 0,0 0 0 0 0,0-1 0 0 0,0 1 0 0 0,0 0 0 0 0,0-1 0 0 0,0 1 0 0 0,0 0 0 0 0,0-1 0 0 0,0 1 0 0 0,-1-1 0 0 0,1 1 0 0 0,0 0 0 0 0,-1-1 0 0 0,1 1 0 0 0,0-1 0 0 0,-1 1 0 0 0,1-1 0 0 0,0 1 0 0 0,-1-1 0 0 0,1 1 0 0 0,-1-1 0 0 0,1 1 0 0 0,-1-1 0 0 0,0 0-3 0 0,-17 15 139 0 0,-13 1 170 0 0,28-15-592 0 0,1 0 1 0 0,-1 0-1 0 0,0-1 1 0 0,1 1-1 0 0,-1 0 1 0 0,0-1-1 0 0,1 0 1 0 0,-1 0-1 0 0,0 0 1 0 0,0 0-1 0 0,-1 0 283 0 0,4 0-183 0 0,-1 0 0 0 0,1 0 0 0 0,0 0 0 0 0,0-1 0 0 0,-1 1 0 0 0,1 0 0 0 0,0 0 0 0 0,0 0 0 0 0,-1 0 1 0 0,1 0-1 0 0,0 0 0 0 0,0-1 0 0 0,-1 1 0 0 0,1 0 0 0 0,0 0 0 0 0,0 0 0 0 0,0 0 0 0 0,0-1 0 0 0,-1 1 0 0 0,1 0 0 0 0,0 0 0 0 0,0-1 0 0 0,0 1 0 0 0,0 0 0 0 0,0 0 0 0 0,-1-1 183 0 0,1-1-3187 0 0</inkml:trace>
  <inkml:trace contextRef="#ctx0" brushRef="#br1" timeOffset="56">1680 4523 640 0 0,'0'-1'815'0'0,"0"-1"1"0"0,-1 1-1 0 0,1 0 0 0 0,-1 0 1 0 0,1 0-1 0 0,-1 0 0 0 0,1 0 1 0 0,-1 0-1 0 0,0 0 0 0 0,1 0 1 0 0,-1 0-1 0 0,-1-1-815 0 0,2 2 273 0 0,0 0 1 0 0,-1-1-1 0 0,1 1 0 0 0,-1 0 0 0 0,1 0 1 0 0,-1-1-1 0 0,1 1 0 0 0,0 0 1 0 0,-1 0-1 0 0,1 0 0 0 0,-1 0 0 0 0,1 0 1 0 0,-1 0-1 0 0,1 0 0 0 0,-1 0 0 0 0,1 0 1 0 0,-1 0-1 0 0,1 0 0 0 0,-1 0 1 0 0,1 0-1 0 0,-1 0 0 0 0,1 0-273 0 0,-1 1 312 0 0,-1-1-1 0 0,1 1 1 0 0,0-1-1 0 0,0 1 1 0 0,-1 0-1 0 0,1 0 1 0 0,0 0 0 0 0,0-1-1 0 0,0 1 1 0 0,-1 1-312 0 0,-6 9 52 0 0,4-4 163 0 0,0-1 0 0 0,0 1 0 0 0,1 1 0 0 0,0-1 0 0 0,-1 5-215 0 0,3-9 4 0 0,0 1 0 0 0,0-1 0 0 0,1 1 0 0 0,-1-1 0 0 0,1 1 0 0 0,0-1 0 0 0,0 1 0 0 0,0-1 0 0 0,0 1 0 0 0,1-1 0 0 0,-1 1 0 0 0,1-1 0 0 0,0 2-4 0 0,0-4-29 0 0,-1-1 1 0 0,0 1-1 0 0,1-1 0 0 0,-1 1 0 0 0,1 0 0 0 0,-1-1 1 0 0,0 0-1 0 0,1 1 0 0 0,-1-1 0 0 0,1 1 0 0 0,0-1 1 0 0,-1 0-1 0 0,1 1 0 0 0,-1-1 0 0 0,1 0 0 0 0,0 0 1 0 0,-1 1-1 0 0,1-1 0 0 0,-1 0 0 0 0,1 0 0 0 0,0 0 1 0 0,-1 0-1 0 0,1 0 0 0 0,0 0 0 0 0,-1 0 0 0 0,1 0 1 0 0,0 0-1 0 0,-1 0 0 0 0,1 0 0 0 0,0 0 0 0 0,-1 0 1 0 0,1-1-1 0 0,0 1 0 0 0,-1 0 0 0 0,1 0 1 0 0,-1-1-1 0 0,1 1 0 0 0,-1 0 0 0 0,1-1 29 0 0,3-1-438 0 0,-1 1 1 0 0,1-1-1 0 0,-1-1 1 0 0,1 1-1 0 0,-1 0 0 0 0,0-1 438 0 0,12-12-5170 0 0,0-1-1 0 0,-1-1 0 0 0,1-3 5171 0 0,15-18-336 0 0,-20 26 642 0 0,-1 0 1 0 0,0 0-1 0 0,-1-1 1 0 0,7-14-307 0 0,-12 20 1268 0 0,0 0 1 0 0,0 0-1 0 0,-1-1 1 0 0,1-6-1269 0 0,-2 9 1424 0 0,0-1 0 0 0,-1 1 0 0 0,0 0-1 0 0,0-1 1 0 0,0 1 0 0 0,0 0 0 0 0,-1-3-1424 0 0,-3 1 3077 0 0,0 11-1573 0 0,-5 16-822 0 0,8-16-505 0 0,-5 12 68 0 0,-5 7-98 0 0,2 1 0 0 0,1 0 0 0 0,1 0 0 0 0,1 1 0 0 0,-1 16-147 0 0,7-36-33 0 0,0 1 0 0 0,0-1 0 0 0,1 0-1 0 0,0 1 1 0 0,0-1 0 0 0,0 0 0 0 0,1 0 0 0 0,-1 0-1 0 0,1 0 1 0 0,0 0 0 0 0,1 0 0 0 0,1 2 33 0 0,-4-6-75 0 0,1 1 0 0 0,0-1 1 0 0,0 1-1 0 0,0-1 0 0 0,0 0 0 0 0,0 0 1 0 0,0 1-1 0 0,0-1 0 0 0,0 0 1 0 0,1 0-1 0 0,-1 0 0 0 0,0 0 0 0 0,1 0 1 0 0,-1-1-1 0 0,0 1 0 0 0,1 0 0 0 0,-1-1 1 0 0,1 1-1 0 0,-1-1 0 0 0,1 1 1 0 0,0-1-1 0 0,-1 0 0 0 0,1 1 0 0 0,-1-1 1 0 0,1 0-1 0 0,0 0 0 0 0,-1 0 0 0 0,1 0 1 0 0,0-1-1 0 0,-1 1 0 0 0,1 0 1 0 0,-1-1-1 0 0,1 1 0 0 0,-1-1 0 0 0,1 0 1 0 0,-1 1-1 0 0,1-1 0 0 0,-1 0 1 0 0,0 0-1 0 0,1 0 0 0 0,-1 0 0 0 0,1 0 75 0 0,5-6-84 0 0,-1 1-1 0 0,0-1 0 0 0,0-1 1 0 0,-1 1-1 0 0,0-1 0 0 0,0 0 1 0 0,0 0-1 0 0,-1 0 0 0 0,-1 0 0 0 0,3-7 85 0 0,-5 25 2354 0 0,-1 8-1902 0 0,-2-4-169 0 0,0 14-2900 0 0,7-9-4193 0 0,-3-14 608 0 0</inkml:trace>
  <inkml:trace contextRef="#ctx0" brushRef="#br1" timeOffset="57">1945 4546 16 0 0,'0'-1'122'0'0,"0"1"0"0"0,-1-1 0 0 0,1 0 0 0 0,0 1 0 0 0,0-1 0 0 0,0 1 0 0 0,0-1 1 0 0,0 1-1 0 0,-1-1 0 0 0,1 0 0 0 0,0 1 0 0 0,1-1 0 0 0,-1 1 0 0 0,0-1 0 0 0,0 0 0 0 0,0 1 0 0 0,0-1 0 0 0,0 1 0 0 0,0-1 0 0 0,1 1 0 0 0,-1-1 0 0 0,0 1-122 0 0,8-12 10803 0 0,-8 11-9501 0 0,0 1-1244 0 0,0 0-1 0 0,0 0 1 0 0,0 0 0 0 0,0 0-1 0 0,0 0 1 0 0,0-1 0 0 0,0 1-1 0 0,0 0 1 0 0,0 0 0 0 0,1 0-1 0 0,-1 0 1 0 0,0 0 0 0 0,0 0-1 0 0,0 0 1 0 0,0 0 0 0 0,0 0 0 0 0,0 0-1 0 0,0 0 1 0 0,0 0 0 0 0,0 0-1 0 0,0 0 1 0 0,0 0 0 0 0,0 0-1 0 0,0 0 1 0 0,0 0 0 0 0,0 0-1 0 0,0 0 1 0 0,0 0 0 0 0,0 0-1 0 0,1 0 1 0 0,-1 0 0 0 0,0 0-1 0 0,0 0 1 0 0,0 0 0 0 0,0 0 0 0 0,0 0-1 0 0,0 0 1 0 0,0 0 0 0 0,0 0-1 0 0,0 0 1 0 0,0 0 0 0 0,0 1-1 0 0,0-1 1 0 0,0 0 0 0 0,0 0-1 0 0,0 0 1 0 0,0 0 0 0 0,0 0 0 0 0,0 0-1 0 0,0 0 1 0 0,0 0 0 0 0,0 0-1 0 0,0 0 1 0 0,0 0 0 0 0,0 0-1 0 0,0 0 1 0 0,0 0 0 0 0,0 0-1 0 0,0 0 1 0 0,0 0 0 0 0,0 0-1 0 0,0 0 1 0 0,0 1 0 0 0,0-1 0 0 0,0 0-1 0 0,0 0 1 0 0,0 0 0 0 0,0 0-1 0 0,0 0 1 0 0,0 0-58 0 0,1 8 1332 0 0,-1 8-653 0 0,-3-2-527 0 0,2 0 0 0 0,0 0 0 0 0,0 1-1 0 0,1-1 1 0 0,1 0 0 0 0,1 2-152 0 0,-6-96 347 0 0,4 74-225 0 0,0 1 1 0 0,0-1 0 0 0,0 1-1 0 0,1-1 1 0 0,0 1-1 0 0,1-4-122 0 0,-2 7-1 0 0,1 0 0 0 0,0 1-1 0 0,0-1 1 0 0,0 0-1 0 0,0 1 1 0 0,0-1-1 0 0,0 1 1 0 0,0-1 0 0 0,0 1-1 0 0,0-1 1 0 0,1 1-1 0 0,-1 0 1 0 0,0 0-1 0 0,1 0 1 0 0,-1 0-1 0 0,1 0 1 0 0,0 0 0 0 0,-1 0-1 0 0,1 0 1 0 0,0 0-1 0 0,0 1 1 0 0,-1-1 1 0 0,8-1-764 0 0,-1 0 1 0 0,0 0-1 0 0,1 1 1 0 0,-1 0-1 0 0,1 0 1 0 0,0 1 763 0 0,3 0-1824 0 0</inkml:trace>
  <inkml:trace contextRef="#ctx0" brushRef="#br1" timeOffset="58">2101 4586 440 0 0,'2'-5'10757'0'0,"1"0"-4494"0"0,2-2-3154 0 0,5-3-3776 0 0,5-5 316 0 0,-12 10 262 0 0,-1 1 1 0 0,0 0-1 0 0,0-1 0 0 0,0 0 1 0 0,0 1-1 0 0,-1-1 1 0 0,0 0-1 0 0,1 0 89 0 0,-2 4-9 0 0,0 0 1 0 0,0 0-1 0 0,0 0 0 0 0,0-1 0 0 0,0 1 1 0 0,0 0-1 0 0,0 0 0 0 0,0 0 0 0 0,-1 0 1 0 0,1 0-1 0 0,0 1 0 0 0,0-1 0 0 0,-1 0 1 0 0,1 0-1 0 0,-1 0 0 0 0,1 0 0 0 0,-1 0 1 0 0,1 0 8 0 0,-1 0 42 0 0,0 1 0 0 0,0-1 0 0 0,0 1 0 0 0,0-1 0 0 0,0 1 0 0 0,1-1 0 0 0,-1 1 0 0 0,0-1 0 0 0,0 1 0 0 0,0 0 0 0 0,0 0 0 0 0,0-1 0 0 0,0 1 0 0 0,0 0 0 0 0,0 0 0 0 0,-1 0 0 0 0,1 0 0 0 0,0 0 0 0 0,0 1 0 0 0,0-1 0 0 0,0 0 1 0 0,0 0-43 0 0,-1 1 100 0 0,0 0 0 0 0,1-1 0 0 0,-1 1 0 0 0,0 0 0 0 0,0 0 0 0 0,0 1 0 0 0,1-1 0 0 0,-1 0 0 0 0,1 0 0 0 0,-1 1 0 0 0,1-1 1 0 0,-1 1-1 0 0,1-1 0 0 0,0 1 0 0 0,0 0 0 0 0,0 0 0 0 0,0-1 0 0 0,0 1 0 0 0,0 0 0 0 0,0 0 0 0 0,1 0 0 0 0,-1 0 0 0 0,0 1-100 0 0,-2 8 322 0 0,0 0 0 0 0,1 0 0 0 0,-1 6-322 0 0,3-16 13 0 0,-1 5 19 0 0,0 0 0 0 0,1-1-1 0 0,0 1 1 0 0,0-1 0 0 0,0 1 0 0 0,1 0-1 0 0,0-1 1 0 0,0 1 0 0 0,1 4-32 0 0,-1-8-10 0 0,-1-1 0 0 0,1 0 1 0 0,0 1-1 0 0,-1-1 0 0 0,1 0 0 0 0,0 0 1 0 0,0 1-1 0 0,0-1 0 0 0,0 0 0 0 0,0 0 1 0 0,0 0-1 0 0,0 0 0 0 0,0 0 1 0 0,0-1-1 0 0,1 1 0 0 0,0 1 10 0 0,0-2-32 0 0,0 1-1 0 0,0-1 1 0 0,0 1 0 0 0,0-1 0 0 0,0 0-1 0 0,0 0 1 0 0,0 0 0 0 0,0 0-1 0 0,0 0 1 0 0,0 0 0 0 0,0 0-1 0 0,0 0 1 0 0,0-1 0 0 0,-1 1-1 0 0,3-2 33 0 0,3 0-365 0 0,0-1 0 0 0,0 0-1 0 0,0 0 1 0 0,0-1 0 0 0,-1 0-1 0 0,1 0 1 0 0,-1 0-1 0 0,0-1 1 0 0,0 0 0 0 0,-1 0-1 0 0,4-5 366 0 0,-2 2-223 0 0,0 0 0 0 0,-1-1 0 0 0,0 0 0 0 0,-1-1 0 0 0,0 1-1 0 0,0-1 1 0 0,2-10 223 0 0,-7 23 3961 0 0,0 25-2549 0 0,2-6-1295 0 0,1 2-2053 0 0,-2-22 1003 0 0,-1 1 1 0 0,1-1-1 0 0,-1 0 0 0 0,1 1 0 0 0,0-1 1 0 0,0 0-1 0 0,1 2 933 0 0,1 0-4313 0 0</inkml:trace>
  <inkml:trace contextRef="#ctx0" brushRef="#br1" timeOffset="59">2283 4337 10890 0 0,'-6'3'10042'0'0,"-1"0"-8225"0"0,1 1-1401 0 0,3-1-96 0 0,0 1-320 0 0,2 1-224 0 0,2-1 184 0 0,1 1-2401 0 0,0 0 2105 0 0,3-1-1144 0 0,2 1-1585 0 0</inkml:trace>
  <inkml:trace contextRef="#ctx0" brushRef="#br1" timeOffset="60">2372 4396 0 0 0,'1'-22'258'0'0,"-1"5"2406"0"0,2 7 5132 0 0,0 32-2917 0 0,2 6-4115 0 0,-5 16-64 0 0,-1-27-592 0 0,2 1-1 0 0,0 0 1 0 0,1 0-1 0 0,1 0 1 0 0,1 0-1 0 0,0 0-107 0 0,1-9 107 0 0,-1-8-263 0 0,4-13-506 0 0,-2-1 305 0 0,-1 7 218 0 0,0-1 1 0 0,0 1-1 0 0,1 0 0 0 0,-1 0 0 0 0,2 0 0 0 0,0-1 139 0 0,-4 5-10 0 0,0 0-1 0 0,0 0 0 0 0,0 0 0 0 0,1 1 0 0 0,-1-1 1 0 0,0 1-1 0 0,1-1 0 0 0,-1 1 0 0 0,1 0 1 0 0,0 0-1 0 0,-1 0 0 0 0,1 0 0 0 0,0 1 0 0 0,-1-1 1 0 0,1 1-1 0 0,0-1 0 0 0,0 1 0 0 0,1 0 11 0 0,-3 0 29 0 0,0 0 0 0 0,0 0 0 0 0,-1 1 0 0 0,1-1 0 0 0,0 0-1 0 0,0 0 1 0 0,-1 1 0 0 0,1-1 0 0 0,0 0 0 0 0,0 1 0 0 0,-1-1 0 0 0,1 1-1 0 0,-1-1 1 0 0,1 1 0 0 0,0-1 0 0 0,-1 1 0 0 0,1 0 0 0 0,-1-1 0 0 0,1 1-1 0 0,-1-1 1 0 0,0 1 0 0 0,1 0 0 0 0,-1 0-29 0 0,1 1 78 0 0,0 0 0 0 0,-1 0-1 0 0,1 0 1 0 0,-1 0 0 0 0,1 1 0 0 0,-1-1 0 0 0,0 0-1 0 0,0 0 1 0 0,0 1-78 0 0,0 5 206 0 0,-1-1-1 0 0,0 1 1 0 0,-1 0-1 0 0,-2 5-205 0 0,2-5 128 0 0,-1-1-1 0 0,0 0 0 0 0,0 0 1 0 0,0 0-1 0 0,-1 0 1 0 0,-1 0-1 0 0,-1 2-127 0 0,5-8-206 0 0,0 1 0 0 0,-1-1-1 0 0,1 0 1 0 0,0 1 0 0 0,-1-1 0 0 0,1 0-1 0 0,-1 0 1 0 0,0 0 0 0 0,1 0 0 0 0,-1 0 0 0 0,0 0-1 0 0,0 0 1 0 0,1-1 0 0 0,-3 1 206 0 0,3-1-574 0 0,-1 0 0 0 0,1 0 1 0 0,-1 0-1 0 0,1 0 0 0 0,-1 0 0 0 0,1 0 0 0 0,-1-1 1 0 0,1 1-1 0 0,-1 0 0 0 0,1-1 0 0 0,-1 0 1 0 0,1 1-1 0 0,0-1 0 0 0,-1 0 0 0 0,1 1 1 0 0,0-1-1 0 0,0 0 0 0 0,-1 0 0 0 0,1 0 1 0 0,0 0-1 0 0,0-1 574 0 0,-4-4-1610 0 0,3-1 1011 0 0</inkml:trace>
  <inkml:trace contextRef="#ctx0" brushRef="#br1" timeOffset="61">2564 4500 32 0 0,'1'-8'-2195'0'0,"3"-3"10257"0"0,-2 8 1399 0 0,-5 13-5059 0 0,-2 4-3965 0 0,1 1 1 0 0,1-1 0 0 0,0 1 0 0 0,1 0 0 0 0,0 0 0 0 0,1 9-438 0 0,1-23-4 0 0,0-1 1 0 0,0 1-1 0 0,0-1 0 0 0,0 1 1 0 0,0-1-1 0 0,0 1 0 0 0,0-1 1 0 0,0 0-1 0 0,1 1 1 0 0,-1-1-1 0 0,0 1 0 0 0,0-1 1 0 0,0 1-1 0 0,0-1 0 0 0,1 0 1 0 0,-1 1-1 0 0,0-1 1 0 0,0 1-1 0 0,1-1 0 0 0,-1 0 1 0 0,0 1-1 0 0,1-1 0 0 0,-1 0 1 0 0,0 1-1 0 0,1-1 1 0 0,-1 0-1 0 0,1 0 0 0 0,-1 1 1 0 0,1-1 3 0 0,0 0-21 0 0,-1 0 0 0 0,1 0 0 0 0,0 0 0 0 0,0 0 0 0 0,0 0 0 0 0,0 0 0 0 0,0 0 0 0 0,0-1 0 0 0,0 1 0 0 0,0 0-1 0 0,0 0 1 0 0,-1-1 0 0 0,1 1 0 0 0,0-1 21 0 0,27-18-774 0 0,-26 17 690 0 0,11-8-457 0 0,-1 0-1 0 0,7-9 542 0 0,-16 15-21 0 0,1 0 0 0 0,-1 0 0 0 0,-1 0 0 0 0,1 0 0 0 0,-1 0 0 0 0,2-5 21 0 0,-3 23 1279 0 0,-4 11-933 0 0,2-19-316 0 0,0 0 0 0 0,1 0 0 0 0,-1 0-1 0 0,1 0 1 0 0,1 0 0 0 0,-1 1 0 0 0,1-1 0 0 0,0 0-1 0 0,2 4-29 0 0,-3-10-20 0 0,0 1 0 0 0,0-1 0 0 0,1 0 0 0 0,-1 0 0 0 0,0 1 0 0 0,0-1 0 0 0,0 0 0 0 0,1 0 0 0 0,-1 0 0 0 0,0 1 0 0 0,0-1 0 0 0,1 0 0 0 0,-1 0 0 0 0,0 0 0 0 0,0 0 0 0 0,1 1 0 0 0,-1-1 0 0 0,0 0 0 0 0,0 0 0 0 0,1 0 0 0 0,-1 0 0 0 0,0 0 0 0 0,1 0 0 0 0,-1 0 0 0 0,0 0 0 0 0,1 0 0 0 0,-1 0 0 0 0,0 0 0 0 0,0 0 0 0 0,1 0 0 0 0,-1 0 0 0 0,0 0 0 0 0,1 0 0 0 0,-1-1 0 0 0,0 1 0 0 0,0 0 0 0 0,1 0 0 0 0,-1 0 0 0 0,0 0 0 0 0,0-1 0 0 0,1 1 0 0 0,-1 0 0 0 0,0 0 0 0 0,0 0 0 0 0,1-1 0 0 0,-1 1 0 0 0,0 0 0 0 0,0-1 20 0 0,12-10-1255 0 0,-5 2 150 0 0,0 0 0 0 0,0-1 0 0 0,-1 0 0 0 0,5-10 1105 0 0,-7 11 593 0 0,0 0 0 0 0,-1-1-1 0 0,2-6-592 0 0,-2 32 4100 0 0,0 13-4037 0 0,-4-19-124 0 0,1 21-14 0 0,0-30-65 0 0,0 0 1 0 0,0 0-1 0 0,0 1 1 0 0,0-1-1 0 0,0 0 1 0 0,1 0-1 0 0,-1 0 1 0 0,0 0-1 0 0,1 0 0 0 0,-1 0 1 0 0,1 1-1 0 0,0-1 1 0 0,-1 0-1 0 0,1 0 1 0 0,0-1-1 0 0,-1 1 1 0 0,1 0-1 0 0,0 0 1 0 0,0 0-1 0 0,0 0 1 0 0,0 0 139 0 0,0-1-66 0 0,-1 0 0 0 0,1 0 1 0 0,0 0-1 0 0,-1 0 1 0 0,1 0-1 0 0,-1 0 1 0 0,1 0-1 0 0,-1 0 1 0 0,1 0-1 0 0,-1 0 1 0 0,1 0-1 0 0,0 0 1 0 0,-1 0-1 0 0,1 0 1 0 0,-1-1-1 0 0,1 1 1 0 0,-1 0-1 0 0,1 0 1 0 0,-1-1-1 0 0,1 1 1 0 0,-1 0-1 0 0,0-1 1 0 0,1 1-1 0 0,-1-1 1 0 0,1 1-1 0 0,-1 0 1 0 0,0-1-1 0 0,1 1 0 0 0,-1-1 66 0 0,12-17-775 0 0,-8 12 453 0 0,12-18-160 0 0,-13 18 618 0 0,0 0 1 0 0,1 0 0 0 0,0 0-1 0 0,1 1 1 0 0,-1-1 0 0 0,1 1-1 0 0,4-3-136 0 0,-8 7 214 0 0,1-1 0 0 0,-1 1 0 0 0,1 0 0 0 0,-1 0 0 0 0,1 0 0 0 0,-1 1 0 0 0,1-1 0 0 0,0 0 0 0 0,0 0-214 0 0,-2 1 34 0 0,0 0-1 0 0,1 0 0 0 0,-1 0 0 0 0,0 0 1 0 0,0 0-1 0 0,0 0 0 0 0,0 0 0 0 0,0 0 1 0 0,0 1-1 0 0,1-1 0 0 0,-1 0 0 0 0,0 0 1 0 0,0 0-1 0 0,0 0 0 0 0,0 0 0 0 0,0 0 1 0 0,0 0-1 0 0,1 0 0 0 0,-1 0 0 0 0,0 0 1 0 0,0 0-1 0 0,0 1 0 0 0,0-1 0 0 0,0 0 1 0 0,0 0-1 0 0,0 0 0 0 0,0 0 0 0 0,0 0 1 0 0,0 0-1 0 0,0 1 0 0 0,0-1 0 0 0,0 0 1 0 0,1 0-1 0 0,-1 0 0 0 0,0 0 0 0 0,0 0 1 0 0,0 0-1 0 0,0 1-33 0 0,-2 11 490 0 0,0-5-608 0 0,1 0 0 0 0,0 1 0 0 0,1-1 1 0 0,0 0-1 0 0,0 1 0 0 0,0-1 0 0 0,1 1 0 0 0,0-1 1 0 0,2 6 117 0 0,1-5-2873 0 0,0-7 1310 0 0</inkml:trace>
  <inkml:trace contextRef="#ctx0" brushRef="#br1" timeOffset="62">2989 4530 64 0 0,'0'-7'982'0'0,"3"-5"4665"0"0,-1-4 3772 0 0,-3 4-8797 0 0,1 11-490 0 0,0 0-1 0 0,-1 0 1 0 0,1 0-1 0 0,0 0 1 0 0,-1 0-1 0 0,1 0 1 0 0,-1 0-1 0 0,1 0 1 0 0,-1 0-1 0 0,1 0 1 0 0,-1 0-1 0 0,0 0 1 0 0,1 0-1 0 0,-1 0 1 0 0,0 1-1 0 0,0-1 1 0 0,1 0-1 0 0,-2 0-131 0 0,2 1 81 0 0,-1 0-1 0 0,0 0 1 0 0,1-1-1 0 0,-1 1 1 0 0,1 0-1 0 0,-1 0 1 0 0,0 0-1 0 0,1 0 1 0 0,-1 0-1 0 0,1 0 0 0 0,-1 0 1 0 0,0 1-1 0 0,1-1 1 0 0,-1 0-1 0 0,1 0 1 0 0,-1 0-1 0 0,1 1 1 0 0,-1-1-1 0 0,1 0 1 0 0,-1 0-1 0 0,1 1 1 0 0,-1-1-1 0 0,0 1-80 0 0,-2 1 189 0 0,1 1 0 0 0,-1-1 0 0 0,1 1 0 0 0,-1 0 0 0 0,1 0 0 0 0,0 0 0 0 0,0 0 0 0 0,1 0 0 0 0,-2 4-189 0 0,2-6 38 0 0,-4 12 218 0 0,0-1 1 0 0,-2 9-257 0 0,6-18 7 0 0,1 1-1 0 0,-1-1 1 0 0,0 0 0 0 0,1 1 0 0 0,0-1-1 0 0,0 0 1 0 0,0 1 0 0 0,0-1 0 0 0,1 1-1 0 0,-1-1 1 0 0,1 0 0 0 0,0 0 0 0 0,0 2-7 0 0,-1-5-3 0 0,0 1 0 0 0,0-1 1 0 0,0 0-1 0 0,1 1 0 0 0,-1-1 0 0 0,0 1 1 0 0,0-1-1 0 0,1 1 0 0 0,-1-1 1 0 0,0 0-1 0 0,1 1 0 0 0,-1-1 0 0 0,0 0 1 0 0,1 1-1 0 0,-1-1 0 0 0,1 0 1 0 0,-1 0-1 0 0,0 1 0 0 0,1-1 1 0 0,-1 0-1 0 0,1 0 0 0 0,-1 0 0 0 0,1 1 1 0 0,-1-1-1 0 0,1 0 0 0 0,-1 0 1 0 0,1 0-1 0 0,-1 0 0 0 0,1 0 3 0 0,0 0-7 0 0,0 0 0 0 0,0-1 0 0 0,1 1-1 0 0,-1 0 1 0 0,0-1 0 0 0,0 1 0 0 0,0-1 0 0 0,0 0 0 0 0,0 1-1 0 0,0-1 1 0 0,0 0 0 0 0,0 1 7 0 0,5-5-26 0 0,0 0-1 0 0,-1 0 1 0 0,4-6 26 0 0,-8 10 4 0 0,4-4 16 0 0,-3 1 12 0 0,1 1 0 0 0,-1 0 0 0 0,1 0 0 0 0,0 0 0 0 0,0 0 0 0 0,0 0 1 0 0,0 1-1 0 0,1 0 0 0 0,-1-1 0 0 0,0 1 0 0 0,1 0 0 0 0,0 1-32 0 0,-3 1 35 0 0,-1-1 0 0 0,1 1-1 0 0,-1 0 1 0 0,1 0 0 0 0,-1 0 0 0 0,1 1 0 0 0,-1-1-1 0 0,1 0 1 0 0,-1 0 0 0 0,1 0 0 0 0,-1 0 0 0 0,1 0-1 0 0,-1 1 1 0 0,1-1 0 0 0,-1 0 0 0 0,1 0 0 0 0,-1 1 0 0 0,0-1-1 0 0,1 0 1 0 0,-1 1 0 0 0,1-1 0 0 0,-1 0 0 0 0,0 1-1 0 0,1-1 1 0 0,-1 1 0 0 0,0-1 0 0 0,1 1-35 0 0,4 16 665 0 0,-5-10-487 0 0,0 0 0 0 0,0-1 0 0 0,0 1 0 0 0,-1 1-178 0 0,-13 71 406 0 0,6-47-415 0 0,-1 0 0 0 0,-10 19 9 0 0,12-30 8 0 0,6-16 15 0 0,0 0 0 0 0,-1 0 0 0 0,0 0 0 0 0,0-1 0 0 0,0 1 0 0 0,0-1 0 0 0,-1 0 1 0 0,0 0-1 0 0,-1 1-23 0 0,4-4 2 0 0,0-1 0 0 0,0 0 0 0 0,0 0 0 0 0,0 0 0 0 0,0 0 0 0 0,0 0 0 0 0,0 0 0 0 0,0 0 0 0 0,0 0 0 0 0,0 0 0 0 0,0 1 0 0 0,0-1 0 0 0,0 0 0 0 0,0 0 0 0 0,-1 0 0 0 0,1 0 0 0 0,0 0 0 0 0,0 0 0 0 0,0 0 0 0 0,0 0 0 0 0,0 0 0 0 0,0 0 0 0 0,0 0 0 0 0,-1 0 0 0 0,1 0 0 0 0,0 0 0 0 0,0 0 0 0 0,0 0 0 0 0,0 0 0 0 0,0 0 0 0 0,0 0 0 0 0,0 0 0 0 0,-1 0 0 0 0,1 0 0 0 0,0 0-1 0 0,0 0 1 0 0,0 0 0 0 0,0 0 0 0 0,0 0 0 0 0,0 0 0 0 0,0 0 0 0 0,0 0 0 0 0,-1 0 0 0 0,1 0 0 0 0,0 0 0 0 0,0 0-2 0 0,-1-7 19 0 0,2-8-140 0 0,1 6-320 0 0,1 1 1 0 0,0 0-1 0 0,0-1 0 0 0,1 1 1 0 0,0 1-1 0 0,0-1 0 0 0,1 0 1 0 0,1-1 440 0 0,10-12-3032 0 0,0 2 0 0 0,5-5 3032 0 0,-1 5-4295 0 0</inkml:trace>
  <inkml:trace contextRef="#ctx0" brushRef="#br2" timeOffset="63">1381 41 0 0 0,'12'-21'1338'0'0,"-11"13"6538"0"0,-2 8-7715 0 0,1 0-1 0 0,0 0 1 0 0,0 0 0 0 0,-1-1-1 0 0,1 1 1 0 0,0 0-1 0 0,0 0 1 0 0,-1 0 0 0 0,1 0-1 0 0,0 0 1 0 0,-1 0 0 0 0,1 0-1 0 0,0 0 1 0 0,0 0 0 0 0,-1 0-1 0 0,1 0 1 0 0,0 0 0 0 0,-1 0-1 0 0,1 0 1 0 0,0 0-1 0 0,0 1 1 0 0,-1-1 0 0 0,1 0-1 0 0,0 0 1 0 0,0 0 0 0 0,-1 0-1 0 0,1 0 1 0 0,0 1 0 0 0,0-1-1 0 0,-1 0 1 0 0,1 0 0 0 0,0 0-1 0 0,0 1 1 0 0,0-1-1 0 0,-1 0 1 0 0,1 0 0 0 0,0 1-161 0 0,-10 8 1055 0 0,0 4-488 0 0,1 1 0 0 0,0 0 0 0 0,1 1 0 0 0,1-1 1 0 0,0 2-1 0 0,0 2-567 0 0,-5 11 376 0 0,1-4-22 0 0,1 1 0 0 0,2 0 0 0 0,0 0 0 0 0,2 0 0 0 0,1 1 0 0 0,0 9-354 0 0,4-20-145 0 0,0 0 0 0 0,1 0 0 0 0,1 0 0 0 0,1 0 0 0 0,0 4 145 0 0,1-9-847 0 0,-1-1 0 0 0,1 1 0 0 0,1-1-1 0 0,-1 0 1 0 0,2 0 0 0 0,0 0 0 0 0,5 9 847 0 0,-6-14-1502 0 0,0 0 0 0 0,0 1 0 0 0,0-2 0 0 0,1 1 0 0 0,3 3 1502 0 0,9 5-6471 0 0</inkml:trace>
  <inkml:trace contextRef="#ctx0" brushRef="#br2" timeOffset="64">1654 176 0 0 0,'0'-8'466'0'0,"0"-7"255"0"0,3 5 4684 0 0,-6 19 2618 0 0,2 2-3830 0 0,1 30-3245 0 0,1-24 72 0 0,-4 52-185 0 0,1-45-1226 0 0,1 1 0 0 0,1-1-1 0 0,2 0 1 0 0,0 1 0 0 0,3 8 391 0 0,1-20-4527 0 0,-2-8-1368 0 0,-4-5 5733 0 0,0 0 0 0 0,0 0 0 0 0,0 0 0 0 0,1 0 0 0 0,-1 0 0 0 0,0 0 0 0 0,0 0 0 0 0,0 0 0 0 0,0 0 0 0 0,0 0 0 0 0,0 0 1 0 0,0 0-1 0 0,1 0 0 0 0,-1 0 0 0 0,0 0 0 0 0,0 0 0 0 0,0 0 0 0 0,0 0 0 0 0,0 0 0 0 0,0 0 0 0 0,0 0 0 0 0,1 0 0 0 0,-1 0 0 0 0,0 0 0 0 0,0 0 0 0 0,0 0 0 0 0,0 0 0 0 0,0 0 0 0 0,0 0 0 0 0,0 0 0 0 0,0-1 1 0 0,0 1-1 0 0,0 0 0 0 0,0 0 0 0 0,1 0 0 0 0,-1 0 0 0 0,0 0 0 0 0,0 0 0 0 0,0 0 0 0 0,0 0 0 0 0,0-1 0 0 0,0 1 0 0 0,0 0 0 0 0,0 0 162 0 0,2-8-939 0 0</inkml:trace>
  <inkml:trace contextRef="#ctx0" brushRef="#br2" timeOffset="65">1548 162 736 0 0,'-11'-5'159'0'0,"-6"0"8994"0"0,12 4 1092 0 0,20 2-8060 0 0,14 1-100 0 0,27-2-2085 0 0,29-5-2817 0 0,-34 2-801 0 0,-21 0 1117 0 0,3-4-1267 0 0</inkml:trace>
  <inkml:trace contextRef="#ctx0" brushRef="#br2" timeOffset="66">1925 316 88 0 0,'8'-13'1380'0'0,"6"-11"12747"0"0,-30 20-10108 0 0,8 6-3814 0 0,1 0 0 0 0,-1 0 0 0 0,0 1 0 0 0,1 0 0 0 0,-4 2-205 0 0,1-1 79 0 0,5-2-62 0 0,1-1-1 0 0,-1 1 1 0 0,1 1 0 0 0,-1-1 0 0 0,1 1-1 0 0,0-1 1 0 0,0 1 0 0 0,0 1 0 0 0,0-1-1 0 0,1 0 1 0 0,-1 1 0 0 0,1 0 0 0 0,0-1-1 0 0,0 1 1 0 0,0 1 0 0 0,0 0-17 0 0,0 2 26 0 0,-1-1 0 0 0,1 1 0 0 0,0 1 0 0 0,1-1 0 0 0,-1 5-26 0 0,2-9-1 0 0,0 1 1 0 0,1 0-1 0 0,-1-1 1 0 0,1 1-1 0 0,0 0 0 0 0,0 0 1 0 0,1-1-1 0 0,-1 1 0 0 0,1 0 1 0 0,0 0-1 0 0,-1-1 1 0 0,2 2 0 0 0,-2-4-6 0 0,1-1 0 0 0,-1 1 0 0 0,0 0 1 0 0,0-1-1 0 0,1 1 0 0 0,-1-1 0 0 0,0 1 1 0 0,1-1-1 0 0,-1 1 0 0 0,1-1 1 0 0,-1 0-1 0 0,0 1 0 0 0,1-1 0 0 0,-1 1 1 0 0,1-1-1 0 0,-1 0 0 0 0,1 1 1 0 0,-1-1-1 0 0,1 0 0 0 0,0 0 0 0 0,-1 1 1 0 0,1-1-1 0 0,-1 0 0 0 0,1 0 0 0 0,0 0 1 0 0,-1 0-1 0 0,1 0 6 0 0,1 0-26 0 0,0 0-1 0 0,-1 0 1 0 0,1 0-1 0 0,0-1 1 0 0,-1 1 0 0 0,1-1-1 0 0,0 1 1 0 0,-1-1-1 0 0,1 0 1 0 0,0 0 26 0 0,4-2-124 0 0,0-1 1 0 0,-1 1-1 0 0,0-1 1 0 0,1-1-1 0 0,-1 1 124 0 0,7-8-338 0 0,0 0 0 0 0,-1-1 0 0 0,0 0 0 0 0,-1-1 0 0 0,-1 0 0 0 0,0-1 0 0 0,3-6 338 0 0,2-8-45 0 0,-8 18 711 0 0,-5 10 164 0 0,-1 3 456 0 0,-6 15-1185 0 0,2 0-1 0 0,0 1 1 0 0,2-1-1 0 0,-1 1 1 0 0,2-1 0 0 0,0 1-1 0 0,2 16-100 0 0,-1-33-82 0 0,0 0 0 0 0,0-1 1 0 0,0 1-1 0 0,0 0 0 0 0,0-1 0 0 0,1 1 0 0 0,-1-1 0 0 0,0 1 1 0 0,0 0-1 0 0,0-1 0 0 0,0 1 0 0 0,1-1 0 0 0,-1 1 0 0 0,0 0 1 0 0,1-1-1 0 0,-1 1 0 0 0,0-1 0 0 0,1 1 0 0 0,-1-1 0 0 0,1 1 0 0 0,-1-1 1 0 0,1 0-1 0 0,-1 1 0 0 0,1-1 0 0 0,-1 1 0 0 0,1-1 0 0 0,-1 0 1 0 0,1 0-1 0 0,-1 1 0 0 0,1-1 0 0 0,-1 0 0 0 0,1 0 82 0 0,8-2-4846 0 0,-1-6-4674 0 0,3-12 6801 0 0,-5 7 2132 0 0</inkml:trace>
  <inkml:trace contextRef="#ctx0" brushRef="#br2" timeOffset="67">2064 127 264 0 0,'0'-7'925'0'0,"-3"-8"7863"0"0,1 8-907 0 0,3 14-5648 0 0,0 14-1320 0 0,-1-1 0 0 0,0 1 0 0 0,-3 8-913 0 0,1-4 290 0 0,1 23-290 0 0,2-33-8 0 0,0 1 0 0 0,0-1 0 0 0,2 1 0 0 0,0-1 1 0 0,0 0-1 0 0,2 0 0 0 0,3 7 8 0 0,-8-21-4 0 0,0-1-1 0 0,0 0 1 0 0,0 0 0 0 0,0 0 0 0 0,0 0-1 0 0,0 0 1 0 0,0 1 0 0 0,0-1 0 0 0,0 0-1 0 0,0 0 1 0 0,0 0 0 0 0,0 0 0 0 0,0 0-1 0 0,1 0 1 0 0,-1 0 0 0 0,0 1 0 0 0,0-1-1 0 0,0 0 1 0 0,0 0 0 0 0,0 0 0 0 0,0 0-1 0 0,0 0 1 0 0,1 0 0 0 0,-1 0 0 0 0,0 0-1 0 0,0 0 1 0 0,0 0 0 0 0,0 0 0 0 0,0 0-1 0 0,1 0 1 0 0,-1 0 0 0 0,0 0-1 0 0,0 0 1 0 0,0 0 0 0 0,0 0 0 0 0,0 0-1 0 0,1 0 1 0 0,-1 0 0 0 0,0 0 0 0 0,0 0-1 0 0,0 0 1 0 0,0 0 0 0 0,0 0 0 0 0,1 0-1 0 0,-1 0 1 0 0,0 0 4 0 0,6-8-176 0 0,2-12-82 0 0,-1-7 49 0 0,-4 15 140 0 0,0 1 0 0 0,1 0 0 0 0,0 0 0 0 0,4-7 69 0 0,-7 16-11 0 0,0-1 0 0 0,0 1 0 0 0,1 0 0 0 0,-1 0 0 0 0,1 0-1 0 0,0 0 1 0 0,-1 0 0 0 0,1 0 0 0 0,0 0 0 0 0,0 1 0 0 0,0-1-1 0 0,0 1 1 0 0,1-1 0 0 0,-1 1 0 0 0,0 0 0 0 0,1 0 0 0 0,-1 0-1 0 0,0 0 1 0 0,1 0 0 0 0,-1 1 0 0 0,1-1 0 0 0,2 1 11 0 0,-3 0-9 0 0,0 0 0 0 0,0 0 1 0 0,1 0-1 0 0,-1 1 0 0 0,0-1 0 0 0,0 1 1 0 0,0-1-1 0 0,1 1 0 0 0,-1 0 1 0 0,0 0-1 0 0,0 0 0 0 0,0 0 0 0 0,0 0 1 0 0,-1 0-1 0 0,1 1 0 0 0,0-1 1 0 0,0 1-1 0 0,-1-1 0 0 0,1 1 0 0 0,-1 0 1 0 0,1 0-1 0 0,-1-1 0 0 0,0 1 1 0 0,0 0-1 0 0,1 2 9 0 0,0-1-8 0 0,-1-1-1 0 0,0 1 1 0 0,1 0-1 0 0,-1 0 1 0 0,0 1 0 0 0,-1-1-1 0 0,1 0 1 0 0,0 0 0 0 0,-1 0-1 0 0,0 0 1 0 0,0 1-1 0 0,0-1 1 0 0,0 0 0 0 0,0 0-1 0 0,-1 1 1 0 0,1-1 0 0 0,-2 2 8 0 0,1 0 22 0 0,-1-1 0 0 0,0 1 0 0 0,-1 0 0 0 0,1-1 0 0 0,-1 0 0 0 0,0 0 0 0 0,0 1 0 0 0,0-2 0 0 0,-1 1 0 0 0,1 0 0 0 0,-1-1 0 0 0,0 1 0 0 0,0-1 0 0 0,0 0 0 0 0,0 0 0 0 0,-5 1-22 0 0,6-2-130 0 0,-1-1 0 0 0,0 0 0 0 0,0 0 0 0 0,0 0 0 0 0,0 0 0 0 0,0-1 0 0 0,0 0 0 0 0,0 0 0 0 0,0 0 130 0 0,2 0-185 0 0,1 0 0 0 0,0 0 1 0 0,-1 0-1 0 0,1-1 1 0 0,0 1-1 0 0,-1 0 0 0 0,1-1 1 0 0,0 1-1 0 0,0-1 1 0 0,0 1-1 0 0,-1-1 0 0 0,1 0 1 0 0,0 0-1 0 0,0 1 1 0 0,0-1-1 0 0,0 0 1 0 0,0 0-1 0 0,0 0 0 0 0,0 0 1 0 0,1 0-1 0 0,-1 0 1 0 0,0 0-1 0 0,0 0 0 0 0,1 0 1 0 0,-1-1-1 0 0,1 1 1 0 0,-1 0-1 0 0,1-1 185 0 0,-3-10-2854 0 0,-1 0-2649 0 0</inkml:trace>
  <inkml:trace contextRef="#ctx0" brushRef="#br2" timeOffset="68">2316 334 1232 0 0,'-8'2'9530'0'0,"4"-2"-4856"0"0,3-1-2655 0 0,7-3-1523 0 0,-2 2-604 0 0,-1 0 0 0 0,1-1 1 0 0,-1 1-1 0 0,1-1 1 0 0,-1 1-1 0 0,0-1 0 0 0,0 0 1 0 0,0 0-1 0 0,0 0 1 0 0,-1-1-1 0 0,1 1 1 0 0,0-3 107 0 0,-1 2-200 0 0,0-1 1 0 0,-1 0 0 0 0,1 1 0 0 0,-1-1-1 0 0,0 0 1 0 0,0 0 0 0 0,-1 0 0 0 0,1 0-1 0 0,-1 0 1 0 0,0-2 199 0 0,0 7 28 0 0,0-1-1 0 0,0 0 1 0 0,1 0-1 0 0,-1 1 1 0 0,0-1-1 0 0,0 0 1 0 0,0 0-1 0 0,0 0 1 0 0,-1 1-1 0 0,1-1 1 0 0,0 0-1 0 0,0 0 1 0 0,0 1-1 0 0,0-1 1 0 0,-1 0-1 0 0,1 1 0 0 0,0-1 1 0 0,-1 0-1 0 0,1 0 1 0 0,-1 1-1 0 0,1-1 1 0 0,-1 1-1 0 0,1-1 1 0 0,-1 0-1 0 0,1 1 1 0 0,-1-1-1 0 0,1 1 1 0 0,-1-1-28 0 0,0 2 124 0 0,-1-1-1 0 0,1 0 1 0 0,0 1-1 0 0,0-1 1 0 0,0 0 0 0 0,-1 1-1 0 0,1-1 1 0 0,0 1-1 0 0,0 0 1 0 0,0-1 0 0 0,0 1-1 0 0,0 0 1 0 0,0 0 0 0 0,0 0-1 0 0,0 0 1 0 0,0 0-1 0 0,0 0-123 0 0,-5 6 192 0 0,1 0-1 0 0,0 0 1 0 0,0 0-1 0 0,1 1 0 0 0,-1 0 1 0 0,2-1-1 0 0,-1 2 0 0 0,1-1 1 0 0,0 0-1 0 0,1 0 1 0 0,0 1-1 0 0,0 0 0 0 0,1-1 1 0 0,0 1-1 0 0,1 0 0 0 0,0-1 1 0 0,0 1-1 0 0,0 0 1 0 0,1 0-1 0 0,1-1 0 0 0,0 1 1 0 0,1 2-192 0 0,-3-9-32 0 0,1 0 0 0 0,0 0 0 0 0,-1 0 0 0 0,1 0 0 0 0,0 0 0 0 0,0 0 0 0 0,1 0 1 0 0,-1 0-1 0 0,0-1 0 0 0,0 1 0 0 0,1-1 0 0 0,-1 1 0 0 0,1-1 0 0 0,0 1 0 0 0,-1-1 1 0 0,1 0-1 0 0,0 0 0 0 0,0 0 0 0 0,-1 0 0 0 0,1 0 0 0 0,0 0 0 0 0,0 0 0 0 0,1 0 32 0 0,0-1-171 0 0,-1 0-1 0 0,1 0 0 0 0,-1 0 1 0 0,1 0-1 0 0,-1 0 1 0 0,1-1-1 0 0,-1 1 0 0 0,1-1 1 0 0,-1 1-1 0 0,1-1 0 0 0,-1 0 1 0 0,1 0-1 0 0,-1 0 1 0 0,0 0-1 0 0,0-1 0 0 0,0 1 1 0 0,0-1-1 0 0,0 1 0 0 0,2-2 172 0 0,4-4-2147 0 0,-1 0-1 0 0,0-1 0 0 0,0 0 0 0 0,0-1 0 0 0,4-6 2148 0 0,26-49-7057 0 0,-23 37 7903 0 0,-2 5-769 0 0,-1 1 0 0 0,-1-2-1 0 0,-1 1 1 0 0,6-22-77 0 0,-10 15 1646 0 0,-2-15 9589 0 0,-3 43-10795 0 0,0-1 0 0 0,0 1-1 0 0,0-1 1 0 0,-1 1 0 0 0,1-1-1 0 0,0 1 1 0 0,-1 0 0 0 0,1-1-1 0 0,-1 1 1 0 0,1 0 0 0 0,-1-1-1 0 0,-1 0-439 0 0,2 2 45 0 0,0 0-1 0 0,0 0 0 0 0,0 0 1 0 0,0-1-1 0 0,0 1 0 0 0,0 0 0 0 0,0 0 1 0 0,0 0-1 0 0,0 0 0 0 0,0 0 1 0 0,0 0-1 0 0,0 0 0 0 0,0 0 0 0 0,0 0 1 0 0,-1 0-1 0 0,1 0 0 0 0,0 0 1 0 0,0 0-1 0 0,0 0 0 0 0,0 0 0 0 0,0 0 1 0 0,0 0-1 0 0,0 0 0 0 0,0-1 1 0 0,0 1-1 0 0,-1 0 0 0 0,1 0 0 0 0,0 0 1 0 0,0 1-1 0 0,0-1 0 0 0,0 0 1 0 0,0 0-1 0 0,0 0 0 0 0,0 0 1 0 0,0 0-1 0 0,0 0 0 0 0,-1 0 0 0 0,1 0 1 0 0,0 0-1 0 0,0 0 0 0 0,0 0 1 0 0,0 0-1 0 0,0 0 0 0 0,0 0 0 0 0,0 0 1 0 0,0 0-1 0 0,0 0 0 0 0,0 0-44 0 0,-2 11 289 0 0,1 14-76 0 0,-4 18-213 0 0,3-22 77 0 0,0 0 0 0 0,1 15-77 0 0,1 2 34 0 0,0-22-467 0 0,0 0 1 0 0,2 11 432 0 0,-1-19-512 0 0,-1-5 197 0 0,0 0 0 0 0,1 0 1 0 0,-1 1-1 0 0,1-1 0 0 0,0 0 0 0 0,0 0 0 0 0,1 2 315 0 0,-2-4-236 0 0,0-1 0 0 0,0 0 1 0 0,1 1-1 0 0,-1-1 0 0 0,0 1 0 0 0,1-1 0 0 0,-1 0 0 0 0,1 1 0 0 0,-1-1 0 0 0,0 0 0 0 0,1 1 0 0 0,-1-1 0 0 0,1 0 0 0 0,-1 1 0 0 0,1-1 0 0 0,-1 0 0 0 0,1 0 0 0 0,-1 0 0 0 0,1 0 0 0 0,-1 1 236 0 0,1-1-636 0 0,0 0-1 0 0,0 0 1 0 0,0 0-1 0 0,0-1 1 0 0,0 1-1 0 0,0 0 1 0 0,0 0-1 0 0,0-1 1 0 0,0 1-1 0 0,0 0 1 0 0,0-1-1 0 0,0 1 1 0 0,0-1-1 0 0,0 1 1 0 0,0-1 636 0 0,7-5-2139 0 0,3-1 1353 0 0</inkml:trace>
  <inkml:trace contextRef="#ctx0" brushRef="#br2" timeOffset="69">2662 83 1192 0 0,'0'0'397'0'0,"0"0"0"0"0,-1-1 0 0 0,1 1 0 0 0,0 0 0 0 0,0 0 0 0 0,0 0 0 0 0,0 0 0 0 0,0 0 0 0 0,0 0 0 0 0,0 0 0 0 0,0-1 0 0 0,0 1 0 0 0,-1 0 0 0 0,1 0 0 0 0,0 0 0 0 0,0 0 0 0 0,0 0 0 0 0,0 0 0 0 0,0 0 0 0 0,0 0 0 0 0,-1 0 0 0 0,1 0 0 0 0,0 0 0 0 0,0 0 0 0 0,0 0 0 0 0,0 0 0 0 0,0 0 0 0 0,-1 0 0 0 0,1 0 0 0 0,0 0 0 0 0,0 0 0 0 0,0 0 0 0 0,0 0 0 0 0,0 0 0 0 0,-1 0 0 0 0,1 0 0 0 0,0 0-397 0 0,-4 5 4008 0 0,-1 8-3183 0 0,4-3-492 0 0,-22 128 2449 0 0,20-105-3104 0 0,1-1 0 0 0,2 0 1 0 0,1 12 321 0 0,0-38-593 0 0,-1 0 1 0 0,2 1 0 0 0,-1-1-1 0 0,1 2 593 0 0,-1-6-537 0 0,-1-1 0 0 0,1 1 0 0 0,-1-1 0 0 0,1 0 0 0 0,0 1-1 0 0,0-1 1 0 0,0 0 0 0 0,-1 0 0 0 0,1 0 0 0 0,1 1 537 0 0,-1-1-413 0 0,-1-1 0 0 0,0 0 0 0 0,1 1 1 0 0,-1-1-1 0 0,1 0 0 0 0,-1 0 0 0 0,1 0 1 0 0,-1 1-1 0 0,1-1 0 0 0,-1 0 0 0 0,1 0 0 0 0,-1 0 1 0 0,1 0-1 0 0,-1 0 0 0 0,1 0 0 0 0,-1 0 0 0 0,1 0 1 0 0,-1 0-1 0 0,1 0 0 0 0,-1 0 0 0 0,1 0 0 0 0,-1 0 1 0 0,1 0-1 0 0,-1-1 0 0 0,1 1 0 0 0,-1 0 1 0 0,1 0-1 0 0,-1-1 413 0 0,9-4-2413 0 0</inkml:trace>
  <inkml:trace contextRef="#ctx0" brushRef="#br2" timeOffset="70">2709 296 464 0 0,'0'0'415'0'0,"-1"0"1"0"0,1 0-1 0 0,-1 0 0 0 0,1 0 0 0 0,0 1 0 0 0,-1-1 1 0 0,1 0-1 0 0,-1 0 0 0 0,1 0 0 0 0,0 1 0 0 0,-1-1 1 0 0,1 0-1 0 0,0 0 0 0 0,-1 1 0 0 0,1-1 0 0 0,0 0 1 0 0,0 1-1 0 0,-1-1 0 0 0,1 0 0 0 0,0 1 1 0 0,0-1-1 0 0,-1 0 0 0 0,1 1-415 0 0,4 6 6127 0 0,-3-6-5905 0 0,0-1 0 0 0,0 1-1 0 0,0 0 1 0 0,0-1-1 0 0,1 1 1 0 0,-1-1 0 0 0,0 1-1 0 0,0-1 1 0 0,1 0-1 0 0,-1 1 1 0 0,0-1 0 0 0,0 0-1 0 0,1 0 1 0 0,-1 0-1 0 0,1 0-221 0 0,2-1 69 0 0,0 0 0 0 0,-1 0-1 0 0,1-1 1 0 0,0 1-1 0 0,-1-1 1 0 0,1 0-1 0 0,-1 0 1 0 0,1 0 0 0 0,-1-1-1 0 0,0 1 1 0 0,1-2-69 0 0,6-5-205 0 0,-1-1 0 0 0,6-7 205 0 0,-13 14-53 0 0,0 0 1 0 0,-1 0-1 0 0,1 0 1 0 0,-1-1-1 0 0,1 1 0 0 0,-1 0 1 0 0,0 0-1 0 0,0-1 1 0 0,-1 1-1 0 0,1-1 1 0 0,-1 1-1 0 0,0-1 1 0 0,0 0 52 0 0,0 3 15 0 0,0 0 0 0 0,0 0-1 0 0,0 0 1 0 0,0 0 0 0 0,0 0 0 0 0,0 0 0 0 0,0 1 0 0 0,-1-1-1 0 0,1 0 1 0 0,-1 0 0 0 0,1 0 0 0 0,0 0 0 0 0,-1 0-1 0 0,1 0 1 0 0,-1 0 0 0 0,0 1 0 0 0,1-1 0 0 0,-1 0 0 0 0,0 0-15 0 0,0 0 64 0 0,0 1 1 0 0,0 0 0 0 0,0-1 0 0 0,-1 1-1 0 0,1 0 1 0 0,0-1 0 0 0,0 1-1 0 0,0 0 1 0 0,0 0 0 0 0,0 0 0 0 0,0 0-1 0 0,-1 0 1 0 0,1 0 0 0 0,0 0-1 0 0,0 1 1 0 0,0-1 0 0 0,0 0 0 0 0,0 1-1 0 0,0-1 1 0 0,0 0 0 0 0,0 1-1 0 0,0-1-64 0 0,-4 3 299 0 0,0-1-1 0 0,1 1 1 0 0,-1 0-1 0 0,1 0 0 0 0,0 1 1 0 0,0-1-1 0 0,0 1 0 0 0,0 0 1 0 0,1 0-1 0 0,0 0 1 0 0,-1 0-1 0 0,1 2-298 0 0,-2 1 293 0 0,1 0 0 0 0,0 0 1 0 0,1 0-1 0 0,0 1 0 0 0,0-1 0 0 0,0 1 1 0 0,0 6-294 0 0,2-11 34 0 0,1 0 0 0 0,-1 1 1 0 0,1-1-1 0 0,0 0 0 0 0,0 0 0 0 0,0 1 1 0 0,1-1-1 0 0,-1 0 0 0 0,1 0 1 0 0,0 1-1 0 0,0-1 0 0 0,0 1-34 0 0,0-2-93 0 0,0 0-1 0 0,0-1 0 0 0,0 1 1 0 0,0 0-1 0 0,0 0 1 0 0,0-1-1 0 0,1 1 0 0 0,-1-1 1 0 0,1 1-1 0 0,-1-1 0 0 0,1 1 1 0 0,0-1-1 0 0,-1 0 1 0 0,1 0-1 0 0,0 0 0 0 0,0 0 1 0 0,0 0-1 0 0,0 0 1 0 0,1 0 93 0 0,5 1-514 0 0,0-1 1 0 0,0 1-1 0 0,0-2 0 0 0,0 1 1 0 0,0-1-1 0 0,0 0 1 0 0,0-1-1 0 0,0 0 0 0 0,6-1 514 0 0,28-8-2944 0 0</inkml:trace>
  <inkml:trace contextRef="#ctx0" brushRef="#br2" timeOffset="71">3133 0 1120 0 0,'23'4'11922'0'0,"-3"6"-4960"0"0,-16-8-6427 0 0,0 1 1 0 0,-1 1-1 0 0,1-1 1 0 0,-1 0 0 0 0,0 1-1 0 0,0 0 1 0 0,0 0 0 0 0,2 3-536 0 0,-1 0-154 0 0,-1 0 1 0 0,0 0-1 0 0,0 1 1 0 0,0-1-1 0 0,-1 1 1 0 0,0 0-1 0 0,1 5 154 0 0,-1 16 2377 0 0,-2-12-2388 0 0,0-1 0 0 0,-2 1 0 0 0,0-1 1 0 0,-1 1-1 0 0,0-1 0 0 0,-2 0 0 0 0,0 0 0 0 0,0 0 1 0 0,-1-1-1 0 0,-1 0 0 0 0,-4 6 11 0 0,-24 31-9718 0 0,-27 31 9718 0 0,43-61-4968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6:01:44.921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4F8B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88 1018 1008 0 0,'-1'0'618'0'0,"1"0"0"0"0,-1 0 0 0 0,1 1-1 0 0,-1-1 1 0 0,1 0 0 0 0,-1 1 0 0 0,0-1-1 0 0,1 0 1 0 0,-1 1 0 0 0,1-1 0 0 0,0 1-1 0 0,-1-1 1 0 0,1 1 0 0 0,-1-1 0 0 0,1 1 0 0 0,-1-1-618 0 0,-4 11 3713 0 0,-1 1-2682 0 0,5-10-1023 0 0,0 0 0 0 0,0 0 1 0 0,0 0-1 0 0,0 0 0 0 0,0 0 0 0 0,0 0 1 0 0,1 0-1 0 0,-1 0 0 0 0,1 0 0 0 0,-1 0 1 0 0,1 1-1 0 0,0 1-8 0 0,0 3 84 0 0,0 1 0 0 0,0-1-1 0 0,1 5-83 0 0,0-10 37 0 0,-1 1 0 0 0,1-1-1 0 0,0 1 1 0 0,-1-1-1 0 0,1 0 1 0 0,0 1-1 0 0,1-1 1 0 0,-1 1-37 0 0,6 10 217 0 0,-4-3 31 0 0,-1-1 0 0 0,0 1 1 0 0,0 0-1 0 0,-1-1 0 0 0,0 1 1 0 0,0 2-249 0 0,3 27 734 0 0,2-6-258 0 0,-2-14-190 0 0,-1 1 1 0 0,-1-1-1 0 0,0 5-286 0 0,-1 15 379 0 0,2-1 0 0 0,4 18-379 0 0,-2-11 302 0 0,0 30-302 0 0,1 13 81 0 0,4 73-21 0 0,-3-38-54 0 0,13 361 18 0 0,-18-425-16 0 0,0 51 12 0 0,3 93 16 0 0,-1 46 173 0 0,-1-36 14 0 0,5 339 388 0 0,-4-138-379 0 0,5 834 160 0 0,-16-764-298 0 0,0-37-72 0 0,13-152-20 0 0,-5-283-4 0 0,7 257-94 0 0,-9-120-61 0 0,-1 81-147 0 0,1-140 150 0 0,-2 56-199 0 0,-8-44 54 0 0,6 9-910 0 0,5 57 1209 0 0,1-156-92 0 0,1 285-4615 0 0,0-161-5357 0 0,0-52 6033 0 0,-1-41 3451 0 0</inkml:trace>
  <inkml:trace contextRef="#ctx0" brushRef="#br0" timeOffset="1">46 1014 528 0 0,'-12'0'1114'0'0,"4"-1"2763"0"0,7 1-3372 0 0,1 0 1 0 0,-1 0 0 0 0,1 1-1 0 0,-1-1 1 0 0,1 0 0 0 0,0 0-1 0 0,-1 0 1 0 0,1 1 0 0 0,-1-1-1 0 0,1 0 1 0 0,0 0 0 0 0,-1 1-1 0 0,1-1 1 0 0,0 0 0 0 0,-1 1-1 0 0,1-1 1 0 0,-1 1-506 0 0,-6 3 5009 0 0,-2 1-4005 0 0,9-5-987 0 0,0 0-1 0 0,0 0 1 0 0,0 1 0 0 0,0-1-1 0 0,-1 0 1 0 0,1 0 0 0 0,0 1-1 0 0,0-1 1 0 0,0 0 0 0 0,0 0-1 0 0,0 1 1 0 0,0-1 0 0 0,0 0-1 0 0,0 0 1 0 0,0 1 0 0 0,0-1 0 0 0,-1 0-1 0 0,1 0 1 0 0,0 1 0 0 0,1-1-1 0 0,-1 0 1 0 0,0 0 0 0 0,0 1-1 0 0,0-1 1 0 0,0 0 0 0 0,0 1-1 0 0,0-1 1 0 0,0 0 0 0 0,0 0-1 0 0,0 0 1 0 0,0 1 0 0 0,1-1-1 0 0,-1 0 1 0 0,0 0-17 0 0,1 2 12 0 0,-1-1 0 0 0,1 0 0 0 0,0 0-1 0 0,0-1 1 0 0,0 1 0 0 0,0 0 0 0 0,0 0 0 0 0,0 0 0 0 0,0 0-1 0 0,0-1 1 0 0,0 1 0 0 0,0-1 0 0 0,0 1 0 0 0,1-1 0 0 0,-1 1-1 0 0,0-1 1 0 0,0 0 0 0 0,0 1 0 0 0,1-1 0 0 0,-1 0 0 0 0,0 0 0 0 0,0 0-1 0 0,1 0 1 0 0,-1 0 0 0 0,1 0-12 0 0,14 1 41 0 0,0 1-8 0 0,-1-1 0 0 0,16 0-33 0 0,14-1 43 0 0,11 7 124 0 0,0 2 0 0 0,-1 2 0 0 0,6 4-167 0 0,98 20 479 0 0,-70-16-364 0 0,1-4 0 0 0,1-4 0 0 0,24-3-115 0 0,275-5 40 0 0,-252-11-18 0 0,-15 0-3 0 0,-31 5-10 0 0,395-9-19 0 0,-106-4 10 0 0,0-19 5 0 0,-40 3-154 0 0,15 1-1052 0 0,-175 16 195 0 0,-15 5-310 0 0,-28 2-225 0 0,-26 1-520 0 0,148 0-11401 0 0,-166 6 13206 0 0,-9 0-391 0 0</inkml:trace>
  <inkml:trace contextRef="#ctx0" brushRef="#br0" timeOffset="2">4636 918 216 0 0,'0'-6'-732'0'0,"-4"1"5441"0"0,4 4-3957 0 0,-1 1 0 0 0,0-1-1 0 0,0 1 1 0 0,0 0 0 0 0,1-1 0 0 0,-1 1-1 0 0,0 0 1 0 0,0 0 0 0 0,0 0-1 0 0,0 0 1 0 0,0 0 0 0 0,0 0 0 0 0,0 0-752 0 0,1 0 49 0 0,-1 0 1 0 0,1 0 0 0 0,0-1-1 0 0,0 1 1 0 0,-1 0 0 0 0,1 0-1 0 0,0 0 1 0 0,0 0 0 0 0,-1 0 0 0 0,1 0-1 0 0,0-1 1 0 0,0 1 0 0 0,0 0-1 0 0,0 0 1 0 0,-1 0 0 0 0,1-1-1 0 0,0 1 1 0 0,0 0 0 0 0,0 0-1 0 0,0-1 1 0 0,0 1 0 0 0,-1 0 0 0 0,1 0-1 0 0,0-1 1 0 0,0 1 0 0 0,0 0-1 0 0,0 0 1 0 0,0-1 0 0 0,0 1-1 0 0,0 0 1 0 0,0 0 0 0 0,0-1-1 0 0,0 1 1 0 0,0 0-50 0 0,1-13 1237 0 0,-1 8-191 0 0,-3 8 451 0 0,3-2-1429 0 0,0 0 0 0 0,0 0 0 0 0,0 0 0 0 0,-1 0-1 0 0,1 0 1 0 0,0 0 0 0 0,0 0 0 0 0,0 0 0 0 0,1 0 0 0 0,-1 0 0 0 0,0 0 0 0 0,0 0 0 0 0,1 1 0 0 0,-1-2 0 0 0,0 1 0 0 0,1 0 0 0 0,-1 0-1 0 0,1 0 1 0 0,-1 0 0 0 0,1 0 0 0 0,-1 0 0 0 0,2 0-68 0 0,2 8 689 0 0,9 17 593 0 0,-11-21-1157 0 0,0-1 0 0 0,0 1 0 0 0,0 0 0 0 0,3 3-125 0 0,5 10 177 0 0,-7-10-149 0 0,1 0 0 0 0,0-1 0 0 0,0 0 0 0 0,1 0 0 0 0,0 0 0 0 0,0 0 0 0 0,1-1 0 0 0,0 0 0 0 0,5 4-28 0 0,39 38 77 0 0,-46-45-66 0 0,91 76 214 0 0,-20-17 24 0 0,-14-13-81 0 0,-26-20-104 0 0,1-2 0 0 0,1-1 1 0 0,33 16-65 0 0,-26-21 58 0 0,20 6-58 0 0,8 3 54 0 0,-58-24-49 0 0,7 3 9 0 0,0 2-1 0 0,-1 0 0 0 0,17 12-13 0 0,-35-21-7 0 0,7 4-96 0 0,-1 1-1 0 0,0-1 1 0 0,1 4 103 0 0,-7-8-173 0 0,1 1 0 0 0,-1-1 0 0 0,0 1 1 0 0,-1 0-1 0 0,1 0 0 0 0,-1-1 0 0 0,1 1 0 0 0,-1 1 1 0 0,0-1-1 0 0,0 0 0 0 0,0 0 0 0 0,0 1 173 0 0,5 6-4439 0 0,-6-11 2195 0 0</inkml:trace>
  <inkml:trace contextRef="#ctx0" brushRef="#br0" timeOffset="3">5524 1586 64 0 0,'2'7'7139'0'0,"4"12"-2942"0"0,-2-2-5780 0 0,-1 8-4879 0 0,1-3 9718 0 0,4 51 2633 0 0,-1-9-4254 0 0,4 98-825 0 0,2-38-735 0 0,-2-24-46 0 0,14 169 7 0 0,-12-106-7 0 0,6 106 18 0 0,-3-24-66 0 0,5 123 290 0 0,-11 650 914 0 0,-28-455-1066 0 0,-17 1 221 0 0,28-454-189 0 0,-21 291 965 0 0,-18 289 960 0 0,24 0-1234 0 0,21-602-836 0 0,1 243-119 0 0,1-97-1032 0 0,1 91-4365 0 0,0-262 3129 0 0</inkml:trace>
  <inkml:trace contextRef="#ctx0" brushRef="#br0" timeOffset="4">191 8764 296 0 0,'-1'0'61'0'0,"-4"0"53"0"0,0-1 0 0 0,1 0 0 0 0,-1 0 0 0 0,0-1 0 0 0,0 1 0 0 0,1-1 0 0 0,-1 0 0 0 0,0 0 0 0 0,1-1 0 0 0,0 1 0 0 0,-1-1-114 0 0,5 2 2 0 0,-1 1 1 0 0,1 0-1 0 0,0 0 1 0 0,0 0-1 0 0,0 0 0 0 0,0 0 1 0 0,0 0-1 0 0,0 0 0 0 0,-1-1 1 0 0,1 1-1 0 0,0 0 1 0 0,0 0-1 0 0,0 0 0 0 0,0 0 1 0 0,0-1-1 0 0,0 1 1 0 0,0 0-1 0 0,0 0 0 0 0,0 0 1 0 0,0 0-1 0 0,0-1 0 0 0,0 1 1 0 0,0 0-1 0 0,0 0 1 0 0,0 0-1 0 0,0 0 0 0 0,0-1 1 0 0,0 1-1 0 0,0 0 0 0 0,0 0 1 0 0,0 0-1 0 0,0-1 1 0 0,0 1-1 0 0,0 0-2 0 0,0-4 24 0 0,0 4-24 0 0,-1 0 0 0 0,1-1-1 0 0,0 1 1 0 0,0 0-1 0 0,0 0 1 0 0,0-1 0 0 0,0 1-1 0 0,0 0 1 0 0,0 0 0 0 0,-1 0-1 0 0,1-1 1 0 0,0 1-1 0 0,0 0 1 0 0,0 0 0 0 0,0-1-1 0 0,0 1 1 0 0,0 0 0 0 0,0 0-1 0 0,0-1 1 0 0,0 1-1 0 0,0 0 1 0 0,0 0 0 0 0,0-1-1 0 0,1 1 1 0 0,-1 0 0 0 0,0 0-1 0 0,0-1 1 0 0,0 1-1 0 0,0 0 1 0 0,0 0 0 0 0,13-7-26 0 0,-13 7 26 0 0,7-3 17 0 0,1 1 1 0 0,-1 0-1 0 0,1 1 0 0 0,-1 0 0 0 0,1 0 1 0 0,0 1-1 0 0,-1-1 0 0 0,1 2 1 0 0,4 0-18 0 0,14-1 115 0 0,135 5 2512 0 0,-101-3 1279 0 0,56 4-1201 0 0,124 14-420 0 0,-22-2-803 0 0,11-1-84 0 0,-79-7-521 0 0,973 30 2029 0 0,3-52-3170 0 0,-846 7 286 0 0,487-12-1626 0 0,-255-4-6940 0 0,-328 6 1597 0 0,-102 7 5596 0 0</inkml:trace>
  <inkml:trace contextRef="#ctx0" brushRef="#br0" timeOffset="5">4713 1077 0 0 0,'0'-2'15'0'0,"0"0"0"0"0,0 1-1 0 0,1-1 1 0 0,-1 0 0 0 0,1 1 0 0 0,-1-1 0 0 0,1 1 0 0 0,-1-1-1 0 0,1 0 1 0 0,0 1 0 0 0,0-1 0 0 0,0 1-15 0 0,0 0 34 0 0,0 0 0 0 0,-1 0 0 0 0,1 0 0 0 0,-1-1 0 0 0,1 1 0 0 0,-1 0 0 0 0,1 0 0 0 0,-1 0 0 0 0,1 0 1 0 0,-1-1-1 0 0,0 1 0 0 0,0 0 0 0 0,0 0 0 0 0,0-2-34 0 0,1-8 430 0 0,-1 5-70 0 0,-9-1-35 0 0,6 5-158 0 0,2 1-115 0 0,0 0-1 0 0,0 1 0 0 0,0-1 1 0 0,-1 0-1 0 0,1 1 0 0 0,0-1 1 0 0,0 1-1 0 0,0 0 0 0 0,-1-1 1 0 0,0 1-52 0 0,-2 3 650 0 0,3 7 715 0 0,0 0 2162 0 0,0-9-3426 0 0,1 1-1 0 0,0-1 1 0 0,0 0-1 0 0,0 0 1 0 0,0 1-1 0 0,0-1 1 0 0,0 0-1 0 0,0 0 0 0 0,0 1 1 0 0,0 0-101 0 0,2 7 318 0 0,-2 1 1 0 0,1-1 0 0 0,-1 1-1 0 0,-1-1 1 0 0,0 1-1 0 0,0-1 1 0 0,-2 7-319 0 0,-2 24 282 0 0,-6 81 274 0 0,0-10-27 0 0,7-36-177 0 0,-1 17 961 0 0,-9 32-1313 0 0,8-83 287 0 0,0 5 316 0 0,-2-1 1 0 0,-2-1-1 0 0,-7 18-603 0 0,1-2 950 0 0,12-44-441 0 0,-1 1-1 0 0,0-1 1 0 0,-1 0-1 0 0,-4 9-508 0 0,5-12 300 0 0,5-8-137 0 0,0-5-161 0 0,0 0 1 0 0,0 0 0 0 0,0 0 0 0 0,0 0 0 0 0,0 0 0 0 0,0 1-1 0 0,0-1 1 0 0,0 0 0 0 0,0 0 0 0 0,0 0 0 0 0,0 0-1 0 0,1 0 1 0 0,-1 0 0 0 0,0 0 0 0 0,0 0 0 0 0,0 0 0 0 0,0 0-1 0 0,0 0 1 0 0,0 0 0 0 0,0 0 0 0 0,0 0 0 0 0,0 0 0 0 0,0 0-1 0 0,0 0 1 0 0,0 0 0 0 0,1 0 0 0 0,-1 0 0 0 0,0 0 0 0 0,0 0-1 0 0,0 0 1 0 0,0 0 0 0 0,0-1 0 0 0,0 1 0 0 0,0 0-1 0 0,0 0 1 0 0,0 0 0 0 0,0 0 0 0 0,0 0 0 0 0,0 0 0 0 0,0 0-1 0 0,0 0 1 0 0,0 0 0 0 0,0 0 0 0 0,0 0 0 0 0,1 0 0 0 0,-1 0-1 0 0,0 0 1 0 0,0 0 0 0 0,0-1 0 0 0,0 1 0 0 0,0 0 0 0 0,0 0-1 0 0,0 0 1 0 0,0 0 0 0 0,0 0-3 0 0,6-6 19 0 0,0 1 0 0 0,0 0 0 0 0,1 0 0 0 0,4-2-19 0 0,10-8 19 0 0,49-32-17 0 0,2 3 1 0 0,17-4-3 0 0,-73 39-8 0 0,38-19-31 0 0,2 3 1 0 0,22-6 38 0 0,119-31-48 0 0,-164 54 53 0 0,0 1 0 0 0,18 0-5 0 0,66-3 67 0 0,-110 9-59 0 0,3 1 12 0 0,0 0 1 0 0,1 0-1 0 0,-1 1 0 0 0,0 0 1 0 0,0 1-21 0 0,-5-2 4 0 0,0 2 0 0 0,-1-1-1 0 0,1 1 1 0 0,-1-1 0 0 0,0 1 0 0 0,1 0 0 0 0,-1 1 0 0 0,0-1 0 0 0,0 1 0 0 0,0 0 0 0 0,2 2-4 0 0,-3-2-156 0 0,-1-1-1 0 0,0 1 1 0 0,0-1 0 0 0,-1 1-1 0 0,1 0 1 0 0,0-1-1 0 0,-1 1 1 0 0,1 0-1 0 0,-1 0 1 0 0,0 0-1 0 0,0 0 1 0 0,0 1-1 0 0,-1-1 1 0 0,1 0 0 0 0,-1 0-1 0 0,1 3 157 0 0,-1 5-2076 0 0,-1 0-1 0 0,0 0 1 0 0,0 0-1 0 0,-2 4 2077 0 0,2-9-1224 0 0,-2 12-4835 0 0</inkml:trace>
  <inkml:trace contextRef="#ctx0" brushRef="#br0" timeOffset="6">709 1528 0 0 0,'0'-13'1024'0'0,"1"-7"-155"0"0,1 14 3120 0 0,0-1 3456 0 0,-1 13-2408 0 0,0 11-3573 0 0,-1 84 883 0 0,1 27-2208 0 0,7-44-1758 0 0,-6-77-1654 0 0,0-6-2551 0 0,-1-5-2763 0 0,-1-3 6920 0 0</inkml:trace>
  <inkml:trace contextRef="#ctx0" brushRef="#br0" timeOffset="7">563 1530 1664 0 0,'-12'-3'11549'0'0,"7"-1"-5324"0"0,5 3-6026 0 0,0 0 1 0 0,0 1-1 0 0,0-1 0 0 0,0 1 1 0 0,0-1-1 0 0,0 1 0 0 0,0-1 1 0 0,1 1-1 0 0,-1-1 0 0 0,0 1 1 0 0,0-1-1 0 0,0 1 0 0 0,1-1 1 0 0,-1 1-1 0 0,0-1 0 0 0,1 1 1 0 0,-1-1-1 0 0,0 1 0 0 0,1 0 1 0 0,-1-1-1 0 0,0 1 0 0 0,1-1 1 0 0,0 1-200 0 0,4-4 113 0 0,0 0 0 0 0,1 0 0 0 0,0 1 0 0 0,3-2-113 0 0,17-8 245 0 0,0 2 1 0 0,18-5-246 0 0,-20 8-717 0 0,0 2 0 0 0,1 1 0 0 0,-1 0 1 0 0,1 2-1 0 0,5 1 717 0 0,4 1-1226 0 0</inkml:trace>
  <inkml:trace contextRef="#ctx0" brushRef="#br0" timeOffset="8">861 1724 664 0 0,'0'0'546'0'0,"-1"0"1"0"0,1 0-1 0 0,-1 0 0 0 0,1 1 1 0 0,-1-1-1 0 0,1 0 0 0 0,-1 0 1 0 0,1 0-1 0 0,-1 0 0 0 0,1 0 0 0 0,-1 0 1 0 0,1 0-1 0 0,-1-1 0 0 0,1 1 1 0 0,-1 0-1 0 0,1 0 0 0 0,-1 0 1 0 0,1 0-1 0 0,-1-1 0 0 0,1 1 1 0 0,0 0-1 0 0,-1 0 0 0 0,1-1 0 0 0,-1 1-546 0 0,12-6 7028 0 0,7-2-6690 0 0,16-12-126 0 0,-6 4-1633 0 0,-1-1 0 0 0,15-14 1421 0 0,-40 31-152 0 0,-1-1-1 0 0,0 0 1 0 0,0 0 0 0 0,-1 0 0 0 0,1 0 0 0 0,0 1 0 0 0,0-1 0 0 0,0 0 0 0 0,0 0 0 0 0,-1-1 0 0 0,1 1 0 0 0,-1 0 0 0 0,1 0 0 0 0,-1 0 0 0 0,1 0 0 0 0,-1-1 0 0 0,1 1-1 0 0,-1 0 1 0 0,0 0 0 0 0,0-1 0 0 0,0 1 0 0 0,0 0 0 0 0,0-1 152 0 0,0 1-10 0 0,-1 0 0 0 0,1 0 0 0 0,-1 0 0 0 0,1 0 0 0 0,-1 0-1 0 0,0 0 1 0 0,1 1 0 0 0,-1-1 0 0 0,0 0 0 0 0,0 0 0 0 0,1 1 0 0 0,-1-1 0 0 0,0 0-1 0 0,0 1 1 0 0,0-1 0 0 0,0 1 0 0 0,0-1 0 0 0,0 1 0 0 0,0 0 0 0 0,0-1 0 0 0,0 1 0 0 0,0 0-1 0 0,0 0 1 0 0,0 0 0 0 0,0 0 0 0 0,0 0 0 0 0,-1 0 0 0 0,1 0 10 0 0,-4 0 333 0 0,-1 0 0 0 0,1 0 0 0 0,0 1 0 0 0,0 0 0 0 0,0 0 1 0 0,0 0-1 0 0,0 0 0 0 0,0 1 0 0 0,0 0 0 0 0,1 0 0 0 0,-1 0 0 0 0,0 1 0 0 0,1 0 0 0 0,0-1 1 0 0,0 2-1 0 0,0-1 0 0 0,0 0 0 0 0,0 1 0 0 0,0 0 0 0 0,-2 3-333 0 0,2-2 150 0 0,0 1 0 0 0,0 0 0 0 0,0 0-1 0 0,0 0 1 0 0,1 0 0 0 0,0 1 0 0 0,1-1 0 0 0,-1 1 0 0 0,1 0 0 0 0,1-1-1 0 0,-1 1 1 0 0,1 0 0 0 0,0 0 0 0 0,1 0 0 0 0,-1 2-150 0 0,1-7 6 0 0,0 0 0 0 0,0 0 0 0 0,1 0 0 0 0,-1 0 1 0 0,0-1-1 0 0,1 1 0 0 0,-1 0 0 0 0,1 0 0 0 0,0 0 1 0 0,-1 0-1 0 0,1-1 0 0 0,0 1 0 0 0,0 0 0 0 0,0-1 0 0 0,0 1 1 0 0,1-1-1 0 0,-1 1 0 0 0,0-1 0 0 0,0 0 0 0 0,1 1 1 0 0,0-1-7 0 0,1 1-170 0 0,0-1 1 0 0,0 1 0 0 0,0-1 0 0 0,-1 0 0 0 0,1 0 0 0 0,1 0 0 0 0,-1-1 0 0 0,0 1 0 0 0,0-1 0 0 0,0 1 0 0 0,0-1 0 0 0,2 0 169 0 0,7-1-1651 0 0,0 0 0 0 0,1-1 1 0 0,-1-1-1 0 0,0 1 1 0 0,0-2-1 0 0,2-1 1651 0 0,7-3-9420 0 0</inkml:trace>
  <inkml:trace contextRef="#ctx0" brushRef="#br0" timeOffset="9">1239 1589 248 0 0,'-2'-2'1497'0'0,"-1"1"-1"0"0,1 0 1 0 0,-1 0 0 0 0,0 0-1 0 0,0 0 1 0 0,1 1 0 0 0,-1-1-1 0 0,0 1 1 0 0,0-1 0 0 0,0 1-1 0 0,0 0-1496 0 0,-20 0 3785 0 0,17 1-3193 0 0,-1 1-1 0 0,0-1 0 0 0,1 1 1 0 0,0 0-1 0 0,-1 0 0 0 0,-1 1-591 0 0,5-1 66 0 0,0-1-1 0 0,0 1 0 0 0,0-1 0 0 0,0 1 0 0 0,1 0 0 0 0,-1 0 0 0 0,1 0 0 0 0,-1 0 0 0 0,1 1 0 0 0,0-1 0 0 0,-1 1 1 0 0,1-1-1 0 0,-1 3-65 0 0,3-5-6 0 0,0 1 0 0 0,-1 0 0 0 0,1-1 1 0 0,0 1-1 0 0,0 0 0 0 0,0 0 1 0 0,-1-1-1 0 0,1 1 0 0 0,0 0 0 0 0,0 0 1 0 0,0-1-1 0 0,0 1 0 0 0,0 0 0 0 0,0 0 1 0 0,0-1-1 0 0,1 1 0 0 0,-1 0 0 0 0,0 0 1 0 0,0-1-1 0 0,0 1 0 0 0,1 0 0 0 0,-1-1 1 0 0,1 1-1 0 0,-1 0 0 0 0,0-1 1 0 0,1 1-1 0 0,-1 0 0 0 0,1-1 0 0 0,-1 1 1 0 0,1-1-1 0 0,-1 1 0 0 0,1-1 0 0 0,0 1 1 0 0,-1-1-1 0 0,1 1 0 0 0,0-1 0 0 0,-1 0 1 0 0,1 1-1 0 0,0-1 0 0 0,-1 0 1 0 0,1 0-1 0 0,0 0 0 0 0,0 1 6 0 0,6 1-83 0 0,0 0 0 0 0,0-1 0 0 0,0 1 0 0 0,4-1 83 0 0,-4 0-147 0 0,2 0-71 0 0,-1 0 1 0 0,0 1-1 0 0,1 0 0 0 0,-1 1 1 0 0,0 0-1 0 0,0 0 1 0 0,-1 1-1 0 0,3 1 218 0 0,-8-4-7 0 0,1 1-1 0 0,-1-1 1 0 0,0 1 0 0 0,0 0-1 0 0,0 0 1 0 0,0 0 0 0 0,-1 0-1 0 0,1 0 1 0 0,0 0 0 0 0,-1 0 0 0 0,0 0-1 0 0,1 1 1 0 0,-1-1 0 0 0,0 1-1 0 0,0-1 1 0 0,0 1 0 0 0,-1-1-1 0 0,1 1 1 0 0,0 0 0 0 0,-1-1 0 0 0,0 1-1 0 0,0 0 1 0 0,0-1 0 0 0,0 1-1 0 0,0 0 1 0 0,0-1 0 0 0,-1 1-1 0 0,1 0 8 0 0,-1 0 91 0 0,0 0 0 0 0,0 0-1 0 0,0-1 1 0 0,0 1-1 0 0,0 0 1 0 0,-1-1-1 0 0,1 1 1 0 0,-1-1 0 0 0,0 1-1 0 0,0-1 1 0 0,0 0-1 0 0,0 0 1 0 0,0 0 0 0 0,0 0-1 0 0,0 0 1 0 0,-1 0-1 0 0,1-1 1 0 0,-1 1-1 0 0,1-1 1 0 0,-1 0 0 0 0,0 1-1 0 0,0-1 1 0 0,1 0-1 0 0,-1-1 1 0 0,-1 1-91 0 0,0 0-58 0 0,0 0 0 0 0,0 0 0 0 0,0-1 0 0 0,0 1 0 0 0,0-1 0 0 0,0 0 0 0 0,0-1 0 0 0,-3 1 58 0 0,4-1-395 0 0,0 1 0 0 0,1-1 0 0 0,-1 0 0 0 0,0 0 0 0 0,0 0 0 0 0,1 0 0 0 0,-1 0 0 0 0,0-1 0 0 0,1 1 0 0 0,-1-1 0 0 0,-1-1 395 0 0,-6-11-3840 0 0,8 5-136 0 0</inkml:trace>
  <inkml:trace contextRef="#ctx0" brushRef="#br0" timeOffset="10">1382 1435 0 0 0,'0'-15'1582'0'0,"1"4"16156"0"0,-1 65-14093 0 0,7 27-2339 0 0,1 5-1608 0 0,-5 3-2037 0 0,-2-30-7216 0 0,-1-51 3673 0 0</inkml:trace>
  <inkml:trace contextRef="#ctx0" brushRef="#br0" timeOffset="11">1308 1644 1520 0 0,'-9'-8'17338'0'0,"9"1"-12188"0"0,1 6-5094 0 0,0 0 0 0 0,0 0 1 0 0,-1 0-1 0 0,1 1 0 0 0,0-1 0 0 0,1 0 1 0 0,-1 1-1 0 0,0-1 0 0 0,0 0 0 0 0,0 1 1 0 0,0 0-1 0 0,0-1 0 0 0,1 1 0 0 0,-1 0 1 0 0,0 0-1 0 0,1-1-56 0 0,64-9-454 0 0,37 5-5708 0 0,-87 5 5264 0 0,12-1-1949 0 0</inkml:trace>
  <inkml:trace contextRef="#ctx0" brushRef="#br0" timeOffset="12">1763 1559 0 0 0,'4'-35'-92'0'0,"-2"-1"3470"0"0,-2 29-1813 0 0,-1 0-1 0 0,0 0 1 0 0,0 1-1 0 0,0-1 1 0 0,0 0-1 0 0,-1 1 0 0 0,0 0 1 0 0,-1-1-1 0 0,-1-2-1564 0 0,4 8 126 0 0,-1 0 0 0 0,0 0 0 0 0,1 0 0 0 0,-1-1 0 0 0,0 1 0 0 0,1 0-1 0 0,-1 0 1 0 0,0 1 0 0 0,0-1 0 0 0,0 0 0 0 0,0 0 0 0 0,0 0-1 0 0,0 1 1 0 0,0-1 0 0 0,0 0 0 0 0,0 1 0 0 0,-1-1 0 0 0,1 1 0 0 0,0-1-1 0 0,0 1 1 0 0,-1 0 0 0 0,1-1 0 0 0,0 1 0 0 0,0 0 0 0 0,-1 0 0 0 0,1 0-1 0 0,0 0 1 0 0,0 0 0 0 0,-1 0 0 0 0,1 0 0 0 0,0 1 0 0 0,0-1 0 0 0,-1 0-1 0 0,1 1 1 0 0,0-1 0 0 0,0 1 0 0 0,0-1 0 0 0,0 1 0 0 0,-1 0 0 0 0,1-1-1 0 0,0 1 1 0 0,0 0 0 0 0,0 0-126 0 0,-2 1 53 0 0,0 1 0 0 0,-1 0 0 0 0,1-1-1 0 0,1 1 1 0 0,-1 0 0 0 0,0 1 0 0 0,1-1 0 0 0,0 0 0 0 0,-1 1-1 0 0,1-1 1 0 0,1 1 0 0 0,-1 0 0 0 0,0 1-53 0 0,-4 18 251 0 0,2 0 0 0 0,0 1 0 0 0,2 0 0 0 0,0 18-251 0 0,6 98-443 0 0,-2-108 7 0 0,6 71-4466 0 0,-4-69-367 0 0,2-1-3806 0 0,-3-17 6283 0 0</inkml:trace>
  <inkml:trace contextRef="#ctx0" brushRef="#br0" timeOffset="13">1619 1709 944 0 0,'-3'-12'3189'0'0,"2"5"-750"0"0,-1-1 1 0 0,1 0 0 0 0,0 0 0 0 0,1 1-1 0 0,0-9-2439 0 0,0 15 150 0 0,0-1 0 0 0,1 0 1 0 0,-1 1-1 0 0,0-1 0 0 0,1 1 0 0 0,-1-1 0 0 0,1 1 0 0 0,0-1 0 0 0,-1 1 0 0 0,1-1 0 0 0,0 1 0 0 0,0 0 0 0 0,0-1 0 0 0,0 1 1 0 0,0 0-1 0 0,0 0 0 0 0,0 0 0 0 0,0 0 0 0 0,1-1 0 0 0,-1 2 0 0 0,0-1 0 0 0,1 0 0 0 0,-1 0 0 0 0,0 0 0 0 0,1 1 0 0 0,-1-1 1 0 0,1 1-1 0 0,-1-1 0 0 0,1 1 0 0 0,1-1-150 0 0,9 0-677 0 0,0 0 0 0 0,1 1-1 0 0,-1 0 1 0 0,0 0 0 0 0,0 2 0 0 0,0-1 0 0 0,6 3 677 0 0,1 0-2035 0 0</inkml:trace>
  <inkml:trace contextRef="#ctx0" brushRef="#br0" timeOffset="14">1992 1613 736 0 0,'-5'-2'3181'0'0,"-13"-10"6258"0"0,-1 3-5419 0 0,17 8-3801 0 0,0 1 1 0 0,-1-1-1 0 0,1 1 1 0 0,0 0-1 0 0,-1 0 1 0 0,1-1-1 0 0,0 2 1 0 0,-1-1-1 0 0,1 0 1 0 0,0 0-1 0 0,-1 1 1 0 0,1-1-1 0 0,0 1 1 0 0,0 0-1 0 0,-1-1 1 0 0,1 1-1 0 0,0 0-219 0 0,-3 2 213 0 0,1 0-1 0 0,-1 0 0 0 0,0 1 1 0 0,1 0-1 0 0,0-1 0 0 0,0 1 1 0 0,0 0-1 0 0,1 1 1 0 0,-1-1-1 0 0,1 1 0 0 0,0 0 1 0 0,-1 2-213 0 0,-2 3 81 0 0,1 1 0 0 0,0 0 0 0 0,1 0 0 0 0,0 0 0 0 0,0 6-81 0 0,3-14-18 0 0,0 1 0 0 0,1-1 0 0 0,-1 1 0 0 0,1 0 0 0 0,0-1 0 0 0,0 1 0 0 0,0 0 0 0 0,0-1 0 0 0,1 1 18 0 0,-1-3-36 0 0,0 0 1 0 0,0-1-1 0 0,1 1 0 0 0,-1 0 0 0 0,0 0 1 0 0,1 0-1 0 0,-1-1 0 0 0,1 1 1 0 0,-1 0-1 0 0,1-1 0 0 0,-1 1 0 0 0,1 0 1 0 0,-1-1-1 0 0,1 1 0 0 0,0 0 1 0 0,-1-1-1 0 0,1 1 0 0 0,0-1 0 0 0,-1 0 1 0 0,1 1-1 0 0,0-1 0 0 0,0 1 1 0 0,-1-1-1 0 0,1 0 0 0 0,0 0 0 0 0,0 1 1 0 0,0-1-1 0 0,-1 0 0 0 0,1 0 1 0 0,0 0-1 0 0,0 0 0 0 0,0 0 0 0 0,0 0 1 0 0,0 0-1 0 0,-1 0 0 0 0,1 0 1 0 0,0 0-1 0 0,0-1 0 0 0,0 1 36 0 0,6-2-412 0 0,-1 0-1 0 0,0-1 1 0 0,0 1-1 0 0,0-1 1 0 0,0-1-1 0 0,0 1 1 0 0,-1-1 0 0 0,0 0-1 0 0,0 0 1 0 0,0 0-1 0 0,0-1 1 0 0,0 0-1 0 0,2-3 413 0 0,-1 1-241 0 0,-1 0-1 0 0,0-1 1 0 0,0 1-1 0 0,0-1 0 0 0,-1-1 1 0 0,0 1-1 0 0,0-1 0 0 0,-1 1 1 0 0,1-6 241 0 0,-1-8 876 0 0,-3 22-721 0 0,0-1-1 0 0,1 0 1 0 0,-1 1-1 0 0,0-1 1 0 0,0 0-1 0 0,0 1 1 0 0,0-1 0 0 0,0 0-1 0 0,0 1 1 0 0,0-1-1 0 0,0 0 1 0 0,0 1-1 0 0,-1-1 1 0 0,1 0-1 0 0,0 1 1 0 0,0-1 0 0 0,-1 0-1 0 0,1 1 1 0 0,0-1-1 0 0,0 1 1 0 0,-1-1-1 0 0,1 1 1 0 0,-1-1 0 0 0,1 1-1 0 0,-1-1 1 0 0,1 1-1 0 0,-1-1 1 0 0,1 1-1 0 0,-1-1-154 0 0,1 1 113 0 0,-1 1-1 0 0,1-1 1 0 0,-1 0-1 0 0,0 0 1 0 0,1 1-1 0 0,-1-1 1 0 0,1 0-1 0 0,0 0 1 0 0,-1 1-1 0 0,1-1 1 0 0,-1 1-1 0 0,1-1 1 0 0,-1 0-1 0 0,1 1 1 0 0,0-1-1 0 0,-1 1 1 0 0,1-1-1 0 0,0 1 1 0 0,0-1-1 0 0,-1 1 0 0 0,1-1 1 0 0,0 1-1 0 0,0-1 1 0 0,0 1-1 0 0,-1-1 1 0 0,1 1-113 0 0,-4 18 573 0 0,3-17-429 0 0,-1 9-33 0 0,0 0-1 0 0,1 1 0 0 0,1-1 0 0 0,-1 0 1 0 0,2 6-111 0 0,0-11-167 0 0,-1 1 1 0 0,1 0 0 0 0,1-1-1 0 0,-1 1 1 0 0,1-1 0 0 0,0 0 0 0 0,1 1-1 0 0,-1-1 1 0 0,4 4 166 0 0,-6-9-236 0 0,1 0 0 0 0,0 0 0 0 0,-1 0 0 0 0,1 0 0 0 0,0 0 0 0 0,-1 0 0 0 0,1 0 0 0 0,0-1 0 0 0,0 1 0 0 0,0 0 0 0 0,0-1 0 0 0,0 1 0 0 0,0 0 0 0 0,0-1 0 0 0,0 1 0 0 0,0-1 0 0 0,0 1 0 0 0,0-1 0 0 0,0 0 0 0 0,0 0-1 0 0,1 1 1 0 0,-1-1 236 0 0,1 0-982 0 0,-1 0-1 0 0,1-1 0 0 0,0 1 0 0 0,0-1 0 0 0,-1 1 0 0 0,1-1 1 0 0,0 1-1 0 0,-1-1 0 0 0,1 0 0 0 0,-1 1 0 0 0,1-1 1 0 0,-1 0-1 0 0,1 0 0 0 0,-1-1 983 0 0,7-5-2489 0 0</inkml:trace>
  <inkml:trace contextRef="#ctx0" brushRef="#br0" timeOffset="15">2158 1451 848 0 0,'7'-28'9754'0'0,"-2"6"-1360"0"0,-3 7-5835 0 0,-13 82 1488 0 0,-1 5-4141 0 0,10-61 60 0 0,-2 24 62 0 0,1 15-28 0 0,2-40-381 0 0,2 0-1 0 0,-1 1 0 0 0,2-1 1 0 0,-1 1-1 0 0,1-1 1 0 0,4 10 381 0 0,-6-19-119 0 0,0 0 1 0 0,0 0-1 0 0,1 0 1 0 0,-1 0-1 0 0,1 0 1 0 0,-1 0-1 0 0,1 0 0 0 0,-1 0 1 0 0,1 0-1 0 0,0 0 1 0 0,-1 0-1 0 0,1 0 1 0 0,0 0-1 0 0,0-1 0 0 0,0 1 1 0 0,0 0-1 0 0,-1-1 1 0 0,2 1 118 0 0,-2-1-154 0 0,1 1 0 0 0,0-1 1 0 0,-1 0-1 0 0,1 0 0 0 0,-1 0 0 0 0,1 0 1 0 0,0 0-1 0 0,-1 0 0 0 0,1-1 0 0 0,-1 1 1 0 0,1 0-1 0 0,0 0 0 0 0,-1 0 1 0 0,1 0-1 0 0,-1-1 0 0 0,1 1 0 0 0,-1 0 1 0 0,1-1-1 0 0,-1 1 0 0 0,1 0 0 0 0,-1-1 1 0 0,1 1-1 0 0,-1 0 0 0 0,0-1 154 0 0,3-2-790 0 0,0 0-1 0 0,-1 0 1 0 0,0 0-1 0 0,0 0 0 0 0,0-1 1 0 0,0 1-1 0 0,0-1 1 0 0,-1 1-1 0 0,1-1 791 0 0,11-39-6265 0 0,-2 0 3567 0 0,6-42 6496 0 0,-3 12 7100 0 0,-12 53-6208 0 0,-2 19-3304 0 0,0 2-225 0 0,-2 10-136 0 0,-4 71 553 0 0,-2 36-1533 0 0,7-88-4914 0 0,4 18 4869 0 0,-3-41-912 0 0,1 0 0 0 0,1 0 1 0 0,-1 0-1 0 0,2 3 912 0 0,3 4-3293 0 0</inkml:trace>
  <inkml:trace contextRef="#ctx0" brushRef="#br0" timeOffset="16">2369 1595 0 0 0,'-7'3'2218'0'0,"0"0"11720"0"0,7-3-9283 0 0,3-1-2914 0 0,2 0-3297 0 0,45-9 2724 0 0,0 3 0 0 0,34-1-1168 0 0,-32 6-4884 0 0,20 3 4884 0 0,-56-1-1860 0 0</inkml:trace>
  <inkml:trace contextRef="#ctx0" brushRef="#br0" timeOffset="17">1331 2018 0 0 0,'0'-1'430'0'0,"0"0"1"0"0,1 0-1 0 0,-1 0 1 0 0,0 0-1 0 0,0 1 1 0 0,0-1-1 0 0,1 0 0 0 0,-1 0 1 0 0,0 0-1 0 0,0 0 1 0 0,0 0-1 0 0,-1 0 1 0 0,1 1-1 0 0,0-1 0 0 0,0 0 1 0 0,0 0-1 0 0,-1 0 1 0 0,1 0-1 0 0,0 1 1 0 0,-1-1-1 0 0,1 0 0 0 0,-1 0 1 0 0,1 1-1 0 0,-1-1 1 0 0,1 0-1 0 0,-1 0 1 0 0,1 1-1 0 0,-1-1 0 0 0,0 1 1 0 0,1-1-1 0 0,-1 1 1 0 0,0-1-431 0 0,0 0 735 0 0,-1 0 0 0 0,1 0 1 0 0,-1 0-1 0 0,1 0 1 0 0,-1 0-1 0 0,0 0 0 0 0,1 0 1 0 0,-1 1-1 0 0,-1-1-735 0 0,-9 0-646 0 0,6 3 695 0 0,1 1 0 0 0,0-1 1 0 0,0 1-1 0 0,0 0 0 0 0,0 0 1 0 0,0 0-1 0 0,0 0 0 0 0,1 1 1 0 0,-1 0-1 0 0,1 0 0 0 0,0 0 1 0 0,1 1-1 0 0,-1-1 0 0 0,1 1 1 0 0,-1 0-1 0 0,2 0 0 0 0,-1 0 1 0 0,0 1-50 0 0,2-5 0 0 0,1 1 0 0 0,0-1 0 0 0,-1 0 0 0 0,1 0 0 0 0,0 0 0 0 0,-1 0 0 0 0,1 0 0 0 0,0 1 0 0 0,0-1 0 0 0,0 0 0 0 0,0 0 0 0 0,0 0 0 0 0,1 1 0 0 0,-1-1 0 0 0,0 0 1 0 0,0 0-1 0 0,1 0 0 0 0,-1 0 0 0 0,1 0 0 0 0,-1 0 0 0 0,1 0 0 0 0,-1 0 0 0 0,1 0 0 0 0,0 0 0 0 0,-1 0 0 0 0,1 0 0 0 0,0 0 0 0 0,0 0 0 0 0,0 0 0 0 0,0 0 0 0 0,0-1 0 0 0,0 1 0 0 0,0 0 0 0 0,0-1 0 0 0,0 1 1 0 0,0-1-1 0 0,0 1 0 0 0,0-1 0 0 0,0 0 0 0 0,7 3-16 0 0,0-1 1 0 0,0-1 0 0 0,0 1-1 0 0,1-1 1 0 0,5-1 15 0 0,10 3-16 0 0,-16-2-4 0 0,-1 1 1 0 0,1 0-1 0 0,0 1 1 0 0,-1 0-1 0 0,0 0 1 0 0,0 0-1 0 0,1 2 20 0 0,-6-4-7 0 0,0 0 0 0 0,0 0 1 0 0,0 1-1 0 0,0-1 0 0 0,0 1 0 0 0,0-1 0 0 0,-1 1 1 0 0,1 0-1 0 0,0-1 0 0 0,-1 1 0 0 0,0 0 1 0 0,1 0-1 0 0,-1 0 0 0 0,0 0 0 0 0,0 1 0 0 0,0-1 1 0 0,0 0-1 0 0,-1 0 0 0 0,1 1 0 0 0,0-1 0 0 0,-1 0 1 0 0,0 1-1 0 0,1-1 0 0 0,-1 0 0 0 0,0 1 7 0 0,-1-1 16 0 0,0 1-1 0 0,1-1 1 0 0,-1 1 0 0 0,0-1-1 0 0,0 0 1 0 0,-1 1-1 0 0,1-1 1 0 0,0 0-1 0 0,-1 0 1 0 0,1 0-1 0 0,-1 0 1 0 0,0 0-1 0 0,0 0 1 0 0,1-1 0 0 0,-1 1-1 0 0,0-1 1 0 0,-1 1-1 0 0,0 0-15 0 0,-6 4 61 0 0,0-1-1 0 0,-1 0 1 0 0,-7 3-61 0 0,8-4 71 0 0,-1-1 1 0 0,0 0 0 0 0,-8 2-72 0 0,15-5-231 0 0,0 1 1 0 0,1-1-1 0 0,-1 1 1 0 0,0-1-1 0 0,0 0 1 0 0,1 0 0 0 0,-1 0-1 0 0,0 0 1 0 0,0-1-1 0 0,1 1 1 0 0,-1-1-1 0 0,0 0 1 0 0,1 1-1 0 0,-1-1 1 0 0,0 0-1 0 0,-1-1 231 0 0,4 1-90 0 0,0 1 0 0 0,-1 0 1 0 0,1-1-1 0 0,0 1 0 0 0,-1 0 0 0 0,1-1 0 0 0,0 1 0 0 0,0 0 0 0 0,-1-1 1 0 0,1 1-1 0 0,0 0 0 0 0,0-1 0 0 0,0 1 0 0 0,-1-1 0 0 0,1 1 1 0 0,0-1-1 0 0,0 1 0 0 0,0 0 0 0 0,0-1 0 0 0,0 1 0 0 0,0-1 1 0 0,0 1 89 0 0,0-5-1606 0 0</inkml:trace>
  <inkml:trace contextRef="#ctx0" brushRef="#br0" timeOffset="18">1501 2149 920 0 0,'1'-5'8896'0'0,"0"5"-3377"0"0,3 10-1537 0 0,1 19-3124 0 0,-1 3-130 0 0,3 43-38 0 0,-6-24-592 0 0,-1-48-115 0 0,0-1-36 0 0,-1 1-1 0 0,1 0 0 0 0,1-1 1 0 0,-1 1-1 0 0,0 0 0 0 0,1-1 1 0 0,-1 1-1 0 0,1 0 0 0 0,0 1 54 0 0,-6-38-1317 0 0,-1 3 958 0 0,1 9 269 0 0,1 0 0 0 0,1 0-1 0 0,1-5 91 0 0,2 20 37 0 0,0 1-1 0 0,0 0 1 0 0,1 0 0 0 0,-1 0-1 0 0,1 0 1 0 0,1 0-1 0 0,-1 0 1 0 0,1 1-1 0 0,0-1 1 0 0,1 0 0 0 0,-1 1-1 0 0,1-1 1 0 0,0 1-1 0 0,0 0-36 0 0,0 2-2 0 0,-1 0 0 0 0,1 0 0 0 0,0 1 0 0 0,0-1 0 0 0,0 1 0 0 0,0 0 0 0 0,0 0 0 0 0,0 0 0 0 0,0 0 0 0 0,1 0 0 0 0,-1 1 0 0 0,1 0 0 0 0,-1-1 0 0 0,1 2 0 0 0,1-2 2 0 0,-3 2-3 0 0,1-1 0 0 0,-1 1 0 0 0,1 0-1 0 0,-1 0 1 0 0,1-1 0 0 0,-1 1 0 0 0,1 1 0 0 0,-1-1 0 0 0,1 0-1 0 0,-1 1 1 0 0,1-1 0 0 0,-1 1 0 0 0,0 0 0 0 0,1 0 0 0 0,-1 0 0 0 0,0 0-1 0 0,1 0 1 0 0,-1 0 0 0 0,0 1 0 0 0,0-1 0 0 0,0 1 0 0 0,0-1 0 0 0,0 2 3 0 0,-1-2 11 0 0,-1 0 0 0 0,1 0 0 0 0,-1 0 1 0 0,1 0-1 0 0,-1 1 0 0 0,1-1 1 0 0,-1 0-1 0 0,0 0 0 0 0,0 0 0 0 0,0 1 1 0 0,0-1-1 0 0,0 0 0 0 0,0 0 0 0 0,0 1 1 0 0,0-1-1 0 0,0 0 0 0 0,0 0 1 0 0,-1 0-1 0 0,1 1 0 0 0,0-1 0 0 0,-1 0 1 0 0,1 0-1 0 0,-1 0 0 0 0,1 0 1 0 0,-1 0-1 0 0,0 0 0 0 0,1 0 0 0 0,-1 0 1 0 0,-1 1-12 0 0,-1 3 30 0 0,-1 0 1 0 0,0-1-1 0 0,-1 1 1 0 0,1-1 0 0 0,-2 2-31 0 0,-1-1-110 0 0,-4 5-35 0 0,-1-2 0 0 0,-9 6 145 0 0,18-12-697 0 0,-1 0 1 0 0,0 0-1 0 0,1 0 1 0 0,-1-1-1 0 0,0 0 0 0 0,0 0 1 0 0,-2 1 696 0 0,0-2-2703 0 0</inkml:trace>
  <inkml:trace contextRef="#ctx0" brushRef="#br0" timeOffset="19">1733 2137 912 0 0,'7'9'9080'0'0,"1"-5"-3684"0"0,-6-3-5151 0 0,-1-1 1 0 0,0 0-1 0 0,1 0 0 0 0,-1 0 0 0 0,1 0 1 0 0,-1 0-1 0 0,0 0 0 0 0,1 0 0 0 0,-1-1 0 0 0,0 1 1 0 0,1 0-1 0 0,-1-1 0 0 0,1 1-245 0 0,0-1-44 0 0,1-1 0 0 0,0 1 0 0 0,0-1 0 0 0,-1 0 1 0 0,1 0-1 0 0,-1 0 0 0 0,1 0 0 0 0,-1 0 0 0 0,0 0 0 0 0,0 0 0 0 0,0-1 0 0 0,1 0 44 0 0,1-3-50 0 0,0-1-1 0 0,-1 0 0 0 0,1 0 1 0 0,-1-2 50 0 0,-2 7-26 0 0,0 0 0 0 0,0 0 0 0 0,-1 0 0 0 0,1 0 0 0 0,-1 0 0 0 0,0 0 0 0 0,1 0 0 0 0,-1 0 0 0 0,0-1 0 0 0,0 1 0 0 0,0 0 0 0 0,-1 0 0 0 0,1 0-1 0 0,0 0 1 0 0,-1 0 0 0 0,1 0 0 0 0,-1 0 0 0 0,0 0 26 0 0,1 1 15 0 0,-1 1 0 0 0,1-1 0 0 0,0 1 0 0 0,-1-1 0 0 0,1 1 0 0 0,-1-1 0 0 0,1 1 0 0 0,-1-1 0 0 0,1 1 0 0 0,-1-1 0 0 0,1 1 0 0 0,-1 0 0 0 0,1-1 0 0 0,-1 1 0 0 0,1 0 0 0 0,-1-1 0 0 0,0 1 0 0 0,1 0-1 0 0,-1 0 1 0 0,0 0 0 0 0,1 0 0 0 0,-1 0 0 0 0,0-1 0 0 0,1 1-15 0 0,-2 1 73 0 0,0-1-1 0 0,0 0 0 0 0,1 0 0 0 0,-1 1 1 0 0,0-1-1 0 0,1 1 0 0 0,-1-1 1 0 0,1 1-1 0 0,-2 0-72 0 0,-4 4 483 0 0,0-1 0 0 0,0 1 0 0 0,-5 5-483 0 0,9-8 169 0 0,-4 4 142 0 0,1-1 0 0 0,-1 2 0 0 0,1-1 0 0 0,1 1 0 0 0,-1 0 1 0 0,1 0-1 0 0,1 0 0 0 0,-1 2-311 0 0,4-8 19 0 0,0 1 1 0 0,0-1-1 0 0,0 1 1 0 0,0 0-1 0 0,1 0 0 0 0,-1-1 1 0 0,0 1-1 0 0,1 0 1 0 0,0 0-1 0 0,-1 0 0 0 0,1 0 1 0 0,0 0-1 0 0,0 0 1 0 0,0-1-1 0 0,0 1 0 0 0,0 0 1 0 0,1 0-1 0 0,-1 0 1 0 0,1 0-1 0 0,-1 0 0 0 0,1-1 1 0 0,0 1-1 0 0,-1 0 1 0 0,1 0-1 0 0,0-1 0 0 0,0 1 1 0 0,0-1-1 0 0,0 1 1 0 0,1-1-1 0 0,-1 1 0 0 0,0-1 1 0 0,1 0-1 0 0,-1 1 1 0 0,0-1-1 0 0,1 0 0 0 0,0 0 1 0 0,-1 0-1 0 0,1 0 1 0 0,1 0-20 0 0,1 1-221 0 0,1 0 1 0 0,0-1-1 0 0,0 1 1 0 0,0-1-1 0 0,1-1 1 0 0,-1 1 0 0 0,0-1-1 0 0,0 1 1 0 0,0-1-1 0 0,1-1 1 0 0,-1 1-1 0 0,1-1 221 0 0,14-2-5412 0 0,0-1 0 0 0,9-4 5412 0 0,-12 4-7798 0 0</inkml:trace>
  <inkml:trace contextRef="#ctx0" brushRef="#br0" timeOffset="20">1959 2038 0 0 0,'-4'-1'-222'0'0,"-3"-1"3310"0"0,-3-1 6053 0 0,4 0-990 0 0,7 1-6824 0 0,3-1-1271 0 0,0 0 0 0 0,1 0 0 0 0,0 0 0 0 0,0 0 0 0 0,-1 1 0 0 0,1 0 0 0 0,1 0 1 0 0,-1 0-1 0 0,0 1-56 0 0,-3 0 6 0 0,-1 1-1 0 0,0 0 1 0 0,0 0 0 0 0,1 0 0 0 0,-1 0 0 0 0,0 0 0 0 0,1 0 0 0 0,-1 0 0 0 0,0 0-1 0 0,0 0 1 0 0,1 1 0 0 0,-1-1 0 0 0,0 0 0 0 0,0 1 0 0 0,1-1 0 0 0,-1 1 0 0 0,0 0-1 0 0,0-1 1 0 0,0 1 0 0 0,0 0 0 0 0,0 0 0 0 0,0-1 0 0 0,0 1 0 0 0,0 0 0 0 0,0 0-1 0 0,0 0 1 0 0,-1 0 0 0 0,1 0 0 0 0,0 0 0 0 0,-1 1 0 0 0,1-1 0 0 0,0 0 0 0 0,-1 0-1 0 0,0 0 1 0 0,1 1 0 0 0,-1-1 0 0 0,0 0 0 0 0,1 0 0 0 0,-1 1 0 0 0,0 0-6 0 0,0 4 54 0 0,0 1 0 0 0,0-1 0 0 0,0 1 0 0 0,-1-1 1 0 0,0 1-1 0 0,0-1 0 0 0,-1 1 0 0 0,0-1 0 0 0,-1 4-54 0 0,-7 29 490 0 0,9-34-395 0 0,1 0 0 0 0,-1 1 0 0 0,1-1 0 0 0,0 0 0 0 0,1 0-1 0 0,-1 0 1 0 0,1 1 0 0 0,0-1 0 0 0,1 2-95 0 0,-1-5-56 0 0,-1 0 0 0 0,1-1-1 0 0,0 1 1 0 0,0-1 0 0 0,-1 1 0 0 0,1-1 0 0 0,0 1-1 0 0,1-1 1 0 0,-1 0 0 0 0,0 0 0 0 0,0 1 0 0 0,0-1-1 0 0,1 0 1 0 0,-1 0 0 0 0,1 0 0 0 0,-1 0 0 0 0,1 0-1 0 0,-1-1 1 0 0,1 1 0 0 0,-1 0 0 0 0,1-1 0 0 0,0 1-1 0 0,-1-1 1 0 0,1 1 0 0 0,0-1 0 0 0,0 0 0 0 0,-1 0 0 0 0,1 0-1 0 0,0 0 1 0 0,0 0 56 0 0,4 0-1216 0 0,0-1 0 0 0,-1 0 1 0 0,1 0-1 0 0,0 0 0 0 0,-1-1 0 0 0,6-1 1216 0 0,17-11-11424 0 0,-19 9 9525 0 0</inkml:trace>
  <inkml:trace contextRef="#ctx0" brushRef="#br0" timeOffset="21">1962 2109 1608 0 0,'-8'5'15894'0'0,"2"0"-11560"0"0,5-4-4338 0 0,1-1 0 0 0,0 0-1 0 0,0 0 1 0 0,0 0 0 0 0,0 0 0 0 0,0 1-1 0 0,0-1 1 0 0,0 0 0 0 0,0 0-1 0 0,0 0 1 0 0,0 1 0 0 0,0-1-1 0 0,0 0 1 0 0,0 0 0 0 0,0 0-1 0 0,0 1 1 0 0,0-1 0 0 0,0 0 0 0 0,0 0-1 0 0,0 0 1 0 0,0 1 0 0 0,0-1-1 0 0,0 0 1 0 0,0 0 0 0 0,0 0-1 0 0,0 1 1 0 0,0-1 0 0 0,0 0 0 0 0,0 0-1 0 0,1 0 5 0 0,9 4 460 0 0,-2-4-717 0 0,1 0-1 0 0,-1 0 0 0 0,1-1 0 0 0,-1-1 0 0 0,1 1 0 0 0,-1-1 0 0 0,0-1 0 0 0,6-2 258 0 0,21-5-4423 0 0,-5 4-1261 0 0,-16 3-2121 0 0</inkml:trace>
  <inkml:trace contextRef="#ctx0" brushRef="#br0" timeOffset="22">2185 2031 1248 0 0,'-1'4'13667'0'0,"-3"5"-8633"0"0,-2 4-3846 0 0,3 0-518 0 0,1 0 1 0 0,0 0 0 0 0,1 1-1 0 0,0 0-670 0 0,4 30-3979 0 0,0-34-565 0 0,-1-8-568 0 0,0-1-3320 0 0</inkml:trace>
  <inkml:trace contextRef="#ctx0" brushRef="#br0" timeOffset="23">2186 1944 2577 0 0,'-4'0'17115'0'0,"3"0"-14626"0"0,-1 0-1649 0 0,1 2-696 0 0,1 0-256 0 0,1-1-816 0 0,-1 2-345 0 0,3 0 913 0 0,1 0-696 0 0,-1 0-664 0 0</inkml:trace>
  <inkml:trace contextRef="#ctx0" brushRef="#br0" timeOffset="24">2418 1945 680 0 0,'-1'-13'2704'0'0,"-6"-18"12216"0"0,3 21-14227 0 0,4 10-618 0 0,0-1-1 0 0,0 1 0 0 0,0 0 1 0 0,0-1-1 0 0,0 1 0 0 0,0-1 1 0 0,-1 1-1 0 0,1 0 0 0 0,0-1 1 0 0,0 1-1 0 0,-1 0 0 0 0,1 0 0 0 0,0-1 1 0 0,0 1-1 0 0,-1 0 0 0 0,1 0 1 0 0,0-1-1 0 0,-1 1 0 0 0,1 0 1 0 0,0 0-1 0 0,-1 0 0 0 0,1-1 1 0 0,0 1-1 0 0,-1 0 0 0 0,1 0 0 0 0,-1 0 1 0 0,1 0-1 0 0,0 0 0 0 0,-1 0 1 0 0,1 0-1 0 0,-1 0 0 0 0,1 0-74 0 0,-1 0 79 0 0,0 1 0 0 0,0-1 1 0 0,0 1-1 0 0,0-1 0 0 0,0 1 0 0 0,0-1 0 0 0,0 1 0 0 0,0-1 0 0 0,1 1 0 0 0,-1 0 0 0 0,0 0 0 0 0,0 0-79 0 0,-16 23 609 0 0,10-8-402 0 0,0 0-1 0 0,1 1 1 0 0,1-1 0 0 0,0 2 0 0 0,2-1-1 0 0,0 0 1 0 0,1 1 0 0 0,-1 16-207 0 0,3-10-883 0 0,1 0 0 0 0,1 0 0 0 0,1 0 0 0 0,1-1 0 0 0,1 1 0 0 0,3 6 883 0 0,-5-22-403 0 0,3 6-6242 0 0,-5-13 6019 0 0,0 0-1 0 0,-1 0 0 0 0,1 0 0 0 0,0-1 0 0 0,0 1 1 0 0,-1 0-1 0 0,1 0 0 0 0,0 0 0 0 0,0-1 0 0 0,0 1 1 0 0,0 0-1 0 0,0-1 0 0 0,0 1 0 0 0,0 0 0 0 0,0-1 0 0 0,1 0 1 0 0,-1 1-1 0 0,0-1 627 0 0,2-1-535 0 0</inkml:trace>
  <inkml:trace contextRef="#ctx0" brushRef="#br0" timeOffset="25">2367 2230 56 0 0,'-13'-26'705'0'0,"-10"-12"7507"0"0,-5-10 271 0 0,26 46-8268 0 0,1-1 1 0 0,0 0-1 0 0,0 1 1 0 0,0-1-1 0 0,0 0 1 0 0,1 0-1 0 0,-1 0 1 0 0,1 0-216 0 0,0 1 96 0 0,-1 0 1 0 0,1-1 0 0 0,1 1-1 0 0,-1 0 1 0 0,0 0-1 0 0,0-1 1 0 0,1 1-1 0 0,0 0 1 0 0,-1 0 0 0 0,1 0-1 0 0,0-1 1 0 0,0 1-1 0 0,0 0 1 0 0,0 0-97 0 0,1 0 24 0 0,0 0 1 0 0,-1-1-1 0 0,1 1 1 0 0,0 0-1 0 0,0 1 0 0 0,1-1 1 0 0,-1 0-1 0 0,0 1 1 0 0,0-1-1 0 0,1 1 0 0 0,-1-1 1 0 0,1 1-1 0 0,-1 0 1 0 0,1 0-1 0 0,0 1 0 0 0,-1-1 1 0 0,1 0-1 0 0,0 1 1 0 0,0-1-1 0 0,-1 1 1 0 0,3 0-25 0 0,37 2-10 0 0,23 10-145 0 0,-16-3 82 0 0,-48-9 152 0 0,1 0 0 0 0,-1 1 0 0 0,0-1 0 0 0,0 0 0 0 0,0 1 0 0 0,0-1 0 0 0,0 0 0 0 0,1 1 0 0 0,-1 0 0 0 0,0-1 0 0 0,0 1-1 0 0,0 0 1 0 0,0-1 0 0 0,-1 1 0 0 0,1 0 0 0 0,0 0 0 0 0,0 0 0 0 0,0 0 0 0 0,-1-1 0 0 0,1 1 0 0 0,0 1 0 0 0,-1-1 0 0 0,1 0 0 0 0,-1 0 0 0 0,1 0 0 0 0,-1 0 0 0 0,1 0 0 0 0,-1 0 0 0 0,0 0-1 0 0,0 1 1 0 0,1-1-79 0 0,-1 6 442 0 0,0-1-1 0 0,0 1 0 0 0,-1-1 0 0 0,1 0 1 0 0,-2 6-442 0 0,1-7-577 0 0,0 0 0 0 0,0-1 0 0 0,1 1 1 0 0,0 0-1 0 0,0-1 0 0 0,0 1 0 0 0,1 4 577 0 0,1-6-4007 0 0,0-3-308 0 0,-1-2-5721 0 0</inkml:trace>
  <inkml:trace contextRef="#ctx0" brushRef="#br0" timeOffset="26">2551 1915 2801 0 0,'0'-7'15731'0'0,"0"1"-13291"0"0,-2 1-1935 0 0,1 2-17 0 0,0-3-120 0 0,0 5-32 0 0,1-3-584 0 0,1 3-432 0 0,1 0-609 0 0,1 1-1455 0 0,-1-1 2008 0 0,4 4-1497 0 0,-2 2-1848 0 0</inkml:trace>
  <inkml:trace contextRef="#ctx0" brushRef="#br0" timeOffset="27">2653 1929 0 0 0,'2'-15'-441'0'0,"3"-7"8758"0"0,-1 4 1759 0 0,-3 57-6005 0 0,-3-13-2898 0 0,-3 25-1173 0 0,-2 9 172 0 0,7-50-201 0 0,-1 21-152 0 0,1-29 75 0 0,0 0 0 0 0,0 0 0 0 0,1 0-1 0 0,-1 0 1 0 0,1 0 0 0 0,-1 0 0 0 0,1 0 0 0 0,0 0 0 0 0,0 0-1 0 0,0 0 1 0 0,0 0 0 0 0,0-1 0 0 0,0 1 106 0 0,0-1-112 0 0,-1-1-1 0 0,1 1 1 0 0,-1-1-1 0 0,1 0 1 0 0,-1 1-1 0 0,1-1 1 0 0,-1 0-1 0 0,1 1 1 0 0,0-1-1 0 0,-1 0 1 0 0,1 0-1 0 0,-1 0 1 0 0,1 1 0 0 0,0-1-1 0 0,-1 0 1 0 0,1 0-1 0 0,0 0 1 0 0,-1 0-1 0 0,1 0 1 0 0,0 0-1 0 0,-1 0 1 0 0,1-1-1 0 0,-1 1 1 0 0,1 0 0 0 0,0 0-1 0 0,-1 0 1 0 0,1-1-1 0 0,-1 1 1 0 0,1 0-1 0 0,0 0 1 0 0,-1-1-1 0 0,1 1 1 0 0,-1-1-1 0 0,1 1 1 0 0,-1 0-1 0 0,1-1 1 0 0,-1 0 112 0 0,20-20-3800 0 0,-16 17 2907 0 0,41-43-9984 0 0,-8 8 9774 0 0,-31 30 923 0 0,-5 5 1694 0 0,-5 6 4614 0 0,-24 24 3884 0 0,21-19-8917 0 0,2 0 0 0 0,-1 1 0 0 0,-1 3-1095 0 0,4-5 100 0 0,0-1 0 0 0,0 1 0 0 0,1-1 0 0 0,-1 1 1 0 0,1 0-1 0 0,1 0 0 0 0,-1 0 0 0 0,1 0 0 0 0,0 0 1 0 0,0 0-1 0 0,1 0 0 0 0,0 1-100 0 0,0-6-61 0 0,0 0 1 0 0,0 0 0 0 0,0 0-1 0 0,1 1 1 0 0,-1-1-1 0 0,0 0 1 0 0,0 0-1 0 0,1 0 1 0 0,-1 0-1 0 0,1 0 1 0 0,-1 1-1 0 0,1-1 1 0 0,0 0-1 0 0,-1 0 1 0 0,1-1 0 0 0,0 1-1 0 0,0 0 1 0 0,0 0-1 0 0,0 0 1 0 0,0 0-1 0 0,0-1 1 0 0,0 1-1 0 0,0 0 61 0 0,2 0-521 0 0,-1 0-1 0 0,1 0 1 0 0,0 0-1 0 0,0 0 1 0 0,0 0-1 0 0,-1-1 1 0 0,1 0-1 0 0,0 1 1 0 0,2-1 521 0 0,6 0-2618 0 0</inkml:trace>
  <inkml:trace contextRef="#ctx0" brushRef="#br0" timeOffset="28">2967 2021 624 0 0,'0'-2'1049'0'0,"-1"-1"-1"0"0,0 1 1 0 0,0 0-1 0 0,0 0 1 0 0,0 0-1 0 0,0 0 1 0 0,0 0-1 0 0,0 0 1 0 0,-1 0-1 0 0,1 0 1 0 0,-1 0-1 0 0,1 1 1 0 0,-1-1-1 0 0,0 0-1048 0 0,1 2 167 0 0,0-1-1 0 0,0 0 1 0 0,1 1 0 0 0,-1-1-1 0 0,0 1 1 0 0,0-1 0 0 0,0 1-1 0 0,0 0 1 0 0,0-1-1 0 0,0 1 1 0 0,0 0 0 0 0,0-1-1 0 0,0 1 1 0 0,0 0 0 0 0,0 0-1 0 0,0 0 1 0 0,0 0-1 0 0,0 0 1 0 0,0 0 0 0 0,0 1-1 0 0,0-1 1 0 0,0 0-1 0 0,0 0 1 0 0,0 1 0 0 0,0-1-1 0 0,0 0 1 0 0,0 1 0 0 0,0-1-1 0 0,0 1 1 0 0,0 0-1 0 0,0-1-166 0 0,-3 4 138 0 0,-1 0-1 0 0,1 1 0 0 0,0-1 0 0 0,0 1 0 0 0,1 0 0 0 0,-1 0 0 0 0,1 0 0 0 0,0 0 1 0 0,1 0-1 0 0,-1 1 0 0 0,0 1-137 0 0,0 2 43 0 0,0 0 1 0 0,1 1 0 0 0,0-1-1 0 0,0 1-43 0 0,2-9 7 0 0,-1 1 0 0 0,1 0 0 0 0,0 0-1 0 0,0 0 1 0 0,0 0 0 0 0,0 0 0 0 0,1 0-1 0 0,-1 0 1 0 0,0 0 0 0 0,1 0 0 0 0,-1-1 0 0 0,2 3-7 0 0,-2-3-25 0 0,1 0 0 0 0,-1 0 1 0 0,1-1-1 0 0,-1 1 1 0 0,1 0-1 0 0,0 0 0 0 0,-1 0 1 0 0,1-1-1 0 0,0 1 1 0 0,0 0-1 0 0,0-1 1 0 0,0 1-1 0 0,0-1 0 0 0,-1 1 1 0 0,1-1-1 0 0,0 1 1 0 0,1-1 24 0 0,0 1-134 0 0,0-1 1 0 0,0 0-1 0 0,0 0 1 0 0,0 1-1 0 0,0-2 0 0 0,0 1 1 0 0,0 0-1 0 0,0 0 1 0 0,0-1-1 0 0,0 1 1 0 0,0-1-1 0 0,0 1 1 0 0,0-1-1 0 0,0 0 1 0 0,0 0-1 0 0,0 0 1 0 0,0 0-1 0 0,-1 0 1 0 0,1 0-1 0 0,-1 0 1 0 0,1-1 133 0 0,5-4-622 0 0,-1 0 1 0 0,-1 0 0 0 0,1-1 0 0 0,-1 0-1 0 0,-1 0 1 0 0,1 0 0 0 0,-1 0-1 0 0,2-5 622 0 0,0-2 566 0 0,0 0-1 0 0,1-8-565 0 0,-7 21 178 0 0,1 1 0 0 0,-1-1 0 0 0,0 0 0 0 0,1 0 0 0 0,-1 0-1 0 0,0 0 1 0 0,0 0 0 0 0,0 0 0 0 0,0 1 0 0 0,0-1 0 0 0,0 0 0 0 0,0 0 0 0 0,0 0-1 0 0,0 0 1 0 0,-1 0 0 0 0,1 1 0 0 0,0-1 0 0 0,-1 0 0 0 0,1 0 0 0 0,0 0-178 0 0,-5 1 2468 0 0,-1 10-1726 0 0,2-1-570 0 0,0-1 0 0 0,1 1-1 0 0,1 0 1 0 0,-1 0-1 0 0,1 1 1 0 0,0 4-172 0 0,2-10-260 0 0,0 0-1 0 0,0 0 1 0 0,0 0-1 0 0,0 0 0 0 0,1 0 1 0 0,0 0-1 0 0,0 0 1 0 0,0-1-1 0 0,1 3 261 0 0,-1-3-579 0 0,0 0-1 0 0,1 0 0 0 0,0 0 0 0 0,-1 0 1 0 0,1-1-1 0 0,0 1 0 0 0,2 1 580 0 0,2 2-1827 0 0</inkml:trace>
  <inkml:trace contextRef="#ctx0" brushRef="#br0" timeOffset="29">3150 1830 1120 0 0,'0'-5'11760'0'0,"-2"5"-6934"0"0,1 0-4697 0 0,0 0 1 0 0,1 1-1 0 0,-1-1 1 0 0,1 1-1 0 0,0-1 1 0 0,-1 0 0 0 0,1 1-1 0 0,-1-1 1 0 0,1 1-1 0 0,0-1 1 0 0,-1 1 0 0 0,1-1-1 0 0,0 1 1 0 0,-1 0-1 0 0,1-1 1 0 0,0 1-130 0 0,-6 21 1456 0 0,2 1 1 0 0,-2 20-1457 0 0,1 17 316 0 0,4 15-316 0 0,0-64-993 0 0,3 45 115 0 0,2-28-4424 0 0,5-3-8934 0 0,-6-22 13443 0 0,-3-3 371 0 0</inkml:trace>
  <inkml:trace contextRef="#ctx0" brushRef="#br0" timeOffset="30">3120 2116 264 0 0,'-16'-34'4218'0'0,"-5"-13"8738"0"0,9 15-9555 0 0,12 31-3348 0 0,-1 1 1 0 0,1-1-1 0 0,0 1 1 0 0,0 0-1 0 0,0-1 0 0 0,0 1 1 0 0,0-1-1 0 0,0 1 0 0 0,0-1 1 0 0,0 1-1 0 0,0-1 0 0 0,0 1 1 0 0,0-1-1 0 0,0 1 1 0 0,0-1-1 0 0,0 1 0 0 0,0-1 1 0 0,1 1-1 0 0,-1 0 0 0 0,0-1 1 0 0,0 1-1 0 0,0-1 0 0 0,1 1 1 0 0,-1 0-1 0 0,0-1 1 0 0,1 1-1 0 0,-1 0 0 0 0,0-1 1 0 0,1 1-1 0 0,-1 0 0 0 0,0-1-53 0 0,2 1 46 0 0,-1-1-1 0 0,0 0 0 0 0,1 1 0 0 0,-1 0 1 0 0,0-1-1 0 0,1 1 0 0 0,-1 0 0 0 0,1-1 1 0 0,-1 1-1 0 0,0 0 0 0 0,1 0-45 0 0,5 0 21 0 0,-1 1-1 0 0,1 0 1 0 0,-1 0-1 0 0,4 1-20 0 0,0 0 40 0 0,63 14-410 0 0,-64-14 54 0 0,0-1 1 0 0,0 0 0 0 0,1-1 0 0 0,-1 0-1 0 0,1-1 1 0 0,6-1 315 0 0,-8 0-248 0 0,-5 1 305 0 0,-1 1 1 0 0,1-1-1 0 0,0 1 1 0 0,-1-1-1 0 0,1 1 1 0 0,-1 0-1 0 0,3 0-57 0 0,-5 0 62 0 0,1 1 0 0 0,0-1 0 0 0,-1 0 0 0 0,1 0-1 0 0,-1 0 1 0 0,1 1 0 0 0,0-1 0 0 0,-1 0 0 0 0,1 1-1 0 0,-1-1 1 0 0,1 0 0 0 0,-1 1 0 0 0,1-1 0 0 0,-1 1-1 0 0,0-1 1 0 0,1 1 0 0 0,-1-1 0 0 0,1 1 0 0 0,-1-1-1 0 0,0 1 1 0 0,0-1 0 0 0,1 1 0 0 0,-1 0 0 0 0,0-1-1 0 0,0 1 1 0 0,0-1 0 0 0,1 1 0 0 0,-1 0 0 0 0,0-1-1 0 0,0 1 1 0 0,0 0 0 0 0,0-1 0 0 0,0 2-62 0 0,-1 5 378 0 0,1 0 0 0 0,-1 1 0 0 0,0-1 1 0 0,-1 0-1 0 0,0 0 0 0 0,0 0 0 0 0,0 0 0 0 0,-3 4-378 0 0,2-2-1261 0 0,0 0-1 0 0,0 0 1 0 0,1 1 0 0 0,-1 3 1261 0 0,3-9-1744 0 0,0 0-1166 0 0</inkml:trace>
  <inkml:trace contextRef="#ctx0" brushRef="#br0" timeOffset="31">3326 1861 8042 0 0,'2'-7'11482'0'0,"0"3"-9641"0"0,-1 2-1313 0 0,2 0-96 0 0,-1 1-144 0 0,1 2-456 0 0,3 1-384 0 0,0 3-657 0 0,0 0-1783 0 0,0 2 2296 0 0,2 2-1833 0 0,-1 2-2664 0 0</inkml:trace>
  <inkml:trace contextRef="#ctx0" brushRef="#br0" timeOffset="32">3500 2008 328 0 0,'5'-14'991'0'0,"-4"12"-233"0"0,-1 0-1 0 0,1 0 0 0 0,-1 0 1 0 0,0 0-1 0 0,0 0 0 0 0,0-1 0 0 0,0 1 1 0 0,0 0-1 0 0,-1-1-757 0 0,1 2 245 0 0,0 0 0 0 0,0 0-1 0 0,-1 1 1 0 0,1-1 0 0 0,0 0-1 0 0,-1 0 1 0 0,1 0 0 0 0,0 1 0 0 0,-1-1-1 0 0,1 0 1 0 0,-1 1 0 0 0,0-1 0 0 0,1 0-1 0 0,-1 1 1 0 0,1-1 0 0 0,-1 1 0 0 0,0-1-1 0 0,0 1 1 0 0,1-1 0 0 0,-1 1-1 0 0,0 0 1 0 0,0-1 0 0 0,1 1 0 0 0,-1 0-1 0 0,0 0 1 0 0,0-1 0 0 0,0 1 0 0 0,0 0-1 0 0,1 0 1 0 0,-1 0 0 0 0,0 0 0 0 0,0 0-1 0 0,0 0 1 0 0,0 0 0 0 0,0 0 0 0 0,1 0-1 0 0,-1 1 1 0 0,0-1 0 0 0,0 0-1 0 0,0 1 1 0 0,1-1 0 0 0,-1 0 0 0 0,0 1-245 0 0,-2 0 231 0 0,1 0 0 0 0,-1 1 0 0 0,1-1-1 0 0,0 1 1 0 0,-1-1 0 0 0,1 1 0 0 0,0 0 0 0 0,0 0 0 0 0,0 0 0 0 0,0 0 0 0 0,1 0 0 0 0,-1 0 0 0 0,1 0 0 0 0,-1 1 0 0 0,1-1 0 0 0,-1 3-231 0 0,-3 5 301 0 0,1-1 1 0 0,1 1-1 0 0,-2 8-301 0 0,3-13-11 0 0,1 0 0 0 0,1 0-1 0 0,-1 0 1 0 0,1 0 0 0 0,0 0-1 0 0,0 0 1 0 0,0 0 0 0 0,1 0 0 0 0,0-1-1 0 0,0 1 1 0 0,0 0 0 0 0,0 0-1 0 0,1 0 1 0 0,1 1 11 0 0,-3-4-32 0 0,1 0 0 0 0,0-1 0 0 0,0 1 0 0 0,0-1 0 0 0,0 1 0 0 0,1-1 0 0 0,-1 0 0 0 0,0 1 0 0 0,1-1 0 0 0,-1 0 0 0 0,1 0 0 0 0,-1 0 0 0 0,1 0 0 0 0,-1 0 0 0 0,1 0 0 0 0,1 0 32 0 0,-1 0-54 0 0,1-1-1 0 0,-1 1 0 0 0,0-1 0 0 0,0 0 0 0 0,0 0 0 0 0,1 0 1 0 0,-1 0-1 0 0,0 0 0 0 0,0-1 0 0 0,0 1 0 0 0,0-1 1 0 0,0 1-1 0 0,1-1 0 0 0,-1 0 0 0 0,0 0 0 0 0,0 0 1 0 0,0 0 54 0 0,5-3-100 0 0,-1 0 0 0 0,0 0 0 0 0,0 0 0 0 0,-1-1 0 0 0,0 0 0 0 0,1 0 0 0 0,-2 0 0 0 0,1 0 0 0 0,0-1 0 0 0,-1 0 0 0 0,2-3 100 0 0,-4 6 3 0 0,0 0 1 0 0,-1-1-1 0 0,1 1 1 0 0,-1 0-1 0 0,0-1 1 0 0,1 1 0 0 0,-1 0-1 0 0,-1-1 1 0 0,1 0-1 0 0,0 1 1 0 0,-1-1 0 0 0,0 1-1 0 0,0-1 1 0 0,0 1-1 0 0,0-1 1 0 0,-1 0 0 0 0,1 1-1 0 0,-1-1 1 0 0,0 1-1 0 0,0-1 1 0 0,0 1-1 0 0,-1 0 1 0 0,0-3-4 0 0,1 4-24 0 0,-1 0 0 0 0,1 1 0 0 0,0-1 0 0 0,0 1 0 0 0,-1-1 0 0 0,1 1 0 0 0,-1 0 0 0 0,1 0 0 0 0,-1-1 0 0 0,1 1 0 0 0,-2 0 24 0 0,-8-2-2787 0 0,10 4 2207 0 0,1-1 0 0 0,-1 0 0 0 0,0 0 1 0 0,0 0-1 0 0,1 0 0 0 0,-1 1 0 0 0,0-1 1 0 0,1 0-1 0 0,-1 1 0 0 0,0-1 0 0 0,1 0 1 0 0,-1 1-1 0 0,1-1 0 0 0,-1 1 0 0 0,0-1 580 0 0,-2 3-6875 0 0</inkml:trace>
  <inkml:trace contextRef="#ctx0" brushRef="#br0" timeOffset="33">3666 1981 944 0 0,'3'-8'14759'0'0,"-4"12"-8393"0"0,-8 20-4300 0 0,4-5-1436 0 0,-8 33 160 0 0,13-48-810 0 0,-1 0 1 0 0,1 1-1 0 0,-1-1 0 0 0,1 0 1 0 0,1 0-1 0 0,-1 0 1 0 0,0 0-1 0 0,1 0 0 0 0,0 0 1 0 0,1 4 19 0 0,-2-8-29 0 0,0 1 1 0 0,1-1-1 0 0,-1 1 1 0 0,0-1-1 0 0,0 0 1 0 0,0 1-1 0 0,1-1 1 0 0,-1 0-1 0 0,0 1 0 0 0,0-1 1 0 0,1 0-1 0 0,-1 1 1 0 0,0-1-1 0 0,1 0 1 0 0,-1 1-1 0 0,0-1 1 0 0,1 0-1 0 0,-1 0 1 0 0,1 0-1 0 0,-1 1 1 0 0,0-1-1 0 0,1 0 1 0 0,-1 0-1 0 0,1 0 1 0 0,-1 0-1 0 0,1 0 1 0 0,-1 0-1 0 0,1 0 29 0 0,13-5-946 0 0,10-17-679 0 0,-23 21 1519 0 0,30-35-1477 0 0,-23 25 1785 0 0,0 0-1 0 0,1 1 1 0 0,1 1 0 0 0,8-8-202 0 0,-18 17 35 0 0,0 0 1 0 0,1 0-1 0 0,-1 0 0 0 0,0-1 0 0 0,0 1 1 0 0,0 0-1 0 0,1 0 0 0 0,-1 0 0 0 0,0 0 1 0 0,0 0-1 0 0,1-1 0 0 0,-1 1 1 0 0,0 0-1 0 0,0 0 0 0 0,1 0 0 0 0,-1 0 1 0 0,0 0-1 0 0,0 0 0 0 0,1 0 0 0 0,-1 0 1 0 0,0 0-1 0 0,0 0 0 0 0,1 0 0 0 0,-1 0 1 0 0,0 0-1 0 0,0 0 0 0 0,1 0 0 0 0,-1 0 1 0 0,0 1-1 0 0,0-1 0 0 0,1 0 0 0 0,-1 0 1 0 0,0 0-1 0 0,0 0 0 0 0,1 0 0 0 0,-1 1 1 0 0,0-1-1 0 0,0 0 0 0 0,0 0 1 0 0,0 0-1 0 0,1 0 0 0 0,-1 1 0 0 0,0-1 1 0 0,0 0-1 0 0,0 0 0 0 0,0 1 0 0 0,0-1 1 0 0,0 0-1 0 0,1 0 0 0 0,-1 1 0 0 0,0-1 1 0 0,0 0-1 0 0,0 0 0 0 0,0 1 0 0 0,0-1 1 0 0,0 0-1 0 0,0 0 0 0 0,0 1 0 0 0,0-1 1 0 0,0 0-1 0 0,0 0 0 0 0,0 1-35 0 0,-1 21 612 0 0,1-18-471 0 0,-2 34 190 0 0,-1 27-2490 0 0,3-63 1807 0 0,0 0 0 0 0,0 0 0 0 0,0 0 0 0 0,1-1 0 0 0,-1 1 0 0 0,1 0 0 0 0,-1 0-1 0 0,1 0 1 0 0,-1-1 0 0 0,1 1 0 0 0,0 0 0 0 0,0-1 352 0 0,3 1-2358 0 0</inkml:trace>
  <inkml:trace contextRef="#ctx0" brushRef="#br0" timeOffset="34">576 2584 632 0 0,'6'-4'8568'0'0,"4"3"-4445"0"0,13 3-2666 0 0,-14 0-810 0 0,48-2-60 0 0,-1-3-1 0 0,1-2 1 0 0,28-7-587 0 0,-20 3 47 0 0,477-43 1554 0 0,230-4-47 0 0,-81 5-589 0 0,-368 33-925 0 0,162-1-10 0 0,-283 13-11 0 0,293-3 87 0 0,-238 6-1623 0 0,1-2-4079 0 0,-87 0-6022 0 0,-121 3 10136 0 0</inkml:trace>
  <inkml:trace contextRef="#ctx0" brushRef="#br1" timeOffset="35">674 3132 0 0 0,'-8'-4'1969'0'0,"-5"3"11812"0"0,11 2-7649 0 0,3 0-1573 0 0,3-1-2803 0 0,6 0-4034 0 0,6-1 2572 0 0,-1-1 1 0 0,14-4-296 0 0,21-3-837 0 0,-22 7 377 0 0,-1 1-238 0 0</inkml:trace>
  <inkml:trace contextRef="#ctx0" brushRef="#br1" timeOffset="36">1078 3055 0 0 0,'2'-4'64'0'0,"0"0"0"0"0,-1 0 0 0 0,1 0 0 0 0,-1-1 0 0 0,0 1-1 0 0,0 0 1 0 0,-1-4-64 0 0,1-1 3645 0 0,-1 2 3541 0 0,1 49 234 0 0,1 3-3577 0 0,8 96-5004 0 0,-6-97-484 0 0,-1-26-3402 0 0,-2-14-5944 0 0,1-6 8630 0 0</inkml:trace>
  <inkml:trace contextRef="#ctx0" brushRef="#br1" timeOffset="37">1007 3022 1128 0 0,'-5'-1'5357'0'0,"-11"-2"3698"0"0,7-2-3121 0 0,10 4-5713 0 0,0 0 0 0 0,0 0 0 0 0,0 1 0 0 0,0-1 1 0 0,0 0-1 0 0,0 1 0 0 0,0-1 0 0 0,0 0 0 0 0,0 1 0 0 0,0-1 0 0 0,1 1 0 0 0,-1 0 0 0 0,1-1-221 0 0,-2 1 60 0 0,20-6 514 0 0,-1 0 0 0 0,22-2-574 0 0,20 0-3841 0 0,3 2 3841 0 0,-40 4-945 0 0,4 0-749 0 0</inkml:trace>
  <inkml:trace contextRef="#ctx0" brushRef="#br1" timeOffset="38">1185 3180 864 0 0,'1'1'13586'0'0,"3"0"-6917"0"0,1 2-4816 0 0,10 2-4880 0 0,-12-4 4616 0 0,1-1-1704 0 0,1 0 0 0 0,-1 0 0 0 0,0-1-1 0 0,0 0 1 0 0,0 1 0 0 0,1-1 0 0 0,-1-1 0 0 0,0 1 0 0 0,-1-1 0 0 0,1 1 0 0 0,0-1 0 0 0,3-2 115 0 0,-3 1-529 0 0,-1 1 1 0 0,0 0-1 0 0,0-1 1 0 0,0 1-1 0 0,0-1 0 0 0,0 0 1 0 0,-1 0-1 0 0,1 0 1 0 0,-1 0-1 0 0,0-1 1 0 0,0 1-1 0 0,0-1 1 0 0,0 1-1 0 0,0-1 529 0 0,-2 2-201 0 0,0 1-1 0 0,1 0 1 0 0,-1 0 0 0 0,0-1-1 0 0,1 1 1 0 0,-1 0-1 0 0,0 0 1 0 0,0-1-1 0 0,0 1 1 0 0,0 0-1 0 0,0 0 1 0 0,0-1 0 0 0,-1 1-1 0 0,1 0 1 0 0,0 0 201 0 0,-1 0 87 0 0,1 0 0 0 0,0 0 0 0 0,-1 1-1 0 0,1-1 1 0 0,-1 0 0 0 0,1 1 0 0 0,0-1 0 0 0,-1 1 0 0 0,0-1 0 0 0,1 1 0 0 0,-1-1 0 0 0,1 1 0 0 0,-1-1 0 0 0,0 1 0 0 0,1-1 0 0 0,-1 1 0 0 0,0 0 0 0 0,0-1-87 0 0,-1 1 329 0 0,0-1 0 0 0,0 1 0 0 0,0 0 0 0 0,0 0 0 0 0,0-1-1 0 0,0 1 1 0 0,0 1 0 0 0,1-1 0 0 0,-1 0 0 0 0,0 0 0 0 0,0 1 0 0 0,0-1 0 0 0,0 1 0 0 0,0-1 0 0 0,0 1 0 0 0,0 0 0 0 0,0 0-329 0 0,-4 3 457 0 0,1 0 0 0 0,0-1 0 0 0,0 2 0 0 0,1-1 0 0 0,-1 0 0 0 0,1 1 0 0 0,0 0 0 0 0,0 0 0 0 0,0 0 0 0 0,1 1 0 0 0,-1-1 0 0 0,0 5-457 0 0,2-7 90 0 0,1 0 1 0 0,0 0 0 0 0,0 0-1 0 0,0 0 1 0 0,1 0 0 0 0,-1 1-1 0 0,1-1 1 0 0,-1 0 0 0 0,1 0-1 0 0,0 1 1 0 0,1 2-91 0 0,-1-4 7 0 0,0 0-1 0 0,1 0 1 0 0,0 0-1 0 0,-1 0 1 0 0,1 0-1 0 0,0 0 1 0 0,0 0-1 0 0,0 0 1 0 0,0 0-1 0 0,1-1 1 0 0,-1 1 0 0 0,0 0-1 0 0,1-1 1 0 0,-1 1-1 0 0,1-1 1 0 0,0 1-1 0 0,-1-1 1 0 0,3 1-7 0 0,-1 0-251 0 0,-1-1 0 0 0,1 0 0 0 0,0 0 0 0 0,0 0 0 0 0,1 0 0 0 0,-1 0 0 0 0,0-1 0 0 0,0 0 0 0 0,0 1 1 0 0,0-1-1 0 0,0 0 0 0 0,1-1 0 0 0,-1 1 0 0 0,0 0 0 0 0,0-1 0 0 0,0 0 0 0 0,0 1 0 0 0,0-1 0 0 0,0-1 0 0 0,0 1 1 0 0,0 0 250 0 0,11-5-1695 0 0</inkml:trace>
  <inkml:trace contextRef="#ctx0" brushRef="#br1" timeOffset="39">1474 3102 472 0 0,'-18'-1'11711'0'0,"-3"1"-4617"0"0,19 0-6680 0 0,-1 0 0 0 0,0 1-1 0 0,0-1 1 0 0,0 1 0 0 0,0 0-1 0 0,1-1 1 0 0,-1 1 0 0 0,0 1 0 0 0,1-1-1 0 0,-2 1-413 0 0,-1 1 299 0 0,0 0-1 0 0,1 0 1 0 0,-1 1-1 0 0,1 0 1 0 0,-3 3-299 0 0,6-7 2 0 0,1 0 1 0 0,-1 1 0 0 0,1-1-1 0 0,0 1 1 0 0,-1-1 0 0 0,1 1 0 0 0,-1-1-1 0 0,1 1 1 0 0,0-1 0 0 0,-1 1-1 0 0,1-1 1 0 0,0 1 0 0 0,0-1 0 0 0,-1 1-1 0 0,1 0 1 0 0,0-1 0 0 0,0 1-1 0 0,0-1 1 0 0,0 1 0 0 0,0 0 0 0 0,0-1-1 0 0,0 1 1 0 0,0-1 0 0 0,0 1-1 0 0,0 0 1 0 0,0-1 0 0 0,0 1 0 0 0,0 0-1 0 0,0-1 1 0 0,0 1 0 0 0,1-1-1 0 0,-1 1 1 0 0,0-1 0 0 0,1 1 0 0 0,-1 0-1 0 0,0-1 1 0 0,1 1 0 0 0,-1-1 0 0 0,0 1-1 0 0,1-1 1 0 0,-1 0 0 0 0,1 1-1 0 0,-1-1 1 0 0,1 1 0 0 0,-1-1 0 0 0,1 0-1 0 0,0 0 1 0 0,-1 1 0 0 0,1-1-1 0 0,-1 0 1 0 0,1 0 0 0 0,-1 1 0 0 0,1-1-1 0 0,0 0 1 0 0,-1 0 0 0 0,1 0-3 0 0,9 2-195 0 0,-1 1 0 0 0,1-2 1 0 0,-1 0-1 0 0,5 0 195 0 0,-4 0-317 0 0,0 0-1 0 0,0 1 1 0 0,0 0-1 0 0,1 1 318 0 0,-10-3-6 0 0,-1 0-1 0 0,1 0 0 0 0,0 0 1 0 0,-1 0-1 0 0,1 1 0 0 0,-1-1 1 0 0,1 0-1 0 0,-1 0 0 0 0,1 1 1 0 0,-1-1-1 0 0,0 0 0 0 0,1 1 1 0 0,-1-1-1 0 0,1 0 0 0 0,-1 1 1 0 0,0-1-1 0 0,1 1 0 0 0,-1-1 1 0 0,0 1-1 0 0,1-1 0 0 0,-1 1 1 0 0,0-1-1 0 0,0 1 1 0 0,1-1-1 0 0,-1 1 0 0 0,0-1 1 0 0,0 1-1 0 0,0-1 0 0 0,0 1 7 0 0,0 0 1 0 0,0 0-1 0 0,0 0 1 0 0,-1 1-1 0 0,1-1 0 0 0,0 0 1 0 0,-1 0-1 0 0,1 0 1 0 0,-1 0-1 0 0,1 0 1 0 0,-1 0-1 0 0,1 0 0 0 0,-1 0 1 0 0,0 1-1 0 0,-2 1 22 0 0,0 0-1 0 0,0 1 1 0 0,0-1-1 0 0,0 0 1 0 0,0-1 0 0 0,-1 1-1 0 0,-1 0-21 0 0,2-1-6 0 0,0-1-1 0 0,0 1 0 0 0,0-1 1 0 0,0 0-1 0 0,0-1 0 0 0,0 1 1 0 0,0 0-1 0 0,0-1 1 0 0,0 0-1 0 0,0 0 0 0 0,-1 0 1 0 0,-1 0 6 0 0,4 0-98 0 0,0 0 1 0 0,1 0-1 0 0,-1-1 1 0 0,0 1-1 0 0,0 0 1 0 0,0 0-1 0 0,1-1 1 0 0,-1 1-1 0 0,0-1 1 0 0,0 1-1 0 0,1 0 1 0 0,-1-1 0 0 0,0 0-1 0 0,1 1 1 0 0,-1-1-1 0 0,0 1 1 0 0,1-1-1 0 0,-1 0 1 0 0,0 0 97 0 0,1 0-262 0 0,0 0 0 0 0,-1 0 1 0 0,1-1-1 0 0,0 1 0 0 0,-1 0 1 0 0,1 0-1 0 0,0 0 0 0 0,0-1 1 0 0,0 1-1 0 0,0 0 0 0 0,0 0 1 0 0,0-1-1 0 0,1 1 0 0 0,-1 0 1 0 0,0 0-1 0 0,0 0 0 0 0,1-2 262 0 0,3-5-2239 0 0</inkml:trace>
  <inkml:trace contextRef="#ctx0" brushRef="#br1" timeOffset="40">1557 2980 1160 0 0,'-1'-5'14992'0'0,"-1"10"-9959"0"0,-2 10-3735 0 0,0 18-652 0 0,2 0 0 0 0,1 0 0 0 0,2 12-646 0 0,-1-36-335 0 0,2 1 0 0 0,-1 0 0 0 0,1 0 0 0 0,2 5 335 0 0,14 36-6245 0 0,-15-42 4678 0 0,-1-2-1603 0 0</inkml:trace>
  <inkml:trace contextRef="#ctx0" brushRef="#br1" timeOffset="41">1502 3193 2096 0 0,'-11'-6'15924'0'0,"3"2"-12683"0"0,0 0-1193 0 0,3 0-608 0 0,2 2-936 0 0,3-1 305 0 0,1 0-193 0 0,7-1-344 0 0,2 0-104 0 0,4-2-40 0 0,2 1-352 0 0,2-1-1529 0 0,7 0 2594 0 0,2-2-1001 0 0,2 1-177 0 0,-2 1-39 0 0</inkml:trace>
  <inkml:trace contextRef="#ctx0" brushRef="#br1" timeOffset="42">1782 3048 496 0 0,'0'-9'1759'0'0,"1"0"-1"0"0,1 0 0 0 0,1-4-1758 0 0,-1 3 2908 0 0,0 1-1 0 0,-1-1 0 0 0,0 0 0 0 0,0 0-2907 0 0,-5-13 3674 0 0,3 21-3698 0 0,0 0 1 0 0,0 0-1 0 0,0 0 0 0 0,0 0 0 0 0,0 0 0 0 0,-1 0 0 0 0,1 0 0 0 0,-1 1 0 0 0,0-1 24 0 0,2 1 67 0 0,-1 1 0 0 0,1-1 0 0 0,0 1 1 0 0,-1-1-1 0 0,1 1 0 0 0,-1 0 0 0 0,1-1 0 0 0,-1 1 0 0 0,1 0 0 0 0,-1 0 0 0 0,1-1 0 0 0,-1 1 0 0 0,1 0 1 0 0,-1 0-1 0 0,0 0 0 0 0,1 0 0 0 0,-1 0 0 0 0,1 0 0 0 0,-1 0 0 0 0,1 0 0 0 0,-1 0 0 0 0,0 0 0 0 0,1 0 1 0 0,-1 0-1 0 0,1 0 0 0 0,-1 0 0 0 0,0 0-67 0 0,0 1 77 0 0,0 0 1 0 0,-1 0-1 0 0,1-1 1 0 0,0 1 0 0 0,0 0-1 0 0,0 0 1 0 0,0 0-1 0 0,0 0 1 0 0,0 0-1 0 0,0 1 1 0 0,0 0-78 0 0,-3 3 140 0 0,0 1 0 0 0,1 0 1 0 0,0 1-1 0 0,-1 3-140 0 0,-1 6 97 0 0,1-1 0 0 0,1 0 0 0 0,0 1 0 0 0,1 0 0 0 0,0 10-97 0 0,1 25 139 0 0,2 3-139 0 0,-1-49 3 0 0,2 32-602 0 0,2 1 0 0 0,5 21 599 0 0,-4-31-4494 0 0,2-1 0 0 0,3 5 4494 0 0,-6-22-9638 0 0,-6-15 5896 0 0,-5-19 3299 0 0,-7-13 3380 0 0,-8-37-2937 0 0,14 36 5141 0 0,0-1 3450 0 0,7 31-7393 0 0,0 6-810 0 0,1-1 1 0 0,-1 1 0 0 0,1-1-1 0 0,0 0 1 0 0,0 0 0 0 0,0 1 0 0 0,0-1-1 0 0,0-2-388 0 0,1 4 21 0 0,-1 1-1 0 0,0-1 0 0 0,1 0 0 0 0,-1 1 0 0 0,0-1 1 0 0,1 1-1 0 0,-1-1 0 0 0,1 0 0 0 0,-1 1 1 0 0,1-1-1 0 0,0 1 0 0 0,-1-1 0 0 0,1 1 1 0 0,-1 0-1 0 0,1-1 0 0 0,0 1 0 0 0,-1 0 0 0 0,1-1 1 0 0,0 1-1 0 0,-1 0 0 0 0,1 0 0 0 0,0 0 1 0 0,0-1-1 0 0,-1 1 0 0 0,1 0 0 0 0,0 0 1 0 0,0 0-1 0 0,-1 0 0 0 0,1 0 0 0 0,0 0 0 0 0,0 1 1 0 0,-1-1-1 0 0,1 0 0 0 0,0 0 0 0 0,0 1-20 0 0,22 3-956 0 0,1 3-6236 0 0,4 0-5340 0 0,-18-5 11841 0 0</inkml:trace>
  <inkml:trace contextRef="#ctx0" brushRef="#br1" timeOffset="43">1923 3113 64 0 0,'-2'-7'-1151'0'0,"1"0"4647"0"0,-2 0 8174 0 0,-7 15-5605 0 0,5-3-5519 0 0,-1-1 0 0 0,1 1 0 0 0,-1-1 0 0 0,-4 2-546 0 0,3-2 212 0 0,0 0 0 0 0,1 1 0 0 0,0 0 0 0 0,-5 4-212 0 0,10-8 20 0 0,0 1 0 0 0,-1-1 0 0 0,1 1-1 0 0,0-1 1 0 0,0 1 0 0 0,0 0 0 0 0,0 0-1 0 0,0 0 1 0 0,0-1 0 0 0,0 1 0 0 0,1 0 0 0 0,-1 0-1 0 0,1 0 1 0 0,-1 0 0 0 0,1 0 0 0 0,0 0-1 0 0,0 0 1 0 0,0 0 0 0 0,0 0 0 0 0,0 1-20 0 0,0-3-21 0 0,0 1 1 0 0,0-1 0 0 0,1 1 0 0 0,-1 0-1 0 0,0-1 1 0 0,0 1 0 0 0,0-1-1 0 0,1 1 1 0 0,-1-1 0 0 0,0 1 0 0 0,1 0-1 0 0,-1-1 1 0 0,0 0 0 0 0,1 1 0 0 0,-1-1-1 0 0,1 1 1 0 0,-1-1 0 0 0,1 1-1 0 0,-1-1 1 0 0,1 0 0 0 0,-1 1 0 0 0,1-1-1 0 0,-1 0 1 0 0,1 0 0 0 0,0 1-1 0 0,-1-1 1 0 0,1 0 0 0 0,-1 0 0 0 0,1 0-1 0 0,0 0 1 0 0,-1 0 0 0 0,1 0-1 0 0,-1 0 1 0 0,1 0 0 0 0,0 0 0 0 0,-1 0-1 0 0,1 0 1 0 0,0 0 0 0 0,-1 0-1 0 0,1 0 1 0 0,-1-1 0 0 0,1 1 0 0 0,-1 0-1 0 0,1 0 1 0 0,0-1 0 0 0,-1 1 20 0 0,5-2-358 0 0,0 0 0 0 0,-1 0 0 0 0,1 0 1 0 0,-1-1-1 0 0,1 0 358 0 0,21-19-1572 0 0,-25 21 1603 0 0,1 0 1 0 0,-1-1 0 0 0,1 1-1 0 0,-1-1 1 0 0,0 0 0 0 0,1 1 0 0 0,-1-1-1 0 0,0 0 1 0 0,0 0 0 0 0,0 0-1 0 0,-1 1 1 0 0,1-1 0 0 0,0 0 0 0 0,0-2-32 0 0,-2 4 42 0 0,1 0 1 0 0,0 0-1 0 0,0 0 1 0 0,0 0-1 0 0,0 0 0 0 0,0 0 1 0 0,-1 0-1 0 0,1 0 1 0 0,0 0-1 0 0,0 0 1 0 0,0 0-1 0 0,0 0 1 0 0,-1 0-1 0 0,1 0 1 0 0,0 0-1 0 0,0 0 1 0 0,0 0-1 0 0,0 0 1 0 0,0 0-1 0 0,-1 0 1 0 0,1 0-1 0 0,0 0 1 0 0,0 0-1 0 0,0 0 1 0 0,0 0-1 0 0,0 0 1 0 0,-1 0-1 0 0,1 0 1 0 0,0 1-1 0 0,0-1 1 0 0,0 0-1 0 0,0 0 1 0 0,0 0-1 0 0,0 0 1 0 0,0 0-1 0 0,-1 0 1 0 0,1 1-1 0 0,0-1 1 0 0,0 0-1 0 0,0 0 1 0 0,0 0-1 0 0,0 0 1 0 0,0 0-1 0 0,0 1 1 0 0,0-1-1 0 0,0 0 1 0 0,0 0-1 0 0,0 0-42 0 0,-6 8 545 0 0,4-5-441 0 0,1 0-1 0 0,-1 1 1 0 0,1-1 0 0 0,0 0-1 0 0,0 1 1 0 0,0-1 0 0 0,1 0-1 0 0,-1 1 1 0 0,1-1 0 0 0,0 2-104 0 0,0-3-32 0 0,0 0 0 0 0,0-1 0 0 0,0 1 1 0 0,0 0-1 0 0,0 0 0 0 0,1-1 1 0 0,-1 1-1 0 0,1 0 0 0 0,-1 0 1 0 0,1-1-1 0 0,0 1 0 0 0,0 0 1 0 0,-1-1-1 0 0,1 1 0 0 0,0-1 1 0 0,0 1-1 0 0,1-1 0 0 0,-1 0 1 0 0,0 1-1 0 0,1 0 32 0 0,-1-2-88 0 0,0 1 0 0 0,-1-1 0 0 0,1 0 0 0 0,0 1 0 0 0,-1-1 0 0 0,1 0 0 0 0,0 0 0 0 0,0 1 0 0 0,-1-1 0 0 0,1 0 0 0 0,0 0 0 0 0,0 0 0 0 0,-1 0 0 0 0,1 0 0 0 0,0 0 0 0 0,0 0 0 0 0,-1 0 0 0 0,1 0 0 0 0,0-1-1 0 0,0 1 89 0 0,16-10-5282 0 0,-12 6 1767 0 0,0-1 0 0 0,-1 0 1 0 0,1 0-1 0 0,1-3 3515 0 0,0-1-245 0 0,0 0 0 0 0,-1 0-1 0 0,0-1 1 0 0,0 0 0 0 0,-1 1 0 0 0,2-10 245 0 0,-3 9 694 0 0,0-1 0 0 0,-2 0 0 0 0,1 1 1 0 0,-1-4-695 0 0,4-24 10227 0 0,0 15-6122 0 0,1 1 1 0 0,5-12-4106 0 0,-19 58 586 0 0,1 1 0 0 0,1-1 0 0 0,1 1 0 0 0,1 6-586 0 0,2-10-194 0 0,1 1 0 0 0,0-1 0 0 0,2 2 194 0 0,-1-21-92 0 0,0-1 0 0 0,0 0 0 0 0,1 1 0 0 0,-1-1 0 0 0,0 1 0 0 0,0-1 0 0 0,1 1 0 0 0,-1-1 0 0 0,1 0 0 0 0,0 1 0 0 0,-1-1 0 0 0,1 0 0 0 0,0 0 0 0 0,0 1 92 0 0,0-1-139 0 0,-1-1-1 0 0,1 1 0 0 0,-1-1 1 0 0,1 0-1 0 0,-1 1 0 0 0,1-1 1 0 0,-1 0-1 0 0,1 0 0 0 0,-1 1 0 0 0,1-1 1 0 0,0 0-1 0 0,-1 0 0 0 0,1 0 1 0 0,0 0-1 0 0,-1 1 0 0 0,1-1 1 0 0,0 0-1 0 0,-1 0 0 0 0,1 0 0 0 0,-1 0 1 0 0,1-1-1 0 0,0 1 140 0 0,2-1-576 0 0,0 0 0 0 0,-1 0 1 0 0,1 0-1 0 0,0 0 0 0 0,-1-1 0 0 0,1 0 0 0 0,-1 1 1 0 0,1-1-1 0 0,-1 0 0 0 0,0 0 0 0 0,0 0 1 0 0,1-1 575 0 0,1-2-2262 0 0,1 0 1 0 0,-1-1 0 0 0,-1 1 0 0 0,2-3 2261 0 0,11-26-292 0 0,-5 4 10829 0 0,2-13-10537 0 0,-5 15 2979 0 0,-5 14-2138 0 0,-2 10-649 0 0,0 0 0 0 0,-1 1 0 0 0,2-1 0 0 0,-1 1 0 0 0,0-1 0 0 0,1 1 0 0 0,0-2-192 0 0,-7 32 4242 0 0,-2-4-3475 0 0,1 0 1 0 0,1 0 0 0 0,1 3-768 0 0,3-14-238 0 0,0 0-1 0 0,0 0 1 0 0,1 1 0 0 0,1-1 0 0 0,0 0-1 0 0,3 11 239 0 0,-4-21-93 0 0,0 0-1 0 0,1 0 0 0 0,-1-1 1 0 0,1 1-1 0 0,0 0 0 0 0,-1-1 1 0 0,1 1-1 0 0,0-1 0 0 0,0 1 1 0 0,0-1-1 0 0,0 1 1 0 0,0-1-1 0 0,0 0 0 0 0,1 1 1 0 0,-1-1-1 0 0,0 0 0 0 0,1 0 1 0 0,0 1 93 0 0,5 0-416 0 0</inkml:trace>
  <inkml:trace contextRef="#ctx0" brushRef="#br1" timeOffset="44">2473 2868 128 0 0,'1'-3'285'0'0,"-1"1"1"0"0,1-1-1 0 0,1 0 1 0 0,-1 1-1 0 0,0-1 1 0 0,2-2-286 0 0,1-2 3747 0 0,0 0 5392 0 0,-11 30-1473 0 0,1-2-6747 0 0,2 1 1 0 0,-1 8-920 0 0,-2 52 973 0 0,2 33-973 0 0,6-61-3908 0 0,5 24 3908 0 0,-6-74-1076 0 0,0 1 0 0 0,1-1 0 0 0,0 0 0 0 0,0 1 0 0 0,0-1 0 0 0,0 0 0 0 0,1 0 0 0 0,1 4 1076 0 0,1-5-3975 0 0,-1-5-2547 0 0</inkml:trace>
  <inkml:trace contextRef="#ctx0" brushRef="#br1" timeOffset="45">2552 2894 840 0 0,'1'-17'1775'0'0,"-1"12"96"0"0,1 1 0 0 0,0-1 1 0 0,-1 1-1 0 0,1 0 0 0 0,1-1 0 0 0,-1 1 1 0 0,1 0-1 0 0,0-1-1871 0 0,-6 14 3608 0 0,-3 19-2676 0 0,0 29 952 0 0,-1 57-1884 0 0,5-59-439 0 0,-2 1-1 0 0,-4 9 440 0 0,0-36-901 0 0,7-24-119 0 0,0 0 0 0 0,0 0 0 0 0,1 1 0 0 0,-1-1 0 0 0,1 1 0 0 0,0 1 1020 0 0,1-4-5653 0 0,0-7-1072 0 0,0-1 4594 0 0</inkml:trace>
  <inkml:trace contextRef="#ctx0" brushRef="#br1" timeOffset="46">2357 3151 936 0 0,'-1'0'947'0'0,"0"0"0"0"0,0 0 0 0 0,0 0 0 0 0,0 0 0 0 0,0-1 0 0 0,1 1 0 0 0,-1 0 0 0 0,0 0 0 0 0,0-1 0 0 0,0 1 0 0 0,0-1 0 0 0,1 1 1 0 0,-1 0-1 0 0,0-1-947 0 0,1 1 233 0 0,0-1 1 0 0,-1 1-1 0 0,1 0 1 0 0,0 0 0 0 0,0-1-1 0 0,0 1 1 0 0,0 0 0 0 0,0 0-1 0 0,0-1 1 0 0,0 1-1 0 0,0 0 1 0 0,0 0 0 0 0,-1-1-1 0 0,1 1 1 0 0,0 0 0 0 0,0-1-1 0 0,1 1 1 0 0,-1 0-1 0 0,0 0 1 0 0,0-1 0 0 0,0 1-1 0 0,0 0 1 0 0,0 0 0 0 0,0-1-1 0 0,0 1 1 0 0,0 0-1 0 0,0 0 1 0 0,1-1-234 0 0,1-2 372 0 0,0 0-1 0 0,0 1 1 0 0,1-1 0 0 0,-1 1 0 0 0,1-1-1 0 0,1 0-371 0 0,-2 2-32 0 0,6-7-129 0 0,50-41 2491 0 0,24-13-2330 0 0,-58 45-974 0 0,2 2 0 0 0,0 0 974 0 0,-7 6-3177 0 0,0 1-1 0 0,0 0 1 0 0,7 0 3177 0 0,-15 5-9438 0 0,-3 4 6744 0 0,-5-1 2067 0 0</inkml:trace>
  <inkml:trace contextRef="#ctx0" brushRef="#br1" timeOffset="47">2380 3192 1456 0 0,'-8'7'8732'0'0,"-4"4"-2797"0"0,-15 18 27 0 0,27-29-5918 0 0,0 0 1 0 0,0 0 0 0 0,0 0-1 0 0,0 0 1 0 0,0 0 0 0 0,1 0 0 0 0,-1 0-1 0 0,0 0 1 0 0,0 0 0 0 0,0 0-1 0 0,0 0 1 0 0,0 0 0 0 0,0 0-1 0 0,0 0 1 0 0,0 0 0 0 0,0 0 0 0 0,0 0-1 0 0,0 0 1 0 0,0 0 0 0 0,0 0-1 0 0,0 0 1 0 0,0 0 0 0 0,0 0-1 0 0,0 0 1 0 0,0 0 0 0 0,0 0-1 0 0,0 0 1 0 0,0 0 0 0 0,0 0 0 0 0,0 1-1 0 0,0-1 1 0 0,0 0 0 0 0,0 0-1 0 0,0 0 1 0 0,0 0 0 0 0,0 0-1 0 0,0 0 1 0 0,0 0 0 0 0,0 0-1 0 0,0 0 1 0 0,0 0 0 0 0,0 0 0 0 0,0 0-45 0 0,5-4 715 0 0,9-6-212 0 0,38-30 366 0 0,17-9-869 0 0,-14 12-1062 0 0,-18 11-2358 0 0,1 2 0 0 0,23-10 3420 0 0,-29 20-3093 0 0</inkml:trace>
  <inkml:trace contextRef="#ctx0" brushRef="#br1" timeOffset="48">692 3787 424 0 0,'-7'2'2023'0'0,"1"0"9520"0"0,8-3-1654 0 0,6-2-10866 0 0,2-1 1617 0 0,-1 1 0 0 0,1 1 0 0 0,0-1 0 0 0,9 1-640 0 0,-3 0-1798 0 0,1 1-1 0 0,0 1 1 0 0,0 1 0 0 0,5 1 1798 0 0,-5-1-4330 0 0</inkml:trace>
  <inkml:trace contextRef="#ctx0" brushRef="#br1" timeOffset="49">1065 3866 0 0 0,'-3'3'88'0'0,"1"1"1"0"0,0-1-1 0 0,0 0 1 0 0,0 1-1 0 0,1-1 1 0 0,-1 1-1 0 0,1-1-88 0 0,-3 14 2505 0 0,6-4 7853 0 0,-2-13-10297 0 0,0 0 0 0 0,0 0 0 0 0,0 0 0 0 0,0 0 1 0 0,0 0-1 0 0,0 0 0 0 0,0 1 0 0 0,0-1 1 0 0,0 0-1 0 0,1 0 0 0 0,-1 0 0 0 0,0 0 1 0 0,0 0-1 0 0,0 0 0 0 0,0 0 0 0 0,0 0 0 0 0,0 0 1 0 0,0 0-1 0 0,0 0 0 0 0,0 0 0 0 0,1 0 1 0 0,-1 0-1 0 0,0 0 0 0 0,0 0 0 0 0,0 0 1 0 0,0 0-1 0 0,0 0 0 0 0,0 0 0 0 0,0 0 0 0 0,1 0 1 0 0,-1 0-1 0 0,0 0 0 0 0,0 0 0 0 0,0 0 1 0 0,0 0-1 0 0,0 0 0 0 0,0 0 0 0 0,0 0 1 0 0,0 0-1 0 0,0 0 0 0 0,1 0 0 0 0,-1 0 1 0 0,0 0-1 0 0,0 0 0 0 0,0-1 0 0 0,0 1-61 0 0,5-6 952 0 0,3-8-450 0 0,19-83 165 0 0,-4 14-655 0 0,6-14-110 0 0,-12 31 933 0 0,-17 71 809 0 0,-1 8-500 0 0,3 27-566 0 0,19 111-11 0 0,-4-52-6689 0 0,-16-94 5450 0 0,2 27-7546 0 0,-2-24 3572 0 0,0 2 2515 0 0</inkml:trace>
  <inkml:trace contextRef="#ctx0" brushRef="#br1" timeOffset="50">1115 3814 1376 0 0,'-9'-8'15046'0'0,"9"1"-10995"0"0,0 6-4082 0 0,1 1 0 0 0,0-1-1 0 0,-1 0 1 0 0,1 0 0 0 0,0 1 0 0 0,0-1-1 0 0,0 1 1 0 0,0-1 0 0 0,0 0 0 0 0,0 1-1 0 0,0 0 1 0 0,0-1 0 0 0,0 1-1 0 0,0 0 1 0 0,0-1 0 0 0,0 1 0 0 0,1 0 31 0 0,5-2-813 0 0,0 1 0 0 0,1-1 0 0 0,-1 2 0 0 0,1-1 0 0 0,-1 1 1 0 0,1 0-1 0 0,0 1 0 0 0,3 0 813 0 0,5 2-2133 0 0</inkml:trace>
  <inkml:trace contextRef="#ctx0" brushRef="#br1" timeOffset="51">1307 3759 360 0 0,'-4'-5'7281'0'0,"3"4"-2277"0"0,1 2-613 0 0,1 5-114 0 0,1 4-5055 0 0,-6 22 2336 0 0,3-28-1491 0 0,0 0 0 0 0,1 0 1 0 0,-1 1-1 0 0,1-1 0 0 0,0 0 1 0 0,0 0-1 0 0,0 1 1 0 0,0-1-1 0 0,1 0 0 0 0,0 1-67 0 0,-1-4-6 0 0,0-1-1 0 0,0 0 0 0 0,0 1 1 0 0,1-1-1 0 0,-1 0 1 0 0,0 0-1 0 0,0 1 0 0 0,0-1 1 0 0,0 0-1 0 0,0 1 1 0 0,1-1-1 0 0,-1 0 0 0 0,0 0 1 0 0,0 0-1 0 0,0 1 1 0 0,1-1-1 0 0,-1 0 0 0 0,0 0 1 0 0,0 0-1 0 0,1 1 1 0 0,-1-1-1 0 0,0 0 1 0 0,1 0-1 0 0,-1 0 0 0 0,0 0 1 0 0,0 0-1 0 0,1 0 1 0 0,-1 0-1 0 0,0 0 0 0 0,1 0 1 0 0,-1 0 6 0 0,10-5-314 0 0,7-14-531 0 0,-16 17 717 0 0,54-68-1493 0 0,-55 70 1651 0 0,0 1 1 0 0,0-1 0 0 0,0 0-1 0 0,0 0 1 0 0,0 0 0 0 0,0 0 0 0 0,0 0-1 0 0,0 0 1 0 0,0 0 0 0 0,0 0 0 0 0,0 0-1 0 0,0 0 1 0 0,0 0 0 0 0,0 0-1 0 0,0 0 1 0 0,0 0 0 0 0,0 0 0 0 0,0 0-1 0 0,0 0 1 0 0,0 1 0 0 0,0-1 0 0 0,0 0-1 0 0,0 0 1 0 0,0 0 0 0 0,1 0-1 0 0,-1 0 1 0 0,0 0 0 0 0,0 0 0 0 0,0 0-1 0 0,0 0 1 0 0,0 0 0 0 0,0 0 0 0 0,0 0-1 0 0,0 0 1 0 0,0 0 0 0 0,0 0-1 0 0,0 0 1 0 0,0 0 0 0 0,0 0 0 0 0,0 0-1 0 0,0 0 1 0 0,0 0 0 0 0,1 0 0 0 0,-1 0-1 0 0,0 0 1 0 0,0 0 0 0 0,0 0-1 0 0,0 0 1 0 0,0 0 0 0 0,0 0 0 0 0,0 0-1 0 0,0 0 1 0 0,0 0 0 0 0,0 0 0 0 0,0 0-1 0 0,0-1 1 0 0,0 1 0 0 0,0 0-1 0 0,0 0 1 0 0,0 0 0 0 0,0 0 0 0 0,0 0-1 0 0,0 0 1 0 0,0 0-31 0 0,0 10 969 0 0,-3 12 110 0 0,0-15-912 0 0,2 0 0 0 0,-1 1 0 0 0,1 0 0 0 0,0-1 1 0 0,0 4-168 0 0,1-8-218 0 0,0 1 1 0 0,0 0 0 0 0,1-1-1 0 0,-1 1 1 0 0,1-1-1 0 0,0 1 1 0 0,0-1 0 0 0,0 1-1 0 0,0-1 1 0 0,1 1 0 0 0,-1-1-1 0 0,2 1 218 0 0,-3-3-279 0 0,1-1-1 0 0,0 1 0 0 0,0-1 0 0 0,0 1 1 0 0,0-1-1 0 0,-1 1 0 0 0,1-1 0 0 0,0 0 0 0 0,0 1 1 0 0,0-1-1 0 0,0 0 0 0 0,0 0 0 0 0,0 0 1 0 0,0 0-1 0 0,0 1 0 0 0,0-1 0 0 0,0-1 1 0 0,0 1-1 0 0,0 0 0 0 0,0 0 0 0 0,0 0 1 0 0,0 0-1 0 0,0-1 0 0 0,0 1 0 0 0,0 0 0 0 0,0-1 1 0 0,0 0 279 0 0,10-3-3508 0 0</inkml:trace>
  <inkml:trace contextRef="#ctx0" brushRef="#br1" timeOffset="52">1567 3646 832 0 0,'-2'-45'12979'0'0,"-7"2"-4479"0"0,9 43-8436 0 0,0-1-1 0 0,0 1 0 0 0,0 0 0 0 0,0 0 0 0 0,0 0 0 0 0,0-1 0 0 0,0 1 1 0 0,0 0-1 0 0,0 0 0 0 0,0 0 0 0 0,0-1 0 0 0,0 1 0 0 0,0 0 0 0 0,0 0 0 0 0,-1 0 1 0 0,1 0-1 0 0,0-1 0 0 0,0 1 0 0 0,0 0 0 0 0,0 0 0 0 0,0 0 0 0 0,-1 0 1 0 0,1 0-1 0 0,0-1 0 0 0,0 1 0 0 0,0 0 0 0 0,0 0 0 0 0,-1 0 0 0 0,1 0 1 0 0,0 0-1 0 0,0 0 0 0 0,0 0 0 0 0,-1 0 0 0 0,1 0 0 0 0,0 0 0 0 0,0 0 0 0 0,-1 0-63 0 0,-4 6 1125 0 0,-3 12-463 0 0,4-5-512 0 0,1 1 0 0 0,1-1 1 0 0,0 1-1 0 0,0 0 1 0 0,2 0-1 0 0,0 11-150 0 0,2 19-217 0 0,6 19 217 0 0,6 9-1590 0 0,-3-26-1901 0 0,-5 0-7361 0 0,-6-39 3963 0 0,-1-3 4144 0 0</inkml:trace>
  <inkml:trace contextRef="#ctx0" brushRef="#br1" timeOffset="53">1480 3864 680 0 0,'-3'-29'13171'0'0,"3"25"-12299"0"0,0 1-1 0 0,1 0 1 0 0,-1-1 0 0 0,1 1-1 0 0,0 0 1 0 0,0 0-1 0 0,0 0-871 0 0,0 0 176 0 0,0 0 0 0 0,1 0-1 0 0,-1 1 1 0 0,1-1 0 0 0,0 1-1 0 0,0-1 1 0 0,0 1 0 0 0,0 0-1 0 0,0-1 1 0 0,0 1-1 0 0,1 1 1 0 0,-1-1 0 0 0,1 0-1 0 0,-1 0 1 0 0,1 1 0 0 0,0-1-1 0 0,1 1-175 0 0,-2 0-152 0 0,1 0 0 0 0,0 0 0 0 0,0 0-1 0 0,0 0 1 0 0,0 1 0 0 0,0-1 0 0 0,-1 1 0 0 0,2 0 152 0 0,3 0-1492 0 0,0 1 0 0 0,0-1 1 0 0,0 2-1 0 0,5 0 1492 0 0,2 0-3807 0 0</inkml:trace>
  <inkml:trace contextRef="#ctx0" brushRef="#br1" timeOffset="54">1677 3821 14435 0 0,'-1'0'9162'0'0,"0"1"-6793"0"0,-2-3-1993 0 0,3 2-88 0 0,0 1-112 0 0,2 0-192 0 0,-2 0-528 0 0,2 1-513 0 0,0-1-887 0 0,1 2 2536 0 0,2 0-920 0 0,0 1-320 0 0,3-4 216 0 0</inkml:trace>
  <inkml:trace contextRef="#ctx0" brushRef="#br1" timeOffset="55">1944 3528 568 0 0,'-4'-10'10494'0'0,"4"10"-10398"0"0,0 0 0 0 0,0 0 0 0 0,0 0 1 0 0,0 1-1 0 0,0-1 0 0 0,0 0 0 0 0,0 0 0 0 0,0 0 0 0 0,0 0 1 0 0,0 0-1 0 0,0 0 0 0 0,0 0 0 0 0,0 0 0 0 0,0 0 0 0 0,0 0 1 0 0,0 0-1 0 0,0 0 0 0 0,0 0 0 0 0,0 0 0 0 0,0 0 0 0 0,0 0 1 0 0,0 0-1 0 0,0 0 0 0 0,0 0 0 0 0,0 0 0 0 0,0 0 0 0 0,0 0 1 0 0,0 0-1 0 0,0 0 0 0 0,0 0 0 0 0,0 1 0 0 0,0-1 0 0 0,0 0 1 0 0,0 0-1 0 0,0 0 0 0 0,0 0 0 0 0,0 0 0 0 0,0 0 0 0 0,0 0 1 0 0,0 0-1 0 0,0 0 0 0 0,0 0 0 0 0,0 0 0 0 0,-1 0 0 0 0,1 0 0 0 0,0 0 1 0 0,0 0-1 0 0,0 0 0 0 0,0 0 0 0 0,0 0 0 0 0,0 0 0 0 0,0 0 1 0 0,0 0-1 0 0,0 0 0 0 0,0 0 0 0 0,0 0-96 0 0,1 19 2352 0 0,0-6-1493 0 0,1 101 1316 0 0,1-2-1711 0 0,-3-65-514 0 0,1 20-470 0 0,-3-22-2708 0 0,2-46-6577 0 0,0-2 4824 0 0,-1-11 2822 0 0,2 5 1677 0 0</inkml:trace>
  <inkml:trace contextRef="#ctx0" brushRef="#br1" timeOffset="56">2020 3513 88 0 0,'1'-11'77'0'0,"1"-13"4660"0"0,-2 23-3762 0 0,1-1 1 0 0,-1 1-1 0 0,0 0 0 0 0,0 0 0 0 0,1-1 1 0 0,-1 1-1 0 0,1 0 0 0 0,-1 0 1 0 0,1 0-1 0 0,0 0 0 0 0,-1 0 0 0 0,1 0 1 0 0,0 0-1 0 0,0-1-975 0 0,5 23 4080 0 0,-2 26-2909 0 0,-2 0 0 0 0,-1 0 0 0 0,-5 35-1171 0 0,-1 33-313 0 0,5-94-146 0 0,0 20-1870 0 0,-2 4 2329 0 0,1-31-2462 0 0,-1-1-1 0 0,0 0 1 0 0,-2 2 2462 0 0,4-14-839 0 0,-3 6-3853 0 0,1-6-1861 0 0,0 0 4528 0 0</inkml:trace>
  <inkml:trace contextRef="#ctx0" brushRef="#br1" timeOffset="57">1832 3806 760 0 0,'-8'4'1663'0'0,"0"1"6982"0"0,7-4-4837 0 0,2-1-911 0 0,10-6-2666 0 0,20-14 617 0 0,0-2 1 0 0,-1-1-1 0 0,16-17-848 0 0,-14 13-27 0 0,0 1 0 0 0,31-18 27 0 0,12 1-2823 0 0,-50 29-2148 0 0,2 1-5572 0 0,-15 10 9551 0 0,-12 3 979 0 0,1 0 0 0 0,-1 0 0 0 0,0 0 0 0 0,0 0 0 0 0,0 0 0 0 0,0 1 0 0 0,0-1 0 0 0,0 0 0 0 0,0 0 0 0 0,0 0 1 0 0,0 0-1 0 0,1 0 0 0 0,-1 0 0 0 0,0 1 0 0 0,0-1 0 0 0,0 0 0 0 0,0 0 0 0 0,0 0 0 0 0,0 0 0 0 0,0 1 1 0 0,0-1-1 0 0,0 0 0 0 0,0 0 0 0 0,0 0 0 0 0,0 0 0 0 0,0 0 0 0 0,0 1 0 0 0,0-1 0 0 0,0 0 0 0 0,0 0 0 0 0,-1 0 1 0 0,1 0-1 0 0,0 0 0 0 0,0 1 0 0 0,0-1 0 0 0,0 0 0 0 0,0 0 0 0 0,0 0 0 0 0,0 0 0 0 0,0 0 13 0 0,-16 19-252 0 0,7-11 171 0 0,-2 1-59 0 0</inkml:trace>
  <inkml:trace contextRef="#ctx0" brushRef="#br1" timeOffset="58">1895 3844 1200 0 0,'-6'6'5072'0'0,"-14"14"2524"0"0,19-19-7274 0 0,0 0-1 0 0,0 0 1 0 0,0 0-1 0 0,1 0 0 0 0,-1 1 1 0 0,0-1-1 0 0,1 0 1 0 0,-1 1-1 0 0,0-1 0 0 0,1 1 1 0 0,0-1-1 0 0,-1 0 1 0 0,1 1-1 0 0,0-1 0 0 0,0 2-321 0 0,0-3 57 0 0,0 1 0 0 0,0-1 0 0 0,1 0 0 0 0,-1 0 0 0 0,0 0 0 0 0,1 1 0 0 0,-1-1-1 0 0,0 0 1 0 0,1 0 0 0 0,-1 0 0 0 0,0 0 0 0 0,1 0 0 0 0,-1 0 0 0 0,0 1 0 0 0,1-1 0 0 0,-1 0 0 0 0,0 0-1 0 0,1 0 1 0 0,-1 0 0 0 0,0 0 0 0 0,1 0 0 0 0,-1 0 0 0 0,0-1 0 0 0,1 1 0 0 0,-1 0 0 0 0,0 0-1 0 0,1 0 1 0 0,-1 0 0 0 0,0 0 0 0 0,1 0 0 0 0,-1-1-57 0 0,13-3 465 0 0,0-7-17 0 0,0-1-1 0 0,5-5-447 0 0,5-5 106 0 0,75-67-826 0 0,45-20-7958 0 0,-120 92 3991 0 0</inkml:trace>
  <inkml:trace contextRef="#ctx0" brushRef="#br1" timeOffset="59">700 4404 816 0 0,'-11'-6'18079'0'0,"10"4"-12516"0"0,8 3-4165 0 0,47 7 548 0 0,27-5-3637 0 0,-56-3 857 0 0</inkml:trace>
  <inkml:trace contextRef="#ctx0" brushRef="#br1" timeOffset="60">1109 4274 504 0 0,'-4'-6'5938'0'0,"3"6"-1014"0"0,5 13 1351 0 0,0-3-5485 0 0,1 19 213 0 0,-1 1 0 0 0,-1-1 1 0 0,-2 28-1004 0 0,0-28 121 0 0,-1-2-63 0 0,-1-15-20 0 0,1 1-1 0 0,1 0 1 0 0,2 8-38 0 0,-3-21-1 0 0,0 0 0 0 0,0 1 1 0 0,0-1-1 0 0,0 0 0 0 0,0 0 1 0 0,0 0-1 0 0,0 0 0 0 0,0 0 1 0 0,0 0-1 0 0,0 0 0 0 0,0 0 1 0 0,0 0-1 0 0,0 0 0 0 0,0 0 1 0 0,0 0-1 0 0,0 0 0 0 0,0 0 1 0 0,0 0-1 0 0,0 0 0 0 0,0 0 1 0 0,0 1-1 0 0,0-1 0 0 0,1 0 1 0 0,-1 0-1 0 0,0 0 0 0 0,0 0 1 0 0,0 0-1 0 0,0 0 0 0 0,0 0 1 0 0,0 0-1 0 0,0 0 0 0 0,0 0 1 0 0,0 0-1 0 0,0 0 0 0 0,0 0 1 0 0,0 0-1 0 0,0 0 0 0 0,0 0 1 0 0,1 0-1 0 0,-1 0 1 0 0,0 0-1 0 0,0 0 0 0 0,0 0 1 0 0,0 0-1 0 0,0 0 0 0 0,0 0 1 0 0,0 0-1 0 0,0 0 0 0 0,0 0 1 0 0,0-1-1 0 0,0 1 0 0 0,0 0 1 0 0,0 0-1 0 0,0 0 0 0 0,0 0 1 0 0,0 0-1 0 0,0 0 0 0 0,0 0 1 0 0,1 0-1 0 0,-1 0 0 0 0,0 0 1 0 0,0 0-1 0 0,0 0 0 0 0,0 0 1 0 0,0 0-1 0 0,0 0 0 0 0,0 0 1 0 0,0 0-1 0 0,0-1 0 0 0,0 1 1 0 0,5-8-42 0 0,4-13-26 0 0,-8 20 63 0 0,54-115 115 0 0,-15 41-915 0 0,8-4-7315 0 0,-48 78 8145 0 0,1 1-281 0 0,-1 0-1 0 0,0 0 1 0 0,0 0-1 0 0,0-1 1 0 0,0 1-1 0 0,0 0 1 0 0,0 0-1 0 0,0 0 1 0 0,0-1-1 0 0,0 1 1 0 0,0 0-1 0 0,0 0 0 0 0,1 0 1 0 0,-1 0-1 0 0,0 0 1 0 0,0-1-1 0 0,0 1 1 0 0,0 0-1 0 0,0 0 1 0 0,1 0-1 0 0,-1 0 1 0 0,0 0-1 0 0,0 0 0 0 0,0 0 1 0 0,0-1-1 0 0,1 1 1 0 0,-1 0-1 0 0,0 0 1 0 0,0 0-1 0 0,0 0 1 0 0,1 0-1 0 0,-1 0 1 0 0,0 0-1 0 0,0 0 1 0 0,0 0-1 0 0,1 0 0 0 0,-1 0 1 0 0,0 0-1 0 0,0 0 1 0 0,0 0-1 0 0,1 0 1 0 0,-1 1-1 0 0,0-1 1 0 0,0 0 256 0 0,1 2-382 0 0</inkml:trace>
  <inkml:trace contextRef="#ctx0" brushRef="#br1" timeOffset="61">1376 4431 448 0 0,'1'-10'10399'0'0,"-2"1"-4905"0"0,1 9-5318 0 0,-1-1 0 0 0,0 0 0 0 0,1 0-1 0 0,-1 0 1 0 0,1 1 0 0 0,-1-1 0 0 0,0 0 0 0 0,0 1-1 0 0,1-1 1 0 0,-1 1 0 0 0,0-1 0 0 0,0 1 0 0 0,0-1 0 0 0,1 1-1 0 0,-1-1 1 0 0,0 1 0 0 0,0 0 0 0 0,0-1 0 0 0,0 1 0 0 0,0 0-1 0 0,0 0 1 0 0,0 0 0 0 0,0 0 0 0 0,0 0 0 0 0,0 0-1 0 0,0 0-175 0 0,-2 0 115 0 0,1 0 0 0 0,0 1-1 0 0,0-1 1 0 0,0 1-1 0 0,-1 0 1 0 0,1-1 0 0 0,0 1-1 0 0,0 0 1 0 0,0 0-1 0 0,0 0 1 0 0,0 1-1 0 0,0-1 1 0 0,1 0 0 0 0,-1 1-1 0 0,0-1 1 0 0,1 1-1 0 0,-1 0 1 0 0,1-1 0 0 0,-1 1-1 0 0,1 0 1 0 0,0 0-1 0 0,0 0 1 0 0,0 0-1 0 0,0 0 1 0 0,0 0 0 0 0,0 0-1 0 0,0 0 1 0 0,1 1-115 0 0,-2 2 14 0 0,0 0 0 0 0,1 0 0 0 0,0 0 0 0 0,0 0 0 0 0,0 0 0 0 0,0 1 0 0 0,1-1 1 0 0,0 0-1 0 0,0 1 0 0 0,1-1 0 0 0,0 2-14 0 0,-1-6-17 0 0,0 0 0 0 0,0 0 1 0 0,0 0-1 0 0,1 0 0 0 0,-1 0 0 0 0,0 0 1 0 0,1 0-1 0 0,-1 0 0 0 0,1-1 0 0 0,-1 1 1 0 0,1 0-1 0 0,-1 0 0 0 0,1 0 0 0 0,-1-1 0 0 0,1 1 1 0 0,0 0-1 0 0,-1-1 0 0 0,1 1 0 0 0,0-1 1 0 0,0 1-1 0 0,0-1 0 0 0,-1 1 0 0 0,1-1 1 0 0,0 1-1 0 0,0-1 0 0 0,0 0 0 0 0,0 0 1 0 0,0 1-1 0 0,0-1 0 0 0,0 0 0 0 0,0 0 1 0 0,0 0-1 0 0,-1 0 0 0 0,1 0 0 0 0,0 0 1 0 0,0 0-1 0 0,0 0 0 0 0,0 0 0 0 0,0-1 1 0 0,0 1-1 0 0,0 0 0 0 0,0-1 0 0 0,0 1 1 0 0,0 0-1 0 0,0-1 17 0 0,3-1-173 0 0,0 0 1 0 0,1-1-1 0 0,-1 1 1 0 0,0-1-1 0 0,-1 0 1 0 0,1 0 0 0 0,0 0-1 0 0,1-3 173 0 0,-2 2-144 0 0,23-27-835 0 0,-25 28 950 0 0,1 1 0 0 0,-1-1 0 0 0,1 0 1 0 0,-1 0-1 0 0,0 0 0 0 0,0 1 0 0 0,0-1 1 0 0,0 0-1 0 0,-1 0 0 0 0,1 0 0 0 0,-1 0 1 0 0,0-1 28 0 0,0 4 9 0 0,1-1 0 0 0,-1 1 0 0 0,0-1 0 0 0,-1 0 1 0 0,1 1-1 0 0,0-1 0 0 0,0 1 0 0 0,0-1 0 0 0,0 0 0 0 0,0 1 1 0 0,-1-1-1 0 0,1 1 0 0 0,0-1 0 0 0,0 1 0 0 0,-1-1 0 0 0,1 1 1 0 0,0-1-1 0 0,-1 1 0 0 0,1-1 0 0 0,-1 1 0 0 0,1-1 0 0 0,0 1 1 0 0,-1-1-1 0 0,1 1 0 0 0,-1 0 0 0 0,1-1 0 0 0,-1 1 0 0 0,0 0 1 0 0,1 0-1 0 0,-1-1 0 0 0,1 1 0 0 0,-1 0 0 0 0,1 0 0 0 0,-1 0 1 0 0,0 0-1 0 0,1 0 0 0 0,-1-1 0 0 0,0 1 0 0 0,1 0 0 0 0,-1 1 1 0 0,1-1-1 0 0,-1 0 0 0 0,0 0 0 0 0,1 0 0 0 0,-1 0 0 0 0,1 0 1 0 0,-1 1-1 0 0,1-1 0 0 0,-1 0 0 0 0,0 1-9 0 0,-1-1-137 0 0,-1 1 0 0 0,1 0 0 0 0,-1 0 0 0 0,1 1 0 0 0,0-1 0 0 0,0 0 0 0 0,0 1 0 0 0,0-1 0 0 0,0 1 1 0 0,0 0-1 0 0,-1 1 137 0 0,2-3-213 0 0,-4 11-5579 0 0,6-3-3962 0 0,1-6 7511 0 0</inkml:trace>
  <inkml:trace contextRef="#ctx0" brushRef="#br1" timeOffset="62">1475 4397 832 0 0,'-6'-3'2817'0'0,"2"2"6060"0"0,3 6-1590 0 0,5 0-7340 0 0,-2-2 248 0 0,0 0 0 0 0,-1 0-1 0 0,1 0 1 0 0,-1 0 0 0 0,1 0 0 0 0,-1 1-1 0 0,0-1 1 0 0,0 0 0 0 0,0 1-1 0 0,-1-1 1 0 0,1 1 0 0 0,-1-1-195 0 0,0 46 309 0 0,-1-26-140 0 0,-4-43-94 0 0,2 3-62 0 0,1 10-8 0 0,1 1 0 0 0,1-1 0 0 0,-1 0 0 0 0,1-4-5 0 0,0 8-5 0 0,1 0 1 0 0,-1 0-1 0 0,1 1 0 0 0,0-1 1 0 0,-1 0-1 0 0,1 1 0 0 0,1-1 1 0 0,-1 1-1 0 0,0-1 0 0 0,1 1 1 0 0,-1-1-1 0 0,1 1 0 0 0,0-1 5 0 0,2-2-570 0 0,1 0 0 0 0,-1 1 0 0 0,0-1 0 0 0,1 1 0 0 0,3-2 570 0 0,3 0-5312 0 0,2 2-4727 0 0,-5 3 6986 0 0</inkml:trace>
  <inkml:trace contextRef="#ctx0" brushRef="#br1" timeOffset="63">1729 4408 0 0 0,'0'-1'155'0'0,"1"1"0"0"0,-1-1 0 0 0,1 1 0 0 0,-1-1 1 0 0,0 1-1 0 0,1-1 0 0 0,-1 1 0 0 0,0-1 0 0 0,0 1 0 0 0,1-1 0 0 0,-1 1 0 0 0,0-1 0 0 0,0 1 1 0 0,0-1-1 0 0,1 0 0 0 0,-1 1 0 0 0,0-1 0 0 0,0 1-155 0 0,0-1 440 0 0,-1 0 1 0 0,1 1-1 0 0,0-1 0 0 0,0 0 1 0 0,0 1-1 0 0,-1-1 0 0 0,1 0 1 0 0,0 1-1 0 0,-1-1 0 0 0,1 1 1 0 0,0-1-1 0 0,-1 1 0 0 0,1-1 1 0 0,-1 1-1 0 0,1-1 0 0 0,-1 1 1 0 0,1-1-1 0 0,-1 1 0 0 0,1 0 1 0 0,-1-1-1 0 0,0 1-440 0 0,0-1 801 0 0,-1 0 0 0 0,1 1-1 0 0,-1-1 1 0 0,0 0 0 0 0,1 1 0 0 0,-1 0 0 0 0,0-1 0 0 0,1 1-1 0 0,-2 0-800 0 0,-7 1-886 0 0,-3 5 1643 0 0,9-4-701 0 0,1-1-1 0 0,-1 1 0 0 0,1 0 1 0 0,0 0-1 0 0,-1 0 0 0 0,1 0 1 0 0,0 0-1 0 0,0 1-55 0 0,-1 2 50 0 0,0-1 1 0 0,0 1-1 0 0,0 0 0 0 0,1 0 0 0 0,0 1 0 0 0,0-1 0 0 0,0 1 1 0 0,1-1-1 0 0,-1 1 0 0 0,1 0 0 0 0,1 0 0 0 0,-1 0 1 0 0,1 0-1 0 0,0 0 0 0 0,0 0 0 0 0,1 0 0 0 0,0 1 1 0 0,0-1-1 0 0,0 0-50 0 0,0-5-4 0 0,1 0 1 0 0,-1 0 0 0 0,0 0 0 0 0,0 0-1 0 0,0 0 1 0 0,0 0 0 0 0,1 0 0 0 0,-1 0-1 0 0,0 0 1 0 0,1 0 0 0 0,-1-1 0 0 0,1 1-1 0 0,-1 0 1 0 0,1 0 0 0 0,0 0 0 0 0,-1-1-1 0 0,1 1 1 0 0,-1 0 0 0 0,1-1 0 0 0,0 1-1 0 0,0-1 1 0 0,0 1 0 0 0,-1-1 0 0 0,1 1-1 0 0,0-1 4 0 0,1 1-10 0 0,-1-1-1 0 0,0 0 0 0 0,0 0 0 0 0,1 0 0 0 0,-1 0 1 0 0,0 0-1 0 0,1 0 0 0 0,-1 0 0 0 0,0-1 1 0 0,1 1-1 0 0,-1 0 0 0 0,0-1 0 0 0,0 1 0 0 0,1-1 1 0 0,-1 1-1 0 0,0-1 11 0 0,4-2-66 0 0,0 0 0 0 0,0-1 0 0 0,-1 1-1 0 0,1-1 1 0 0,-1 0 0 0 0,0 0 0 0 0,0 0 0 0 0,1-2 66 0 0,3-8-91 0 0,0-1 0 0 0,-1 0-1 0 0,0 0 1 0 0,-1 0 0 0 0,4-16 91 0 0,-10 29 21 0 0,2-11 882 0 0,-5 13-159 0 0,-3 7-428 0 0,2 0-209 0 0,1 1 0 0 0,0-1 1 0 0,0 1-1 0 0,1 0 0 0 0,-1 0 0 0 0,2 1 0 0 0,0-1 0 0 0,0 0 0 0 0,0 0 1 0 0,1 1-1 0 0,0-1 0 0 0,1 3-107 0 0,-1-10 1 0 0,0 0 0 0 0,0 0 1 0 0,0 1-1 0 0,0-1 0 0 0,0 0 1 0 0,1 0-1 0 0,-1 0 0 0 0,0 0 1 0 0,1 0-1 0 0,-1 0 0 0 0,1 0 0 0 0,-1 0 1 0 0,1 0-1 0 0,-1 0 0 0 0,1 0 1 0 0,0 0-1 0 0,0 0 0 0 0,0 0-1 0 0,-1-1-13 0 0,1 0-1 0 0,0 1 0 0 0,-1-1 1 0 0,1 0-1 0 0,-1 0 1 0 0,1 1-1 0 0,0-1 0 0 0,-1 0 1 0 0,1 0-1 0 0,0 0 1 0 0,-1 0-1 0 0,1 0 0 0 0,0 0 1 0 0,-1 0-1 0 0,1 0 1 0 0,0 0-1 0 0,-1-1 0 0 0,1 1 1 0 0,0 0-1 0 0,-1 0 1 0 0,1 0-1 0 0,0-1 14 0 0,2 0-104 0 0,0-1 0 0 0,0 0 1 0 0,0 0-1 0 0,0 0 0 0 0,0-1 0 0 0,-1 1 1 0 0,1-1-1 0 0,-1 1 0 0 0,2-3 104 0 0,1-2-170 0 0,6-7-281 0 0,-1-1 1 0 0,3-5 450 0 0,-11 16 74 0 0,0 0 0 0 0,1-1 0 0 0,-2 1 1 0 0,1-1-1 0 0,0 0 0 0 0,-1 0 0 0 0,0 0 0 0 0,0 0 1 0 0,-1 0-1 0 0,1-2-74 0 0,-13 35 1819 0 0,9-19-1701 0 0,1 0 0 0 0,0 1-1 0 0,-1 7-117 0 0,3-15 1 0 0,0 0 0 0 0,0 0-1 0 0,0 0 1 0 0,0 0 0 0 0,0 0-1 0 0,0 1 1 0 0,0-2-1 0 0,1 1 1 0 0,-1 0 0 0 0,1 0-1 0 0,-1 0 1 0 0,1 0 0 0 0,0 0-1 0 0,-1 0 1 0 0,1 0-1 0 0,0-1 1 0 0,0 1 0 0 0,1 0-1 0 0,-1-1 1 0 0,0 1 0 0 0,1 0-1 0 0,-1-2-32 0 0,0 1 0 0 0,0-1 0 0 0,0 0 0 0 0,0 1 0 0 0,0-1 1 0 0,0 0-1 0 0,0 1 0 0 0,0-1 0 0 0,0 0 0 0 0,0 0 0 0 0,0 0 1 0 0,0 0-1 0 0,0 0 0 0 0,0 0 0 0 0,0 0 0 0 0,0 0 0 0 0,0-1 1 0 0,0 1-1 0 0,0 0 0 0 0,0-1 0 0 0,0 1 0 0 0,0-1 0 0 0,0 1 1 0 0,0-1-1 0 0,0 1 0 0 0,0-1 0 0 0,0 1 0 0 0,-1-1 0 0 0,1 0 1 0 0,0 0 31 0 0,5-4-250 0 0,-1 0 1 0 0,0 0-1 0 0,0 0 1 0 0,0-1 249 0 0,-3 4-66 0 0,4-6 13 0 0,0 0 0 0 0,0 0 1 0 0,-1-1-1 0 0,0 0 1 0 0,0-3 52 0 0,-3 8 39 0 0,2-9 470 0 0,-3 13-488 0 0,-1 0-1 0 0,0 0 1 0 0,0 0 0 0 0,0 0-1 0 0,0-1 1 0 0,0 1 0 0 0,0 0-1 0 0,0 0 1 0 0,0 0 0 0 0,0 0 0 0 0,0 0-1 0 0,0 0 1 0 0,0-1 0 0 0,0 1-1 0 0,0 0 1 0 0,0 0 0 0 0,1 0-1 0 0,-1 0 1 0 0,0 0 0 0 0,0 0-1 0 0,0 0 1 0 0,0 0 0 0 0,0 0-1 0 0,0 0 1 0 0,1 0 0 0 0,-1 0-1 0 0,0 0 1 0 0,0-1 0 0 0,0 1-1 0 0,0 0 1 0 0,0 0 0 0 0,0 0-1 0 0,1 0 1 0 0,-1 0 0 0 0,0 0-1 0 0,0 0 1 0 0,0 0 0 0 0,0 0 0 0 0,0 1-1 0 0,0-1 1 0 0,1 0 0 0 0,-1 0-1 0 0,0 0 1 0 0,0 0 0 0 0,0 0-1 0 0,0 0 1 0 0,0 0 0 0 0,0 0-1 0 0,1 0 1 0 0,-1 0 0 0 0,0 0-1 0 0,0 0 1 0 0,0 1 0 0 0,0-1-1 0 0,0 0 1 0 0,0 0 0 0 0,0 0-1 0 0,0 0 1 0 0,0 0 0 0 0,0 0-1 0 0,0 0 1 0 0,0 1 0 0 0,1-1 0 0 0,-1 0-1 0 0,0 0 1 0 0,0 0 0 0 0,0 0-1 0 0,0 0 1 0 0,0 1-21 0 0,1 2 123 0 0,-1 1 0 0 0,1 0 0 0 0,0-1 0 0 0,-1 1 0 0 0,0 0 0 0 0,0 0 0 0 0,0-1 0 0 0,0 1 0 0 0,-1 2-123 0 0,1 12 108 0 0,-1-7-143 0 0,0 8-216 0 0,1-18 54 0 0,0 0 0 0 0,0 0-1 0 0,0-1 1 0 0,0 1 0 0 0,1 0 0 0 0,-1 0 0 0 0,0-1-1 0 0,0 1 1 0 0,1 0 0 0 0,-1 0 0 0 0,0-1-1 0 0,1 1 1 0 0,-1 0 0 0 0,1-1 0 0 0,-1 1 0 0 0,1-1-1 0 0,-1 1 1 0 0,1 0 0 0 0,-1-1 0 0 0,1 1 197 0 0,0-1-358 0 0,0 0 1 0 0,0 0 0 0 0,-1 0 0 0 0,1 0-1 0 0,0 0 1 0 0,0 0 0 0 0,-1 0-1 0 0,1 0 1 0 0,0 0 0 0 0,0 0 0 0 0,-1 0-1 0 0,1 0 1 0 0,0-1 0 0 0,-1 1 0 0 0,1 0-1 0 0,0-1 1 0 0,-1 1 0 0 0,1-1 357 0 0,4-2-4285 0 0</inkml:trace>
  <inkml:trace contextRef="#ctx0" brushRef="#br1" timeOffset="64">2058 4367 1000 0 0,'-3'-12'13652'0'0,"3"12"-13484"0"0,0-1 0 0 0,0 1 0 0 0,-1 0-1 0 0,1 0 1 0 0,0 0 0 0 0,0-1 0 0 0,-1 1 0 0 0,1 0 0 0 0,0 0 0 0 0,0 0-1 0 0,-1 0 1 0 0,1-1 0 0 0,0 1 0 0 0,-1 0 0 0 0,1 0 0 0 0,0 0 0 0 0,-1 0-1 0 0,1 0 1 0 0,0 0 0 0 0,-1 0 0 0 0,1 0 0 0 0,0 0 0 0 0,-1 0-168 0 0,-1 1 106 0 0,-1 0 1 0 0,0-1-1 0 0,1 1 1 0 0,-1 1 0 0 0,1-1-1 0 0,-1 0 1 0 0,0 1-107 0 0,1-1 440 0 0,-30 21 2441 0 0,30-20-2775 0 0,0-1 1 0 0,0 1 0 0 0,0 0 0 0 0,0 0 0 0 0,1 0 0 0 0,-1 0 0 0 0,1 0 0 0 0,-1 1 0 0 0,1-1-1 0 0,0 0 1 0 0,0 1 0 0 0,0-1 0 0 0,-1 2-107 0 0,2-3-4 0 0,0 0 1 0 0,0-1-1 0 0,0 1 0 0 0,0 0 0 0 0,0-1 1 0 0,0 1-1 0 0,1 0 0 0 0,-1-1 0 0 0,0 1 1 0 0,0-1-1 0 0,0 1 0 0 0,1 0 0 0 0,-1-1 1 0 0,0 1-1 0 0,1-1 0 0 0,-1 1 0 0 0,0 0 1 0 0,1-1-1 0 0,-1 1 0 0 0,1-1 0 0 0,-1 1 1 0 0,1-1-1 0 0,-1 0 0 0 0,1 1 0 0 0,-1-1 1 0 0,1 1-1 0 0,-1-1 0 0 0,1 0 0 0 0,-1 0 1 0 0,1 1-1 0 0,0-1 0 0 0,-1 0 0 0 0,1 0 1 0 0,0 0 3 0 0,26 6-520 0 0,-19-5 319 0 0,16 1-366 0 0,-21-2 487 0 0,1 0-1 0 0,-1 0 0 0 0,0 0 0 0 0,1 1 1 0 0,-1-1-1 0 0,0 1 0 0 0,1 0 0 0 0,-1-1 1 0 0,0 2-1 0 0,0-1 0 0 0,0 0 0 0 0,0 1 1 0 0,2 0 80 0 0,-5-1 15 0 0,0-1 1 0 0,1 1 0 0 0,-1-1 0 0 0,0 1 0 0 0,1 0 0 0 0,-1 0-1 0 0,0-1 1 0 0,0 1 0 0 0,0 0 0 0 0,0-1 0 0 0,0 1 0 0 0,0 0-1 0 0,0 0 1 0 0,0-1 0 0 0,0 1 0 0 0,0 0 0 0 0,0 0 0 0 0,0-1-1 0 0,0 1 1 0 0,0 0 0 0 0,-1-1 0 0 0,1 1 0 0 0,0 0 0 0 0,-1-1-1 0 0,1 1 1 0 0,0 0 0 0 0,-1-1 0 0 0,1 1 0 0 0,-1-1 0 0 0,1 1-1 0 0,-1-1 1 0 0,1 1 0 0 0,-1-1 0 0 0,0 1-16 0 0,-19 18 634 0 0,13-13-302 0 0,-1 0 0 0 0,1-1 0 0 0,-5 2-332 0 0,10-6-246 0 0,0 0 1 0 0,0 0 0 0 0,0 0-1 0 0,0 0 1 0 0,-1 0 0 0 0,1 0 0 0 0,0-1-1 0 0,0 1 1 0 0,-1-1 0 0 0,1 0 0 0 0,-1 0-1 0 0,1 0 1 0 0,0 0 0 0 0,-1 0-1 0 0,1 0 1 0 0,-1-1 245 0 0,2 1-146 0 0,1 0 1 0 0,0 0-1 0 0,-1 0 0 0 0,1 0 0 0 0,0-1 1 0 0,0 1-1 0 0,-1 0 0 0 0,1 0 0 0 0,0 0 0 0 0,-1-1 1 0 0,1 1-1 0 0,0 0 0 0 0,0-1 0 0 0,0 1 1 0 0,-1 0-1 0 0,1 0 0 0 0,0-1 0 0 0,0 1 1 0 0,0 0-1 0 0,0-1 0 0 0,0 1 0 0 0,-1 0 0 0 0,1-1 1 0 0,0 1-1 0 0,0 0 0 0 0,0-1 146 0 0,0-5-4155 0 0</inkml:trace>
  <inkml:trace contextRef="#ctx0" brushRef="#br1" timeOffset="65">2227 4375 0 0 0,'1'0'0'0'0,"-1"0"0"0"0,0 0 0 0 0,0 0 0 0 0,0 0 0 0 0,-1 0 0 0 0,1 1 0 0 0,0 2 0 0 0</inkml:trace>
  <inkml:trace contextRef="#ctx0" brushRef="#br1" timeOffset="66">2231 4366 0 0 0,'1'-9'2249'0'0,"0"-2"12426"0"0,-6 10-9623 0 0,-5 4-6110 0 0,-16 13 2154 0 0,21-12-940 0 0,0-1-1 0 0,0 0 1 0 0,0 0-1 0 0,-1 0 1 0 0,1-1 0 0 0,-3 1-156 0 0,8-3 7 0 0,-1 0 1 0 0,0 0-1 0 0,1 1 1 0 0,-1-1 0 0 0,1 0-1 0 0,-1 0 1 0 0,0 0-1 0 0,1 1 1 0 0,-1-1 0 0 0,1 0-1 0 0,-1 1 1 0 0,1-1 0 0 0,-1 0-1 0 0,1 1 1 0 0,-1-1-1 0 0,1 1 1 0 0,-1-1 0 0 0,1 1-1 0 0,0-1 1 0 0,-1 1-1 0 0,1-1 1 0 0,-1 1-8 0 0,1 0 1 0 0,1-1-1 0 0,-1 0 1 0 0,0 1-1 0 0,0-1 1 0 0,0 1-1 0 0,0-1 1 0 0,0 1 0 0 0,0-1-1 0 0,1 1 1 0 0,-1-1-1 0 0,0 0 1 0 0,0 1-1 0 0,1-1 1 0 0,-1 0-1 0 0,0 1 1 0 0,1-1-1 0 0,-1 0 1 0 0,0 1 0 0 0,1-1-1 0 0,-1 0 1 0 0,0 1-1 0 0,1-1 0 0 0,30 16-158 0 0,-25-13 129 0 0,-3-2-4 0 0,7 4-204 0 0,-1 0 1 0 0,1 0 0 0 0,6 6 236 0 0,-14-10-21 0 0,-1 0-1 0 0,1 0 0 0 0,-1 1 1 0 0,1-1-1 0 0,-1 0 0 0 0,1 1 0 0 0,-1 0 1 0 0,0-1-1 0 0,0 1 0 0 0,0-1 1 0 0,0 1-1 0 0,0 0 0 0 0,0 0 1 0 0,0 0-1 0 0,0 0 0 0 0,-1 0 1 0 0,1-1-1 0 0,-1 1 0 0 0,0 0 0 0 0,1 0 1 0 0,-1 0-1 0 0,0 0 0 0 0,0 1 22 0 0,-1-1 20 0 0,1 1 0 0 0,-1-1 0 0 0,0 1 0 0 0,0-1 0 0 0,0 0-1 0 0,-1 1 1 0 0,1-1 0 0 0,-1 0 0 0 0,1 0 0 0 0,-1 0 0 0 0,0 0-1 0 0,1 0 1 0 0,-1 0 0 0 0,0 0 0 0 0,0 0 0 0 0,-1-1 0 0 0,0 1-20 0 0,-2 2 54 0 0,0-1 0 0 0,-1 0 0 0 0,1 0 1 0 0,-1-1-1 0 0,0 1 0 0 0,-4 0-54 0 0,7-2-84 0 0,0-1 1 0 0,1 1-1 0 0,-1-1 0 0 0,0 1 0 0 0,1-1 0 0 0,-1 0 0 0 0,0 0 1 0 0,0 0-1 0 0,1-1 0 0 0,-1 1 0 0 0,-1-1 84 0 0,4 1-143 0 0,-1 0 0 0 0,1 0 0 0 0,-1-1 1 0 0,0 1-1 0 0,1 0 0 0 0,-1 0 0 0 0,1-1 0 0 0,-1 1 0 0 0,1-1 0 0 0,0 1 0 0 0,-1 0 0 0 0,1-1 0 0 0,-1 1 0 0 0,1-1 0 0 0,0 1 0 0 0,-1-1 0 0 0,1 1 1 0 0,0-1-1 0 0,-1 1 0 0 0,1-1 0 0 0,0 0 143 0 0,0 0-422 0 0,0 0 1 0 0,0 0-1 0 0,-1 0 1 0 0,1-1 0 0 0,0 1-1 0 0,1 0 1 0 0,-1 0-1 0 0,0 0 1 0 0,0-1-1 0 0,0 1 1 0 0,1 0 0 0 0,-1 0-1 0 0,1 0 1 0 0,0-1 421 0 0,9-16-8613 0 0,-3 8 6495 0 0</inkml:trace>
  <inkml:trace contextRef="#ctx0" brushRef="#br1" timeOffset="67">2349 4448 752 0 0,'-3'-1'10253'0'0,"2"-3"-4225"0"0,7-7-2602 0 0,10-11-4162 0 0,-13 19 686 0 0,0-1 0 0 0,0 0 0 0 0,0 0 0 0 0,-1 0 0 0 0,2-2 50 0 0,-3 5-16 0 0,-1 0 0 0 0,0 0 0 0 0,1 1 0 0 0,-1-1 0 0 0,0 0 0 0 0,1 0 0 0 0,-1 0 0 0 0,0 0 0 0 0,0 0 0 0 0,0 0 0 0 0,0 0 0 0 0,0 0 0 0 0,0 1 0 0 0,0-2 16 0 0,0 1 1 0 0,-1 1-1 0 0,1-1 0 0 0,0 1 1 0 0,0 0-1 0 0,-1-1 0 0 0,1 1 1 0 0,0-1-1 0 0,-1 1 0 0 0,1 0 1 0 0,0-1-1 0 0,-1 1 0 0 0,1 0 1 0 0,-1-1-1 0 0,1 1 0 0 0,-1 0 1 0 0,1 0-1 0 0,-1-1 0 0 0,1 1 1 0 0,-1 0-1 0 0,1 0 0 0 0,-1 0 1 0 0,1 0-1 0 0,-1 0 0 0 0,1 0 1 0 0,-1 0-1 0 0,1 0 0 0 0,-1 0 1 0 0,1 0-1 0 0,-1 0 29 0 0,0 0 1 0 0,0 0 0 0 0,0 0-1 0 0,0 1 1 0 0,0-1 0 0 0,0 0-1 0 0,0 1 1 0 0,0-1-1 0 0,1 1 1 0 0,-1-1 0 0 0,0 1-1 0 0,0-1 1 0 0,0 1-1 0 0,1 0 1 0 0,-1-1 0 0 0,0 1-1 0 0,1 0 1 0 0,-1-1 0 0 0,1 1-1 0 0,-1 0 1 0 0,1 0-1 0 0,-1 0-29 0 0,-11 22 642 0 0,8-16-438 0 0,2-2-104 0 0,0 0-1 0 0,0-1 1 0 0,1 1-1 0 0,-1 0 0 0 0,1 1 1 0 0,0-1-1 0 0,1 0 1 0 0,-1 0-1 0 0,1 0 0 0 0,0 3-99 0 0,0-6-11 0 0,0 0 0 0 0,0 0-1 0 0,0 0 1 0 0,1-1-1 0 0,-1 1 1 0 0,0 0-1 0 0,1 0 1 0 0,-1 0-1 0 0,1-1 1 0 0,0 1-1 0 0,-1 0 1 0 0,1-1 0 0 0,0 1-1 0 0,0 0 1 0 0,0-1-1 0 0,0 0 1 0 0,1 1-1 0 0,-1-1 1 0 0,0 1-1 0 0,1-1 1 0 0,-1 0-1 0 0,0 0 1 0 0,1 0-1 0 0,0 0 1 0 0,-1 0 0 0 0,1 0-1 0 0,0 0 1 0 0,-1-1-1 0 0,1 1 1 0 0,0 0-1 0 0,0-1 12 0 0,1 0-373 0 0,1 0 0 0 0,-1 0 0 0 0,0 0 0 0 0,0-1 0 0 0,0 1 0 0 0,0-1 0 0 0,0 0 0 0 0,0 1 0 0 0,0-2 0 0 0,0 1 0 0 0,-1 0 0 0 0,1 0 0 0 0,0-1 0 0 0,-1 0 0 0 0,2 0 373 0 0,5-5-4805 0 0,0 0-1 0 0,0 0 1 0 0,5-6 4805 0 0,6-9-693 0 0,-10 12 330 0 0</inkml:trace>
  <inkml:trace contextRef="#ctx0" brushRef="#br1" timeOffset="68">2532 4275 272 0 0,'5'-23'236'0'0,"0"-1"4716"0"0,-4 20-3186 0 0,0 0 0 0 0,-1 0 1 0 0,0 1-1 0 0,0-1 0 0 0,0 0 1 0 0,0 0-1 0 0,-1-3-1766 0 0,-1 4 2469 0 0,-2 7-1392 0 0,-1 8-508 0 0,-3 24-70 0 0,0 1-1 0 0,0 23-498 0 0,7-47-425 0 0,0 0-1 0 0,1 0 1 0 0,0 0-1 0 0,1 0 1 0 0,1-1-1 0 0,0 1 1 0 0,1 0-1 0 0,0-1 1 0 0,3 6 425 0 0,1-4-4099 0 0,-7-14 3614 0 0,1 1 1 0 0,-1-1 0 0 0,0 1-1 0 0,1-1 1 0 0,-1 0-1 0 0,0 1 1 0 0,1-1 0 0 0,-1 1-1 0 0,1-1 1 0 0,-1 0 0 0 0,1 0-1 0 0,-1 1 1 0 0,0-1-1 0 0,1 0 1 0 0,-1 0 0 0 0,1 0-1 0 0,-1 1 1 0 0,1-1 0 0 0,-1 0-1 0 0,1 0 1 0 0,-1 0 0 0 0,1 0-1 0 0,-1 0 1 0 0,1 0-1 0 0,0 0 1 0 0,-1 0 0 0 0,1 0 484 0 0,0-2-476 0 0,0-2 46 0 0</inkml:trace>
  <inkml:trace contextRef="#ctx0" brushRef="#br1" timeOffset="69">2488 4394 1048 0 0,'-7'-5'4146'0'0,"-3"-4"5961"0"0,5 4-6840 0 0,5 5-3184 0 0,0-1 0 0 0,1 1 0 0 0,-1 0 1 0 0,0 0-1 0 0,0-1 0 0 0,0 1 0 0 0,0 0 0 0 0,1 0 0 0 0,-1-1 0 0 0,0 1 1 0 0,0 0-1 0 0,1 0 0 0 0,-1 0 0 0 0,0 0 0 0 0,0-1 0 0 0,1 1 0 0 0,-1 0 1 0 0,0 0-1 0 0,0 0 0 0 0,1 0 0 0 0,-1 0 0 0 0,0 0 0 0 0,1 0 0 0 0,-1 0 1 0 0,0 0-1 0 0,0 0 0 0 0,1 0 0 0 0,-1 0 0 0 0,0 0 0 0 0,1 0 0 0 0,-1 0 1 0 0,0 0-84 0 0,12-1 162 0 0,12 3 318 0 0,-8-1-2001 0 0,0 0-1 0 0,0-1 0 0 0,9-1 1522 0 0,-14-1-1631 0 0</inkml:trace>
  <inkml:trace contextRef="#ctx0" brushRef="#br1" timeOffset="70">2615 4364 584 0 0,'0'0'294'0'0,"-1"0"0"0"0,1 0 0 0 0,0 0 0 0 0,-1 0 0 0 0,1 0 0 0 0,0 0 0 0 0,-1 0 0 0 0,1 0 0 0 0,0 0 0 0 0,0 0 0 0 0,-1-1 0 0 0,1 1 0 0 0,0 0 0 0 0,-1 0-1 0 0,1 0 1 0 0,0-1 0 0 0,0 1 0 0 0,0 0 0 0 0,-1 0 0 0 0,1-1 0 0 0,0 1 0 0 0,0 0 0 0 0,0 0 0 0 0,-1-1 0 0 0,1 1 0 0 0,0 0 0 0 0,0-1 0 0 0,0 1 0 0 0,0 0 0 0 0,0-1 0 0 0,0 1 0 0 0,0 0 0 0 0,0-1 0 0 0,0 1-294 0 0,4-13 3553 0 0,13-10-2371 0 0,-14 21-989 0 0,-1 0 0 0 0,1 0 1 0 0,-1 0-1 0 0,1 1 0 0 0,0-1 0 0 0,0 1 1 0 0,0-1-1 0 0,-1 1 0 0 0,3 0-193 0 0,-5 1 77 0 0,1-1 0 0 0,0 1 0 0 0,-1 0 0 0 0,1 0 0 0 0,0 0 0 0 0,-1 0 0 0 0,1 0 0 0 0,0 0 0 0 0,-1 0 0 0 0,1 0 0 0 0,0 0 0 0 0,-1 0 0 0 0,1 1 0 0 0,-1-1 1 0 0,1 0-1 0 0,0 0 0 0 0,-1 1 0 0 0,1-1 0 0 0,0 1-77 0 0,0-1 68 0 0,-1 1 0 0 0,1 0 0 0 0,-1-1 0 0 0,1 1 0 0 0,-1 0 0 0 0,1 0 0 0 0,-1 0 0 0 0,0-1 0 0 0,1 1 0 0 0,-1 0 0 0 0,0 0 0 0 0,0 0 0 0 0,1 0 0 0 0,-1 0 0 0 0,0 0 0 0 0,0-1 0 0 0,0 1 1 0 0,0 0-1 0 0,0 1-68 0 0,-1 11 485 0 0,-1 1 1 0 0,0 0 0 0 0,-1-1 0 0 0,-2 8-486 0 0,1-4 317 0 0,0 0 0 0 0,0 9-317 0 0,3-16-38 0 0,0 15 293 0 0,1-24-345 0 0,0 0 0 0 0,0 0-1 0 0,0 0 1 0 0,0 0 0 0 0,0 1-1 0 0,1-1 1 0 0,-1 0-1 0 0,1 0 1 0 0,-1 0 0 0 0,1 0-1 0 0,-1 0 1 0 0,1 0-1 0 0,-1 0 1 0 0,1 0 0 0 0,0-1-1 0 0,-1 1 1 0 0,1 0 0 0 0,0 0-1 0 0,0 0 91 0 0,0-1-318 0 0,0 0 1 0 0,-1 0-1 0 0,1 0 0 0 0,0 0 1 0 0,-1 0-1 0 0,1 0 0 0 0,0 0 1 0 0,0 0-1 0 0,-1 0 0 0 0,1 0 1 0 0,0 0-1 0 0,0-1 0 0 0,-1 1 1 0 0,1 0-1 0 0,0 0 0 0 0,-1-1 1 0 0,1 1-1 0 0,0 0 0 0 0,-1-1 1 0 0,1 1-1 0 0,-1-1 0 0 0,1 0 318 0 0,13-11-10711 0 0,-11 6 9020 0 0</inkml:trace>
  <inkml:trace contextRef="#ctx0" brushRef="#br1" timeOffset="71">2612 4413 1392 0 0,'-9'1'12718'0'0,"4"1"-7711"0"0,7 0-3433 0 0,8-1-631 0 0,1-1-1045 0 0,-1-1-1 0 0,1 0 1 0 0,0 0-1 0 0,1-1 103 0 0,43-11-5081 0 0,-31 6 1939 0 0,-10 4-641 0 0</inkml:trace>
  <inkml:trace contextRef="#ctx0" brushRef="#br1" timeOffset="72">2808 4352 552 0 0,'1'-8'1834'0'0,"1"2"9173"0"0,-2 10-1756 0 0,-2 4-10580 0 0,-4 8 2178 0 0,-8 32 365 0 0,13-44-1170 0 0,0 0 0 0 0,1 0 0 0 0,0 0 0 0 0,-1 1 0 0 0,1-1-1 0 0,1 0 1 0 0,-1 0 0 0 0,0 0 0 0 0,1 0 0 0 0,1 2-44 0 0,-2-5-6 0 0,0 0 0 0 0,0-1-1 0 0,1 1 1 0 0,-1 0 0 0 0,0 0-1 0 0,1-1 1 0 0,-1 1 0 0 0,1 0 0 0 0,-1-1-1 0 0,1 1 1 0 0,-1-1 0 0 0,1 1-1 0 0,-1 0 1 0 0,1-1 0 0 0,0 1 0 0 0,-1-1-1 0 0,1 0 1 0 0,0 1 0 0 0,0-1-1 0 0,-1 0 1 0 0,1 1 0 0 0,0-1 0 0 0,0 0-1 0 0,-1 0 1 0 0,2 1 6 0 0,0-1-75 0 0,0 0 1 0 0,0 0-1 0 0,0 0 1 0 0,0 0-1 0 0,1-1 1 0 0,-1 1-1 0 0,0 0 1 0 0,0-1-1 0 0,0 0 1 0 0,1 0 74 0 0,1 0-154 0 0,-1-1 1 0 0,1 0-1 0 0,-1 1 0 0 0,1-1 1 0 0,-1-1-1 0 0,0 1 0 0 0,1 0 1 0 0,-1-1-1 0 0,-1 0 0 0 0,1 1 1 0 0,1-3 153 0 0,11-18-50 0 0,2-1 0 0 0,2 0 50 0 0,-16 22 388 0 0,-4 9-4 0 0,-7 18 278 0 0,-1 2-283 0 0,6-12-270 0 0,1-13-111 0 0,2 1 0 0 0,-1 0 0 0 0,0 0 0 0 0,0 0 0 0 0,1 0 0 0 0,0 0-1 0 0,0 0 1 0 0,-1 0 0 0 0,2 0 0 0 0,-1 2 2 0 0,0-5-33 0 0,0 1 0 0 0,0-1 0 0 0,1 1 0 0 0,-1-1-1 0 0,0 1 1 0 0,1-1 0 0 0,-1 1 0 0 0,0-1 0 0 0,1 1 0 0 0,-1-1 0 0 0,0 0-1 0 0,1 1 1 0 0,-1-1 0 0 0,1 1 0 0 0,-1-1 0 0 0,1 0 0 0 0,-1 0 0 0 0,1 1-1 0 0,-1-1 1 0 0,1 0 0 0 0,-1 0 0 0 0,1 0 0 0 0,-1 1 0 0 0,1-1-1 0 0,-1 0 1 0 0,1 0 0 0 0,-1 0 0 0 0,1 0 0 0 0,-1 0 0 0 0,1 0 0 0 0,0 0-1 0 0,-1 0 1 0 0,1 0 0 0 0,-1 0 0 0 0,1-1 0 0 0,-1 1 0 0 0,1 0-1 0 0,-1 0 1 0 0,1 0 0 0 0,-1-1 0 0 0,1 1 0 0 0,-1 0 0 0 0,1-1 0 0 0,-1 1 33 0 0,4-1-388 0 0,-1-1 1 0 0,0 0 0 0 0,1 0-1 0 0,-1 0 1 0 0,3-3 387 0 0,5-6-941 0 0,0 0-1 0 0,0-1 1 0 0,-1 0 0 0 0,0-2 941 0 0,-2 2 970 0 0,0-1-1 0 0,3-7-969 0 0,-20 45 4300 0 0,6-15-4215 0 0,1 0 0 0 0,0 1 0 0 0,0-1 0 0 0,1 1 0 0 0,1-1 1 0 0,0 9-86 0 0,-1-19-20 0 0,1 0 0 0 0,0 0 1 0 0,0 0-1 0 0,0 1 1 0 0,1-1-1 0 0,-1 0 1 0 0,0 0-1 0 0,0 1 1 0 0,0-1-1 0 0,0 0 0 0 0,0 0 1 0 0,0 1-1 0 0,0-1 1 0 0,0 0-1 0 0,0 0 1 0 0,0 0-1 0 0,1 1 1 0 0,-1-1-1 0 0,0 0 1 0 0,0 0-1 0 0,0 0 0 0 0,0 0 1 0 0,1 1-1 0 0,-1-1 1 0 0,0 0-1 0 0,0 0 1 0 0,0 0-1 0 0,1 0 1 0 0,-1 0-1 0 0,0 0 0 0 0,0 0 1 0 0,0 0-1 0 0,1 1 1 0 0,-1-1-1 0 0,0 0 1 0 0,0 0-1 0 0,1 0 1 0 0,-1 0 19 0 0,10-5-1345 0 0,8-11-1939 0 0,-3-1 1066 0 0,22-23-8370 0 0,-25 27 11668 0 0,1 0 5285 0 0,-1 5-2744 0 0,-12 7-3424 0 0,1 1 0 0 0,-1 0 0 0 0,1-1 0 0 0,-1 1 0 0 0,1 0 0 0 0,-1 0 0 0 0,1-1 0 0 0,-1 1 0 0 0,1 0 0 0 0,-1 0 0 0 0,1 0 0 0 0,-1 0 0 0 0,1 0 0 0 0,-1 0 0 0 0,1 0 0 0 0,-1 0 0 0 0,1 0 0 0 0,0 0 0 0 0,-1 0 0 0 0,1 0 0 0 0,-1 0 0 0 0,1 0-197 0 0,-1 1 118 0 0,0-1 0 0 0,0 1 0 0 0,0-1 0 0 0,0 1 0 0 0,0-1 0 0 0,0 1 0 0 0,0-1 0 0 0,0 1 0 0 0,0 0 1 0 0,0-1-1 0 0,0 1 0 0 0,0-1 0 0 0,0 1 0 0 0,0-1 0 0 0,-1 1 0 0 0,1-1 0 0 0,0 1 0 0 0,0-1 0 0 0,-1 1 1 0 0,1-1-1 0 0,-1 1-118 0 0,-6 11 509 0 0,6-11-463 0 0,-3 6 166 0 0,0 0 0 0 0,1 1 1 0 0,-1 0-1 0 0,1 2-212 0 0,1-7-145 0 0,1 1 1 0 0,0-1-1 0 0,0 1 0 0 0,0 0 1 0 0,1-1-1 0 0,0 1 0 0 0,-1 0 1 0 0,1 0-1 0 0,0-1 0 0 0,1 3 145 0 0,-1-5-219 0 0,0-1 0 0 0,0 0-1 0 0,0 1 1 0 0,0-1 0 0 0,1 0-1 0 0,-1 1 1 0 0,0-1 0 0 0,0 0-1 0 0,0 1 1 0 0,1-1 0 0 0,-1 0-1 0 0,0 0 1 0 0,0 1 0 0 0,0-1-1 0 0,1 0 1 0 0,-1 0 0 0 0,0 1-1 0 0,1-1 1 0 0,-1 0 0 0 0,0 0-1 0 0,1 0 1 0 0,-1 0 0 0 0,0 1-1 0 0,0-1 1 0 0,1 0 0 0 0,-1 0-1 0 0,1 0 1 0 0,-1 0 0 0 0,0 0-1 0 0,1 0 1 0 0,-1 0 0 0 0,0 0-1 0 0,1 0 1 0 0,-1 0 0 0 0,0 0-1 0 0,1 0 1 0 0,-1 0 0 0 0,0 0-1 0 0,1-1 1 0 0,-1 1 0 0 0,0 0-1 0 0,1 0 1 0 0,-1 0 0 0 0,0 0-1 0 0,0-1 1 0 0,1 1-1 0 0,-1 0 1 0 0,0 0 0 0 0,1-1 219 0 0,4-1-8607 0 0</inkml:trace>
  <inkml:trace contextRef="#ctx0" brushRef="#br1" timeOffset="73">3242 4379 560 0 0,'3'-19'11636'0'0,"0"0"-6399"0"0,-3 18-5098 0 0,0 1 0 0 0,0-1 0 0 0,0 1 0 0 0,0-1 0 0 0,0 0 0 0 0,0 1 0 0 0,-1-1 0 0 0,1 0 1 0 0,0 1-1 0 0,0-1 0 0 0,0 1 0 0 0,-1-1 0 0 0,1 0 0 0 0,0 1 0 0 0,-1-1 0 0 0,1 1 0 0 0,0-1 0 0 0,-1 1 0 0 0,1-1 0 0 0,-1 1 0 0 0,1 0 0 0 0,-1-1 0 0 0,1 1 0 0 0,-1-1-139 0 0,0 1 85 0 0,0 0 0 0 0,1 0 0 0 0,-1 0 0 0 0,0 0 0 0 0,1 0 1 0 0,-1 0-1 0 0,0 0 0 0 0,0 0 0 0 0,1 0 0 0 0,-1 0 0 0 0,0 0 0 0 0,1 1 0 0 0,-1-1 1 0 0,0 0-1 0 0,1 1 0 0 0,-1-1 0 0 0,1 0 0 0 0,-1 1 0 0 0,0-1 0 0 0,1 0 0 0 0,-1 1 1 0 0,1-1-1 0 0,-1 1 0 0 0,1-1 0 0 0,0 1 0 0 0,-1 0 0 0 0,1-1 0 0 0,-1 1 0 0 0,1-1 1 0 0,0 1-86 0 0,-14 21 385 0 0,12-19-262 0 0,-1 3-66 0 0,0 0 1 0 0,1 1-1 0 0,-1-1 1 0 0,0 7-58 0 0,2-11-11 0 0,1 0 0 0 0,0 0 1 0 0,-1 0-1 0 0,1 0 1 0 0,0 0-1 0 0,0 0 0 0 0,0 0 1 0 0,1 2 10 0 0,-1-3-18 0 0,0 0 1 0 0,0-1 0 0 0,1 1-1 0 0,-1 0 1 0 0,0-1-1 0 0,0 1 1 0 0,1 0 0 0 0,-1-1-1 0 0,1 1 1 0 0,-1-1 0 0 0,0 1-1 0 0,1-1 1 0 0,-1 1-1 0 0,1-1 1 0 0,-1 1 0 0 0,1-1-1 0 0,0 1 1 0 0,-1-1 0 0 0,1 1-1 0 0,-1-1 1 0 0,1 0-1 0 0,0 0 1 0 0,0 1 17 0 0,1-1-67 0 0,1 0-1 0 0,-1-1 1 0 0,0 1-1 0 0,1-1 1 0 0,-1 1 0 0 0,0-1-1 0 0,1 0 1 0 0,-1 0-1 0 0,0 0 1 0 0,0 0-1 0 0,0 0 1 0 0,0 0 0 0 0,0-1-1 0 0,0 1 1 0 0,1-2 67 0 0,8-4-95 0 0,-10 6 125 0 0,0 1-1 0 0,0-1 1 0 0,1 0-1 0 0,-1 1 0 0 0,0-1 1 0 0,0 1-1 0 0,0 0 0 0 0,0-1 1 0 0,1 1-1 0 0,-1 0 1 0 0,0 0-1 0 0,0-1 0 0 0,1 1 1 0 0,-1 0-1 0 0,0 0 0 0 0,1 1 1 0 0,-1-1-1 0 0,0 0 0 0 0,0 0 1 0 0,0 1-1 0 0,1-1-29 0 0,-1 1 70 0 0,0 0 1 0 0,0 0-1 0 0,-1 0 0 0 0,1 0 0 0 0,0 0 0 0 0,0 0 0 0 0,0 0 0 0 0,-1 0 1 0 0,1 1-1 0 0,-1-1 0 0 0,1 0 0 0 0,-1 0 0 0 0,1 1 0 0 0,-1-1 1 0 0,0 0-1 0 0,0 1 0 0 0,1-1 0 0 0,-1 0 0 0 0,0 1-70 0 0,1 13 27 0 0,0-1 1 0 0,0 1-1 0 0,-1 0 0 0 0,-1-1 1 0 0,-1 1-1 0 0,0 0 0 0 0,-1-1 0 0 0,0 0 1 0 0,-1 0-1 0 0,-1 0 0 0 0,-5 11-27 0 0,10-23 27 0 0,-1-1-1 0 0,0 1 1 0 0,0-1-1 0 0,0 1 0 0 0,0-1 1 0 0,0 1-1 0 0,-1-1 1 0 0,1 0-1 0 0,0 1 0 0 0,-1-1 1 0 0,1 0-1 0 0,-1 0 1 0 0,1 0-1 0 0,-1 0 1 0 0,1 0-1 0 0,-1-1 0 0 0,0 1 1 0 0,1 0-1 0 0,-1-1 1 0 0,0 1-1 0 0,0-1-26 0 0,1 0 38 0 0,0 0 1 0 0,-1 0-1 0 0,1 0 1 0 0,0 0-1 0 0,0-1 1 0 0,0 1-1 0 0,0 0 1 0 0,0-1-1 0 0,0 1 1 0 0,0-1-1 0 0,0 1 1 0 0,0-1-1 0 0,0 0 1 0 0,0 1-1 0 0,0-1 1 0 0,0 0-1 0 0,0 0 1 0 0,1 1-1 0 0,-1-1 0 0 0,0 0 1 0 0,0 0-1 0 0,1 0 1 0 0,-1 0-1 0 0,1 0 1 0 0,-1 0-1 0 0,1 0 1 0 0,-1 0-1 0 0,1 0 1 0 0,0 0-1 0 0,-1-1 1 0 0,1 1-1 0 0,0 0 1 0 0,0-1-39 0 0,-1-3-45 0 0,0 0-1 0 0,1 0 1 0 0,-1 0 0 0 0,1 0 0 0 0,1 0 0 0 0,-1 0 0 0 0,1 0 0 0 0,-1 0 0 0 0,1 0 0 0 0,1 1 0 0 0,-1-1-1 0 0,1 0 1 0 0,0 1 0 0 0,0-1 0 0 0,0 1 0 0 0,2-3 45 0 0,1-1-571 0 0,0 0 0 0 0,1 1 1 0 0,0-1-1 0 0,1 1 0 0 0,-1 0 0 0 0,1 1 1 0 0,1-1-1 0 0,0 1 571 0 0,12-7-2014 0 0</inkml:trace>
  <inkml:trace contextRef="#ctx0" brushRef="#br1" timeOffset="74">688 5129 360 0 0,'0'-1'549'0'0,"0"1"0"0"0,0 0-1 0 0,0 0 1 0 0,0 0 0 0 0,0-1 0 0 0,0 1-1 0 0,0 0 1 0 0,0 0 0 0 0,0 0-1 0 0,0-1 1 0 0,1 1 0 0 0,-1 0 0 0 0,0 0-1 0 0,0 0 1 0 0,0 0 0 0 0,0 0 0 0 0,0-1-1 0 0,0 1 1 0 0,1 0 0 0 0,-1 0 0 0 0,0 0-1 0 0,0 0 1 0 0,0 0 0 0 0,1 0 0 0 0,-1 0-1 0 0,0 0 1 0 0,0-1 0 0 0,0 1-1 0 0,0 0 1 0 0,1 0 0 0 0,-1 0 0 0 0,0 0-1 0 0,0 0-548 0 0,12 0 7138 0 0,20 8-8467 0 0,-15-4 2828 0 0,-15-4-1437 0 0,47 7-602 0 0,-39-6-350 0 0,0 0-1 0 0,-1-1 0 0 0,1 0 1 0 0,0-1-1 0 0,0 0 1 0 0,5-2 890 0 0,4-1-2623 0 0</inkml:trace>
  <inkml:trace contextRef="#ctx0" brushRef="#br1" timeOffset="75">1160 5040 0 0 0,'7'-13'-1549'0'0,"-3"-4"9825"0"0,-4 13-3565 0 0,-2 5-547 0 0,-4 16-995 0 0,4-10-2937 0 0,-11 35 1291 0 0,-2 19-1523 0 0,12-45 342 0 0,1 0-1 0 0,1 0 1 0 0,0 6-342 0 0,1-21 22 0 0,0 1-1 0 0,0-1 1 0 0,0 0-1 0 0,1 1 1 0 0,-1-1-1 0 0,1 0 0 0 0,-1 0 1 0 0,1 0-1 0 0,-1 1 1 0 0,1-1-1 0 0,0 0 1 0 0,-1 0-1 0 0,1 0 1 0 0,0 0-1 0 0,0 0 1 0 0,0 0-1 0 0,0 0 1 0 0,0 0-1 0 0,0 0 0 0 0,0-1 1 0 0,0 1-1 0 0,0 0 1 0 0,0-1-1 0 0,0 1 1 0 0,0-1-1 0 0,1 1 1 0 0,-1-1-1 0 0,0 1 1 0 0,0-1-1 0 0,1 0-21 0 0,7 2 63 0 0,0 0 0 0 0,0-1 1 0 0,0 0-1 0 0,3 0-63 0 0,7 0 71 0 0,22 2-806 0 0,-36-3 154 0 0,1-1 0 0 0,0 1 0 0 0,0-1 0 0 0,-1-1 0 0 0,1 1 0 0 0,-1-1-1 0 0,1 1 1 0 0,-1-2 0 0 0,4-1 581 0 0,0 1-1831 0 0</inkml:trace>
  <inkml:trace contextRef="#ctx0" brushRef="#br1" timeOffset="76">1183 5156 1312 0 0,'-8'-6'11807'0'0,"-1"-2"-7515"0"0,9 8-4239 0 0,0 0-1 0 0,0-1 1 0 0,-1 1-1 0 0,1 0 1 0 0,0-1-1 0 0,0 1 1 0 0,-1 0-1 0 0,1-1 1 0 0,0 1-1 0 0,0 0 0 0 0,0-1 1 0 0,0 1-1 0 0,-1-1 1 0 0,1 1-1 0 0,0 0 1 0 0,0-1-1 0 0,0 1 1 0 0,0 0-1 0 0,0-1 1 0 0,0 1-1 0 0,0-1 1 0 0,0 1-1 0 0,0 0 1 0 0,0-1-1 0 0,0 1 1 0 0,1-1-1 0 0,-1 1 1 0 0,0 0-1 0 0,0-1 0 0 0,0 1 1 0 0,0 0-1 0 0,0-1 1 0 0,1 1-1 0 0,-1 0 1 0 0,0-1-1 0 0,0 1 1 0 0,1 0-1 0 0,-1-1 1 0 0,0 1-1 0 0,1 0 1 0 0,-1 0-1 0 0,0-1 1 0 0,1 1-1 0 0,-1 0 1 0 0,0 0-1 0 0,1 0 1 0 0,-1 0-1 0 0,0-1 0 0 0,1 1 1 0 0,-1 0-1 0 0,1 0 1 0 0,-1 0-1 0 0,0 0-52 0 0,11-3 193 0 0,1 0 0 0 0,-1 0 0 0 0,0 2-1 0 0,1-1 1 0 0,7 1-193 0 0,15-2-4252 0 0,-1-4-8874 0 0,-22 4 10668 0 0</inkml:trace>
  <inkml:trace contextRef="#ctx0" brushRef="#br1" timeOffset="77">1196 4990 1960 0 0,'-5'-1'13891'0'0,"-2"-1"-11338"0"0,4 2-1793 0 0,-2 0 128 0 0,5 0-360 0 0,1 0-23 0 0,7 1-153 0 0,-2 0-128 0 0,4-1-240 0 0,3 0-208 0 0,3-3-305 0 0,0 1-559 0 0,-6 2 856 0 0,-5 0-584 0 0,-1-1-424 0 0</inkml:trace>
  <inkml:trace contextRef="#ctx0" brushRef="#br1" timeOffset="78">1409 5097 312 0 0,'-4'1'12179'0'0,"2"0"-5711"0"0,0 7-3544 0 0,2-4-2309 0 0,-3 49 1005 0 0,0 4-3893 0 0,7-47-933 0 0,-3-9 1491 0 0</inkml:trace>
  <inkml:trace contextRef="#ctx0" brushRef="#br1" timeOffset="79">1416 4974 8346 0 0,'-6'-3'11258'0'0,"2"3"-8993"0"0,-2 2-1833 0 0,2 1 56 0 0,2 1-184 0 0,-1 0-104 0 0,2 2-128 0 0,1-1-592 0 0,2 3 160 0 0,-2 0-1481 0 0,3-1-1159 0 0,2 0 2192 0 0,0 1-1705 0 0,0-1-2712 0 0</inkml:trace>
  <inkml:trace contextRef="#ctx0" brushRef="#br1" timeOffset="80">1540 5061 0 0 0,'-1'2'11513'0'0,"-3"4"-5809"0"0,-6 18-1993 0 0,5-6-2659 0 0,-5 18-190 0 0,9-12-542 0 0,1-23-341 0 0,0-1 0 0 0,0 1 0 0 0,0 0 0 0 0,0-1 0 0 0,0 1 0 0 0,0-1 0 0 0,0 1 0 0 0,0 0 0 0 0,1-1 0 0 0,-1 1 0 0 0,0-1 0 0 0,0 1 0 0 0,0 0 0 0 0,1-1 0 0 0,-1 1 0 0 0,0-1 0 0 0,1 1 0 0 0,-1-1 0 0 0,0 1 0 0 0,1-1 0 0 0,-1 0 0 0 0,1 1 0 0 0,-1-1 0 0 0,0 1 0 0 0,1-1 0 0 0,-1 0 0 0 0,1 1 0 0 0,0-1 0 0 0,-1 0 0 0 0,1 1 0 0 0,-1-1 0 0 0,1 0 0 0 0,-1 0 0 0 0,1 0 0 0 0,-1 0 0 0 0,1 0 0 0 0,0 1 0 0 0,-1-1 0 0 0,1 0 0 0 0,0 0 0 0 0,-1 0 0 0 0,1-1 0 0 0,-1 1 0 0 0,1 0 0 0 0,-1 0 0 0 0,1 0 0 0 0,0 0 0 0 0,-1 0 0 0 0,1-1 0 0 0,-1 1 0 0 0,1 0 0 0 0,-1-1 0 0 0,1 1 0 0 0,-1 0 0 0 0,1-1 21 0 0,4-2-487 0 0,0 0 1 0 0,0-1-1 0 0,0 1 0 0 0,0-1 0 0 0,-1 0 487 0 0,-2 2-172 0 0,52-43-3668 0 0,-16 17 4137 0 0,-31 24 1899 0 0,-8 9 505 0 0,-1 4-1939 0 0,0 4-22 0 0,-3 14-204 0 0,2-6-1379 0 0,3-20 453 0 0,0 0 1 0 0,0 0 0 0 0,0 0-1 0 0,0 0 1 0 0,0 0-1 0 0,0 0 1 0 0,1 0 0 0 0,-1 0-1 0 0,0 0 1 0 0,1 0-1 0 0,-1 0 1 0 0,1 0 0 0 0,-1 0-1 0 0,1 0 1 0 0,0 0-1 0 0,-1 0 1 0 0,1 0 389 0 0,3 3-3920 0 0</inkml:trace>
  <inkml:trace contextRef="#ctx0" brushRef="#br1" timeOffset="81">1789 5141 440 0 0,'3'-1'1028'0'0,"4"-7"4733"0"0,-1-2-106 0 0,-3 6-4859 0 0,-2 2-527 0 0,0-1 0 0 0,0 1-1 0 0,0 0 1 0 0,0-1 0 0 0,-1 1 0 0 0,1-1-1 0 0,-1 1 1 0 0,1-1 0 0 0,-1 1-1 0 0,0-1 1 0 0,0 1 0 0 0,0-1 0 0 0,0 1-1 0 0,-1-1 1 0 0,1 1 0 0 0,-1 0-1 0 0,1-1 1 0 0,-1 1 0 0 0,0-1 0 0 0,0 1-1 0 0,0 0 1 0 0,0-1-269 0 0,0 2 77 0 0,0 0 0 0 0,0-1 0 0 0,0 1 0 0 0,0 0-1 0 0,0-1 1 0 0,-1 1 0 0 0,1 0 0 0 0,0 0 0 0 0,-1 0 0 0 0,1 0 0 0 0,-1 0 0 0 0,1 1 0 0 0,-1-1 0 0 0,1 0-1 0 0,-1 0 1 0 0,1 1 0 0 0,-1-1 0 0 0,1 1 0 0 0,-1 0 0 0 0,0-1 0 0 0,1 1 0 0 0,-1 0 0 0 0,0 0 0 0 0,0 0-1 0 0,1 0 1 0 0,-1 1 0 0 0,0-1 0 0 0,1 0 0 0 0,-1 1 0 0 0,1-1 0 0 0,-1 1 0 0 0,-1 0-77 0 0,1 0 31 0 0,0 0 1 0 0,0 0 0 0 0,0 1 0 0 0,0-1 0 0 0,0 1-1 0 0,1-1 1 0 0,-1 1 0 0 0,0 0 0 0 0,1 0-1 0 0,-1-1 1 0 0,1 1 0 0 0,0 0 0 0 0,0 0 0 0 0,0 1-1 0 0,0-1 1 0 0,0 0 0 0 0,0 0 0 0 0,0 0-1 0 0,1 1 1 0 0,-1 1-32 0 0,-1 3 39 0 0,1 1 0 0 0,0 0 0 0 0,0 0-1 0 0,0 0 1 0 0,1 4-39 0 0,0-8-21 0 0,1 0-1 0 0,-1-1 1 0 0,0 1 0 0 0,1 0-1 0 0,0 0 1 0 0,0-1-1 0 0,0 1 1 0 0,1 0-1 0 0,-1-1 1 0 0,2 4 21 0 0,-2-7-23 0 0,-1 1-1 0 0,1-1 1 0 0,-1 1 0 0 0,1 0-1 0 0,-1-1 1 0 0,1 1 0 0 0,-1-1-1 0 0,1 1 1 0 0,0-1-1 0 0,-1 1 1 0 0,1-1 0 0 0,0 0-1 0 0,-1 1 1 0 0,1-1 0 0 0,0 0-1 0 0,0 0 1 0 0,-1 1 0 0 0,1-1-1 0 0,0 0 1 0 0,0 0 0 0 0,0 0 23 0 0,1 0-54 0 0,-1 0-1 0 0,1-1 1 0 0,-1 1 0 0 0,1-1 0 0 0,-1 1 0 0 0,1-1 0 0 0,-1 1 0 0 0,1-1 0 0 0,-1 0 0 0 0,0 0-1 0 0,1 0 1 0 0,-1 1 0 0 0,0-2 0 0 0,0 1 0 0 0,1 0 54 0 0,3-4-192 0 0,-1 0-1 0 0,1 0 1 0 0,-1 0 0 0 0,0-1 0 0 0,2-2 192 0 0,0-2 110 0 0,-1 0-1 0 0,0 0 1 0 0,0-1 0 0 0,-1 1 0 0 0,0-2-110 0 0,-11 43 796 0 0,2 0 0 0 0,-1 18-796 0 0,1-2 1107 0 0,-4 7-1107 0 0,4-25 20 0 0,-4 18 49 0 0,8-42-64 0 0,-1-1 0 0 0,1 1 1 0 0,-1-1-1 0 0,0 1 0 0 0,0-1 0 0 0,-1 0 1 0 0,1 0-1 0 0,-2 2-5 0 0,4-6-7 0 0,0 1 0 0 0,0-1 0 0 0,-1 0 0 0 0,1 1 0 0 0,0-1 1 0 0,0 0-1 0 0,0 0 0 0 0,-1 1 0 0 0,1-1 0 0 0,0 0 0 0 0,0 0 1 0 0,-1 0-1 0 0,1 1 0 0 0,0-1 0 0 0,0 0 0 0 0,-1 0 0 0 0,1 0 0 0 0,0 0 1 0 0,-1 0-1 0 0,1 1 0 0 0,0-1 0 0 0,0 0 0 0 0,-1 0 0 0 0,1 0 0 0 0,0 0 1 0 0,-1 0-1 0 0,1 0 0 0 0,0 0 0 0 0,-1 0 0 0 0,1 0 0 0 0,0 0 0 0 0,-1 0 1 0 0,1 0-1 0 0,0 0 0 0 0,-1-1 0 0 0,1 1 7 0 0,-1-1-44 0 0,1 1 0 0 0,-1-1 0 0 0,0 0 0 0 0,1 0 0 0 0,-1 1 0 0 0,1-1 0 0 0,0 0 0 0 0,-1 0-1 0 0,1 0 1 0 0,0 0 0 0 0,-1 0 0 0 0,1 0 0 0 0,0 0 44 0 0,-4-30-1119 0 0,5 21 288 0 0,0-1 0 0 0,0 1 1 0 0,1 0-1 0 0,0 0 0 0 0,1-3 831 0 0,1 0-2617 0 0,1 1 1 0 0,0 0-1 0 0,1 0 0 0 0,0 1 1 0 0,1 0-1 0 0,3-4 2617 0 0,-3 5-103 0 0</inkml:trace>
  <inkml:trace contextRef="#ctx0" brushRef="#br1" timeOffset="82">2004 5099 736 0 0,'0'-2'1161'0'0,"0"-1"0"0"0,0 1-1 0 0,0 0 1 0 0,0-1 0 0 0,-1 1 0 0 0,1 0 0 0 0,-1-1-1 0 0,1 1 1 0 0,-1 0 0 0 0,0 0-1161 0 0,0 0 539 0 0,0 0 1 0 0,1 1 0 0 0,-1-1-1 0 0,0 1 1 0 0,0-1-1 0 0,0 1 1 0 0,-1 0-1 0 0,1 0 1 0 0,0-1-1 0 0,0 1 1 0 0,-1 0-1 0 0,1 0-539 0 0,0 0 138 0 0,-1 1 1 0 0,1-1-1 0 0,0 0 0 0 0,-1 1 0 0 0,1-1 0 0 0,0 1 0 0 0,-1 0 1 0 0,1-1-1 0 0,-1 1 0 0 0,1 0 0 0 0,0 0 0 0 0,-1 0 0 0 0,1 0 1 0 0,-1 0-1 0 0,1 0 0 0 0,-1 1 0 0 0,1-1 0 0 0,0 0 0 0 0,-1 1 1 0 0,1-1-1 0 0,-1 1 0 0 0,1-1 0 0 0,0 1 0 0 0,0 0 0 0 0,-1-1 1 0 0,1 1-1 0 0,0 0 0 0 0,0 0 0 0 0,0 0 0 0 0,0 0 0 0 0,0 0 1 0 0,0 0-139 0 0,-5 6 149 0 0,1 0 0 0 0,0 0 0 0 0,0 0 0 0 0,1 0 0 0 0,0 0 0 0 0,1 1 1 0 0,-1 0-1 0 0,1 0 0 0 0,1 0 0 0 0,-1 0 0 0 0,2 0 0 0 0,-1 2-149 0 0,1-8-22 0 0,1 0 0 0 0,0 0 0 0 0,0 0 0 0 0,0 0 0 0 0,0 0 0 0 0,0 0 0 0 0,0 0 0 0 0,0 0 0 0 0,1 0 0 0 0,-1 0 0 0 0,1 0 0 0 0,-1 0 0 0 0,1-1 0 0 0,0 1 0 0 0,-1 0 0 0 0,1 0 0 0 0,1 0 22 0 0,-1-1-62 0 0,-1 0-1 0 0,1-1 0 0 0,0 1 0 0 0,-1 0 1 0 0,1-1-1 0 0,0 1 0 0 0,0-1 0 0 0,0 1 1 0 0,0-1-1 0 0,0 1 0 0 0,0-1 0 0 0,0 0 1 0 0,-1 0-1 0 0,1 1 0 0 0,0-1 0 0 0,0 0 1 0 0,0 0-1 0 0,0 0 0 0 0,0 0 0 0 0,0 0 1 0 0,0 0-1 0 0,0 0 0 0 0,0 0 1 0 0,0 0-1 0 0,0-1 0 0 0,0 1 0 0 0,0 0 1 0 0,0-1-1 0 0,0 1 0 0 0,0-1 0 0 0,0 1 1 0 0,0-1-1 0 0,0 0 63 0 0,4-2-295 0 0,0 0-1 0 0,0-1 1 0 0,0 0 0 0 0,-1 0-1 0 0,1 0 1 0 0,-1 0 0 0 0,0-1-1 0 0,0 0 1 0 0,-1 0 0 0 0,1 0-1 0 0,-1 0 1 0 0,1-3 295 0 0,-2 3 178 0 0,0 1 0 0 0,0 0 1 0 0,0-1-1 0 0,-1 1 0 0 0,0-1 0 0 0,0 1 1 0 0,0-1-1 0 0,-1 1 0 0 0,1-1 0 0 0,-1-2-178 0 0,0 6 52 0 0,0 1 0 0 0,0 0 0 0 0,0 0 0 0 0,0 0-1 0 0,0 0 1 0 0,0 0 0 0 0,0-1 0 0 0,0 1 0 0 0,0 0 0 0 0,0 0 0 0 0,0 0 0 0 0,0 0 0 0 0,0-1-1 0 0,0 1 1 0 0,0 0 0 0 0,0 0 0 0 0,0 0 0 0 0,0 0 0 0 0,0 0 0 0 0,0-1 0 0 0,0 1-1 0 0,0 0 1 0 0,0 0 0 0 0,-1 0 0 0 0,1 0 0 0 0,0 0 0 0 0,0-1 0 0 0,0 1 0 0 0,0 0-1 0 0,0 0 1 0 0,0 0 0 0 0,0 0 0 0 0,-1 0 0 0 0,1 0 0 0 0,0 0 0 0 0,0 0 0 0 0,0 0-1 0 0,0 0 1 0 0,0-1 0 0 0,-1 1 0 0 0,1 0 0 0 0,0 0 0 0 0,0 0 0 0 0,0 0-52 0 0,-6 6 1140 0 0,-4 11-393 0 0,8-10-626 0 0,0 1 0 0 0,1-1 0 0 0,0 0-1 0 0,0 0 1 0 0,0 7-121 0 0,0-12-105 0 0,1 0 0 0 0,0 0 0 0 0,0 0-1 0 0,0 0 1 0 0,0 0 0 0 0,1 0 0 0 0,-1-1-1 0 0,0 1 1 0 0,1 0 0 0 0,-1 0 0 0 0,1 0-1 0 0,0 0 1 0 0,0 0 0 0 0,0-1 0 0 0,0 1-1 0 0,0 0 1 0 0,0-1 0 0 0,0 1 0 0 0,0-1 0 0 0,0 1-1 0 0,1-1 1 0 0,-1 0 0 0 0,1 1 0 0 0,-1-1 105 0 0,10 0-2789 0 0,-10-2 1735 0 0,1 0 0 0 0,0 0 0 0 0,0 1 0 0 0,-1-1 1 0 0,1-1-1 0 0,0 1 0 0 0,-1 0 0 0 0,2-1 1054 0 0,11-13-8201 0 0,-7 7 5821 0 0,2-4 1253 0 0</inkml:trace>
  <inkml:trace contextRef="#ctx0" brushRef="#br1" timeOffset="83">2122 4985 912 0 0,'-1'-21'7244'0'0,"1"-18"3578"0"0,4 16-7890 0 0,-3 36-1315 0 0,1 14-1452 0 0,-5 2-6 0 0,-5 22-159 0 0,-2 14-447 0 0,9-64 334 0 0,1 1 1 0 0,0 0 0 0 0,0 0-1 0 0,0 0 1 0 0,1 0-1 0 0,-1 0 1 0 0,0-1 0 0 0,1 1-1 0 0,0 2 113 0 0,-1-4-36 0 0,0 0 0 0 0,0 0-1 0 0,0 0 1 0 0,0 1 0 0 0,0-1-1 0 0,0 0 1 0 0,1 0-1 0 0,-1 0 1 0 0,0 1 0 0 0,0-1-1 0 0,0 0 1 0 0,0 0 0 0 0,1 0-1 0 0,-1 0 1 0 0,0 0-1 0 0,0 0 1 0 0,0 1 0 0 0,0-1-1 0 0,1 0 1 0 0,-1 0 0 0 0,0 0-1 0 0,0 0 1 0 0,0 0-1 0 0,1 0 1 0 0,-1 0 0 0 0,0 0-1 0 0,0 0 1 0 0,1 0 0 0 0,-1 0-1 0 0,0 0 37 0 0,9-7-971 0 0,-6 3 858 0 0,1 0 1 0 0,-1 1 0 0 0,1-1 0 0 0,-1 1 0 0 0,1 0 0 0 0,0 0-1 0 0,3-1 113 0 0,-5 3 76 0 0,0 0 0 0 0,0 0-1 0 0,0 0 1 0 0,1 0-1 0 0,-1 0 1 0 0,0 0-1 0 0,1 1 1 0 0,-1-1 0 0 0,0 1-1 0 0,1 0 1 0 0,-1-1-1 0 0,1 1 1 0 0,-1 0 0 0 0,1 0-1 0 0,-1 1 1 0 0,1-1-76 0 0,-1 1 25 0 0,0-1 0 0 0,-1 1 1 0 0,1 0-1 0 0,-1-1 0 0 0,1 1 0 0 0,-1 0 1 0 0,1 0-1 0 0,-1 0 0 0 0,0 0 0 0 0,0 0 1 0 0,1 0-1 0 0,-1 1 0 0 0,0-1 0 0 0,0 0 1 0 0,0 0-1 0 0,0 1 0 0 0,0-1 0 0 0,0 1 1 0 0,-1-1-1 0 0,1 1 0 0 0,0-1 0 0 0,-1 1 0 0 0,1 0 1 0 0,-1-1-1 0 0,0 1 0 0 0,0 0 0 0 0,1-1 1 0 0,-1 1-1 0 0,0 0 0 0 0,0-1 0 0 0,0 1 1 0 0,-1 0-1 0 0,1-1 0 0 0,-1 2-25 0 0,1 4 26 0 0,-2-1 1 0 0,1-1-1 0 0,-1 1 0 0 0,0 0 1 0 0,0 0-1 0 0,0-1 0 0 0,-1 1 0 0 0,0-1 1 0 0,0 1-27 0 0,1-3 81 0 0,0 0 1 0 0,-1 0-1 0 0,1-1 1 0 0,-1 1-1 0 0,1-1 1 0 0,-1 1 0 0 0,0-1-1 0 0,0 0 1 0 0,0 0-1 0 0,0 0 1 0 0,0 0-1 0 0,0-1 1 0 0,-1 1-82 0 0,2-2-3 0 0,1 1-1 0 0,0-1 1 0 0,0 0-1 0 0,-1 1 1 0 0,1-1 0 0 0,0 0-1 0 0,-1 0 1 0 0,1 0 0 0 0,0 0-1 0 0,0 0 1 0 0,-1-1-1 0 0,1 1 1 0 0,0 0 0 0 0,-1 0-1 0 0,1-1 1 0 0,0 1-1 0 0,0-1 1 0 0,0 1 0 0 0,0-1-1 0 0,-1 0 1 0 0,1 1-1 0 0,0-1 1 0 0,0 0 0 0 0,0 0-1 0 0,0 0 1 0 0,0 0-1 0 0,1 0 1 0 0,-1 0 0 0 0,0 0-1 0 0,0 0 1 0 0,0 0 0 0 0,1 0-1 0 0,-1 0 1 0 0,1 0-1 0 0,-1 0 1 0 0,1-1 0 0 0,-1 1 3 0 0,0-2-521 0 0,0 0 1 0 0,0 0-1 0 0,0 0 1 0 0,1 0-1 0 0,-1 0 1 0 0,1 0-1 0 0,0 0 1 0 0,0 0 0 0 0,0-2 520 0 0,0 3-1469 0 0,0-1 1 0 0,0 0-1 0 0,1 1 1 0 0,0-1-1 0 0,-1 0 1 0 0,1 1 0 0 0,0-1-1 0 0,0 1 1 0 0,0-1-1 0 0,1 0 1469 0 0,4-6-2255 0 0</inkml:trace>
  <inkml:trace contextRef="#ctx0" brushRef="#br1" timeOffset="84">2296 5132 1264 0 0,'3'3'10125'0'0,"1"-3"-4849"0"0,7-3-1874 0 0,8-10-3473 0 0,-19 13 98 0 0,6-4-337 0 0,-1-1 0 0 0,1 0 0 0 0,-1-1-1 0 0,0 1 1 0 0,0-1 0 0 0,-1 0 0 0 0,1 0 0 0 0,-1 0 0 0 0,2-5 310 0 0,-6 11 34 0 0,0 0 1 0 0,0-1-1 0 0,0 1 0 0 0,0 0 1 0 0,0 0-1 0 0,0 0 1 0 0,0-1-1 0 0,0 1 1 0 0,0 0-1 0 0,0 0 1 0 0,0-1-1 0 0,0 1 1 0 0,0 0-1 0 0,0 0 0 0 0,0 0 1 0 0,0-1-1 0 0,0 1 1 0 0,0 0-1 0 0,0 0 1 0 0,0-1-1 0 0,0 1 1 0 0,0 0-1 0 0,0 0 0 0 0,0 0 1 0 0,-1-1-1 0 0,1 1 1 0 0,0 0-1 0 0,0 0 1 0 0,0 0-1 0 0,0 0 1 0 0,0-1-1 0 0,-1 1 1 0 0,1 0-1 0 0,0 0 0 0 0,0 0 1 0 0,0 0-35 0 0,-11-2 1290 0 0,-10 6 755 0 0,15-2-1673 0 0,1 0-1 0 0,0 1 0 0 0,0 0 0 0 0,0 0 0 0 0,0 0 1 0 0,0 0-1 0 0,1 1 0 0 0,-1-1 0 0 0,1 1 0 0 0,0 0 1 0 0,0 1-1 0 0,0-1 0 0 0,0 2-371 0 0,3-4 73 0 0,-1 0 0 0 0,1 0 0 0 0,0 0 0 0 0,-1 0 0 0 0,1 1 0 0 0,0-1 0 0 0,1 0-1 0 0,-1 1 1 0 0,0-1 0 0 0,1 1 0 0 0,-1-1 0 0 0,1 1 0 0 0,0-1 0 0 0,0 1 0 0 0,0 0 0 0 0,0-1 0 0 0,0 1 0 0 0,0-1 0 0 0,1 1 0 0 0,-1-1-1 0 0,1 1 1 0 0,0-1 0 0 0,0 0 0 0 0,0 1 0 0 0,0-1 0 0 0,0 0 0 0 0,0 1 0 0 0,1-1 0 0 0,-1 0 0 0 0,1 0-73 0 0,1 2-141 0 0,0-1 1 0 0,0 0-1 0 0,0 0 1 0 0,0 0-1 0 0,1-1 1 0 0,-1 1-1 0 0,1-1 0 0 0,0 0 1 0 0,0 0-1 0 0,0 0 1 0 0,0 0-1 0 0,4 0 141 0 0,-1 0-684 0 0,0 0 0 0 0,0-1 0 0 0,0 0 0 0 0,0-1 0 0 0,1 0 0 0 0,-1 0 0 0 0,3 0 684 0 0,14-3-2814 0 0</inkml:trace>
  <inkml:trace contextRef="#ctx0" brushRef="#br2" timeOffset="85">341 170 120 0 0,'-2'0'1108'0'0,"0"1"0"0"0,0-1 0 0 0,0 0 0 0 0,0 1 0 0 0,1 0-1 0 0,-1-1 1 0 0,0 1 0 0 0,0 0 0 0 0,0 0 0 0 0,0 0 0 0 0,0 0-1108 0 0,-22 19 4179 0 0,9-4-2919 0 0,-13 18-1260 0 0,22-26 1138 0 0,-5 7-704 0 0,0 0 0 0 0,0 1 1 0 0,2 1-1 0 0,0 0 0 0 0,1 0 0 0 0,-4 12-434 0 0,9-20-131 0 0,0 0 1 0 0,1 1-1 0 0,0 0 1 0 0,0-1-1 0 0,1 1 0 0 0,0 0 1 0 0,1-1-1 0 0,0 1 0 0 0,1 0 1 0 0,0 0-1 0 0,0-1 1 0 0,1 1-1 0 0,3 8 131 0 0,-3-13-629 0 0,-1-1 0 0 0,1 0 0 0 0,0 1 0 0 0,1-1-1 0 0,-1 0 1 0 0,1-1 0 0 0,0 1 0 0 0,0 0 0 0 0,3 2 629 0 0,-4-3-923 0 0,1-1-1 0 0,-1 0 1 0 0,1 0-1 0 0,0 0 1 0 0,0 0-1 0 0,0-1 1 0 0,0 1-1 0 0,3 0 924 0 0,16 5-5181 0 0</inkml:trace>
  <inkml:trace contextRef="#ctx0" brushRef="#br2" timeOffset="86">560 239 0 0 0,'2'-10'56'0'0,"2"1"12495"0"0,-1 13-6559 0 0,1 3-6323 0 0,-3-2 684 0 0,0-1 0 0 0,0 1 0 0 0,0-1 0 0 0,-1 0 0 0 0,1 1 0 0 0,-1 3-353 0 0,1 6 356 0 0,-1-5-179 0 0,0 1 0 0 0,0-1-1 0 0,-1 0 1 0 0,0 2-177 0 0,-1 21 194 0 0,-7 112-2470 0 0,8-136 1123 0 0,2 11-2396 0 0,0-7-2379 0 0,0-7-801 0 0</inkml:trace>
  <inkml:trace contextRef="#ctx0" brushRef="#br2" timeOffset="87">462 271 600 0 0,'-6'-7'633'0'0,"-3"-3"3783"0"0,5 3 5960 0 0,11 1-6691 0 0,13 2-2622 0 0,-12 3-629 0 0,44-14-134 0 0,-25 7-2468 0 0,1 1-1 0 0,14-2 2169 0 0,18 2-4806 0 0,-30 6-3469 0 0</inkml:trace>
  <inkml:trace contextRef="#ctx0" brushRef="#br2" timeOffset="88">829 394 848 0 0,'-2'-19'11542'0'0,"-4"4"-6851"0"0,5 13-4552 0 0,0 1 1 0 0,0-1-1 0 0,-1 1 1 0 0,1 0-1 0 0,0-1 1 0 0,-1 1-1 0 0,1 0 1 0 0,-1 0-1 0 0,0 0 1 0 0,1 0-1 0 0,-1 0 1 0 0,0 0-1 0 0,0 0 1 0 0,1 1-1 0 0,-1-1 1 0 0,0 0-1 0 0,-2 1-139 0 0,2-1 107 0 0,0 1 1 0 0,0-1-1 0 0,-1 1 0 0 0,1 0 0 0 0,0 0 1 0 0,-1 0-1 0 0,1 0 0 0 0,0 0 1 0 0,-1 0-1 0 0,1 1 0 0 0,0-1 0 0 0,-1 1 1 0 0,1-1-1 0 0,0 1 0 0 0,0 0 0 0 0,0 0 1 0 0,-1 0-1 0 0,1 0 0 0 0,0 1 0 0 0,0-1-107 0 0,-2 3 183 0 0,0 0 0 0 0,0 0 0 0 0,0 1 0 0 0,0-1-1 0 0,1 1 1 0 0,-1 0 0 0 0,-1 3-183 0 0,2-2 56 0 0,0 0-1 0 0,0 0 1 0 0,1 1-1 0 0,0-1 1 0 0,0 0 0 0 0,0 1-1 0 0,1-1 1 0 0,0 1 0 0 0,0-1-1 0 0,1 3-55 0 0,0-7-16 0 0,-1 0-1 0 0,1 0 0 0 0,0 0 1 0 0,1 1-1 0 0,-1-1 0 0 0,0 0 1 0 0,0 0-1 0 0,1 0 0 0 0,-1 0 1 0 0,1 0-1 0 0,0 0 0 0 0,0 0 1 0 0,0 0-1 0 0,0 0 0 0 0,0 0 1 0 0,0-1-1 0 0,0 1 0 0 0,1 0 1 0 0,-1-1-1 0 0,0 1 0 0 0,1-1 1 0 0,-1 1-1 0 0,1-1 0 0 0,0 0 1 0 0,0 1-1 0 0,-1-1 1 0 0,1 0-1 0 0,0 0 0 0 0,0 0 1 0 0,0-1-1 0 0,0 1 0 0 0,0 0 1 0 0,2-1 16 0 0,-2 1-114 0 0,1-1 0 0 0,-1 0 1 0 0,1-1-1 0 0,-1 1 0 0 0,1 0 1 0 0,-1-1-1 0 0,1 1 0 0 0,-1-1 1 0 0,1 0-1 0 0,-1 0 0 0 0,0 0 1 0 0,1 0-1 0 0,-1 0 0 0 0,0 0 1 0 0,0-1-1 0 0,0 1 0 0 0,0-1 1 0 0,0 0-1 0 0,0 1 0 0 0,0-2 114 0 0,7-5-1003 0 0,-1-1-1 0 0,0-1 1 0 0,3-5 1003 0 0,-6 8-543 0 0,0 0 0 0 0,-1 0 0 0 0,0-1 0 0 0,2-6 543 0 0,-4 10 113 0 0,-1 0 0 0 0,0 0-1 0 0,0 0 1 0 0,0 0 0 0 0,0 0 0 0 0,-1 0-1 0 0,0 0 1 0 0,1 0 0 0 0,-2-1 0 0 0,1-2-113 0 0,0 6 58 0 0,0 1 1 0 0,0 0 0 0 0,0 0 0 0 0,0 0 0 0 0,0-1 0 0 0,0 1-1 0 0,0 0 1 0 0,0 0 0 0 0,0 0 0 0 0,0-1 0 0 0,0 1 0 0 0,0 0-1 0 0,0 0 1 0 0,-1 0 0 0 0,1-1 0 0 0,0 1 0 0 0,0 0 0 0 0,0 0-1 0 0,0 0 1 0 0,0 0 0 0 0,0 0 0 0 0,0-1 0 0 0,-1 1 0 0 0,1 0-1 0 0,0 0 1 0 0,0 0 0 0 0,0 0 0 0 0,0 0 0 0 0,-1 0 0 0 0,1 0 0 0 0,0-1-1 0 0,0 1 1 0 0,0 0 0 0 0,-1 0 0 0 0,1 0 0 0 0,0 0 0 0 0,0 0-1 0 0,0 0 1 0 0,-1 0-59 0 0,-6 6 1268 0 0,-4 11-348 0 0,8-8-751 0 0,1 1 0 0 0,0 0-1 0 0,0-1 1 0 0,1 1 0 0 0,0 4-169 0 0,1-10-556 0 0,0-1 1 0 0,0 1-1 0 0,1-1 0 0 0,-1 1 0 0 0,1-1 1 0 0,0 1-1 0 0,1 2 556 0 0,6 7-5571 0 0,3-2-3387 0 0,-6-7 6975 0 0</inkml:trace>
  <inkml:trace contextRef="#ctx0" brushRef="#br2" timeOffset="89">1010 204 48 0 0,'1'-6'904'0'0,"0"0"1"0"0,0 1-1 0 0,0-1 1 0 0,2-4-905 0 0,1-6 8814 0 0,1-2-3089 0 0,-3 13-2466 0 0,-6 15-1718 0 0,0 0-1231 0 0,1 0 0 0 0,0 0 1 0 0,0 1-1 0 0,1 2-310 0 0,-4 17 327 0 0,0-8-176 0 0,1 1 0 0 0,2-1 0 0 0,-1 10-151 0 0,4-20 0 0 0,0-1 1 0 0,0 1 0 0 0,1-1 0 0 0,0 0 0 0 0,1 0 0 0 0,0 1 0 0 0,3 7-1 0 0,-3-10-58 0 0,1 7-263 0 0,1-14 10 0 0,0-6-129 0 0,3-7 175 0 0,-3 5 176 0 0,0 0 0 0 0,-1 0 1 0 0,0-1-1 0 0,0 1 0 0 0,1-3 89 0 0,-2 4-14 0 0,0 0-1 0 0,0 1 1 0 0,1-1-1 0 0,0 0 1 0 0,0 1 0 0 0,0-1-1 0 0,0 1 1 0 0,3-3 14 0 0,-4 5 8 0 0,0 0 1 0 0,0 0-1 0 0,1 0 1 0 0,-1 0-1 0 0,0 0 1 0 0,1 1 0 0 0,-1-1-1 0 0,1 1 1 0 0,-1 0-1 0 0,1-1 1 0 0,0 1-1 0 0,0 0 1 0 0,-1 0-1 0 0,1 1 1 0 0,0-1-1 0 0,2 0-8 0 0,-3 1 3 0 0,-1 0 1 0 0,1 0-1 0 0,-1 1 0 0 0,1-1 0 0 0,-1 0 0 0 0,1 0 0 0 0,-1 1 0 0 0,1-1 1 0 0,-1 1-1 0 0,1-1 0 0 0,-1 1 0 0 0,0 0 0 0 0,1 0 0 0 0,-1-1 0 0 0,0 1 1 0 0,0 0-1 0 0,1 0 0 0 0,-1 0 0 0 0,0 0 0 0 0,0 1 0 0 0,0-1-3 0 0,1 2 3 0 0,-1-1 0 0 0,0 1 1 0 0,0-1-1 0 0,0 1 0 0 0,0-1 0 0 0,0 1 0 0 0,0 0 0 0 0,-1-1 0 0 0,1 1 0 0 0,-1 0 0 0 0,1 1-3 0 0,-1 3 7 0 0,0 0-1 0 0,-1 0 1 0 0,1-1-1 0 0,-1 1 1 0 0,-1 0-1 0 0,1-1 1 0 0,-1 1-1 0 0,0-1 1 0 0,-2 4-7 0 0,4-9-11 0 0,-5 9 62 0 0,0 0 0 0 0,-1 0 1 0 0,0 0-1 0 0,-1-1 1 0 0,-2 3-52 0 0,7-10-6 0 0,0 0 0 0 0,1 0 0 0 0,-1-1 1 0 0,0 1-1 0 0,0-1 0 0 0,0 1 1 0 0,-1-1-1 0 0,1 0 0 0 0,0 0 1 0 0,-1 0-1 0 0,1 0 0 0 0,-1 0 6 0 0,1 0-44 0 0,1-1-1 0 0,-1 0 0 0 0,0 0 1 0 0,1 0-1 0 0,-1 0 1 0 0,0 0-1 0 0,1 0 0 0 0,-1 0 1 0 0,1-1-1 0 0,-1 1 1 0 0,0-1-1 0 0,1 1 0 0 0,-1-1 1 0 0,1 1-1 0 0,-1-1 1 0 0,1 0-1 0 0,-1 0 0 0 0,1 0 1 0 0,0 0-1 0 0,-1 0 45 0 0,0-1-451 0 0,-1 0 0 0 0,1-1 0 0 0,0 1 0 0 0,0 0 0 0 0,0-1 0 0 0,0 1 0 0 0,1-1 0 0 0,-1 0 0 0 0,1 1 0 0 0,-1-1 0 0 0,1 0 0 0 0,0-2 451 0 0,0 3-830 0 0,0 0-1 0 0,1 0 1 0 0,-1-1 0 0 0,1 1 0 0 0,0 0-1 0 0,0 0 1 0 0,0-1 0 0 0,0 1 0 0 0,0 0-1 0 0,0 0 1 0 0,0 0 0 0 0,1-1-1 0 0,-1 1 1 0 0,1 0 0 0 0,0 0 0 0 0,0 0-1 0 0,0-1 831 0 0,7-9-2011 0 0</inkml:trace>
  <inkml:trace contextRef="#ctx0" brushRef="#br2" timeOffset="90">1208 420 1096 0 0,'0'6'9611'0'0,"2"-4"-3881"0"0,8-5-2090 0 0,8-10-3863 0 0,-10 7 147 0 0,0-1 0 0 0,0 0 0 0 0,-1 0 0 0 0,0-1-1 0 0,4-5 77 0 0,-4 4-102 0 0,-6 9 88 0 0,-1-1 0 0 0,1 0-1 0 0,0 0 1 0 0,0 0 0 0 0,0 0 0 0 0,-1 0 0 0 0,1 0 0 0 0,-1 0 0 0 0,1-1 0 0 0,-1 1 0 0 0,1-1 14 0 0,-1 2-1 0 0,0-1 0 0 0,-1 1 0 0 0,1-1 0 0 0,0 1 0 0 0,0 0 0 0 0,-1-1 0 0 0,1 1 0 0 0,0-1 0 0 0,-1 1 0 0 0,1-1 0 0 0,0 1 1 0 0,-1 0-1 0 0,1-1 0 0 0,0 1 0 0 0,-1 0 0 0 0,1 0 0 0 0,-1-1 0 0 0,1 1 0 0 0,-1 0 0 0 0,1 0 0 0 0,-1-1 0 0 0,1 1 0 0 0,-1 0 0 0 0,1 0 0 0 0,-1 0 0 0 0,1 0 0 0 0,-1 0 0 0 0,1 0 0 0 0,-1 0 0 0 0,1 0 0 0 0,-1 0 0 0 0,0 0 1 0 0,0 0 38 0 0,-1 0 0 0 0,1-1-1 0 0,-1 1 1 0 0,1 0 0 0 0,0 0-1 0 0,-1 1 1 0 0,1-1 0 0 0,-1 0-1 0 0,1 0 1 0 0,-1 1 0 0 0,1-1-1 0 0,0 1 1 0 0,-1-1 0 0 0,1 1-1 0 0,0-1 1 0 0,-1 1 0 0 0,1 0-1 0 0,0 0 1 0 0,-1 0-38 0 0,0 1 104 0 0,1 0-1 0 0,-1 0 0 0 0,0 0 1 0 0,1 0-1 0 0,-1 0 0 0 0,1 0 1 0 0,-1 1-1 0 0,1-1 0 0 0,0 1 1 0 0,0 0-104 0 0,-2 6 276 0 0,1 0 1 0 0,0 0-1 0 0,0 0 0 0 0,1 0 1 0 0,0 9-277 0 0,1-13-10 0 0,0 0 0 0 0,0 0-1 0 0,1 0 1 0 0,0 1 0 0 0,0-1 0 0 0,0 0 0 0 0,0 0 0 0 0,1 0 0 0 0,0 0 0 0 0,0-1 0 0 0,1 1 0 0 0,-1 0 0 0 0,3 2 9 0 0,-4-5-188 0 0,1 0-1 0 0,0 0 0 0 0,-1 0 0 0 0,1-1 0 0 0,0 1 0 0 0,0 0 1 0 0,0-1-1 0 0,0 0 0 0 0,0 1 0 0 0,0-1 0 0 0,0 0 0 0 0,1 0 1 0 0,0 0 189 0 0,-1 0-409 0 0,0-1 1 0 0,0 1 0 0 0,1-1 0 0 0,-1 0-1 0 0,0 0 1 0 0,0 0 0 0 0,0 0 0 0 0,1 0-1 0 0,-1-1 1 0 0,0 1 0 0 0,0 0 0 0 0,0-1-1 0 0,1 0 1 0 0,-1 1 0 0 0,0-1-1 0 0,1-1 409 0 0,2 0-1997 0 0,-1-1 0 0 0,1 0-1 0 0,-1 0 1 0 0,0 0 0 0 0,3-3 1997 0 0,-1 1-529 0 0,-1-1 1 0 0,0 0 0 0 0,0 0 0 0 0,0-1-1 0 0,3-4 529 0 0,2-9-413 0 0</inkml:trace>
  <inkml:trace contextRef="#ctx0" brushRef="#br2" timeOffset="91">1432 321 0 0 0,'12'-50'1883'0'0,"-1"-28"9947"0"0,-5 36-6800 0 0,-5 30-2605 0 0,-3 16-133 0 0,-3 21-861 0 0,-1 44-390 0 0,-1 41-270 0 0,8-37-939 0 0,0-66-80 0 0,0 0 0 0 0,0-1 0 0 0,0 1 0 0 0,2 2 248 0 0,6 7-1553 0 0,-9-15 1408 0 0,0-1-1 0 0,1 1 1 0 0,-1-1 0 0 0,1 0-1 0 0,-1 1 1 0 0,1-1-1 0 0,-1 0 1 0 0,1 1-1 0 0,-1-1 1 0 0,1 0 0 0 0,-1 0-1 0 0,1 1 1 0 0,-1-1-1 0 0,1 0 1 0 0,-1 0 0 0 0,1 0-1 0 0,-1 0 1 0 0,1 0-1 0 0,0 0 1 0 0,-1 0 0 0 0,1 0-1 0 0,-1 0 1 0 0,1 0-1 0 0,0 0 146 0 0,0 0-589 0 0,1-1-1 0 0,-1 0 1 0 0,0 1-1 0 0,1-1 0 0 0,-1 0 1 0 0,0 0-1 0 0,0 0 1 0 0,0 0-1 0 0,0 0 1 0 0,0 0-1 0 0,0 0 0 0 0,0 0 1 0 0,0 0-1 0 0,0 0 1 0 0,0-2 589 0 0,12-21-9329 0 0,-10 18 8627 0 0,8-22 477 0 0,-1-1 1 0 0,-1 0 0 0 0,-1-1-1 0 0,-1-8 225 0 0,1 2 892 0 0,-2 3 6498 0 0,6-22 2729 0 0,-10 49-9014 0 0,1-1-1 0 0,-1 1 1 0 0,1 0 0 0 0,1-2-1105 0 0,-4 8 26 0 0,0 0 1 0 0,0 0-1 0 0,0 0 1 0 0,0 0 0 0 0,0 0-1 0 0,0 0 1 0 0,0 0-1 0 0,0 0 1 0 0,0 0 0 0 0,1 0-1 0 0,-1 1 1 0 0,0-1-1 0 0,0 0 1 0 0,0 0 0 0 0,0 0-1 0 0,0 0 1 0 0,0 0-1 0 0,0 0 1 0 0,0 0 0 0 0,0 0-1 0 0,0 0 1 0 0,0 0-1 0 0,0 0 1 0 0,0 0-1 0 0,0 0 1 0 0,0 0 0 0 0,0 0-1 0 0,1 0 1 0 0,-1 0-1 0 0,0 0 1 0 0,0 0 0 0 0,0 0-1 0 0,0 0 1 0 0,0 0-1 0 0,0 0 1 0 0,0 0 0 0 0,0 0-1 0 0,0 0 1 0 0,0 0-1 0 0,0 0 1 0 0,0-1 0 0 0,0 1-1 0 0,0 0 1 0 0,0 0-1 0 0,0 0 1 0 0,0 0-1 0 0,1 0 1 0 0,-1 0 0 0 0,0 0-1 0 0,0 0 1 0 0,0 0-1 0 0,0 0 1 0 0,0 0 0 0 0,0 0-1 0 0,0 0 1 0 0,0 0-1 0 0,0 0 1 0 0,0 0 0 0 0,0 0-1 0 0,0-1 1 0 0,0 1-1 0 0,0 0-26 0 0,0 9 667 0 0,-2 10-467 0 0,2-18-196 0 0,-36 228 895 0 0,34-214-1687 0 0,0-1-1 0 0,2 1 1 0 0,0 0 0 0 0,0 0 0 0 0,1-1 0 0 0,1 1 0 0 0,1 0-1 0 0,3 11 789 0 0,-2-13-1480 0 0</inkml:trace>
  <inkml:trace contextRef="#ctx0" brushRef="#br2" timeOffset="92">1703 379 736 0 0,'0'1'477'0'0,"0"-1"-1"0"0,-1 0 1 0 0,1 1 0 0 0,0-1-1 0 0,-1 0 1 0 0,1 1 0 0 0,0-1-1 0 0,-1 0 1 0 0,1 0-1 0 0,0 1 1 0 0,-1-1 0 0 0,1 0-1 0 0,-1 0 1 0 0,1 0 0 0 0,-1 1-1 0 0,1-1 1 0 0,0 0 0 0 0,-1 0-1 0 0,1 0 1 0 0,-1 0-1 0 0,1 0 1 0 0,-1 0 0 0 0,1 0-1 0 0,-1 0 1 0 0,1 0-477 0 0,-1 0 2981 0 0,0 2-3497 0 0,20 5 4795 0 0,-18-6-4243 0 0,0-1-1 0 0,1 1 1 0 0,-1-1 0 0 0,0 0-1 0 0,0 1 1 0 0,1-1 0 0 0,-1 0-1 0 0,0 0 1 0 0,1 0 0 0 0,-1 0-1 0 0,0 0 1 0 0,1 0 0 0 0,-1 0-1 0 0,0-1 1 0 0,1 1-1 0 0,-1 0 1 0 0,0-1 0 0 0,0 1-1 0 0,1-1 1 0 0,-1 1 0 0 0,0-1-1 0 0,0 0 1 0 0,0 1 0 0 0,0-1-1 0 0,0 0 1 0 0,0 0 0 0 0,0 0-1 0 0,0 0 1 0 0,0 0-1 0 0,0 0 1 0 0,0 0-36 0 0,2-3-68 0 0,0 1 0 0 0,0-1 0 0 0,0 0 0 0 0,0 0 0 0 0,-1 0 0 0 0,1-1 1 0 0,-1 1-1 0 0,1-3 68 0 0,-3 7-23 0 0,0-1 1 0 0,0 1-1 0 0,0-1 1 0 0,0 1-1 0 0,0-1 1 0 0,1 1 0 0 0,-1-1-1 0 0,0 1 1 0 0,0-1-1 0 0,0 1 1 0 0,0-1 0 0 0,-1 1-1 0 0,1-1 1 0 0,0 1-1 0 0,0 0 1 0 0,0-1-1 0 0,0 1 1 0 0,0-1 0 0 0,0 1-1 0 0,-1-1 1 0 0,1 1-1 0 0,0-1 1 0 0,0 1-1 0 0,-1 0 1 0 0,1-1 0 0 0,0 1-1 0 0,-1 0 1 0 0,1-1-1 0 0,-1 1 23 0 0,0-1-17 0 0,0 0 0 0 0,-1 1 0 0 0,1-1 0 0 0,0 0 0 0 0,-1 1 0 0 0,1-1 0 0 0,-1 1 0 0 0,1 0-1 0 0,0 0 1 0 0,-2-1 17 0 0,-2 1 65 0 0,0 0 0 0 0,0 0 0 0 0,0 0 0 0 0,1 0 0 0 0,-1 1 0 0 0,-1 0-65 0 0,0 1 187 0 0,1 0 0 0 0,0 0 0 0 0,0 1 0 0 0,0 0 0 0 0,0 0 0 0 0,0 0 0 0 0,1 0 0 0 0,-1 1 0 0 0,1-1 0 0 0,0 1 0 0 0,0 0 0 0 0,0 0 0 0 0,0 1 0 0 0,1-1 0 0 0,0 1 0 0 0,-2 4-187 0 0,3-6 77 0 0,0 1 0 0 0,0-1 0 0 0,1 1 1 0 0,-1 0-1 0 0,1-1 0 0 0,0 1 0 0 0,0 0 1 0 0,1 0-1 0 0,-1 0 0 0 0,1 0 0 0 0,-1 0 1 0 0,1-1-1 0 0,1 1 0 0 0,-1 0 1 0 0,0 0-1 0 0,1 0 0 0 0,0 0 0 0 0,0 0 1 0 0,0-1-1 0 0,0 1 0 0 0,1 0 0 0 0,-1-1 1 0 0,1 1-1 0 0,2 2-77 0 0,-2-4-11 0 0,0 1 0 0 0,1-1 0 0 0,-1 1 0 0 0,1-1 0 0 0,0 0 0 0 0,-1 0 0 0 0,1 0 0 0 0,0 0 0 0 0,0-1 0 0 0,0 1 0 0 0,1-1 0 0 0,-1 1 0 0 0,3-1 11 0 0,-1 1-28 0 0,0-1-1 0 0,0 0 0 0 0,0 0 1 0 0,1 0-1 0 0,-1-1 0 0 0,0 0 0 0 0,1 0 1 0 0,2 0 28 0 0,14-5-211 0 0</inkml:trace>
  <inkml:trace contextRef="#ctx0" brushRef="#br2" timeOffset="93">2211 135 0 0 0,'9'-16'297'0'0,"10"-14"3502"0"0,-18 28-2828 0 0,1 1 0 0 0,-1-1 1 0 0,1 0-1 0 0,0 1 0 0 0,0-1 0 0 0,-1 1 0 0 0,1 0 0 0 0,0-1 0 0 0,0 1 1 0 0,1 0-1 0 0,-1 0 0 0 0,0 1 0 0 0,2-2-971 0 0,-4 2 74 0 0,0 0 1 0 0,0 0 0 0 0,1 0-1 0 0,-1 0 1 0 0,0 0-1 0 0,0 1 1 0 0,1-1-1 0 0,-1 0 1 0 0,0 0 0 0 0,0 0-1 0 0,0 0 1 0 0,0 0-1 0 0,1 0 1 0 0,-1 0-1 0 0,0 0 1 0 0,0 1 0 0 0,0-1-1 0 0,1 0 1 0 0,-1 0-1 0 0,0 0 1 0 0,0 0-1 0 0,0 1 1 0 0,0-1 0 0 0,0 0-1 0 0,0 0 1 0 0,0 0-1 0 0,1 0 1 0 0,-1 1 0 0 0,0-1-1 0 0,0 0 1 0 0,0 0-1 0 0,0 1 1 0 0,0-1-1 0 0,0 0 1 0 0,0 0 0 0 0,0 0-1 0 0,0 1 1 0 0,0-1-1 0 0,0 0 1 0 0,0 0-1 0 0,0 0 1 0 0,0 1 0 0 0,0-1-1 0 0,0 0 1 0 0,0 0-1 0 0,-1 0 1 0 0,1 1-1 0 0,0-1 1 0 0,0 0 0 0 0,0 0-1 0 0,0 0 1 0 0,0 1-75 0 0,-5 15 595 0 0,4-13-286 0 0,-51 131 1568 0 0,-39 66-1877 0 0,27-62-4121 0 0,62-133 3609 0 0,-1 0 1 0 0,1 0 0 0 0,1 0-1 0 0,-1 1 1 0 0,1-1 0 0 0,-1 1-1 0 0,2-1 1 0 0,-1 1-1 0 0,0 4 512 0 0,5 2-2589 0 0</inkml:trace>
  <inkml:trace contextRef="#ctx0" brushRef="#br2" timeOffset="94">2536 211 320 0 0,'3'-10'2119'0'0,"-1"7"-92"0"0,-1 0 0 0 0,-1 0 0 0 0,1 0-1 0 0,0 0 1 0 0,-1-1 0 0 0,1 1 0 0 0,-1-2-2027 0 0,0 4 261 0 0,0 1 1 0 0,0-1 0 0 0,-1 1-1 0 0,1-1 1 0 0,0 1 0 0 0,0-1 0 0 0,0 1-1 0 0,0 0 1 0 0,-1-1 0 0 0,1 1-1 0 0,0-1 1 0 0,0 1 0 0 0,-1-1-1 0 0,1 1 1 0 0,0 0 0 0 0,-1-1-1 0 0,1 1 1 0 0,0 0 0 0 0,-1-1-1 0 0,0 1-261 0 0,1-1-47 0 0,-1 1 0 0 0,0 0 0 0 0,0-1 0 0 0,0 1 0 0 0,0 0 0 0 0,0 0 0 0 0,0 0-1 0 0,0 0 1 0 0,0 0 0 0 0,0 0 0 0 0,0 0 0 0 0,0 0 0 0 0,0 0 0 0 0,-1 0 47 0 0,-3 2 193 0 0,0-1 0 0 0,0 1 0 0 0,1-1 0 0 0,-1 1 1 0 0,1 1-1 0 0,-1-1 0 0 0,1 1 0 0 0,0-1 0 0 0,0 1 1 0 0,-1 1-194 0 0,-11 10 508 0 0,-13 14-508 0 0,8-7 169 0 0,18-18-163 0 0,0 0 0 0 0,0 0 0 0 0,1 0 0 0 0,-1 1 0 0 0,1-1 1 0 0,0 1-1 0 0,-1-1 0 0 0,1 1 0 0 0,1 0 0 0 0,-1 0 0 0 0,0 3-6 0 0,1-6-13 0 0,1 1 1 0 0,0 0-1 0 0,-1-1 1 0 0,1 1 0 0 0,0 0-1 0 0,0 0 1 0 0,0-1-1 0 0,0 1 1 0 0,1 0-1 0 0,-1-1 1 0 0,0 1 0 0 0,1 0-1 0 0,-1-1 1 0 0,1 1-1 0 0,0 0 1 0 0,-1-1 0 0 0,1 1-1 0 0,0-1 1 0 0,0 1-1 0 0,0-1 1 0 0,0 1-1 0 0,0-1 1 0 0,0 0 0 0 0,0 0-1 0 0,1 1 1 0 0,-1-1-1 0 0,0 0 1 0 0,2 0 12 0 0,2 2-134 0 0,1 0 0 0 0,-1 0 0 0 0,1-1-1 0 0,0 0 1 0 0,0 0 0 0 0,0 0 0 0 0,0-1 0 0 0,0 0 0 0 0,1 0-1 0 0,5-1 135 0 0,-7 0-98 0 0,1 1 0 0 0,-1-1-1 0 0,1 1 1 0 0,-1 0 0 0 0,1 0-1 0 0,-1 1 1 0 0,1 0-1 0 0,-1 0 1 0 0,0 0 0 0 0,0 0-1 0 0,0 1 1 0 0,0 0-1 0 0,3 3 99 0 0,-7-5-4 0 0,1 0 0 0 0,-1 0 0 0 0,0 0 0 0 0,0 0 0 0 0,0 1 0 0 0,0-1 0 0 0,-1 0 0 0 0,1 1 0 0 0,0-1 0 0 0,-1 1 0 0 0,1-1 0 0 0,0 1 0 0 0,-1-1 0 0 0,0 1 0 0 0,1-1-1 0 0,-1 1 1 0 0,0-1 0 0 0,0 1 0 0 0,0 0 0 0 0,0 1 4 0 0,0-1 15 0 0,-1 1 0 0 0,1 0 0 0 0,-1 0-1 0 0,0-1 1 0 0,0 1 0 0 0,0-1 0 0 0,0 1 0 0 0,-1-1 0 0 0,1 1-1 0 0,0-1 1 0 0,-3 2-15 0 0,2 0 5 0 0,-1-1 0 0 0,1 0 0 0 0,-1 0 1 0 0,0-1-1 0 0,0 1 0 0 0,0-1 0 0 0,0 1 0 0 0,-1-1 0 0 0,1 0 0 0 0,-1 0 0 0 0,1 0 0 0 0,-1-1 0 0 0,0 1 0 0 0,1-1 0 0 0,-1 0 0 0 0,0 0 1 0 0,-1 0-6 0 0,-1-1-278 0 0,-16 0-2588 0 0,21 0 2458 0 0,0 0 0 0 0,0 0 0 0 0,0-1 0 0 0,0 1-1 0 0,0 0 1 0 0,0-1 0 0 0,1 1 0 0 0,-1-1 0 0 0,0 1 0 0 0,0-1 0 0 0,0 1 0 0 0,0-1 0 0 0,1 1 0 0 0,-1-1 0 0 0,0 0 0 0 0,1 1 0 0 0,-1-1 0 0 0,0 0-1 0 0,1 0 1 0 0,-1 0 408 0 0,0-3-7723 0 0</inkml:trace>
  <inkml:trace contextRef="#ctx0" brushRef="#br2" timeOffset="95">2714 161 968 0 0,'-1'-16'14236'0'0,"1"15"-8749"0"0,0 11-4460 0 0,0-5-751 0 0,0 0 1 0 0,0 0-1 0 0,-1 0 1 0 0,0 0-1 0 0,-2 5-276 0 0,-2 21 560 0 0,5 11-562 0 0,2 0 1 0 0,1 0-1 0 0,3 5 2 0 0,9 26-8326 0 0,-14-71 7600 0 0,-1-1 219 0 0,0 0-1 0 0,0 0 1 0 0,0 0-1 0 0,1 0 1 0 0,-1-1 0 0 0,0 1-1 0 0,1 0 1 0 0,-1 0-1 0 0,0-1 1 0 0,1 1-1 0 0,-1 0 1 0 0,1 0-1 0 0,-1-1 1 0 0,1 1 507 0 0,7 3-5875 0 0</inkml:trace>
  <inkml:trace contextRef="#ctx0" brushRef="#br2" timeOffset="96">2621 349 1776 0 0,'-4'-4'8619'0'0,"-5"-4"161"0"0,3 1-6275 0 0,6 7-2505 0 0,0 0 0 0 0,0 0 0 0 0,0-1 0 0 0,0 1 0 0 0,0 0 0 0 0,0 0 0 0 0,0-1 1 0 0,0 1-1 0 0,0 0 0 0 0,0 0 0 0 0,0-1 0 0 0,0 1 0 0 0,0 0 0 0 0,0 0 0 0 0,0 0 0 0 0,0-1 1 0 0,0 1-1 0 0,0 0 0 0 0,0 0 0 0 0,0-1 0 0 0,1 1 0 0 0,-1 0 0 0 0,0 0 0 0 0,0 0 0 0 0,0 0 1 0 0,0-1-1 0 0,1 1 0 0 0,-1 0 0 0 0,0 0 0 0 0,0 0 0 0 0,14-5 1274 0 0,3 1-1015 0 0,56-9-2305 0 0,-63 12 158 0 0,0 0 1 0 0,0 1-1 0 0,0 0 0 0 0,0 1 0 0 0,0 0 0 0 0,3 1 1888 0 0,2 1-7587 0 0</inkml:trace>
  <inkml:trace contextRef="#ctx0" brushRef="#br2" timeOffset="97">2890 303 336 0 0,'-4'6'13641'0'0,"-4"6"-8382"0"0,4 2-4860 0 0,1 1 0 0 0,1-1 0 0 0,0 0 0 0 0,1 1 0 0 0,1-1 0 0 0,0 1 0 0 0,2 5-399 0 0,-1 17 384 0 0,0-19-429 0 0,-1-7-26 0 0,-3-23 45 0 0,-5-25 250 0 0,4 23 30 0 0,1 0 0 0 0,0-1 0 0 0,1 1 0 0 0,1-3-254 0 0,1 12 51 0 0,0 0-1 0 0,0 0 1 0 0,1 0-1 0 0,0 1 1 0 0,-1-1-1 0 0,2 0 1 0 0,-1 0-1 0 0,1 1 1 0 0,-1-1-1 0 0,1 1 1 0 0,1-1-1 0 0,-1 1 1 0 0,1 0 0 0 0,1-2-51 0 0,-1 2-195 0 0,0 0 0 0 0,0 1 0 0 0,0 0 0 0 0,0 0 0 0 0,1 0 0 0 0,-1 0 0 0 0,1 0 0 0 0,0 1 0 0 0,0-1 0 0 0,1 0 195 0 0,-1 2-584 0 0,0-1 0 0 0,0 1 0 0 0,0 0 0 0 0,0 0 1 0 0,0 0-1 0 0,0 0 0 0 0,1 1 0 0 0,-1 0 0 0 0,0 0 0 0 0,0 0 0 0 0,2 0 584 0 0,9 1-4043 0 0</inkml:trace>
  <inkml:trace contextRef="#ctx0" brushRef="#br2" timeOffset="98">3096 308 496 0 0,'-4'-3'-1053'0'0,"3"-1"5121"0"0,1 4-3766 0 0,0-1 0 0 0,0 1 0 0 0,0 0 0 0 0,0 0 0 0 0,0 0 0 0 0,0-1 0 0 0,-1 1 1 0 0,1 0-1 0 0,0 0 0 0 0,0 0 0 0 0,0-1 0 0 0,0 1 0 0 0,0 0 0 0 0,0 0 0 0 0,0 0 0 0 0,0 0 0 0 0,-1-1 0 0 0,1 1 1 0 0,0 0-1 0 0,0 0 0 0 0,0 0 0 0 0,0 0 0 0 0,0 0 0 0 0,-1-1 0 0 0,1 1 0 0 0,0 0 0 0 0,0 0 0 0 0,0 0 1 0 0,-1 0-1 0 0,1 0 0 0 0,0 0 0 0 0,0 0 0 0 0,0 0 0 0 0,-1 0 0 0 0,1 0 0 0 0,0 0 0 0 0,0 0 0 0 0,0 0 1 0 0,-1 0-303 0 0,0 4 3654 0 0,-4 12-1675 0 0,0 0-1152 0 0,1 0 0 0 0,0 0 0 0 0,1 0 0 0 0,1 0 0 0 0,0 5-827 0 0,5 4 193 0 0,-3-24-253 0 0,0 1 0 0 0,0-1 0 0 0,0 1 0 0 0,1-1-1 0 0,-1 0 1 0 0,1 1 0 0 0,-1-1 0 0 0,1 0 0 0 0,-1 0 0 0 0,1 1-1 0 0,0-1 1 0 0,0 0 0 0 0,0 0 0 0 0,-1 0 0 0 0,2 1 60 0 0,-1-2-123 0 0,0 0 1 0 0,0 0-1 0 0,0 0 1 0 0,0 0 0 0 0,0 0-1 0 0,0 0 1 0 0,0 0-1 0 0,0 0 1 0 0,0 0-1 0 0,0-1 1 0 0,0 1-1 0 0,0 0 1 0 0,0-1-1 0 0,-1 1 1 0 0,1 0-1 0 0,0-1 1 0 0,0 1-1 0 0,0-1 1 0 0,0 0 0 0 0,-1 1-1 0 0,1-1 1 0 0,0 0-1 0 0,0 1 1 0 0,-1-1 122 0 0,19-19-3038 0 0,-17 18 2756 0 0,4-6-1125 0 0,0-1 0 0 0,0 1 0 0 0,0-1-1 0 0,-1 0 1 0 0,-1-1 0 0 0,0 1 0 0 0,1-4 1407 0 0,2-14 1190 0 0,-4 0 5926 0 0,-6 36-1826 0 0,-2 13-4111 0 0,1 38-186 0 0,4-52-1488 0 0,1-1 0 0 0,-1 1 1 0 0,1 0-1 0 0,1 0 0 0 0,-1-1 0 0 0,3 6 495 0 0,-4-12-415 0 0,1 1 0 0 0,-1-1 0 0 0,1 0 0 0 0,-1 1 0 0 0,1-1 0 0 0,0 0 0 0 0,0 0 0 0 0,0 1 1 0 0,-1-1-1 0 0,1 0 0 0 0,0 0 0 0 0,1 0 0 0 0,-1 0 0 0 0,0 0 0 0 0,0 0 0 0 0,1 0 415 0 0,5 0-4977 0 0</inkml:trace>
  <inkml:trace contextRef="#ctx0" brushRef="#br2" timeOffset="99">3313 139 344 0 0,'-2'-1'154'0'0,"2"1"-112"0"0,-1 0 1 0 0,1 0-1 0 0,-1 0 0 0 0,1 0 0 0 0,0 0 1 0 0,-1 0-1 0 0,1-1 0 0 0,-1 1 0 0 0,1 0 1 0 0,-1 0-1 0 0,1-1 0 0 0,0 1 0 0 0,-1 0 0 0 0,1 0 1 0 0,-1-1-1 0 0,1 1 0 0 0,0 0 0 0 0,-1-1 1 0 0,1 1-1 0 0,0-1 0 0 0,0 1 0 0 0,-1 0 1 0 0,1-1-1 0 0,0 1 0 0 0,0-1 0 0 0,0 1 1 0 0,0-1-1 0 0,-1 1 0 0 0,1-1 0 0 0,0 1 0 0 0,0-1 1 0 0,0 1-1 0 0,0-1 0 0 0,0 1 0 0 0,0 0 1 0 0,0-1-1 0 0,0 1 0 0 0,0-1 0 0 0,0 1 1 0 0,1-1-1 0 0,-1 1 0 0 0,0-1 0 0 0,0 1 1 0 0,1-1-43 0 0,-1 1 362 0 0,0 0 1 0 0,0-1 0 0 0,0 1 0 0 0,0 0-1 0 0,0 0 1 0 0,0 0 0 0 0,0 0 0 0 0,0-1-1 0 0,0 1 1 0 0,0 0 0 0 0,0 0 0 0 0,0 0-1 0 0,0 0 1 0 0,0 0 0 0 0,0-1 0 0 0,0 1-1 0 0,1 0 1 0 0,-1 0 0 0 0,0 0 0 0 0,0 0-1 0 0,0 0 1 0 0,0 0 0 0 0,0 0 0 0 0,0-1 0 0 0,1 1-1 0 0,-1 0 1 0 0,0 0 0 0 0,0 0 0 0 0,0 0-1 0 0,0 0 1 0 0,1 0 0 0 0,-1 0 0 0 0,0 0-1 0 0,0 0 1 0 0,0 0 0 0 0,0 0 0 0 0,1 0-1 0 0,-1 0 1 0 0,0 0 0 0 0,0 0-363 0 0,4 7 4341 0 0,1 9-3196 0 0,-7 24 452 0 0,-2 0 1 0 0,-5 20-1598 0 0,-3 31-447 0 0,12-90 355 0 0,0 0-1 0 0,-1 0 1 0 0,1-1-1 0 0,0 1 0 0 0,0 0 1 0 0,0 0-1 0 0,0-1 1 0 0,0 1-1 0 0,1 0 1 0 0,-1-1-1 0 0,0 1 0 0 0,0 0 1 0 0,0 0-1 0 0,1-1 1 0 0,-1 1-1 0 0,0 0 1 0 0,1-1-1 0 0,-1 1 0 0 0,1 0 1 0 0,-1-1 92 0 0,1 1-116 0 0,-1-1 0 0 0,0 0-1 0 0,1 0 1 0 0,-1 0 0 0 0,1 1 0 0 0,-1-1 0 0 0,1 0 0 0 0,-1 0 0 0 0,1 0-1 0 0,-1 0 1 0 0,1 0 0 0 0,-1 0 0 0 0,1 0 0 0 0,-1 0 0 0 0,1 0 0 0 0,-1 0-1 0 0,1 0 1 0 0,-1 0 0 0 0,1-1 0 0 0,-1 1 0 0 0,1 0 0 0 0,-1 0 116 0 0,6-3-968 0 0,-1 0-1 0 0,0 0 1 0 0,-1 0 0 0 0,1 0 0 0 0,0-1 968 0 0,3-2-913 0 0,5-3-316 0 0,15-10-340 0 0,-9 10 3805 0 0,-18 9-2162 0 0,-1-1 1 0 0,0 1-1 0 0,0 0 0 0 0,0 0 1 0 0,0 0-1 0 0,1 0 0 0 0,-1 0 1 0 0,0 0-1 0 0,0-1 0 0 0,0 1 0 0 0,1 0 1 0 0,-1 0-1 0 0,0 0 0 0 0,0 0 1 0 0,0 0-1 0 0,1 0 0 0 0,-1 0 1 0 0,0 0-1 0 0,0 0 0 0 0,1 0 0 0 0,-1 0 1 0 0,0 0-1 0 0,0 0 0 0 0,0 0 1 0 0,1 0-1 0 0,-1 0 0 0 0,0 0 1 0 0,0 0-1 0 0,1 1 0 0 0,-1-1 0 0 0,0 0 1 0 0,0 0-1 0 0,0 0 0 0 0,0 0 1 0 0,1 0-1 0 0,-1 0 0 0 0,0 1 1 0 0,0-1-1 0 0,0 0 0 0 0,0 0 0 0 0,1 0 1 0 0,-1 0-1 0 0,0 1 0 0 0,0-1 1 0 0,0 0-1 0 0,0 0 0 0 0,0 0 1 0 0,0 1-1 0 0,0-1 0 0 0,0 0 1 0 0,0 0-1 0 0,0 1 0 0 0,0-1 0 0 0,0 0 1 0 0,0 0-1 0 0,0 0 0 0 0,0 1 1 0 0,0-1-1 0 0,0 0 0 0 0,0 0 1 0 0,0 1-1 0 0,0-1 0 0 0,0 0 0 0 0,0 0 1 0 0,0 0-1 0 0,0 1 0 0 0,0-1 1 0 0,0 0-1 0 0,-1 0 0 0 0,1 0-74 0 0,-9 15 1885 0 0,-13 2-1110 0 0,-17 15 66 0 0,36-29-779 0 0,0 1 0 0 0,0-1 0 0 0,0 1 0 0 0,0 0 0 0 0,0 0 0 0 0,1 0 0 0 0,-1 0 1 0 0,1 1-1 0 0,0-1-62 0 0,2-3-3 0 0,0-1 0 0 0,0 1 0 0 0,0-1-1 0 0,-1 1 1 0 0,1-1 0 0 0,0 1 0 0 0,0-1 0 0 0,0 1 0 0 0,0-1 0 0 0,0 1 0 0 0,0-1 0 0 0,0 1 0 0 0,0-1 0 0 0,0 1 0 0 0,0-1 0 0 0,0 1 0 0 0,1-1 0 0 0,-1 1 0 0 0,0-1 0 0 0,0 0 0 0 0,0 1-1 0 0,0-1 1 0 0,1 1 0 0 0,-1-1 0 0 0,0 1 0 0 0,1-1 0 0 0,-1 0 0 0 0,0 1 3 0 0,1 0-46 0 0,0-1-1 0 0,0 1 1 0 0,0-1 0 0 0,0 1-1 0 0,0-1 1 0 0,0 1-1 0 0,1-1 1 0 0,-1 0 0 0 0,0 0-1 0 0,0 1 1 0 0,0-1-1 0 0,1 0 47 0 0,4 0-439 0 0,0 0 0 0 0,0 0 0 0 0,0 0 0 0 0,3-2 439 0 0,32-8-1501 0 0,-18 1 189 0 0</inkml:trace>
  <inkml:trace contextRef="#ctx0" brushRef="#br2" timeOffset="100">3583 78 368 0 0,'-3'-6'2133'0'0,"-3"1"8227"0"0,6 5-10094 0 0,-1 0 0 0 0,1 0 0 0 0,0 0 0 0 0,0 0 0 0 0,0 0-1 0 0,0 0 1 0 0,-1 0 0 0 0,1 0 0 0 0,0 0 0 0 0,0 0 0 0 0,0 0 0 0 0,-1 0-1 0 0,1 0 1 0 0,0 0 0 0 0,0 1 0 0 0,0-1 0 0 0,0 0 0 0 0,-1 0-1 0 0,1 0 1 0 0,0 0 0 0 0,0 0 0 0 0,0 0 0 0 0,0 0 0 0 0,0 1 0 0 0,0-1-1 0 0,-1 0 1 0 0,1 0 0 0 0,0 0 0 0 0,0 0 0 0 0,0 1 0 0 0,0-1-1 0 0,0 0 1 0 0,0 0-266 0 0,-1 8-780 0 0,9 125 4222 0 0,-9-77-3533 0 0,-1-1 0 0 0,-8 34 91 0 0,4-44-1397 0 0,2-8-2425 0 0,0-12-4299 0 0,3-22-365 0 0</inkml:trace>
  <inkml:trace contextRef="#ctx0" brushRef="#br2" timeOffset="101">3508 342 1008 0 0,'-4'-16'2249'0'0,"0"3"8209"0"0,3 3-6489 0 0,-2 1-1241 0 0,3 1-999 0 0,0 3-321 0 0,3 3-928 0 0,0-2 328 0 0,3 2-368 0 0,1 0-96 0 0,4 3-87 0 0,1 0-73 0 0,4-1-569 0 0,1 0-503 0 0,3 3-928 0 0,2-2 1416 0 0,7 4-1217 0 0,1-2-943 0 0</inkml:trace>
  <inkml:trace contextRef="#ctx0" brushRef="#br2" timeOffset="102">3740 437 1616 0 0,'-7'3'13595'0'0,"-5"2"-10530"0"0,5-1-2289 0 0,4-1 888 0 0,2 1-1864 0 0,-4 1 88 0 0,7 0-1112 0 0,2-1-1857 0 0,4-3 2417 0 0,5-2-1960 0 0,1-3-6274 0 0</inkml:trace>
  <inkml:trace contextRef="#ctx0" brushRef="#br2" timeOffset="103">4102 159 856 0 0,'-5'-4'12425'0'0,"4"5"-8052"0"0,5 8-3556 0 0,0 7-165 0 0,-1 0 1 0 0,0 1-1 0 0,-1 0 1 0 0,-1-1 0 0 0,0 6-653 0 0,-6 86 576 0 0,2-61-1692 0 0,2-28-442 0 0,-1 16-4061 0 0,4-14-4094 0 0,3-13 7009 0 0</inkml:trace>
  <inkml:trace contextRef="#ctx0" brushRef="#br2" timeOffset="104">3928 200 1456 0 0,'-10'2'13642'0'0,"1"-2"-7781"0"0,9 0-5811 0 0,0 0 0 0 0,0 0 0 0 0,0 0 0 0 0,0 0 1 0 0,0 0-1 0 0,0 0 0 0 0,0 0 0 0 0,-1 0 1 0 0,1 0-1 0 0,0 0 0 0 0,0 0 0 0 0,0 0 1 0 0,0 0-1 0 0,0 0 0 0 0,0 0 0 0 0,0 0 1 0 0,0 0-1 0 0,0-1 0 0 0,-1 1 0 0 0,1 0 1 0 0,0 0-1 0 0,0 0 0 0 0,0 0 0 0 0,0 0 0 0 0,0 0 1 0 0,0 0-1 0 0,0 0 0 0 0,0 0 0 0 0,0 0 1 0 0,0-1-1 0 0,0 1 0 0 0,0 0 0 0 0,0 0 1 0 0,0 0-1 0 0,0 0 0 0 0,0 0 0 0 0,0 0 1 0 0,0 0-1 0 0,0 0 0 0 0,0-1 0 0 0,0 1 1 0 0,0 0-1 0 0,0 0 0 0 0,0 0 0 0 0,0 0 0 0 0,0 0-49 0 0,9-7 1177 0 0,22-8-1433 0 0,1 1 1 0 0,0 2-1 0 0,1 1 0 0 0,7 0 255 0 0,18-3-4208 0 0,3 3-3965 0 0,-40 8-867 0 0</inkml:trace>
  <inkml:trace contextRef="#ctx0" brushRef="#br2" timeOffset="105">4234 363 608 0 0,'-8'4'15018'0'0,"8"-4"-10035"0"0,5-4-4714 0 0,23-8 1717 0 0,-22 10-1931 0 0,-1 0-1 0 0,1-1 0 0 0,-1 1 0 0 0,0-1 1 0 0,5-3-55 0 0,11-9-289 0 0,-11 8-1740 0 0,0-1 0 0 0,9-8 2029 0 0,-18 15-128 0 0,-1 1 0 0 0,0 0 0 0 0,0 0 0 0 0,0 0 0 0 0,1 0-1 0 0,-1-1 1 0 0,0 1 0 0 0,0 0 0 0 0,0 0 0 0 0,1 0 0 0 0,-1-1-1 0 0,0 1 1 0 0,0 0 0 0 0,0 0 0 0 0,0-1 0 0 0,0 1 0 0 0,0 0 0 0 0,0 0-1 0 0,1-1 1 0 0,-1 1 0 0 0,0 0 0 0 0,0-1 0 0 0,0 1 0 0 0,0 0-1 0 0,0 0 1 0 0,0-1 0 0 0,0 1 0 0 0,0 0 0 0 0,-1 0 0 0 0,1-1-1 0 0,0 1 1 0 0,0 0 0 0 0,0 0 0 0 0,0-1 0 0 0,0 1 128 0 0,-10-5-1709 0 0,-13 4 1210 0 0,19 1 829 0 0,0 0-1 0 0,0 1 1 0 0,0 0 0 0 0,1 0 0 0 0,-1 0-1 0 0,0 0 1 0 0,1 0 0 0 0,-1 1 0 0 0,0-1-1 0 0,1 1 1 0 0,0 0 0 0 0,-1 0-1 0 0,1 0 1 0 0,0 1 0 0 0,0-1 0 0 0,0 1-1 0 0,1 0 1 0 0,-1 0 0 0 0,1 0 0 0 0,-1 0-1 0 0,1 0 1 0 0,0 0 0 0 0,0 1 0 0 0,0-1-1 0 0,1 1 1 0 0,-1-1 0 0 0,1 1-1 0 0,0-1 1 0 0,0 1 0 0 0,0 0 0 0 0,0 0-1 0 0,1 0 1 0 0,-1 3-330 0 0,1-3 71 0 0,1-1-1 0 0,-1 1 1 0 0,0 0-1 0 0,1 0 1 0 0,0 0 0 0 0,0-1-1 0 0,0 1 1 0 0,0 0-1 0 0,1-1 1 0 0,-1 1-1 0 0,1-1 1 0 0,0 0 0 0 0,0 1-1 0 0,1 0-70 0 0,0-1-43 0 0,-1 1 0 0 0,1-1-1 0 0,0 0 1 0 0,-1-1 0 0 0,2 1 0 0 0,-1 0-1 0 0,0-1 1 0 0,0 0 0 0 0,1 0 0 0 0,-1 0 0 0 0,1 0-1 0 0,0 0 1 0 0,3 0 43 0 0,-2 0-535 0 0,1-1 1 0 0,0 0-1 0 0,0 0 1 0 0,0-1-1 0 0,0 0 1 0 0,0 0-1 0 0,0 0 1 0 0,-1-1-1 0 0,3 0 535 0 0,15-2-3029 0 0</inkml:trace>
  <inkml:trace contextRef="#ctx0" brushRef="#br2" timeOffset="106">4491 311 784 0 0,'-7'-14'9244'0'0,"7"13"-8919"0"0,0 1 0 0 0,-1 0 0 0 0,1-1 1 0 0,0 1-1 0 0,0-1 0 0 0,0 1 0 0 0,-1-1 0 0 0,1 1 0 0 0,0-1 0 0 0,0 1 1 0 0,0-1-1 0 0,0 1 0 0 0,0-1 0 0 0,0 1 0 0 0,0-1 0 0 0,0 1 0 0 0,0-1 1 0 0,0 1-1 0 0,0-1 0 0 0,1 1 0 0 0,-1 0 0 0 0,0-1 0 0 0,0 1 1 0 0,0-1-1 0 0,1 1 0 0 0,-1-1 0 0 0,0 1 0 0 0,1-1-325 0 0,0 4 566 0 0,1-1 1 0 0,0 0-1 0 0,-1 0 0 0 0,1 1 1 0 0,-1-1-1 0 0,0 1 0 0 0,1 2-566 0 0,1-1 593 0 0,0 1-437 0 0,0-1-1 0 0,1 0 0 0 0,-1 0 1 0 0,1 0-1 0 0,0 0 1 0 0,0-1-1 0 0,1 1 1 0 0,-1-1-1 0 0,1 0 1 0 0,0 0-1 0 0,-1-1 0 0 0,1 0 1 0 0,5 2-156 0 0,14 8-225 0 0,-14-7 54 0 0,16 12-7051 0 0,-23-16 4361 0 0,-2 1-1856 0 0</inkml:trace>
  <inkml:trace contextRef="#ctx0" brushRef="#br2" timeOffset="107">4477 445 1160 0 0,'-5'-2'7906'0'0,"1"-1"-3313"0"0,4-3-2505 0 0,1 1-855 0 0,3-4-745 0 0,0 3 264 0 0,1-2-120 0 0,4-1-152 0 0,2 0-160 0 0,-1-3-72 0 0,3 1-184 0 0,2-1-168 0 0,0 2-240 0 0,2-3-552 0 0,-2 2-2601 0 0,3 0 2785 0 0,-1 3-2553 0 0,3 0-5713 0 0</inkml:trace>
  <inkml:trace contextRef="#ctx0" brushRef="#br2" timeOffset="108">4772 54 952 0 0,'-1'0'571'0'0,"1"0"0"0"0,-1 0 0 0 0,0-1 0 0 0,1 1 0 0 0,-1 0 0 0 0,0 0 1 0 0,1 0-1 0 0,-1 0 0 0 0,0 0 0 0 0,1 1 0 0 0,-1-1 0 0 0,0 0 0 0 0,1 0 0 0 0,-1 0 0 0 0,0 0 0 0 0,1 1 0 0 0,-1-1 0 0 0,1 0 0 0 0,-1 1 0 0 0,0-1 0 0 0,1 0 0 0 0,-1 1-571 0 0,0 0 354 0 0,1 0-1 0 0,-1 0 0 0 0,1-1 1 0 0,0 1-1 0 0,-1 0 0 0 0,1 0 1 0 0,0 0-1 0 0,-1-1 0 0 0,1 1 1 0 0,0 0-1 0 0,0 0 1 0 0,0 0-1 0 0,0 0 0 0 0,0 0 1 0 0,0 0-1 0 0,0 0-353 0 0,1 6 383 0 0,0 0 1 0 0,0 0-1 0 0,1 1 0 0 0,2 4-383 0 0,1 5 1409 0 0,3 25-966 0 0,1 6 1787 0 0,3 42-2230 0 0,-10-72-860 0 0,-2 0 0 0 0,-2 14 860 0 0,1-19-1509 0 0,-1-1-1 0 0,0 0 1 0 0,-1 0-1 0 0,-3 6 1510 0 0,3-9-2177 0 0,2-3-933 0 0</inkml:trace>
  <inkml:trace contextRef="#ctx0" brushRef="#br2" timeOffset="109">4718 287 1552 0 0,'-3'-2'13811'0'0,"-3"1"-9618"0"0,1 2-2288 0 0,5-1-953 0 0,-4 0-624 0 0,5 0 256 0 0,4 6-192 0 0,1-3-112 0 0,0 0-128 0 0,4 2-40 0 0,-1-2-56 0 0,4 2 16 0 0,2-2-976 0 0,0-2-760 0 0,5-3-2025 0 0,-2 2 2737 0 0,1-2-3169 0 0,4-1-6906 0 0</inkml:trace>
  <inkml:trace contextRef="#ctx0" brushRef="#br2" timeOffset="110">5064 16 1560 0 0,'-4'-9'11006'0'0,"4"4"-5293"0"0,0 5-5551 0 0,1 0 0 0 0,-1 0 1 0 0,0-1-1 0 0,1 1 0 0 0,-1 0 0 0 0,0 0 0 0 0,1 0 0 0 0,-1 0 1 0 0,0 0-1 0 0,1-1 0 0 0,-1 1 0 0 0,0 0 0 0 0,1 0 0 0 0,-1 0 1 0 0,0 0-1 0 0,1 0 0 0 0,-1 0 0 0 0,0 0 0 0 0,1 0 0 0 0,-1 0 0 0 0,0 1 1 0 0,1-1-1 0 0,-1 0 0 0 0,0 0 0 0 0,1 0 0 0 0,-1 0-162 0 0,3 1 49 0 0,0 0-1 0 0,-1 0 1 0 0,0 1-1 0 0,1-1 0 0 0,-1 0 1 0 0,1 1-1 0 0,-1 0 1 0 0,0-1-1 0 0,0 1 1 0 0,1 1-49 0 0,7 9 355 0 0,0 1 1 0 0,0 1-1 0 0,-1 0 1 0 0,-1 0 0 0 0,0 0-1 0 0,-1 1 1 0 0,-1 1 0 0 0,0-1-1 0 0,3 14-355 0 0,-7-16 60 0 0,1 1 0 0 0,-2-1-1 0 0,0 1 1 0 0,0 0 0 0 0,-1 0-1 0 0,-1 0 1 0 0,-1-1 0 0 0,0 1-1 0 0,0-1 1 0 0,-1 1 0 0 0,-1-1-1 0 0,0 0 1 0 0,-1 0-1 0 0,-1 0 1 0 0,0 1-60 0 0,-5 6-619 0 0,-1 0 1 0 0,-1 0-1 0 0,-1-1 0 0 0,-9 9 619 0 0,-9 8-5349 0 0,-26 20 5349 0 0,30-29-2880 0 0</inkml:trace>
  <inkml:trace contextRef="#ctx0" brushRef="#br1" timeOffset="111">735 5903 0 0 0,'-14'5'536'0'0,"9"1"2596"0"0,7 0 5079 0 0,-1-6-7828 0 0,-1 0 0 0 0,1 1 0 0 0,0-1 0 0 0,-1 0 0 0 0,1 1 0 0 0,0-1 0 0 0,-1 0 0 0 0,1 0 0 0 0,0 0 0 0 0,0 0 0 0 0,-1 0 0 0 0,1 0 0 0 0,0 0 0 0 0,0 0 0 0 0,-1 0 0 0 0,1 0-383 0 0,21-3 2152 0 0,-12 2-1943 0 0,1 0 1 0 0,0 0-1 0 0,0 1 1 0 0,-1 0 0 0 0,10 2-210 0 0,23 1-2866 0 0,-18-4 1145 0 0,0 0-1112 0 0</inkml:trace>
  <inkml:trace contextRef="#ctx0" brushRef="#br1" timeOffset="112">1106 6050 0 0 0,'-1'7'242'0'0,"0"5"461"0"0,1-11-254 0 0,2-6 25 0 0,15-47 8764 0 0,-10 29-8649 0 0,0 1 0 0 0,2 0 0 0 0,9-16-589 0 0,1 4 84 0 0,0 2 84 0 0,-2-1-1 0 0,-1 0 0 0 0,1-8-167 0 0,-15 61 4369 0 0,2 46-3062 0 0,-4-58-1137 0 0,4 31-713 0 0,2-1 0 0 0,9 34 543 0 0,-6-31-4616 0 0,-1-27-7624 0 0,-7-15 11733 0 0</inkml:trace>
  <inkml:trace contextRef="#ctx0" brushRef="#br1" timeOffset="113">1213 5886 1176 0 0,'-4'1'6130'0'0,"0"-1"-1113"0"0,2-1-3833 0 0,2 2 88 0 0,0-1-368 0 0,3-1-79 0 0,-2 2 15 0 0,2-1-392 0 0,2 1-128 0 0,2-1-72 0 0,0 0-8 0 0,0 0-416 0 0,4-2 112 0 0,-2 0-784 0 0,3 1 200 0 0,-1-1 440 0 0,1 0-457 0 0,1-1-207 0 0</inkml:trace>
  <inkml:trace contextRef="#ctx0" brushRef="#br1" timeOffset="114">1412 5825 640 0 0,'2'-2'1972'0'0,"1"2"5861"0"0,-1 5-1728 0 0,-4-1-7229 0 0,-2 6 1717 0 0,0 0 0 0 0,1 0 0 0 0,0 1 0 0 0,1-1 0 0 0,-1 4-593 0 0,0 1 185 0 0,1-8-113 0 0,0 0 0 0 0,1 0 0 0 0,0 0 0 0 0,0 4-72 0 0,1-10 3 0 0,0 1 0 0 0,0-1 0 0 0,0 0 1 0 0,0 1-1 0 0,0-1 0 0 0,0 0 1 0 0,1 0-1 0 0,-1 1 0 0 0,0-1 0 0 0,1 0 1 0 0,-1 0-1 0 0,1 1 0 0 0,-1-1 0 0 0,1 0 1 0 0,0 0-1 0 0,-1 0 0 0 0,1 0 1 0 0,0 0-1 0 0,0 0 0 0 0,0 0 0 0 0,0 0 1 0 0,0 0-1 0 0,0-1 0 0 0,0 1 0 0 0,1 1-3 0 0,-1-2-42 0 0,0 0-1 0 0,-1 0 1 0 0,1 0-1 0 0,0 0 1 0 0,0 0-1 0 0,0 0 1 0 0,-1 0-1 0 0,1 0 1 0 0,0 0-1 0 0,0 0 0 0 0,-1 0 1 0 0,1 0-1 0 0,0 0 1 0 0,0-1-1 0 0,-1 1 1 0 0,1 0-1 0 0,0-1 1 0 0,0 1-1 0 0,-1 0 1 0 0,1-1-1 0 0,0 1 0 0 0,-1-1 1 0 0,1 1-1 0 0,0-1 43 0 0,16-16-1092 0 0,-10 10 575 0 0,-2 1 236 0 0,1 1 0 0 0,-1-2 0 0 0,-1 1 0 0 0,1 0 0 0 0,1-5 281 0 0,-2 5 81 0 0,0-1-1 0 0,1 1 0 0 0,-1 0 0 0 0,1 0 0 0 0,5-4-80 0 0,-10 10 33 0 0,0 0 0 0 0,0 0 0 0 0,0 0 0 0 0,0 0 0 0 0,0 0 0 0 0,0 0 0 0 0,0-1 0 0 0,0 1 0 0 0,1 0 0 0 0,-1 0 0 0 0,0 0 0 0 0,0 0 0 0 0,0 0 0 0 0,0 0 0 0 0,0 0 0 0 0,0 0 0 0 0,1 0 0 0 0,-1 0 0 0 0,0 0 0 0 0,0 0 0 0 0,0 0 0 0 0,0 0 0 0 0,0 0 0 0 0,1 0 0 0 0,-1 0 0 0 0,0 0 0 0 0,0 0 0 0 0,0 0 0 0 0,0 0 0 0 0,0 0-1 0 0,0 0 1 0 0,1 0 0 0 0,-1 0 0 0 0,0 0 0 0 0,0 0 0 0 0,0 0 0 0 0,0 1 0 0 0,0-1 0 0 0,0 0 0 0 0,0 0 0 0 0,0 0 0 0 0,1 0 0 0 0,-1 0 0 0 0,0 0 0 0 0,0 0 0 0 0,0 0 0 0 0,0 1-33 0 0,2 8 888 0 0,-1 15-79 0 0,-1-21-667 0 0,-2 25 430 0 0,1-22-633 0 0,0 0 0 0 0,1 0 0 0 0,-1 0 1 0 0,1 0-1 0 0,1 0 0 0 0,-1 0 0 0 0,1 0 0 0 0,0 3 61 0 0,0-8-312 0 0,-1-1 0 0 0,0 1 0 0 0,1 0 1 0 0,-1 0-1 0 0,1 0 0 0 0,-1 0 0 0 0,1-1 0 0 0,-1 1 0 0 0,1 0 0 0 0,0-1 0 0 0,-1 1 0 0 0,1 0 0 0 0,0 0 312 0 0,-1-1-606 0 0,1 0 1 0 0,0 1-1 0 0,-1-1 0 0 0,1 0 1 0 0,-1 0-1 0 0,1 0 1 0 0,-1 1-1 0 0,1-1 0 0 0,0 0 1 0 0,-1 0-1 0 0,1 0 1 0 0,-1 0-1 0 0,1 0 0 0 0,0 0 1 0 0,-1 0-1 0 0,1 0 1 0 0,0 0-1 0 0,-1 0 0 0 0,1-1 606 0 0,3 0-1783 0 0</inkml:trace>
  <inkml:trace contextRef="#ctx0" brushRef="#br1" timeOffset="115">1718 5807 776 0 0,'-2'-1'1062'0'0,"1"0"1"0"0,-1 0-1 0 0,0 0 0 0 0,0 0 0 0 0,1 1 1 0 0,-1-1-1 0 0,0 1 0 0 0,0-1 0 0 0,0 1 0 0 0,0 0 1 0 0,-1-1-1063 0 0,0 1 831 0 0,0 0 0 0 0,0 0 1 0 0,0 1-1 0 0,0-1 1 0 0,0 1-1 0 0,0-1 0 0 0,0 1-831 0 0,-1 1 252 0 0,0-1 0 0 0,1 0 0 0 0,-1 1 0 0 0,1 0-1 0 0,-1 0 1 0 0,1 0 0 0 0,0 0 0 0 0,0 1-1 0 0,0-1 1 0 0,0 1 0 0 0,-2 2-252 0 0,4-4 4 0 0,0-1 0 0 0,1 1 1 0 0,-1 0-1 0 0,0 0 0 0 0,1 0 1 0 0,-1 0-1 0 0,0 0 0 0 0,1 1 1 0 0,-1-1-1 0 0,1 0 0 0 0,0 0 1 0 0,-1 0-1 0 0,1 0 0 0 0,0 1 1 0 0,0-1-1 0 0,0 0-4 0 0,0 0-1 0 0,0 0 1 0 0,0-1-1 0 0,0 1 0 0 0,0-1 1 0 0,1 1-1 0 0,-1 0 0 0 0,0-1 0 0 0,1 1 1 0 0,-1-1-1 0 0,0 1 0 0 0,1-1 1 0 0,-1 1-1 0 0,0-1 0 0 0,1 1 1 0 0,-1-1-1 0 0,1 1 0 0 0,-1-1 1 0 0,1 1-1 0 0,-1-1 0 0 0,1 0 1 0 0,0 1 0 0 0,4 1-25 0 0,0 0 0 0 0,0-1 1 0 0,0 1-1 0 0,0-1 1 0 0,0 0-1 0 0,4 0 25 0 0,9 2-71 0 0,-14-2 39 0 0,-1 0 1 0 0,1 0-1 0 0,0 1 0 0 0,0-1 1 0 0,-1 1-1 0 0,1-1 1 0 0,-1 1-1 0 0,1 0 1 0 0,-1 1-1 0 0,0-1 0 0 0,0 1 1 0 0,0-1-1 0 0,0 1 1 0 0,0 0-1 0 0,-1 0 0 0 0,1 0 1 0 0,-1 0-1 0 0,0 0 1 0 0,1 2 31 0 0,-1-1 0 0 0,-1 0 1 0 0,1 0 0 0 0,-1 0-1 0 0,0 0 1 0 0,0 0-1 0 0,0 0 1 0 0,-1 0 0 0 0,1 0-1 0 0,-1 0 1 0 0,0 0-1 0 0,0 0 1 0 0,0 0 0 0 0,-1 0-1 0 0,0 0 1 0 0,1 0-1 0 0,-2 1 0 0 0,2-3 34 0 0,-1 0 0 0 0,0 1-1 0 0,0-1 1 0 0,0 0 0 0 0,-1 0-1 0 0,1 0 1 0 0,0 0 0 0 0,-1 0-1 0 0,1 0 1 0 0,-1 0-1 0 0,0 0 1 0 0,0 0 0 0 0,0-1-1 0 0,1 1 1 0 0,-2-1 0 0 0,1 1-1 0 0,0-1 1 0 0,0 0-1 0 0,0 0 1 0 0,0 0 0 0 0,-1 0-1 0 0,1 0 1 0 0,-1-1 0 0 0,1 1-1 0 0,0-1 1 0 0,-3 1-34 0 0,2-1-273 0 0,0 0 0 0 0,0-1 0 0 0,0 1 1 0 0,0 0-1 0 0,0-1 0 0 0,0 0 0 0 0,0 0 1 0 0,0 0-1 0 0,0 0 0 0 0,1 0 0 0 0,-1-1 0 0 0,0 1 1 0 0,1-1-1 0 0,-1 0 0 0 0,1 1 0 0 0,0-1 0 0 0,-1 0 1 0 0,1 0-1 0 0,0-1 0 0 0,0 0 273 0 0,-7-4-1879 0 0</inkml:trace>
  <inkml:trace contextRef="#ctx0" brushRef="#br1" timeOffset="116">1938 5905 0 0 0,'-7'-5'802'0'0,"5"4"1044"0"0,6-2 6375 0 0,-3 3-8029 0 0,-1 0-1 0 0,1 0 1 0 0,-1 0-1 0 0,0-1 1 0 0,1 1 0 0 0,-1 0-1 0 0,1 0 1 0 0,-1-1 0 0 0,1 1-1 0 0,-1 0 1 0 0,0-1-1 0 0,1 1 1 0 0,-1-1 0 0 0,0 1-1 0 0,1 0 1 0 0,-1-1-1 0 0,0 1 1 0 0,1-1 0 0 0,-1 1-1 0 0,0-1 1 0 0,0 1-1 0 0,0-1 1 0 0,0 1 0 0 0,1-1-1 0 0,-1 1 1 0 0,0-1 0 0 0,0 1-192 0 0,0-2 203 0 0,0 1 0 0 0,0-1 0 0 0,-1 1 1 0 0,1-1-1 0 0,0 1 0 0 0,0-1 0 0 0,-1 1 1 0 0,1 0-1 0 0,-1-1 0 0 0,0 0-203 0 0,0 0 120 0 0,0-1 0 0 0,-1 1 1 0 0,1 0-1 0 0,0-1 0 0 0,-1 1 0 0 0,0 0 0 0 0,0 0 0 0 0,1 0 0 0 0,-1 0 0 0 0,0 1 0 0 0,0-1 0 0 0,-1 0-120 0 0,1 1 40 0 0,0 0-1 0 0,0 0 1 0 0,0 0 0 0 0,0 1-1 0 0,0-1 1 0 0,0 1-1 0 0,0-1 1 0 0,-1 1 0 0 0,1-1-1 0 0,0 1 1 0 0,0 0-1 0 0,0 0 1 0 0,-1 0 0 0 0,1 0-1 0 0,0 1 1 0 0,0-1-1 0 0,0 1 1 0 0,-2 0-40 0 0,1 0 14 0 0,1 0-1 0 0,0 1 1 0 0,0-1 0 0 0,0 1 0 0 0,0 0-1 0 0,0 0 1 0 0,0 0 0 0 0,0 0 0 0 0,1 0-1 0 0,-1 0 1 0 0,1 0 0 0 0,-1 0 0 0 0,1 1-1 0 0,0-1 1 0 0,-1 2-14 0 0,-1 3 14 0 0,1-1 0 0 0,0 1 0 0 0,0-1 0 0 0,1 1 0 0 0,0-1 0 0 0,0 1 0 0 0,0 2-14 0 0,1-6-4 0 0,0 0 0 0 0,-1-1 1 0 0,1 1-1 0 0,1 0 0 0 0,-1 0 0 0 0,0-1 0 0 0,1 1 0 0 0,-1 0 0 0 0,1 0 0 0 0,0-1 0 0 0,0 1 0 0 0,0-1 1 0 0,0 1-1 0 0,0-1 0 0 0,1 1 0 0 0,-1-1 0 0 0,1 0 0 0 0,1 2 4 0 0,-2-3-8 0 0,0-1 0 0 0,-1 1 0 0 0,1-1 0 0 0,0 1 0 0 0,0-1 0 0 0,0 0 0 0 0,-1 1 0 0 0,1-1 1 0 0,0 0-1 0 0,0 0 0 0 0,0 0 0 0 0,0 0 0 0 0,0 0 0 0 0,0 0 0 0 0,-1 0 0 0 0,1 0 0 0 0,0 0 0 0 0,0 0 0 0 0,0 0 0 0 0,0 0 0 0 0,0-1 0 0 0,0 1 0 0 0,-1 0 0 0 0,1-1 0 0 0,0 1 1 0 0,0-1-1 0 0,-1 1 0 0 0,1-1 0 0 0,0 1 0 0 0,0-1 0 0 0,-1 1 0 0 0,1-1 0 0 0,-1 0 8 0 0,5-3-49 0 0,0 0 1 0 0,-1-1-1 0 0,0 1 0 0 0,1-3 49 0 0,-2 4-23 0 0,3-5-3 0 0,0 0 0 0 0,0 0-1 0 0,-1 0 1 0 0,0-1 0 0 0,0 1 0 0 0,-1-1 0 0 0,0-1 0 0 0,0-2 26 0 0,-4 12 15 0 0,1-1 0 0 0,-1 0 1 0 0,0 1-1 0 0,0-1 0 0 0,0 0 1 0 0,0 1-1 0 0,0-1 0 0 0,0 0 1 0 0,0 1-1 0 0,0-1 0 0 0,0 0 1 0 0,0 1-1 0 0,0-1 0 0 0,0 0 1 0 0,0 1-1 0 0,-1-1 0 0 0,1 0 1 0 0,0 1-16 0 0,4 11 436 0 0,-2-6-351 0 0,0 1 0 0 0,0 0 0 0 0,0 0-1 0 0,-1 0 1 0 0,0 0 0 0 0,0 0 0 0 0,0 0 0 0 0,-1 4-85 0 0,2 13 137 0 0,2-1-75 0 0,-2 1 1 0 0,0 0-1 0 0,-2-1 1 0 0,0 1-1 0 0,-4 22-62 0 0,3-38 31 0 0,-1-1 1 0 0,0 1-1 0 0,0-1 0 0 0,-1 0 1 0 0,1 1-1 0 0,-1-1 1 0 0,-1 0-1 0 0,1-1 0 0 0,-1 1 1 0 0,0 0-1 0 0,0-1 0 0 0,-3 2-31 0 0,5-4 26 0 0,-1 0-1 0 0,0-1 1 0 0,1 0-1 0 0,-1 1 1 0 0,0-1-1 0 0,0 0 0 0 0,0-1 1 0 0,-1 1-1 0 0,1 0 1 0 0,0-1-1 0 0,-1 0 1 0 0,1 0-1 0 0,0 0 1 0 0,-1 0-1 0 0,0 0 0 0 0,1-1 1 0 0,-1 0-1 0 0,1 1 1 0 0,-1-1-1 0 0,0-1 1 0 0,1 1-1 0 0,-1 0 1 0 0,-2-2-26 0 0,4 2-88 0 0,0-1 0 0 0,1 1 1 0 0,-1-1-1 0 0,1 0 1 0 0,-1 1-1 0 0,1-1 1 0 0,-1 0-1 0 0,1 0 1 0 0,0 0-1 0 0,-1 0 1 0 0,1-1-1 0 0,0 1 1 0 0,0 0-1 0 0,0 0 1 0 0,0-1-1 0 0,0 1 0 0 0,0-1 1 0 0,0 1-1 0 0,0-1 1 0 0,1 1-1 0 0,-1-1 1 0 0,0 1-1 0 0,1-1 1 0 0,-1 0-1 0 0,1 1 1 0 0,0-1-1 0 0,0 0 1 0 0,-1 1-1 0 0,1-1 1 0 0,0 0-1 0 0,1 1 1 0 0,-1-1-1 0 0,0 0 0 0 0,1 0 88 0 0,-1-4-1042 0 0,1 1-1 0 0,0 0 0 0 0,1 0 0 0 0,-1 0 0 0 0,1-1 1043 0 0,12-20-9304 0 0,-4 12 5887 0 0</inkml:trace>
  <inkml:trace contextRef="#ctx0" brushRef="#br1" timeOffset="117">2164 5926 32 0 0,'2'-6'296'0'0,"1"-1"1"0"0,-1 1-1 0 0,0 0 1 0 0,-1-1-1 0 0,1 0-296 0 0,2-11 1941 0 0,-4 17-1452 0 0,1 0 0 0 0,-1 0 0 0 0,0 0 0 0 0,0-1 0 0 0,0 1 1 0 0,0 0-1 0 0,1 0 0 0 0,-2 0 0 0 0,1 0 0 0 0,0 0 0 0 0,0 0 0 0 0,0 0 0 0 0,0 0 0 0 0,-1 0 0 0 0,1 0 0 0 0,-1-1-489 0 0,1 1 251 0 0,-1 0 0 0 0,1 1 0 0 0,-1-1 0 0 0,1 0 0 0 0,-1 1 0 0 0,0-1 0 0 0,1 0 0 0 0,-1 1 0 0 0,0-1-1 0 0,1 1 1 0 0,-1-1 0 0 0,0 1 0 0 0,0 0 0 0 0,0-1 0 0 0,1 1 0 0 0,-2-1-251 0 0,0 1 233 0 0,0-1-1 0 0,-1 1 0 0 0,1 0 1 0 0,0 0-1 0 0,-1 0 0 0 0,1 0 1 0 0,0 0-1 0 0,0 0 0 0 0,-1 1 1 0 0,1-1-1 0 0,0 1 0 0 0,0-1 1 0 0,0 1-1 0 0,-2 1-232 0 0,-3 2 167 0 0,1 0-1 0 0,-1 0 1 0 0,1 1 0 0 0,0 0-1 0 0,0 0 1 0 0,1 1 0 0 0,0-1-1 0 0,0 1 1 0 0,0 0-1 0 0,0 1 1 0 0,1-1 0 0 0,0 1-1 0 0,1 0 1 0 0,-1 0 0 0 0,1 0-1 0 0,1 1 1 0 0,-1-1 0 0 0,1 0-1 0 0,1 1 1 0 0,-1 0 0 0 0,1-1-1 0 0,1 1 1 0 0,-1 0 0 0 0,2 6-168 0 0,-2-14-10 0 0,1 1-1 0 0,0 0 1 0 0,1-1-1 0 0,-1 1 1 0 0,0-1-1 0 0,0 1 1 0 0,0 0 0 0 0,0-1-1 0 0,0 1 1 0 0,1 0-1 0 0,-1-1 1 0 0,0 1-1 0 0,0-1 1 0 0,1 1-1 0 0,-1-1 1 0 0,0 1-1 0 0,1-1 1 0 0,-1 1-1 0 0,1-1 1 0 0,-1 1-1 0 0,1-1 1 0 0,-1 1-1 0 0,1-1 1 0 0,-1 0-1 0 0,1 1 1 0 0,-1-1-1 0 0,1 1 12 0 0,1-1-61 0 0,-1 0-1 0 0,0 0 1 0 0,0 0 0 0 0,1 0 0 0 0,-1 0-1 0 0,0 0 1 0 0,0 0 0 0 0,1 0-1 0 0,-1 0 1 0 0,0-1 0 0 0,0 1-1 0 0,1 0 1 0 0,0-1 61 0 0,3-2-372 0 0,1 1-1 0 0,-1-1 1 0 0,0 0-1 0 0,0-1 1 0 0,5-3 372 0 0,13-13-3315 0 0,9-11 3315 0 0,-24 22-336 0 0,-1 1 1 0 0,0-1-1 0 0,0 0 0 0 0,-1 0 0 0 0,4-8 336 0 0,-4-2 485 0 0,-6 19-386 0 0,0 0 1 0 0,0-1 0 0 0,1 1 0 0 0,-1-1-1 0 0,0 1 1 0 0,0 0 0 0 0,0-1 0 0 0,0 1-1 0 0,0-1 1 0 0,0 1 0 0 0,0-1 0 0 0,0 1-1 0 0,0-1 1 0 0,0 1 0 0 0,0 0 0 0 0,0-1-1 0 0,0 1 1 0 0,0-1 0 0 0,0 1 0 0 0,-1 0-1 0 0,1-1 1 0 0,0 1 0 0 0,0-1 0 0 0,0 1-1 0 0,-1 0 1 0 0,1-1 0 0 0,0 1 0 0 0,-1 0-1 0 0,1-1 1 0 0,0 1 0 0 0,-1 0 0 0 0,1-1-1 0 0,0 1 1 0 0,-1 0 0 0 0,1 0-1 0 0,0 0 1 0 0,-1-1 0 0 0,1 1 0 0 0,-1 0-100 0 0,1 0 105 0 0,-1 0 1 0 0,0 0 0 0 0,0 1-1 0 0,1-1 1 0 0,-1 0 0 0 0,0 0-1 0 0,1 1 1 0 0,-1-1 0 0 0,0 1-1 0 0,1-1 1 0 0,-1 0 0 0 0,1 1-1 0 0,-1-1 1 0 0,0 1 0 0 0,1-1-1 0 0,-1 1 1 0 0,1 0 0 0 0,0-1-1 0 0,-1 1-105 0 0,-10 15 702 0 0,8-10-471 0 0,1-3-151 0 0,0 0 0 0 0,1 1 0 0 0,-1-1 0 0 0,1 1 0 0 0,0-1-1 0 0,0 1 1 0 0,0-1 0 0 0,0 1 0 0 0,0 0 0 0 0,1 0 0 0 0,0-1-1 0 0,0 1 1 0 0,0 0 0 0 0,0 0 0 0 0,1 0 0 0 0,-1 0-80 0 0,1-2-218 0 0,-1 1 0 0 0,1-1 1 0 0,0 0-1 0 0,0 0 0 0 0,0 1 1 0 0,0-1-1 0 0,0 0 0 0 0,0 0 1 0 0,0 0-1 0 0,1 0 0 0 0,-1-1 1 0 0,1 2 217 0 0,-1-2-713 0 0,1 0 0 0 0,-1 0 1 0 0,1 0-1 0 0,-1 0 1 0 0,1 0-1 0 0,-1 0 0 0 0,1 0 1 0 0,-1 0-1 0 0,1-1 1 0 0,0 1-1 0 0,0-1 1 0 0,-1 1-1 0 0,1-1 0 0 0,0 0 1 0 0,0 1-1 0 0,1-1 713 0 0,4 0-6947 0 0</inkml:trace>
  <inkml:trace contextRef="#ctx0" brushRef="#br1" timeOffset="118">2286 5721 1016 0 0,'-2'-9'3590'0'0,"-1"-14"5638"0"0,3 22-8908 0 0,0 0 0 0 0,0-1 0 0 0,0 1 0 0 0,0 0-1 0 0,0 0 1 0 0,0 0 0 0 0,0 0 0 0 0,0 0-1 0 0,1 0 1 0 0,-1 0 0 0 0,0 0 0 0 0,1 0 0 0 0,-1 0-1 0 0,1 0 1 0 0,-1 0 0 0 0,1 0 0 0 0,0 0-320 0 0,-1 1 21 0 0,0 0 0 0 0,0-1 1 0 0,0 1-1 0 0,1 0 0 0 0,-1 0 1 0 0,0 0-1 0 0,0 0 0 0 0,0 0 1 0 0,1 0-1 0 0,-1-1 0 0 0,0 1 1 0 0,0 0-1 0 0,0 0 0 0 0,1 0 1 0 0,-1 0-1 0 0,0 0 0 0 0,0 0 1 0 0,1 0-1 0 0,-1 0 0 0 0,0 0 0 0 0,0 0 1 0 0,0 0-1 0 0,1 0 0 0 0,-1 0 1 0 0,0 0-1 0 0,0 0 0 0 0,1 1 1 0 0,-1-1-1 0 0,0 0 0 0 0,0 0 1 0 0,0 0-1 0 0,1 0 0 0 0,-1 0 1 0 0,0 0-1 0 0,0 0 0 0 0,0 1 1 0 0,0-1-1 0 0,1 0 0 0 0,-1 0 0 0 0,0 0 1 0 0,0 1-1 0 0,0-1 0 0 0,0 0 1 0 0,0 0-1 0 0,0 0 0 0 0,1 1 1 0 0,-1-1-1 0 0,0 0 0 0 0,0 0 1 0 0,0 0-1 0 0,0 1 0 0 0,0-1 1 0 0,0 0-1 0 0,0 0 0 0 0,0 1 1 0 0,0-1-1 0 0,0 0-21 0 0,3 16 462 0 0,-3-16-439 0 0,1 19 185 0 0,0 0 0 0 0,-2 0 0 0 0,0 0 0 0 0,-3 13-208 0 0,1-8 68 0 0,1 0 0 0 0,1 12-68 0 0,1-36-10 0 0,-1 1 0 0 0,1 0 0 0 0,0 0 0 0 0,1 0 0 0 0,-1 0-1 0 0,0 0 1 0 0,0 0 0 0 0,0 0 0 0 0,0 0 0 0 0,1 0 0 0 0,-1 0-1 0 0,0 0 1 0 0,1 0 0 0 0,-1-1 0 0 0,1 1 0 0 0,-1 0 0 0 0,1 0 10 0 0,0 0-28 0 0,-1-1 1 0 0,0 0-1 0 0,1 0 0 0 0,-1 0 1 0 0,0 0-1 0 0,1 0 1 0 0,-1 0-1 0 0,0 0 1 0 0,1 0-1 0 0,-1 0 0 0 0,1 0 1 0 0,-1 0-1 0 0,0 0 1 0 0,1 0-1 0 0,-1-1 1 0 0,0 1-1 0 0,1 0 1 0 0,-1 0-1 0 0,0 0 0 0 0,1 0 1 0 0,-1 0-1 0 0,0-1 1 0 0,0 1-1 0 0,1 0 1 0 0,-1 0-1 0 0,0-1 0 0 0,0 1 1 0 0,1 0-1 0 0,-1-1 28 0 0,4-3-308 0 0,-1 0 0 0 0,0 0-1 0 0,0-1 1 0 0,0 1-1 0 0,0-1 309 0 0,2-3-324 0 0,0 0 0 0 0,0 1-1 0 0,0 0 1 0 0,7-6 324 0 0,-10 11 48 0 0,0 0-1 0 0,0 0 1 0 0,0 0 0 0 0,0 0-1 0 0,0 1 1 0 0,1-1 0 0 0,-1 1 0 0 0,1 0-1 0 0,-1-1 1 0 0,1 1 0 0 0,-1 0-1 0 0,1 0 1 0 0,0 1 0 0 0,-1-1-1 0 0,1 0 1 0 0,0 1 0 0 0,2 0-48 0 0,-4 0 38 0 0,0 0 1 0 0,1 0 0 0 0,-1 0 0 0 0,0 0 0 0 0,1 1-1 0 0,-1-1 1 0 0,0 1 0 0 0,0-1 0 0 0,1 1-1 0 0,-1-1 1 0 0,0 1 0 0 0,0 0 0 0 0,0-1-1 0 0,1 1 1 0 0,-1 0 0 0 0,0 0 0 0 0,0 0 0 0 0,0 0-1 0 0,-1 0 1 0 0,1 0 0 0 0,0 0-39 0 0,1 1 42 0 0,-1 1 0 0 0,0-1 1 0 0,0 0-1 0 0,0 1 0 0 0,0-1 0 0 0,0 1 1 0 0,-1 0-1 0 0,1-1 0 0 0,-1 1 0 0 0,1 2-42 0 0,-1 1 62 0 0,0 0 0 0 0,0 0 0 0 0,-1 0-1 0 0,0-1 1 0 0,0 1 0 0 0,0 0 0 0 0,0 0-1 0 0,-1-1 1 0 0,-2 5-62 0 0,2-4 79 0 0,-1 0 0 0 0,0 0 0 0 0,0-1 0 0 0,-1 1 0 0 0,0-1-1 0 0,0 0 1 0 0,0 0 0 0 0,0 0 0 0 0,-1-1 0 0 0,0 0 0 0 0,0 0 0 0 0,0 0 0 0 0,0 0 0 0 0,-1-1 0 0 0,0 0-1 0 0,1 0 1 0 0,-1 0 0 0 0,0-1 0 0 0,-1 1-79 0 0,6-3-87 0 0,0 0 1 0 0,0 0-1 0 0,0 1 0 0 0,0-1 1 0 0,0 0-1 0 0,0 0 0 0 0,1 0 0 0 0,-1-1 1 0 0,0 1-1 0 0,0 0 0 0 0,0 0 1 0 0,0 0-1 0 0,0-1 0 0 0,0 1 1 0 0,1 0-1 0 0,-1-1 0 0 0,0 1 0 0 0,0 0 1 0 0,1-1-1 0 0,-1 1 0 0 0,0-1 1 0 0,0 0-1 0 0,1 1 0 0 0,-1-1 1 0 0,1 1-1 0 0,-1-1 0 0 0,0 0 0 0 0,1 0 1 0 0,-1 1-1 0 0,1-1 0 0 0,0 0 1 0 0,-1 0-1 0 0,1 0 0 0 0,0 1 0 0 0,-1-2 87 0 0,0-1-1238 0 0,0-1 0 0 0,0 1 0 0 0,0-1 0 0 0,1 1 0 0 0,-1-1-1 0 0,1 0 1 0 0,0 1 0 0 0,0-2 1238 0 0,1-8-7370 0 0</inkml:trace>
  <inkml:trace contextRef="#ctx0" brushRef="#br1" timeOffset="119">2529 5910 680 0 0,'-6'-3'9635'0'0,"4"-2"-3374"0"0,2 4-5792 0 0,0 0 0 0 0,0 0 1 0 0,0 0-1 0 0,1 0 0 0 0,-1 0 0 0 0,0 0 0 0 0,1 0 1 0 0,-1 0-1 0 0,0 0 0 0 0,1 0 0 0 0,0-1-469 0 0,20-27-957 0 0,-17 25 2176 0 0,13-15-1080 0 0,-9 11-391 0 0,-1-1 0 0 0,0 0 0 0 0,0-1 252 0 0,-7 10-19 0 0,0 0-1 0 0,0 0 1 0 0,1-1 0 0 0,-1 1-1 0 0,0 0 1 0 0,0 0 0 0 0,0-1-1 0 0,1 1 1 0 0,-1 0-1 0 0,0-1 1 0 0,0 1 0 0 0,0 0-1 0 0,0-1 1 0 0,0 1 0 0 0,0 0-1 0 0,0-1 1 0 0,0 1 0 0 0,0 0-1 0 0,0-1 1 0 0,0 1 0 0 0,0 0-1 0 0,0 0 1 0 0,0-1 0 0 0,0 1-1 0 0,0 0 1 0 0,0-1 0 0 0,0 1-1 0 0,-1 0 1 0 0,1-1 0 0 0,0 1 19 0 0,-10-2-219 0 0,8 2 263 0 0,-1 0 1 0 0,0 1-1 0 0,1-1 0 0 0,-1 1 0 0 0,0 0 0 0 0,1 0 0 0 0,-2 0-44 0 0,-2 3 200 0 0,0 1-1 0 0,0-1 1 0 0,1 1-1 0 0,-1 0 0 0 0,1 1 1 0 0,0-1-1 0 0,1 1 0 0 0,-1 0 1 0 0,1 0-1 0 0,0 1 0 0 0,1-1 1 0 0,-1 1-1 0 0,1 0 0 0 0,1 0 1 0 0,-1 0-1 0 0,1 0 0 0 0,0 0 1 0 0,1 1-1 0 0,0-1 0 0 0,0 0 1 0 0,1 1-1 0 0,-1-1 0 0 0,2 1 1 0 0,-1-1-1 0 0,2 5-199 0 0,-2-9-17 0 0,1-1-1 0 0,0 1 1 0 0,0-1-1 0 0,0 1 1 0 0,0-1 0 0 0,0 0-1 0 0,0 1 1 0 0,1-1-1 0 0,-1 0 1 0 0,1 0-1 0 0,0 0 1 0 0,0 0-1 0 0,-1 0 1 0 0,1 0 0 0 0,0-1-1 0 0,1 1 1 0 0,-1-1-1 0 0,0 1 1 0 0,0-1-1 0 0,1 0 1 0 0,-1 0-1 0 0,1 0 1 0 0,-1 0 0 0 0,1 0-1 0 0,-1 0 1 0 0,1-1-1 0 0,0 1 18 0 0,6 0-367 0 0,1 0 0 0 0,-1-1 1 0 0,1 0-1 0 0,-1-1 0 0 0,0 1 0 0 0,1-2 0 0 0,0 0 367 0 0,23-4-1256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6:01:45.041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4F8B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88 911 1008 0 0,'-1'0'618'0'0,"1"0"0"0"0,-1 0 0 0 0,1 1-1 0 0,-1-1 1 0 0,1 0 0 0 0,-1 1 0 0 0,0-1-1 0 0,1 0 1 0 0,-1 1 0 0 0,1-1 0 0 0,0 1-1 0 0,-1-1 1 0 0,1 1 0 0 0,-1-1 0 0 0,1 1 0 0 0,-1-1-618 0 0,-4 11 3713 0 0,-1 1-2682 0 0,5-10-1023 0 0,0 0 0 0 0,0 0 1 0 0,0 0-1 0 0,0 0 0 0 0,0 0 0 0 0,0 0 1 0 0,1 0-1 0 0,-1 0 0 0 0,1 0 0 0 0,-1 0 1 0 0,1 1-1 0 0,0 1-8 0 0,0 3 84 0 0,0 1 0 0 0,0-1-1 0 0,1 5-83 0 0,0-10 37 0 0,-1 1 0 0 0,1-1-1 0 0,0 1 1 0 0,-1-1-1 0 0,1 0 1 0 0,0 1-1 0 0,1-1 1 0 0,-1 1-37 0 0,6 10 217 0 0,-4-3 31 0 0,-1-1 0 0 0,0 1 1 0 0,0 0-1 0 0,-1-1 0 0 0,0 1 1 0 0,0 2-249 0 0,3 27 734 0 0,2-6-258 0 0,-2-14-190 0 0,-1 1 1 0 0,-1-1-1 0 0,0 5-286 0 0,-1 15 379 0 0,2-1 0 0 0,4 18-379 0 0,-2-11 302 0 0,0 30-302 0 0,1 13 81 0 0,4 73-21 0 0,-3-38-54 0 0,13 361 18 0 0,-18-425-16 0 0,0 51 12 0 0,3 93 16 0 0,-1 46 173 0 0,-1-36 14 0 0,5 339 388 0 0,-4-138-379 0 0,5 834 160 0 0,-16-764-298 0 0,0-37-72 0 0,13-152-20 0 0,-5-283-4 0 0,7 257-94 0 0,-9-120-61 0 0,-1 81-147 0 0,1-140 150 0 0,-2 56-199 0 0,-8-44 54 0 0,6 9-910 0 0,5 57 1209 0 0,1-156-92 0 0,1 285-4615 0 0,0-161-5357 0 0,0-52 6033 0 0,-1-41 3451 0 0</inkml:trace>
  <inkml:trace contextRef="#ctx0" brushRef="#br0" timeOffset="1">46 907 528 0 0,'-12'0'1114'0'0,"4"-1"2763"0"0,7 1-3372 0 0,1 0 1 0 0,-1 0 0 0 0,1 1-1 0 0,-1-1 1 0 0,1 0 0 0 0,0 0-1 0 0,-1 0 1 0 0,1 1 0 0 0,-1-1-1 0 0,1 0 1 0 0,0 0 0 0 0,-1 1-1 0 0,1-1 1 0 0,0 0 0 0 0,-1 1-1 0 0,1-1 1 0 0,-1 1-506 0 0,-6 3 5009 0 0,-2 1-4005 0 0,9-5-987 0 0,0 0-1 0 0,0 0 1 0 0,0 1 0 0 0,0-1-1 0 0,-1 0 1 0 0,1 0 0 0 0,0 1-1 0 0,0-1 1 0 0,0 0 0 0 0,0 0-1 0 0,0 1 1 0 0,0-1 0 0 0,0 0-1 0 0,0 0 1 0 0,0 1 0 0 0,0-1 0 0 0,-1 0-1 0 0,1 0 1 0 0,0 1 0 0 0,1-1-1 0 0,-1 0 1 0 0,0 0 0 0 0,0 1-1 0 0,0-1 1 0 0,0 0 0 0 0,0 1-1 0 0,0-1 1 0 0,0 0 0 0 0,0 0-1 0 0,0 0 1 0 0,0 1 0 0 0,1-1-1 0 0,-1 0 1 0 0,0 0-17 0 0,1 2 12 0 0,-1-1 0 0 0,1 0 0 0 0,0 0-1 0 0,0-1 1 0 0,0 1 0 0 0,0 0 0 0 0,0 0 0 0 0,0 0 0 0 0,0 0-1 0 0,0-1 1 0 0,0 1 0 0 0,0-1 0 0 0,0 1 0 0 0,1-1 0 0 0,-1 1-1 0 0,0-1 1 0 0,0 0 0 0 0,0 1 0 0 0,1-1 0 0 0,-1 0 0 0 0,0 0 0 0 0,0 0-1 0 0,1 0 1 0 0,-1 0 0 0 0,1 0-12 0 0,14 1 41 0 0,0 1-8 0 0,-1-1 0 0 0,16 0-33 0 0,14-1 43 0 0,11 7 124 0 0,0 2 0 0 0,-1 2 0 0 0,6 4-167 0 0,98 20 479 0 0,-70-16-364 0 0,1-4 0 0 0,1-4 0 0 0,24-3-115 0 0,275-5 40 0 0,-252-11-18 0 0,-15 0-3 0 0,-31 5-10 0 0,395-9-19 0 0,-106-4 10 0 0,0-19 5 0 0,-40 3-154 0 0,15 1-1052 0 0,-175 16 195 0 0,-15 5-310 0 0,-28 2-225 0 0,-26 1-520 0 0,148 0-11401 0 0,-166 6 13206 0 0,-9 0-391 0 0</inkml:trace>
  <inkml:trace contextRef="#ctx0" brushRef="#br0" timeOffset="2">4636 811 216 0 0,'0'-6'-732'0'0,"-4"1"5441"0"0,4 4-3957 0 0,-1 1 0 0 0,0-1-1 0 0,0 1 1 0 0,0 0 0 0 0,1-1 0 0 0,-1 1-1 0 0,0 0 1 0 0,0 0 0 0 0,0 0-1 0 0,0 0 1 0 0,0 0 0 0 0,0 0 0 0 0,0 0-752 0 0,1 0 49 0 0,-1 0 1 0 0,1 0 0 0 0,0-1-1 0 0,0 1 1 0 0,-1 0 0 0 0,1 0-1 0 0,0 0 1 0 0,0 0 0 0 0,-1 0 0 0 0,1 0-1 0 0,0-1 1 0 0,0 1 0 0 0,0 0-1 0 0,0 0 1 0 0,-1 0 0 0 0,1-1-1 0 0,0 1 1 0 0,0 0 0 0 0,0 0-1 0 0,0-1 1 0 0,0 1 0 0 0,-1 0 0 0 0,1 0-1 0 0,0-1 1 0 0,0 1 0 0 0,0 0-1 0 0,0 0 1 0 0,0-1 0 0 0,0 1-1 0 0,0 0 1 0 0,0 0 0 0 0,0-1-1 0 0,0 1 1 0 0,0 0-50 0 0,1-13 1237 0 0,-1 8-191 0 0,-3 8 451 0 0,3-2-1429 0 0,0 0 0 0 0,0 0 0 0 0,0 0 0 0 0,-1 0-1 0 0,1 0 1 0 0,0 0 0 0 0,0 0 0 0 0,0 0 0 0 0,1 0 0 0 0,-1 0 0 0 0,0 0 0 0 0,0 0 0 0 0,1 1 0 0 0,-1-2 0 0 0,0 1 0 0 0,1 0 0 0 0,-1 0-1 0 0,1 0 1 0 0,-1 0 0 0 0,1 0 0 0 0,-1 0 0 0 0,2 0-68 0 0,2 8 689 0 0,9 17 593 0 0,-11-21-1157 0 0,0-1 0 0 0,0 1 0 0 0,0 0 0 0 0,3 3-125 0 0,5 10 177 0 0,-7-10-149 0 0,1 0 0 0 0,0-1 0 0 0,0 0 0 0 0,1 0 0 0 0,0 0 0 0 0,0 0 0 0 0,1-1 0 0 0,0 0 0 0 0,5 4-28 0 0,39 38 77 0 0,-46-45-66 0 0,91 76 214 0 0,-20-17 24 0 0,-14-13-81 0 0,-26-20-104 0 0,1-2 0 0 0,1-1 1 0 0,33 16-65 0 0,-26-21 58 0 0,20 6-58 0 0,8 3 54 0 0,-58-24-49 0 0,7 3 9 0 0,0 2-1 0 0,-1 0 0 0 0,17 12-13 0 0,-35-21-7 0 0,7 4-96 0 0,-1 1-1 0 0,0-1 1 0 0,1 4 103 0 0,-7-8-173 0 0,1 1 0 0 0,-1-1 0 0 0,0 1 1 0 0,-1 0-1 0 0,1 0 0 0 0,-1-1 0 0 0,1 1 0 0 0,-1 1 1 0 0,0-1-1 0 0,0 0 0 0 0,0 0 0 0 0,0 1 173 0 0,5 6-4439 0 0,-6-11 2195 0 0</inkml:trace>
  <inkml:trace contextRef="#ctx0" brushRef="#br0" timeOffset="3">5524 1479 64 0 0,'2'7'7139'0'0,"4"12"-2942"0"0,-2-2-5780 0 0,-1 8-4879 0 0,1-3 9718 0 0,4 51 2633 0 0,-1-9-4254 0 0,4 98-825 0 0,2-38-735 0 0,-2-24-46 0 0,14 169 7 0 0,-12-106-7 0 0,6 106 18 0 0,-3-24-66 0 0,5 123 290 0 0,-11 650 914 0 0,-28-455-1066 0 0,-17 1 221 0 0,28-454-189 0 0,-21 291 965 0 0,-18 289 960 0 0,24 0-1234 0 0,21-602-836 0 0,1 243-119 0 0,1-97-1032 0 0,1 91-4365 0 0,0-262 3129 0 0</inkml:trace>
  <inkml:trace contextRef="#ctx0" brushRef="#br0" timeOffset="4">191 8657 296 0 0,'-1'0'61'0'0,"-4"0"53"0"0,0-1 0 0 0,1 0 0 0 0,-1 0 0 0 0,0-1 0 0 0,0 1 0 0 0,1-1 0 0 0,-1 0 0 0 0,0 0 0 0 0,1-1 0 0 0,0 1 0 0 0,-1-1-114 0 0,5 2 2 0 0,-1 1 1 0 0,1 0-1 0 0,0 0 1 0 0,0 0-1 0 0,0 0 0 0 0,0 0 1 0 0,0 0-1 0 0,0 0 0 0 0,-1-1 1 0 0,1 1-1 0 0,0 0 1 0 0,0 0-1 0 0,0 0 0 0 0,0 0 1 0 0,0-1-1 0 0,0 1 1 0 0,0 0-1 0 0,0 0 0 0 0,0 0 1 0 0,0 0-1 0 0,0-1 0 0 0,0 1 1 0 0,0 0-1 0 0,0 0 1 0 0,0 0-1 0 0,0 0 0 0 0,0-1 1 0 0,0 1-1 0 0,0 0 0 0 0,0 0 1 0 0,0 0-1 0 0,0-1 1 0 0,0 1-1 0 0,0 0-2 0 0,0-4 24 0 0,0 4-24 0 0,-1 0 0 0 0,1-1-1 0 0,0 1 1 0 0,0 0-1 0 0,0 0 1 0 0,0-1 0 0 0,0 1-1 0 0,0 0 1 0 0,0 0 0 0 0,-1 0-1 0 0,1-1 1 0 0,0 1-1 0 0,0 0 1 0 0,0 0 0 0 0,0-1-1 0 0,0 1 1 0 0,0 0 0 0 0,0 0-1 0 0,0-1 1 0 0,0 1-1 0 0,0 0 1 0 0,0 0 0 0 0,0-1-1 0 0,1 1 1 0 0,-1 0 0 0 0,0 0-1 0 0,0-1 1 0 0,0 1-1 0 0,0 0 1 0 0,0 0 0 0 0,13-7-26 0 0,-13 7 26 0 0,7-3 17 0 0,1 1 1 0 0,-1 0-1 0 0,1 1 0 0 0,-1 0 0 0 0,1 0 1 0 0,0 1-1 0 0,-1-1 0 0 0,1 2 1 0 0,4 0-18 0 0,14-1 115 0 0,135 5 2512 0 0,-101-3 1279 0 0,56 4-1201 0 0,124 14-420 0 0,-22-2-803 0 0,11-1-84 0 0,-79-7-521 0 0,973 30 2029 0 0,3-52-3170 0 0,-846 7 286 0 0,487-12-1626 0 0,-255-4-6940 0 0,-328 6 1597 0 0,-102 7 5596 0 0</inkml:trace>
  <inkml:trace contextRef="#ctx0" brushRef="#br0" timeOffset="5">4713 970 0 0 0,'0'-2'15'0'0,"0"0"0"0"0,0 1-1 0 0,1-1 1 0 0,-1 0 0 0 0,1 1 0 0 0,-1-1 0 0 0,1 1 0 0 0,-1-1-1 0 0,1 0 1 0 0,0 1 0 0 0,0-1 0 0 0,0 1-15 0 0,0 0 34 0 0,0 0 0 0 0,-1 0 0 0 0,1 0 0 0 0,-1-1 0 0 0,1 1 0 0 0,-1 0 0 0 0,1 0 0 0 0,-1 0 0 0 0,1 0 1 0 0,-1-1-1 0 0,0 1 0 0 0,0 0 0 0 0,0 0 0 0 0,0-2-34 0 0,1-8 430 0 0,-1 5-70 0 0,-9-1-35 0 0,6 5-158 0 0,2 1-115 0 0,0 0-1 0 0,0 1 0 0 0,0-1 1 0 0,-1 0-1 0 0,1 1 0 0 0,0-1 1 0 0,0 1-1 0 0,0 0 0 0 0,-1-1 1 0 0,0 1-52 0 0,-2 3 650 0 0,3 7 715 0 0,0 0 2162 0 0,0-9-3426 0 0,1 1-1 0 0,0-1 1 0 0,0 0-1 0 0,0 0 1 0 0,0 1-1 0 0,0-1 1 0 0,0 0-1 0 0,0 0 0 0 0,0 1 1 0 0,0 0-101 0 0,2 7 318 0 0,-2 1 1 0 0,1-1 0 0 0,-1 1-1 0 0,-1-1 1 0 0,0 1-1 0 0,0-1 1 0 0,-2 7-319 0 0,-2 24 282 0 0,-6 81 274 0 0,0-10-27 0 0,7-36-177 0 0,-1 17 961 0 0,-9 32-1313 0 0,8-83 287 0 0,0 5 316 0 0,-2-1 1 0 0,-2-1-1 0 0,-7 18-603 0 0,1-2 950 0 0,12-44-441 0 0,-1 1-1 0 0,0-1 1 0 0,-1 0-1 0 0,-4 9-508 0 0,5-12 300 0 0,5-8-137 0 0,0-5-161 0 0,0 0 1 0 0,0 0 0 0 0,0 0 0 0 0,0 0 0 0 0,0 0 0 0 0,0 1-1 0 0,0-1 1 0 0,0 0 0 0 0,0 0 0 0 0,0 0 0 0 0,0 0-1 0 0,1 0 1 0 0,-1 0 0 0 0,0 0 0 0 0,0 0 0 0 0,0 0 0 0 0,0 0-1 0 0,0 0 1 0 0,0 0 0 0 0,0 0 0 0 0,0 0 0 0 0,0 0 0 0 0,0 0-1 0 0,0 0 1 0 0,0 0 0 0 0,1 0 0 0 0,-1 0 0 0 0,0 0 0 0 0,0 0-1 0 0,0 0 1 0 0,0 0 0 0 0,0-1 0 0 0,0 1 0 0 0,0 0-1 0 0,0 0 1 0 0,0 0 0 0 0,0 0 0 0 0,0 0 0 0 0,0 0 0 0 0,0 0-1 0 0,0 0 1 0 0,0 0 0 0 0,0 0 0 0 0,0 0 0 0 0,1 0 0 0 0,-1 0-1 0 0,0 0 1 0 0,0 0 0 0 0,0-1 0 0 0,0 1 0 0 0,0 0 0 0 0,0 0-1 0 0,0 0 1 0 0,0 0 0 0 0,0 0-3 0 0,6-6 19 0 0,0 1 0 0 0,0 0 0 0 0,1 0 0 0 0,4-2-19 0 0,10-8 19 0 0,49-32-17 0 0,2 3 1 0 0,17-4-3 0 0,-73 39-8 0 0,38-19-31 0 0,2 3 1 0 0,22-6 38 0 0,119-31-48 0 0,-164 54 53 0 0,0 1 0 0 0,18 0-5 0 0,66-3 67 0 0,-110 9-59 0 0,3 1 12 0 0,0 0 1 0 0,1 0-1 0 0,-1 1 0 0 0,0 0 1 0 0,0 1-21 0 0,-5-2 4 0 0,0 2 0 0 0,-1-1-1 0 0,1 1 1 0 0,-1-1 0 0 0,0 1 0 0 0,1 0 0 0 0,-1 1 0 0 0,0-1 0 0 0,0 1 0 0 0,0 0 0 0 0,2 2-4 0 0,-3-2-156 0 0,-1-1-1 0 0,0 1 1 0 0,0-1 0 0 0,-1 1-1 0 0,1 0 1 0 0,0-1-1 0 0,-1 1 1 0 0,1 0-1 0 0,-1 0 1 0 0,0 0-1 0 0,0 0 1 0 0,0 1-1 0 0,-1-1 1 0 0,1 0 0 0 0,-1 0-1 0 0,1 3 157 0 0,-1 5-2076 0 0,-1 0-1 0 0,0 0 1 0 0,0 0-1 0 0,-2 4 2077 0 0,2-9-1224 0 0,-2 12-4835 0 0</inkml:trace>
  <inkml:trace contextRef="#ctx0" brushRef="#br0" timeOffset="6">791 1436 232 0 0,'-1'-11'3569'0'0,"1"17"4211"0"0,1 10-936 0 0,0-7-8409 0 0,2 31 4603 0 0,-1 39-3038 0 0,-4-41-1188 0 0,-1 0-1 0 0,-3 6 1189 0 0,2-32-3583 0 0,0 0-7490 0 0,4-11 9600 0 0</inkml:trace>
  <inkml:trace contextRef="#ctx0" brushRef="#br0" timeOffset="7">627 1499 224 0 0,'-12'-6'3107'0'0,"11"5"-2271"0"0,0 1-1 0 0,0-1 0 0 0,0 0 0 0 0,0 0 1 0 0,0 1-1 0 0,0-1 0 0 0,0 0 0 0 0,0 0 1 0 0,1 0-1 0 0,-1 0 0 0 0,0-1-835 0 0,1 1 399 0 0,-1 0 0 0 0,1 1-1 0 0,0-1 1 0 0,0 0 0 0 0,-1 0 0 0 0,1 1 0 0 0,0-1 0 0 0,0 0-1 0 0,0 0 1 0 0,0 0 0 0 0,0 1 0 0 0,0-1 0 0 0,1 0-1 0 0,-1 0 1 0 0,0 0 0 0 0,0 1 0 0 0,1-1 0 0 0,-1 0-399 0 0,7-12-551 0 0,-1 7 754 0 0,-1-1 0 0 0,1 1 0 0 0,1 1 1 0 0,-1-1-1 0 0,1 1 0 0 0,0 0 0 0 0,0 1 1 0 0,0 0-1 0 0,1 0 0 0 0,-1 0 0 0 0,1 1 1 0 0,2-1-204 0 0,10-2-420 0 0,0 0 0 0 0,0 2 0 0 0,1 0 0 0 0,9 0 420 0 0,34 2-4124 0 0,-49 2 2488 0 0,11 0-3260 0 0</inkml:trace>
  <inkml:trace contextRef="#ctx0" brushRef="#br0" timeOffset="8">932 1648 336 0 0,'-7'5'2296'0'0,"5"-4"-981"0"0,1 1 0 0 0,-1-1 0 0 0,1 1 0 0 0,0-1 0 0 0,0 1 0 0 0,0-1 0 0 0,0 1 0 0 0,0 0 0 0 0,0-1 0 0 0,0 2-1315 0 0,-1 4 1350 0 0,3-7-1296 0 0,-1 1 0 0 0,0-1 0 0 0,1 0 0 0 0,-1 0 0 0 0,1 1 0 0 0,-1-1-1 0 0,0 0 1 0 0,1 0 0 0 0,-1 1 0 0 0,1-1 0 0 0,-1 0 0 0 0,1 0 0 0 0,-1 0 0 0 0,0 0 0 0 0,1 0 0 0 0,-1 0 0 0 0,1 0 0 0 0,-1 1 0 0 0,1-1 0 0 0,-1-1 0 0 0,1 1 0 0 0,-1 0 0 0 0,1 0 0 0 0,-1 0 0 0 0,1 0 0 0 0,-1 0 0 0 0,0 0 0 0 0,1 0 0 0 0,-1-1-54 0 0,17-2 420 0 0,-10-1-493 0 0,0 1-1 0 0,0-1 1 0 0,0 0-1 0 0,-1-1 1 0 0,1 1-1 0 0,-1-1 0 0 0,0 0 1 0 0,-1-1-1 0 0,3-2 74 0 0,3-4-1929 0 0,-1-1-1 0 0,0-1 1 0 0,7-12 1929 0 0,-17 25-94 0 0,1 0 0 0 0,-1 1 0 0 0,1-1 0 0 0,-1 0 0 0 0,1 0 1 0 0,-1 1-1 0 0,0-1 0 0 0,1 0 0 0 0,-1 0 0 0 0,0 0 0 0 0,0 1 0 0 0,0-1 1 0 0,1 0-1 0 0,-1 0 0 0 0,0 0 0 0 0,0 0 0 0 0,0 1 0 0 0,0-1 0 0 0,-1 0 0 0 0,1 0 1 0 0,0 0 93 0 0,0 0 24 0 0,-1 1 0 0 0,1 0 0 0 0,-1-1 0 0 0,1 1 0 0 0,0-1 1 0 0,-1 1-1 0 0,1 0 0 0 0,-1 0 0 0 0,1-1 0 0 0,-1 1 0 0 0,1 0 1 0 0,-1 0-1 0 0,1 0 0 0 0,-1-1 0 0 0,0 1 0 0 0,1 0 0 0 0,-1 0 1 0 0,1 0-1 0 0,-1 0 0 0 0,1 0 0 0 0,-1 0 0 0 0,1 0 0 0 0,-1 0-24 0 0,-3 1 407 0 0,1-1 0 0 0,0 1 0 0 0,-1-1 0 0 0,1 1 0 0 0,0 0 0 0 0,0 1 0 0 0,0-1 0 0 0,0 0 0 0 0,-2 2-407 0 0,-1 1 626 0 0,1 0-1 0 0,0 0 1 0 0,1 1 0 0 0,-1 0 0 0 0,1 0 0 0 0,0 0 0 0 0,-3 5-626 0 0,3-4 168 0 0,1 0 1 0 0,-1 0 0 0 0,2 0 0 0 0,-1 1-1 0 0,1-1 1 0 0,0 1 0 0 0,0-1 0 0 0,0 1 0 0 0,1 0-1 0 0,0 0 1 0 0,1 6-169 0 0,0-12-62 0 0,0 0 0 0 0,0 1 0 0 0,0-1 0 0 0,0 1 0 0 0,1-1-1 0 0,-1 0 1 0 0,1 1 0 0 0,-1-1 0 0 0,1 0 0 0 0,-1 0 0 0 0,1 1 0 0 0,0-1 0 0 0,0 0 0 0 0,0 0-1 0 0,-1 0 1 0 0,1 0 0 0 0,0 0 0 0 0,0 0 0 0 0,1 0 0 0 0,-1 0 0 0 0,0 0 0 0 0,0 0-1 0 0,0-1 1 0 0,0 1 0 0 0,1 0 0 0 0,-1-1 0 0 0,0 1 0 0 0,1-1 0 0 0,-1 0 0 0 0,0 1 0 0 0,1-1-1 0 0,-1 0 1 0 0,1 0 0 0 0,-1 0 0 0 0,1 0 62 0 0,7 1-2037 0 0,0-1-1 0 0,1 0 1 0 0,-1-1 0 0 0,9-1 2037 0 0,-14 2-991 0 0,17-3-5241 0 0,0-1 3979 0 0</inkml:trace>
  <inkml:trace contextRef="#ctx0" brushRef="#br0" timeOffset="9">1267 1504 640 0 0,'-16'-2'9238'0'0,"-3"4"-3654"0"0,12 0-4766 0 0,1-1-1 0 0,0 1 1 0 0,-1 0 0 0 0,1 1 0 0 0,0-1 0 0 0,0 1 0 0 0,-2 2-818 0 0,7-4 20 0 0,0-1-1 0 0,0 1 0 0 0,0-1 0 0 0,0 1 1 0 0,0 0-1 0 0,1-1 0 0 0,-1 1 1 0 0,0 0-1 0 0,0 0 0 0 0,1 0 1 0 0,-1-1-1 0 0,1 1 0 0 0,-1 0 0 0 0,0 0 1 0 0,1 0-1 0 0,0 0 0 0 0,-1 0 1 0 0,1 0-1 0 0,0 0 0 0 0,-1 1-19 0 0,1-1-5 0 0,0 0 0 0 0,1 0-1 0 0,-1 0 1 0 0,0 0 0 0 0,0-1-1 0 0,1 1 1 0 0,-1 0 0 0 0,0 0-1 0 0,1 0 1 0 0,-1 0 0 0 0,1-1-1 0 0,-1 1 1 0 0,1 0 0 0 0,-1 0-1 0 0,1-1 1 0 0,0 1 0 0 0,-1 0-1 0 0,1-1 1 0 0,0 1 5 0 0,5 3-102 0 0,0 0 0 0 0,0-1 1 0 0,0 1-1 0 0,0-1 0 0 0,6 1 102 0 0,-5 0 21 0 0,-1-2-40 0 0,-1 1-1 0 0,0 0 1 0 0,-1 0-1 0 0,1 0 1 0 0,-1 1-1 0 0,1-1 1 0 0,-1 1-1 0 0,0 0 1 0 0,0 1-1 0 0,2 3 20 0 0,-5-7 7 0 0,0 0 0 0 0,0 1 0 0 0,0-1 0 0 0,-1 0 0 0 0,1 1 0 0 0,-1-1 0 0 0,1 0 0 0 0,-1 1 0 0 0,1-1 0 0 0,-1 1 0 0 0,0-1 0 0 0,0 0 0 0 0,1 1 0 0 0,-1-1 0 0 0,0 1 0 0 0,0-1 0 0 0,-1 1 0 0 0,1-1 0 0 0,0 1 0 0 0,0-1 0 0 0,-1 1 0 0 0,1-1 0 0 0,-1 0 0 0 0,1 1 0 0 0,-1-1 0 0 0,0 0 0 0 0,1 1 0 0 0,-1-1 0 0 0,0 0 0 0 0,0 0 0 0 0,0 0 0 0 0,0 1 0 0 0,0-1 0 0 0,0 0 0 0 0,0-1 0 0 0,0 1 0 0 0,-1 0 0 0 0,1 0 0 0 0,0 0 0 0 0,0-1 0 0 0,-1 1 0 0 0,0 0-7 0 0,-5 2-77 0 0,1 0 1 0 0,-1 0-1 0 0,0 0 0 0 0,0-1 0 0 0,0 0 0 0 0,0-1 0 0 0,-1 0 1 0 0,1 0-1 0 0,0 0 0 0 0,-1-1 77 0 0,1-2-2371 0 0,7 2 2091 0 0,0-1 1 0 0,0 1 0 0 0,0 0-1 0 0,-1 0 1 0 0,1-1-1 0 0,0 1 1 0 0,0 0-1 0 0,0-1 1 0 0,0 1 0 0 0,0 0-1 0 0,0-1 1 0 0,0 1-1 0 0,0 0 1 0 0,0-1 0 0 0,0 1-1 0 0,0 0 1 0 0,0-1-1 0 0,0 1 1 0 0,0 0-1 0 0,0 0 1 0 0,0-1 0 0 0,0 1-1 0 0,0 0 1 0 0,0-1-1 0 0,0 1 1 0 0,1 0 0 0 0,-1-1-1 0 0,0 1 1 0 0,0 0 279 0 0,3-4-7032 0 0</inkml:trace>
  <inkml:trace contextRef="#ctx0" brushRef="#br0" timeOffset="10">1368 1385 864 0 0,'-4'0'11196'0'0,"2"3"-4633"0"0,0 11-2816 0 0,2 9-5652 0 0,1-16 3654 0 0,6 66-495 0 0,-1-13-1169 0 0,-3 9-85 0 0,-3-12-2907 0 0,0-19-2588 0 0,0-33 2739 0 0</inkml:trace>
  <inkml:trace contextRef="#ctx0" brushRef="#br0" timeOffset="11">1326 1566 2216 0 0,'-5'-3'11650'0'0,"1"-1"-5616"0"0,1-1-1206 0 0,4 5-4793 0 0,0-1 1 0 0,-1 0 0 0 0,1 1-1 0 0,0-1 1 0 0,0 1 0 0 0,0-1 0 0 0,-1 1-1 0 0,1-1 1 0 0,0 1 0 0 0,0 0 0 0 0,0-1-1 0 0,0 1 1 0 0,0 0 0 0 0,0 0 0 0 0,0-1-1 0 0,0 1 1 0 0,0 0 0 0 0,0 0-36 0 0,33-5-718 0 0,17 3-5369 0 0,-28 1 2720 0 0,0 0-2854 0 0</inkml:trace>
  <inkml:trace contextRef="#ctx0" brushRef="#br0" timeOffset="12">1545 1553 320 0 0,'-1'3'11411'0'0,"1"6"-6407"0"0,1 23-4797 0 0,-1-28 1019 0 0,2 53 32 0 0,8 127-2436 0 0,-12-198 883 0 0,-3-13 120 0 0,-5-52 130 0 0,8 61 17 0 0,0-7-40 0 0,1 1 0 0 0,2-13 68 0 0,-1 31-24 0 0,1-1 0 0 0,0 1 1 0 0,0 0-1 0 0,1 0 0 0 0,-1 0 0 0 0,1 0 1 0 0,0 0-1 0 0,1 0 0 0 0,0 0 0 0 0,0 1 0 0 0,0-1 1 0 0,0 0 23 0 0,0 4-103 0 0,-1 0 0 0 0,0 0-1 0 0,1 0 1 0 0,-1 0 0 0 0,1 1 0 0 0,-1-1 0 0 0,1 1 0 0 0,0-1 0 0 0,0 1 0 0 0,0 0 0 0 0,-1 0 0 0 0,1 0 0 0 0,0 1 0 0 0,0-1 0 0 0,0 1 0 0 0,1-1 0 0 0,-1 1 0 0 0,0 0-1 0 0,0 0 1 0 0,0 0 0 0 0,0 1 0 0 0,0-1 103 0 0,3 1-324 0 0,0 0 0 0 0,-1 0-1 0 0,1 0 1 0 0,-1 1 0 0 0,1 0 0 0 0,-1 0-1 0 0,1 0 1 0 0,-1 1 0 0 0,0-1-1 0 0,0 1 1 0 0,2 2 324 0 0,-7-4 61 0 0,1 0 1 0 0,0 0-1 0 0,0 0 0 0 0,0 0 0 0 0,-1 0 1 0 0,1 1-1 0 0,0-1 0 0 0,-1 0 1 0 0,1 0-1 0 0,-1 1 0 0 0,0-1 0 0 0,1 0 1 0 0,-1 1-1 0 0,0-1 0 0 0,0 0 1 0 0,0 1-1 0 0,0-1 0 0 0,0 1 0 0 0,0-1 1 0 0,0 0-1 0 0,0 1 0 0 0,-1-1 0 0 0,1 0 1 0 0,0 1-1 0 0,-1-1 0 0 0,1 0 1 0 0,-1 0-1 0 0,1 1 0 0 0,-1-1 0 0 0,0 1-61 0 0,-3 4 453 0 0,1 0 0 0 0,-1 0 1 0 0,0-1-1 0 0,0 1 0 0 0,-2 1-453 0 0,0-1 169 0 0,0 0 1 0 0,-1 0-1 0 0,1-1 1 0 0,-1 0-1 0 0,-1 0 1 0 0,1-1-1 0 0,-1 0 0 0 0,0 0-169 0 0,-22 9-6966 0 0,29-13 49 0 0,1 0 5436 0 0</inkml:trace>
  <inkml:trace contextRef="#ctx0" brushRef="#br0" timeOffset="13">1788 1541 1376 0 0,'0'1'1321'0'0,"-1"0"0"0"0,0 0-1 0 0,1 0 1 0 0,-1 0 0 0 0,1 0-1 0 0,-1 0 1 0 0,1 0 0 0 0,0 0-1 0 0,-1 0 1 0 0,1 0 0 0 0,0 1-1 0 0,-1-1-1320 0 0,0 20 4050 0 0,6 24-6600 0 0,-3-34 3860 0 0,4 6-1344 0 0,-5-15-26 0 0,0 1-1 0 0,-1-1 1 0 0,1 0-1 0 0,0 0 1 0 0,-1 0-1 0 0,1 1 1 0 0,-1-1-1 0 0,1 0 1 0 0,-1 1-1 0 0,0-1 1 0 0,0 2 60 0 0,-6-20-235 0 0,0 2 299 0 0,-9-41 369 0 0,14 50-331 0 0,0 1-1 0 0,0-1 0 0 0,1 1 1 0 0,0-1-1 0 0,0 0 1 0 0,0 1-1 0 0,1-1 0 0 0,-1 0 1 0 0,1 1-1 0 0,0-1 0 0 0,1 0-101 0 0,-1 3-27 0 0,0 0-1 0 0,0 0 0 0 0,0 0 0 0 0,1 1 0 0 0,-1-1 0 0 0,1 1 0 0 0,-1-1 1 0 0,1 1-1 0 0,-1-1 0 0 0,1 1 0 0 0,0 0 0 0 0,0 0 0 0 0,0 0 0 0 0,0 0 1 0 0,0 0-1 0 0,0 0 0 0 0,0 0 0 0 0,0 1 0 0 0,0-1 0 0 0,0 1 0 0 0,0-1 1 0 0,0 1-1 0 0,3 0 28 0 0,24 0-5011 0 0,-4 4-6427 0 0,-15-1 9087 0 0</inkml:trace>
  <inkml:trace contextRef="#ctx0" brushRef="#br0" timeOffset="14">1999 1558 608 0 0,'0'-5'2113'0'0,"0"5"-1658"0"0,0-1 0 0 0,-1 1-1 0 0,1-1 1 0 0,0 1 0 0 0,0-1 0 0 0,0 1 0 0 0,0 0 0 0 0,-1-1 0 0 0,1 1 0 0 0,0 0 0 0 0,-1-1 0 0 0,1 1 0 0 0,0-1 0 0 0,-1 1 0 0 0,1 0 0 0 0,0 0 0 0 0,-1-1 0 0 0,1 1-1 0 0,0 0 1 0 0,-1 0 0 0 0,1-1 0 0 0,-1 1 0 0 0,1 0 0 0 0,-1 0-455 0 0,-6-2 603 0 0,5 2-339 0 0,-1-1 1 0 0,0 1-1 0 0,1 0 1 0 0,-1 0-1 0 0,0 1 1 0 0,1-1-1 0 0,-1 0 1 0 0,0 1-1 0 0,1 0 1 0 0,-1-1-1 0 0,1 1 1 0 0,-1 0 0 0 0,1 1-1 0 0,-1-1 1 0 0,1 0-1 0 0,0 1 1 0 0,0-1-1 0 0,0 1 1 0 0,-1-1-1 0 0,2 1 1 0 0,-1 0-1 0 0,0 0 1 0 0,0 0-1 0 0,0 0 1 0 0,1 1-1 0 0,0-1 1 0 0,-1 0-1 0 0,1 0 1 0 0,-1 2-265 0 0,0 2 87 0 0,-1-1 1 0 0,1 0-1 0 0,0 1 0 0 0,0-1 1 0 0,1 1-1 0 0,-1-1 1 0 0,1 1-1 0 0,1 0 0 0 0,-1 0 1 0 0,1 0-1 0 0,0-1 1 0 0,0 1-1 0 0,1 2-87 0 0,-1-6-30 0 0,1-1-1 0 0,-1 1 1 0 0,0-1-1 0 0,1 0 1 0 0,0 1 0 0 0,-1-1-1 0 0,1 0 1 0 0,0 1-1 0 0,-1-1 1 0 0,1 0 0 0 0,0 0-1 0 0,0 0 1 0 0,0 0 0 0 0,0 1-1 0 0,0-1 1 0 0,0-1-1 0 0,0 1 1 0 0,1 0 0 0 0,-1 0-1 0 0,0 0 1 0 0,0-1 0 0 0,1 1-1 0 0,-1 0 1 0 0,0-1-1 0 0,1 1 1 0 0,-1-1 0 0 0,1 0-1 0 0,-1 1 1 0 0,1-1 0 0 0,-1 0-1 0 0,0 0 1 0 0,1 0-1 0 0,-1 0 1 0 0,1 0 0 0 0,-1 0-1 0 0,1 0 1 0 0,-1-1-1 0 0,1 1 31 0 0,4-2-245 0 0,0 1 0 0 0,0-1 0 0 0,0 0 0 0 0,0 0 0 0 0,0 0 0 0 0,-1-1 0 0 0,1 0 0 0 0,2-2 245 0 0,-3 2-256 0 0,1-1-1 0 0,-1-1 1 0 0,0 1 0 0 0,0-1 0 0 0,-1 1 0 0 0,1-1 0 0 0,2-5 256 0 0,-5 8 52 0 0,-1 0 0 0 0,0 0-1 0 0,0 0 1 0 0,0 0 0 0 0,0 0-1 0 0,0 0 1 0 0,0 0 0 0 0,-1-1-1 0 0,1 1 1 0 0,-1 0 0 0 0,1 0-1 0 0,-1-1 1 0 0,0 1 0 0 0,0 0-1 0 0,0 0 1 0 0,0-1 0 0 0,-1 1-1 0 0,1 0 1 0 0,0-1 0 0 0,-1 1-1 0 0,0 0 1 0 0,1 0 0 0 0,-1 0-1 0 0,-1-2-51 0 0,1 3 53 0 0,0 0 0 0 0,1-1-1 0 0,-1 1 1 0 0,0 0 0 0 0,-1 0-1 0 0,1 0 1 0 0,0 0 0 0 0,0 0-1 0 0,0 0 1 0 0,-1 0 0 0 0,1 0-1 0 0,0 0 1 0 0,-1 0 0 0 0,1 1-1 0 0,-1-1 1 0 0,1 1-1 0 0,-1-1 1 0 0,1 1 0 0 0,-1-1-1 0 0,1 1 1 0 0,-2 0-53 0 0,-3-1-442 0 0,-1 1 0 0 0,0 0 1 0 0,1 1-1 0 0,-5 0 442 0 0,1 0-991 0 0,3-1-302 0 0</inkml:trace>
  <inkml:trace contextRef="#ctx0" brushRef="#br0" timeOffset="15">2194 1371 456 0 0,'-2'-4'-1039'0'0,"0"-2"3506"0"0,-2-1 5606 0 0,4 6-7945 0 0,0 1-1 0 0,0 0 1 0 0,0 0-1 0 0,0 0 1 0 0,0 0-1 0 0,0 0 1 0 0,0 0-1 0 0,0 0 1 0 0,0 0-1 0 0,0 0 1 0 0,0 0-1 0 0,0 0 1 0 0,0 0-1 0 0,0-1 1 0 0,-1 1-1 0 0,1 0 1 0 0,0 0-1 0 0,0 0 1 0 0,0 0-1 0 0,0 0 1 0 0,0 0-1 0 0,0 0 1 0 0,0 0-1 0 0,0 0 1 0 0,0 0-1 0 0,0 0 1 0 0,0 0-1 0 0,0 0 1 0 0,0 0-1 0 0,0 0 1 0 0,-1 0-1 0 0,1 0 1 0 0,0 0-1 0 0,0 0 1 0 0,0 0-1 0 0,0 0 1 0 0,0 0-1 0 0,0 0 1 0 0,0 0-1 0 0,0 0 1 0 0,0 0-1 0 0,0 0 1 0 0,0 0-1 0 0,-1 0 1 0 0,1 0-1 0 0,0 0 1 0 0,0 0-1 0 0,0 0 1 0 0,0 0-1 0 0,0 0 1 0 0,0 0-1 0 0,0 0 1 0 0,0 0-1 0 0,0 0 1 0 0,0 0-1 0 0,0 0-127 0 0,3 19 2470 0 0,-5 74-586 0 0,-11 51-1884 0 0,11-91-1357 0 0,2-26-2219 0 0,-2 0-7985 0 0,2-27 11499 0 0,0 0 1 0 0,0 0-1 0 0,0 0 1 0 0,0 0-1 0 0,0 0 1 0 0,0 0-1 0 0,0 0 0 0 0,0 0 1 0 0,0 1-1 0 0,0-1 1 0 0,0 0-1 0 0,0 0 0 0 0,0 0 1 0 0,0 0-1 0 0,0 0 1 0 0,0 0-1 0 0,0 0 0 0 0,0 0 1 0 0,0 0-1 0 0,0 0 1 0 0,0 0-1 0 0,0 0 0 0 0,0 0 1 0 0,0 0-1 0 0,0 0 1 0 0,0 0-1 0 0,0 0 1 0 0,-1 0-1 0 0,1 0 0 0 0,0 0 1 0 0,0 0-1 0 0,0 0 1 0 0,0 0-1 0 0,0 0 0 0 0,0 0 1 0 0,0 0-1 0 0,0 0 1 0 0,0 0-1 0 0,0 0 0 0 0,0 0 1 0 0,0 0-1 0 0,0 0 1 0 0,0 0-1 0 0,0 0 0 0 0,-1 0 1 0 0,1 0-1 0 0,0 0 1 0 0,0 0-1 0 0,0 0 1 0 0,0 0-1 0 0,0 0 0 0 0,0 0 1 0 0,0 0-1 0 0,0 0 1 0 0,0 0-1 0 0,0 0 0 0 0,0 0 1 0 0,0 0-1 0 0,0 0 1 0 0,0 0 61 0 0,-5-5-898 0 0,-3-6 793 0 0,3 2 235 0 0,0-1 0 0 0,0 0 1 0 0,1 0-1 0 0,0-1 1 0 0,1 1-1 0 0,0-1 0 0 0,1 0 1 0 0,0 0-131 0 0,0-10 4029 0 0,1 1 3657 0 0,1 18-7487 0 0,1 1 0 0 0,-1-1 0 0 0,0 0-1 0 0,1 1 1 0 0,-1-1 0 0 0,1 1 0 0 0,0-1-1 0 0,-1 1 1 0 0,1-1 0 0 0,0 1-1 0 0,0 0 1 0 0,0-1 0 0 0,0 1 0 0 0,0 0-1 0 0,0 0 1 0 0,0 0 0 0 0,0-1-1 0 0,1 1 1 0 0,-1 0 0 0 0,0 1 0 0 0,1-1-1 0 0,-1 0 1 0 0,0 0 0 0 0,1 1 0 0 0,-1-1-1 0 0,1 0 1 0 0,0 1 0 0 0,-1 0-1 0 0,1-1 1 0 0,0 1-199 0 0,7-2-438 0 0,1 0 1 0 0,0 1-1 0 0,0 0 1 0 0,6 1 437 0 0,-7 0-623 0 0,8 0-1465 0 0,21 2-10788 0 0,-24 0 12762 0 0,-3-1-398 0 0</inkml:trace>
  <inkml:trace contextRef="#ctx0" brushRef="#br0" timeOffset="16">2410 1531 1000 0 0,'-12'-1'8829'0'0,"1"-3"-3684"0"0,10 3-4881 0 0,-1 0 1 0 0,1 1 0 0 0,-1-1 0 0 0,1 1-1 0 0,-1-1 1 0 0,0 1 0 0 0,1-1 0 0 0,-1 1 0 0 0,0 0-1 0 0,1 0 1 0 0,-1 0 0 0 0,0 0 0 0 0,1 0-1 0 0,-1 0 1 0 0,0 1 0 0 0,1-1 0 0 0,-1 0 0 0 0,0 1-1 0 0,0 0-264 0 0,-1 1 128 0 0,-1 0 1 0 0,1 0-1 0 0,0 0 0 0 0,-1 1 0 0 0,1 0 0 0 0,0 0 1 0 0,0 0-1 0 0,1 0 0 0 0,-1 0 0 0 0,1 0 0 0 0,0 1 1 0 0,-1-1-1 0 0,1 1 0 0 0,1-1 0 0 0,-1 1 0 0 0,1 0 1 0 0,-1 1-129 0 0,0 1 24 0 0,0 0 1 0 0,0 0-1 0 0,1 0 0 0 0,0 0 1 0 0,0 0-1 0 0,0 1 1 0 0,1-1-1 0 0,0 0 1 0 0,0 0-1 0 0,1 1 1 0 0,0 0-25 0 0,-1-6-5 0 0,0 1-1 0 0,1-1 1 0 0,-1 1 0 0 0,1-1 0 0 0,-1 0 0 0 0,1 1 0 0 0,0-1-1 0 0,0 0 1 0 0,0 0 0 0 0,-1 1 0 0 0,1-1 0 0 0,0 0-1 0 0,0 0 1 0 0,1 0 0 0 0,-1 0 0 0 0,0 0 0 0 0,0 0 0 0 0,0 0-1 0 0,2 0 6 0 0,0 0-29 0 0,-1 0-1 0 0,1 0 1 0 0,0 0-1 0 0,0 0 1 0 0,0 0-1 0 0,0-1 1 0 0,0 1-1 0 0,0-1 1 0 0,3 0 29 0 0,1 0-164 0 0,0-1 0 0 0,-1 0 0 0 0,1 0 0 0 0,-1 0 0 0 0,1-1 1 0 0,-1 0-1 0 0,0 0 0 0 0,6-3 164 0 0,-8 3-127 0 0,0 0-1 0 0,0 0 1 0 0,-1-1 0 0 0,1 1 0 0 0,-1-1 0 0 0,0 0-1 0 0,0 0 1 0 0,0 0 0 0 0,0-1 0 0 0,0 1 127 0 0,-2 1-4 0 0,0 0 1 0 0,0 0-1 0 0,0 1 1 0 0,0-1-1 0 0,0 0 1 0 0,-1 0-1 0 0,1 0 1 0 0,-1 0-1 0 0,1 0 1 0 0,-1 0-1 0 0,0 0 0 0 0,0 0 1 0 0,1-1-1 0 0,-2 1 1 0 0,1 0-1 0 0,0 0 1 0 0,0 0-1 0 0,-1 0 1 0 0,1 0-1 0 0,-1 0 1 0 0,1 0-1 0 0,-1 0 4 0 0,-1-3-383 0 0,-1 0-1 0 0,0 0 1 0 0,0 0 0 0 0,0 0-1 0 0,0 0 1 0 0,-2-1 383 0 0,-5-5-5141 0 0,0 2-4847 0 0,9 8 9181 0 0</inkml:trace>
  <inkml:trace contextRef="#ctx0" brushRef="#br0" timeOffset="17">2567 1379 456 0 0,'2'-5'-167'0'0,"2"-7"7221"0"0,-4 12-6717 0 0,0 0 1 0 0,0 0-1 0 0,0-1 0 0 0,0 1 0 0 0,0 0 0 0 0,0-1 0 0 0,0 1 0 0 0,0 0 1 0 0,0 0-1 0 0,0-1 0 0 0,0 1 0 0 0,0 0 0 0 0,0-1 0 0 0,0 1 0 0 0,0 0 1 0 0,0 0-1 0 0,0-1 0 0 0,0 1 0 0 0,0 0 0 0 0,0 0 0 0 0,0-1 0 0 0,-1 1 0 0 0,1 0 1 0 0,0 0-1 0 0,0-1 0 0 0,0 1-337 0 0,-6 2 2800 0 0,4 0-2649 0 0,0 0-1 0 0,1 1 1 0 0,-1-1-1 0 0,1 0 1 0 0,0 1-1 0 0,0-1 1 0 0,0 1-1 0 0,0 0 1 0 0,1-1-1 0 0,-1 1 1 0 0,1 0-1 0 0,-1-1 1 0 0,1 2-151 0 0,-2 6 261 0 0,-1 1-71 0 0,-4 16 284 0 0,1 1 0 0 0,1 9-474 0 0,4-30-122 0 0,0 1 0 0 0,1-1 0 0 0,0 1 0 0 0,0-1 0 0 0,1 1 0 0 0,0-1 0 0 0,0 1 0 0 0,1-1 0 0 0,0 0 0 0 0,0 0 0 0 0,1 1 122 0 0,-2-7-94 0 0,-1 0 0 0 0,0 0 0 0 0,1 0 0 0 0,-1 0-1 0 0,1 0 1 0 0,-1 0 0 0 0,1-1 0 0 0,-1 1 0 0 0,1 0 0 0 0,-1 0 0 0 0,1-1 0 0 0,0 1-1 0 0,-1 0 1 0 0,1-1 0 0 0,0 1 0 0 0,0-1 0 0 0,-1 1 0 0 0,1-1 0 0 0,0 1 0 0 0,0-1-1 0 0,0 1 1 0 0,0-1 0 0 0,0 0 0 0 0,0 0 0 0 0,0 1 0 0 0,-1-1 0 0 0,1 0 0 0 0,0 0-1 0 0,0 0 1 0 0,0 0 0 0 0,0 0 0 0 0,0 0 0 0 0,0 0 0 0 0,0 0 0 0 0,0-1 0 0 0,0 1-1 0 0,0 0 1 0 0,0-1 0 0 0,0 1 0 0 0,-1 0 0 0 0,1-1 0 0 0,0 1 0 0 0,0-1 0 0 0,0 1-1 0 0,-1-1 1 0 0,2 0 94 0 0,4-4-1756 0 0,0-1 0 0 0,0 1 0 0 0,0-1 0 0 0,0 0 0 0 0,1-4 1756 0 0,0 2-4350 0 0,20-25 2388 0 0,-16 19 2071 0 0,0 1 1 0 0,0 0 0 0 0,9-6-110 0 0,-19 20 8261 0 0,-5 5-5207 0 0,-5 6-1408 0 0,0-2-612 0 0,0-1 0 0 0,1 1 0 0 0,0 1 0 0 0,1-1 0 0 0,-5 11-1034 0 0,9-16 158 0 0,0 0 1 0 0,1 0-1 0 0,-1 0 0 0 0,1 1 0 0 0,1-1 0 0 0,-1 1 0 0 0,1 0 0 0 0,0-1 0 0 0,0 1 0 0 0,1 0 1 0 0,-1 0-1 0 0,1 0 0 0 0,1 5-158 0 0,-1-10-76 0 0,0 1 0 0 0,1-1 0 0 0,-1 0 0 0 0,0 0 1 0 0,1 0-1 0 0,-1 1 0 0 0,1-1 0 0 0,-1 0 0 0 0,1 0 1 0 0,0 0-1 0 0,-1 0 0 0 0,1 0 0 0 0,0 0 0 0 0,0 0 0 0 0,0 0 1 0 0,0 0-1 0 0,0 0 0 0 0,0 0 0 0 0,0-1 0 0 0,0 1 0 0 0,0 0 1 0 0,0-1-1 0 0,0 1 0 0 0,0-1 0 0 0,0 1 0 0 0,1-1 1 0 0,-1 1-1 0 0,0-1 0 0 0,0 0 0 0 0,1 0 0 0 0,0 1 76 0 0,3-1-1912 0 0,1 0 0 0 0,-1-1-1 0 0,1 0 1 0 0,-1 1 0 0 0,1-2-1 0 0,3 0 1913 0 0,5-2-6536 0 0</inkml:trace>
  <inkml:trace contextRef="#ctx0" brushRef="#br0" timeOffset="18">2875 1534 856 0 0,'0'-1'825'0'0,"0"0"0"0"0,0 0 1 0 0,0 1-1 0 0,0-1 0 0 0,0 0 0 0 0,0 0 0 0 0,-1 1 0 0 0,1-1 1 0 0,0 0-1 0 0,0 1 0 0 0,-1-1 0 0 0,1 0 0 0 0,-1 1 0 0 0,1-1 0 0 0,-1 0 1 0 0,1 1-826 0 0,-11-7 5517 0 0,9 6-5330 0 0,1 1 0 0 0,-1 0 0 0 0,0-1 0 0 0,1 1-1 0 0,-1 0 1 0 0,0 0 0 0 0,1 0 0 0 0,-1 0-1 0 0,0 0 1 0 0,1 0 0 0 0,-1 0 0 0 0,0 1 0 0 0,1-1-1 0 0,-1 1-186 0 0,-3 1 119 0 0,0 1 0 0 0,0 0 0 0 0,0 0 0 0 0,0 1 0 0 0,1-1 0 0 0,0 1 0 0 0,0 0 0 0 0,0 0 0 0 0,0 1 0 0 0,0-1 0 0 0,1 1 0 0 0,0-1 0 0 0,0 1 0 0 0,0 0 0 0 0,1 0 0 0 0,-1 1 0 0 0,1-1 0 0 0,0 1 0 0 0,1-1 0 0 0,0 1 0 0 0,-1-1 0 0 0,2 1 0 0 0,-1 0 0 0 0,1-1 0 0 0,0 1 0 0 0,0 0 0 0 0,0 1-119 0 0,0-6-21 0 0,1 1 1 0 0,-1 0-1 0 0,0-1 0 0 0,1 1 0 0 0,-1 0 1 0 0,1-1-1 0 0,0 1 0 0 0,-1-1 0 0 0,1 1 1 0 0,0-1-1 0 0,0 1 0 0 0,0-1 0 0 0,0 1 1 0 0,0-1-1 0 0,0 0 0 0 0,1 0 0 0 0,-1 1 1 0 0,0-1-1 0 0,1 0 0 0 0,-1 0 0 0 0,1 0 1 0 0,-1 0-1 0 0,1-1 0 0 0,-1 1 1 0 0,1 0-1 0 0,-1-1 0 0 0,1 1 0 0 0,0-1 1 0 0,-1 1-1 0 0,2-1 21 0 0,0 0-120 0 0,0 0 0 0 0,0 0 0 0 0,0-1 1 0 0,0 1-1 0 0,1-1 0 0 0,-1 1 0 0 0,0-1 0 0 0,0 0 1 0 0,0 0-1 0 0,-1 0 0 0 0,1-1 0 0 0,0 1 0 0 0,0-1 1 0 0,-1 0-1 0 0,1 0 0 0 0,1 0 120 0 0,8-9-629 0 0,1 0-1 0 0,8-11 630 0 0,-17 19-27 0 0,-1-1 0 0 0,0 0 0 0 0,0-1 0 0 0,0 1-1 0 0,0 0 1 0 0,-1-1 0 0 0,0 0 0 0 0,0 1 0 0 0,0-1-1 0 0,0 0 1 0 0,-1-2 27 0 0,-1 4 27 0 0,0 1-1 0 0,0-1 1 0 0,0 0 0 0 0,0 1-1 0 0,-1-1 1 0 0,1 0-1 0 0,-1 1 1 0 0,0-1-1 0 0,0 1 1 0 0,0-1 0 0 0,0 1-1 0 0,-1-1 1 0 0,1 1-1 0 0,0 0 1 0 0,-1 0-1 0 0,0 0 1 0 0,1 0 0 0 0,-3-2-28 0 0,3 2 10 0 0,-1 1-1 0 0,1-1 1 0 0,0 1-1 0 0,-1 0 1 0 0,1 0-1 0 0,-1-1 1 0 0,0 1-1 0 0,1 0 0 0 0,-1 0 1 0 0,0 1-1 0 0,0-1 1 0 0,0 0-1 0 0,1 0 1 0 0,-1 1-1 0 0,0-1 0 0 0,0 1 1 0 0,0 0-1 0 0,0 0 1 0 0,0 0-1 0 0,0-1 1 0 0,0 2-1 0 0,0-1 0 0 0,0 0 1 0 0,0 0-1 0 0,0 1 1 0 0,0-1-9 0 0,1 1-228 0 0,0-1 0 0 0,0 1 1 0 0,0 0-1 0 0,0-1 1 0 0,0 1-1 0 0,0 0 0 0 0,1-1 1 0 0,-1 1-1 0 0,0 0 0 0 0,0 0 1 0 0,1 0-1 0 0,-1 0 1 0 0,1 0-1 0 0,-1 0 0 0 0,1 0 1 0 0,-1 0-1 0 0,1 0 0 0 0,-1 0 1 0 0,1 0-1 0 0,0 0 1 0 0,0 0-1 0 0,-1 1 228 0 0,1 2-1490 0 0</inkml:trace>
  <inkml:trace contextRef="#ctx0" brushRef="#br0" timeOffset="19">3045 1340 1304 0 0,'5'-10'10528'0'0,"0"4"-4841"0"0,-5 6-5621 0 0,0-1 1 0 0,0 1 0 0 0,0 0 0 0 0,0 0-1 0 0,0 0 1 0 0,0 0 0 0 0,0 0-1 0 0,0 0 1 0 0,1 0 0 0 0,-1 0-1 0 0,0 0 1 0 0,0 0 0 0 0,0 0 0 0 0,0 0-1 0 0,0 0 1 0 0,0 0 0 0 0,0 0-1 0 0,0 0 1 0 0,1 0 0 0 0,-1 0-1 0 0,0 0 1 0 0,0 0 0 0 0,0 0-1 0 0,0 0 1 0 0,0 0 0 0 0,0 0 0 0 0,0 0-1 0 0,0 0 1 0 0,1 0 0 0 0,-1 0-1 0 0,0 0 1 0 0,0 1 0 0 0,0-1-1 0 0,0 0 1 0 0,0 0 0 0 0,0 0 0 0 0,0 0-1 0 0,0 0 1 0 0,0 0 0 0 0,0 0-1 0 0,0 0 1 0 0,0 0 0 0 0,0 0-1 0 0,0 1 1 0 0,0-1 0 0 0,1 0-67 0 0,0 12 1348 0 0,-3 20-166 0 0,-1-1 0 0 0,-2 1-1 0 0,-5 18-1181 0 0,2-11-819 0 0,2-1 0 0 0,1 5 819 0 0,4-33-648 0 0,-1 17-2474 0 0,2-25 2575 0 0,0-1 0 0 0,0 0 1 0 0,0 0-1 0 0,0 0 0 0 0,1 1 1 0 0,-1-1-1 0 0,0 0 0 0 0,1 0 1 0 0,-1 0-1 0 0,0 0 0 0 0,1 1 1 0 0,-1-1-1 0 0,1 0 0 0 0,0 0 1 0 0,-1 0-1 0 0,1 0 0 0 0,0 0 1 0 0,0 0 546 0 0,2 1-8176 0 0</inkml:trace>
  <inkml:trace contextRef="#ctx0" brushRef="#br0" timeOffset="20">3141 1301 1328 0 0,'0'1'15194'0'0,"0"9"-9461"0"0,3 42-4586 0 0,-7-8 756 0 0,-9 41-1903 0 0,5-36-1072 0 0,1 14 1072 0 0,7-55-1308 0 0,-1 0 1 0 0,2 0-1 0 0,-1 0 0 0 0,1 0 0 0 0,2 7 1308 0 0,-1-5-3243 0 0</inkml:trace>
  <inkml:trace contextRef="#ctx0" brushRef="#br0" timeOffset="21">611 2134 0 0 0,'5'-2'801'0'0,"-3"2"-680"0"0,-1-1-1 0 0,1 1 1 0 0,-1-1 0 0 0,1 1 0 0 0,-1 0 0 0 0,1-1 0 0 0,0 1-1 0 0,-1 0 1 0 0,1 0 0 0 0,0 0 0 0 0,1 0-121 0 0,12 4 160 0 0,1-2 0 0 0,0 0 0 0 0,0-1 0 0 0,0-1-1 0 0,14-1-159 0 0,21-5 2402 0 0,9-3-2402 0 0,6-1 3463 0 0,184-14 664 0 0,125 5-3435 0 0,-301 16-590 0 0,308-18 167 0 0,126-5 1229 0 0,-224 22-1246 0 0,143 5-194 0 0,-161 0-4120 0 0,-1-1-6097 0 0,-209-1 9860 0 0</inkml:trace>
  <inkml:trace contextRef="#ctx0" brushRef="#br1" timeOffset="22">789 2781 872 0 0,'-6'-1'14529'0'0,"1"2"-7340"0"0,4 1-4349 0 0,8 1-1442 0 0,4-1-1278 0 0,0 0-1 0 0,-1-1 1 0 0,1-1-1 0 0,0 1 1 0 0,0-2-1 0 0,0 0 0 0 0,0 0 1 0 0,5-2-120 0 0,25-6-5147 0 0,22-8 5147 0 0,-57 15-339 0 0,32-11-2651 0 0</inkml:trace>
  <inkml:trace contextRef="#ctx0" brushRef="#br1" timeOffset="23">1302 2624 0 0 0,'1'-6'396'0'0,"-2"6"-226"0"0,1-1 0 0 0,0 1-1 0 0,0-1 1 0 0,0 0 0 0 0,0 1 0 0 0,1-1 0 0 0,-1 1 0 0 0,0-1 0 0 0,0 0 0 0 0,0 1 0 0 0,0-1 0 0 0,1 1 0 0 0,-1-1 0 0 0,0 1 0 0 0,0-1 0 0 0,1 1 0 0 0,-1-1-1 0 0,0 1 1 0 0,1-1 0 0 0,-1 1 0 0 0,1-1 0 0 0,-1 0-170 0 0,1 0 8826 0 0,-1 0-5697 0 0,-1 8-1694 0 0,11 72 2025 0 0,-6-20-2586 0 0,-3 1-874 0 0,6 39-990 0 0,-6-89 73 0 0,1 6-2908 0 0,-4-9-9071 0 0,3-8 10882 0 0</inkml:trace>
  <inkml:trace contextRef="#ctx0" brushRef="#br1" timeOffset="24">1215 2643 1040 0 0,'-12'-3'15415'0'0,"5"-1"-9831"0"0,7 4-5558 0 0,0 0-1 0 0,0 0 1 0 0,-1 0-1 0 0,1 0 1 0 0,0 0-1 0 0,0 0 1 0 0,0 0-1 0 0,0-1 0 0 0,0 1 1 0 0,0 0-1 0 0,0 0 1 0 0,0 0-1 0 0,0 0 1 0 0,0 0-1 0 0,0-1 1 0 0,0 1-1 0 0,0 0 1 0 0,0 0-1 0 0,0 0 1 0 0,0 0-1 0 0,0 0 1 0 0,0-1-1 0 0,0 1 1 0 0,0 0-1 0 0,0 0 1 0 0,0 0-1 0 0,0 0 1 0 0,0 0-1 0 0,0 0 1 0 0,1-1-1 0 0,-1 1 0 0 0,0 0 1 0 0,0 0-1 0 0,0 0 1 0 0,0 0-1 0 0,0 0 1 0 0,0 0-26 0 0,11-6 1354 0 0,20-4-1537 0 0,0 1 0 0 0,1 2 1 0 0,0 2-1 0 0,0 0 0 0 0,0 2 1 0 0,8 2 182 0 0,-10 0-299 0 0</inkml:trace>
  <inkml:trace contextRef="#ctx0" brushRef="#br1" timeOffset="25">1453 2816 1032 0 0,'1'-2'12213'0'0,"2"0"-8726"0"0,2 2-3176 0 0,0-1 1 0 0,0 1 0 0 0,0-1 0 0 0,0 0 0 0 0,1 0 0 0 0,-1-1-1 0 0,-1 1 1 0 0,1-1 0 0 0,0 0 0 0 0,2-2-312 0 0,-5 3-117 0 0,0 0 1 0 0,0 0-1 0 0,0-1 0 0 0,0 1 1 0 0,0-1-1 0 0,0 0 0 0 0,0 0 1 0 0,-1 1-1 0 0,1-1 0 0 0,0 0 1 0 0,-1 0-1 0 0,0 0 1 0 0,1-1-1 0 0,-1 1 0 0 0,0 0 1 0 0,0 0-1 0 0,0-1 0 0 0,-1 1 1 0 0,1 0-1 0 0,0-1 0 0 0,-1 1 1 0 0,0-3 116 0 0,0 4-52 0 0,0 0 1 0 0,0 0-1 0 0,0-1 0 0 0,0 1 1 0 0,-1 0-1 0 0,1 0 1 0 0,0 0-1 0 0,-1 0 1 0 0,1 0-1 0 0,-1-1 0 0 0,0 1 1 0 0,1 0-1 0 0,-1 0 1 0 0,0 0-1 0 0,0 1 1 0 0,1-1-1 0 0,-1 0 0 0 0,0 0 1 0 0,0 0-1 0 0,0 0 1 0 0,0 1-1 0 0,0-1 1 0 0,0 0-1 0 0,0 1 1 0 0,0-1-1 0 0,0 1 0 0 0,-1 0 1 0 0,1-1-1 0 0,0 1 1 0 0,0 0-1 0 0,0-1 1 0 0,0 1-1 0 0,-1 0 0 0 0,1 0 52 0 0,-2 0 169 0 0,1-1 0 0 0,0 1-1 0 0,-1 0 1 0 0,1 0 0 0 0,-1 0-1 0 0,1 0 1 0 0,0 1 0 0 0,-1-1-1 0 0,1 1 1 0 0,-1-1 0 0 0,1 1 0 0 0,0 0-1 0 0,0 0 1 0 0,-1 0 0 0 0,1 0-1 0 0,-2 1-168 0 0,0 2 339 0 0,0 1 1 0 0,0-1-1 0 0,0 1 0 0 0,1-1 0 0 0,0 1 1 0 0,0 0-1 0 0,0 0 0 0 0,1 1 0 0 0,-1-1 1 0 0,1 1-1 0 0,0 1-339 0 0,1-3 65 0 0,0-1 1 0 0,0 0-1 0 0,0 1 0 0 0,0 0 1 0 0,1-1-1 0 0,0 1 0 0 0,0-1 1 0 0,0 1-1 0 0,0 0 0 0 0,0-1 1 0 0,1 1-1 0 0,-1-1 0 0 0,1 1 1 0 0,0-1-1 0 0,0 1 0 0 0,1-1 1 0 0,-1 0-1 0 0,2 3-65 0 0,-2-4-129 0 0,0-1 0 0 0,1 1 0 0 0,-1-1 0 0 0,1 0 0 0 0,-1 1 0 0 0,1-1 0 0 0,0 0 0 0 0,-1 0 0 0 0,1 0 0 0 0,0 0 0 0 0,0 0 0 0 0,0 0 0 0 0,0 0 0 0 0,0-1 0 0 0,-1 1 0 0 0,1-1 0 0 0,0 0 0 0 0,1 1 0 0 0,-1-1 1 0 0,0 0-1 0 0,0 0 0 0 0,0 0 0 0 0,0 0 0 0 0,2-1 129 0 0,3 0-1203 0 0,-1 0 1 0 0,1-1-1 0 0,0 0 1 0 0,0 0-1 0 0,-1-1 1 0 0,4-1 1202 0 0,7-4-6130 0 0</inkml:trace>
  <inkml:trace contextRef="#ctx0" brushRef="#br1" timeOffset="26">1706 2720 1048 0 0,'-2'-1'2660'0'0,"-7"-3"5711"0"0,2 2-3494 0 0,6 2-4518 0 0,-1 0-1 0 0,0 0 0 0 0,1 0 0 0 0,-1 0 0 0 0,0 0 1 0 0,1 0-1 0 0,-1 0 0 0 0,1 0 0 0 0,-1 1 0 0 0,0-1 1 0 0,1 1-1 0 0,-1-1 0 0 0,1 1 0 0 0,-1 0-358 0 0,-2 1 290 0 0,1 0 0 0 0,0 0-1 0 0,0 0 1 0 0,0 1-1 0 0,0-1 1 0 0,0 1 0 0 0,1 0-1 0 0,-1-1 1 0 0,1 1 0 0 0,-1 1-290 0 0,2-3 23 0 0,0 0 0 0 0,1 0 1 0 0,-1 0-1 0 0,0 0 0 0 0,0 1 1 0 0,1-1-1 0 0,-1 0 1 0 0,1 0-1 0 0,-1 1 0 0 0,1-1 1 0 0,-1 0-1 0 0,1 0 0 0 0,0 1 1 0 0,0-1-1 0 0,-1 0 1 0 0,1 1-1 0 0,0-1 0 0 0,0 0 1 0 0,1 1-1 0 0,-1-1 0 0 0,0 0 1 0 0,0 1-1 0 0,1-1 1 0 0,-1 0-1 0 0,0 1 0 0 0,1-1 1 0 0,-1 0-1 0 0,1 0 0 0 0,0 1-23 0 0,1 0-19 0 0,-1-1 0 0 0,1 0 0 0 0,-1 0 0 0 0,1 0 0 0 0,0 0 0 0 0,-1 0 0 0 0,1 0 0 0 0,0 0 0 0 0,0-1 0 0 0,0 1 0 0 0,0 0 0 0 0,1-1 19 0 0,28 5-430 0 0,-17-4 212 0 0,-13-1 203 0 0,7 1-117 0 0,-1 1-1 0 0,1-1 0 0 0,0 1 0 0 0,-1 1 0 0 0,6 1 133 0 0,-13-3 0 0 0,1-1-1 0 0,0 0 1 0 0,0 1-1 0 0,0-1 0 0 0,0 1 1 0 0,0-1-1 0 0,0 1 0 0 0,-1-1 1 0 0,1 1-1 0 0,0 0 0 0 0,0-1 1 0 0,-1 1-1 0 0,1 0 1 0 0,0 0-1 0 0,-1-1 0 0 0,1 1 1 0 0,-1 0-1 0 0,1 0 0 0 0,-1 0 1 0 0,1 0-1 0 0,-1 0 0 0 0,0 0 1 0 0,1 0-1 0 0,-1 0 0 0 0,0 0 1 0 0,0 0-1 0 0,0 0 1 0 0,0 0-1 0 0,0 0 0 0 0,0 0 1 0 0,0 0-1 0 0,0 0 0 0 0,0 0 1 0 0,0 0-1 0 0,-1 0 0 0 0,1 0 1 0 0,0 0-1 0 0,-1-1 1 0 0,1 1-1 0 0,-1 0 0 0 0,1 0 1 0 0,-1 0-1 0 0,1 0 0 0 0,-1 0 1 0 0,1-1-1 0 0,-1 1 0 0 0,0 0 1 0 0,0 0 0 0 0,-3 3 32 0 0,0 0 1 0 0,1-1-1 0 0,-2 1 1 0 0,1-1 0 0 0,0 0-1 0 0,-1 0 1 0 0,0 0-1 0 0,1-1 1 0 0,-1 0-1 0 0,0 0 1 0 0,0 0-1 0 0,-1 0-31 0 0,3-1-166 0 0,0-1 0 0 0,1 1 0 0 0,-1-1 0 0 0,0 1 0 0 0,0-1 0 0 0,1 0 0 0 0,-1 0 1 0 0,0 0-1 0 0,0-1 0 0 0,1 1 0 0 0,-3-1 165 0 0,4 0-341 0 0,0 1 1 0 0,-1-1 0 0 0,1 1-1 0 0,-1-1 1 0 0,1 0-1 0 0,0 0 1 0 0,-1 0-1 0 0,1 0 1 0 0,0 0-1 0 0,0 0 1 0 0,0 0-1 0 0,0 0 1 0 0,0 0-1 0 0,0-1 1 0 0,0 1-1 0 0,0 0 1 0 0,0-1-1 0 0,0 1 1 0 0,1 0-1 0 0,-1-2 341 0 0,-1-14-5559 0 0,2 10-2000 0 0</inkml:trace>
  <inkml:trace contextRef="#ctx0" brushRef="#br1" timeOffset="27">1817 2577 1128 0 0,'-4'-7'13228'0'0,"5"3"-7933"0"0,0 4-5211 0 0,-1 0 1 0 0,1 0-1 0 0,-1 0 0 0 0,1 0 1 0 0,-1 0-1 0 0,0 1 0 0 0,1-1 1 0 0,-1 0-1 0 0,1 0 1 0 0,-1 0-1 0 0,0 1 0 0 0,1-1 1 0 0,-1 0-1 0 0,0 1 1 0 0,1-1-1 0 0,-1 0 0 0 0,0 0 1 0 0,0 1-1 0 0,1-1 1 0 0,-1 1-1 0 0,0-1 0 0 0,0 0 1 0 0,1 1-1 0 0,-1-1 0 0 0,0 0 1 0 0,0 1-1 0 0,0-1 1 0 0,0 1-1 0 0,0 0-84 0 0,5 10 484 0 0,-1 1-1 0 0,0 0 1 0 0,-1 0 0 0 0,-1 1-1 0 0,1-1 1 0 0,-1 11-484 0 0,0 21-193 0 0,-2 14 193 0 0,-1-20-634 0 0,1-23-341 0 0,0 27-2966 0 0,-4-17-4788 0 0,2-23 2287 0 0,-1-1 3948 0 0</inkml:trace>
  <inkml:trace contextRef="#ctx0" brushRef="#br1" timeOffset="28">1775 2784 1808 0 0,'-6'-7'14491'0'0,"1"2"-10946"0"0,3 1-2529 0 0,-1 0 329 0 0,6 2-257 0 0,0-1-120 0 0,3 2-256 0 0,0-1-336 0 0,9 0-104 0 0,-1 0-95 0 0,4 1-762 0 0,2-1-839 0 0,6 3-1969 0 0,2-1 2713 0 0,-1 2-2929 0 0,5 2-3976 0 0</inkml:trace>
  <inkml:trace contextRef="#ctx0" brushRef="#br1" timeOffset="29">2269 2515 256 0 0,'0'-4'-1717'0'0,"0"-2"2588"0"0,1-1 6689 0 0,0 7-422 0 0,1 8-3988 0 0,3 20-1215 0 0,-1 0 0 0 0,-2 0 0 0 0,0 11-1935 0 0,-5 84 573 0 0,-12 47-1854 0 0,15-155-555 0 0,2-11-3245 0 0,2-11-5808 0 0,0-12 7924 0 0,0 7 2413 0 0</inkml:trace>
  <inkml:trace contextRef="#ctx0" brushRef="#br1" timeOffset="30">2395 2474 888 0 0,'-1'-9'3573'0'0,"1"-8"5722"0"0,-1 11-2548 0 0,-1 18-5508 0 0,-5 103 1106 0 0,5-51-2320 0 0,-3-1-1 0 0,-10 40-24 0 0,5-60-808 0 0,1-17-3648 0 0,9-26 4296 0 0,0 0-1 0 0,0 0 1 0 0,0 0-1 0 0,0 0 1 0 0,0 0 0 0 0,0-1-1 0 0,0 1 1 0 0,0 0 0 0 0,0 0-1 0 0,0 0 1 0 0,-1 0-1 0 0,1 0 1 0 0,0 0 0 0 0,0 0-1 0 0,0 0 1 0 0,0 0-1 0 0,0 0 1 0 0,0 0 0 0 0,0 0-1 0 0,0 0 1 0 0,0 0-1 0 0,0 0 1 0 0,-1 0 0 0 0,1 0-1 0 0,0 0 1 0 0,0 0-1 0 0,0 0 1 0 0,0 0 0 0 0,0 0-1 0 0,0 0 1 0 0,0 0-1 0 0,0 0 1 0 0,-1 0 0 0 0,1 0-1 0 0,0 0 1 0 0,0 0 0 0 0,0 0-1 0 0,0 0 1 0 0,0 0-1 0 0,0 0 1 0 0,0 0 0 0 0,0 0-1 0 0,0 0 1 0 0,0 0-1 0 0,-1 0 1 0 0,1 0 0 0 0,0 0-1 0 0,0 0 1 0 0,0 0-1 0 0,0 0 1 0 0,0 1 0 0 0,0-1-1 0 0,0 0 1 0 0,0 0-1 0 0,0 0 1 0 0,0 0 0 0 0,0 0-1 0 0,0 0 1 0 0,0 0 0 0 0,0 0-1 0 0,0 0 1 0 0,0 1-1 0 0,0-1 1 0 0,0 0 0 0 0,0 0-1 0 0,0 0 1 0 0,0 0 160 0 0,0 0-558 0 0,-3-3-5442 0 0</inkml:trace>
  <inkml:trace contextRef="#ctx0" brushRef="#br1" timeOffset="31">2142 2827 1520 0 0,'-4'2'7088'0'0,"3"-1"-6238"0"0,0-1 0 0 0,0 0-1 0 0,0 1 1 0 0,-1 0 0 0 0,1-1 0 0 0,0 1-1 0 0,0 0 1 0 0,0 0 0 0 0,0-1 0 0 0,0 1-1 0 0,0 0 1 0 0,1 0 0 0 0,-1 0-850 0 0,6-3 1176 0 0,5-4-462 0 0,12-10-406 0 0,-1-1 1 0 0,-1-1-1 0 0,-1-1 1 0 0,9-13-309 0 0,16-14 70 0 0,13-6-1384 0 0,50-35 1314 0 0,-52 44-3470 0 0,-51 39 2266 0 0,1 1-1 0 0,0-1 0 0 0,1 1 1 0 0,-1 0-1 0 0,0 0 0 0 0,1 0 1 0 0,5-1 1204 0 0,-11 4-107 0 0,0 0 0 0 0,0 0 1 0 0,1 0-1 0 0,-1 0 0 0 0,0 0 0 0 0,0 0 1 0 0,0 0-1 0 0,1 0 0 0 0,-1 0 0 0 0,0 0 1 0 0,0 0-1 0 0,0 0 0 0 0,1 0 0 0 0,-1 0 1 0 0,0 0-1 0 0,0 0 0 0 0,0 0 0 0 0,1 0 1 0 0,-1 1-1 0 0,0-1 0 0 0,0 0 0 0 0,0 0 1 0 0,0 0-1 0 0,1 0 0 0 0,-1 0 1 0 0,0 0-1 0 0,0 1 0 0 0,0-1 0 0 0,0 0 1 0 0,0 0-1 0 0,1 0 0 0 0,-1 0 0 0 0,0 1 1 0 0,0-1-1 0 0,0 0 0 0 0,0 0 0 0 0,0 0 1 0 0,0 1-1 0 0,0-1 0 0 0,0 0 0 0 0,0 0 1 0 0,0 0-1 0 0,0 1 0 0 0,0-1 1 0 0,0 0-1 0 0,0 0 0 0 0,0 0 0 0 0,0 1 1 0 0,0-1-1 0 0,0 0 0 0 0,0 0 0 0 0,0 0 1 0 0,0 1-1 0 0,0-1 0 0 0,0 0 0 0 0,-1 0 1 0 0,1 0-1 0 0,0 1 0 0 0,0-1 0 0 0,0 0 1 0 0,0 0-1 0 0,0 0 0 0 0,-1 0 107 0 0,-6 14-425 0 0,-3 0-86 0 0,-1-1-1 0 0,-10 10 512 0 0,10-12-220 0 0</inkml:trace>
  <inkml:trace contextRef="#ctx0" brushRef="#br1" timeOffset="32">2181 2852 1768 0 0,'-11'10'11564'0'0,"-4"2"-6153"0"0,12-10-4968 0 0,0 1-1 0 0,0 0 1 0 0,1 0 0 0 0,-1 0-1 0 0,1 0 1 0 0,-1 0-1 0 0,1 0 1 0 0,0 1-1 0 0,-1 2-442 0 0,3-6 19 0 0,0 0 0 0 0,0 0-1 0 0,-1 1 1 0 0,1-1 0 0 0,0 0 0 0 0,0 0-1 0 0,0 0 1 0 0,0 0 0 0 0,0 1 0 0 0,0-1-1 0 0,0 0 1 0 0,0 0 0 0 0,0 0 0 0 0,0 1-1 0 0,0-1 1 0 0,0 0 0 0 0,0 0 0 0 0,0 0-1 0 0,0 1 1 0 0,0-1 0 0 0,0 0 0 0 0,0 0-1 0 0,0 0 1 0 0,1 1 0 0 0,-1-1 0 0 0,0 0-1 0 0,0 0 1 0 0,0 0 0 0 0,0 0 0 0 0,0 1-1 0 0,0-1 1 0 0,1 0 0 0 0,-1 0 0 0 0,0 0-1 0 0,0 0 1 0 0,0 0 0 0 0,0 0 0 0 0,1 1-1 0 0,-1-1 1 0 0,0 0 0 0 0,0 0 0 0 0,0 0-1 0 0,0 0 1 0 0,1 0 0 0 0,-1 0 0 0 0,0 0-1 0 0,0 0 1 0 0,0 0 0 0 0,1 0 0 0 0,-1 0-1 0 0,0 0 1 0 0,0 0 0 0 0,0 0 0 0 0,1 0-1 0 0,-1 0 1 0 0,0 0 0 0 0,0 0 0 0 0,1 0-20 0 0,12-5 84 0 0,15-15 137 0 0,-2 0 1 0 0,0-2 0 0 0,0-2-221 0 0,20-18 101 0 0,-34 32-5 0 0,103-85-2666 0 0,-35 37-1056 0 0,-57 44 1190 0 0</inkml:trace>
  <inkml:trace contextRef="#ctx0" brushRef="#br1" timeOffset="33">828 3465 360 0 0,'-8'-6'14626'0'0,"14"8"-6470"0"0,10 4-7063 0 0,-7-5-957 0 0,1 1 1 0 0,0-1 0 0 0,-1 0 0 0 0,1-1 0 0 0,9-1-137 0 0,51-7-771 0 0,-43 4 868 0 0,1 0-281 0 0</inkml:trace>
  <inkml:trace contextRef="#ctx0" brushRef="#br1" timeOffset="34">1343 3351 0 0 0,'1'-4'1'0'0,"-1"0"0"0"0,1 1-1 0 0,-1-1 1 0 0,1 0 0 0 0,0 1 0 0 0,1-1 0 0 0,0-1-1 0 0,3-10 2428 0 0,-2 0 8634 0 0,-8 107-3263 0 0,0 3-7393 0 0,6-79-652 0 0,0 1 1 0 0,0 0 0 0 0,2-1-1 0 0,3 13 246 0 0,-5-25-397 0 0,1 3-2445 0 0,0-5-2135 0 0,1-4-4048 0 0,-1-1 7027 0 0</inkml:trace>
  <inkml:trace contextRef="#ctx0" brushRef="#br1" timeOffset="35">1221 3323 976 0 0,'-17'2'14557'0'0,"7"-3"-7004"0"0,18 0-7237 0 0,0-1 0 0 0,0 0-1 0 0,-1-1 1 0 0,5-1-316 0 0,13-5 135 0 0,25-5-81 0 0,29-9-3680 0 0,0 5-3759 0 0,-45 11-3157 0 0</inkml:trace>
  <inkml:trace contextRef="#ctx0" brushRef="#br1" timeOffset="36">1475 3494 576 0 0,'-4'2'1906'0'0,"-5"1"9111"0"0,6-3-2727 0 0,11-1-8988 0 0,5-3 765 0 0,-1 0 0 0 0,1-1 0 0 0,-1 0 0 0 0,0 0 0 0 0,-1-1-1 0 0,8-6-66 0 0,9-8-3545 0 0,-5-1-4699 0 0,-22 20 7713 0 0,0 1 0 0 0,-1-1-1 0 0,1 0 1 0 0,-1 0-1 0 0,1 1 1 0 0,0-1-1 0 0,-1 0 1 0 0,1 0 0 0 0,-1 0-1 0 0,0 0 1 0 0,1 1-1 0 0,-1-1 1 0 0,0 0-1 0 0,1-1 532 0 0,-1 2-44 0 0,0 0-1 0 0,0-1 1 0 0,0 1-1 0 0,-1 0 0 0 0,1 0 1 0 0,0-1-1 0 0,0 1 1 0 0,0 0-1 0 0,0 0 0 0 0,0 0 1 0 0,0-1-1 0 0,0 1 1 0 0,-1 0-1 0 0,1 0 0 0 0,0 0 1 0 0,0-1-1 0 0,0 1 1 0 0,0 0-1 0 0,-1 0 1 0 0,1 0-1 0 0,0 0 0 0 0,0-1 1 0 0,0 1-1 0 0,-1 0 1 0 0,1 0-1 0 0,0 0 0 0 0,0 0 1 0 0,-1 0-1 0 0,1 0 1 0 0,0 0-1 0 0,0 0 0 0 0,-1 0 45 0 0,-11 0 3495 0 0,-1 4 3831 0 0,8-2-6021 0 0,0 1-1 0 0,0 0 0 0 0,0 0 1 0 0,1 0-1 0 0,-3 3-1304 0 0,3-3 539 0 0,0 1-1 0 0,0 0 1 0 0,1 1 0 0 0,-1-1-1 0 0,-2 5-538 0 0,4-7 40 0 0,1 1-1 0 0,-1-1 0 0 0,1 1 1 0 0,0 0-1 0 0,0-1 0 0 0,0 1 1 0 0,0 0-1 0 0,0 0 0 0 0,0 0 1 0 0,1 0-1 0 0,0 0 0 0 0,-1-1 1 0 0,1 1-1 0 0,0 0 1 0 0,0 0-1 0 0,1 0 0 0 0,-1 0 1 0 0,1 0-1 0 0,-1 0 0 0 0,1 0 1 0 0,0 0-1 0 0,0-1 0 0 0,0 1 1 0 0,1 1-40 0 0,-1-2-186 0 0,0-1 0 0 0,0 1 1 0 0,1-1-1 0 0,-1 1 1 0 0,0-1-1 0 0,1 0 0 0 0,-1 1 1 0 0,0-1-1 0 0,1 0 1 0 0,0 0-1 0 0,-1 0 0 0 0,1 0 1 0 0,0 0-1 0 0,-1-1 0 0 0,1 1 1 0 0,0 0-1 0 0,0-1 1 0 0,0 1-1 0 0,0-1 186 0 0,2 1-937 0 0,0-1-1 0 0,0 0 1 0 0,-1 0 0 0 0,1 0-1 0 0,0 0 1 0 0,0-1 0 0 0,0 1-1 0 0,-1-1 1 0 0,2 0 937 0 0,9-4-7670 0 0</inkml:trace>
  <inkml:trace contextRef="#ctx0" brushRef="#br1" timeOffset="37">1790 3392 1144 0 0,'-8'0'14185'0'0,"-2"6"-9597"0"0,-10 8-5016 0 0,15-10 1703 0 0,-11 7-625 0 0,10-7-369 0 0,0 0 0 0 0,1 0 0 0 0,-1 1 0 0 0,1-1 1 0 0,-2 4-282 0 0,8-8-3 0 0,1 1 0 0 0,-1-1 0 0 0,1 1 0 0 0,-1-1 1 0 0,1 0-1 0 0,-1 1 0 0 0,1-1 0 0 0,-1 0 0 0 0,1 0 1 0 0,0 0 2 0 0,20-2-202 0 0,-13 1 74 0 0,-1 1 0 0 0,1 0 0 0 0,0 0 1 0 0,2 1 127 0 0,-9-1-25 0 0,0 0 1 0 0,0 0 0 0 0,0 1 0 0 0,0-1-1 0 0,0 1 1 0 0,-1 0 0 0 0,1 0 0 0 0,0-1-1 0 0,0 1 1 0 0,-1 0 0 0 0,1 0 0 0 0,0 1 0 0 0,-1-1-1 0 0,1 0 1 0 0,-1 1 0 0 0,1-1 0 0 0,-1 0-1 0 0,0 1 1 0 0,1 0 0 0 0,-1 0 24 0 0,0 0 10 0 0,-1-1 0 0 0,1 1 0 0 0,-1 0 0 0 0,1 0 0 0 0,-1 0 0 0 0,0-1 0 0 0,0 1 0 0 0,0 0 0 0 0,0 0 0 0 0,0 0 0 0 0,0 0 0 0 0,0 0 0 0 0,-1-1 0 0 0,1 1 1 0 0,0 0-1 0 0,-1 0 0 0 0,0-1 0 0 0,1 1 0 0 0,-1 0 0 0 0,0-1 0 0 0,0 1 0 0 0,0 0 0 0 0,0-1 0 0 0,0 1 0 0 0,-1-1-10 0 0,-1 4 62 0 0,-1-1 1 0 0,1 0-1 0 0,-1 0 1 0 0,0 0-1 0 0,0-1 1 0 0,0 0-1 0 0,-1 0 1 0 0,-1 1-63 0 0,3-2-47 0 0,-1-1 1 0 0,1 1-1 0 0,-1-1 1 0 0,0 0-1 0 0,1 0 1 0 0,-4 0 46 0 0,6-1-200 0 0,0 0 0 0 0,0 0 0 0 0,0 0 1 0 0,0 0-1 0 0,0 0 0 0 0,0 0 0 0 0,0 0 1 0 0,0 0-1 0 0,0-1 0 0 0,0 1 0 0 0,0 0 1 0 0,0-1-1 0 0,0 1 200 0 0,1 0-233 0 0,-1-1 1 0 0,1 1-1 0 0,0 0 0 0 0,-1-1 0 0 0,1 1 1 0 0,0 0-1 0 0,-1-1 0 0 0,1 1 0 0 0,0-1 1 0 0,0 1-1 0 0,0 0 0 0 0,-1-1 0 0 0,1 1 1 0 0,0-1-1 0 0,0 1 0 0 0,0 0 0 0 0,0-1 1 0 0,0 1-1 0 0,0-1 0 0 0,0 1 0 0 0,-1-1 1 0 0,2 1-1 0 0,-1-1 0 0 0,0 1 0 0 0,0-1 1 0 0,0 1-1 0 0,0-1 0 0 0,0 1 233 0 0,2-5-6055 0 0</inkml:trace>
  <inkml:trace contextRef="#ctx0" brushRef="#br1" timeOffset="38">1932 3274 48 0 0,'1'-2'331'0'0,"-1"0"0"0"0,1 0 0 0 0,0 1 0 0 0,0-1 0 0 0,0 0 0 0 0,0 0 1 0 0,0 1-1 0 0,1-1 0 0 0,-1 0 0 0 0,0 1 0 0 0,1-1 0 0 0,0 1-331 0 0,-8 8 10901 0 0,2 5-7891 0 0,0 13-2061 0 0,-2 55 159 0 0,2-42-1357 0 0,2-1 0 0 0,1 0-1 0 0,2 6 250 0 0,-1-42-359 0 0,3 19-1084 0 0,1-10-2891 0 0,2-6-7297 0 0,-4-5 11212 0 0,-1-3-28 0 0</inkml:trace>
  <inkml:trace contextRef="#ctx0" brushRef="#br1" timeOffset="39">1881 3432 872 0 0,'-8'-8'12820'0'0,"8"8"-12625"0"0,0 0 0 0 0,0 0 1 0 0,0 0-1 0 0,0 0 0 0 0,0-1 0 0 0,0 1 0 0 0,0 0 0 0 0,0 0 0 0 0,0 0 0 0 0,0 0 1 0 0,0 0-1 0 0,0-1 0 0 0,0 1 0 0 0,0 0 0 0 0,0 0 0 0 0,0 0 0 0 0,0 0 0 0 0,0 0 1 0 0,0-1-1 0 0,0 1 0 0 0,0 0 0 0 0,0 0 0 0 0,0 0 0 0 0,0 0 0 0 0,1 0 0 0 0,-1 0 1 0 0,0-1-1 0 0,0 1 0 0 0,0 0 0 0 0,0 0 0 0 0,0 0 0 0 0,0 0 0 0 0,0 0 0 0 0,1 0 1 0 0,-1 0-196 0 0,19-4 3209 0 0,-16 4-3226 0 0,66-2-274 0 0,-37 2-851 0 0,-17 0 282 0 0</inkml:trace>
  <inkml:trace contextRef="#ctx0" brushRef="#br1" timeOffset="40">2194 3274 400 0 0,'-9'-23'979'0'0,"3"5"1867"0"0,0 7 4780 0 0,5 10-7152 0 0,0 0 0 0 0,0-1 0 0 0,0 1 1 0 0,0 0-1 0 0,0 0 0 0 0,0 0 0 0 0,0 1 1 0 0,0-1-1 0 0,0 0 0 0 0,-1 0 1 0 0,1 1-1 0 0,0-1 0 0 0,-1 0 0 0 0,1 1 1 0 0,-1-1-475 0 0,0 1 82 0 0,1 0 0 0 0,0 0-1 0 0,0 0 1 0 0,0 0 0 0 0,-1 0 0 0 0,1 0 0 0 0,0 1 0 0 0,0-1 0 0 0,0 0 0 0 0,0 1 0 0 0,-1-1 0 0 0,1 1-1 0 0,0-1 1 0 0,0 1 0 0 0,0 0 0 0 0,0-1 0 0 0,0 1 0 0 0,0 0 0 0 0,0 0 0 0 0,1 0 0 0 0,-1 0 0 0 0,0-1-1 0 0,0 1 1 0 0,1 0 0 0 0,-1 0 0 0 0,0 0 0 0 0,1 1 0 0 0,-1-1-82 0 0,-3 8 174 0 0,1 1 1 0 0,0-1-1 0 0,0 0 1 0 0,1 1-1 0 0,0 0 1 0 0,1-1-1 0 0,-1 10-174 0 0,1-7 99 0 0,-5 46 19 0 0,3-1 1 0 0,3 25-119 0 0,3-31-3735 0 0,6 29 3735 0 0,-9-78-283 0 0,1 4-988 0 0,0 0 0 0 0,0 0 0 0 0,0 0-1 0 0,1 0 1 0 0,0-1 0 0 0,1 3 1271 0 0,0-6-7783 0 0,-1-7 5302 0 0,-1-10 2100 0 0,-6-12 401 0 0,0-1-1 0 0,-2 1 0 0 0,-1 0 0 0 0,-8-18-19 0 0,-6-21 3568 0 0,16 45 4922 0 0,-5-11-627 0 0,11 32-7830 0 0,0 0 0 0 0,0 0 0 0 0,0-1-1 0 0,0 1 1 0 0,0 0 0 0 0,0 0 0 0 0,0 0 0 0 0,0 0 0 0 0,0 0-1 0 0,0-1 1 0 0,0 1 0 0 0,0 0 0 0 0,0 0 0 0 0,0 0 0 0 0,0 0-1 0 0,0 0 1 0 0,0-1 0 0 0,0 1 0 0 0,0 0 0 0 0,0 0 0 0 0,0 0-1 0 0,0 0 1 0 0,0 0 0 0 0,1 0 0 0 0,-1-1 0 0 0,0 1 0 0 0,0 0-1 0 0,0 0 1 0 0,0 0 0 0 0,0 0 0 0 0,0 0 0 0 0,0 0 0 0 0,0 0-1 0 0,1 0 1 0 0,-1 0 0 0 0,0 0 0 0 0,0 0 0 0 0,0-1 0 0 0,0 1-1 0 0,0 0 1 0 0,1 0 0 0 0,-1 0-33 0 0,10 0 472 0 0,12 4-747 0 0,-19-4 229 0 0,56 17-9642 0 0,-48-16 4725 0 0</inkml:trace>
  <inkml:trace contextRef="#ctx0" brushRef="#br1" timeOffset="41">2285 3397 224 0 0,'0'-9'2368'0'0,"-3"4"7412"0"0,-3 9-191 0 0,0 2-7628 0 0,1-1-4597 0 0,-2 2 2791 0 0,1 1 0 0 0,-1-1 0 0 0,2 1 0 0 0,-1 1 1 0 0,1-1-1 0 0,1 1 0 0 0,-1 0 0 0 0,1 0 0 0 0,1 0 0 0 0,0 1 0 0 0,0-1 1 0 0,0 6-156 0 0,3-14-33 0 0,0 0 0 0 0,0 0 0 0 0,0 0 1 0 0,0 0-1 0 0,0 0 0 0 0,0 0 0 0 0,0 0 1 0 0,0 0-1 0 0,1 0 0 0 0,-1 0 1 0 0,0 0-1 0 0,1-1 0 0 0,-1 1 0 0 0,1 0 1 0 0,-1 0-1 0 0,1 0 0 0 0,-1 0 0 0 0,1-1 1 0 0,-1 1-1 0 0,1 0 0 0 0,0-1 1 0 0,-1 1-1 0 0,1 0 0 0 0,0-1 0 0 0,0 1 1 0 0,0-1-1 0 0,-1 1 0 0 0,1-1 0 0 0,0 0 1 0 0,0 1-1 0 0,0-1 0 0 0,0 0 0 0 0,0 1 1 0 0,0-1-1 0 0,0 0 0 0 0,0 0 1 0 0,0 0-1 0 0,0 0 0 0 0,-1 0 0 0 0,1 0 1 0 0,0 0-1 0 0,0 0 0 0 0,0 0 0 0 0,0-1 1 0 0,0 1-1 0 0,0 0 0 0 0,0-1 1 0 0,0 1-1 0 0,0 0 0 0 0,-1-1 0 0 0,1 1 1 0 0,0-1-1 0 0,0 1 0 0 0,0-1 0 0 0,-1 0 1 0 0,1 1-1 0 0,0-1 33 0 0,4-4-406 0 0,0 0 1 0 0,0-1-1 0 0,0 1 0 0 0,-1-1 1 0 0,1 0-1 0 0,-2 0 0 0 0,1 0 1 0 0,-1-1-1 0 0,1-2 406 0 0,-1 5 185 0 0,-1-1 0 0 0,-1 0 0 0 0,1 1 0 0 0,-1-1 0 0 0,0 0 0 0 0,0 0-1 0 0,0 0 1 0 0,0-1 0 0 0,-1 1 0 0 0,0 0 0 0 0,0 0 0 0 0,-1 0 0 0 0,0-4-185 0 0,1 9 84 0 0,0-1 0 0 0,0 0 0 0 0,0 1-1 0 0,-1-1 1 0 0,1 1 0 0 0,0-1 0 0 0,0 1 0 0 0,0-1 0 0 0,-1 1 0 0 0,1 0 0 0 0,0-1-1 0 0,0 1 1 0 0,-1-1 0 0 0,1 1 0 0 0,0-1 0 0 0,-1 1 0 0 0,1 0 0 0 0,-1-1-1 0 0,1 1 1 0 0,-1 0 0 0 0,1-1 0 0 0,-1 1-84 0 0,1 0 56 0 0,-1 0 0 0 0,1 0-1 0 0,-1 0 1 0 0,1 0 0 0 0,0 0 0 0 0,-1 0 0 0 0,1 0-1 0 0,-1 0 1 0 0,1 0 0 0 0,0 1 0 0 0,-1-1 0 0 0,1 0-1 0 0,-1 0 1 0 0,1 0 0 0 0,0 1 0 0 0,-1-1 0 0 0,1 0-1 0 0,0 0 1 0 0,-1 1 0 0 0,1-1 0 0 0,0 1-56 0 0,-2 1 96 0 0,0 0 1 0 0,0 0 0 0 0,1 0 0 0 0,-1 0 0 0 0,1 1-1 0 0,-1-1 1 0 0,0 2-97 0 0,1 1 25 0 0,0-1 0 0 0,0 1 0 0 0,0-1 0 0 0,0 1 0 0 0,1 0 1 0 0,0-1-1 0 0,0 1 0 0 0,0 0 0 0 0,0 1-25 0 0,0-5-82 0 0,0 1 1 0 0,0-1 0 0 0,1 1-1 0 0,-1-1 1 0 0,0 1 0 0 0,1-1-1 0 0,-1 0 1 0 0,1 1-1 0 0,-1-1 1 0 0,1 1 0 0 0,0-1-1 0 0,-1 0 1 0 0,1 0 0 0 0,0 1-1 0 0,0-1 1 0 0,0 0 0 0 0,0 0-1 0 0,0 0 1 0 0,0 0 0 0 0,0 0-1 0 0,0 0 1 0 0,1 0-1 0 0,-1 0 1 0 0,0-1 0 0 0,1 1-1 0 0,-1 0 1 0 0,0-1 0 0 0,1 1-1 0 0,1 0 82 0 0,-1-1-387 0 0,0 0 0 0 0,0 0 0 0 0,0-1 0 0 0,0 1 0 0 0,1 0 0 0 0,-1-1 0 0 0,0 1-1 0 0,0-1 1 0 0,0 0 0 0 0,0 1 0 0 0,0-1 0 0 0,0 0 0 0 0,0 0 0 0 0,0-1 0 0 0,-1 1 0 0 0,1 0-1 0 0,0-1 388 0 0,29-27-9309 0 0,-26 23 6227 0 0,1-1 3559 0 0,0 0-1 0 0,-1-1 0 0 0,1 1 1 0 0,-2-1-1 0 0,1 0 1 0 0,3-9-477 0 0,2-10 6686 0 0,4-16-6686 0 0,9-24 513 0 0,-19 58 173 0 0,-2 5 346 0 0,1-1-1 0 0,-2 1 1 0 0,1-1 0 0 0,-1 1-1 0 0,1-5-1031 0 0,-8 29 3713 0 0,-3 5-3354 0 0,6-5-108 0 0,-3 9 202 0 0,0 18-453 0 0,5-33-37 0 0,-1 0-358 0 0,1 0 0 0 0,1 1 0 0 0,0-1 1 0 0,1 0-1 0 0,0 0 0 0 0,4 13 395 0 0,-5-26-202 0 0,0 0 0 0 0,0-1 0 0 0,0 1 0 0 0,0-1 0 0 0,0 1 0 0 0,1-1 0 0 0,-1 1 0 0 0,0-1 1 0 0,0 1-1 0 0,1-1 0 0 0,-1 1 0 0 0,0-1 0 0 0,0 0 0 0 0,1 1 0 0 0,-1-1 0 0 0,1 1 0 0 0,-1-1 0 0 0,0 0 0 0 0,1 1 0 0 0,-1-1 0 0 0,1 0 0 0 0,-1 1 0 0 0,1-1 0 0 0,-1 0 0 0 0,1 0 0 0 0,0 1 202 0 0,-1-1-478 0 0,1 0 0 0 0,0-1 0 0 0,-1 1 0 0 0,1 0 0 0 0,-1 0 0 0 0,1-1 0 0 0,0 1 0 0 0,-1 0 0 0 0,1 0-1 0 0,-1-1 1 0 0,1 1 0 0 0,-1-1 0 0 0,1 1 0 0 0,-1-1 0 0 0,1 1 0 0 0,-1-1 0 0 0,1 1 0 0 0,-1-1 478 0 0,12-17-7256 0 0,-8 9 8537 0 0,0-3-1681 0 0</inkml:trace>
  <inkml:trace contextRef="#ctx0" brushRef="#br1" timeOffset="42">2497 3337 0 0 0,'3'-28'1181'0'0,"1"1"0"0"0,1-2-1181 0 0,3 2 4561 0 0,3 1 5204 0 0,-11 26-9689 0 0,0 0 0 0 0,0 0 0 0 0,0 0 0 0 0,0 0 0 0 0,0 0 0 0 0,0 0 0 0 0,0 0 0 0 0,0 0 0 0 0,0 0 0 0 0,0 0 0 0 0,0 0 0 0 0,0 0 0 0 0,0 0 0 0 0,0 1 0 0 0,1-1 0 0 0,-1 0 0 0 0,0 0 0 0 0,0 0 0 0 0,0 0 0 0 0,0 0 0 0 0,0 0 0 0 0,0 0 0 0 0,0 0 0 0 0,0 0 0 0 0,0 0 0 0 0,0 0 0 0 0,0 0 0 0 0,0 0 0 0 0,0 0 0 0 0,0 0 0 0 0,0 0 0 0 0,0 0 0 0 0,0 0 0 0 0,1 0 0 0 0,-1 0 0 0 0,0 0 0 0 0,0 0 1 0 0,0-1-1 0 0,0 1 0 0 0,0 0 0 0 0,0 0 0 0 0,0 0 0 0 0,0 0 0 0 0,0 0 0 0 0,0 0 0 0 0,0 0 0 0 0,0 0 0 0 0,0 0 0 0 0,0 0 0 0 0,0 0 0 0 0,0 0 0 0 0,0 0 0 0 0,0 0 0 0 0,0 0-76 0 0,1 10 1588 0 0,-2 11-521 0 0,-5 19 72 0 0,-8 67 491 0 0,12-79-3287 0 0,1 16 1657 0 0,1-39-780 0 0,1 0 0 0 0,-1 0 1 0 0,1 0-1 0 0,0-1 0 0 0,0 1 1 0 0,1 0-1 0 0,-1 0 0 0 0,1-1 0 0 0,1 4 780 0 0,2-1-3411 0 0</inkml:trace>
  <inkml:trace contextRef="#ctx0" brushRef="#br1" timeOffset="43">2893 3194 344 0 0,'-3'-9'3683'0'0,"4"2"5971"0"0,1 9-3072 0 0,-1 10-6485 0 0,-3 19 1295 0 0,-1 0-1 0 0,-2 6-1391 0 0,0-2 30 0 0,1 21-30 0 0,4-48-139 0 0,0 49-1352 0 0,1-51 745 0 0,0 0-1 0 0,0 0 1 0 0,0-1-1 0 0,1 1 0 0 0,0 0 747 0 0,1-1 384 0 0,1 0-8029 0 0,1-5-726 0 0,-2-5 7464 0 0,-1 0 484 0 0</inkml:trace>
  <inkml:trace contextRef="#ctx0" brushRef="#br1" timeOffset="44">2955 3156 616 0 0,'4'-21'2212'0'0,"0"-15"14966"0"0,-12 123-15075 0 0,-6 95-947 0 0,9-60-2311 0 0,5-107 7 0 0,-2 22-2743 0 0,1-25-1770 0 0,-2 0-4090 0 0,1-7 9116 0 0</inkml:trace>
  <inkml:trace contextRef="#ctx0" brushRef="#br1" timeOffset="45">2742 3471 1240 0 0,'-4'2'11102'0'0,"4"-1"-5437"0"0,7-2-2579 0 0,14-7-3651 0 0,-7-2 851 0 0,-1 0 0 0 0,1 0 0 0 0,-2-2 0 0 0,0 1 0 0 0,8-11-286 0 0,4-3 52 0 0,-10 11-211 0 0,83-80-70 0 0,-64 65-6011 0 0,4 0 6240 0 0,-33 25-492 0 0,2-2-8315 0 0,-5 5 5081 0 0,-2 2 2261 0 0,-1-1 1053 0 0</inkml:trace>
  <inkml:trace contextRef="#ctx0" brushRef="#br1" timeOffset="46">2817 3457 1232 0 0,'-6'4'7414'0'0,"-8"5"-1685"0"0,0 1-3361 0 0,12-9-2193 0 0,1 0-1 0 0,0 0 1 0 0,0 0 0 0 0,0 1 0 0 0,-1-1-1 0 0,1 0 1 0 0,0 0 0 0 0,1 1 0 0 0,-1-1-1 0 0,0 0 1 0 0,0 1 0 0 0,0-1 0 0 0,1 1-1 0 0,-1-1 1 0 0,1 1 0 0 0,-1-1 0 0 0,1 1-175 0 0,0-1 22 0 0,0-1 1 0 0,0 0-1 0 0,0 0 1 0 0,0 0-1 0 0,0 1 1 0 0,1-1-1 0 0,-1 0 1 0 0,0 0-1 0 0,0 1 1 0 0,0-1-1 0 0,0 0 1 0 0,0 0-1 0 0,1 0 1 0 0,-1 0-1 0 0,0 1 1 0 0,0-1-1 0 0,0 0 1 0 0,1 0-1 0 0,-1 0 1 0 0,0 0-1 0 0,0 0 1 0 0,1 0-1 0 0,-1 0 1 0 0,0 1-1 0 0,0-1 1 0 0,1 0-1 0 0,-1 0 1 0 0,0 0-1 0 0,0 0 1 0 0,1 0-1 0 0,-1 0 1 0 0,0 0-1 0 0,0 0 1 0 0,1 0-1 0 0,-1 0 1 0 0,0 0-1 0 0,0-1 1 0 0,0 1-1 0 0,1 0 1 0 0,-1 0-1 0 0,0 0 1 0 0,0 0-1 0 0,1 0 1 0 0,-1 0-1 0 0,0 0 1 0 0,0-1-1 0 0,0 1 1 0 0,1 0-1 0 0,-1 0 1 0 0,0 0-23 0 0,15-9 312 0 0,-14 8-228 0 0,35-23 1012 0 0,-1-2 1 0 0,6-7-1097 0 0,18-15-1179 0 0,-38 32-4508 0 0,20-10 5687 0 0,-26 17-2863 0 0</inkml:trace>
  <inkml:trace contextRef="#ctx0" brushRef="#br1" timeOffset="47">830 4143 304 0 0,'-4'4'819'0'0,"-2"-1"7766"0"0,4-2 224 0 0,10-1-7156 0 0,3-2-749 0 0,-1 0 1 0 0,0 0-1 0 0,1-1 1 0 0,8-4-905 0 0,-6 2-134 0 0,-1 1 0 0 0,12-2 134 0 0,10-1-606 0 0,-17 5 65 0 0</inkml:trace>
  <inkml:trace contextRef="#ctx0" brushRef="#br1" timeOffset="48">1316 4011 0 0 0,'0'-1'91'0'0,"0"1"-1"0"0,-1 0 1 0 0,1 0-1 0 0,0-1 1 0 0,0 1 0 0 0,0 0-1 0 0,-1 0 1 0 0,1 0-1 0 0,0-1 1 0 0,0 1-1 0 0,-1 0 1 0 0,1 0 0 0 0,0 0-1 0 0,0 0 1 0 0,-1 0-1 0 0,1 0 1 0 0,0 0 0 0 0,-1 0-1 0 0,1 0 1 0 0,0-1-1 0 0,0 1 1 0 0,-1 0 0 0 0,1 0-1 0 0,0 1 1 0 0,-1-1-1 0 0,1 0 1 0 0,0 0-1 0 0,-1 0 1 0 0,1 0 0 0 0,0 0-1 0 0,0 0 1 0 0,-1 0-1 0 0,1 0 1 0 0,0 0-91 0 0,-3 11 6665 0 0,5 6 85 0 0,0-8-6471 0 0,-2-8-1186 0 0,5 36 1855 0 0,-1-1 0 0 0,0 31-948 0 0,-5 27 250 0 0,-2-80-310 0 0,3-15 46 0 0,0 1 0 0 0,-1 0 0 0 0,1 0 0 0 0,0-1 0 0 0,-1 1 1 0 0,1 0-1 0 0,0-1 0 0 0,-1 1 0 0 0,1-1 0 0 0,0 1 0 0 0,0 0 0 0 0,-1-1 1 0 0,1 1-1 0 0,0-1 0 0 0,0 1 0 0 0,0-1 0 0 0,0 1 0 0 0,0 0 1 0 0,0-1-1 0 0,0 1 0 0 0,0-1 0 0 0,0 1 0 0 0,0-1 0 0 0,0 1 0 0 0,0-1 14 0 0,-2-13-155 0 0,0 1 1 0 0,2-1-1 0 0,-1 1 0 0 0,2-1 0 0 0,0-5 155 0 0,12-70-329 0 0,-10 72 272 0 0,-1 7 52 0 0,0 1 1 0 0,1-1-1 0 0,0 1 0 0 0,1 0 0 0 0,0-2 5 0 0,-2 7 13 0 0,0 0 0 0 0,0 1 0 0 0,0-1-1 0 0,1 0 1 0 0,0 1 0 0 0,-1-1 0 0 0,1 1 0 0 0,0 0-1 0 0,1 0 1 0 0,-1 0 0 0 0,0 0 0 0 0,3-1-13 0 0,-5 4 8 0 0,0-1 0 0 0,0 0 0 0 0,1 1 0 0 0,-1-1 0 0 0,0 1 1 0 0,1-1-1 0 0,-1 1 0 0 0,0 0 0 0 0,1-1 0 0 0,-1 1 1 0 0,0 0-1 0 0,1 0 0 0 0,-1 0 0 0 0,1 0 0 0 0,-1 0 1 0 0,0 1-1 0 0,1-1 0 0 0,-1 0 0 0 0,1 0 0 0 0,-1 1 0 0 0,0-1-8 0 0,2 2 16 0 0,-1-1-1 0 0,0 0 0 0 0,0 1 0 0 0,0-1 0 0 0,0 1 0 0 0,0-1 0 0 0,0 1 0 0 0,-1 0 0 0 0,1 0 0 0 0,-1 0 0 0 0,2 1-15 0 0,1 3 47 0 0,-1 0-1 0 0,0 1 1 0 0,0-1-1 0 0,0 1 0 0 0,0 0 1 0 0,-1 0-1 0 0,1 6-46 0 0,-2-5 37 0 0,-1 0 0 0 0,0 1 0 0 0,0-1 0 0 0,0 0 0 0 0,-1 0 0 0 0,-1 0-1 0 0,1 0 1 0 0,-1 0 0 0 0,-1 0 0 0 0,1-1 0 0 0,-1 1 0 0 0,-1-1 0 0 0,1 1 0 0 0,-1-1-1 0 0,0 0 1 0 0,-1-1 0 0 0,0 1 0 0 0,0-1 0 0 0,0 0 0 0 0,-5 4-37 0 0,7-7 2 0 0,-1 1 0 0 0,0-1 0 0 0,-1 0 0 0 0,1 0 0 0 0,0-1 0 0 0,-1 1 0 0 0,0-1 0 0 0,1 0 0 0 0,-5 1-2 0 0,7-2-343 0 0,-1-1 0 0 0,1 1 0 0 0,0-1 0 0 0,-1 0 1 0 0,1 0-1 0 0,-1 0 0 0 0,1 0 0 0 0,-1 0 343 0 0,3 0-126 0 0,-1 0-1 0 0,1 0 0 0 0,0 0 1 0 0,0 0-1 0 0,-1 0 0 0 0,1 0 1 0 0,0-1-1 0 0,0 1 0 0 0,0 0 1 0 0,-1 0-1 0 0,1 0 1 0 0,0 0-1 0 0,0 0 0 0 0,0 0 1 0 0,0 0-1 0 0,-1-1 0 0 0,1 1 1 0 0,0 0-1 0 0,0 0 0 0 0,0 0 1 0 0,0-1-1 0 0,0 1 0 0 0,-1 0 1 0 0,1 0-1 0 0,0 0 1 0 0,0-1-1 0 0,0 1 0 0 0,0 0 1 0 0,0 0-1 0 0,0 0 0 0 0,0-1 1 0 0,0 1-1 0 0,0 0 0 0 0,0 0 1 0 0,0 0-1 0 0,0-1 0 0 0,0 1 1 0 0,0 0-1 0 0,0 0 1 0 0,0-1-1 0 0,0 1 0 0 0,0 0 1 0 0,0 0-1 0 0,0 0 0 0 0,1-1 1 0 0,-1 1-1 0 0,0 0 0 0 0,0 0 1 0 0,0 0-1 0 0,0-1 0 0 0,0 1 1 0 0,0 0-1 0 0,1 0 127 0 0,1-5-6235 0 0</inkml:trace>
  <inkml:trace contextRef="#ctx0" brushRef="#br1" timeOffset="49">1635 4138 600 0 0,'-2'-10'2518'0'0,"-6"-2"7102"0"0,7 11-8997 0 0,1 0 0 0 0,-1 1 0 0 0,0-1 0 0 0,0 1 0 0 0,0-1 0 0 0,1 1-1 0 0,-1-1 1 0 0,0 1 0 0 0,0 0 0 0 0,0-1 0 0 0,0 1 0 0 0,0 0 0 0 0,0 0-623 0 0,-9 1-222 0 0,4 2 444 0 0,0 1 1 0 0,0 0 0 0 0,0 0-1 0 0,0 0 1 0 0,1 1 0 0 0,-1 0-1 0 0,1 0 1 0 0,0 0 0 0 0,0 2-223 0 0,2-4 0 0 0,0 1 0 0 0,1-1 0 0 0,0 1 0 0 0,-1 0 0 0 0,1 0 0 0 0,0 0 0 0 0,1 0 0 0 0,-1 0 0 0 0,1 0 0 0 0,0 1 0 0 0,0-1 0 0 0,0 0 0 0 0,1 1 0 0 0,-1-1 0 0 0,1 2 0 0 0,0-5-13 0 0,0 0 0 0 0,0 0 0 0 0,0 0-1 0 0,0-1 1 0 0,0 1 0 0 0,0 0 0 0 0,0 0-1 0 0,0 0 1 0 0,1-1 0 0 0,-1 1 0 0 0,0 0 0 0 0,0 0-1 0 0,1-1 1 0 0,-1 1 0 0 0,0 0 0 0 0,1-1 0 0 0,-1 1-1 0 0,1 0 1 0 0,-1-1 0 0 0,1 1 0 0 0,-1-1-1 0 0,1 1 1 0 0,0 0 0 0 0,-1-1 0 0 0,1 0 0 0 0,0 1-1 0 0,-1-1 1 0 0,1 1 0 0 0,0-1 0 0 0,-1 0 0 0 0,1 1-1 0 0,0-1 1 0 0,0 0 0 0 0,0 0 0 0 0,-1 0-1 0 0,1 0 1 0 0,0 1 0 0 0,0-1 0 0 0,-1 0 0 0 0,1 0-1 0 0,0 0 1 0 0,0-1 0 0 0,0 1 0 0 0,-1 0 0 0 0,1 0-1 0 0,0 0 1 0 0,0-1 13 0 0,2 0-157 0 0,1 0-1 0 0,-1 0 1 0 0,0-1-1 0 0,0 1 1 0 0,0-1 0 0 0,-1 0-1 0 0,1 0 1 0 0,0 0-1 0 0,-1 0 1 0 0,3-2 157 0 0,1-3-376 0 0,-1-1 0 0 0,1 1 0 0 0,-1-1 0 0 0,-1 0 0 0 0,0 0 1 0 0,1-3 375 0 0,19-53 375 0 0,-22 57 38 0 0,-6 18 850 0 0,2 0-1 0 0,-1 1 1 0 0,1 4-1263 0 0,1-7-207 0 0,0 0 1 0 0,1-1-1 0 0,0 1 1 0 0,0 0 0 0 0,1 0-1 0 0,0 0 1 0 0,1-1 0 0 0,1 6 205 0 0,5 0-3051 0 0,-8-14 2524 0 0,1 1 1 0 0,0 0-1 0 0,-1-1 0 0 0,1 1 1 0 0,-1-1-1 0 0,1 0 0 0 0,0 1 1 0 0,-1-1-1 0 0,1 1 0 0 0,0-1 1 0 0,0 0-1 0 0,-1 1 0 0 0,1-1 1 0 0,0 0-1 0 0,0 0 0 0 0,-1 0 1 0 0,1 0-1 0 0,0 0 0 0 0,0 0 1 0 0,0 0-1 0 0,-1 0 1 0 0,1 0-1 0 0,0 0 0 0 0,0 0 1 0 0,-1 0-1 0 0,1 0 0 0 0,0-1 1 0 0,0 1-1 0 0,0 0 528 0 0,6-5-1602 0 0</inkml:trace>
  <inkml:trace contextRef="#ctx0" brushRef="#br1" timeOffset="50">1791 3947 960 0 0,'-1'-8'6692'0'0,"-1"-1"4130"0"0,-1 16-8101 0 0,0 13-2440 0 0,1-1 0 0 0,0 0-1 0 0,2 1 1 0 0,0-1 0 0 0,1 0 0 0 0,3 12-281 0 0,-2-12 2 0 0,7 52-686 0 0,-4-41-2040 0 0,0-9-2853 0 0,0 0-4395 0 0,-5-15 7501 0 0,0-6 1969 0 0</inkml:trace>
  <inkml:trace contextRef="#ctx0" brushRef="#br1" timeOffset="51">1775 4189 432 0 0,'-15'-27'1998'0'0,"10"18"2300"0"0,0 0-1 0 0,0 0 0 0 0,0-4-4297 0 0,5 12 281 0 0,-1 0 0 0 0,1 0 1 0 0,-1-1-1 0 0,1 1 0 0 0,0 0 1 0 0,0 0-1 0 0,0 0 0 0 0,-1-1 0 0 0,1 1 1 0 0,0 0-1 0 0,1 0 0 0 0,-1 0 0 0 0,0-1 1 0 0,0 1-1 0 0,0 0 0 0 0,1 0 0 0 0,-1 0 1 0 0,1 0-1 0 0,-1-1-281 0 0,1 1 105 0 0,0 0-1 0 0,0 0 1 0 0,-1 0 0 0 0,1 0-1 0 0,0 1 1 0 0,0-1 0 0 0,0 0 0 0 0,0 1-1 0 0,0-1 1 0 0,0 0 0 0 0,0 1-1 0 0,0-1 1 0 0,0 1 0 0 0,0 0-1 0 0,1-1 1 0 0,-1 1-105 0 0,6-1-63 0 0,0 0 0 0 0,-1 1 0 0 0,1 0-1 0 0,-1 0 1 0 0,1 0 0 0 0,2 1 63 0 0,9 3-463 0 0,1 3-5388 0 0,-14-5 2266 0 0,1 0 0 0 0,1 0 0 0 0,-1 0 0 0 0,3 0 3585 0 0,-4-2-516 0 0</inkml:trace>
  <inkml:trace contextRef="#ctx0" brushRef="#br1" timeOffset="52">1921 4104 304 0 0,'-4'-4'1912'0'0,"6"-5"7616"0"0,2 6-2140 0 0,-2 13-7029 0 0,-2-1 235 0 0,-2 0 0 0 0,1 0-1 0 0,-1-1 1 0 0,0 1 0 0 0,-2 2-594 0 0,-6 32 479 0 0,9-39-487 0 0,1-1-1 0 0,0 1 0 0 0,-1 0 1 0 0,2-1-1 0 0,-1 1 1 0 0,0-1-1 0 0,1 1 0 0 0,-1-1 1 0 0,1 1-1 0 0,1 1 9 0 0,-2-4-62 0 0,1 0-1 0 0,-1 0 1 0 0,0 0 0 0 0,1-1-1 0 0,-1 1 1 0 0,1 0 0 0 0,-1 0 0 0 0,1-1-1 0 0,-1 1 1 0 0,1 0 0 0 0,0-1-1 0 0,-1 1 1 0 0,1 0 0 0 0,0-1-1 0 0,-1 1 1 0 0,1-1 0 0 0,0 1 0 0 0,0-1-1 0 0,0 0 1 0 0,-1 1 0 0 0,1-1-1 0 0,0 0 1 0 0,0 1 62 0 0,1-1-198 0 0,0 0 0 0 0,0 0-1 0 0,-1 0 1 0 0,1 0 0 0 0,0 0 0 0 0,-1-1-1 0 0,1 1 1 0 0,0-1 0 0 0,-1 1-1 0 0,1-1 1 0 0,0 1 0 0 0,0-1 198 0 0,3-2-864 0 0,0 1 0 0 0,0-1 0 0 0,-1 0 0 0 0,1-1 0 0 0,-1 1 0 0 0,1-1 0 0 0,0-1 864 0 0,4-5-2140 0 0,-1-1 0 0 0,0 0 0 0 0,0 0 0 0 0,-1 0 0 0 0,0-2 2140 0 0,1-3 2248 0 0,-1 1 4129 0 0,-2 4-1842 0 0,-4 14-1199 0 0,-5 21-125 0 0,2-13-3360 0 0,0 4 88 0 0,0-2 461 0 0,0 0 1 0 0,1 0-1 0 0,0 4-400 0 0,1-15-286 0 0,0 0 0 0 0,0 1 0 0 0,1-1-1 0 0,-1 1 1 0 0,0-1 0 0 0,1 0 0 0 0,-1 1 0 0 0,1-1-1 0 0,0 0 1 0 0,0 1 0 0 0,0-1 0 0 0,0 0-1 0 0,0 0 1 0 0,1 0 0 0 0,-1 0 0 0 0,0 0 0 0 0,1 0-1 0 0,0 0 1 0 0,0 1 286 0 0,3-1-2368 0 0,0-1-1535 0 0</inkml:trace>
  <inkml:trace contextRef="#ctx0" brushRef="#br1" timeOffset="53">2169 4107 624 0 0,'-6'0'9377'0'0,"3"3"-3932"0"0,3 9-1777 0 0,0 4-2646 0 0,-3 12 342 0 0,1-20-1186 0 0,1 1 0 0 0,1-1 0 0 0,-1 0 0 0 0,1 1 0 0 0,0-1 0 0 0,1 0 0 0 0,1 7-178 0 0,-2-14-6 0 0,1 0 0 0 0,-1-1 0 0 0,0 1 0 0 0,0 0 0 0 0,1 0 0 0 0,-1-1 0 0 0,0 1 0 0 0,1 0 0 0 0,-1-1 0 0 0,1 1 0 0 0,-1 0 0 0 0,1-1 0 0 0,-1 1 0 0 0,1 0 0 0 0,-1-1 0 0 0,1 1 0 0 0,0-1 0 0 0,-1 1-1 0 0,1-1 1 0 0,0 0 0 0 0,-1 1 0 0 0,1-1 0 0 0,0 0 0 0 0,0 1 6 0 0,1-1-55 0 0,-1 0 0 0 0,0 0 0 0 0,0 0 0 0 0,0 0 0 0 0,1 0 0 0 0,-1 0 0 0 0,0-1 0 0 0,0 1 0 0 0,0 0 0 0 0,1-1 0 0 0,-1 1 0 0 0,0-1 0 0 0,0 1 0 0 0,0-1 0 0 0,0 0 55 0 0,3-1-281 0 0,0-1-1 0 0,0 0 1 0 0,-1 0 0 0 0,1 0-1 0 0,-1-1 1 0 0,0 1 0 0 0,0-1 0 0 0,1 0 281 0 0,4-10-689 0 0,0-1 0 0 0,-1 0 0 0 0,0 0 1 0 0,0-5 688 0 0,15-33 1270 0 0,-16 44 730 0 0,-6 14-608 0 0,-6 20-183 0 0,4-20-1209 0 0,0 4 58 0 0,-2 4 27 0 0,1 1 0 0 0,0 9-85 0 0,2-20-45 0 0,1 0-1 0 0,0 0 1 0 0,0 1 0 0 0,0-1-1 0 0,0 0 1 0 0,0 0 0 0 0,1 0-1 0 0,0 1 1 0 0,0-1 0 0 0,-1 0-1 0 0,2 0 1 0 0,-1 0 0 0 0,2 3 45 0 0,-3-6-52 0 0,0 0-1 0 0,1 1 1 0 0,-1-1 0 0 0,1 1 0 0 0,-1-1 0 0 0,1 0 0 0 0,-1 0 0 0 0,1 1-1 0 0,-1-1 1 0 0,1 0 0 0 0,-1 0 0 0 0,1 0 0 0 0,-1 1 0 0 0,1-1 0 0 0,-1 0-1 0 0,1 0 1 0 0,0 0 0 0 0,-1 0 0 0 0,1 0 0 0 0,-1 0 0 0 0,1 0-1 0 0,-1 0 1 0 0,1 0 0 0 0,0 0 0 0 0,-1-1 0 0 0,1 1 0 0 0,-1 0 0 0 0,1 0-1 0 0,-1 0 1 0 0,1-1 0 0 0,-1 1 0 0 0,1 0 0 0 0,-1-1 0 0 0,1 1 0 0 0,-1 0-1 0 0,0-1 1 0 0,1 1 0 0 0,-1-1 52 0 0,22-18-1493 0 0,-18 15 1104 0 0,41-39-1455 0 0,-16 13 3516 0 0,-23 23-409 0 0,12-10 207 0 0,-18 17-1456 0 0,1 0 1 0 0,-1 0-1 0 0,0 0 0 0 0,0 0 1 0 0,1 0-1 0 0,-1 0 0 0 0,0 0 1 0 0,0 0-1 0 0,1 0 0 0 0,-1 0 1 0 0,0 0-1 0 0,0 0 0 0 0,1 0 1 0 0,-1 1-1 0 0,0-1 0 0 0,0 0 1 0 0,0 0-1 0 0,1 0 0 0 0,-1 0 1 0 0,0 1-1 0 0,0-1 0 0 0,0 0 1 0 0,0 0-1 0 0,1 0 0 0 0,-1 1 1 0 0,0-1-1 0 0,0 0 1 0 0,0 0-1 0 0,0 1 0 0 0,0-1 1 0 0,0 0-1 0 0,0 0 0 0 0,0 1 1 0 0,0-1-1 0 0,0 0 0 0 0,0 0 1 0 0,0 1-1 0 0,0-1 0 0 0,0 0 1 0 0,0 0-15 0 0,3 14 435 0 0,-3-12-409 0 0,1 5 142 0 0,0 1-1 0 0,-1 0 1 0 0,0 0 0 0 0,-1 0 0 0 0,0 0 0 0 0,0-1-1 0 0,-1 2-167 0 0,0 3-804 0 0,1-1 0 0 0,0 1 0 0 0,0 0 804 0 0,1-8-1269 0 0,1 1-1 0 0,-1-1 0 0 0,1 0 1 0 0,0 0-1 0 0,0 0 0 0 0,0 2 1270 0 0,2 0-5958 0 0,1 1 175 0 0</inkml:trace>
  <inkml:trace contextRef="#ctx0" brushRef="#br1" timeOffset="54">844 4800 456 0 0,'-11'1'7830'0'0,"11"-1"-7697"0"0,0 0 0 0 0,0 0 0 0 0,0 0 1 0 0,0 0-1 0 0,0 0 0 0 0,0 0 0 0 0,-1 0 0 0 0,1 0 0 0 0,0 1 1 0 0,0-1-1 0 0,0 0 0 0 0,0 0 0 0 0,0 0 0 0 0,0 0 1 0 0,0 0-1 0 0,0 0 0 0 0,0 0 0 0 0,0 0 0 0 0,0 0 0 0 0,0 0 1 0 0,0 0-1 0 0,0 0 0 0 0,0 0 0 0 0,0 0 0 0 0,0 0 0 0 0,0 0 1 0 0,0 0-1 0 0,0 0 0 0 0,0 1 0 0 0,0-1 0 0 0,0 0 0 0 0,0 0 1 0 0,0 0-1 0 0,0 0 0 0 0,0 0 0 0 0,0 0 0 0 0,0 0 1 0 0,0 0-1 0 0,0 0 0 0 0,0 0 0 0 0,0 0 0 0 0,0 0 0 0 0,0 0 1 0 0,0 0-1 0 0,0 0 0 0 0,0 0 0 0 0,0 1 0 0 0,0-1 0 0 0,0 0 1 0 0,0 0-1 0 0,0 0 0 0 0,0 0 0 0 0,0 0 0 0 0,1 0 1 0 0,-1 0-1 0 0,0 0 0 0 0,0 0 0 0 0,0 0 0 0 0,0 0 0 0 0,0 0 1 0 0,0 0-1 0 0,0 0 0 0 0,0 0 0 0 0,0 0-133 0 0,8 2 5775 0 0,4-2-6254 0 0,46-8 2095 0 0,-24 1-5625 0 0,18-6 4009 0 0,-31 6-2316 0 0</inkml:trace>
  <inkml:trace contextRef="#ctx0" brushRef="#br1" timeOffset="55">1341 4668 152 0 0,'0'-5'511'0'0,"2"-1"8074"0"0,0 6-821 0 0,-1 9-5893 0 0,-4 88 2021 0 0,-2 17-3837 0 0,5-76-1692 0 0,3-13-4934 0 0,-2-22 4564 0 0,-1-3 1696 0 0,1 0-1 0 0,-1 0 1 0 0,0 1 0 0 0,0-1 0 0 0,0 0-1 0 0,1 0 1 0 0,-1 0 0 0 0,0 0-1 0 0,0 0 1 0 0,0 0 0 0 0,1 0 0 0 0,-1 0-1 0 0,0 0 1 0 0,0 0 0 0 0,0 0 0 0 0,1 1-1 0 0,-1-1 1 0 0,0 0 0 0 0,0-1-1 0 0,1 1 1 0 0,-1 0 0 0 0,0 0 0 0 0,0 0-1 0 0,0 0 1 0 0,1 0 0 0 0,-1 0 0 0 0,0 0-1 0 0,0 0 1 0 0,1 0 0 0 0,-1 0-1 0 0,0 0 1 0 0,0-1 0 0 0,0 1 0 0 0,0 0-1 0 0,1 0 312 0 0,2-2-1448 0 0</inkml:trace>
  <inkml:trace contextRef="#ctx0" brushRef="#br1" timeOffset="56">1241 4704 1336 0 0,'-7'0'10757'0'0,"-3"0"-2046"0"0,19-5-6411 0 0,12-4-1403 0 0,23-6-897 0 0,59-9-3791 0 0,-93 22 3232 0 0,15-3-1760 0 0</inkml:trace>
  <inkml:trace contextRef="#ctx0" brushRef="#br1" timeOffset="57">1466 4843 1440 0 0,'-3'10'11678'0'0,"7"-4"-5729"0"0,-3-6-5708 0 0,0 1 0 0 0,1 0 0 0 0,-1-1 0 0 0,0 0 1 0 0,0 1-1 0 0,1-1 0 0 0,-1 0 0 0 0,0 0 0 0 0,1 1 1 0 0,-1-1-1 0 0,1 0 0 0 0,-1 0 0 0 0,0-1-241 0 0,5 1-190 0 0,0-1 0 0 0,0 1 0 0 0,-1-2 0 0 0,1 1 0 0 0,0-1 0 0 0,1 0 190 0 0,-2-1-224 0 0,-1 1 1 0 0,0 0-1 0 0,0-1 1 0 0,0 0-1 0 0,0 0 1 0 0,-1 0-1 0 0,1-1 1 0 0,-1 1-1 0 0,3-4 224 0 0,-2 2-1197 0 0,-1 1-1 0 0,-1-1 1 0 0,1 0 0 0 0,0 0-1 0 0,-1 0 1 0 0,0 0 0 0 0,-1 0-1 0 0,2-5 1198 0 0,-3 9-260 0 0,1 1-1 0 0,-1-1 1 0 0,0 0-1 0 0,0 0 0 0 0,0 0 1 0 0,0 0-1 0 0,0 0 1 0 0,0 0-1 0 0,0 0 0 0 0,0 0 1 0 0,0 0-1 0 0,0 0 1 0 0,0 0-1 0 0,-1 0 1 0 0,1 0-1 0 0,0 1 0 0 0,-1-1 1 0 0,1 0-1 0 0,0 0 261 0 0,-1 1 206 0 0,1-1 0 0 0,-1 1 0 0 0,1-1 0 0 0,-1 1-1 0 0,1 0 1 0 0,-1-1 0 0 0,1 1 0 0 0,-1 0 0 0 0,1-1 0 0 0,-1 1-1 0 0,1 0 1 0 0,-1 0 0 0 0,0 0 0 0 0,1 0 0 0 0,-1-1 0 0 0,1 1 0 0 0,-1 0-1 0 0,0 0 1 0 0,1 0 0 0 0,-1 0 0 0 0,0 0-206 0 0,-1 1 793 0 0,0-1 0 0 0,0 1 1 0 0,0-1-1 0 0,0 1 0 0 0,0-1 0 0 0,0 1 1 0 0,0 0-1 0 0,1 0 0 0 0,-2 0-793 0 0,-7 8 96 0 0,5-5 311 0 0,1 1 0 0 0,1 0 0 0 0,-1 1 0 0 0,1-1-1 0 0,-1 1 1 0 0,2-1 0 0 0,-1 1 0 0 0,1 0 0 0 0,-1 0 0 0 0,2 0 0 0 0,-1 0-1 0 0,0 5-406 0 0,2-7-13 0 0,0-1 0 0 0,0 0 0 0 0,0 0 0 0 0,1 1 0 0 0,-1-1 0 0 0,1 0-1 0 0,0 0 1 0 0,0 0 0 0 0,0 0 0 0 0,0 0 0 0 0,1 0 0 0 0,-1 0-1 0 0,1 0 1 0 0,0 0 0 0 0,0-1 0 0 0,0 1 0 0 0,0-1 0 0 0,0 1 0 0 0,1-1-1 0 0,-1 0 1 0 0,1 0 0 0 0,0 1 13 0 0,14 4-2110 0 0,-12-7 72 0 0,-1 0-1 0 0,1 0 1 0 0,-1 0 0 0 0,1 0 0 0 0,-1 0 0 0 0,1-1 0 0 0,-1 0 0 0 0,1 0 2038 0 0,-4 1-268 0 0,9-2-792 0 0</inkml:trace>
  <inkml:trace contextRef="#ctx0" brushRef="#br1" timeOffset="58">1762 4745 1056 0 0,'-7'-2'9738'0'0,"0"2"-4355"0"0,-13 9-1806 0 0,12-4-2045 0 0,5-3-1300 0 0,0 0 0 0 0,0 0 0 0 0,0 0 0 0 0,0 0-1 0 0,0 0 1 0 0,1 1 0 0 0,-2 1-232 0 0,3-3 23 0 0,1 0 1 0 0,-1 0-1 0 0,0 0 0 0 0,0-1 0 0 0,1 1 1 0 0,-1 0-1 0 0,0 0 0 0 0,1 1 0 0 0,-1-1 1 0 0,1 0-1 0 0,0 0 0 0 0,-1 0 0 0 0,1 0 1 0 0,0 0-1 0 0,0 0 0 0 0,0 1 0 0 0,-1-1 0 0 0,1 0 1 0 0,0 0-1 0 0,0 0 0 0 0,1 0 0 0 0,-1 1 1 0 0,0 0-24 0 0,1-1-1 0 0,0-1-1 0 0,0 1 1 0 0,-1 0 0 0 0,1 0 0 0 0,0-1 0 0 0,0 1-1 0 0,0-1 1 0 0,0 1 0 0 0,0-1 0 0 0,0 1 0 0 0,0-1 0 0 0,0 1-1 0 0,0-1 1 0 0,0 0 0 0 0,0 0 0 0 0,0 0 0 0 0,1 1 1 0 0,19 1-19 0 0,-20-2 18 0 0,3 1-3 0 0,0-1 0 0 0,0 1 0 0 0,0 0 0 0 0,-1 0 0 0 0,1 0 0 0 0,0 1 0 0 0,0-1 0 0 0,-1 1 1 0 0,1 0-1 0 0,-1 0 0 0 0,1 0 0 0 0,-1 1 0 0 0,1 0 4 0 0,-3-2 1 0 0,0 0 1 0 0,0 0-1 0 0,0 0 1 0 0,0 0-1 0 0,0 0 1 0 0,0 0-1 0 0,-1 0 0 0 0,1 1 1 0 0,0-1-1 0 0,-1 0 1 0 0,1 0-1 0 0,-1 0 1 0 0,1 1-1 0 0,-1-1 0 0 0,0 0 1 0 0,0 1-1 0 0,1-1 1 0 0,-1 0-1 0 0,0 1 1 0 0,0-1-1 0 0,0 0 1 0 0,-1 1-1 0 0,1-1 0 0 0,0 0 1 0 0,0 1-1 0 0,-1-1 1 0 0,1 0-1 0 0,-1 1 1 0 0,1-1-1 0 0,-1 0 1 0 0,1 0-1 0 0,-1 0 0 0 0,0 1 1 0 0,0-1-1 0 0,1 0 1 0 0,-1 0-1 0 0,0 0 1 0 0,0 0-1 0 0,-1 0-1 0 0,-1 3 15 0 0,-1-2 0 0 0,1 1 1 0 0,0 0-1 0 0,-1-1 0 0 0,0 1 0 0 0,1-1 1 0 0,-3 1-16 0 0,3-2-105 0 0,0 1 0 0 0,0-1 0 0 0,-1 0 0 0 0,1 0 0 0 0,-1 0 0 0 0,1 0 0 0 0,0-1 0 0 0,-1 1 0 0 0,1-1 0 0 0,-1 0 0 0 0,1 0 0 0 0,-1 0 0 0 0,1 0 0 0 0,-4-1 105 0 0,7 0-381 0 0,-1 1-1 0 0,0-1 1 0 0,0 1 0 0 0,1-1 0 0 0,-1 1-1 0 0,0-1 1 0 0,1 1 0 0 0,-1-1 0 0 0,0 0-1 0 0,1 1 1 0 0,-1-1 0 0 0,1 0-1 0 0,-1 0 1 0 0,1 1 0 0 0,-1-1 0 0 0,1 0-1 0 0,0 0 1 0 0,-1 0 0 0 0,1 1-1 0 0,0-1 1 0 0,0 0 0 0 0,0 0 0 0 0,0 0-1 0 0,-1 0 1 0 0,1 0 0 0 0,0 1-1 0 0,0-1 1 0 0,1 0 0 0 0,-1 0 0 0 0,0 0 381 0 0,2-5-8199 0 0</inkml:trace>
  <inkml:trace contextRef="#ctx0" brushRef="#br1" timeOffset="59">1888 4706 0 0 0,'3'-18'466'0'0,"0"-1"1252"0"0,-3 7 7929 0 0,-1 64-3927 0 0,-3 0-4220 0 0,-1 55-1440 0 0,5-93-454 0 0,1 29 285 0 0,-1-40-1240 0 0,1 0 0 0 0,-1 1-1 0 0,1-1 1 0 0,0 0 0 0 0,0 0 0 0 0,2 3 1349 0 0,0-3-7595 0 0,-1-4 6037 0 0</inkml:trace>
  <inkml:trace contextRef="#ctx0" brushRef="#br1" timeOffset="60">1847 4809 960 0 0,'-3'-11'12126'0'0,"9"5"-7034"0"0,-4 5-4915 0 0,1 0 0 0 0,-1 0-1 0 0,1 1 1 0 0,0-1 0 0 0,0 1 0 0 0,-1 0-1 0 0,2-1-176 0 0,-1 1 217 0 0,45-7-1920 0 0,0-3-10083 0 0,-43 9 9752 0 0,11-2-515 0 0</inkml:trace>
  <inkml:trace contextRef="#ctx0" brushRef="#br1" timeOffset="61">2000 4854 512 0 0,'-6'1'2537'0'0,"6"-1"-2165"0"0,0 0 0 0 0,-1 1 0 0 0,1-1 0 0 0,0 0 0 0 0,0 0 0 0 0,0 0 0 0 0,-1 1 0 0 0,1-1 0 0 0,0 0 0 0 0,0 0 0 0 0,0 1 0 0 0,0-1 0 0 0,0 0-1 0 0,-1 0 1 0 0,1 1 0 0 0,0-1 0 0 0,0 0 0 0 0,0 0 0 0 0,0 1 0 0 0,0-1 0 0 0,0 0 0 0 0,0 1 0 0 0,0-1 0 0 0,0 0 0 0 0,0 0 0 0 0,0 1 0 0 0,0-1 0 0 0,0 0 0 0 0,0 0 0 0 0,0 1 0 0 0,1-1 0 0 0,-1 0 0 0 0,0 0 0 0 0,0 1-1 0 0,0-1 1 0 0,0 0 0 0 0,0 0 0 0 0,1 1 0 0 0,-1-1-372 0 0,4 1 1730 0 0,2-4-3514 0 0,-1-1 1767 0 0,0-1 0 0 0,0 0-1 0 0,0 1 1 0 0,0-2 0 0 0,-1 1 0 0 0,3-3 17 0 0,-5 5-173 0 0,0 0 0 0 0,0 1 0 0 0,-1-1 0 0 0,1 0 0 0 0,-1 0 0 0 0,1 0-1 0 0,-1 0 1 0 0,0-1 0 0 0,0 1 0 0 0,-1 0 0 0 0,1 0 0 0 0,-1-1 0 0 0,1 1 0 0 0,-1-2 173 0 0,0 5 11 0 0,0-1 0 0 0,0 1 0 0 0,0 0 0 0 0,0 0 0 0 0,0-1 0 0 0,0 1 0 0 0,0 0 0 0 0,0 0 0 0 0,0-1 0 0 0,0 1 0 0 0,0 0 0 0 0,0 0 0 0 0,0 0 0 0 0,0-1 0 0 0,-1 1 0 0 0,1 0 0 0 0,0 0 0 0 0,0-1 0 0 0,0 1 0 0 0,0 0 0 0 0,0 0 0 0 0,-1 0 0 0 0,1 0 0 0 0,0-1 0 0 0,0 1 0 0 0,0 0 0 0 0,-1 0 0 0 0,1 0 0 0 0,0 0 0 0 0,0 0 0 0 0,0-1 0 0 0,-1 1 0 0 0,1 0 0 0 0,0 0 0 0 0,0 0-11 0 0,-9 5 687 0 0,-5 12 607 0 0,14-16-1246 0 0,-4 6 296 0 0,0-1-1 0 0,1 1 1 0 0,-1 1 0 0 0,2-1-1 0 0,-1 0 1 0 0,1 1 0 0 0,0-1-1 0 0,0 1 1 0 0,1 0 0 0 0,0 1-344 0 0,1-7 16 0 0,0-1 0 0 0,0 0 0 0 0,0 0 0 0 0,0 1 0 0 0,0-1 0 0 0,0 0 1 0 0,0 0-1 0 0,1 1 0 0 0,-1-1 0 0 0,0 0 0 0 0,1 0 0 0 0,-1 0 0 0 0,1 0 0 0 0,0 0 0 0 0,-1 0 0 0 0,1 0 1 0 0,0 0-1 0 0,-1 0 0 0 0,1 0 0 0 0,0 0 0 0 0,0 0 0 0 0,0 0 0 0 0,0 0 0 0 0,0-1 0 0 0,0 1 0 0 0,0 0 1 0 0,0-1-1 0 0,0 1 0 0 0,0-1 0 0 0,1 1 0 0 0,-1-1 0 0 0,1 1-16 0 0,1 0-99 0 0,-1-1 0 0 0,1 1 1 0 0,0-1-1 0 0,0 0 0 0 0,-1 1 0 0 0,1-1 0 0 0,0 0 1 0 0,0-1-1 0 0,-1 1 0 0 0,1 0 0 0 0,0-1 0 0 0,0 0 0 0 0,-1 1 1 0 0,1-1 98 0 0,21-11-4137 0 0,-16 7 653 0 0,1 0 1 0 0,-1 0 0 0 0,4-5 3483 0 0,-9 7-842 0 0,1 0 0 0 0,-1 0 1 0 0,1-1-1 0 0,-1 1 1 0 0,-1-1-1 0 0,1 0 2 0 0,0 0-2 0 0,-1 0 842 0 0,-1 1 275 0 0,0 1-1 0 0,0 0 1 0 0,0 0-1 0 0,0-1 0 0 0,-1 1 1 0 0,1-1-1 0 0,-1 1 1 0 0,1 0 0 0 0,-1-3-275 0 0,-1-4-955 0 0,1 7 2010 0 0,0 0-1 0 0,0 0 0 0 0,0 0 0 0 0,0 0 1 0 0,0 0-1 0 0,0 0 0 0 0,0 0 1 0 0,0 0-1 0 0,1 0 0 0 0,-1 0 0 0 0,1 0 1 0 0,0 0-1 0 0,-1 0 0 0 0,2 0-1054 0 0,-2 2 48 0 0,0 0 0 0 0,0 0 0 0 0,0 0 0 0 0,0 0 0 0 0,0-1 0 0 0,0 1 0 0 0,0 0 0 0 0,0 0 0 0 0,0 0 0 0 0,0 0 0 0 0,0 0 0 0 0,0 0 0 0 0,0 0-1 0 0,0 0 1 0 0,1 0 0 0 0,-1 0 0 0 0,0 0 0 0 0,0 0 0 0 0,0 0 0 0 0,0 0 0 0 0,0 0 0 0 0,0 0 0 0 0,0 0 0 0 0,0 0 0 0 0,0 0 0 0 0,1 0 0 0 0,-1 0 0 0 0,0 0 0 0 0,0 0 0 0 0,0 0 0 0 0,0 0 0 0 0,0 0 0 0 0,0 0 0 0 0,0 0-1 0 0,0 0 1 0 0,0 0 0 0 0,1 0 0 0 0,-1 0 0 0 0,0 0 0 0 0,0 0 0 0 0,0 0 0 0 0,0 0 0 0 0,0 0 0 0 0,0 0 0 0 0,0 0 0 0 0,0 0 0 0 0,0 0 0 0 0,0 0 0 0 0,0 0 0 0 0,0 1 0 0 0,1-1 0 0 0,-1 0 0 0 0,0 0 0 0 0,0 0-1 0 0,0 0 1 0 0,0 0 0 0 0,0 0 0 0 0,0 0 0 0 0,0 0 0 0 0,0 0 0 0 0,0 1 0 0 0,0-1 0 0 0,0 0-48 0 0,2 11 1110 0 0,-2 14-488 0 0,0-14-448 0 0,1 0-1 0 0,0 0 1 0 0,1 5-174 0 0,1 4-191 0 0,-3-15-18 0 0,-1-5 89 0 0,-4-10 97 0 0,-6-15 501 0 0,10 21-293 0 0,0 0 0 0 0,0 0-1 0 0,0 0 1 0 0,0 0-1 0 0,1 0 1 0 0,0 0 0 0 0,0-1-1 0 0,0 1 1 0 0,0 0 0 0 0,1 0-1 0 0,-1 0 1 0 0,1 0 0 0 0,0 0-1 0 0,0 0 1 0 0,1 0-1 0 0,-1 0 1 0 0,1 0 0 0 0,1-2-185 0 0,0 2 63 0 0,0 0 0 0 0,-1 1 0 0 0,1-1 1 0 0,1 1-1 0 0,-1-1 0 0 0,0 1 0 0 0,2-1-63 0 0,1 0-616 0 0,-1 0-1 0 0,1 1 0 0 0,-1 0 1 0 0,1 0-1 0 0,4-1 617 0 0,23-7-149 0 0,-22 8-177 0 0</inkml:trace>
  <inkml:trace contextRef="#ctx0" brushRef="#br1" timeOffset="62">855 5523 0 0 0,'0'0'190'0'0,"0"0"-1"0"0,0 0 1 0 0,0 0 0 0 0,-1 0 0 0 0,1 0-1 0 0,0 0 1 0 0,0 0 0 0 0,0 0 0 0 0,0 0-1 0 0,0 0 1 0 0,0 0 0 0 0,-1 0-1 0 0,1 0 1 0 0,0 0 0 0 0,0 0 0 0 0,0 0-1 0 0,0 0 1 0 0,0 0 0 0 0,0 0 0 0 0,-1 0-1 0 0,1 0 1 0 0,0 0 0 0 0,0 0-1 0 0,0 0 1 0 0,0 0 0 0 0,0 0 0 0 0,0 0-1 0 0,-1 0 1 0 0,1 0 0 0 0,0-1 0 0 0,0 1-1 0 0,0 0 1 0 0,0 0 0 0 0,0 0-1 0 0,0 0 1 0 0,0 0 0 0 0,0 0 0 0 0,0 0-1 0 0,0-1 1 0 0,0 1 0 0 0,0 0 0 0 0,0 0-1 0 0,0 0 1 0 0,0 0 0 0 0,0 0-1 0 0,0 0 1 0 0,0-1 0 0 0,0 1 0 0 0,0 0-1 0 0,0 0 1 0 0,0 0-190 0 0,8-4 7051 0 0,5 1-2945 0 0,-4 1-3300 0 0,29 5 1963 0 0,-28-2-3105 0 0,0 0 1 0 0,0-1 0 0 0,0 0-1 0 0,5-1 336 0 0,2-2-727 0 0,0 0-295 0 0</inkml:trace>
  <inkml:trace contextRef="#ctx0" brushRef="#br1" timeOffset="63">1438 5415 56 0 0,'0'-1'302'0'0,"0"0"1"0"0,0 0-1 0 0,0 0 0 0 0,-1 0 1 0 0,1 0-1 0 0,0 1 0 0 0,0-1 0 0 0,0 0 1 0 0,-1 0-1 0 0,1 0 0 0 0,0 1 1 0 0,-1-1-1 0 0,1 0 0 0 0,-1 0 1 0 0,1 1-1 0 0,-1-1 0 0 0,1 0 0 0 0,-1 1 1 0 0,0-1-1 0 0,1 1 0 0 0,-1-1 1 0 0,0 0-1 0 0,1 1 0 0 0,-1 0 1 0 0,0-1-1 0 0,0 1 0 0 0,1-1 0 0 0,-1 1-302 0 0,-16-8 5766 0 0,8 7-5191 0 0,6 1-362 0 0,0 1 1 0 0,-1 0-1 0 0,1-1 1 0 0,0 2 0 0 0,0-1-1 0 0,0 0 1 0 0,0 1 0 0 0,0-1-1 0 0,0 1 1 0 0,0 0 0 0 0,0 0-1 0 0,1 0 1 0 0,-1 0-1 0 0,1 0 1 0 0,-1 1 0 0 0,1-1-1 0 0,0 1 1 0 0,0 0 0 0 0,0-1-1 0 0,0 1 1 0 0,0 2-214 0 0,-5 7 69 0 0,1 0 0 0 0,1 1 0 0 0,0-1 0 0 0,-2 11-69 0 0,3-10 19 0 0,0 0 0 0 0,1 0 1 0 0,1 0-1 0 0,0 1 0 0 0,1 1-19 0 0,1-11 3 0 0,0 0-1 0 0,1 0 0 0 0,-1 0 0 0 0,1 0 0 0 0,-1 0 0 0 0,1 0 0 0 0,1 0 0 0 0,0 4-2 0 0,-1-6 0 0 0,0 0-1 0 0,0 0 1 0 0,1 0-1 0 0,-1 0 1 0 0,0-1-1 0 0,1 1 1 0 0,-1 0-1 0 0,1 0 1 0 0,-1-1-1 0 0,1 1 1 0 0,0-1-1 0 0,0 0 1 0 0,0 1-1 0 0,0-1 1 0 0,0 0-1 0 0,1 0 1 0 0,-2 0-7 0 0,1-1-1 0 0,0 0 1 0 0,0 1-1 0 0,0-1 1 0 0,0 0-1 0 0,0 0 1 0 0,0 0-1 0 0,0 0 1 0 0,0 0-1 0 0,0 0 1 0 0,0-1-1 0 0,0 1 1 0 0,0-1-1 0 0,0 1 1 0 0,1-2 7 0 0,29-13-242 0 0,-27 12 180 0 0,12-6-432 0 0,-1-1 0 0 0,0-1 0 0 0,0-1 0 0 0,-1 0 0 0 0,3-4 494 0 0,-13 12-216 0 0,-1-1 1 0 0,1 0-1 0 0,-1 0 1 0 0,0-1-1 0 0,0 1 1 0 0,0-1-1 0 0,-1 0 1 0 0,1 1-1 0 0,-2-2 1 0 0,1 1-1 0 0,-1 0 1 0 0,0 0-1 0 0,0-1 1 0 0,0 0-1 0 0,-1 1 1 0 0,0-6 215 0 0,-1 10-23 0 0,0 0 1 0 0,0 0 0 0 0,0 0-1 0 0,-1 0 1 0 0,1 0-1 0 0,0 0 1 0 0,-1 1 0 0 0,0-1-1 0 0,0 0 1 0 0,1 0 0 0 0,-1 0-1 0 0,0 1 1 0 0,0-1 0 0 0,-1 0-1 0 0,1 1 1 0 0,0-1 0 0 0,0 1 22 0 0,-2-2 67 0 0,0 0 0 0 0,0 1 0 0 0,-1-1 0 0 0,1 1 0 0 0,0 0-1 0 0,-1 0 1 0 0,1 0 0 0 0,-3 0-67 0 0,-5-2-538 0 0,0 1-1 0 0,-1 0 0 0 0,1 0 0 0 0,0 2 1 0 0,-8-1 538 0 0,-2 1-3626 0 0,15 3-1083 0 0</inkml:trace>
  <inkml:trace contextRef="#ctx0" brushRef="#br1" timeOffset="64">1591 5432 0 0 0,'0'-15'-278'0'0,"-1"-4"5736"0"0,1 6 2564 0 0,-1 11-4062 0 0,1 4-572 0 0,-3 37-1879 0 0,2 25-1509 0 0,1-22 6 0 0,-4 15-6 0 0,2-42 51 0 0,1-6-1752 0 0,9-20-1028 0 0,1-2-206 0 0,0 0 0 0 0,2 0-1 0 0,-1 0 1 0 0,1 2-1 0 0,1-1 2936 0 0,21-17-838 0 0,-16 13 1018 0 0,1-1-1 0 0,-2-1 1 0 0,4-7-180 0 0,-7 15 7727 0 0,-11 10-3167 0 0,-8 7-2937 0 0,-34 38 1969 0 0,17-20-1991 0 0,-9 7-1601 0 0,25-25 176 0 0,-1-1-8 0 0,0 1 0 0 0,1 0 0 0 0,0 1 0 0 0,0-1 1 0 0,1 1-1 0 0,0 1 0 0 0,0-1 0 0 0,-3 9-168 0 0,9-16 8 0 0,-1-1 0 0 0,1 1-1 0 0,0-1 1 0 0,0 1 0 0 0,-1 0-1 0 0,1-1 1 0 0,0 1-1 0 0,0 0 1 0 0,0-1 0 0 0,0 1-1 0 0,0 0 1 0 0,0-1 0 0 0,0 1-1 0 0,0 0 1 0 0,0-1 0 0 0,0 1-1 0 0,0 0 1 0 0,1-1 0 0 0,-1 1-1 0 0,0 0 1 0 0,0-1 0 0 0,1 1-1 0 0,-1-1 1 0 0,0 1-1 0 0,1 0-7 0 0,0 0-1 0 0,0-1-1 0 0,0 1 1 0 0,0 0-1 0 0,0-1 0 0 0,0 1 1 0 0,0-1-1 0 0,0 1 0 0 0,0-1 1 0 0,0 1-1 0 0,0-1 0 0 0,0 0 1 0 0,0 0-1 0 0,0 0 0 0 0,1 1 2 0 0,6-1-114 0 0,0 0 0 0 0,0 0-1 0 0,1-1 1 0 0,2 0 114 0 0,-2 0-185 0 0,26-3-1620 0 0,-3 0-3167 0 0,1 3-6643 0 0,-18 1 8507 0 0</inkml:trace>
  <inkml:trace contextRef="#ctx0" brushRef="#br1" timeOffset="65">2106 5328 0 0 0,'5'-7'-1867'0'0,"0"-2"8696"0"0,-5 7 1155 0 0,-5 11-4388 0 0,-92 188 2081 0 0,76-146-6123 0 0,2 1 0 0 0,-12 52 446 0 0,30-100-480 0 0,0 0-1 0 0,0 0 1 0 0,1 0-1 0 0,-1 0 1 0 0,1 0-1 0 0,0 0 1 0 0,0 0-1 0 0,0 0 1 0 0,0 0 0 0 0,1 0-1 0 0,0 2 481 0 0,3-2-2042 0 0,2-1-1092 0 0</inkml:trace>
  <inkml:trace contextRef="#ctx0" brushRef="#br1" timeOffset="66">2289 5469 0 0 0,'-2'-3'319'0'0,"1"0"1"0"0,0 0-1 0 0,0 0 0 0 0,0 0 1 0 0,0 0-1 0 0,1-1 0 0 0,-1 0-319 0 0,-1-13 9883 0 0,0 0-5415 0 0,-3-16 213 0 0,1 52-3814 0 0,2 4-790 0 0,1 1 0 0 0,1-1 0 0 0,2 6-77 0 0,4 37 88 0 0,-6-64-79 0 0,1 5-16 0 0,0 0 1 0 0,0 0-1 0 0,0-1 0 0 0,1 1 1 0 0,0-1-1 0 0,3 6 7 0 0,-5-12-2 0 0,0 0 1 0 0,0 0-1 0 0,0 0 0 0 0,0 0 1 0 0,0 0-1 0 0,0 0 0 0 0,0 0 0 0 0,0 0 1 0 0,0 0-1 0 0,0 0 0 0 0,0 0 1 0 0,0 0-1 0 0,0 0 0 0 0,0 0 1 0 0,0 0-1 0 0,0 0 0 0 0,0 0 0 0 0,0 0 1 0 0,0 0-1 0 0,0 0 0 0 0,0 0 1 0 0,0 0-1 0 0,0 0 0 0 0,0 0 0 0 0,0 0 1 0 0,0 0-1 0 0,0 0 0 0 0,1 0 1 0 0,-1 0-1 0 0,0 0 0 0 0,0 0 1 0 0,0 0-1 0 0,0 0 0 0 0,0 0 0 0 0,0 0 1 0 0,0 0-1 0 0,0 0 0 0 0,0 0 1 0 0,0 0-1 0 0,0 0 0 0 0,0 0 1 0 0,0 0-1 0 0,0 0 0 0 0,0 0 0 0 0,0 0 1 0 0,0 0-1 0 0,0 0 0 0 0,0 0 1 0 0,0 0-1 0 0,0 0 2 0 0,0-7-16 0 0,-2-9 38 0 0,-2 2-2 0 0,-3-15 3 0 0,-3-27-23 0 0,9 47 2 0 0,0 0 0 0 0,1 0 0 0 0,0 0 0 0 0,1 0-1 0 0,0 0 1 0 0,0 0 0 0 0,1 0 0 0 0,1-6-2 0 0,-3 15-1 0 0,0 0 0 0 0,0 0 0 0 0,0-1 0 0 0,0 1 0 0 0,1 0 0 0 0,-1-1 0 0 0,0 1 1 0 0,0 0-1 0 0,0 0 0 0 0,0-1 0 0 0,0 1 0 0 0,0 0 0 0 0,1 0 0 0 0,-1-1 0 0 0,0 1 0 0 0,0 0 0 0 0,0 0 0 0 0,1-1 1 0 0,-1 1-1 0 0,0 0 0 0 0,0 0 0 0 0,1 0 0 0 0,-1 0 0 0 0,0-1 0 0 0,0 1 0 0 0,1 0 0 0 0,-1 0 0 0 0,0 0 0 0 0,1 0 1 0 0,-1 0-1 0 0,0 0 0 0 0,1 0 1 0 0,7 6-37 0 0,6 20-7 0 0,-11-21 52 0 0,8 13-3 0 0,0 0 0 0 0,1-1 0 0 0,1 0-1 0 0,1-1 1 0 0,0-1 0 0 0,1 0 0 0 0,14 10-5 0 0,-25-22 6 0 0,0 0 0 0 0,1 0 0 0 0,-1-1-1 0 0,1 0 1 0 0,0 1 0 0 0,-1-2 0 0 0,1 1 0 0 0,0-1 0 0 0,0 1-6 0 0,-4-2 5 0 0,0 0 1 0 0,0 0-1 0 0,0 1 0 0 0,0-1 1 0 0,0 0-1 0 0,0 0 0 0 0,0 0 0 0 0,0 0 1 0 0,0 0-1 0 0,0 0 0 0 0,0-1 1 0 0,0 1-1 0 0,0 0 0 0 0,0 0 1 0 0,0-1-1 0 0,0 1 0 0 0,0-1 1 0 0,0 1-1 0 0,0-1 0 0 0,0 1 0 0 0,0-1 1 0 0,0 1-1 0 0,-1-1 0 0 0,1 0 1 0 0,0 0-1 0 0,0 1 0 0 0,-1-1 1 0 0,1 0-1 0 0,-1 0 0 0 0,1 0 1 0 0,0 1-1 0 0,-1-1 0 0 0,0 0 0 0 0,1 0 1 0 0,-1 0-1 0 0,1 0 0 0 0,-1 0 1 0 0,0 0-1 0 0,0 0 0 0 0,0 0 1 0 0,0 0-1 0 0,0 0 0 0 0,0 0 1 0 0,0 0-1 0 0,0 0 0 0 0,0-1-5 0 0,0-3 18 0 0,-1 1 0 0 0,1-1 1 0 0,-1 1-1 0 0,0-1 0 0 0,-1 1 0 0 0,1 0 0 0 0,-1 0 0 0 0,0-1 0 0 0,0 1-18 0 0,-23-39-353 0 0,9 15-784 0 0,4 3-2297 0 0,9 7-3690 0 0,3 13-1156 0 0</inkml:trace>
  <inkml:trace contextRef="#ctx0" brushRef="#br1" timeOffset="67">2647 5467 0 0 0,'3'-2'-425'0'0,"9"-8"4622"0"0,-11 9-3447 0 0,0 1-1 0 0,-1-1 1 0 0,1 0 0 0 0,-1 1 0 0 0,1-1 0 0 0,-1 0 0 0 0,1 0 0 0 0,-1 0 0 0 0,0 1 0 0 0,1-1 0 0 0,-1 0-1 0 0,0 0 1 0 0,0 0 0 0 0,0 0 0 0 0,0 0 0 0 0,0 0-750 0 0,0 0 80 0 0,0 1 1 0 0,0 0-1 0 0,0 0 0 0 0,0 0 1 0 0,-1 0-1 0 0,1 0 1 0 0,0-1-1 0 0,0 1 0 0 0,0 0 1 0 0,-1 0-1 0 0,1 0 0 0 0,0 0 1 0 0,0 0-1 0 0,0 0 0 0 0,-1 0 1 0 0,1 0-1 0 0,0 0 0 0 0,0 0 1 0 0,-1 0-1 0 0,1 0 1 0 0,0 0-1 0 0,0 0 0 0 0,-1 0 1 0 0,1 0-1 0 0,0 0 0 0 0,0 0 1 0 0,0 0-1 0 0,-1 0 0 0 0,1 0 1 0 0,0 1-1 0 0,0-1 0 0 0,0 0 1 0 0,-1 0-1 0 0,1 0 1 0 0,0 0-1 0 0,0 0 0 0 0,0 1 1 0 0,0-1-1 0 0,-1 0 0 0 0,1 0 1 0 0,0 0-81 0 0,-9 6 639 0 0,3-1-404 0 0,1 0-1 0 0,0 0 0 0 0,0 0 0 0 0,1 1 1 0 0,-1 0-1 0 0,1 0 0 0 0,0 0 1 0 0,1 0-1 0 0,-3 5-234 0 0,5-7 20 0 0,-1-1 0 0 0,1 1 0 0 0,-1 0 0 0 0,1-1 0 0 0,0 1-1 0 0,0 0 1 0 0,1 0 0 0 0,-1 0 0 0 0,1 0 0 0 0,0 0 0 0 0,0-1 0 0 0,0 1 0 0 0,0 0 0 0 0,1 0 0 0 0,0 0 0 0 0,-1 0-1 0 0,1 0 1 0 0,1 2-20 0 0,-1-5-18 0 0,0 0 0 0 0,-1 0-1 0 0,1 1 1 0 0,0-1-1 0 0,0 0 1 0 0,0 0 0 0 0,0 0-1 0 0,0 0 1 0 0,0 0-1 0 0,0 0 1 0 0,0 0 0 0 0,0 0-1 0 0,1 0 1 0 0,-1 0-1 0 0,0-1 1 0 0,1 1 0 0 0,-1-1-1 0 0,0 1 1 0 0,1-1-1 0 0,-1 1 1 0 0,1-1 18 0 0,0 0-92 0 0,1 1-1 0 0,0-1 1 0 0,0 0-1 0 0,0 0 1 0 0,-1-1 0 0 0,1 1-1 0 0,0 0 1 0 0,0-1-1 0 0,-1 0 1 0 0,1 0 0 0 0,0 0 92 0 0,3-1-327 0 0,-1-1 0 0 0,1 1 0 0 0,0-1 1 0 0,-1-1-1 0 0,0 1 0 0 0,0-1 0 0 0,0 0 1 0 0,0 0-1 0 0,3-4 327 0 0,-6 5 12 0 0,-1 1-1 0 0,1-1 1 0 0,-1 0 0 0 0,1 0 0 0 0,-1 0-1 0 0,0 1 1 0 0,0-1 0 0 0,0 0 0 0 0,-1-1-1 0 0,1 1 1 0 0,-1 0 0 0 0,1 0-1 0 0,-1 0 1 0 0,0 0 0 0 0,0 0 0 0 0,-1 0-1 0 0,1 0 1 0 0,-1 0 0 0 0,1-1 0 0 0,-1 1-1 0 0,0 0 1 0 0,0 1 0 0 0,0-1 0 0 0,-1 0-1 0 0,1 0-11 0 0,-2-3 24 0 0,0-1-1 0 0,-1 1 0 0 0,0 1 0 0 0,0-1 0 0 0,0 0 0 0 0,-3-1-23 0 0,-16-14-2665 0 0,22 21 481 0 0,3 0 159 0 0</inkml:trace>
  <inkml:trace contextRef="#ctx0" brushRef="#br1" timeOffset="68">2821 5394 792 0 0,'-1'-1'204'0'0,"-11"-7"12972"0"0,9 12-6216 0 0,2 4-7858 0 0,-4 48 2992 0 0,1-31-1812 0 0,2 1 0 0 0,1 7-282 0 0,1-22-9 0 0,0 0 0 0 0,1 0 0 0 0,0 0 0 0 0,1 0 0 0 0,0 0 0 0 0,3 5 9 0 0,2-6-700 0 0,-6-9-33 0 0,-4-4 199 0 0,3 2 403 0 0,-1 1 0 0 0,1-1 1 0 0,0 1-1 0 0,0-1 0 0 0,-1 1 0 0 0,1-1 0 0 0,0 0 0 0 0,0 1 0 0 0,0-1 0 0 0,0 1 1 0 0,0-1-1 0 0,0 1 0 0 0,0-1 0 0 0,0 0 0 0 0,0 1 0 0 0,0-1 0 0 0,0 1 0 0 0,0-1 1 0 0,1 1-1 0 0,-1-1 0 0 0,0 1 0 0 0,0-1 0 0 0,1 0 131 0 0,6-14-5991 0 0,-4 9 2559 0 0,1 0-2718 0 0</inkml:trace>
  <inkml:trace contextRef="#ctx0" brushRef="#br1" timeOffset="69">2950 5433 0 0 0,'4'-5'-982'0'0,"-5"0"6059"0"0,1 4-4688 0 0,-1 1 1 0 0,1 0 0 0 0,-1 0-1 0 0,1 0 1 0 0,-1 0 0 0 0,1 0-1 0 0,-1 0 1 0 0,1 0 0 0 0,0 0-1 0 0,-1 0 1 0 0,1 0-1 0 0,-1 0 1 0 0,1 0 0 0 0,-1 0-1 0 0,1 0 1 0 0,-1 0 0 0 0,1 0-1 0 0,0 1 1 0 0,-1-1 0 0 0,1 0-1 0 0,-1 0 1 0 0,1 0 0 0 0,0 1-1 0 0,-1-1 1 0 0,1 0-1 0 0,0 1 1 0 0,-1-1-390 0 0,-12 11 2422 0 0,0 1 0 0 0,1 0 0 0 0,-9 13-2422 0 0,8-10 555 0 0,0-1-1 0 0,-1-1 1 0 0,-1 1-555 0 0,-19 17 1143 0 0,34-30-1131 0 0,-1-1 0 0 0,1 0 0 0 0,0 0 1 0 0,-1 1-1 0 0,1-1 0 0 0,0 0 0 0 0,0 1 0 0 0,0-1 0 0 0,-1 0 1 0 0,1 1-1 0 0,0-1 0 0 0,0 1 0 0 0,0-1 0 0 0,0 0 0 0 0,-1 1 1 0 0,1-1-1 0 0,0 1 0 0 0,0-1 0 0 0,0 0 0 0 0,0 1 1 0 0,0-1-1 0 0,0 1 0 0 0,0-1 0 0 0,0 0 0 0 0,0 1 0 0 0,1-1 1 0 0,-1 1-1 0 0,0-1 0 0 0,0 1-12 0 0,1-1 8 0 0,-1 1 0 0 0,1 0 0 0 0,-1 0 0 0 0,1-1 0 0 0,0 1 0 0 0,-1-1 0 0 0,1 1 0 0 0,0-1 0 0 0,0 1 0 0 0,-1-1 0 0 0,1 1 0 0 0,0-1 0 0 0,0 1-8 0 0,25 6 3 0 0,66-1-846 0 0,-16-2-2660 0 0,-62-3 2305 0 0</inkml:trace>
  <inkml:trace contextRef="#ctx0" brushRef="#br1" timeOffset="70">881 6311 0 0 0,'-7'-2'-2369'0'0,"-1"1"11504"0"0,7 2 1427 0 0,10-1-5821 0 0,8-1-3560 0 0,1 0 1 0 0,6-3-1182 0 0,22-2-2633 0 0,-23 5 1290 0 0,1-2-949 0 0</inkml:trace>
  <inkml:trace contextRef="#ctx0" brushRef="#br1" timeOffset="71">1368 6856 0 0 0,'0'-6'3347'0'0,"-2"14"2520"0"0,-2 9-619 0 0,2-9-5791 0 0,-1 23 2190 0 0,0 0 0 0 0,2 23-1647 0 0,2-25 517 0 0,4 18-517 0 0,-5-44-10 0 0,0-1 0 0 0,0 0 0 0 0,1 0 0 0 0,-1 0-1 0 0,1 0 1 0 0,0 0 0 0 0,-1 0 0 0 0,1 0-1 0 0,0 0 1 0 0,0 0 0 0 0,1 0 10 0 0,-2-2-11 0 0,0 0-1 0 0,0 1 1 0 0,1-1-1 0 0,-1 0 1 0 0,0 0 0 0 0,0 0-1 0 0,0 0 1 0 0,1 0 0 0 0,-1 1-1 0 0,0-1 1 0 0,0 0-1 0 0,0 0 1 0 0,1 0 0 0 0,-1 0-1 0 0,0 0 1 0 0,0 0 0 0 0,1 0-1 0 0,-1 0 1 0 0,0 0-1 0 0,0 0 1 0 0,1 0 0 0 0,-1 0-1 0 0,0 0 1 0 0,0 0 0 0 0,0 0-1 0 0,1 0 1 0 0,-1 0-1 0 0,0 0 1 0 0,0 0 0 0 0,1-1-1 0 0,-1 1 1 0 0,0 0 11 0 0,9-12-453 0 0,7-21-4659 0 0,9-34 5112 0 0,-1 5-3740 0 0,-5 22 2064 0 0,-15 31 2720 0 0,5-7 4011 0 0,-9 16-5009 0 0,0 0 1 0 0,0 0-1 0 0,0 0 0 0 0,0 0 0 0 0,0 0 1 0 0,0 0-1 0 0,0 0 0 0 0,0 0 0 0 0,0 0 1 0 0,0 0-1 0 0,0 0 0 0 0,0 0 1 0 0,0 0-1 0 0,0 0 0 0 0,0 0 0 0 0,0 0 1 0 0,0 0-1 0 0,0 0 0 0 0,0 0 0 0 0,0 0 1 0 0,0 0-1 0 0,0 0 0 0 0,0 0 1 0 0,0 0-1 0 0,0 0 0 0 0,0 0 0 0 0,0 0 1 0 0,0 0-1 0 0,0 0 0 0 0,0 0 0 0 0,0 0 1 0 0,1 0-1 0 0,-1 0 0 0 0,0 0 0 0 0,0 0 1 0 0,0 0-1 0 0,0 0 0 0 0,0 0 1 0 0,0 0-1 0 0,0 0 0 0 0,0 0 0 0 0,0 0 1 0 0,0 0-1 0 0,0 0 0 0 0,0 0 0 0 0,0 0 1 0 0,0 0-1 0 0,0 0 0 0 0,0 0 1 0 0,0 0-1 0 0,0 0 0 0 0,0 0 0 0 0,0 0 1 0 0,0 0-1 0 0,0 0 0 0 0,0 0 0 0 0,0 0 1 0 0,0 0-1 0 0,0 0 0 0 0,0 0-46 0 0,-1 11 2117 0 0,-6 44 1063 0 0,5-24-2098 0 0,3 22-1082 0 0,-1-47-89 0 0,1-1 0 0 0,0 0-1 0 0,0 0 1 0 0,0 0 0 0 0,0 1-1 0 0,1-1 1 0 0,0-1 0 0 0,0 1-1 0 0,0 0 1 0 0,2 2 89 0 0,-2-4-1191 0 0,0-1-1 0 0,-1 1 1 0 0,2-1-1 0 0,-1 0 1 0 0,0 1 0 0 0,3 1 1191 0 0,-1-2-3981 0 0,3-2-3516 0 0</inkml:trace>
  <inkml:trace contextRef="#ctx0" brushRef="#br1" timeOffset="72">1589 6978 344 0 0,'-1'-10'15202'0'0,"2"15"-10247"0"0,2 19-3789 0 0,-3-8-372 0 0,-1-9-617 0 0,1 0 1 0 0,0 0-1 0 0,0 0 0 0 0,1 0 1 0 0,0 0-1 0 0,0 0 0 0 0,1 0 1 0 0,1 5-178 0 0,-3-12-20 0 0,0 0 1 0 0,0 1-1 0 0,0-1 1 0 0,1 0-1 0 0,-1 1 1 0 0,0-1-1 0 0,0 0 1 0 0,1 1-1 0 0,-1-1 1 0 0,0 0-1 0 0,0 1 1 0 0,1-1-1 0 0,-1 0 1 0 0,0 0-1 0 0,1 1 1 0 0,-1-1-1 0 0,1 0 1 0 0,-1 0-1 0 0,0 0 1 0 0,1 1-1 0 0,-1-1 1 0 0,0 0-1 0 0,1 0 1 0 0,-1 0-1 0 0,1 0 1 0 0,-1 0-1 0 0,1 0 1 0 0,-1 0-1 0 0,0 0 1 0 0,1 0-1 0 0,-1 0 20 0 0,14-7-1320 0 0,8-15-1583 0 0,-10 7 1094 0 0,12-14-60 0 0,-6 16 3412 0 0,-18 13-1482 0 0,1 0 1 0 0,-1 0-1 0 0,0 0 1 0 0,0 0-1 0 0,0 0 1 0 0,1 0-1 0 0,-1 0 1 0 0,0 0-1 0 0,0 0 1 0 0,0 0-1 0 0,1 0 1 0 0,-1 0-1 0 0,0 0 1 0 0,0 0-1 0 0,0 0 1 0 0,0 1-1 0 0,1-1 1 0 0,-1 0-1 0 0,0 0 1 0 0,0 0-1 0 0,0 0 1 0 0,0 0-1 0 0,0 1 1 0 0,0-1-1 0 0,1 0 1 0 0,-1 0-1 0 0,0 0 1 0 0,0 0-1 0 0,0 1 0 0 0,0-1 1 0 0,0 0-1 0 0,0 0 1 0 0,0 0-1 0 0,0 0 1 0 0,0 1-1 0 0,0-1 1 0 0,0 0-1 0 0,0 0 1 0 0,0 0-1 0 0,0 1 1 0 0,0-1-1 0 0,0 0 1 0 0,0 0-1 0 0,0 0 1 0 0,0 1-1 0 0,0-1 1 0 0,0 0-1 0 0,0 0 1 0 0,-1 0-62 0 0,0 15 1213 0 0,1-11-910 0 0,-1 6-77 0 0,1-8-111 0 0,0 1 0 0 0,0-1 0 0 0,0 1 0 0 0,0 0 0 0 0,1-1 0 0 0,-1 1 0 0 0,0-1 0 0 0,1 1 0 0 0,0 0-115 0 0,0-2-208 0 0,-1 0 0 0 0,1 0 0 0 0,0 0-1 0 0,0-1 1 0 0,-1 1 0 0 0,1 0 0 0 0,0 0 0 0 0,0 0 0 0 0,0-1 0 0 0,0 1 0 0 0,0-1 0 0 0,0 1 0 0 0,0-1 0 0 0,0 1 0 0 0,0-1 0 0 0,0 1 0 0 0,0-1 0 0 0,0 0-1 0 0,0 0 1 0 0,1 1 0 0 0,-1-1 0 0 0,0 0 0 0 0,0 0 0 0 0,0 0 208 0 0,5 0-1664 0 0,-1 1-686 0 0</inkml:trace>
  <inkml:trace contextRef="#ctx0" brushRef="#br1" timeOffset="73">1832 6854 0 0 0,'3'-18'547'0'0,"1"0"1862"0"0,-3 6 9414 0 0,-6 23-8193 0 0,-1 4-2923 0 0,2 10 114 0 0,0 1-1 0 0,2 9-820 0 0,1 15 290 0 0,3 32-290 0 0,5-21-3805 0 0,-16-96-7321 0 0,-3 0 10112 0 0,7 23 2652 0 0,0 1 0 0 0,2-1 0 0 0,-1 0 0 0 0,2 1 0 0 0,-1-2 0 0 0,2 1 0 0 0,-1-4-1638 0 0,2 16 46 0 0,0 0 1 0 0,0-1-1 0 0,0 1 1 0 0,0-1-1 0 0,0 1 1 0 0,0-1-1 0 0,0 1 1 0 0,0 0-1 0 0,0-1 1 0 0,0 1-1 0 0,0-1 1 0 0,0 1-1 0 0,0 0 1 0 0,0-1-1 0 0,0 1 1 0 0,0-1 0 0 0,0 1-1 0 0,1 0 1 0 0,-1-1-1 0 0,0 1 1 0 0,0-1-1 0 0,0 1 1 0 0,1 0-1 0 0,-1-1 1 0 0,0 1-1 0 0,1 0 1 0 0,-1 0-1 0 0,0-1 1 0 0,1 1-1 0 0,-1 0 1 0 0,0 0-1 0 0,1-1 1 0 0,-1 1-1 0 0,0 0 1 0 0,1 0 0 0 0,-1 0-1 0 0,1 0 1 0 0,-1-1-1 0 0,0 1 1 0 0,1 0-1 0 0,-1 0 1 0 0,1 0-1 0 0,-1 0 1 0 0,1 0-1 0 0,-1 0-46 0 0,3 1 65 0 0,0 0-1 0 0,0 0 1 0 0,-1 0-1 0 0,1 0 1 0 0,0 1-1 0 0,1 1-64 0 0,13 5-4 0 0,-9-6-1114 0 0,1 0 0 0 0,-1-1 1 0 0,1 0-1 0 0,-1 0 0 0 0,1-1 0 0 0,0 0 1118 0 0,2-1-3271 0 0</inkml:trace>
  <inkml:trace contextRef="#ctx0" brushRef="#br1" timeOffset="74">1949 7012 296 0 0,'-2'0'440'0'0,"1"2"6894"0"0,2-1-102 0 0,1-2-7033 0 0,29-13 3692 0 0,-28 11-3812 0 0,1 0 0 0 0,-1 0 0 0 0,0-1-1 0 0,0 1 1 0 0,0-1 0 0 0,0 1 0 0 0,-1-1 0 0 0,0 0-79 0 0,-1 3 10 0 0,0-1-1 0 0,0 1 1 0 0,0-1 0 0 0,0 0 0 0 0,-1 1-1 0 0,1-1 1 0 0,0 0 0 0 0,-1 1 0 0 0,0-1 0 0 0,1 0-1 0 0,-1 1 1 0 0,0-1 0 0 0,0 0 0 0 0,0 0 0 0 0,0 1-1 0 0,0-1 1 0 0,0 0 0 0 0,-1 0 0 0 0,1 1 0 0 0,0-1-1 0 0,-1 0-9 0 0,1 1 4 0 0,-1 1-1 0 0,1-1 0 0 0,0 1 0 0 0,-1-1 1 0 0,1 1-1 0 0,0-1 0 0 0,-1 1 0 0 0,1-1 1 0 0,-1 1-1 0 0,1 0 0 0 0,0-1 0 0 0,-1 1 1 0 0,1 0-1 0 0,-1-1 0 0 0,1 1 0 0 0,-1 0 1 0 0,1 0-1 0 0,-1-1 0 0 0,1 1 0 0 0,-1 0 1 0 0,0 0-1 0 0,1 0 0 0 0,-1 0 0 0 0,1 0 1 0 0,-1 0-1 0 0,1 0 0 0 0,-1 0-3 0 0,-1 0 7 0 0,1 0 0 0 0,-1 1 0 0 0,1-1-1 0 0,0 1 1 0 0,-1-1 0 0 0,1 1 0 0 0,0-1 0 0 0,-1 1 0 0 0,1 0-1 0 0,0 0 1 0 0,-1 0-7 0 0,-2 2 71 0 0,0 0 1 0 0,1 1-1 0 0,-1 0 0 0 0,1 0 0 0 0,-4 4-71 0 0,4-3 152 0 0,0 1 0 0 0,0 0 0 0 0,0 0 0 0 0,1 0 0 0 0,0 0 0 0 0,0 0 0 0 0,1 0 0 0 0,-1 1 0 0 0,1-1 0 0 0,1 2-152 0 0,-1-5 14 0 0,1 0 0 0 0,0 0 0 0 0,0-1 0 0 0,0 1 1 0 0,0 0-1 0 0,1 0 0 0 0,-1 0 0 0 0,1 0 0 0 0,-1 0 1 0 0,1-1-1 0 0,0 1 0 0 0,0 0 0 0 0,1-1 0 0 0,-1 1 1 0 0,0-1-1 0 0,1 1 0 0 0,-1-1 0 0 0,1 1 0 0 0,0-1 1 0 0,0 0-1 0 0,0 0 0 0 0,0 0 0 0 0,0 0 0 0 0,1 0-14 0 0,-2-2-39 0 0,0 1-1 0 0,0 0 1 0 0,0-1-1 0 0,0 1 1 0 0,1-1-1 0 0,-1 0 1 0 0,0 1-1 0 0,0-1 1 0 0,1 0-1 0 0,-1 0 1 0 0,0 1-1 0 0,1-1 1 0 0,-1 0-1 0 0,0 0 1 0 0,0-1-1 0 0,1 1 1 0 0,-1 0-1 0 0,0 0 1 0 0,1-1-1 0 0,0 1 40 0 0,1-1-257 0 0,-1-1 0 0 0,1 1 1 0 0,0-1-1 0 0,-1 0 0 0 0,1 1 0 0 0,-1-1 0 0 0,1 0 0 0 0,-1 0 1 0 0,0-1 256 0 0,7-7-1301 0 0,-1 0 1 0 0,0 0-1 0 0,-1-1 1 0 0,0-1 1300 0 0,-5 9-286 0 0,8-21-60 0 0,2-2 3479 0 0,-12 26-3079 0 0,0 0 1 0 0,0 0-1 0 0,0 0 1 0 0,0 0-1 0 0,0 0 1 0 0,0 0-1 0 0,0 0 1 0 0,0 0-1 0 0,0 0 1 0 0,0 0-1 0 0,0 0 1 0 0,1 0-1 0 0,-1 0 1 0 0,0 0-1 0 0,0 0 1 0 0,0 0-1 0 0,0 0 0 0 0,0 0 1 0 0,0 0-1 0 0,0 0 1 0 0,0 0-1 0 0,0 0 1 0 0,1 0-1 0 0,-1 0 1 0 0,0 0-1 0 0,0 0 1 0 0,0 0-1 0 0,0 0 1 0 0,0 0-1 0 0,0 0 1 0 0,0 0-1 0 0,0 0 1 0 0,0 0-1 0 0,0 0 1 0 0,0 0-1 0 0,1 0 0 0 0,-1 0 1 0 0,0 0-1 0 0,0 0 1 0 0,0 0-1 0 0,0 1 1 0 0,0-1-1 0 0,0 0 1 0 0,0 0-1 0 0,0 0 1 0 0,0 0-1 0 0,0 0 1 0 0,0 0-1 0 0,0 0 1 0 0,0 0-1 0 0,0 0 1 0 0,0 0-1 0 0,0 1-54 0 0,4 7 763 0 0,0 11-619 0 0,-2-6-139 0 0,-2-9-261 0 0,1 1 0 0 0,0 0 0 0 0,-1 0-1 0 0,0-1 1 0 0,0 1 0 0 0,0 0 0 0 0,-1 0 0 0 0,0-1 0 0 0,0 1 0 0 0,0 0-1 0 0,0 0 257 0 0,1-5-59 0 0,-1 1-1 0 0,1-1 0 0 0,0 0 0 0 0,0 1 0 0 0,-1-1 0 0 0,1 1 0 0 0,0-1 0 0 0,0 0 0 0 0,-1 1 0 0 0,1-1 0 0 0,0 0 0 0 0,-1 1 0 0 0,1-1 0 0 0,-1 0 1 0 0,1 1-1 0 0,0-1 0 0 0,-1 0 0 0 0,1 0 0 0 0,-1 0 60 0 0,-4-3-182 0 0,4 2 242 0 0,1 0 0 0 0,-1-1 0 0 0,1 1 0 0 0,0 0 0 0 0,-1 0 0 0 0,1-1 0 0 0,0 1 0 0 0,0 0-1 0 0,0-1 1 0 0,0 1 0 0 0,0 0 0 0 0,0 0 0 0 0,0-2-60 0 0,2-5 553 0 0,1-1 0 0 0,0 0-1 0 0,0 1 1 0 0,0 0 0 0 0,1 0 0 0 0,1 0 0 0 0,-1 0 0 0 0,2-1-553 0 0,-2 5-80 0 0,-1-1 1 0 0,1 1-1 0 0,0 0 1 0 0,0 1-1 0 0,0-1 1 0 0,2-1 79 0 0,-3 3-795 0 0,1 0 0 0 0,0 0 0 0 0,-1 0-1 0 0,1 0 1 0 0,0 1 0 0 0,0-1 0 0 0,0 1 0 0 0,3-1 795 0 0,3 1-4132 0 0</inkml:trace>
  <inkml:trace contextRef="#ctx0" brushRef="#br1" timeOffset="75">2325 6934 320 0 0,'0'0'42'0'0,"-1"1"1"0"0,0-1-1 0 0,1 0 1 0 0,-1 0-1 0 0,1 0 1 0 0,-1 0-1 0 0,0 1 0 0 0,1-1 1 0 0,-1 0-1 0 0,1 0 1 0 0,-1 0-1 0 0,0 0 1 0 0,1 0-1 0 0,-1-1 0 0 0,0 1 1 0 0,1 0-1 0 0,-1 0 1 0 0,1 0-1 0 0,-1 0 0 0 0,1-1 1 0 0,-1 1-1 0 0,0 0 1 0 0,1-1-1 0 0,-1 1-42 0 0,-15-12 5875 0 0,4 4-433 0 0,10 7-5126 0 0,0 0 1 0 0,-1 0-1 0 0,1 1 0 0 0,0-1 1 0 0,-1 1-1 0 0,1-1 1 0 0,0 1-1 0 0,-1 0 1 0 0,1 0-1 0 0,-1 0 0 0 0,1 0 1 0 0,-1 1-1 0 0,1-1 1 0 0,0 0-1 0 0,-1 1 0 0 0,0 0-316 0 0,2 0 62 0 0,0-1-1 0 0,-1 1 0 0 0,1 0 0 0 0,-1 0 0 0 0,1 0 0 0 0,0 0 0 0 0,0 0 0 0 0,0 0 1 0 0,0 0-1 0 0,0 0 0 0 0,0 1 0 0 0,0-1 0 0 0,0 0 0 0 0,0 1 0 0 0,0-1 0 0 0,1 0 1 0 0,-1 1-1 0 0,0-1 0 0 0,1 1 0 0 0,-1-1 0 0 0,1 1 0 0 0,0 0 0 0 0,0-1 0 0 0,-1 1 0 0 0,1 0-61 0 0,0 0-26 0 0,0 0 0 0 0,0 0-1 0 0,0 0 1 0 0,1 0 0 0 0,-1 0-1 0 0,0 0 1 0 0,1 0 0 0 0,-1 0-1 0 0,1 0 1 0 0,0 0-1 0 0,0 0 1 0 0,-1 0 0 0 0,1 0-1 0 0,1-1 1 0 0,-1 1 0 0 0,0 0-1 0 0,0-1 1 0 0,1 1-1 0 0,-1-1 1 0 0,0 1 0 0 0,1-1-1 0 0,0 0 1 0 0,-1 1 0 0 0,1-1-1 0 0,0 0 1 0 0,0 0 0 0 0,-1 0-1 0 0,1 0 1 0 0,0-1-1 0 0,0 1 1 0 0,0 0 0 0 0,0-1-1 0 0,0 0 1 0 0,0 1 0 0 0,1-1 26 0 0,0 1-40 0 0,0-1 1 0 0,0 1 0 0 0,0 0 0 0 0,0 0-1 0 0,0 1 1 0 0,0-1 0 0 0,-1 1 0 0 0,1-1-1 0 0,0 1 1 0 0,-1 0 0 0 0,1 0-1 0 0,-1 0 1 0 0,0 0 0 0 0,1 1 39 0 0,-2-2 28 0 0,-1 0 0 0 0,1-1 1 0 0,0 1-1 0 0,-1 0 0 0 0,1 0 0 0 0,-1 0 0 0 0,1 0 1 0 0,-1 0-1 0 0,1 0 0 0 0,-1 1 0 0 0,0-1 0 0 0,1 0 1 0 0,-1 0-1 0 0,0 0 0 0 0,0 0 0 0 0,0 0 1 0 0,0 0-1 0 0,0 1 0 0 0,0-1 0 0 0,0 0 0 0 0,-1 0 1 0 0,1 0-1 0 0,0 0 0 0 0,0 0 0 0 0,-1 0 0 0 0,1 0 1 0 0,-1 0-1 0 0,1 0 0 0 0,-1 0 0 0 0,0 0 0 0 0,1 0 1 0 0,-1 0-1 0 0,0 0 0 0 0,1 0 0 0 0,-1 0 1 0 0,0-1-1 0 0,0 1 0 0 0,0 0 0 0 0,0-1 0 0 0,0 1-28 0 0,0 0-24 0 0,-6 4 380 0 0,1 0 0 0 0,-1 0 1 0 0,-5 2-357 0 0,11-6-155 0 0,0 0-1 0 0,-1 0 1 0 0,1 0 0 0 0,-1-1 0 0 0,0 1 0 0 0,1-1 0 0 0,-1 1 0 0 0,0-1 0 0 0,1 0 0 0 0,-1 0 0 0 0,0 1-1 0 0,1-1 1 0 0,-1 0 0 0 0,0 0 0 0 0,1-1 0 0 0,-1 1 0 0 0,0 0 0 0 0,1-1 0 0 0,-1 1 0 0 0,-1-1 155 0 0,3 1-249 0 0,-1 0 0 0 0,1 0 0 0 0,0-1-1 0 0,0 1 1 0 0,-1 0 0 0 0,1 0 0 0 0,0 0 0 0 0,0-1 0 0 0,-1 1 0 0 0,1 0 0 0 0,0 0 0 0 0,0-1 0 0 0,0 1 0 0 0,0 0 0 0 0,-1-1 0 0 0,1 1 0 0 0,0 0 0 0 0,0 0 0 0 0,0-1 0 0 0,0 1 0 0 0,0 0 0 0 0,0-1 0 0 0,0 1 0 0 0,0 0 0 0 0,0-1 0 0 0,0 1 0 0 0,0 0 0 0 0,0-1 0 0 0,0 1 0 0 0,0 0 0 0 0,0-1 0 0 0,0 1-1 0 0,0 0 1 0 0,0-1 249 0 0,2-4-6400 0 0</inkml:trace>
  <inkml:trace contextRef="#ctx0" brushRef="#br1" timeOffset="76">2442 6968 944 0 0,'0'-5'1639'0'0,"-1"-15"9096"0"0,1 20-10611 0 0,0 0 0 0 0,0 0 0 0 0,0 0 0 0 0,0-1-1 0 0,0 1 1 0 0,0 0 0 0 0,0 0 0 0 0,-1 0 0 0 0,1 0 0 0 0,0 0 0 0 0,0-1 0 0 0,0 1 0 0 0,0 0 0 0 0,0 0 0 0 0,0 0 0 0 0,0 0 0 0 0,-1 0 0 0 0,1 0 0 0 0,0 0-1 0 0,0 0 1 0 0,0-1 0 0 0,0 1 0 0 0,0 0 0 0 0,-1 0 0 0 0,1 0 0 0 0,0 0 0 0 0,0 0 0 0 0,0 0 0 0 0,0 0 0 0 0,-1 0 0 0 0,1 0 0 0 0,0 0 0 0 0,0 0 0 0 0,0 0-1 0 0,0 0-123 0 0,-9 8 944 0 0,2 1-526 0 0,1 1 1 0 0,0 1 0 0 0,0-1 0 0 0,2 1-1 0 0,-1 0 1 0 0,1 0 0 0 0,1 0 0 0 0,-3 11-419 0 0,6-21-1 0 0,0 0-1 0 0,-1 0 1 0 0,1-1 0 0 0,0 1 0 0 0,0 0 0 0 0,0-1-1 0 0,0 1 1 0 0,0 0 0 0 0,0 0 0 0 0,0 0 0 0 0,0-1-1 0 0,0 1 1 0 0,0 0 0 0 0,0 0 0 0 0,0-1 0 0 0,0 1 0 0 0,1 0-1 0 0,-1-1 1 0 0,0 1 0 0 0,1 0 0 0 0,-1-1 0 0 0,0 1-1 0 0,1 0 1 0 0,0 0 1 0 0,-1-1-68 0 0,1 0 0 0 0,0 1 0 0 0,-1-1 0 0 0,1 0 0 0 0,0 0 0 0 0,0 0 0 0 0,-1 0 0 0 0,1 0-1 0 0,0 0 1 0 0,-1 0 0 0 0,1 0 0 0 0,0 0 0 0 0,-1 0 0 0 0,1 0 0 0 0,0-1 0 0 0,0 1 0 0 0,-1 0 0 0 0,1 0 0 0 0,-1-1 0 0 0,1 1 68 0 0,5-3-931 0 0,-2 0 0 0 0,1 0 0 0 0,0 0 1 0 0,-1 0-1 0 0,4-4 931 0 0,14-17-9593 0 0,-2-3 4754 0 0,0-5 4743 0 0,10-23 96 0 0,-7 10-704 0 0,-19 38 996 0 0,0-1-1 0 0,-1 0 0 0 0,1 0 1 0 0,-2 0-1 0 0,1 0 0 0 0,-1-1-291 0 0,0-4 5405 0 0,-2 0 4905 0 0,-11 26-6320 0 0,4-1-3781 0 0,1 1 0 0 0,0-1 0 0 0,1 2 0 0 0,0-1 1 0 0,1 0-1 0 0,1 1 0 0 0,0 0 0 0 0,1 0 0 0 0,0 0 0 0 0,1 0 0 0 0,1 0 0 0 0,0 0 0 0 0,1 0 0 0 0,1 9-209 0 0,-1-20-57 0 0,-1-1 0 0 0,1 0 1 0 0,-1 1-1 0 0,1-1 0 0 0,0 0 0 0 0,0 0 0 0 0,0 0 0 0 0,0 0 0 0 0,0 0 0 0 0,0 0 0 0 0,1 0 0 0 0,-1 0 0 0 0,1 0 0 0 0,-1 0 57 0 0,0-1-95 0 0,0-1-1 0 0,0 1 0 0 0,0-1 1 0 0,0 1-1 0 0,-1-1 1 0 0,1 1-1 0 0,0-1 0 0 0,0 0 1 0 0,0 1-1 0 0,0-1 1 0 0,0 0-1 0 0,0 0 1 0 0,0 1-1 0 0,0-1 0 0 0,0 0 1 0 0,0 0-1 0 0,0 0 1 0 0,0 0-1 0 0,0 0 0 0 0,0-1 1 0 0,0 1-1 0 0,0 0 1 0 0,0 0-1 0 0,0-1 1 0 0,0 1-1 0 0,0 0 0 0 0,0-1 1 0 0,-1 1-1 0 0,1-1 1 0 0,0 1-1 0 0,0-1 0 0 0,0 0 1 0 0,0 0 95 0 0,5-4-1004 0 0,0 0 0 0 0,-1-1 0 0 0,1 0 0 0 0,-1 0 0 0 0,0 0 0 0 0,-1-1 0 0 0,0 1 0 0 0,3-6 1004 0 0,7-11 2216 0 0,-14 23-2158 0 0,0 0-1 0 0,0 0 1 0 0,0 0 0 0 0,0-1 0 0 0,0 1-1 0 0,0 0 1 0 0,0 0 0 0 0,0 0 0 0 0,0 0-1 0 0,0 0 1 0 0,0 0 0 0 0,0 0-1 0 0,0 0 1 0 0,0 0 0 0 0,0 0 0 0 0,0-1-1 0 0,0 1 1 0 0,0 0 0 0 0,0 0 0 0 0,0 0-1 0 0,0 0 1 0 0,0 0 0 0 0,1 0 0 0 0,-1 0-1 0 0,0 0 1 0 0,0 0 0 0 0,0 0-1 0 0,0 0 1 0 0,0 0 0 0 0,0 0 0 0 0,0 0-1 0 0,0 0 1 0 0,0 0 0 0 0,0 0 0 0 0,1 0-1 0 0,-1 0 1 0 0,0 0 0 0 0,0 0 0 0 0,0 0-1 0 0,0 0 1 0 0,0 0 0 0 0,0 0 0 0 0,0 0-1 0 0,0 0 1 0 0,0 0 0 0 0,0 0-1 0 0,1 0 1 0 0,-1 0 0 0 0,0 0 0 0 0,0 0-1 0 0,0 0 1 0 0,0 0 0 0 0,0 0 0 0 0,0 0-1 0 0,0 0 1 0 0,0 0 0 0 0,0 0 0 0 0,0 0-1 0 0,0 1 1 0 0,0-1 0 0 0,0 0-1 0 0,1 0 1 0 0,-1 0 0 0 0,0 0 0 0 0,0 0-1 0 0,0 0 1 0 0,0 0 0 0 0,0 0 0 0 0,0 0-58 0 0,1 11 2011 0 0,-2 13-359 0 0,-2-3-613 0 0,-2 21 545 0 0,5-39-1867 0 0,0-1-1 0 0,0 1 1 0 0,1-1 0 0 0,-1 0-1 0 0,0 1 1 0 0,1-1-1 0 0,0 0 1 0 0,-1 1-1 0 0,1-1 1 0 0,0 0-1 0 0,0 0 1 0 0,0 0-1 0 0,1 0 1 0 0,-1 0 0 0 0,1 1 283 0 0,3 1-1953 0 0,1-2-1124 0 0</inkml:trace>
  <inkml:trace contextRef="#ctx0" brushRef="#br1" timeOffset="77">1318 6174 144 0 0,'3'-8'11459'0'0,"0"17"-6943"0"0,-1 22-3845 0 0,-1-26 147 0 0,1 28-722 0 0,-2 1 0 0 0,-1-1 0 0 0,-5 32-96 0 0,4-57 1660 0 0,-2 0-8792 0 0,4-8 7004 0 0,0 0 0 0 0,0 0 0 0 0,0 0 0 0 0,0 0-1 0 0,0 0 1 0 0,0 0 0 0 0,0 0 0 0 0,0 0 0 0 0,0 0 0 0 0,0 0-1 0 0,0 0 1 0 0,0 0 0 0 0,0 0 0 0 0,0 0 0 0 0,0 0 0 0 0,0 0-1 0 0,0 0 1 0 0,-1 0 0 0 0,1 0 0 0 0,0 0 0 0 0,0 0 0 0 0,0 0-1 0 0,0 0 1 0 0,0 0 0 0 0,0 0 0 0 0,0 0 0 0 0,0 0 0 0 0,0 0-1 0 0,0 0 1 0 0,0 0 0 0 0,0 0 0 0 0,0 0 0 0 0,0 0 0 0 0,0 0-1 0 0,0 0 1 0 0,0 0 0 0 0,-1 0 0 0 0,1 0 0 0 0,0 0 0 0 0,0 0-1 0 0,0 0 1 0 0,0 0 0 0 0,0 0 0 0 0,0 0 0 0 0,0 0 0 0 0,0 0-1 0 0,0 0 1 0 0,0 0 0 0 0,0 0 0 0 0,0 0 0 0 0,0 0 0 0 0,0 0-1 0 0,0 0 1 0 0,0-1 0 0 0,0 1 0 0 0,0 0 0 0 0,0 0 0 0 0,0 0-1 0 0,0 0 1 0 0,0 0 0 0 0,0 0 0 0 0,0 0 128 0 0,0-10-3156 0 0,3-7 2610 0 0,-1 7 226 0 0</inkml:trace>
  <inkml:trace contextRef="#ctx0" brushRef="#br1" timeOffset="78">1338 6160 0 0 0,'0'-28'1795'0'0,"0"24"-397"0"0,1-1-1 0 0,0 1 0 0 0,0 0 1 0 0,0-1-1 0 0,0 1 0 0 0,1 0 1 0 0,0 0-1 0 0,1-2-1397 0 0,-2 4 486 0 0,0 0-1 0 0,0 1 0 0 0,0-1 1 0 0,1 0-1 0 0,-1 1 1 0 0,0 0-1 0 0,1-1 1 0 0,-1 1-1 0 0,1 0 0 0 0,-1 0 1 0 0,1 0-1 0 0,0 0 1 0 0,-1 0-1 0 0,1 0 1 0 0,0 0-1 0 0,0 0 1 0 0,0 1-1 0 0,1-1-485 0 0,-1 1-231 0 0,0-1-1 0 0,1 1 1 0 0,-1 0 0 0 0,1 0 0 0 0,-1 0-1 0 0,1 1 1 0 0,-1-1 0 0 0,0 1 0 0 0,1-1-1 0 0,-1 1 1 0 0,2 0 231 0 0,-2 0 4 0 0,0-1-1 0 0,-1 1 1 0 0,1 0 0 0 0,0-1-1 0 0,-1 1 1 0 0,1 0-1 0 0,0 0 1 0 0,-1 0 0 0 0,1 0-1 0 0,-1 0 1 0 0,0 0 0 0 0,1 1-1 0 0,-1-1 1 0 0,0 0-1 0 0,0 1 1 0 0,0-1 0 0 0,0 1-1 0 0,0-1 1 0 0,0 1 0 0 0,0-1-1 0 0,0 1 1 0 0,-1 0 0 0 0,1 0-1 0 0,0-1 1 0 0,-1 1-1 0 0,0 0 1 0 0,1 0 0 0 0,-1-1-1 0 0,0 1 1 0 0,0 0 0 0 0,0 0-1 0 0,0 0 1 0 0,0-1-1 0 0,-1 1 1 0 0,1 0 0 0 0,-1 1-4 0 0,-1 2 19 0 0,0 1 1 0 0,0-1 0 0 0,0 0-1 0 0,-1 0 1 0 0,0-1 0 0 0,0 1-1 0 0,0 0 1 0 0,0-1 0 0 0,-1 0-1 0 0,0 0 1 0 0,-1 1-20 0 0,-2 2 14 0 0,4-3-13 0 0,-1-1 1 0 0,1 0-1 0 0,-1 0 0 0 0,1 0 1 0 0,-1 0-1 0 0,0-1 1 0 0,-4 2-2 0 0,10-4-4 0 0,6-3-6 0 0,-1 1-1 0 0,1 0 1 0 0,0 0-1 0 0,0 1 1 0 0,4-1 10 0 0,-10 2-2 0 0,0 0 0 0 0,0 0 0 0 0,0 0 0 0 0,0 0 0 0 0,0 1 0 0 0,0-1 1 0 0,0 0-1 0 0,0 1 0 0 0,0 0 0 0 0,0-1 0 0 0,0 1 0 0 0,0 0 0 0 0,0 0 0 0 0,-1 0 0 0 0,1 0 1 0 0,0 0-1 0 0,-1 1 0 0 0,1-1 0 0 0,0 1 0 0 0,-1-1 0 0 0,0 1 0 0 0,1-1 0 0 0,-1 1 0 0 0,1 0 2 0 0,-1 1 2 0 0,0 0-1 0 0,0 0 0 0 0,0 0 0 0 0,0 0 1 0 0,0 1-1 0 0,0-1 0 0 0,-1 0 1 0 0,0 0-1 0 0,1 0 0 0 0,-1 1 0 0 0,0-1 1 0 0,-1 0-1 0 0,1 0 0 0 0,-1 1 0 0 0,1-1 1 0 0,-1 0-1 0 0,0 0 0 0 0,0 0 0 0 0,0 0 1 0 0,-1 1-2 0 0,-3 7 47 0 0,-1 1 1 0 0,0 0 0 0 0,0-1 0 0 0,-4 3-48 0 0,7-9 39 0 0,-11 14 83 0 0,13-18-103 0 0,1 0-1 0 0,-1 0 0 0 0,0-1 0 0 0,0 1 0 0 0,0 0 0 0 0,0 0 1 0 0,1-1-1 0 0,-1 1 0 0 0,0 0 0 0 0,0-1 0 0 0,0 1 0 0 0,-1-1 1 0 0,1 0-1 0 0,0 1 0 0 0,0-1 0 0 0,0 0 0 0 0,-1 1-18 0 0,2-2-130 0 0,-1 1 0 0 0,1 0 0 0 0,-1 0 0 0 0,0-1 0 0 0,1 1 0 0 0,-1 0 0 0 0,1-1 0 0 0,-1 1 0 0 0,1 0 0 0 0,-1-1 0 0 0,1 1 0 0 0,-1-1 0 0 0,1 1 1 0 0,-1-1-1 0 0,1 1 0 0 0,-1-1 0 0 0,1 0 0 0 0,0 1 0 0 0,-1-1 0 0 0,1 1 0 0 0,0-1 0 0 0,0 0 0 0 0,0 1 0 0 0,-1-1 130 0 0,-3-16-13500 0 0,3 14 11531 0 0</inkml:trace>
  <inkml:trace contextRef="#ctx0" brushRef="#br1" timeOffset="79">1599 6276 0 0 0,'-4'-2'-575'0'0,"-1"-1"3830"0"0,2 0 3896 0 0,3 6 1663 0 0,1-2-8766 0 0,-1-1 0 0 0,0 0 0 0 0,1 1 0 0 0,-1-1 0 0 0,1 0 0 0 0,-1 1 0 0 0,0-1 0 0 0,1 0-1 0 0,-1 0 1 0 0,1 1 0 0 0,-1-1 0 0 0,1 0 0 0 0,-1 0 0 0 0,1 0 0 0 0,-1 0 0 0 0,1 0 0 0 0,-1 0 0 0 0,1 0 0 0 0,-1 0-1 0 0,1 0 1 0 0,-1 0 0 0 0,1 0 0 0 0,-1 0 0 0 0,1 0 0 0 0,-1 0 0 0 0,1 0 0 0 0,-1 0 0 0 0,1 0 0 0 0,-1-1 0 0 0,1 1-1 0 0,-1 0 1 0 0,0 0 0 0 0,1-1 0 0 0,-1 1 0 0 0,1 0 0 0 0,-1-1 0 0 0,1 1-48 0 0,15-12-107 0 0,-11 7 103 0 0,0 1-87 0 0,0 0 0 0 0,-1-1 0 0 0,0 1-1 0 0,0-1 1 0 0,0 0 0 0 0,0 0 0 0 0,-1 0-1 0 0,0-1 1 0 0,0 1 0 0 0,2-5 91 0 0,-5 9-10 0 0,0 1 1 0 0,0-1-1 0 0,1 1 1 0 0,-1 0 0 0 0,0-1-1 0 0,0 1 1 0 0,0-1-1 0 0,0 1 1 0 0,0-1-1 0 0,0 1 1 0 0,0 0-1 0 0,0-1 1 0 0,0 1-1 0 0,0-1 1 0 0,0 1 0 0 0,0-1-1 0 0,-1 1 1 0 0,1 0-1 0 0,0-1 1 0 0,0 1-1 0 0,0-1 1 0 0,0 1-1 0 0,-1 0 1 0 0,1-1-1 0 0,0 1 1 0 0,0 0 0 0 0,-1-1-1 0 0,1 1 1 0 0,0 0-1 0 0,-1-1 1 0 0,1 1 9 0 0,-1 0 0 0 0,0 0-1 0 0,0-1 1 0 0,0 1 0 0 0,1 0 0 0 0,-1 0 0 0 0,0 0 0 0 0,0 0-1 0 0,0-1 1 0 0,0 1 0 0 0,0 1 0 0 0,0-1 0 0 0,0 0 0 0 0,0 0 0 0 0,0 0 0 0 0,-3 1 50 0 0,1 0 1 0 0,-1 0 0 0 0,1 0 0 0 0,-1 1-1 0 0,1-1 1 0 0,0 1 0 0 0,-2 1-51 0 0,0 1 164 0 0,-1 1 1 0 0,1 1-1 0 0,0-1 0 0 0,0 1 1 0 0,0 0-1 0 0,1 0 0 0 0,0 0 1 0 0,0 1-1 0 0,1-1 0 0 0,0 1 1 0 0,-2 4-165 0 0,4-8 41 0 0,0 0 0 0 0,0 0-1 0 0,0 0 1 0 0,0 1 0 0 0,0-1 0 0 0,1 0 0 0 0,-1 1 0 0 0,1-1 0 0 0,0 0 0 0 0,0 1 0 0 0,0-1 0 0 0,1 0-1 0 0,-1 1 1 0 0,1-1 0 0 0,0 0 0 0 0,0 1 0 0 0,0-1 0 0 0,0 0 0 0 0,0 0 0 0 0,1 0 0 0 0,-1 0 0 0 0,1 0-1 0 0,0 0 1 0 0,0-1 0 0 0,0 1 0 0 0,2 1-41 0 0,-1-1-113 0 0,1-1-1 0 0,-1 0 1 0 0,0 0 0 0 0,1 0-1 0 0,0 0 1 0 0,-1-1-1 0 0,1 1 1 0 0,0-1 0 0 0,0 0-1 0 0,0 0 1 0 0,0 0 0 0 0,0-1-1 0 0,0 1 1 0 0,0-1 0 0 0,0 0-1 0 0,0 0 1 0 0,0-1-1 0 0,0 1 1 0 0,2-1 113 0 0,2-1-1215 0 0,0 1 1 0 0,0-2-1 0 0,0 1 0 0 0,0-1 0 0 0,0 0 1 0 0,-1-1-1 0 0,0 0 0 0 0,0 0 0 0 0,1-1 1215 0 0,7-5-7175 0 0</inkml:trace>
  <inkml:trace contextRef="#ctx0" brushRef="#br1" timeOffset="80">1800 6208 120 0 0,'-2'-9'13499'0'0,"-2"16"-7663"0"0,-4 17-3902 0 0,6-13-1566 0 0,0-1 0 0 0,1 1 0 0 0,0 7-368 0 0,1-15-15 0 0,0 0 0 0 0,0 1 0 0 0,0-1-1 0 0,1 0 1 0 0,-1 0 0 0 0,1 0 0 0 0,0 0 0 0 0,0 0 0 0 0,0 0-1 0 0,0 0 1 0 0,0 0 0 0 0,1 0 0 0 0,-1 0 0 0 0,2 1 15 0 0,-2-4-45 0 0,-1 1 1 0 0,1-1 0 0 0,-1 1 0 0 0,1-1-1 0 0,-1 0 1 0 0,1 0 0 0 0,0 1-1 0 0,-1-1 1 0 0,1 0 0 0 0,-1 0-1 0 0,1 0 1 0 0,0 0 0 0 0,-1 0-1 0 0,1 0 1 0 0,-1 0 0 0 0,1 0 0 0 0,0 0-1 0 0,-1 0 1 0 0,1 0 0 0 0,0 0-1 0 0,-1 0 1 0 0,1 0 0 0 0,-1 0-1 0 0,1-1 1 0 0,0 1 0 0 0,-1 0-1 0 0,1-1 1 0 0,-1 1 0 0 0,1 0-1 0 0,-1-1 1 0 0,1 1 0 0 0,-1 0 0 0 0,1-1-1 0 0,-1 1 1 0 0,1-1 0 0 0,-1 1-1 0 0,0-1 1 0 0,1 1 0 0 0,-1-1 44 0 0,17-21-1686 0 0,12-37 415 0 0,-12 23 3697 0 0,-22 48-1877 0 0,0-1 0 0 0,1 1 0 0 0,0 0 1 0 0,0 5-550 0 0,2-12 0 0 0,1 0 0 0 0,0 1 1 0 0,1-1-1 0 0,-1 0 1 0 0,1 0-1 0 0,0 1 0 0 0,1-1 1 0 0,-1 0-1 0 0,1 0 1 0 0,0 1-1 0 0,0-1 0 0 0,2 3 0 0 0,-3-7-28 0 0,0 0-1 0 0,0-1 1 0 0,1 1 0 0 0,-1 0-1 0 0,0 0 1 0 0,1 0-1 0 0,-1-1 1 0 0,1 1-1 0 0,-1 0 1 0 0,1-1-1 0 0,-1 1 1 0 0,1 0-1 0 0,-1-1 1 0 0,1 1-1 0 0,0-1 1 0 0,-1 1-1 0 0,1-1 1 0 0,0 1 0 0 0,0-1-1 0 0,-1 1 1 0 0,1-1-1 0 0,0 0 1 0 0,0 1-1 0 0,0-1 1 0 0,-1 0-1 0 0,1 0 1 0 0,0 0-1 0 0,0 1 1 0 0,0-1-1 0 0,0 0 1 0 0,-1 0 0 0 0,1 0-1 0 0,0-1 1 0 0,0 1-1 0 0,0 0 1 0 0,0 0-1 0 0,0 0 1 0 0,-1 0-1 0 0,1-1 1 0 0,0 1-1 0 0,0 0 1 0 0,0-1-1 0 0,-1 1 1 0 0,1-1-1 0 0,0 1 1 0 0,-1-1 0 0 0,1 1-1 0 0,0-1 29 0 0,5-4-314 0 0,-1 0 0 0 0,1 0 0 0 0,-1-1-1 0 0,0 1 1 0 0,2-4 314 0 0,-1 1-203 0 0,8-7 330 0 0,-1-1 0 0 0,-1 0 1 0 0,0-1-1 0 0,1-6-127 0 0,-12 23 22 0 0,-1 0 0 0 0,0 1 0 0 0,0-1 0 0 0,0 0 0 0 0,0 0 0 0 0,0 0-1 0 0,0 0 1 0 0,0 0 0 0 0,0 0 0 0 0,0 0 0 0 0,0 0 0 0 0,0 0 0 0 0,0 0 0 0 0,0 0 0 0 0,0 0-1 0 0,0 0 1 0 0,0 0 0 0 0,0 0 0 0 0,0 0 0 0 0,0 0 0 0 0,0 0 0 0 0,0 0 0 0 0,0 0 0 0 0,1 0-1 0 0,-1 0 1 0 0,0 0 0 0 0,0 0 0 0 0,0 0 0 0 0,0 0 0 0 0,0 0 0 0 0,0 0 0 0 0,0 0 0 0 0,0 0-1 0 0,0 0 1 0 0,0 0 0 0 0,0 0 0 0 0,0 0 0 0 0,0 0 0 0 0,0 0 0 0 0,0 0 0 0 0,0 0 0 0 0,1 0-1 0 0,-1 0 1 0 0,0 0 0 0 0,0 0 0 0 0,0 0 0 0 0,0 0 0 0 0,0 0 0 0 0,0 0 0 0 0,0 0 0 0 0,0 0-1 0 0,0 0 1 0 0,0 0 0 0 0,0 0 0 0 0,0-1 0 0 0,0 1 0 0 0,0 0 0 0 0,0 0 0 0 0,0 0 0 0 0,0 0-1 0 0,0 0 1 0 0,0 0 0 0 0,0 0 0 0 0,0 0 0 0 0,0 0-22 0 0,1 8 650 0 0,-1 10-160 0 0,-2-3-517 0 0,-1 35 858 0 0,3-45-1485 0 0,0 0-1 0 0,1-1 0 0 0,-1 1 0 0 0,1 0 0 0 0,0-1 0 0 0,0 1 0 0 0,1-1 0 0 0,-1 1 0 0 0,2 1 655 0 0,5 4-5623 0 0,-4-7-3474 0 0</inkml:trace>
  <inkml:trace contextRef="#ctx0" brushRef="#br1" timeOffset="81">2136 6294 0 0 0,'-1'0'119'0'0,"0"0"-1"0"0,0 1 1 0 0,0-1 0 0 0,0 0-1 0 0,0 0 1 0 0,0 0 0 0 0,0 0 0 0 0,0 0-1 0 0,-1 0 1 0 0,1 0 0 0 0,0 0-1 0 0,0-1 1 0 0,0 1 0 0 0,0 0-1 0 0,0-1 1 0 0,0 1 0 0 0,0-1-1 0 0,0 1 1 0 0,0-1-119 0 0,5-4 6656 0 0,2-6 103 0 0,-5 9-6599 0 0,0 0 0 0 0,-1 0 0 0 0,1 1 0 0 0,0-1 0 0 0,0 0 0 0 0,0 1 0 0 0,0-1 0 0 0,0 1 0 0 0,0-1 0 0 0,0 1 0 0 0,0-1 0 0 0,1 1 1 0 0,-1 0-1 0 0,1 0 0 0 0,-1-1 0 0 0,1 1 0 0 0,0 0-160 0 0,12-13 70 0 0,-12 12-31 0 0,-1 0 0 0 0,0 0 0 0 0,0 0 0 0 0,0 0 0 0 0,0 0 0 0 0,0 0 0 0 0,-1 0 0 0 0,1 0 0 0 0,0-2-39 0 0,-1 4 11 0 0,0 0 0 0 0,0-1 0 0 0,0 1 0 0 0,0 0-1 0 0,0 0 1 0 0,0-1 0 0 0,0 1 0 0 0,0 0 0 0 0,0 0 0 0 0,0-1-1 0 0,-1 1 1 0 0,1 0 0 0 0,0 0 0 0 0,0-1 0 0 0,0 1 0 0 0,0 0-1 0 0,0 0 1 0 0,0 0 0 0 0,-1-1 0 0 0,1 1 0 0 0,0 0 0 0 0,0 0-1 0 0,0 0 1 0 0,-1 0 0 0 0,1-1 0 0 0,0 1 0 0 0,0 0 0 0 0,0 0-1 0 0,-1 0 1 0 0,1 0-11 0 0,-1 0 20 0 0,0-1 1 0 0,0 1-1 0 0,0 0 0 0 0,0 0 0 0 0,0 0 1 0 0,0 0-1 0 0,0 1 0 0 0,0-1 0 0 0,0 0 0 0 0,0 0 1 0 0,0 1-1 0 0,0-1 0 0 0,0 0-20 0 0,-2 2 53 0 0,0 0 1 0 0,0-1-1 0 0,0 1 0 0 0,1 0 0 0 0,-1 0 0 0 0,1 1 1 0 0,-1-1-1 0 0,1 0 0 0 0,0 1 0 0 0,0 0 0 0 0,0-1 1 0 0,0 1-1 0 0,0 0 0 0 0,1 0 0 0 0,-1 0 0 0 0,1 0 1 0 0,0 0-1 0 0,0 0 0 0 0,-1 2-53 0 0,1 0 24 0 0,-1 0 0 0 0,1 0 0 0 0,0 0 0 0 0,0 0 0 0 0,1 1 0 0 0,-1-1 0 0 0,1 0 0 0 0,0 0 0 0 0,1 1 0 0 0,-1-1 0 0 0,1 0 0 0 0,0 1-24 0 0,0-3-15 0 0,1 0-1 0 0,-1 0 1 0 0,0 0-1 0 0,1 0 1 0 0,0 0-1 0 0,0-1 1 0 0,0 1-1 0 0,0 0 1 0 0,0-1-1 0 0,0 0 1 0 0,1 1-1 0 0,-1-1 1 0 0,2 1 15 0 0,-3-2-79 0 0,0-1 0 0 0,0 1 0 0 0,1 0 0 0 0,-1-1 0 0 0,0 1 0 0 0,0-1 0 0 0,0 1 1 0 0,1-1-1 0 0,-1 1 0 0 0,0-1 0 0 0,1 0 0 0 0,-1 0 0 0 0,0 0 0 0 0,1 1 0 0 0,-1-1 1 0 0,0-1-1 0 0,1 1 0 0 0,-1 0 0 0 0,0 0 0 0 0,0 0 0 0 0,1-1 0 0 0,-1 1 0 0 0,0-1 1 0 0,0 1-1 0 0,1-1 0 0 0,-1 1 0 0 0,0-1 0 0 0,0 0 0 0 0,0 1 0 0 0,0-1 0 0 0,0 0 1 0 0,0 0-1 0 0,0 0 0 0 0,0 0 79 0 0,6-7-713 0 0,0 0 0 0 0,-1 0 0 0 0,-1 0 0 0 0,1-1 0 0 0,-1 1 0 0 0,-1-1 0 0 0,2-4 713 0 0,13-41 2849 0 0,-17 48-235 0 0,-2 10-1038 0 0,1 9-1197 0 0,3-1-336 0 0,0 1 1 0 0,-1 0-1 0 0,1 9-43 0 0,-3-17-42 0 0,-1 1 1 0 0,0-1-1 0 0,0 0 0 0 0,0 1 1 0 0,-1-1-1 0 0,1 0 0 0 0,-1 0 1 0 0,-1 0-1 0 0,1 0 0 0 0,-2 5 42 0 0,1-19-274 0 0,2-6 208 0 0,1 4 199 0 0,1-1 1 0 0,0 0-1 0 0,1 1 0 0 0,0 0 0 0 0,1-1 0 0 0,0 1 1 0 0,1 0-1 0 0,4-6-133 0 0,-7 15-14 0 0,-1 0 1 0 0,1 0 0 0 0,-1 0 0 0 0,1 0-1 0 0,0 0 1 0 0,-1 1 0 0 0,1-1-1 0 0,0 1 1 0 0,0-1 0 0 0,0 1 0 0 0,0 0-1 0 0,1 0 1 0 0,-1 0 0 0 0,0 0 0 0 0,0 0-1 0 0,1 0 1 0 0,-1 1 0 0 0,1-1 13 0 0,20-1-4762 0 0,1 6-7132 0 0,-16-1 9691 0 0</inkml:trace>
  <inkml:trace contextRef="#ctx0" brushRef="#br1" timeOffset="82">2456 6123 0 0 0,'0'-7'656'0'0,"-1"-1"0"0"0,2 1 0 0 0,-1 0 0 0 0,1-1 0 0 0,1-1-656 0 0,0-1 4472 0 0,1 2 3503 0 0,-6 25-4716 0 0,3 13-2194 0 0,1-8-552 0 0,-4 23 18 0 0,1-27-565 0 0,1 0-1 0 0,1 0 0 0 0,0 0 0 0 0,3 14 35 0 0,-3-31-60 0 0,0-1-1 0 0,0 1 0 0 0,0-1 0 0 0,0 0 1 0 0,0 1-1 0 0,0-1 0 0 0,0 1 0 0 0,0-1 1 0 0,0 1-1 0 0,0-1 0 0 0,0 0 0 0 0,1 1 1 0 0,-1-1-1 0 0,0 1 0 0 0,0-1 0 0 0,0 0 1 0 0,1 1-1 0 0,-1-1 0 0 0,0 0 0 0 0,0 1 1 0 0,1-1-1 0 0,-1 0 0 0 0,0 0 0 0 0,0 1 1 0 0,1-1-1 0 0,-1 0 0 0 0,0 0 0 0 0,1 1 0 0 0,-1-1 1 0 0,1 0-1 0 0,-1 0 0 0 0,0 0 0 0 0,1 0 1 0 0,-1 1-1 0 0,1-1 0 0 0,-1 0 0 0 0,0 0 1 0 0,1 0-1 0 0,-1 0 0 0 0,1 0 0 0 0,-1 0 1 0 0,0 0-1 0 0,1 0 0 0 0,-1 0 0 0 0,1 0 1 0 0,-1-1-1 0 0,0 1 0 0 0,1 0 0 0 0,-1 0 1 0 0,1 0-1 0 0,-1 0 0 0 0,0-1 0 0 0,1 1 1 0 0,-1 0-1 0 0,0 0 0 0 0,1 0 0 0 0,-1-1 1 0 0,0 1-1 0 0,1 0 0 0 0,-1-1 0 0 0,0 1 61 0 0,5-5-1128 0 0,0 0 1 0 0,0 0-1 0 0,-1 0 0 0 0,1-2 1128 0 0,2-1-1711 0 0,9-9-4710 0 0,3 1 4123 0 0,-15 14 2284 0 0,-1-1-1 0 0,0 1 1 0 0,1 0-1 0 0,0 0 1 0 0,0 0-1 0 0,-1 1 1 0 0,1-1-1 0 0,0 1 1 0 0,0 0-1 0 0,1 0 15 0 0,-5 1 66 0 0,1 0-1 0 0,-1 0 0 0 0,0 0 0 0 0,0 0 1 0 0,0 0-1 0 0,0 0 0 0 0,0 0 0 0 0,1 0 1 0 0,-1 0-1 0 0,0 0 0 0 0,0 0 0 0 0,0 0 1 0 0,0 0-1 0 0,0 0 0 0 0,1 0 0 0 0,-1 0 1 0 0,0 0-1 0 0,0 0 0 0 0,0 0 0 0 0,0 0 1 0 0,0 0-1 0 0,1 0 0 0 0,-1 0 0 0 0,0 1 1 0 0,0-1-1 0 0,0 0 0 0 0,0 0 0 0 0,0 0 1 0 0,0 0-1 0 0,0 0 0 0 0,0 0 0 0 0,1 0 1 0 0,-1 1-1 0 0,0-1 0 0 0,0 0 0 0 0,0 0 1 0 0,0 0-1 0 0,0 0 0 0 0,0 0 0 0 0,0 1 1 0 0,0-1-1 0 0,0 0-65 0 0,-2 8 3884 0 0,-8 9 283 0 0,10-17-4366 0 0,-9 12 1477 0 0,0-1-1 0 0,-1-1 0 0 0,-9 8-1277 0 0,12-12 362 0 0,0 1 0 0 0,1-1 0 0 0,-1 1-1 0 0,1 1 1 0 0,0-1 0 0 0,1 1 0 0 0,0 0 0 0 0,0 0 0 0 0,-3 9-362 0 0,8-16 12 0 0,-1-1 1 0 0,1 1 0 0 0,0 0 0 0 0,0-1 0 0 0,0 1 0 0 0,-1-1-1 0 0,1 1 1 0 0,0 0 0 0 0,0-1 0 0 0,0 1 0 0 0,0 0 0 0 0,0-1-1 0 0,0 1 1 0 0,0 0 0 0 0,1-1 0 0 0,-1 1 0 0 0,0 0 0 0 0,0-1-1 0 0,0 1 1 0 0,1 0 0 0 0,-1-1 0 0 0,0 1 0 0 0,1-1 0 0 0,-1 1-1 0 0,0-1 1 0 0,1 1-13 0 0,0 0-22 0 0,0 0 0 0 0,0-1 0 0 0,0 1 0 0 0,0-1 0 0 0,0 1 0 0 0,0-1 0 0 0,0 0 0 0 0,0 1 0 0 0,0-1 0 0 0,0 0 0 0 0,0 1 0 0 0,1-1 0 0 0,-1 0 0 0 0,0 0 22 0 0,6 0-801 0 0,0 0-1 0 0,-1-1 1 0 0,1 0 0 0 0,6-1 801 0 0,-2-1-2810 0 0,1 0-1 0 0,-1-1 1 0 0,6-2 2810 0 0,0-2-6331 0 0</inkml:trace>
  <inkml:trace contextRef="#ctx0" brushRef="#br1" timeOffset="83">2702 6222 168 0 0,'-1'-5'2015'0'0,"0"4"-1473"0"0,1 1 1 0 0,0 0-1 0 0,0 0 1 0 0,-1 0-1 0 0,1-1 1 0 0,0 1-1 0 0,0 0 0 0 0,-1 0 1 0 0,1 0-1 0 0,0 0 1 0 0,-1-1-1 0 0,1 1 1 0 0,0 0-1 0 0,0 0 1 0 0,-1 0-1 0 0,1 0 0 0 0,0 0 1 0 0,-1 0-1 0 0,1 0 1 0 0,0 0-1 0 0,-1 0 1 0 0,1 0-1 0 0,0 0 0 0 0,-1 0 1 0 0,1 0-1 0 0,0 0 1 0 0,-1 0-1 0 0,1 1 1 0 0,0-1-1 0 0,-1 0 1 0 0,1 0-1 0 0,0 0 0 0 0,-1 0-542 0 0,-2 4-201 0 0,1 2 436 0 0,-1 1 0 0 0,1-1 0 0 0,0 0 0 0 0,1 1 0 0 0,0-1-1 0 0,0 1 1 0 0,0 0 0 0 0,1-1 0 0 0,-1 1 0 0 0,2 0 0 0 0,-1-1 0 0 0,1 1 0 0 0,0-1 0 0 0,0 1 0 0 0,1 0-235 0 0,-2-6-27 0 0,1 0-1 0 0,-1 0 0 0 0,1 0 0 0 0,-1 0 1 0 0,1 0-1 0 0,-1 0 0 0 0,1 0 0 0 0,0 0 0 0 0,0 0 1 0 0,-1 0-1 0 0,1 0 0 0 0,0 0 0 0 0,0 0 1 0 0,0-1-1 0 0,0 1 0 0 0,0 0 0 0 0,0-1 1 0 0,0 1-1 0 0,0-1 0 0 0,0 1 0 0 0,0-1 1 0 0,1 1-1 0 0,-1-1 0 0 0,1 0 28 0 0,0 1-119 0 0,0-2 0 0 0,0 1 0 0 0,0 0 0 0 0,0 0 0 0 0,0-1 0 0 0,0 1 0 0 0,0-1 0 0 0,0 1 0 0 0,0-1 0 0 0,0 0 0 0 0,0 0 0 0 0,0 0 0 0 0,1 0 119 0 0,3-3-321 0 0,-1 0 0 0 0,1-1-1 0 0,-1 1 1 0 0,1-1 0 0 0,-1 0-1 0 0,-1 0 1 0 0,1-1 0 0 0,0 0 321 0 0,5-10 616 0 0,0-1 0 0 0,-2 0 0 0 0,1-1-616 0 0,-19 50 1944 0 0,-10 17-1410 0 0,19-46-535 0 0,0 1 0 0 0,0 0 0 0 0,0-1 1 0 0,0 1-1 0 0,1 0 0 0 0,-1 0 0 0 0,1 0 1 0 0,0-1-1 0 0,0 1 0 0 0,1 0 0 0 0,-1 0 1 0 0,1 1 0 0 0,-1-4-23 0 0,1 0 0 0 0,-1 0 1 0 0,0 0-1 0 0,1-1 1 0 0,-1 1-1 0 0,1 0 0 0 0,-1 0 1 0 0,1 0-1 0 0,-1-1 1 0 0,1 1-1 0 0,-1 0 0 0 0,1-1 1 0 0,0 1-1 0 0,0 0 23 0 0,-1-1-262 0 0,1 0 0 0 0,0 1 1 0 0,-1-1-1 0 0,1 0 0 0 0,-1 0 0 0 0,1 1 0 0 0,0-1 0 0 0,-1 0 1 0 0,1 0-1 0 0,0 0 0 0 0,-1 0 0 0 0,1 0 0 0 0,0 0 0 0 0,-1 0 1 0 0,1 0 261 0 0,2-1-1834 0 0,0 0 0 0 0,-1 0 1 0 0,1 0-1 0 0,-1 0 0 0 0,1 0 1 0 0,-1 0-1 0 0,0-1 0 0 0,1 0 1834 0 0,5-2-2490 0 0</inkml:trace>
  <inkml:trace contextRef="#ctx0" brushRef="#br1" timeOffset="84">2928 6222 8 0 0,'-1'-6'-1762'0'0,"1"1"4806"0"0,-1 3 5929 0 0,-2 8-2106 0 0,2-3-6448 0 0,-4 10 1002 0 0,0 1 1 0 0,2-1-1 0 0,-3 13-1421 0 0,1-1 514 0 0,4-22-516 0 0,0 0 0 0 0,0 0 0 0 0,1 0 0 0 0,-1 0-1 0 0,1 1 1 0 0,0-1 0 0 0,0 0 0 0 0,0 0-1 0 0,0 0 1 0 0,1 0 0 0 0,-1 1 0 0 0,1-1 2 0 0,0-3-25 0 0,-1 1 1 0 0,0-1-1 0 0,1 0 0 0 0,-1 0 1 0 0,1 0-1 0 0,-1 0 1 0 0,0 1-1 0 0,1-1 1 0 0,-1 0-1 0 0,1 0 0 0 0,-1 0 1 0 0,1 0-1 0 0,-1 0 1 0 0,1 0-1 0 0,-1 0 0 0 0,0 0 1 0 0,1 0-1 0 0,-1 0 1 0 0,1 0-1 0 0,-1 0 1 0 0,1-1-1 0 0,-1 1 0 0 0,0 0 1 0 0,1 0-1 0 0,-1 0 1 0 0,1-1-1 0 0,-1 1 0 0 0,0 0 1 0 0,1 0-1 0 0,-1-1 1 0 0,0 1-1 0 0,1 0 1 0 0,-1-1 24 0 0,15-11-1044 0 0,-13 10 749 0 0,30-31-2985 0 0,-24 23 3037 0 0,0 1-1 0 0,1 1 1 0 0,0-1-1 0 0,0 1 1 0 0,6-2 243 0 0,-15 10 87 0 0,0-1 0 0 0,0 1-1 0 0,0 0 1 0 0,1 0 0 0 0,-1 0 0 0 0,0 0-1 0 0,0-1 1 0 0,0 1 0 0 0,1 0 0 0 0,-1 0 0 0 0,0 0-1 0 0,0 0 1 0 0,1 0 0 0 0,-1 0 0 0 0,0 0-1 0 0,0 0 1 0 0,1 0 0 0 0,-1 0 0 0 0,0 0-1 0 0,0 0 1 0 0,1 0 0 0 0,-1 0 0 0 0,0 0 0 0 0,0 0-1 0 0,1 0 1 0 0,-1 0 0 0 0,0 0 0 0 0,0 0-1 0 0,0 0 1 0 0,1 0 0 0 0,-1 0 0 0 0,0 0 0 0 0,0 1-87 0 0,1 7 1832 0 0,-8 14-280 0 0,7-20-1464 0 0,-1-1-80 0 0,-9 34 545 0 0,9-33-664 0 0,1-1-1 0 0,0 1 1 0 0,-1 0 0 0 0,1-1-1 0 0,0 1 1 0 0,0 0-1 0 0,0 0 1 0 0,0-1 0 0 0,1 1-1 0 0,-1 0 1 0 0,0-1 0 0 0,1 1-1 0 0,-1 0 1 0 0,1-1 0 0 0,0 1-1 0 0,-1-1 1 0 0,1 1-1 0 0,0-1 1 0 0,1 2 111 0 0,-2-3-303 0 0,0 0 0 0 0,1 1 0 0 0,-1-1-1 0 0,1 1 1 0 0,-1-1 0 0 0,1 0 0 0 0,-1 1 0 0 0,1-1-1 0 0,0 0 1 0 0,-1 0 0 0 0,1 0 0 0 0,-1 1 0 0 0,1-1 0 0 0,0 0-1 0 0,-1 0 1 0 0,1 0 0 0 0,-1 0 0 0 0,1 0 0 0 0,0 0-1 0 0,-1 0 1 0 0,1 0 0 0 0,-1 0 0 0 0,1 0 0 0 0,0-1 303 0 0,9-2-8910 0 0,-2-1 6389 0 0</inkml:trace>
  <inkml:trace contextRef="#ctx0" brushRef="#br1" timeOffset="85">3169 6246 720 0 0,'-2'-26'11812'0'0,"-3"10"-5053"0"0,0 10-5708 0 0,4 6-923 0 0,0 0 0 0 0,0 0 1 0 0,0 1-1 0 0,0-1 0 0 0,0 0 1 0 0,0 0-1 0 0,0 1 0 0 0,0-1 1 0 0,0 0-1 0 0,0 1 0 0 0,1-1 1 0 0,-1 1-1 0 0,0-1 0 0 0,0 1 1 0 0,0-1-1 0 0,0 1 0 0 0,1 0 1 0 0,-1-1-1 0 0,0 1 1 0 0,1 0-1 0 0,-1 0 0 0 0,1-1 1 0 0,-1 1-1 0 0,0 0-128 0 0,-12 21 829 0 0,11-18-768 0 0,1 0 0 0 0,-1 1 0 0 0,1-1 0 0 0,0 1 1 0 0,0-1-1 0 0,1 1 0 0 0,0-1 0 0 0,-1 2-61 0 0,1-5-3 0 0,0 0 0 0 0,0-1-1 0 0,0 1 1 0 0,1 0-1 0 0,-1 0 1 0 0,0 0 0 0 0,0 0-1 0 0,0-1 1 0 0,1 1-1 0 0,-1 0 1 0 0,0 0 0 0 0,1-1-1 0 0,-1 1 1 0 0,1 0-1 0 0,-1 0 1 0 0,1-1 0 0 0,-1 1-1 0 0,1-1 1 0 0,0 1 3 0 0,0 0-19 0 0,0-1-1 0 0,0 1 1 0 0,0-1 0 0 0,-1 0 0 0 0,1 0-1 0 0,0 0 1 0 0,0 1 0 0 0,0-1 0 0 0,0 0-1 0 0,0 0 1 0 0,0 0 0 0 0,0 0 0 0 0,0-1 0 0 0,0 1-1 0 0,0 0 1 0 0,0 0 0 0 0,0-1 0 0 0,0 1-1 0 0,0 0 1 0 0,0-1 0 0 0,0 0 19 0 0,11-5-242 0 0,13-5-44 0 0,-24 10 287 0 0,0 1-1 0 0,1 0 1 0 0,-1-1 0 0 0,0 1-1 0 0,0 0 1 0 0,0 0 0 0 0,0 0 0 0 0,0 0-1 0 0,0 0 1 0 0,1 0 0 0 0,-1 0-1 0 0,0 0 1 0 0,0 0 0 0 0,0 0-1 0 0,0 1 1 0 0,0-1 0 0 0,0 0-1 0 0,0 1 1 0 0,1 0-1 0 0,-1 0 24 0 0,0-1-1 0 0,0 1 1 0 0,0 0 0 0 0,-1 0 0 0 0,1 0-1 0 0,0 0 1 0 0,-1 0 0 0 0,1 0-1 0 0,-1 0 1 0 0,1 1 0 0 0,-1-1-1 0 0,1 0 1 0 0,-1 0 0 0 0,0 0 0 0 0,1 0-1 0 0,-1 1 1 0 0,0-1-24 0 0,1 25 293 0 0,-1-13-197 0 0,0-5-57 0 0,-1 1-1 0 0,1 0 1 0 0,-1 0-1 0 0,-1-1 0 0 0,1 1 1 0 0,-2-1-1 0 0,1 0 1 0 0,-1 1-39 0 0,-8 18 333 0 0,-11 20-333 0 0,6-15 299 0 0,16-31-275 0 0,-13 22 262 0 0,13-22-266 0 0,-1 0-1 0 0,1 0 1 0 0,-1-1 0 0 0,1 1-1 0 0,-1 0 1 0 0,1 0-1 0 0,-1-1 1 0 0,1 1-1 0 0,-1-1 1 0 0,0 1 0 0 0,1 0-1 0 0,-1-1 1 0 0,0 0-1 0 0,0 1 1 0 0,1-1-1 0 0,-1 1 1 0 0,0-1 0 0 0,0 0-1 0 0,0 1 1 0 0,1-1-1 0 0,-1 0 1 0 0,0 0 0 0 0,0 0-1 0 0,0 0 1 0 0,0 0-1 0 0,0 0-19 0 0,1 0 3 0 0,-1 0-1 0 0,0-1 1 0 0,1 1-1 0 0,-1-1 1 0 0,1 1-1 0 0,-1-1 1 0 0,1 1-1 0 0,0-1 1 0 0,-1 0-1 0 0,1 1 0 0 0,-1-1 1 0 0,1 1-1 0 0,0-1 1 0 0,-1 0-1 0 0,1 1 1 0 0,0-1-1 0 0,0 0 1 0 0,0 0-1 0 0,0 1 1 0 0,-1-1-1 0 0,1 0 1 0 0,0 1-1 0 0,0-1 1 0 0,0 0-1 0 0,1 0 1 0 0,-1 1-3 0 0,1-24-292 0 0,0 20 185 0 0,0-4-600 0 0,1 0 1 0 0,0 0 0 0 0,1-1 0 0 0,-1 2 0 0 0,1-1 0 0 0,1 0 0 0 0,0 1 0 0 0,0-1 0 0 0,0 1 0 0 0,1 0 0 0 0,0 0 0 0 0,0 1 0 0 0,1 0 0 0 0,2-3 706 0 0,10-9-4158 0 0</inkml:trace>
  <inkml:trace contextRef="#ctx0" brushRef="#br1" timeOffset="86">891 7003 536 0 0,'-13'2'14405'0'0,"7"1"-9720"0"0,6-3-4628 0 0,0 0-1 0 0,0 0 0 0 0,0 0 1 0 0,0 0-1 0 0,0 0 1 0 0,0 0-1 0 0,0 1 0 0 0,0-1 1 0 0,0 0-1 0 0,0 0 1 0 0,0 0-1 0 0,0 0 1 0 0,0 0-1 0 0,0 0 0 0 0,0 0 1 0 0,0 0-1 0 0,0 1 1 0 0,0-1-1 0 0,0 0 1 0 0,0 0-1 0 0,0 0 0 0 0,0 0 1 0 0,0 0-1 0 0,0 0 1 0 0,0 0-1 0 0,1 0 1 0 0,-1 0-1 0 0,0 0 0 0 0,0 0 1 0 0,0 1-1 0 0,0-1 1 0 0,0 0-1 0 0,0 0 1 0 0,0 0-1 0 0,0 0 0 0 0,0 0 1 0 0,0 0-1 0 0,1 0 1 0 0,-1 0-1 0 0,0 0 1 0 0,0 0-1 0 0,0 0 0 0 0,0 0 1 0 0,0 0-1 0 0,0 0 1 0 0,0 0-1 0 0,0 0-56 0 0,4 1 253 0 0,0 0 0 0 0,0-1-1 0 0,0 0 1 0 0,0 1 0 0 0,0-1 0 0 0,0-1-1 0 0,0 1 1 0 0,0 0 0 0 0,0-1-1 0 0,3-1-252 0 0,9 0-558 0 0,33-3-3554 0 0,-29 5 1557 0 0</inkml:trace>
  <inkml:trace contextRef="#ctx0" brushRef="#br1" timeOffset="87">2756 6975 0 0 0,'0'0'65'0'0,"-1"-1"0"0"0,1 1 0 0 0,0 0 1 0 0,0 0-1 0 0,-1 0 0 0 0,1-1 0 0 0,0 1 0 0 0,-1 0 0 0 0,1 0 1 0 0,0 0-1 0 0,-1 0 0 0 0,1 0 0 0 0,0 0 0 0 0,-1 0 0 0 0,1 0 1 0 0,0 0-1 0 0,-1 0 0 0 0,1 0 0 0 0,0 0 0 0 0,-1 0 0 0 0,1 0 1 0 0,0 0-1 0 0,-1 0 0 0 0,1 0 0 0 0,0 0 0 0 0,-1 0 0 0 0,1 0 1 0 0,0 1-1 0 0,-1-1-65 0 0,-2 3 3476 0 0,2-1-1328 0 0,0-1-1379 0 0,1 0 0 0 0,-1 0 1 0 0,1 0-1 0 0,-1 0 1 0 0,1 0-1 0 0,0 0 0 0 0,-1 1 1 0 0,1-1-1 0 0,0 0 1 0 0,0 0-1 0 0,0 0 0 0 0,0 1-769 0 0,1 21 2340 0 0,0-17-2337 0 0,0-1 0 0 0,0 1 1 0 0,1-1-1 0 0,0 0 0 0 0,-1 1 0 0 0,4 3-3 0 0,-1 8 44 0 0,-4-16-43 0 0,0-1 1 0 0,1 1-1 0 0,-1-1 1 0 0,0 1-1 0 0,0-1 1 0 0,0 1-1 0 0,0-1 0 0 0,0 1 1 0 0,0 0-1 0 0,-1-1 1 0 0,1 1-1 0 0,0-1 1 0 0,0 1-1 0 0,0-1 1 0 0,0 1-1 0 0,-1-1 1 0 0,1 1-1 0 0,0-1 0 0 0,0 1 1 0 0,-1-1-1 0 0,1 1 1 0 0,0-1-1 0 0,-1 0 1 0 0,1 1-1 0 0,-1-1 1 0 0,1 1-1 0 0,-1-1-1 0 0,1 0-1 0 0,-1 0 0 0 0,1 0 1 0 0,0 0-1 0 0,-1 0 0 0 0,1 0 0 0 0,0 0 0 0 0,-1 0 0 0 0,1 0 0 0 0,0 0 1 0 0,-1 0-1 0 0,1 0 0 0 0,0-1 0 0 0,-1 1 0 0 0,1 0 0 0 0,0 0 0 0 0,-1 0 1 0 0,1 0-1 0 0,0-1 0 0 0,0 1 0 0 0,-1 0 0 0 0,1 0 0 0 0,0-1 0 0 0,0 1 1 0 0,-1 0-1 0 0,1-1 0 0 0,0 1 0 0 0,0 0 0 0 0,0 0 0 0 0,0-1 0 0 0,-1 1 1 0 0,1 0-1 0 0,0-1 0 0 0,0 1 0 0 0,0-1 1 0 0,-4-14-47 0 0,3 11 36 0 0,-1-2 18 0 0,1-1 0 0 0,0 1 0 0 0,0-1 0 0 0,0 1 0 0 0,1-1 0 0 0,0 1 0 0 0,0-1 0 0 0,0 0 0 0 0,1 1-7 0 0,0 2 7 0 0,-1 1 1 0 0,1-1-1 0 0,-1 1 1 0 0,1-1-1 0 0,0 1 1 0 0,1 0-1 0 0,-1 0 0 0 0,1-1 1 0 0,-1 1-1 0 0,1 0 1 0 0,0 0-1 0 0,0 0 1 0 0,0 1-1 0 0,0-1 1 0 0,1 0-1 0 0,-1 1 1 0 0,2-2-8 0 0,-1 3-404 0 0,-1 0 1 0 0,0 0 0 0 0,1-1 0 0 0,-1 2-1 0 0,1-1 1 0 0,-1 0 0 0 0,1 0-1 0 0,2 0 404 0 0,13-1-5733 0 0,-7 1-558 0 0,-1 0 4051 0 0</inkml:trace>
  <inkml:trace contextRef="#ctx0" brushRef="#br1" timeOffset="88">2901 6945 0 0 0,'0'-3'4109'0'0,"0"11"1813"0"0,-1 4-731 0 0,1-6-5399 0 0,2 28 2597 0 0,2 35-2264 0 0,-3-66-956 0 0,1-5-6351 0 0,1-2 160 0 0,-2 2 6477 0 0,0-2-147 0 0</inkml:trace>
  <inkml:trace contextRef="#ctx0" brushRef="#br1" timeOffset="89">2888 6824 1128 0 0,'-1'-2'6578'0'0,"0"0"-1353"0"0,0 1-3865 0 0,0 2 160 0 0,1 0-239 0 0,-2 0-417 0 0,3 1-256 0 0,-1 0-232 0 0,1 0-128 0 0,1-1-112 0 0,1 2-232 0 0,-1-2-976 0 0,1 1-977 0 0,1 0-1975 0 0,-1 0 2879 0 0,2 0-7513 0 0,-1 0 7730 0 0,-2-1-264 0 0</inkml:trace>
  <inkml:trace contextRef="#ctx0" brushRef="#br1" timeOffset="90">3118 6839 64 0 0,'4'-22'1917'0'0,"0"-16"7016"0"0,-4 32-6749 0 0,0 0-1 0 0,-1-1 1 0 0,1 1-1 0 0,-2-5-2183 0 0,-6-10 1473 0 0,8 20-1412 0 0,0 1 1 0 0,0 0 0 0 0,0-1 0 0 0,-1 1 0 0 0,1 0 0 0 0,0-1 0 0 0,0 1 0 0 0,0 0 0 0 0,-1-1 0 0 0,1 1 0 0 0,0 0-1 0 0,0-1 1 0 0,-1 1 0 0 0,1 0 0 0 0,0 0 0 0 0,-1-1 0 0 0,1 1 0 0 0,0 0 0 0 0,-1 0 0 0 0,1 0 0 0 0,0-1 0 0 0,-1 1-1 0 0,1 0 1 0 0,-1 0 0 0 0,1 0 0 0 0,0 0 0 0 0,-1 0 0 0 0,1 0 0 0 0,-1 0 0 0 0,1 0 0 0 0,0 0 0 0 0,-1 0-1 0 0,1 0 1 0 0,-1 0-62 0 0,1 1 75 0 0,-1-1 0 0 0,0 1 0 0 0,0-1 0 0 0,1 1 0 0 0,-1 0 0 0 0,0-1 0 0 0,1 1 0 0 0,-1 0-1 0 0,0 0 1 0 0,1 0 0 0 0,-1 0 0 0 0,1-1 0 0 0,-1 2-75 0 0,-9 29 662 0 0,5-2-381 0 0,2 0 1 0 0,0 1-1 0 0,2 0 0 0 0,3 26-281 0 0,2-5-1989 0 0,2 1-1 0 0,7 18 1990 0 0,-8-52-1774 0 0,2 12-1492 0 0,-6-21-1643 0 0,-2-1-3436 0 0,1-7 8113 0 0,0-1 189 0 0,0 0 0 0 0,0 0 0 0 0,0 0-1 0 0,0 0 1 0 0,0 0 0 0 0,0 0 0 0 0,0 0-1 0 0,0 0 1 0 0,0 0 0 0 0,0 1 0 0 0,0-1-1 0 0,0 0 1 0 0,-1 0 0 0 0,1 0-1 0 0,0 0 1 0 0,0 0 0 0 0,0 0 0 0 0,0 0-1 0 0,0 0 1 0 0,0 0 0 0 0,0 0 0 0 0,0 0-1 0 0,0 1 1 0 0,0-1 0 0 0,0 0 0 0 0,0 0-1 0 0,0 0 1 0 0,0 0 0 0 0,0 0 0 0 0,-1 0-1 0 0,1 0 1 0 0,0 0 0 0 0,0 0 0 0 0,0 0-1 0 0,0 0 1 0 0,0 0 0 0 0,0 0 0 0 0,0 0-1 0 0,0 0 1 0 0,0 0 0 0 0,-1 0 0 0 0,1 0-1 0 0,0 0 1 0 0,0 0 0 0 0,0 0 0 0 0,0 0-1 0 0,0 0 44 0 0,-3-1-512 0 0</inkml:trace>
  <inkml:trace contextRef="#ctx0" brushRef="#br1" timeOffset="91">3006 7011 1040 0 0,'-2'-4'1856'0'0,"0"0"1"0"0,0 0-1 0 0,0 0 0 0 0,1 0 0 0 0,-1-1 0 0 0,1 1 0 0 0,-1-4-1856 0 0,2 7 364 0 0,0 0 0 0 0,0 0 0 0 0,0 0 0 0 0,0 0 0 0 0,0 0 0 0 0,1 0 0 0 0,-1 0 0 0 0,0 0 0 0 0,0 0 0 0 0,1 0-1 0 0,-1 1 1 0 0,0-1 0 0 0,1 0 0 0 0,-1 0 0 0 0,1-1-364 0 0,0 1 112 0 0,0 0-1 0 0,0 0 1 0 0,0 1 0 0 0,0-1-1 0 0,0 0 1 0 0,0 0 0 0 0,1 1-1 0 0,-1-1 1 0 0,0 0 0 0 0,0 1-1 0 0,0-1 1 0 0,1 1 0 0 0,-1 0-1 0 0,2-1-111 0 0,5 0-77 0 0,1 0 0 0 0,0 0 0 0 0,-1 1 0 0 0,1 0 0 0 0,0 1 0 0 0,-1 0 0 0 0,1 0 1 0 0,8 3 76 0 0,22 3-9946 0 0,-30-7 3533 0 0,-1-2 3876 0 0</inkml:trace>
  <inkml:trace contextRef="#ctx0" brushRef="#br1" timeOffset="92">3256 6744 728 0 0,'-3'-9'1795'0'0,"0"1"11553"0"0,2 10-8492 0 0,1 7-5291 0 0,-1 69 3424 0 0,0 27-1868 0 0,2-67-3521 0 0,5 27 2400 0 0,-3-45-2119 0 0,1 12-7299 0 0,-3-25 1314 0 0</inkml:trace>
  <inkml:trace contextRef="#ctx0" brushRef="#br1" timeOffset="93">3197 6990 1536 0 0,'-4'-12'13675'0'0,"0"2"-8906"0"0,2 0-3136 0 0,1 2-265 0 0,1 1-240 0 0,3 0-704 0 0,2 1 256 0 0,4 1-280 0 0,-2 0-71 0 0,4 1-129 0 0,3 0-72 0 0,2 1-536 0 0,0-1-593 0 0,3 2-895 0 0,0 2 1472 0 0,5 1-1217 0 0,-3-1-1007 0 0</inkml:trace>
  <inkml:trace contextRef="#ctx0" brushRef="#br2" timeOffset="94">1511 59 0 0 0,'2'-5'654'0'0,"6"-16"-594"0"0,-8 20 310 0 0,1 0 0 0 0,-1 0 0 0 0,0 0 0 0 0,0 0 0 0 0,1 0 0 0 0,-1 0 0 0 0,0 0 0 0 0,0 0 0 0 0,0 0 0 0 0,0-1 0 0 0,0 1 0 0 0,0 0 1 0 0,0 0-1 0 0,-1 0 0 0 0,1 0 0 0 0,0 0-370 0 0,-1 0 193 0 0,1 1 1 0 0,0 0 0 0 0,0 0-1 0 0,-1 0 1 0 0,1 0-1 0 0,0 0 1 0 0,0 0-1 0 0,-1 0 1 0 0,1 0 0 0 0,0 0-1 0 0,-1 0 1 0 0,1 0-1 0 0,0 0 1 0 0,0 0 0 0 0,-1 1-1 0 0,1-1 1 0 0,0 0-1 0 0,0 0 1 0 0,-1 0 0 0 0,1 0-1 0 0,0 0 1 0 0,0 0-1 0 0,0 1 1 0 0,-1-1 0 0 0,1 0-1 0 0,0 0 1 0 0,0 0-1 0 0,0 1 1 0 0,0-1 0 0 0,-1 0-1 0 0,1 0 1 0 0,0 1-1 0 0,0-1 1 0 0,0 0-1 0 0,0 0 1 0 0,0 1-194 0 0,-7 8 1167 0 0,-12 25 422 0 0,2 1-1 0 0,1 1 1 0 0,-8 28-1589 0 0,19-48 96 0 0,0 1 0 0 0,1 0 1 0 0,1-1-1 0 0,1 1 1 0 0,0 1-1 0 0,2-1 1 0 0,-1 0-1 0 0,2 0 0 0 0,2 13-96 0 0,0-16-260 0 0,0 1 0 0 0,0-1-1 0 0,2 1 1 0 0,3 7 260 0 0,-5-15-283 0 0,0-1 0 0 0,0 0 0 0 0,1 0 0 0 0,-1-1 0 0 0,1 1 0 0 0,1-1 0 0 0,-1 0 0 0 0,1 0 0 0 0,0 0 0 0 0,0 0 0 0 0,1 0 283 0 0,9 3-1239 0 0</inkml:trace>
  <inkml:trace contextRef="#ctx0" brushRef="#br2" timeOffset="95">1819 179 112 0 0,'-2'-5'-640'0'0,"-2"-3"8183"0"0,0 6 233 0 0,2 9-4859 0 0,2 69 871 0 0,0 0-3281 0 0,-1-71-631 0 0,-1 36 5 0 0,1 16 119 0 0,2-44-2478 0 0,0 0-1 0 0,1 1 0 0 0,2 9 2479 0 0,-3-22-2205 0 0,0-4-816 0 0</inkml:trace>
  <inkml:trace contextRef="#ctx0" brushRef="#br2" timeOffset="96">1679 162 568 0 0,'-4'-4'-1074'0'0,"-4"-6"4367"0"0,7 8-1725 0 0,-1 0 0 0 0,1 1 0 0 0,-1-1 0 0 0,1 1 0 0 0,-1-1 0 0 0,0 1 0 0 0,0-1 0 0 0,0 1 0 0 0,0 0 0 0 0,-2-1-1568 0 0,18 6 1973 0 0,-1 0 0 0 0,1-1 0 0 0,6 0-1973 0 0,1-1 255 0 0,0-1-1 0 0,1-1-254 0 0,34-2-10759 0 0,16-5 10759 0 0,-66 6-851 0 0,24-3-9841 0 0</inkml:trace>
  <inkml:trace contextRef="#ctx0" brushRef="#br2" timeOffset="97">2087 320 0 0 0,'3'-3'147'0'0,"0"0"0"0"0,-1-1 0 0 0,0 1 0 0 0,0-1 0 0 0,0 1-1 0 0,0-1 1 0 0,0 1 0 0 0,-1-1 0 0 0,1 0 0 0 0,-1-1-147 0 0,2-12 9424 0 0,-4 17-9250 0 0,1 0 1 0 0,0-1-1 0 0,0 1 0 0 0,0 0 1 0 0,0-1-1 0 0,-1 1 0 0 0,1 0 1 0 0,0-1-1 0 0,0 1 0 0 0,-1 0 1 0 0,1 0-1 0 0,0-1 0 0 0,-1 1 1 0 0,1 0-1 0 0,0 0 0 0 0,0 0 1 0 0,-1-1-1 0 0,1 1 0 0 0,0 0 1 0 0,-1 0-1 0 0,1 0 0 0 0,-1 0 1 0 0,1 0-1 0 0,0 0 0 0 0,-1 0 1 0 0,1 0-1 0 0,0 0 0 0 0,-1 0 1 0 0,1 0-1 0 0,-1 0 0 0 0,1 0 1 0 0,0 0-1 0 0,-1 0 0 0 0,1 0 1 0 0,0 0-1 0 0,-1 0 0 0 0,1 0 1 0 0,0 0-1 0 0,-1 1 0 0 0,1-1 1 0 0,0 0-1 0 0,-1 0 0 0 0,1 0 1 0 0,0 1-175 0 0,-20 9 1085 0 0,17-8-727 0 0,-12 7-200 0 0,0 1 1 0 0,0 0-1 0 0,1 1 0 0 0,-6 7-158 0 0,16-14 18 0 0,1 1 0 0 0,0 0 0 0 0,0 0 0 0 0,1 0 0 0 0,-1 0 0 0 0,1 0-1 0 0,1 1 1 0 0,-1-1 0 0 0,0 0 0 0 0,1 1 0 0 0,0 0 0 0 0,1-1-1 0 0,-1 3-17 0 0,1-4-2 0 0,0-1 0 0 0,0 1-1 0 0,1-1 1 0 0,-1 1-1 0 0,1-1 1 0 0,-1 1 0 0 0,1-1-1 0 0,0 0 1 0 0,1 1-1 0 0,0 2 3 0 0,-1-5-13 0 0,-1 0-1 0 0,1 0 0 0 0,-1-1 1 0 0,1 1-1 0 0,0 0 0 0 0,-1 0 1 0 0,1-1-1 0 0,0 1 0 0 0,-1 0 1 0 0,1-1-1 0 0,0 1 0 0 0,0-1 1 0 0,0 1-1 0 0,-1-1 0 0 0,1 1 1 0 0,0-1-1 0 0,0 0 0 0 0,0 0 1 0 0,0 1-1 0 0,0-1 1 0 0,0 0-1 0 0,0 0 0 0 0,0 0 1 0 0,0 0-1 0 0,0 0 0 0 0,0 0 1 0 0,0 0-1 0 0,0 0 0 0 0,0 0 1 0 0,-1 0-1 0 0,1 0 0 0 0,0-1 1 0 0,0 1-1 0 0,0 0 0 0 0,0-1 1 0 0,0 1-1 0 0,0-1 0 0 0,-1 1 1 0 0,1-1-1 0 0,0 1 0 0 0,0-1 14 0 0,10-7-347 0 0,0-1 0 0 0,-1 1 0 0 0,0-2-1 0 0,0 1 1 0 0,-1-1 0 0 0,-1-1-1 0 0,0 1 1 0 0,0-2 0 0 0,-1 1 0 0 0,3-7 347 0 0,-7 14 127 0 0,-1-1 1 0 0,0 1 0 0 0,0-1 0 0 0,-1 0 0 0 0,1 0 0 0 0,-1 1-1 0 0,1-5-127 0 0,-2 9 16 0 0,0 0 0 0 0,0 0 0 0 0,0 0 0 0 0,0-1 0 0 0,0 1 0 0 0,0 0 0 0 0,-1 0 0 0 0,1 0 0 0 0,0 0 0 0 0,0 0 0 0 0,0 0 0 0 0,0 0 0 0 0,0 0 0 0 0,0 0 0 0 0,0 0 0 0 0,0 0 0 0 0,0 0 0 0 0,0 0 0 0 0,0 0 0 0 0,0 0 0 0 0,0 0 0 0 0,0 0 0 0 0,0 0 0 0 0,0 0 0 0 0,0-1 0 0 0,0 1 0 0 0,0 0 0 0 0,0 0 0 0 0,0 0 0 0 0,-1 0 0 0 0,1 0 0 0 0,0 0 0 0 0,0 0 0 0 0,0 0 0 0 0,0 0 0 0 0,0 0 0 0 0,0 0 0 0 0,0 0 0 0 0,0 0 0 0 0,0 0 0 0 0,0 0 0 0 0,0 0 0 0 0,0 0 0 0 0,0 0 0 0 0,0 0 0 0 0,0 1 0 0 0,-1-1-1 0 0,1 0 1 0 0,0 0 0 0 0,0 0 0 0 0,0 0 0 0 0,0 0 0 0 0,0 0 0 0 0,0 0 0 0 0,0 0 0 0 0,0 0 0 0 0,0 0 0 0 0,0 0-16 0 0,-5 5 489 0 0,-3 5-64 0 0,3-3-286 0 0,1 0 1 0 0,0 0-1 0 0,1 1 1 0 0,0-1-1 0 0,0 1 0 0 0,0-1 1 0 0,1 1-1 0 0,1 0 1 0 0,-1 1-140 0 0,1-5-180 0 0,1 0 1 0 0,0 1-1 0 0,0-1 1 0 0,0 0 0 0 0,1 1-1 0 0,-1-1 1 0 0,1 0-1 0 0,0 2 180 0 0,0-3-557 0 0,0 0 0 0 0,0-1-1 0 0,0 1 1 0 0,1-1-1 0 0,-1 1 1 0 0,0-1-1 0 0,1 1 1 0 0,0-1 0 0 0,-1 0-1 0 0,1 0 1 0 0,0 0-1 0 0,0 0 1 0 0,1 1 557 0 0,-2-3-729 0 0,1 1 1 0 0,-1 0-1 0 0,0-1 1 0 0,0 1-1 0 0,0-1 1 0 0,0 1 0 0 0,0-1-1 0 0,1 1 1 0 0,-1-1-1 0 0,0 0 1 0 0,0 0-1 0 0,2 1 729 0 0,6-1-1982 0 0</inkml:trace>
  <inkml:trace contextRef="#ctx0" brushRef="#br2" timeOffset="98">2256 158 304 0 0,'0'-13'-363'0'0,"-1"-4"5685"0"0,1 3 3393 0 0,-1 12-4697 0 0,1 5-1020 0 0,-1 32-1583 0 0,-6 33-1415 0 0,3-40 69 0 0,1 0 0 0 0,2 0 0 0 0,1 16-70 0 0,0-43-7 0 0,0-1 0 0 0,0 0 0 0 0,0 0 0 0 0,0 1 0 0 0,0-1 0 0 0,0 0-1 0 0,0 0 1 0 0,0 0 0 0 0,0 1 0 0 0,0-1 0 0 0,0 0 0 0 0,0 0 0 0 0,0 1-1 0 0,0-1 1 0 0,0 0 0 0 0,0 0 0 0 0,0 1 0 0 0,0-1 0 0 0,0 0 0 0 0,0 0-1 0 0,1 0 1 0 0,-1 1 0 0 0,0-1 0 0 0,0 0 0 0 0,0 0 0 0 0,0 0 0 0 0,1 0-1 0 0,-1 1 1 0 0,0-1 0 0 0,0 0 0 0 0,0 0 0 0 0,1 0 0 0 0,-1 0 0 0 0,0 0-1 0 0,0 0 1 0 0,0 0 0 0 0,1 0 8 0 0,6-5-377 0 0,5-15-209 0 0,-5-5 402 0 0,-5 20 170 0 0,-1-1-1 0 0,1 0 0 0 0,0 1 0 0 0,1-1 0 0 0,1-3 15 0 0,-3 7 2 0 0,0 1 0 0 0,1-1 1 0 0,-1 1-1 0 0,0-1 0 0 0,1 1 0 0 0,-1 0 0 0 0,1-1 0 0 0,-1 1 0 0 0,1 0 1 0 0,0 0-1 0 0,0 0 0 0 0,-1 0 0 0 0,1 0 0 0 0,0 0 0 0 0,0 1 0 0 0,0-1 1 0 0,0 1-1 0 0,0-1 0 0 0,0 1-2 0 0,4-1 12 0 0,0 1 0 0 0,-1-1 0 0 0,1 1-1 0 0,0 0 1 0 0,0 1 0 0 0,-1 0 0 0 0,7 1-12 0 0,-10-2 4 0 0,0 1-1 0 0,-1-1 1 0 0,1 1 0 0 0,0 0-1 0 0,0 0 1 0 0,0 0-1 0 0,0 0 1 0 0,-1 0 0 0 0,1 0-1 0 0,-1 0 1 0 0,2 2-4 0 0,-3-3 2 0 0,1 1 0 0 0,0 0 0 0 0,-1 0 0 0 0,1 0 0 0 0,-1 0 0 0 0,1 0 0 0 0,-1 0 1 0 0,1 0-1 0 0,-1 0 0 0 0,0 0 0 0 0,1 0 0 0 0,-1 0 0 0 0,0 0 0 0 0,0 0 0 0 0,0 0 0 0 0,0 0 0 0 0,0 0 0 0 0,0 1 0 0 0,0-1 0 0 0,0 0 1 0 0,0 1-3 0 0,-3 14-1 0 0,3-12 5 0 0,-1 0-1 0 0,1 0 1 0 0,-1-1 0 0 0,0 1-1 0 0,0 0 1 0 0,-1-1 0 0 0,1 1-1 0 0,-1-1 1 0 0,1 1 0 0 0,-3 2-4 0 0,0 0-24 0 0,-5 8 121 0 0,0-1 0 0 0,0-1 1 0 0,-12 12-98 0 0,18-21-24 0 0,-1 0 0 0 0,1 0 1 0 0,-1-1-1 0 0,1 1 0 0 0,-1-1 1 0 0,0 1-1 0 0,0-1 0 0 0,0 0 1 0 0,0-1-1 0 0,-1 1 0 0 0,1-1 1 0 0,0 1-1 0 0,-1-1 0 0 0,1-1 1 0 0,-1 1-1 0 0,0-1 24 0 0,4 1-133 0 0,0-1 1 0 0,0 0-1 0 0,0 0 0 0 0,1 0 1 0 0,-1 0-1 0 0,0-1 1 0 0,0 1-1 0 0,0 0 0 0 0,1 0 1 0 0,-1 0-1 0 0,0-1 1 0 0,0 1-1 0 0,1 0 0 0 0,-1-1 1 0 0,0 1-1 0 0,0-1 1 0 0,1 1-1 0 0,-1 0 1 0 0,0-1-1 0 0,1 0 0 0 0,-1 1 1 0 0,1-1-1 0 0,-1 1 1 0 0,1-1-1 0 0,-1 0 0 0 0,1 1 1 0 0,-1-1-1 0 0,1 0 1 0 0,0 0-1 0 0,-1 1 0 0 0,1-1 1 0 0,0 0-1 0 0,-1 0 133 0 0,1-1-1220 0 0,0-1 1 0 0,0 1-1 0 0,0 0 1 0 0,0 0-1 0 0,0 0 0 0 0,0 0 1 0 0,0-1-1 0 0,1 1 0 0 0,-1 0 1 0 0,1 0-1 0 0,0-2 1220 0 0,3-9-2082 0 0</inkml:trace>
  <inkml:trace contextRef="#ctx0" brushRef="#br2" timeOffset="99">2472 359 224 0 0,'-4'4'1274'0'0,"7"-1"4823"0"0,6-2-90 0 0,-4-2-4986 0 0,-2-1-821 0 0,1 1-1 0 0,-1-1 1 0 0,0 0 0 0 0,-1 0-1 0 0,1 0 1 0 0,0 0 0 0 0,0-1-1 0 0,-1 1 1 0 0,1-1 0 0 0,-1 0-1 0 0,0 1 1 0 0,0-1-1 0 0,0 0 1 0 0,0 0 0 0 0,-1-1-1 0 0,2-1-199 0 0,-1 1-3 0 0,-1 0 0 0 0,1 0-1 0 0,-1 0 1 0 0,0 0 0 0 0,0 0 0 0 0,0 0-1 0 0,0 0 1 0 0,-1-1 0 0 0,1 1-1 0 0,-1 0 1 0 0,-1-1 0 0 0,1 1-1 0 0,-1-3 4 0 0,1 5 5 0 0,-1 0 0 0 0,0 0 0 0 0,0 0 0 0 0,1 1 0 0 0,-1-1 0 0 0,0 0 0 0 0,-1 1 0 0 0,1-1 0 0 0,0 1 0 0 0,0-1 0 0 0,-1 1 0 0 0,1-1 0 0 0,-1 1 0 0 0,1 0 0 0 0,-1 0 0 0 0,1 0 0 0 0,-1 0 0 0 0,0 0 0 0 0,1 0 0 0 0,-1 0 0 0 0,0 1 0 0 0,-2-1-5 0 0,3 0 64 0 0,0 1 1 0 0,-1-1 0 0 0,1 1-1 0 0,-1 0 1 0 0,1 0 0 0 0,-1 0 0 0 0,1 0-1 0 0,-1 0 1 0 0,1 0 0 0 0,-1 0-1 0 0,1 1 1 0 0,-1-1 0 0 0,1 0 0 0 0,-1 1-1 0 0,1-1 1 0 0,-1 1 0 0 0,1 0-1 0 0,0-1 1 0 0,-1 1 0 0 0,1 0 0 0 0,0 0-1 0 0,0 0 1 0 0,0 0 0 0 0,-1 0-1 0 0,1 0 1 0 0,0 0 0 0 0,0 0 0 0 0,1 0-1 0 0,-1 1-64 0 0,-3 3 190 0 0,1 1-1 0 0,0 0 1 0 0,0 0-1 0 0,1 1 1 0 0,0-1-1 0 0,0 0 1 0 0,0 1-1 0 0,1 0 1 0 0,0-1 0 0 0,0 7-190 0 0,0-9 3 0 0,1 0 1 0 0,1 0 0 0 0,-1 0-1 0 0,0 1 1 0 0,1-1 0 0 0,0 0-1 0 0,0 0 1 0 0,0 0 0 0 0,1 0-1 0 0,-1 0 1 0 0,1-1 0 0 0,0 1-1 0 0,0 0 1 0 0,0-1 0 0 0,1 1 0 0 0,-1-1-1 0 0,1 0 1 0 0,0 1-4 0 0,-1-3-141 0 0,0 1 0 0 0,0 0 0 0 0,0-1-1 0 0,0 1 1 0 0,0-1 0 0 0,0 1 0 0 0,0-1 0 0 0,1 0 0 0 0,-1 0 0 0 0,0 0-1 0 0,1 0 1 0 0,-1-1 0 0 0,1 1 0 0 0,-1-1 0 0 0,1 1 0 0 0,0-1 0 0 0,-1 0-1 0 0,1 0 1 0 0,-1 0 0 0 0,1 0 0 0 0,-1 0 0 0 0,2-1 141 0 0,0 0-648 0 0,-1 0 0 0 0,1 0 0 0 0,-1-1 0 0 0,1 1 0 0 0,-1-1 0 0 0,0 0 0 0 0,1 0 0 0 0,-1 0 0 0 0,0 0 0 0 0,0-1 0 0 0,0 1 0 0 0,-1-1 0 0 0,1 1 0 0 0,1-4 648 0 0,6-6-6968 0 0</inkml:trace>
  <inkml:trace contextRef="#ctx0" brushRef="#br2" timeOffset="100">2648 187 376 0 0,'4'-12'343'0'0,"-1"-8"5220"0"0,0-2 2223 0 0,2 10-5397 0 0,-4 11-2146 0 0,0-1 0 0 0,-1 1-1 0 0,1 0 1 0 0,-1 0 0 0 0,1 0 0 0 0,-1-1 0 0 0,1 1 0 0 0,-1 0 0 0 0,0-1 0 0 0,0 1-1 0 0,0 0 1 0 0,0 0 0 0 0,0-1-243 0 0,0 2 30 0 0,0 0 0 0 0,0 0 1 0 0,0 0-1 0 0,0 0 0 0 0,0 0 0 0 0,0 0 0 0 0,0 0 0 0 0,0 0 0 0 0,0 0 1 0 0,0 0-1 0 0,0 0 0 0 0,0 0 0 0 0,0 0 0 0 0,0 0 0 0 0,0 0 0 0 0,0 0 1 0 0,0 0-1 0 0,0 0 0 0 0,0 0 0 0 0,0 0 0 0 0,-1 0 0 0 0,1 0 0 0 0,0 0 1 0 0,0 0-1 0 0,0 0 0 0 0,0 0 0 0 0,0 0 0 0 0,0 0 0 0 0,0 0 0 0 0,0 0 1 0 0,0 0-1 0 0,0 0 0 0 0,0 0 0 0 0,0 0 0 0 0,0 0 0 0 0,0 0 1 0 0,0 0-1 0 0,0 0 0 0 0,0 0 0 0 0,0 0 0 0 0,0 0 0 0 0,0 0 0 0 0,0 0 1 0 0,0 0-1 0 0,0 0 0 0 0,0 0 0 0 0,0-1 0 0 0,0 1 0 0 0,0 0 0 0 0,0 0 1 0 0,0 0-1 0 0,0 0 0 0 0,0 0 0 0 0,0 0-30 0 0,-3 11 696 0 0,-11 60 1210 0 0,9-48-1576 0 0,0 0 1 0 0,2 0 0 0 0,-1 19-331 0 0,4-30-28 0 0,0 33 115 0 0,0-42-242 0 0,1-1 0 0 0,-1 0-1 0 0,0 0 1 0 0,1 1-1 0 0,-1-1 1 0 0,1 0-1 0 0,0 0 1 0 0,0 0 0 0 0,0 0-1 0 0,0 0 1 0 0,0 0-1 0 0,0 0 1 0 0,0 0 0 0 0,1 0-1 0 0,-1 0 1 0 0,2 1 155 0 0,-2-3-314 0 0,0 1 1 0 0,0-1 0 0 0,0 0-1 0 0,0 0 1 0 0,0 1 0 0 0,0-1-1 0 0,0 0 1 0 0,0 0 0 0 0,0 0-1 0 0,0 0 1 0 0,0 0 0 0 0,0 0-1 0 0,0-1 1 0 0,0 1 0 0 0,0 0-1 0 0,0 0 1 0 0,-1-1 0 0 0,1 1-1 0 0,0 0 1 0 0,0-1 0 0 0,0 1-1 0 0,0-1 1 0 0,0 1 0 0 0,-1-1-1 0 0,1 1 1 0 0,0-1 313 0 0,20-17-10824 0 0,-9 6 9009 0 0,2-2 1128 0 0</inkml:trace>
  <inkml:trace contextRef="#ctx0" brushRef="#br2" timeOffset="101">2782 173 448 0 0,'-2'-22'2829'0'0,"5"-9"11601"0"0,-1 12-11241 0 0,-2 19-3100 0 0,0-1-1 0 0,0 1 0 0 0,0-1 0 0 0,0 1 0 0 0,0-1 0 0 0,0 1 0 0 0,0-1 1 0 0,1 1-1 0 0,-1-1 0 0 0,0 1 0 0 0,0-1 0 0 0,0 1 0 0 0,1 0 0 0 0,-1-1 0 0 0,0 1 1 0 0,0-1-1 0 0,1 1 0 0 0,-1 0 0 0 0,0-1 0 0 0,1 1 0 0 0,-1 0 0 0 0,0-1 1 0 0,1 1-89 0 0,-1 0 30 0 0,0 0 0 0 0,1 1 0 0 0,-1-1 1 0 0,0 0-1 0 0,0 0 0 0 0,0 0 0 0 0,1 1 1 0 0,-1-1-1 0 0,0 0 0 0 0,0 0 1 0 0,0 1-1 0 0,0-1 0 0 0,0 0 0 0 0,1 0 1 0 0,-1 1-1 0 0,0-1 0 0 0,0 0 1 0 0,0 0-1 0 0,0 1 0 0 0,0-1 0 0 0,0 0 1 0 0,0 1-1 0 0,0-1 0 0 0,0 0 0 0 0,0 0 1 0 0,0 1-1 0 0,0-1 0 0 0,0 0 1 0 0,0 1-1 0 0,0-1 0 0 0,-1 0 0 0 0,1 0 1 0 0,0 1-1 0 0,0-1 0 0 0,0 0 1 0 0,0 0-1 0 0,0 1-30 0 0,-5 27 828 0 0,4-21-725 0 0,0 0-1 0 0,0 1 1 0 0,-1-1-1 0 0,0-1 0 0 0,0 1 1 0 0,-3 4-103 0 0,0 2 40 0 0,-1 0 1 0 0,2 1 0 0 0,0-1-1 0 0,0 1 1 0 0,2 0-1 0 0,-1 0 1 0 0,1 10-41 0 0,1-10-718 0 0,1 0 0 0 0,1 0-1 0 0,0 0 1 0 0,2 12 718 0 0,-2-20-1161 0 0,7 27-3477 0 0,-7-30 3860 0 0,-1-1 1 0 0,1 0-1 0 0,0 0 0 0 0,0 0 0 0 0,0 0 1 0 0,1 0-1 0 0,-1 0 0 0 0,1 0 778 0 0,8 7-8869 0 0</inkml:trace>
  <inkml:trace contextRef="#ctx0" brushRef="#br2" timeOffset="102">2861 325 736 0 0,'0'2'3400'0'0,"2"1"14531"0"0,4 0-19026 0 0,-4-2 1131 0 0,1 0 1 0 0,0 0-1 0 0,0 0 0 0 0,0 0 0 0 0,0 0 0 0 0,0-1 0 0 0,0 1 0 0 0,0-1 0 0 0,0 0 0 0 0,1 0 0 0 0,-1 0 0 0 0,0 0 0 0 0,0 0 0 0 0,0-1 0 0 0,0 0 0 0 0,0 1 0 0 0,0-1 0 0 0,0 0 0 0 0,0 0 0 0 0,0-1 0 0 0,-1 1 0 0 0,2-1-36 0 0,-2 1-169 0 0,0-1 0 0 0,1 1 1 0 0,-1-1-1 0 0,0 1 0 0 0,0-1 1 0 0,0 0-1 0 0,-1 0 0 0 0,1 0 0 0 0,0 0 1 0 0,-1 0-1 0 0,1 0 0 0 0,-1 0 1 0 0,0-1-1 0 0,0 1 0 0 0,0 0 0 0 0,0-1 1 0 0,0 1-1 0 0,0-1 0 0 0,0 1 1 0 0,-1-1-1 0 0,0 0 0 0 0,1 1 1 0 0,-1-1-1 0 0,0 1 0 0 0,0-1 0 0 0,0-1 169 0 0,0 3 38 0 0,0 0 1 0 0,-1 0-1 0 0,1 0 0 0 0,0 0 0 0 0,0 0 0 0 0,0 1 0 0 0,0-1 0 0 0,-1 0 0 0 0,1 0 0 0 0,-1 0 0 0 0,1 0 0 0 0,0 0 0 0 0,-1 0 0 0 0,0 0 0 0 0,1 0 0 0 0,-1 1 0 0 0,1-1 0 0 0,-1 0 0 0 0,0 0 1 0 0,0 1-1 0 0,1-1 0 0 0,-1 1 0 0 0,0-1 0 0 0,0 0 0 0 0,0 1 0 0 0,0 0 0 0 0,0-1 0 0 0,0 1 0 0 0,1-1 0 0 0,-1 1 0 0 0,0 0 0 0 0,0 0 0 0 0,0 0 0 0 0,0-1 0 0 0,0 1 0 0 0,0 0 1 0 0,0 0-1 0 0,0 0 0 0 0,0 1 0 0 0,0-1 0 0 0,-1 0-38 0 0,0 1 214 0 0,-1-1 0 0 0,0 1 0 0 0,1 0 0 0 0,-1 0 0 0 0,1 0 0 0 0,-1 1 0 0 0,1-1 0 0 0,-1 1 0 0 0,1-1 0 0 0,0 1 0 0 0,0 0 0 0 0,0-1 0 0 0,0 1 0 0 0,-1 2-214 0 0,-2 3 255 0 0,1 0-1 0 0,-1 0 1 0 0,2 1-1 0 0,-1-1 1 0 0,1 1 0 0 0,0 0-1 0 0,0 0 1 0 0,1 0-1 0 0,0 1 1 0 0,1-1-1 0 0,0 0 1 0 0,0 1-1 0 0,1-1 1 0 0,0 9-255 0 0,0-16-58 0 0,1 1 1 0 0,-1-1-1 0 0,0 1 0 0 0,1-1 1 0 0,-1 1-1 0 0,0-1 0 0 0,1 1 1 0 0,0-1-1 0 0,-1 1 0 0 0,1-1 1 0 0,0 1-1 0 0,0-1 0 0 0,0 0 1 0 0,0 0-1 0 0,0 1 1 0 0,0-1-1 0 0,0 0 0 0 0,0 0 1 0 0,1 0-1 0 0,-1 0 0 0 0,0 0 1 0 0,1 0-1 0 0,-1-1 0 0 0,0 1 1 0 0,1 0-1 0 0,-1-1 1 0 0,1 1-1 0 0,-1-1 0 0 0,1 1 1 0 0,-1-1-1 0 0,1 0 0 0 0,0 0 1 0 0,0 1 57 0 0,6-1-551 0 0,-1-1 0 0 0,0 1 1 0 0,0-1-1 0 0,0-1 0 0 0,0 1 0 0 0,0-1 1 0 0,0-1 550 0 0,19-5-2122 0 0</inkml:trace>
  <inkml:trace contextRef="#ctx0" brushRef="#br2" timeOffset="103">3224 11 1272 0 0,'-6'-11'15591'0'0,"14"15"-10748"0"0,13 18-3691 0 0,-9-7-767 0 0,-1 0 1 0 0,0 0-1 0 0,-1 1 0 0 0,-1 0 0 0 0,4 10-385 0 0,-10-17 69 0 0,0 0 0 0 0,0-1 0 0 0,-1 1 0 0 0,0 0 0 0 0,0 0-1 0 0,-1 1 1 0 0,-1-1 0 0 0,1 0 0 0 0,-1 0 0 0 0,-1 0 0 0 0,0 1 0 0 0,-1 2-69 0 0,-2 10-44 0 0,-2-1 1 0 0,0 1-1 0 0,-2-1 0 0 0,-7 15 44 0 0,-44 78-143 0 0,52-103 378 0 0,-9 18-3 0 0,-6-1 366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6:01:45.14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62 48 0 0 0,'-1'-1'35'0'0,"0"0"0"0"0,0 0 1 0 0,1 0-1 0 0,-1 0 0 0 0,0 0 0 0 0,1 0 1 0 0,-1 0-1 0 0,1 0 0 0 0,0 0 0 0 0,-1 0 1 0 0,1 0-1 0 0,0-1 0 0 0,-1 1 0 0 0,1 0-35 0 0,0 0 49 0 0,0 0-1 0 0,0-1 1 0 0,-1 1-1 0 0,1 0 1 0 0,-1 0-1 0 0,1 0 1 0 0,-1 0 0 0 0,1 0-1 0 0,-1 0 1 0 0,1 0-1 0 0,-1 0 1 0 0,0 0-1 0 0,1 0 1 0 0,-1 0-1 0 0,0 0 1 0 0,0 1-1 0 0,0-1 1 0 0,0 0-49 0 0,0 0 9 0 0,1 1 1 0 0,0 0-1 0 0,-1 0 1 0 0,1 0-1 0 0,0 0 1 0 0,0-1-1 0 0,-1 1 0 0 0,1 0 1 0 0,0 0-1 0 0,0-1 1 0 0,-1 1-1 0 0,1 0 0 0 0,0 0 1 0 0,0-1-1 0 0,0 1 1 0 0,0 0-1 0 0,-1 0 1 0 0,1-1-1 0 0,0 1 0 0 0,0 0 1 0 0,0-1-1 0 0,0 1 1 0 0,0 0-1 0 0,0-1 1 0 0,0 1-1 0 0,0 0 0 0 0,0-1 1 0 0,0 1-1 0 0,0 0 1 0 0,0-1-1 0 0,0 1 1 0 0,0 0-1 0 0,0-1 0 0 0,0 1 1 0 0,0 0-1 0 0,1-1 1 0 0,-1 1-1 0 0,0 0 1 0 0,0-1-1 0 0,0 1 0 0 0,0 0-9 0 0,4 1 686 0 0,-3 8 586 0 0,-3 9 4018 0 0,-7 9-2781 0 0,3-3-1662 0 0,1-4-365 0 0,2-12-361 0 0,1 1 1 0 0,0-1-1 0 0,1 0 0 0 0,0 1 1 0 0,0-1-1 0 0,0 1 1 0 0,2 8-122 0 0,-2 15 214 0 0,-2 17 64 0 0,-1 12 125 0 0,2 26-403 0 0,1 29 176 0 0,0-50-321 0 0,3 12 145 0 0,0-48 1101 0 0,2 26-2060 0 0,5 27-4772 0 0,-5-62 4236 0 0,0 1-1 0 0,1-1 0 0 0,1-1 1 0 0,1 1-1 0 0,3 4 1496 0 0,3 2-548 0 0</inkml:trace>
  <inkml:trace contextRef="#ctx0" brushRef="#br0" timeOffset="1">3140 101 0 0 0,'-1'0'24'0'0,"0"0"0"0"0,0 0 0 0 0,1 0 1 0 0,-1 0-1 0 0,0 0 0 0 0,0 0 0 0 0,0 0 0 0 0,1-1 0 0 0,-1 1 0 0 0,0 0 0 0 0,0 0 1 0 0,1 0-1 0 0,-1-1 0 0 0,0 1 0 0 0,1-1 0 0 0,-1 1-24 0 0,-10-3 458 0 0,11 3-450 0 0,-1 0 0 0 0,1 0 1 0 0,0 0-1 0 0,0 0 0 0 0,-1 0 0 0 0,1 0 0 0 0,0 1 0 0 0,-1-1 1 0 0,1 0-1 0 0,0 0 0 0 0,0 0 0 0 0,-1 0 0 0 0,1 1 0 0 0,0-1 0 0 0,0 0 1 0 0,0 0-1 0 0,-1 0 0 0 0,1 1 0 0 0,0-1 0 0 0,0 0 0 0 0,0 0 1 0 0,0 1-1 0 0,-1-1 0 0 0,1 0 0 0 0,0 1 0 0 0,0-1 0 0 0,0 0 0 0 0,0 0 1 0 0,0 1-1 0 0,0-1 0 0 0,0 0 0 0 0,0 1 0 0 0,0-1 0 0 0,0 0 1 0 0,0 1-9 0 0,-1 7 120 0 0,0-1 90 0 0,0 0-1 0 0,0 0 1 0 0,1-1-1 0 0,1 5-209 0 0,2 62 5229 0 0,-5 44-5229 0 0,2 34 1348 0 0,2 14-958 0 0,-3-142-828 0 0,-1-1-1 0 0,-2 6 439 0 0,2-14-239 0 0,-2-6-1493 0 0,-1-9-659 0 0,4 0 2255 0 0,0 0-1 0 0,0 0 1 0 0,0-1 0 0 0,0 1 0 0 0,0 0 0 0 0,0-1 0 0 0,1 1 0 0 0,-1 0 0 0 0,0-1 0 0 0,1 1 0 0 0,-1-1 136 0 0,-2-13-107 0 0,0-1 1 0 0,1 1-1 0 0,1-1 0 0 0,0-11 107 0 0,-2-27-97 0 0,-5-65-2 0 0,7 107 96 0 0,1-1 0 0 0,0 0 0 0 0,3-12 3 0 0,-1-1 1 0 0,0 11 13 0 0,1 0-1 0 0,0-1 0 0 0,1 1 0 0 0,2-4-13 0 0,9-38 74 0 0,2-25 46 0 0,-16 77-109 0 0,0-1 0 0 0,0 1 0 0 0,1-1 0 0 0,0 1 0 0 0,0 0 0 0 0,1 0 0 0 0,0 0 0 0 0,0 0 0 0 0,2-3-11 0 0,-2 5 8 0 0,-1 0 1 0 0,1 0-1 0 0,0 1 1 0 0,0-1-1 0 0,0 1 1 0 0,1-1 0 0 0,-1 1-1 0 0,0 0 1 0 0,1 1-1 0 0,-1-1 1 0 0,1 1 0 0 0,0-1-1 0 0,-1 1 1 0 0,2 0-9 0 0,-2 0 16 0 0,0 0 0 0 0,0 1 1 0 0,1-1-1 0 0,-1 1 0 0 0,0 0 0 0 0,0 0 1 0 0,1 0-1 0 0,-1 0 0 0 0,0 1 0 0 0,1-1 1 0 0,-1 1-1 0 0,0 0 0 0 0,0 0 0 0 0,0 0 1 0 0,2 1-17 0 0,3 2 256 0 0,-1 1 0 0 0,1 0 0 0 0,-1 0 0 0 0,0 0 0 0 0,0 2-256 0 0,3 2 675 0 0,35 27 3550 0 0,-23-20-3748 0 0,0-1-1 0 0,5 1-476 0 0,-19-12 109 0 0,-1 0-1 0 0,-1 0 0 0 0,1 0 0 0 0,0 1 0 0 0,-1 0 0 0 0,0 0 1 0 0,0 1-1 0 0,-1 0 0 0 0,4 4-108 0 0,-8-8 28 0 0,-1 0 0 0 0,1 0 0 0 0,-1 1 0 0 0,1-1 0 0 0,-1 0 0 0 0,0 0 0 0 0,0 0 0 0 0,0 1 0 0 0,0-1 0 0 0,0 0 0 0 0,0 0 0 0 0,-1 0 0 0 0,1 1 0 0 0,-1-1 0 0 0,0 0 0 0 0,0 0 0 0 0,1 0 0 0 0,-1 0 0 0 0,0 0 0 0 0,-1 0 0 0 0,1 0 0 0 0,0-1 0 0 0,0 1 0 0 0,-1 0 0 0 0,1-1 0 0 0,-1 1 0 0 0,-1 0-28 0 0,-43 31 82 0 0,-3-1-82 0 0,29-20-1571 0 0,-1-1 1 0 0,0 0 0 0 0,-20 5 1570 0 0,19-7-3511 0 0,-14 5 1942 0 0,33-13 1533 0 0,0-1 1 0 0,1 1 0 0 0,-1-1-1 0 0,0 0 1 0 0,0 0 0 0 0,1 0 0 0 0,-1 0-1 0 0,0 0 1 0 0,0 0 0 0 0,1-1 0 0 0,-1 0-1 0 0,0 1 36 0 0,-12-7-408 0 0</inkml:trace>
  <inkml:trace contextRef="#ctx0" brushRef="#br0" timeOffset="2">6417 175 0 0 0,'0'0'14'0'0,"0"0"1"0"0,0 0-1 0 0,0 0 1 0 0,0-1-1 0 0,0 1 1 0 0,0 0-1 0 0,-1 0 0 0 0,1 0 1 0 0,0-1-1 0 0,0 1 1 0 0,0 0-1 0 0,0 0 0 0 0,0 0 1 0 0,0 0-1 0 0,-1-1 1 0 0,1 1-1 0 0,0 0 1 0 0,0 0-1 0 0,0 0 0 0 0,0 0 1 0 0,-1 0-1 0 0,1 0 1 0 0,0 0-1 0 0,0-1 0 0 0,0 1 1 0 0,-1 0-1 0 0,1 0 1 0 0,0 0-1 0 0,0 0 1 0 0,0 0-1 0 0,-1 0 0 0 0,1 0 1 0 0,0 0-1 0 0,0 0 1 0 0,0 0-1 0 0,-1 0 0 0 0,1 0 1 0 0,0 0-1 0 0,0 0 1 0 0,0 0-1 0 0,-1 1 1 0 0,1-1-1 0 0,0 0 0 0 0,0 0 1 0 0,0 0-1 0 0,-1 0 1 0 0,1 0-1 0 0,0 0 0 0 0,0 0 1 0 0,0 1-1 0 0,0-1 1 0 0,0 0-1 0 0,-1 0 1 0 0,1 0-1 0 0,0 0 0 0 0,0 1 1 0 0,0-1-15 0 0,-4 3-35 0 0,3-3 47 0 0,1 1 1 0 0,-1-1-1 0 0,1 1 0 0 0,-1 0 1 0 0,1-1-1 0 0,0 1 1 0 0,-1 0-1 0 0,1-1 0 0 0,0 1 1 0 0,-1 0-1 0 0,1-1 0 0 0,0 1 1 0 0,0 0-1 0 0,0 0 1 0 0,-1-1-1 0 0,1 1 0 0 0,0 0 1 0 0,0 0-13 0 0,-2 7 92 0 0,-2 1-15 0 0,1-1 0 0 0,0 1 0 0 0,0 0 0 0 0,-1 6-77 0 0,-5 15 85 0 0,7-21-61 0 0,0 0 1 0 0,0 0-1 0 0,1 0 0 0 0,0 1 1 0 0,0-1-25 0 0,-2 22 70 0 0,-6 43 237 0 0,4 0 1 0 0,3 56-308 0 0,2-101 616 0 0,2 0 0 0 0,1 6-616 0 0,-1-25 792 0 0,0 1 0 0 0,0-1 0 0 0,1 0-1 0 0,0 0 1 0 0,1 0 0 0 0,0 0 0 0 0,4 6-792 0 0,-6-12 111 0 0,1-1 1 0 0,-1 0 0 0 0,1 0 0 0 0,-1 0-1 0 0,1-1 1 0 0,0 1 0 0 0,0-1 0 0 0,0 1 0 0 0,0-1-1 0 0,1 0 1 0 0,-1 0 0 0 0,1 0 0 0 0,-1-1-1 0 0,1 1 1 0 0,-1-1 0 0 0,1 0 0 0 0,2 1-112 0 0,8 1 127 0 0,0-1 1 0 0,1 0 0 0 0,0-1 0 0 0,-1-1-128 0 0,0 1 97 0 0,213 9 266 0 0,-215-8-548 0 0,0 0 0 0 0,-1 0 0 0 0,8 4 185 0 0,18 3-1347 0 0,-16-6-2901 0 0,-1 2 1 0 0,18 6 4247 0 0,-5 3-227 0 0,-15-6-41 0 0,-1-4-28 0 0</inkml:trace>
  <inkml:trace contextRef="#ctx0" brushRef="#br0" timeOffset="3">6422 509 0 0 0,'0'-3'49'0'0,"0"1"-1"0"0,0 0 1 0 0,1-1 0 0 0,-1 1 0 0 0,1 0-1 0 0,0 0 1 0 0,0 0 0 0 0,-1-1 0 0 0,1 1-1 0 0,1 0 1 0 0,-1 0 0 0 0,0 0 0 0 0,0 0-1 0 0,1 1 1 0 0,-1-1 0 0 0,1 0 0 0 0,0 1-1 0 0,-1-1 1 0 0,1 1 0 0 0,0-1 0 0 0,0 1-1 0 0,1-1-48 0 0,4-2 20 0 0,1 0-1 0 0,-1 1 0 0 0,1-1 0 0 0,0 1 0 0 0,5-1-19 0 0,17-3 21 0 0,-1 2 0 0 0,1 0 0 0 0,2 2-21 0 0,8-1-57 0 0,-8 1-684 0 0,27 2 741 0 0,-41 1-265 0 0</inkml:trace>
  <inkml:trace contextRef="#ctx0" brushRef="#br0" timeOffset="4">6341 289 272 0 0,'2'-2'184'0'0,"1"1"0"0"0,0-1 0 0 0,0 1 0 0 0,-1-1-1 0 0,1 1 1 0 0,0 0 0 0 0,0 0 0 0 0,0 0 0 0 0,1 1-184 0 0,3-3 145 0 0,31-11 275 0 0,-24 9-305 0 0,-1 0 1 0 0,1 1-1 0 0,2-1-115 0 0,9 1-20 0 0,22 0 20 0 0,-11 0-325 0 0,25-1-434 0 0,22 3 759 0 0,-30 0-216 0 0,3 1-30 0 0</inkml:trace>
  <inkml:trace contextRef="#ctx0" brushRef="#br0" timeOffset="5">9895 293 0 0 0,'0'0'2'0'0,"-1"0"0"0"0,1 0 1 0 0,0 0-1 0 0,-1 0 0 0 0,1 0 0 0 0,0 0 0 0 0,-1 0 0 0 0,1 0 1 0 0,0 0-1 0 0,0 0 0 0 0,-1 0 0 0 0,1 0 0 0 0,0 0 1 0 0,-1 0-1 0 0,1 1 0 0 0,0-1 0 0 0,0 0 0 0 0,-1 0 1 0 0,1 0-1 0 0,0 1 0 0 0,0-1 0 0 0,-1 0 0 0 0,1 0 0 0 0,0 1 1 0 0,0-1-1 0 0,0 0 0 0 0,0 0 0 0 0,-1 1 0 0 0,1-1 1 0 0,0 0-1 0 0,0 1 0 0 0,0-1 0 0 0,0 0 0 0 0,0 0 0 0 0,0 1 1 0 0,0-1-1 0 0,0 0 0 0 0,0 1 0 0 0,0-1-2 0 0,2 16 299 0 0,0-1-126 0 0,-4-1-143 0 0,0 0 0 0 0,1 0-1 0 0,0 0 1 0 0,1 1 0 0 0,1-1-1 0 0,1 3-29 0 0,-1 20 18 0 0,1 61 69 0 0,-8 57-87 0 0,-1-77 24 0 0,7-77-23 0 0,-1 0 0 0 0,1 0 0 0 0,0 0 0 0 0,-1 0 0 0 0,1 0 0 0 0,-1 0 0 0 0,1 0 0 0 0,-1 0 0 0 0,1 0 0 0 0,-1 0 0 0 0,0 0 0 0 0,0 0 0 0 0,1 0 0 0 0,-1 0 0 0 0,0 0 0 0 0,0-1 0 0 0,0 1 0 0 0,0 0 0 0 0,0 0 0 0 0,0-1 0 0 0,0 1 0 0 0,-1-1-1 0 0,-6 6 25 0 0,6-9-18 0 0,1-1 0 0 0,0 0 0 0 0,0 1-1 0 0,0-1 1 0 0,0 0 0 0 0,0-1-7 0 0,4-4 7 0 0,-1-5 1 0 0,-17-95 25 0 0,11 80-4 0 0,2 14 12 0 0,1 0 1 0 0,0-11-42 0 0,1-12 171 0 0,-3-16-171 0 0,-1-6 100 0 0,-3 4-30 0 0,1 7-17 0 0,-1 0 11 0 0,8 3 34 0 0,-1 37-56 0 0,1 0-1 0 0,0-1 0 0 0,0 1 0 0 0,1 0 1 0 0,0 0-1 0 0,1 0 0 0 0,-1 1 1 0 0,2-1-1 0 0,1-3-41 0 0,6-15 87 0 0,-9 21-72 0 0,1 0-1 0 0,0 1 1 0 0,1 0-1 0 0,-1-1 1 0 0,1 1 0 0 0,0 0-1 0 0,0 1 1 0 0,1-1-1 0 0,-1 1 1 0 0,1 0 0 0 0,0 0-1 0 0,0 0 1 0 0,1 1-1 0 0,-1-1 1 0 0,1 1 0 0 0,-1 1-1 0 0,1-1 1 0 0,0 1-1 0 0,1 0-14 0 0,4-2 24 0 0,0 1 1 0 0,0 0-1 0 0,0 1 0 0 0,1 0 0 0 0,-1 1 0 0 0,1 0 0 0 0,-1 1 1 0 0,1 0-1 0 0,-1 1 0 0 0,3 0-24 0 0,-10 0 135 0 0,-1 0 0 0 0,1-1 0 0 0,-1 1 0 0 0,1 1 0 0 0,-1-1 0 0 0,1 1 1 0 0,-1-1-1 0 0,0 1 0 0 0,1 0 0 0 0,-1 0 0 0 0,0 0 0 0 0,-1 1 0 0 0,1-1 0 0 0,0 1 0 0 0,0-1 0 0 0,-1 1 0 0 0,0 0 0 0 0,0 0 1 0 0,0 0-1 0 0,2 3-135 0 0,-1 1 484 0 0,0 0 1 0 0,0 0-1 0 0,-1 1 1 0 0,0-1-1 0 0,0 1 1 0 0,-1-1 0 0 0,0 1-1 0 0,0 0 1 0 0,-1 2-485 0 0,0-4 108 0 0,-1 1 1 0 0,0-1-1 0 0,0 0 1 0 0,-1 0-1 0 0,0 0 1 0 0,0 0 0 0 0,0 0-1 0 0,-1 0 1 0 0,0-1-1 0 0,-3 5-108 0 0,-6 16 132 0 0,9-21-112 0 0,0-1 1 0 0,0 0-1 0 0,0 0 0 0 0,-1-1 0 0 0,1 1 0 0 0,-1-1 0 0 0,0 0 0 0 0,-3 3-20 0 0,-9 8 33 0 0,4-3-10 0 0,0 0 0 0 0,-1-2 0 0 0,0 1-1 0 0,-1-1 1 0 0,-3 1-23 0 0,15-9-3 0 0,1 0-1 0 0,0 1 0 0 0,-1-1 1 0 0,1 0-1 0 0,0 1 0 0 0,0-1 0 0 0,0 1 1 0 0,0-1-1 0 0,1 1 0 0 0,-1-1 1 0 0,0 1-1 0 0,1 0 0 0 0,-1-1 0 0 0,1 1 1 0 0,-1 0 3 0 0,-8 16-3 0 0,2-12-10 0 0,3-1 24 0 0,9 2 32 0 0,4 14 172 0 0,6-9 30 0 0,-12-10-168 0 0,-1 0 1 0 0,1 0-1 0 0,-1 0 1 0 0,1 1-1 0 0,-1-1 0 0 0,1 2-77 0 0,-2-3 45 0 0,1 1 0 0 0,0-1 0 0 0,0 1 0 0 0,-1-1 0 0 0,1 0-1 0 0,0 0 1 0 0,0 0 0 0 0,0 0 0 0 0,0 0 0 0 0,0-1 0 0 0,0 1 0 0 0,0-1-1 0 0,0 1 1 0 0,1-1 0 0 0,-1 0 0 0 0,0 0-45 0 0,15 4 309 0 0,20 7 378 0 0,-25-8-495 0 0,0 1-1 0 0,-1-1 1 0 0,0 2-1 0 0,0-1 1 0 0,0 2 0 0 0,2 1-192 0 0,14 11 196 0 0,0 2 0 0 0,-1 0 1 0 0,-1 2-1 0 0,4 6-196 0 0,113 124 217 0 0,-111-119-164 0 0,10 10-334 0 0,-37-38-131 0 0,0 0 0 0 0,1 0 0 0 0,0-1 0 0 0,0 1 0 0 0,0-1 0 0 0,0 0 0 0 0,1-1 412 0 0,-6-2-35 0 0,1-1 0 0 0,-1 0 0 0 0,0 0 1 0 0,0 0-1 0 0,0 0 0 0 0,0 0 0 0 0,1 0 1 0 0,-1 0-1 0 0,0 1 0 0 0,0-1 0 0 0,0 0 1 0 0,0 0-1 0 0,0 0 0 0 0,1 0 0 0 0,-1 1 1 0 0,0-1-1 0 0,0 0 0 0 0,0 0 0 0 0,0 0 1 0 0,0 1-1 0 0,0-1 0 0 0,0 0 0 0 0,0 0 1 0 0,0 0-1 0 0,0 1 0 0 0,0-1 0 0 0,0 0 1 0 0,0 0-1 0 0,0 0 0 0 0,0 1 0 0 0,0-1 1 0 0,0 0 34 0 0,-4 11-1541 0 0</inkml:trace>
  <inkml:trace contextRef="#ctx0" brushRef="#br0" timeOffset="6">13538 77 0 0 0,'1'-8'206'0'0,"0"0"1"0"0,0-1-1 0 0,-1 1 1 0 0,0 0-1 0 0,-1 0 1 0 0,0-7-207 0 0,-3 64 1470 0 0,2-8 5191 0 0,-2 6-6661 0 0,-1 31 1414 0 0,1 449 542 0 0,2-504-1943 0 0,2-18-137 0 0,-1 0 0 0 0,0 0-1 0 0,1 0 1 0 0,0 0 0 0 0,1 0 0 0 0,-1 0-1 0 0,1 0 1 0 0,0 0 0 0 0,0 0-1 0 0,0 0 125 0 0,8-23-7920 0 0,3-9 6524 0 0,-1-1-1 0 0,3-16 1397 0 0,-7 23-274 0 0,-1 2-1 0 0</inkml:trace>
  <inkml:trace contextRef="#ctx0" brushRef="#br0" timeOffset="7">13802 166 0 0 0,'39'-21'328'0'0,"-20"11"-147"0"0,-10 6-113 0 0,-1 1 0 0 0,0-1 0 0 0,1 1 1 0 0,0 1-1 0 0,-1 0 0 0 0,1 0 0 0 0,8 0-68 0 0,-19 6 86 0 0,0 0 0 0 0,-1-1 1 0 0,1 1-1 0 0,-1-1 1 0 0,1 1-1 0 0,-2 0-86 0 0,-56 64 324 0 0,15-18 58 0 0,-17 27-382 0 0,-24 46 1916 0 0,72-101 1034 0 0,-31 49 1014 0 0,30-47-2437 0 0,15-24-1502 0 0,0 0 1 0 0,0 1 0 0 0,1-1-1 0 0,-1 0 1 0 0,0 0 0 0 0,0 1 0 0 0,0-1-1 0 0,1 0 1 0 0,-1 0 0 0 0,0 0-1 0 0,0 1 1 0 0,1-1 0 0 0,-1 0-1 0 0,0 0 1 0 0,0 0 0 0 0,1 0 0 0 0,-1 0-1 0 0,0 0 1 0 0,1 0 0 0 0,-1 0-1 0 0,0 1 1 0 0,0-1 0 0 0,1 0-1 0 0,-1 0 1 0 0,0 0 0 0 0,1 0-1 0 0,-1 0 1 0 0,1-1-26 0 0,12 2 430 0 0,-11-1-320 0 0,70 3 1187 0 0,-48-3-1218 0 0,-1 0 0 0 0,1 2 1 0 0,-1 1-1 0 0,0 0 0 0 0,0 2 0 0 0,1 1-79 0 0,-6 0-123 0 0,-1 0 0 0 0,0 1 0 0 0,-1 1 0 0 0,0 0 0 0 0,0 1 0 0 0,-1 1-1 0 0,8 6 124 0 0,29 27-3984 0 0,-18-18-3283 0 0,-22-19 5734 0 0</inkml:trace>
  <inkml:trace contextRef="#ctx0" brushRef="#br0" timeOffset="8">16785 849 0 0 0,'-1'2'0'0'0,"1"0"-1"0"0,0 0 0 0 0,-1 0 0 0 0,1 0 0 0 0,-1 0 0 0 0,1-1 1 0 0,-1 1-1 0 0,0 0 0 0 0,0-1 0 0 0,0 1 0 0 0,0 0 0 0 0,-1 0 1 0 0,1 0 15 0 0,0 0 1 0 0,-1 1 0 0 0,1-1-1 0 0,0 0 1 0 0,0 1 0 0 0,0-1 0 0 0,0 1 0 0 0,1 0-16 0 0,-4 12 221 0 0,3-8-75 0 0,-1-1 0 0 0,1 1-1 0 0,1 0 1 0 0,-1 1-146 0 0,13-45 408 0 0,-8 22-353 0 0,1 1-1 0 0,0-1 0 0 0,2 0-54 0 0,8-27 60 0 0,1-3 36 0 0,16-29-96 0 0,-8 19 77 0 0,0-4 84 0 0,1-5 110 0 0,3 2 0 0 0,11-16-271 0 0,-21 50 145 0 0,12-14-145 0 0,2-2 202 0 0,-28 35-114 0 0,-4 8 84 0 0,1 1 1 0 0,-1-1 0 0 0,0 0 0 0 0,1 1 0 0 0,-1-1 0 0 0,0 1-1 0 0,1-1 1 0 0,-1 1 0 0 0,1-1 0 0 0,-1 0 0 0 0,1 1 0 0 0,-1 0-1 0 0,1-1 1 0 0,-1 1 0 0 0,1-1 0 0 0,-1 1 0 0 0,1 0-1 0 0,-1-1 1 0 0,1 1-173 0 0,0 0 1593 0 0,-1 1-1434 0 0,-1 0 1 0 0,1 1 0 0 0,0-1 0 0 0,0 1-1 0 0,0-1 1 0 0,1 1 0 0 0,-1-1 0 0 0,0 1 0 0 0,0-1-1 0 0,1 1 1 0 0,-1-1 0 0 0,1 1 0 0 0,-1-1-1 0 0,1 0 1 0 0,0 1 0 0 0,-1-1 0 0 0,1 0-1 0 0,0 0 1 0 0,0 0 0 0 0,0 1 0 0 0,0-1 0 0 0,0 0-1 0 0,0 0 1 0 0,0 0 0 0 0,1 0-160 0 0,5 5 352 0 0,-6-5-328 0 0,-1-1 1 0 0,1 1-1 0 0,0-1 1 0 0,-1 1 0 0 0,1 0-1 0 0,0-1 1 0 0,0 1-1 0 0,-1-1 1 0 0,1 0 0 0 0,0 1-1 0 0,0-1 1 0 0,0 0-1 0 0,-1 1 1 0 0,2-1-25 0 0,1 1 71 0 0,0 1 0 0 0,0-1 0 0 0,0 1 0 0 0,0 0 0 0 0,0 0 0 0 0,-1 0 0 0 0,1 0-1 0 0,-1 1 1 0 0,1-1 0 0 0,-1 1 0 0 0,0-1 0 0 0,1 2-71 0 0,9 10 355 0 0,-10-11-305 0 0,0 0 0 0 0,-1 1 0 0 0,1-1 0 0 0,-1 0 0 0 0,0 1 0 0 0,0-1 1 0 0,0 1-1 0 0,-1-1 0 0 0,1 1 0 0 0,-1-1 0 0 0,0 1 0 0 0,0-1 1 0 0,0 4-51 0 0,0 0 56 0 0,1-1 1 0 0,-1 1 0 0 0,1-1-1 0 0,1 5-56 0 0,-1-7 18 0 0,0 0 1 0 0,0 0-1 0 0,0 1 0 0 0,-1-1 0 0 0,0 0 0 0 0,0 3-18 0 0,0-3 10 0 0,0 0 1 0 0,0 0-1 0 0,0 0 0 0 0,1 0 1 0 0,0 0-1 0 0,-1 0 1 0 0,2 1-11 0 0,9 29 77 0 0,-1 0 1 0 0,4 22-78 0 0,14 62-1140 0 0,-18-82 206 0 0,1 2-1252 0 0,2 8-4884 0 0,7 18 4929 0 0,-16-49 1843 0 0</inkml:trace>
  <inkml:trace contextRef="#ctx0" brushRef="#br0" timeOffset="9">16873 616 856 0 0,'-12'0'1120'0'0,"3"0"401"0"0,3 0 5432 0 0,2 0-5264 0 0,2 2-913 0 0,2-1 512 0 0,2-1-328 0 0,6 0-272 0 0,3 0-304 0 0,1-1 17 0 0,3-5-25 0 0,2 2-192 0 0,8-4-184 0 0,4 5-416 0 0,5 0-545 0 0,2-3 705 0 0,7 4-504 0 0,7 6-552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8T22:02:23.068"/>
    </inkml:context>
    <inkml:brush xml:id="br0">
      <inkml:brushProperty name="width" value="0.05" units="cm"/>
      <inkml:brushProperty name="height" value="0.05" units="cm"/>
      <inkml:brushProperty name="color" value="#C0C0C0"/>
      <inkml:brushProperty name="ignorePressure" value="1"/>
    </inkml:brush>
  </inkml:definitions>
  <inkml:trace contextRef="#ctx0" brushRef="#br0">1 1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6:01:45.1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27 0 0 0,'-4'-8'0'0'0,"2"4"0"0"0,-4-3 0 0 0,8 6 0 0 0,-6-6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6:01:45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64 104 0 0,'-7'-7'867'0'0,"4"4"-684"0"0,13 4-49 0 0,18 1 275 0 0,-1-1 0 0 0,16-3-409 0 0,12 1 1624 0 0,14 2 4306 0 0,0-2-3628 0 0,121 3-1764 0 0,70-1 463 0 0,-67-2-16 0 0,177-2-246 0 0,-158 0-583 0 0,200-4-100 0 0,-297 7 233 0 0,63 9-289 0 0,-170-9 27 0 0,10 1 15 0 0,-18-1-34 0 0,1 0-1 0 0,-1 0 1 0 0,1 0 0 0 0,-1 0-1 0 0,1 0 1 0 0,-1 0 0 0 0,1 0-1 0 0,-1 0 1 0 0,1 1 0 0 0,-1-1-1 0 0,0 0 1 0 0,1 0 0 0 0,-1 1-1 0 0,1-1 1 0 0,-1 0-1 0 0,1 1 1 0 0,-1-1 0 0 0,0 0-1 0 0,1 1 1 0 0,-1-1 0 0 0,0 0-1 0 0,0 1 1 0 0,1-1 0 0 0,-1 1-1 0 0,0-1 1 0 0,1 1-8 0 0,-3 0 23 0 0,1 0 0 0 0,0 0 0 0 0,0 0 0 0 0,0 0 0 0 0,0 0 0 0 0,-1-1 0 0 0,1 1 0 0 0,0 0-1 0 0,-1-1 1 0 0,1 1 0 0 0,0-1 0 0 0,-2 1-23 0 0,-1 1 41 0 0,-39 20 116 0 0,1 2-1 0 0,2 3 1 0 0,-34 26-157 0 0,38-26 20 0 0,-1-3 1 0 0,-1-1-1 0 0,-35 16-20 0 0,-10 5 49 0 0,63-31-29 0 0,0 1 0 0 0,0 0 0 0 0,1 2-1 0 0,1 0 1 0 0,1 1 0 0 0,-8 10-20 0 0,13-14 5 0 0,-20 24-9 0 0,29-33 10 0 0,0 0 0 0 0,0 0 0 0 0,1 0 0 0 0,-1 1 0 0 0,1-1 0 0 0,0 1 0 0 0,1-1 0 0 0,-1 3-6 0 0,2-6 9 0 0,0 1 0 0 0,0-1 1 0 0,0 1-1 0 0,0-1 0 0 0,0 1 0 0 0,0 0 0 0 0,0-1 0 0 0,1 1 0 0 0,-1-1 0 0 0,1 1 0 0 0,-1-1 0 0 0,1 1 0 0 0,0-1 0 0 0,-1 1 1 0 0,1-1-1 0 0,0 0 0 0 0,0 0 0 0 0,0 1 0 0 0,0-1 0 0 0,0 0 0 0 0,0 0 0 0 0,1 0 0 0 0,-1 0 0 0 0,0 0 0 0 0,0 0 0 0 0,1 0 0 0 0,-1 0 1 0 0,1-1-1 0 0,-1 1-9 0 0,4 2 32 0 0,1-1 1 0 0,-1 1 0 0 0,0-1-1 0 0,1 0 1 0 0,0-1 0 0 0,-1 1-1 0 0,3-1-32 0 0,26 4 61 0 0,6 1 55 0 0,-1-1 0 0 0,1-2-1 0 0,7-2-115 0 0,209-17 340 0 0,-5 0-317 0 0,-171 15-37 0 0,1 3-1 0 0,9 4 15 0 0,-84-5-3 0 0,36 5 9 0 0,-39-6-9 0 0,0 1 0 0 0,0 0-1 0 0,-1 0 1 0 0,1 0 0 0 0,0 0 0 0 0,0 0-1 0 0,-1 0 1 0 0,1 1 0 0 0,-1-1-1 0 0,1 1 1 0 0,-1 0 0 0 0,1 0 3 0 0,-3-2-6 0 0,0 0 1 0 0,0 1-1 0 0,0-1 0 0 0,1 0 1 0 0,-1 0-1 0 0,0 0 0 0 0,0 0 1 0 0,0 1-1 0 0,0-1 0 0 0,0 0 1 0 0,0 0-1 0 0,1 0 0 0 0,-1 0 1 0 0,0 1-1 0 0,0-1 1 0 0,0 0-1 0 0,0 0 0 0 0,0 0 1 0 0,0 1-1 0 0,0-1 0 0 0,0 0 1 0 0,0 0-1 0 0,0 1 0 0 0,0-1 1 0 0,0 0-1 0 0,0 0 0 0 0,0 0 1 0 0,0 1-1 0 0,0-1 0 0 0,0 0 1 0 0,-1 0-1 0 0,1 0 1 0 0,0 1-1 0 0,0-1 0 0 0,0 0 1 0 0,0 0-1 0 0,0 0 0 0 0,0 0 6 0 0,-9 4-513 0 0,-10-2-2812 0 0,12-2-285 0 0,4-2-3701 0 0,2 0 5565 0 0</inkml:trace>
  <inkml:trace contextRef="#ctx0" brushRef="#br0" timeOffset="1">2649 660 0 0 0,'0'-2'99'0'0,"-1"0"-1"0"0,1 0 1 0 0,-1 0-1 0 0,1 0 1 0 0,-1 0-1 0 0,0 0 1 0 0,0 0 0 0 0,0 0-1 0 0,0 0 1 0 0,-1 0-1 0 0,1 1 1 0 0,-1-1-99 0 0,-7-14 3306 0 0,3-1 4465 0 0,5 15-7595 0 0,1-1 1 0 0,0 0-1 0 0,0 1 0 0 0,0-1 0 0 0,1 1 1 0 0,-1-1-1 0 0,1 1 0 0 0,-1-1 1 0 0,1 1-1 0 0,0-1 0 0 0,0 1 0 0 0,0-1 1 0 0,0 1-1 0 0,0 0 0 0 0,0-1 1 0 0,1 1-1 0 0,-1 0 0 0 0,1 0 0 0 0,0 0 1 0 0,-1 0-1 0 0,3-1-176 0 0,-1 0 29 0 0,1 1 0 0 0,-1-1-1 0 0,1 1 1 0 0,0 0 0 0 0,0 0 0 0 0,0 0 0 0 0,0 0-1 0 0,0 0 1 0 0,1 1 0 0 0,-1 0 0 0 0,0 0-1 0 0,3 0-28 0 0,-5 1 5 0 0,0 0-1 0 0,0 0 0 0 0,-1 0 0 0 0,1 0 0 0 0,0 0 0 0 0,0 0 0 0 0,0 0 0 0 0,-1 1 0 0 0,1-1 0 0 0,0 1 0 0 0,0 0 0 0 0,-1-1 0 0 0,1 1 0 0 0,-1 0 0 0 0,1 0 0 0 0,0 0 1 0 0,-1 0-1 0 0,0 0 0 0 0,1 0 0 0 0,-1 1 0 0 0,0-1 0 0 0,1 0 0 0 0,-1 1 0 0 0,0-1 0 0 0,0 1 0 0 0,0-1 0 0 0,0 1 0 0 0,-1-1 0 0 0,1 1 0 0 0,0 0 0 0 0,-1 0 0 0 0,1-1 1 0 0,-1 1-1 0 0,1 0-4 0 0,0 2 3 0 0,0-1 0 0 0,-1 1 0 0 0,1-1 0 0 0,-1 1 0 0 0,0 0 0 0 0,0-1 0 0 0,0 1 0 0 0,0 0 0 0 0,0-1 0 0 0,-1 1 0 0 0,0-1 0 0 0,0 1 0 0 0,0-1 0 0 0,0 1 0 0 0,0-1 0 0 0,-2 3-3 0 0,-4 4 148 0 0,-1-1 1 0 0,0 0-1 0 0,0-1 0 0 0,-1 1 0 0 0,0-1 0 0 0,-1-1 0 0 0,1 0 1 0 0,-1-1-1 0 0,-1 1 0 0 0,-6 2-148 0 0,16-9 25 0 0,0 1-1 0 0,0-1 1 0 0,0 1 0 0 0,0-1-1 0 0,0 1 1 0 0,-1-1 0 0 0,1 0 0 0 0,0 1-1 0 0,0-1 1 0 0,0 0 0 0 0,0 0-1 0 0,0 0 1 0 0,0 0 0 0 0,-1 0 0 0 0,1 0-1 0 0,0 0 1 0 0,0 0 0 0 0,0-1-1 0 0,0 1 1 0 0,0 0 0 0 0,0-1 0 0 0,0 1-1 0 0,0-1 1 0 0,0 1 0 0 0,0-1-1 0 0,0 1 1 0 0,0-1 0 0 0,0 0 0 0 0,0 1-1 0 0,0-1 1 0 0,0 0 0 0 0,1 0-1 0 0,-1 0 1 0 0,0 1 0 0 0,1-1 0 0 0,-1 0-1 0 0,0-1-24 0 0,0 0 6 0 0,0 1-1 0 0,1-1 0 0 0,-1 0 0 0 0,0 0 1 0 0,1 0-1 0 0,-1 1 0 0 0,1-1 1 0 0,0 0-1 0 0,0 0 0 0 0,0 0 1 0 0,0 0-1 0 0,0 0 0 0 0,0 0 0 0 0,0 0 1 0 0,0 0-1 0 0,1 1 0 0 0,-1-1 1 0 0,1 0-1 0 0,-1 0 0 0 0,1 0 0 0 0,0 0 1 0 0,0 0-6 0 0,3-3-51 0 0,0-1 1 0 0,0 1-1 0 0,0 0 1 0 0,1 1 0 0 0,4-5 50 0 0,-7 7-12 0 0,0 1 0 0 0,0-1 1 0 0,0 0-1 0 0,0 1 0 0 0,0-1 1 0 0,1 1-1 0 0,-1 0 0 0 0,1 0 1 0 0,-1 0-1 0 0,1 0 1 0 0,-1 0-1 0 0,1 0 0 0 0,0 1 1 0 0,-1 0-1 0 0,1-1 12 0 0,-1 1 2 0 0,-1 1 1 0 0,0-1-1 0 0,1 0 0 0 0,-1 0 1 0 0,0 1-1 0 0,0-1 0 0 0,0 1 1 0 0,0-1-1 0 0,1 1 0 0 0,-1 0 1 0 0,0-1-1 0 0,0 1 0 0 0,0 0 1 0 0,0 0-1 0 0,0 0 0 0 0,0 0 1 0 0,-1 0-1 0 0,1 0 1 0 0,0 0-1 0 0,0 0 0 0 0,-1 0 1 0 0,1 0-1 0 0,-1 0 0 0 0,1 0 1 0 0,-1 1-1 0 0,1-1 0 0 0,-1 0 1 0 0,0 0-1 0 0,1 1 0 0 0,-1-1 1 0 0,0 0-1 0 0,0 0 0 0 0,0 1-2 0 0,0 0 48 0 0,1 0 0 0 0,-1 1-1 0 0,0-1 1 0 0,0 1 0 0 0,-1-1-1 0 0,1 1 1 0 0,0-1 0 0 0,-1 0 0 0 0,0 1-1 0 0,1-1 1 0 0,-1 0 0 0 0,0 0-1 0 0,0 1 1 0 0,0-1 0 0 0,0 0-1 0 0,-1 0 1 0 0,1 0-48 0 0,-3 2 236 0 0,0 0 0 0 0,1-1 1 0 0,-1 0-1 0 0,0 1 0 0 0,-4 1-236 0 0,7-5-60 0 0,0 1 1 0 0,0-1 0 0 0,1 1-1 0 0,-1-1 1 0 0,0 1-1 0 0,0-1 1 0 0,0 0-1 0 0,0 1 1 0 0,0-1-1 0 0,1 0 1 0 0,-1 0 0 0 0,0 0-1 0 0,0 0 1 0 0,0 1-1 0 0,0-1 1 0 0,0 0-1 0 0,0-1 1 0 0,0 1 0 0 0,0 0-1 0 0,1 0 1 0 0,-1 0-1 0 0,0-1 1 0 0,0 1-1 0 0,0 0 1 0 0,0-1 0 0 0,1 1-1 0 0,-1 0 1 0 0,0-1-1 0 0,0 1 1 0 0,0-1-1 0 0,1 0 1 0 0,-1 1 0 0 0,0-1-1 0 0,1 1 1 0 0,-1-1-1 0 0,0 0 60 0 0,0-9-2340 0 0,2 5-146 0 0</inkml:trace>
  <inkml:trace contextRef="#ctx0" brushRef="#br0" timeOffset="2">23 95 40 0 0,'-1'-4'3509'0'0,"-5"-12"6619"0"0,4-4-5620 0 0,1 19-4447 0 0,1-1 1 0 0,0 1 0 0 0,1-1 0 0 0,-1 1 0 0 0,0-1 0 0 0,0 1 0 0 0,1-1 0 0 0,-1 1-1 0 0,0-1 1 0 0,1 1 0 0 0,0 0 0 0 0,-1-1 0 0 0,1 1 0 0 0,0-1 0 0 0,0 1 0 0 0,0 0-1 0 0,0 0 1 0 0,0 0 0 0 0,0-1 0 0 0,0 1 0 0 0,0 0 0 0 0,0 0 0 0 0,0 1 0 0 0,1-2-62 0 0,4-1-10 0 0,-1 0 0 0 0,1 0 0 0 0,0 0 1 0 0,0 1-1 0 0,0 0 0 0 0,0 0 0 0 0,4 0 10 0 0,-8 2-3 0 0,1-1-1 0 0,0 1 0 0 0,0 0 1 0 0,0 0-1 0 0,0 0 0 0 0,0 0 1 0 0,0 0-1 0 0,0 1 0 0 0,-1 0 1 0 0,1-1-1 0 0,0 1 0 0 0,0 0 1 0 0,0 0-1 0 0,-1 0 0 0 0,1 1 1 0 0,-1-1-1 0 0,2 2 4 0 0,9 4-12 0 0,-12-7 14 0 0,1 1 0 0 0,-1-1 0 0 0,0 1-1 0 0,0-1 1 0 0,1 1 0 0 0,-1 0 0 0 0,0 0 0 0 0,0-1 0 0 0,0 1 0 0 0,0 0 0 0 0,0 0 0 0 0,0 0 0 0 0,0 0-1 0 0,0 0 1 0 0,-1 0 0 0 0,1 0 0 0 0,0 0 0 0 0,-1 0 0 0 0,1 1 0 0 0,0-1 0 0 0,-1 0 0 0 0,0 0 0 0 0,1 0 0 0 0,-1 1-1 0 0,0-1 1 0 0,1 0 0 0 0,-1 1 0 0 0,0 0-2 0 0,0-1 4 0 0,-1 1-1 0 0,1-1 1 0 0,-1 1-1 0 0,0-1 1 0 0,1 1 0 0 0,-1-1-1 0 0,0 1 1 0 0,0-1-1 0 0,0 0 1 0 0,0 0-1 0 0,0 1 1 0 0,0-1-1 0 0,0 0 1 0 0,0 0 0 0 0,-1 0-1 0 0,0 1-3 0 0,-23 15 50 0 0,-16 14-18 0 0,10-7 51 0 0,31-23-78 0 0,-1-1 1 0 0,0 1 0 0 0,1-1 0 0 0,-1 1 0 0 0,0-1 0 0 0,1 1-1 0 0,-1-1 1 0 0,0 0 0 0 0,0 1 0 0 0,1-1 0 0 0,-1 0 0 0 0,0 0 0 0 0,0 1-1 0 0,0-1 1 0 0,0 0 0 0 0,1 0 0 0 0,-1 0 0 0 0,0 0 0 0 0,0 0-1 0 0,0 0 1 0 0,0 0 0 0 0,1-1 0 0 0,-2 1-6 0 0,1 0 3 0 0,1-1 0 0 0,-1 1-1 0 0,1-1 1 0 0,-1 0 0 0 0,0 1 0 0 0,1-1 0 0 0,-1 0 0 0 0,1 1-1 0 0,-1-1 1 0 0,1 0 0 0 0,0 1 0 0 0,-1-1 0 0 0,1 0 0 0 0,0 0-1 0 0,-1 0 1 0 0,1 1 0 0 0,0-1 0 0 0,0 0 0 0 0,0 0-3 0 0,-1-3-11 0 0,1 1 0 0 0,0-1 0 0 0,-1 0-1 0 0,2 1 1 0 0,-1-1 0 0 0,0 0 0 0 0,1 1 0 0 0,-1-1 0 0 0,1 1 0 0 0,0-1 11 0 0,1 1-248 0 0,-1 1-1 0 0,0-1 1 0 0,0 1-1 0 0,1-1 1 0 0,0 1 0 0 0,-1-1-1 0 0,1 1 1 0 0,0 0-1 0 0,0 0 1 0 0,0 0 0 0 0,1 0-1 0 0,-1 0 1 0 0,1 0 248 0 0,0 0-1303 0 0,0 0 0 0 0,1 1 1 0 0,-1-1-1 0 0,0 1 0 0 0,1 0 0 0 0,-1 0 0 0 0,1 0 1 0 0,0 0-1 0 0,-1 1 0 0 0,4-1 1303 0 0,8 1-2150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6:01:45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83 152 0 0,'4'-1'6908'0'0,"7"1"-3436"0"0,28 3-432 0 0,16 9-1969 0 0,1-3-1 0 0,0-2 1 0 0,19-2-1071 0 0,31-3 1216 0 0,34-6-1216 0 0,124-2 1417 0 0,-8 0-1027 0 0,1-6-277 0 0,633-38-30 0 0,-424 34-36 0 0,-169 19 85 0 0,-276-4-104 0 0,0 0 1 0 0,0-2 0 0 0,17-4-29 0 0,-13 2 71 0 0,11-7 396 0 0,-44 15 60 0 0,-6 13-382 0 0,-3-8 116 0 0,0 0 0 0 0,-16 3-261 0 0,-5 3 46 0 0,15-5-47 0 0,7-3 1 0 0,1 0 0 0 0,-12 8 0 0 0,-60 41 38 0 0,-49 42-38 0 0,64-44 8 0 0,19-16 36 0 0,-13 10 163 0 0,-39 38-207 0 0,98-78 3 0 0,0 0 1 0 0,1 0-1 0 0,0 0 0 0 0,0 1 0 0 0,1 0 1 0 0,0 0-1 0 0,0 1 0 0 0,1 0 0 0 0,-2 3-3 0 0,6-10 2 0 0,-1-1 0 0 0,1 0-1 0 0,-1 1 1 0 0,1-1-1 0 0,0 0 1 0 0,-1 1-1 0 0,1-1 1 0 0,0 0-1 0 0,0 1 1 0 0,0-1-1 0 0,0 0 1 0 0,0 1-1 0 0,1-1 1 0 0,-1 1 0 0 0,0-1-1 0 0,0 0 1 0 0,1 0-1 0 0,-1 1 1 0 0,1-1-1 0 0,0 0 1 0 0,-1 0-1 0 0,1 1 1 0 0,0-1-1 0 0,0 0 1 0 0,-1 0-1 0 0,1 0 1 0 0,0 0-1 0 0,0 0 1 0 0,0 0 0 0 0,0 0-1 0 0,0 0 1 0 0,1-1-1 0 0,-1 1 1 0 0,0 0-1 0 0,0-1 1 0 0,0 1-1 0 0,2 0-1 0 0,3 2 11 0 0,1-1-1 0 0,-1 0 1 0 0,1 0-1 0 0,0 0 1 0 0,0-1-1 0 0,6 1-10 0 0,258 17 115 0 0,-164-13-88 0 0,48 2 118 0 0,0-8-1 0 0,145-19-144 0 0,-256 13 45 0 0,20-7-45 0 0,19-4 22 0 0,-79 17-317 0 0,-1-1 1 0 0,1 1-1 0 0,-1 0 0 0 0,1 0 1 0 0,-1 0-1 0 0,1 0 0 0 0,-1 1 1 0 0,1 0-1 0 0,-1-1 1 0 0,1 1-1 0 0,1 1 295 0 0,-5-2-128 0 0,1 1 0 0 0,0-1-1 0 0,0 1 1 0 0,0-1 0 0 0,-1 1 0 0 0,1-1 0 0 0,0 1 0 0 0,-1-1 0 0 0,1 1-1 0 0,0 0 1 0 0,-1-1 0 0 0,1 1 0 0 0,-1 0 0 0 0,1 0 0 0 0,-1 0 0 0 0,1-1-1 0 0,-1 1 1 0 0,0 0 0 0 0,1 0 128 0 0,-1 0-96 0 0,0 1 0 0 0,0-1-1 0 0,0 1 1 0 0,0-1 0 0 0,0 1 0 0 0,0-1-1 0 0,0 0 1 0 0,-1 1 0 0 0,1-1-1 0 0,0 1 1 0 0,-1-1 0 0 0,1 0 0 0 0,-1 1-1 0 0,0-1 1 0 0,1 0 0 0 0,-1 1 96 0 0,-7 13-3408 0 0,2-7-11 0 0</inkml:trace>
  <inkml:trace contextRef="#ctx0" brushRef="#br0" timeOffset="1">3673 644 0 0 0,'-13'6'1915'0'0,"13"-6"-1560"0"0,0 0 0 0 0,-1 0 0 0 0,1 0 0 0 0,0 0 0 0 0,-1 0 0 0 0,1 0 0 0 0,0 0 0 0 0,-1 0 0 0 0,1 0 0 0 0,0 0 0 0 0,-1 0 0 0 0,1 0 0 0 0,0 0 0 0 0,-1 0 0 0 0,1 0 0 0 0,0 0 0 0 0,-1 0-1 0 0,1-1 1 0 0,0 1 0 0 0,-1 0 0 0 0,1 0 0 0 0,0 0 0 0 0,-1-1 0 0 0,1 1 0 0 0,0 0 0 0 0,0 0 0 0 0,-1-1 0 0 0,1 1 0 0 0,0 0-355 0 0,-4-13 3735 0 0,4-13-2243 0 0,1 17-1321 0 0,0 0 1 0 0,1 1-1 0 0,1-1 1 0 0,-1 1-1 0 0,1-1 1 0 0,4-7-172 0 0,-6 15 1 0 0,-1 0 1 0 0,1 0 0 0 0,0-1-1 0 0,-1 1 1 0 0,1 0-1 0 0,0 0 1 0 0,0 0 0 0 0,0-1-1 0 0,0 1 1 0 0,0 0-1 0 0,0 0 1 0 0,0 1 0 0 0,0-1-1 0 0,0 0 1 0 0,1 0-1 0 0,-1 0 1 0 0,0 1 0 0 0,0-1-1 0 0,1 1 1 0 0,-1-1-1 0 0,1 1 1 0 0,-1-1 0 0 0,0 1-1 0 0,1 0 1 0 0,-1 0-1 0 0,1 0 1 0 0,-1 0 0 0 0,0 0-1 0 0,1 0 1 0 0,-1 0 0 0 0,1 0-1 0 0,-1 0 1 0 0,0 1-1 0 0,1-1 1 0 0,-1 1 0 0 0,1-1-1 0 0,-1 1 1 0 0,0-1-1 0 0,0 1 1 0 0,1 0 0 0 0,-1-1-1 0 0,0 1 1 0 0,0 0-1 0 0,0 0 1 0 0,0 0 0 0 0,0 0-2 0 0,3 2-3 0 0,-1 0 0 0 0,-1 0 0 0 0,1 0 0 0 0,0 0 1 0 0,-1 0-1 0 0,1 0 0 0 0,-1 1 0 0 0,0-1 0 0 0,0 1 1 0 0,0 0-1 0 0,-1 0 0 0 0,1 0 3 0 0,0 4-6 0 0,1 0-1 0 0,-2 1 1 0 0,1-1 0 0 0,-1 0-1 0 0,0 3 7 0 0,-1-10 3 0 0,0 0 0 0 0,0 1 0 0 0,0-1-1 0 0,0 1 1 0 0,0-1 0 0 0,-1 0 0 0 0,1 1 0 0 0,0-1-1 0 0,-1 0 1 0 0,1 1 0 0 0,-1-1 0 0 0,0 0 0 0 0,1 1-1 0 0,-1-1 1 0 0,0 0 0 0 0,0 0 0 0 0,0 0 0 0 0,1 0-1 0 0,-2 1-2 0 0,0 0 15 0 0,-1 0 1 0 0,1 0-1 0 0,-1 0 0 0 0,0-1 0 0 0,0 1 0 0 0,0-1 0 0 0,0 1 0 0 0,-2 0-15 0 0,-3 1 34 0 0,0-1 0 0 0,-1 0 0 0 0,1-1 1 0 0,-1 0-1 0 0,1 0 0 0 0,-5 0-34 0 0,11-1 18 0 0,0-1-1 0 0,0 1 1 0 0,-1 0 0 0 0,1-1-1 0 0,0 1 1 0 0,0-1-1 0 0,0 0 1 0 0,0 0 0 0 0,0 0-1 0 0,0 0 1 0 0,0 0 0 0 0,0 0-1 0 0,0-1 1 0 0,0 1-1 0 0,1-1 1 0 0,-2 0-18 0 0,3 2 4 0 0,-1-1 0 0 0,1 0 0 0 0,-1 1 0 0 0,1-1-1 0 0,0 1 1 0 0,-1-1 0 0 0,1 0 0 0 0,0 1 0 0 0,-1-1 0 0 0,1 1 0 0 0,0-1-1 0 0,0 0 1 0 0,0 0 0 0 0,-1 1 0 0 0,1-1 0 0 0,0 0 0 0 0,0 1 0 0 0,0-1-1 0 0,0 0 1 0 0,0 0 0 0 0,0 1-4 0 0,1-1 0 0 0,-1 0-1 0 0,1 0 0 0 0,-1 0 1 0 0,1 0-1 0 0,-1 0 0 0 0,1 1 1 0 0,-1-1-1 0 0,1 0 0 0 0,0 0 1 0 0,0 1-1 0 0,-1-1 0 0 0,1 0 1 0 0,0 1-1 0 0,0-1 0 0 0,0 1 1 0 0,0-1-1 0 0,0 1 0 0 0,-1-1 1 0 0,2 1 0 0 0,3-3-9 0 0,1 0 1 0 0,0 1 0 0 0,0 0-1 0 0,0 0 1 0 0,0 0-1 0 0,1 1 1 0 0,-1 0-1 0 0,0 0 1 0 0,1 1 0 0 0,-1-1-1 0 0,0 1 1 0 0,1 1-1 0 0,-1-1 1 0 0,0 1 0 0 0,0 0-1 0 0,5 2 9 0 0,-10-3 2 0 0,-1 0-1 0 0,1 0 1 0 0,-1 0-1 0 0,0 0 1 0 0,1 0-1 0 0,-1 1 1 0 0,1-1-1 0 0,-1 0 1 0 0,1 0 0 0 0,-1 0-1 0 0,1 0 1 0 0,-1 1-1 0 0,0-1 1 0 0,1 0-1 0 0,-1 1 1 0 0,0-1-1 0 0,1 0 1 0 0,-1 1-1 0 0,0-1 1 0 0,1 0 0 0 0,-1 1-1 0 0,0-1 1 0 0,0 1-1 0 0,1-1 1 0 0,-1 0-1 0 0,0 1 1 0 0,0-1-1 0 0,0 1-1 0 0,0 0 6 0 0,0-1-1 0 0,0 1 1 0 0,-1-1-1 0 0,1 1 1 0 0,-1-1-1 0 0,1 1 1 0 0,0-1-1 0 0,-1 1 1 0 0,1-1-1 0 0,-1 0 1 0 0,1 1-1 0 0,-1-1 1 0 0,1 0-1 0 0,-1 1 1 0 0,1-1-1 0 0,-1 0 1 0 0,0 0-1 0 0,1 1-5 0 0,-30 8 178 0 0,-1-5 156 0 0,30-3-391 0 0,-1-1 0 0 0,1 0 0 0 0,0 0 0 0 0,-1 0 0 0 0,1 0-1 0 0,-1 0 1 0 0,1-1 0 0 0,-1 1 0 0 0,1 0 0 0 0,0-1 0 0 0,-1 1 0 0 0,1-1 0 0 0,-1 1 0 0 0,1-1 0 0 0,0 0 0 0 0,0 1-1 0 0,-1-1 1 0 0,1 0 0 0 0,-1-1 57 0 0,2 2-91 0 0,0 0-1 0 0,0 0 1 0 0,0 0-1 0 0,0-1 1 0 0,0 1-1 0 0,0 0 1 0 0,0 0 0 0 0,0-1-1 0 0,0 1 1 0 0,0 0-1 0 0,0 0 1 0 0,0 0-1 0 0,0-1 1 0 0,0 1-1 0 0,0 0 1 0 0,0 0-1 0 0,0 0 1 0 0,0-1-1 0 0,0 1 1 0 0,0 0-1 0 0,0 0 1 0 0,0-1-1 0 0,0 1 1 0 0,0 0 0 0 0,0 0-1 0 0,0 0 1 0 0,1 0-1 0 0,-1-1 1 0 0,0 1-1 0 0,0 0 1 0 0,0 0-1 0 0,0 0 1 0 0,1 0-1 0 0,-1 0 1 0 0,0-1-1 0 0,0 1 1 0 0,0 0-1 0 0,0 0 1 0 0,1 0-1 0 0,-1 0 1 0 0,0 0-1 0 0,0 0 1 0 0,1 0 0 0 0,-1 0 91 0 0,2-1-1097 0 0,1-4-2873 0 0</inkml:trace>
  <inkml:trace contextRef="#ctx0" brushRef="#br0" timeOffset="2">40 111 0 0 0,'-1'0'46'0'0,"0"-1"1"0"0,0 1-1 0 0,0-1 0 0 0,-1 1 0 0 0,1-1 1 0 0,0 1-1 0 0,0 0 0 0 0,0 0 0 0 0,-1 0 1 0 0,1 0-1 0 0,-1 0-46 0 0,-11-3 1187 0 0,13 3-1113 0 0,0-1-1 0 0,0 1 0 0 0,-1-1 0 0 0,1 1 0 0 0,0-1 0 0 0,0 1 1 0 0,0 0-1 0 0,-1-1 0 0 0,1 1 0 0 0,0-1 0 0 0,0 1 0 0 0,0-1 1 0 0,0 1-1 0 0,0-1 0 0 0,0 1 0 0 0,0-1 0 0 0,0 1 0 0 0,0-1 1 0 0,0 1-1 0 0,0-1 0 0 0,1 1 0 0 0,-1-1 0 0 0,0 1 0 0 0,0-1 1 0 0,0 1-1 0 0,1 0 0 0 0,-1-1 0 0 0,0 1 0 0 0,1-1-73 0 0,1-5 4991 0 0,-2 5-4829 0 0,1 0 0 0 0,-1 0-1 0 0,0 0 1 0 0,1 0 0 0 0,-1 0 0 0 0,1 0-1 0 0,-1 0 1 0 0,1 0 0 0 0,0 1 0 0 0,-1-1 0 0 0,1 0-1 0 0,0 0 1 0 0,-1 1 0 0 0,1-1 0 0 0,0 0-162 0 0,17-16 625 0 0,-17 15-621 0 0,1 0 1 0 0,0 0-1 0 0,0 0 0 0 0,0 0 0 0 0,1 0 0 0 0,-1 0 1 0 0,0 0-1 0 0,1 1 0 0 0,-1 0 0 0 0,1-1 0 0 0,-1 1 1 0 0,1 0-1 0 0,1 0-4 0 0,-2 0-5 0 0,1 0 0 0 0,-1 1 0 0 0,1-1 0 0 0,0 1 0 0 0,-1 0 0 0 0,1 0 0 0 0,0 0 0 0 0,-1 0 0 0 0,1 0 0 0 0,0 1 0 0 0,-1-1 0 0 0,1 1 1 0 0,0 0-1 0 0,-1-1 0 0 0,1 1 0 0 0,-1 1 0 0 0,1-1 0 0 0,-1 0 0 0 0,0 0 0 0 0,0 1 0 0 0,1-1 0 0 0,-1 1 0 0 0,0 0 0 0 0,0 0 0 0 0,0 0 0 0 0,0 0 5 0 0,-1 0 33 0 0,0 0-1 0 0,1 0 1 0 0,-1 0 0 0 0,0 0 0 0 0,0 1-1 0 0,0-1 1 0 0,-1 0 0 0 0,1 0-1 0 0,-1 1 1 0 0,1-1 0 0 0,-1 0-1 0 0,1 1 1 0 0,-1-1 0 0 0,0 1-1 0 0,0-1 1 0 0,-1 0 0 0 0,1 1-1 0 0,0-1 1 0 0,-1 0 0 0 0,1 1-1 0 0,-1-1 1 0 0,0 0 0 0 0,0 0-1 0 0,0 0 1 0 0,0 1 0 0 0,0-1-1 0 0,0 0 1 0 0,-1 0 0 0 0,0 1-33 0 0,-2 3 259 0 0,-1-1 1 0 0,0 1-1 0 0,0-1 1 0 0,-1 1 0 0 0,0-1-1 0 0,0-1 1 0 0,0 1-1 0 0,-3 0-259 0 0,6-3 140 0 0,-1 0 1 0 0,0 0-1 0 0,0 0 0 0 0,0 0 0 0 0,0-1 0 0 0,0 0 1 0 0,0 0-1 0 0,-1 0 0 0 0,1 0 0 0 0,0-1 0 0 0,0 0 1 0 0,-1 0-1 0 0,1 0 0 0 0,0 0 0 0 0,-3-1-140 0 0,6 1 12 0 0,1 0 0 0 0,-1 0 0 0 0,0 0 0 0 0,0 0 0 0 0,1 0 0 0 0,-1 0 0 0 0,0 0 0 0 0,0-1-1 0 0,1 1 1 0 0,-1 0 0 0 0,0 0 0 0 0,1-1 0 0 0,-1 1 0 0 0,0-1 0 0 0,1 1 0 0 0,-1 0 0 0 0,1-1 0 0 0,-1 1-1 0 0,1-1 1 0 0,-1 1 0 0 0,1-1 0 0 0,-1 0 0 0 0,1 1 0 0 0,-1-1 0 0 0,1 1 0 0 0,0-1 0 0 0,-1 0 0 0 0,1 1-1 0 0,0-1 1 0 0,0 0 0 0 0,-1 0 0 0 0,1 1 0 0 0,0-1 0 0 0,0 0 0 0 0,0 0 0 0 0,0 1 0 0 0,0-1 0 0 0,0 0 0 0 0,0 0-1 0 0,0 1 1 0 0,0-1 0 0 0,0 0 0 0 0,0 1 0 0 0,1-1 0 0 0,-1 0 0 0 0,0 0 0 0 0,1 1 0 0 0,-1-1 0 0 0,0 0-1 0 0,1 0-11 0 0,1-2-107 0 0,0-1 0 0 0,1 1-1 0 0,-1-1 1 0 0,1 1-1 0 0,0 0 1 0 0,0 0 0 0 0,0 0-1 0 0,2-1 108 0 0,1 0-1381 0 0,1 0 0 0 0,-1 0 0 0 0,0 1 0 0 0,7-3 1381 0 0,15-4-6984 0 0,-6 2 4546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6:01:45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1122 0 0 0,'-18'-9'288'0'0,"1"-1"1"0"0,0-1-1 0 0,0 0 0 0 0,1-1 1 0 0,1-1-1 0 0,0 0 1 0 0,1-1-1 0 0,-10-13-288 0 0,8 7 3401 0 0,0-1 1 0 0,-1-5-3402 0 0,11 16 338 0 0,1-1 1 0 0,0 1 0 0 0,1-1-1 0 0,0-1 1 0 0,1 1-1 0 0,0 0 1 0 0,1-1-1 0 0,0 0 1 0 0,0 1-1 0 0,2-1 1 0 0,0-9-339 0 0,1-14 778 0 0,2 1-1 0 0,1-1 1 0 0,4-12-778 0 0,-1 12 287 0 0,2 0 1 0 0,1 0-1 0 0,2 1-287 0 0,-4 14 10 0 0,1 0 0 0 0,0 0 0 0 0,2 1 0 0 0,1 1 0 0 0,8-11-10 0 0,7-5 31 0 0,2 1-1 0 0,1 2 0 0 0,1 1-30 0 0,3-3 80 0 0,9-7 186 0 0,2 1-266 0 0,-31 27 78 0 0,1 2 1 0 0,-1 0 0 0 0,2 1-1 0 0,-1 1 1 0 0,11-5-79 0 0,9 0 277 0 0,1 0 1 0 0,33-6-278 0 0,-34 11 104 0 0,-1 1 1 0 0,1 1 0 0 0,0 2-1 0 0,1 2 1 0 0,-1 1 0 0 0,19 3-105 0 0,109 20 20 0 0,-151-19-32 0 0,1 0 0 0 0,-1 1 0 0 0,0 0 0 0 0,-1 1 0 0 0,1 0 0 0 0,-1 1 1 0 0,0 1-1 0 0,8 5 12 0 0,2 3 8 0 0,-1 1 0 0 0,-1 2 0 0 0,12 12-8 0 0,-24-21 4 0 0,1 0-1 0 0,-2 1 1 0 0,1-1-1 0 0,-1 1 1 0 0,-1 1-1 0 0,5 10-3 0 0,3 12-17 0 0,5 23 17 0 0,-11-32-2 0 0,-2 0-1 0 0,-1 0 0 0 0,0 0 1 0 0,-2 0-1 0 0,-1 1 0 0 0,-1-1 1 0 0,-2 7 2 0 0,1-17-9 0 0,-1 0 0 0 0,-1 0 0 0 0,0-1 0 0 0,-1 1 0 0 0,-3 5 9 0 0,-30 65 1 0 0,35-79 0 0 0,-12 23 2 0 0,0-1 1 0 0,-2-1-1 0 0,0 0 0 0 0,-2-1 1 0 0,-1-1-1 0 0,-3 2-3 0 0,-48 52 89 0 0,-70 73 51 0 0,112-123-108 0 0,-2-2-1 0 0,-1-1 0 0 0,-1-2 1 0 0,-7 3-32 0 0,26-17 40 0 0,-1-1 1 0 0,0 0-1 0 0,-1-2 1 0 0,0 1-1 0 0,0-2 1 0 0,0 0-1 0 0,-1 0 1 0 0,1-2-1 0 0,-1 0 1 0 0,0-1-1 0 0,-12 1-40 0 0,8-3-22 0 0,-1-1 1 0 0,1-1-1 0 0,0-1 1 0 0,0 0-1 0 0,0-2 0 0 0,0 0 1 0 0,1-1-1 0 0,0-1 0 0 0,0-1 1 0 0,1 0-1 0 0,0-1 1 0 0,0-2-1 0 0,1 0 0 0 0,-3-3 22 0 0,-6-4-1614 0 0,1-2 0 0 0,2-1 0 0 0,0-1 0 0 0,-7-9 1614 0 0,8 5-3459 0 0</inkml:trace>
  <inkml:trace contextRef="#ctx0" brushRef="#br0" timeOffset="1">1185 1275 0 0 0,'-21'4'-28'0'0,"17"-2"120"0"0,0-1 1 0 0,0 0 0 0 0,-1-1 0 0 0,1 1 0 0 0,0-1 0 0 0,-1 0 0 0 0,1 0 0 0 0,0 0 0 0 0,-1 0 0 0 0,1-1 0 0 0,-3 0-93 0 0,-45-16 430 0 0,37 10 1026 0 0,1 1-1 0 0,0-2 1 0 0,0 0-1 0 0,0 0 0 0 0,1-1 1 0 0,-9-9-1456 0 0,-1-1 655 0 0,1-1 0 0 0,1-1 0 0 0,0 0 0 0 0,2-2 0 0 0,1 0 0 0 0,0-1 0 0 0,-6-15-655 0 0,9 11 83 0 0,0 0 0 0 0,2-2 0 0 0,2 0 0 0 0,-1-4-83 0 0,8 18 21 0 0,0-1 0 0 0,1 0 0 0 0,1 0-1 0 0,0 0 1 0 0,1-1 0 0 0,1 1 0 0 0,1 0 0 0 0,1-9-21 0 0,4-8 194 0 0,1 0 0 0 0,2 1 0 0 0,1 0 0 0 0,2 0 0 0 0,13-25-194 0 0,-17 43 152 0 0,1 0 0 0 0,0 0 0 0 0,0 0-1 0 0,2 2 1 0 0,0-1 0 0 0,8-7-152 0 0,19-16 213 0 0,23-15-213 0 0,-17 14-3 0 0,-3 3-15 0 0,35-23 18 0 0,-54 44-16 0 0,0 0-1 0 0,1 2 0 0 0,0 0 1 0 0,18-5 16 0 0,-17 8 21 0 0,0 0 0 0 0,1 2 0 0 0,0 1 0 0 0,0 1 0 0 0,0 1 1 0 0,0 1-1 0 0,9 1-21 0 0,50 2 133 0 0,76 11-133 0 0,-150-10-3 0 0,0 1-1 0 0,-1 0 1 0 0,1 1 0 0 0,0 0-1 0 0,-1 1 1 0 0,1 0-1 0 0,-1 0 1 0 0,0 1 0 0 0,-1 0-1 0 0,1 1 1 0 0,-1-1 0 0 0,0 2-1 0 0,0 0 4 0 0,1 2 11 0 0,0 0 1 0 0,-1 0-1 0 0,0 1 0 0 0,-1 0 0 0 0,0 0 0 0 0,-1 1 1 0 0,0 0-1 0 0,-1 0 0 0 0,0 0 0 0 0,2 6-11 0 0,4 16 57 0 0,-2 1-1 0 0,-1 0 0 0 0,0 5-56 0 0,0 55 30 0 0,-8-94-30 0 0,6 35 81 0 0,-1 15-81 0 0,-4-38 15 0 0,-1 0 0 0 0,0 0 0 0 0,-1 0 1 0 0,0-1-1 0 0,-1 1 0 0 0,-1 2-15 0 0,-11 42 50 0 0,-14 30-50 0 0,21-66 10 0 0,-1-1 1 0 0,-2 0-1 0 0,0-1 1 0 0,0 0 0 0 0,-2 0-1 0 0,-1 0-10 0 0,-22 27 10 0 0,12-12 36 0 0,-2-1 0 0 0,-2-2 0 0 0,0-1 0 0 0,-15 11-46 0 0,19-22 5 0 0,-1 0 1 0 0,-1-2-1 0 0,-1 0 1 0 0,0-2-1 0 0,-1-1 1 0 0,-25 8-6 0 0,15-8-51 0 0,-2-1 1 0 0,0-3-1 0 0,0-1 1 0 0,-1-1-1 0 0,0-3 1 0 0,0-1-1 0 0,0-2 1 0 0,-5-2 50 0 0,32 0-388 0 0,0 0 1 0 0,1-1-1 0 0,-1-1 0 0 0,1 0 1 0 0,-1 0-1 0 0,1-1 0 0 0,0-1 1 0 0,0 0-1 0 0,-1-1 388 0 0,-6-6-1412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6:01:45.1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1070 1495 408 0 0,'-8'-1'156'0'0,"-61"-7"1028"0"0,-46 1-1184 0 0,92 6 48 0 0,1 2 0 0 0,-1 1 0 0 0,0 1-1 0 0,0 1 1 0 0,1 1 0 0 0,0 0 0 0 0,-1 3-48 0 0,2 0-15 0 0,0 0 1 0 0,1 2-1 0 0,0 1 0 0 0,1 0 0 0 0,0 1 0 0 0,1 1 1 0 0,0 1-1 0 0,1 1 0 0 0,1 0 0 0 0,0 1 0 0 0,-11 16 15 0 0,-3 6 1648 0 0,1 2-1 0 0,-6 13-1647 0 0,20-27 1005 0 0,1 1 0 0 0,1 1-1 0 0,1 0 1 0 0,-1 9-1005 0 0,2 0 531 0 0,1 1 0 0 0,2 0-1 0 0,2 1 1 0 0,1 0 0 0 0,3 0 0 0 0,0 0 0 0 0,4 20-531 0 0,1-24 318 0 0,1 0 0 0 0,2-1-1 0 0,1 1 1 0 0,2-1 0 0 0,5 10-318 0 0,-1-10-48 0 0,2-1-1 0 0,1-1 0 0 0,1 0 1 0 0,2-1-1 0 0,4 3 49 0 0,21 26-258 0 0,52 53 258 0 0,-59-74-30 0 0,1-2 1 0 0,2-2 0 0 0,2-1-1 0 0,1-2 1 0 0,1-2 0 0 0,2-2-1 0 0,41 18 30 0 0,-49-32-3 0 0,1-1 0 0 0,0-1-1 0 0,2-2 4 0 0,-40-10 0 0 0,49 11-7 0 0,1-3 1 0 0,-1-1 0 0 0,22-2 6 0 0,-55-5 9 0 0,0 0 0 0 0,1-2-1 0 0,-1 0 1 0 0,0-1 0 0 0,0 0 0 0 0,2-2-9 0 0,14-5 83 0 0,0-2 1 0 0,16-8-84 0 0,-19 5 148 0 0,0-1 0 0 0,-1-1-1 0 0,-1-1 1 0 0,0-2 0 0 0,-2-1 0 0 0,0-1 0 0 0,-2-1 0 0 0,0-1-1 0 0,-2-1 1 0 0,0-2 0 0 0,-2 0 0 0 0,-1-1 0 0 0,11-22-148 0 0,-1-3 216 0 0,-2-1 1 0 0,7-26-217 0 0,-22 48-5 0 0,-2 0 0 0 0,-1 0 0 0 0,-2-1 0 0 0,-1 0 0 0 0,-1-6 5 0 0,-4 14-41 0 0,0 1 1 0 0,-2-1 0 0 0,-1 0-1 0 0,-1 1 1 0 0,-1 0 0 0 0,-1-4 40 0 0,-6-14-221 0 0,-2 1 0 0 0,-1 0 1 0 0,-3-2 220 0 0,-4-4-457 0 0,-3 2 0 0 0,-1 1 0 0 0,-2 0 0 0 0,-1 2 0 0 0,-3 2 0 0 0,-1 0 0 0 0,-17-13 457 0 0,13 17-2350 0 0,-2 2 0 0 0,-1 1 0 0 0,-2 2 0 0 0,-26-15 2350 0 0,34 27-180 0 0,0 1 0 0 0,-1 2 1 0 0,-1 1-1 0 0,-1 2 0 0 0,1 1 1 0 0,-2 2-1 0 0,0 2 0 0 0,0 1 0 0 0,0 1 1 0 0,-1 3-1 0 0,0 1 0 0 0,0 1 0 0 0,-7 3 180 0 0,-17 5-257 0 0</inkml:trace>
  <inkml:trace contextRef="#ctx0" brushRef="#br0" timeOffset="1">30 1 80 0 0,'0'0'12'0'0,"-1"0"0"0"0,1 0 0 0 0,0 0 0 0 0,-1 0 0 0 0,1 0 0 0 0,-1 0 0 0 0,1 0 0 0 0,-1 0 0 0 0,1 0 0 0 0,-1 0-1 0 0,1 0 1 0 0,0 0 0 0 0,-1 0 0 0 0,1 0 0 0 0,-1 1 0 0 0,1-1 0 0 0,-1 0 0 0 0,1 0 0 0 0,0 0 0 0 0,-1 1-12 0 0,0 0 379 0 0,0 0 0 0 0,0 0 0 0 0,0 0 0 0 0,0 0 0 0 0,0 0 0 0 0,0 0 0 0 0,1 0 0 0 0,-1 0-1 0 0,0 1 1 0 0,1-1 0 0 0,-1 1-379 0 0,-1 2 1537 0 0,1 1 0 0 0,0-1 0 0 0,0 0 0 0 0,0 1 0 0 0,0 3-1537 0 0,-2 136 4211 0 0,6-9-3809 0 0,11 66-445 0 0,-9-153 152 0 0,2 0-1 0 0,3 0 0 0 0,1-2 1 0 0,3 1-1 0 0,1-1 0 0 0,3-1 0 0 0,1-1 1 0 0,3-1-1 0 0,20 31-108 0 0,-33-59 346 0 0,31 49-4172 0 0,9 7 3826 0 0,-34-51-2545 0 0,1-1 0 0 0,1 0-1 0 0,1-2 1 0 0,0 0 0 0 0,10 6 2545 0 0,-11-11-319 0 0</inkml:trace>
  <inkml:trace contextRef="#ctx0" brushRef="#br0" timeOffset="2">290 1261 0 0 0,'-5'-8'-1359'0'0,"-4"1"6423"0"0,9 7-4929 0 0,0 0 0 0 0,0 0 0 0 0,0 0 0 0 0,0 0 0 0 0,0 0 0 0 0,0 0 0 0 0,0 0 0 0 0,-1-1 0 0 0,1 1 0 0 0,0 0 0 0 0,0 0 0 0 0,0 0 0 0 0,0 0 0 0 0,0 0 0 0 0,0 0 0 0 0,0 0 0 0 0,-1 0 0 0 0,1 0 0 0 0,0 0 0 0 0,0 0 0 0 0,0 0 0 0 0,0 0 0 0 0,0 0 0 0 0,0 0 0 0 0,0 1-1 0 0,0-1 1 0 0,-1 0 0 0 0,1 0 0 0 0,0 0 0 0 0,0 0 0 0 0,0 0 0 0 0,0 0 0 0 0,0 0 0 0 0,0 0 0 0 0,0 0 0 0 0,0 0 0 0 0,0 0 0 0 0,0 0 0 0 0,-1 0 0 0 0,1 1 0 0 0,0-1 0 0 0,0 0 0 0 0,0 0 0 0 0,0 0 0 0 0,0 0 0 0 0,0 0-135 0 0,2 12 3569 0 0,1-6-3139 0 0,-1 0 0 0 0,2 1 1 0 0,-1-1-1 0 0,1 0 0 0 0,0-1 1 0 0,0 1-1 0 0,5 4-430 0 0,35 35 1182 0 0,-42-43-1134 0 0,8 8 226 0 0,1-1 1 0 0,-1 0-1 0 0,2-1 1 0 0,-1 0-1 0 0,1-1 0 0 0,1 0 1 0 0,10 4-275 0 0,-23-10 42 0 0,1-1 1 0 0,0 0-1 0 0,-1 0 1 0 0,1 0-1 0 0,0 0 1 0 0,0 1-1 0 0,-1-1 1 0 0,1 0-1 0 0,0 0 1 0 0,-1 0-1 0 0,1 0 1 0 0,0-1-1 0 0,-1 1 1 0 0,1 0-1 0 0,0 0 1 0 0,0 0-1 0 0,-1 0 1 0 0,1-1-1 0 0,0 1 1 0 0,-1 0-1 0 0,1-1 1 0 0,-1 1-1 0 0,1 0 1 0 0,0-1-1 0 0,-1 1 1 0 0,1-1-1 0 0,-1 1 1 0 0,1-1-1 0 0,-1 1 1 0 0,0-1-1 0 0,1 0 1 0 0,-1 1-1 0 0,1-1 1 0 0,-1 1-1 0 0,0-1 1 0 0,1 0-1 0 0,-1 1 1 0 0,0-1-1 0 0,0 0 1 0 0,0 1-1 0 0,0-1 1 0 0,1 0-1 0 0,-1 0-42 0 0,1-5 227 0 0,0-1 0 0 0,-1 1 0 0 0,0 0 0 0 0,0-6-227 0 0,0 5 130 0 0,-2-20-35 0 0,0-1 1 0 0,-2 1-1 0 0,-7-23-95 0 0,2 8-2583 0 0,2 0-3376 0 0,6 31 1978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6:01:45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1015 1329 656 0 0,'-9'-6'1378'0'0,"1"1"0"0"0,-1 0 0 0 0,0 1 0 0 0,0 0 0 0 0,-9-2-1378 0 0,3 1 570 0 0,0 2 0 0 0,0 0 0 0 0,-9-1-570 0 0,-19 2-686 0 0,0 1-1 0 0,-14 3 687 0 0,38-2 228 0 0,-7 2-957 0 0,1 1 1 0 0,0 1-1 0 0,0 1 0 0 0,0 1 0 0 0,1 1 0 0 0,-20 9 729 0 0,9-1-255 0 0,-21 12 255 0 0,15-3 4803 0 0,-3 3-4803 0 0,23-12 729 0 0,0 1 0 0 0,1 1-1 0 0,1 1 1 0 0,1 1 0 0 0,-12 15-729 0 0,0 5 661 0 0,1 1-1 0 0,-12 26-660 0 0,23-32 13 0 0,1 0-1 0 0,1 1 1 0 0,2 1 0 0 0,2 1-1 0 0,2 0 1 0 0,1 0 0 0 0,0 8-13 0 0,1 8-31 0 0,3-1 0 0 0,1 1 0 0 0,3 0 0 0 0,6 50 31 0 0,-1-65-31 0 0,2 0 1 0 0,1 0-1 0 0,2-1 0 0 0,2 0 1 0 0,1-1-1 0 0,2 0 0 0 0,1-1 1 0 0,16 25 30 0 0,-18-36 90 0 0,1-2 1 0 0,2 0 0 0 0,0 0 0 0 0,1-2 0 0 0,2 0-1 0 0,-1-1 1 0 0,2-1 0 0 0,1 0 0 0 0,0-2 0 0 0,1-1 0 0 0,1 0-1 0 0,21 10-90 0 0,-24-17 105 0 0,0 0 1 0 0,1-1-1 0 0,-1-1 0 0 0,1 0 0 0 0,1-2 0 0 0,-1-1 0 0 0,0 0 0 0 0,1-2 0 0 0,3 0-105 0 0,4-2 28 0 0,0-1 0 0 0,0-1 0 0 0,-1-2 0 0 0,1 0 0 0 0,-1-2 0 0 0,16-7-28 0 0,-10 1-42 0 0,0-2 1 0 0,-2-1-1 0 0,1-2 1 0 0,-2-1-1 0 0,-1-1 1 0 0,0-2-1 0 0,4-5 42 0 0,-1-1-379 0 0,-1-2 0 0 0,-2-1 0 0 0,-1-2 0 0 0,-2 0 0 0 0,-1-2 0 0 0,17-31 379 0 0,-24 34-19 0 0,-3 0 0 0 0,0-2 0 0 0,-2 0 1 0 0,-2 0-1 0 0,-1-2 0 0 0,-2 1 0 0 0,-1-1 1 0 0,-1-9 18 0 0,0-7 497 0 0,-2-1 1 0 0,-3 1-1 0 0,-2-1 0 0 0,-3 1 1 0 0,-2-1-1 0 0,-2 1 1 0 0,-12-44-498 0 0,11 67-121 0 0,-1 1-1 0 0,-2 0 1 0 0,-1 1 0 0 0,-1 0 0 0 0,-1 1-1 0 0,-1 0 1 0 0,-1 1 0 0 0,-2 1 0 0 0,0 1 0 0 0,-2 0-1 0 0,0 2 1 0 0,-2 0 0 0 0,-4-2 121 0 0,4 5-1476 0 0,-1 2-1 0 0,-1 0 1 0 0,-23-11 1476 0 0,22 14-2025 0 0,0 2 0 0 0,-1 1 0 0 0,-1 1 0 0 0,-2 0 2025 0 0,-24-4-452 0 0</inkml:trace>
  <inkml:trace contextRef="#ctx0" brushRef="#br0" timeOffset="1">2803 23 656 0 0,'4'-15'2184'0'0,"-2"8"4580"0"0,-10 17-4910 0 0,-50 79-1647 0 0,25-37 2999 0 0,-24 29-3206 0 0,-3-4 2364 0 0,18-20 227 0 0,-19 16-2591 0 0,21-29 380 0 0,-92 99 142 0 0,-34 20-522 0 0,26-40 67 0 0,-119 77-67 0 0,179-148-816 0 0,-2-3 0 0 0,-72 30 816 0 0,104-57-2731 0 0,33-17 1414 0 0</inkml:trace>
  <inkml:trace contextRef="#ctx0" brushRef="#br0" timeOffset="2">1468 1160 0 0 0,'9'-17'1393'0'0,"-9"17"-1382"0"0,0-1-1 0 0,0 1 1 0 0,0 0-1 0 0,0 0 0 0 0,0 0 1 0 0,0 0-1 0 0,1 0 0 0 0,-1 0 1 0 0,0 0-1 0 0,0 0 0 0 0,0 0 1 0 0,0 0-1 0 0,0 0 0 0 0,0 0 1 0 0,0 0-1 0 0,0 0 1 0 0,0 0-1 0 0,0-1 0 0 0,0 1 1 0 0,-1 0-1 0 0,1 0 0 0 0,0 0 1 0 0,0 0-1 0 0,0 0 0 0 0,0 0 1 0 0,0 0-1 0 0,0 0 1 0 0,0 0-1 0 0,0 0 0 0 0,0 0 1 0 0,0 0-1 0 0,0 0 0 0 0,0 0 1 0 0,0 0-1 0 0,0 0 0 0 0,0 0 1 0 0,0 0-1 0 0,0 0 0 0 0,0 0 1 0 0,0 0-1 0 0,0 0 1 0 0,0-1-1 0 0,0 1 0 0 0,-1 0 1 0 0,1 0-1 0 0,0 0 0 0 0,0 0 1 0 0,0 0-1 0 0,0 0 0 0 0,0 0 1 0 0,0 0-1 0 0,0 0 0 0 0,0 0 1 0 0,0 0-1 0 0,0 0 1 0 0,0 0-1 0 0,0 0 0 0 0,0 1 1 0 0,0-1-1 0 0,0 0 0 0 0,0 0 1 0 0,-1 0-1 0 0,1 0 0 0 0,0 0 1 0 0,0 0-1 0 0,0 0 0 0 0,0 0-10 0 0,-9 8 247 0 0,-25 29 1844 0 0,17-19 250 0 0,0 1 0 0 0,-6 10-2341 0 0,-6 9 2096 0 0,-11 9-2096 0 0,4-5 784 0 0,32-36-608 0 0,1-4-63 0 0,2 0 1 0 0,-1 0 0 0 0,0 0-1 0 0,0 0 1 0 0,1 1-1 0 0,-1-1 1 0 0,1 1 0 0 0,0-1-1 0 0,0 1 1 0 0,-1 2-114 0 0,2-5 18 0 0,0 1-1 0 0,0-1 1 0 0,0 0 0 0 0,1 1-1 0 0,-1-1 1 0 0,0 1 0 0 0,0-1-1 0 0,1 0 1 0 0,-1 0 0 0 0,0 1-1 0 0,1-1 1 0 0,-1 0 0 0 0,0 1-1 0 0,1-1 1 0 0,-1 0 0 0 0,1 0-1 0 0,-1 0 1 0 0,0 1 0 0 0,1-1-1 0 0,-1 0 1 0 0,1 0 0 0 0,-1 0-1 0 0,0 0 1 0 0,1 0 0 0 0,-1 0-1 0 0,1 0 1 0 0,-1 0 0 0 0,1 0-1 0 0,-1 0 1 0 0,0 0 0 0 0,1 0 0 0 0,-1 0-1 0 0,1 0 1 0 0,-1-1-18 0 0,22-1 192 0 0,-20 2-130 0 0,28-6 141 0 0,0-1 1 0 0,-1-2 0 0 0,0 0 0 0 0,6-5-204 0 0,25-8 189 0 0,-49 18-164 0 0,0 0 0 0 0,0 1 0 0 0,0 1 0 0 0,0 0 0 0 0,0 0 0 0 0,1 1 0 0 0,-1 1 0 0 0,9 0-25 0 0,-15 3 150 0 0,-7 5-5028 0 0,-9 8-4073 0 0,9-13 9227 0 0,-3 4-991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0T16:01:45.1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1757 1394 816 0 0,'-36'-23'6271'0'0,"-3"6"-4172"0"0,26 12-2612 0 0,0 1 1 0 0,0 1-1 0 0,0 0 1 0 0,0 1-1 0 0,-1 0 1 0 0,1 1-1 0 0,-1 1 1 0 0,1 0-1 0 0,-1 1 1 0 0,1 0-1 0 0,-1 1 1 0 0,1 0-1 0 0,-7 3 513 0 0,-24 10 1 0 0,2 1 0 0 0,-1 2-1 0 0,2 1 1 0 0,-14 12-1 0 0,-6 6 47 0 0,26-13 3489 0 0,2 2 1 0 0,-27 26-3537 0 0,21-16 1028 0 0,-47 46 275 0 0,68-63-1052 0 0,1 0 0 0 0,2 1 1 0 0,-9 14-252 0 0,23-32 9 0 0,-51 82 574 0 0,-11 27-583 0 0,49-82-47 0 0,1 1 0 0 0,2 0 0 0 0,1 0 0 0 0,1 1-1 0 0,1 0 1 0 0,2 1 47 0 0,0 8-111 0 0,1 1 0 0 0,3 0 0 0 0,1 0 1 0 0,2-1-1 0 0,2 1 0 0 0,4 17 111 0 0,-4-37 0 0 0,1-1 0 0 0,2 1-1 0 0,0-1 1 0 0,1 0 0 0 0,1-1 0 0 0,0 0 0 0 0,2 0 0 0 0,0-1 0 0 0,1 0 0 0 0,1-1 0 0 0,1 0-1 0 0,0-1 1 0 0,6 5 0 0 0,6 4 195 0 0,1-2 1 0 0,1 0-1 0 0,1-2 0 0 0,1-1 0 0 0,1-2 0 0 0,1 0 0 0 0,0-2 1 0 0,1-2-1 0 0,0-1 0 0 0,1-1 0 0 0,1-2 0 0 0,20 4-195 0 0,0-6 60 0 0,-1-1 0 0 0,1-3-1 0 0,-1-2 1 0 0,47-5-60 0 0,-11-6-204 0 0,0-2 0 0 0,45-15 204 0 0,-74 12 105 0 0,-1-3 0 0 0,-1-2 0 0 0,0-2 0 0 0,-2-3 0 0 0,53-32-105 0 0,-90 45 202 0 0,-1-2-1 0 0,0 0 1 0 0,-1-1-1 0 0,0-1 1 0 0,-1 0-1 0 0,-1-1 1 0 0,-1-1-1 0 0,0 0 1 0 0,-1-1-1 0 0,-1 0 1 0 0,0-1-1 0 0,-1-2-201 0 0,1-6 68 0 0,0 1 0 0 0,-2-2 0 0 0,-1 1 0 0 0,-1-2 0 0 0,-2 1 0 0 0,0-1 0 0 0,-2 0 0 0 0,0-27-68 0 0,-2 11-236 0 0,-3 1 0 0 0,-1-1 0 0 0,-2 0-1 0 0,-2 1 1 0 0,-2 0 0 0 0,-2 0 0 0 0,-2 1 0 0 0,-2 0-1 0 0,-18-38 237 0 0,-10 0 673 0 0,21 45-3681 0 0,-1 1 0 0 0,-12-11 3008 0 0,16 23-2461 0 0,0 2 0 0 0,-2 0 0 0 0,-19-15 2461 0 0,22 22-587 0 0,0 1 0 0 0,-1 1 0 0 0,-5-2 587 0 0,-16-5-396 0 0</inkml:trace>
  <inkml:trace contextRef="#ctx0" brushRef="#br0" timeOffset="1">2 188 0 0 0,'0'2'183'0'0,"-1"0"-1"0"0,1 0 1 0 0,0 0-1 0 0,-1 0 1 0 0,1 1-1 0 0,0-1 1 0 0,0 0-1 0 0,0 0 1 0 0,0 0-1 0 0,1 2-182 0 0,0 3 327 0 0,-1 11 2739 0 0,1 1 0 0 0,2-1 0 0 0,2 10-3066 0 0,3 5 1291 0 0,1 0 0 0 0,11 25-1291 0 0,34 65 267 0 0,11 30-55 0 0,-30-59 460 0 0,4-2 0 0 0,48 83-672 0 0,-56-123 277 0 0,1-1 0 0 0,3-2 0 0 0,2-1 0 0 0,2-2 0 0 0,25 21-277 0 0,-24-28-138 0 0,1-1 0 0 0,2-3 0 0 0,29 18 138 0 0,-28-20-1726 0 0,-16-9-4172 0 0,-15-13-15 0 0,-6-4 4388 0 0</inkml:trace>
  <inkml:trace contextRef="#ctx0" brushRef="#br0" timeOffset="2">626 1546 0 0 0,'6'9'318'0'0,"1"0"-1"0"0,-1-1 1 0 0,2 0 0 0 0,-1-1 0 0 0,1 1-1 0 0,0-1 1 0 0,1-1 0 0 0,2 3-318 0 0,42 23 3550 0 0,-19-16 538 0 0,-4-6-2643 0 0,-28-9-1328 0 0,-1-1 0 0 0,1 0 0 0 0,-1 0 0 0 0,1 0 0 0 0,-1 0 1 0 0,1 0-1 0 0,0 0 0 0 0,-1 0 0 0 0,1 0 0 0 0,-1 0 0 0 0,1-1 0 0 0,-1 1 0 0 0,1-1 0 0 0,-1 1 0 0 0,1-1 0 0 0,-1 1 0 0 0,2-2-117 0 0,-3 1 142 0 0,1 0-1 0 0,0-1 1 0 0,0 1 0 0 0,-1 0-1 0 0,1-1 1 0 0,0 1-1 0 0,-1-1 1 0 0,0 1 0 0 0,1-1-1 0 0,-1 1 1 0 0,0-1 0 0 0,0 1-1 0 0,1-1 1 0 0,-1 0-142 0 0,0-23 1068 0 0,-2 3-663 0 0,-1 1-1 0 0,0 0 1 0 0,-5-13-405 0 0,-13-29-2099 0 0,15 39 642 0 0,4 16-72 0 0</inkml:trace>
  <inkml:trace contextRef="#ctx0" brushRef="#br0" timeOffset="3">4760 5 736 0 0,'0'0'248'0'0,"1"0"1"0"0,-1-1-1 0 0,0 1 0 0 0,1-1 0 0 0,-1 1 0 0 0,1 0 1 0 0,-1-1-1 0 0,1 1 0 0 0,-1 0 0 0 0,1 0 0 0 0,-1-1 1 0 0,1 1-1 0 0,-1 0 0 0 0,1 0 0 0 0,0 0 0 0 0,-1 0 1 0 0,1 0-1 0 0,-1 0 0 0 0,1 0 0 0 0,-1 0 0 0 0,1 0 1 0 0,0 0-1 0 0,-1 0 0 0 0,1 0 0 0 0,0 0-248 0 0,-1 0 176 0 0,0 1 1 0 0,1-1-1 0 0,-1 1 0 0 0,0-1 0 0 0,1 1 0 0 0,-1-1 0 0 0,0 1 1 0 0,1-1-1 0 0,-1 1 0 0 0,0-1 0 0 0,0 1 0 0 0,0-1 0 0 0,1 1 1 0 0,-1-1-1 0 0,0 1 0 0 0,0 0 0 0 0,0-1 0 0 0,0 1 0 0 0,0-1 0 0 0,0 1-176 0 0,0 4 212 0 0,-1-1-1 0 0,1 1 0 0 0,-1-1 0 0 0,0 0 0 0 0,-1 5-211 0 0,-5 7 162 0 0,0 0 0 0 0,-1 0 0 0 0,-1-1 0 0 0,-1 0 0 0 0,-6 8-162 0 0,-1 0 1434 0 0,-6 16-1434 0 0,-8 13 1645 0 0,-1-1 0 0 0,-27 30-1645 0 0,-82 89 2282 0 0,95-116-1950 0 0,-123 124-55 0 0,127-136-258 0 0,-44 44 88 0 0,-4-4 0 0 0,-46 29-107 0 0,62-55 189 0 0,-62 45 518 0 0,-84 44-707 0 0,-83 25 173 0 0,147-93-2291 0 0,-3-8-5706 0 0,127-55 3963 0 0,5-1-1543 0 0</inkml:trace>
  <inkml:trace contextRef="#ctx0" brushRef="#br0" timeOffset="4">2791 1647 0 0 0,'35'-25'1338'0'0,"-18"11"-387"0"0,-14 8 6885 0 0,-4 6-7656 0 0,0 0 1 0 0,1 0-1 0 0,-1-1 1 0 0,1 1-1 0 0,-1 0 1 0 0,0 0-1 0 0,1 0 1 0 0,-1 0-1 0 0,0 0 1 0 0,1 0-1 0 0,-1 0 1 0 0,1 0-1 0 0,-1 0 1 0 0,0 0-1 0 0,1 0 1 0 0,-1 0-1 0 0,0 0 1 0 0,1 0-1 0 0,-1 1 1 0 0,1-1-1 0 0,-1 0-180 0 0,-15 6 1708 0 0,2 1-1026 0 0,1 1 0 0 0,-1 0 0 0 0,1 0 0 0 0,1 2-1 0 0,-5 3-681 0 0,-7 10 670 0 0,-22 25-670 0 0,43-45 30 0 0,-2 2 55 0 0,1 0 0 0 0,0 0 0 0 0,0 1 0 0 0,0-1 1 0 0,-1 5-86 0 0,4-9 54 0 0,0 0 0 0 0,1 0 0 0 0,-1 1 0 0 0,1-1 1 0 0,-1 0-1 0 0,1 1 0 0 0,0-1 0 0 0,0 0 1 0 0,-1 1-1 0 0,1-1 0 0 0,0 1 0 0 0,0-1 0 0 0,0 0 1 0 0,0 1-1 0 0,1-1 0 0 0,-1 1 0 0 0,0-1 1 0 0,1 0-1 0 0,-1 1 0 0 0,1-1 0 0 0,-1 0 0 0 0,1 0 1 0 0,-1 1-1 0 0,1-1 0 0 0,0 0 0 0 0,0 0 1 0 0,0 0-1 0 0,0 0 0 0 0,0 1-54 0 0,1-1 93 0 0,0 1 0 0 0,0-1 1 0 0,0 0-1 0 0,0 0 0 0 0,0 0 0 0 0,0 0 1 0 0,0 0-1 0 0,1 0 0 0 0,-1-1 0 0 0,0 1 1 0 0,0-1-1 0 0,1 0 0 0 0,-1 1 0 0 0,1-1-93 0 0,37-1 749 0 0,-25 1-529 0 0,152 3 453 0 0,-139-6-2766 0 0,-23 1 800 0 0,1 1-1 0 0,0-1 0 0 0,-1 0 1 0 0,1-1-1 0 0,-1 1 0 0 0,0-1 0 0 0,0 0 1 0 0,0 0-1 0 0,2-3 1294 0 0,0 2-8917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2:02:23.06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0 341 0 0 0,'74'-28'940'0'0,"-48"18"-634"0"0,1 1-1 0 0,0 1 0 0 0,0 1 1 0 0,0 2-1 0 0,27-2-305 0 0,34 1 1115 0 0,20 3-1115 0 0,10 1 3464 0 0,304-34 342 0 0,-153 10-2970 0 0,-194 20-714 0 0,326-20 229 0 0,-299 24-355 0 0,492-7 20 0 0,-114 7 31 0 0,166 0 337 0 0,-333 8-84 0 0,-130-2-108 0 0,36 3 97 0 0,47 0 10 0 0,-36-3-138 0 0,86 0 81 0 0,1135-35 469 0 0,-962 18-518 0 0,-81 4 27 0 0,1158 0 739 0 0,-1183 23-756 0 0,-110-3-82 0 0,312 12 57 0 0,226 6-49 0 0,1036 16-41 0 0,-1538-37-118 0 0,1655 31 24 0 0,-766-43 1332 0 0,-17-8-254 0 0,-957 9-1034 0 0,21 3 1 0 0,-131-2-15 0 0,429-2-63 0 0,523 1-99 0 0,-352 6-301 0 0,-368 1 19 0 0,288 1-1127 0 0,-211-11-256 0 0,272-28-2226 0 0,-158-5-5654 0 0,-487 36 9967 0 0,103-2-837 0 0,-78 3 291 0 0,-11 0-37 0 0</inkml:trace>
  <inkml:trace contextRef="#ctx0" brushRef="#br0" timeOffset="1">23137 34 408 0 0,'-13'-2'934'0'0,"-10"-3"-328"0"0,11-3 8098 0 0,15 6-5213 0 0,15-5-2353 0 0,10 3-409 0 0,0 1 1 0 0,0 1 0 0 0,1 1 0 0 0,4 2-730 0 0,5-1 523 0 0,16 1-219 0 0,0 2-1 0 0,-1 3 1 0 0,1 1 0 0 0,-1 3 0 0 0,-1 3 0 0 0,0 1 0 0 0,0 3 0 0 0,10 7-304 0 0,-29-7 65 0 0,-31-15-53 0 0,0-1 1 0 0,0 1-1 0 0,0-1 0 0 0,0 1 1 0 0,0 0-1 0 0,0 0 0 0 0,-1 0 1 0 0,1 0-1 0 0,-1 0 1 0 0,1 0-1 0 0,-1 0 0 0 0,1 2-12 0 0,-1-3 13 0 0,-1 0-1 0 0,0 0 0 0 0,0 0 0 0 0,0 0 1 0 0,0 0-1 0 0,0 0 0 0 0,-1 0 0 0 0,1 0 1 0 0,0 0-1 0 0,0 0 0 0 0,-1 0 1 0 0,1 0-1 0 0,-1 0 0 0 0,1-1 0 0 0,0 1 1 0 0,-1 0-1 0 0,0 0 0 0 0,1 0 1 0 0,-1 0-1 0 0,1-1 0 0 0,-1 1 0 0 0,0 0 1 0 0,0-1-1 0 0,1 1 0 0 0,-1-1 1 0 0,0 1-1 0 0,0 0 0 0 0,0-1 0 0 0,0 0 1 0 0,0 1-13 0 0,-31 13 305 0 0,-18-2 120 0 0,5-1-90 0 0,-43 12 160 0 0,9-2 245 0 0,-15 9-740 0 0,68-21 74 0 0,0 1 18 0 0,0 0-1 0 0,0 1 1 0 0,1 2-92 0 0,17-8-1 0 0,1-1 1 0 0,-1 1 0 0 0,1 1-1 0 0,0-1 1 0 0,1 1 0 0 0,-1 0-1 0 0,1 1 1 0 0,1 0 0 0 0,-1 0 0 0 0,1 0-1 0 0,-3 5 1 0 0,7-9-65 0 0,0-1 0 0 0,-1 2 0 0 0,1-1-1 0 0,0 0 1 0 0,0 0 0 0 0,1 0 0 0 0,-1 0 0 0 0,1 1-1 0 0,0-1 1 0 0,-1 0 0 0 0,1 0 0 0 0,1 1 0 0 0,-1-1 0 0 0,0 0-1 0 0,1 0 1 0 0,0 1 0 0 0,-1-1 0 0 0,1 0 0 0 0,1 0-1 0 0,-1 0 1 0 0,0 0 0 0 0,1 0 0 0 0,-1 0 0 0 0,3 2 65 0 0,2 4-1042 0 0,1-1 0 0 0,0 1 0 0 0,0-1 1 0 0,1-1-1 0 0,0 1 0 0 0,7 4 1042 0 0,-8-7-1017 0 0,0 0 0 0 0,0 0 0 0 0,1-1 0 0 0,0 0-1 0 0,0-1 1 0 0,0 1 0 0 0,2-1 1017 0 0,24 10-7798 0 0</inkml:trace>
  <inkml:trace contextRef="#ctx0" brushRef="#br0" timeOffset="2">22814 844 0 0 0,'2'-15'398'0'0,"-1"9"268"0"0,0 0-1 0 0,1 0 1 0 0,-1 0-1 0 0,1 0 1 0 0,0 1 0 0 0,1-3-666 0 0,-2 6 7108 0 0,1-12-2218 0 0,0 9-4208 0 0,-1 7 1373 0 0,0 5-1882 0 0,0 0 0 0 0,-1 0 0 0 0,1 0 0 0 0,-2 0-1 0 0,0 5-172 0 0,0 4 168 0 0,-3 37 371 0 0,-3 1-1 0 0,-6 17-538 0 0,-1 9 397 0 0,10-58-293 0 0,-3 18 241 0 0,3 0 0 0 0,-1 25-345 0 0,5-63 13 0 0,0 1 0 0 0,0-1-1 0 0,1 1 1 0 0,-1-1-1 0 0,0 0 1 0 0,1 1-1 0 0,-1-1 1 0 0,1 1 0 0 0,0-1-1 0 0,0 0 1 0 0,0 0-1 0 0,0 1 1 0 0,0-1-1 0 0,1 0 1 0 0,-1 0 0 0 0,0 0-1 0 0,1 0 1 0 0,0-1-1 0 0,-1 1 1 0 0,1 0-1 0 0,0 0 1 0 0,0-1 0 0 0,1 1-13 0 0,1 0 7 0 0,1 1 1 0 0,0-1-1 0 0,0-1 1 0 0,-1 1-1 0 0,1-1 1 0 0,0 0-1 0 0,0 0 1 0 0,0 0-1 0 0,1-1 1 0 0,3 1-8 0 0,17-2-30 0 0,-1-1 1 0 0,0-1 0 0 0,5-2 29 0 0,44-4-742 0 0,66-5-4647 0 0,-104 13 2515 0 0</inkml:trace>
  <inkml:trace contextRef="#ctx0" brushRef="#br0" timeOffset="3">22688 1057 472 0 0,'0'1'132'0'0,"-1"-1"1"0"0,1 0-1 0 0,-1 0 0 0 0,0 0 1 0 0,1 0-1 0 0,-1 0 0 0 0,0 0 1 0 0,1 0-1 0 0,-1 0 0 0 0,1 0 1 0 0,-1 0-1 0 0,0 0 0 0 0,1 0 1 0 0,-1 0-1 0 0,0 0 0 0 0,1 0 0 0 0,-1-1 1 0 0,1 1-1 0 0,-1 0 0 0 0,1-1 1 0 0,-1 1-1 0 0,0 0 0 0 0,1-1 1 0 0,-1 1-1 0 0,1 0 0 0 0,0-1 1 0 0,-1 1-1 0 0,1-1 0 0 0,-1 0-132 0 0,1 0 573 0 0,-1 0-1 0 0,1 0 1 0 0,0-1-1 0 0,-1 1 1 0 0,1 0 0 0 0,0 0-1 0 0,0 0 1 0 0,0-1-1 0 0,0 1 1 0 0,0 0-1 0 0,0 0 1 0 0,0-1 0 0 0,1 1-1 0 0,-1-1-572 0 0,1-3 1550 0 0,1 1 0 0 0,0-1-1 0 0,-1 1 1 0 0,1 0 0 0 0,1-2-1550 0 0,6-6-202 0 0,-7 10 356 0 0,1 0-1 0 0,0 0 1 0 0,-1 1 0 0 0,1-1-1 0 0,0 1 1 0 0,0-1-1 0 0,0 1 1 0 0,0 0 0 0 0,0 0-1 0 0,0 0 1 0 0,0 0-1 0 0,0 1 1 0 0,3-1-154 0 0,9 0 13 0 0,0 0 0 0 0,7 1-13 0 0,-1 1-396 0 0,2-2-672 0 0,51-1-5096 0 0,33-6 6164 0 0,-36-5-4233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2:02:23.07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62 48 0 0 0,'-1'-1'35'0'0,"0"0"0"0"0,0 0 1 0 0,1 0-1 0 0,-1 0 0 0 0,0 0 0 0 0,1 0 1 0 0,-1 0-1 0 0,1 0 0 0 0,0 0 0 0 0,-1 0 1 0 0,1 0-1 0 0,0-1 0 0 0,-1 1 0 0 0,1 0-35 0 0,0 0 49 0 0,0 0-1 0 0,0-1 1 0 0,-1 1-1 0 0,1 0 1 0 0,-1 0-1 0 0,1 0 1 0 0,-1 0 0 0 0,1 0-1 0 0,-1 0 1 0 0,1 0-1 0 0,-1 0 1 0 0,0 0-1 0 0,1 0 1 0 0,-1 0-1 0 0,0 0 1 0 0,0 1-1 0 0,0-1 1 0 0,0 0-49 0 0,0 0 9 0 0,1 1 1 0 0,0 0-1 0 0,-1 0 1 0 0,1 0-1 0 0,0 0 1 0 0,0-1-1 0 0,-1 1 0 0 0,1 0 1 0 0,0 0-1 0 0,0-1 1 0 0,-1 1-1 0 0,1 0 0 0 0,0 0 1 0 0,0-1-1 0 0,0 1 1 0 0,0 0-1 0 0,-1 0 1 0 0,1-1-1 0 0,0 1 0 0 0,0 0 1 0 0,0-1-1 0 0,0 1 1 0 0,0 0-1 0 0,0-1 1 0 0,0 1-1 0 0,0 0 0 0 0,0-1 1 0 0,0 1-1 0 0,0 0 1 0 0,0-1-1 0 0,0 1 1 0 0,0 0-1 0 0,0-1 0 0 0,0 1 1 0 0,0 0-1 0 0,1-1 1 0 0,-1 1-1 0 0,0 0 1 0 0,0-1-1 0 0,0 1 0 0 0,0 0-9 0 0,4 1 686 0 0,-3 8 586 0 0,-3 9 4018 0 0,-7 9-2781 0 0,3-3-1662 0 0,1-4-365 0 0,2-12-361 0 0,1 1 1 0 0,0-1-1 0 0,1 0 0 0 0,0 1 1 0 0,0-1-1 0 0,0 1 1 0 0,2 8-122 0 0,-2 15 214 0 0,-2 17 64 0 0,-1 12 125 0 0,2 26-403 0 0,1 29 176 0 0,0-50-321 0 0,3 12 145 0 0,0-48 1101 0 0,2 26-2060 0 0,5 27-4772 0 0,-5-62 4236 0 0,0 1-1 0 0,1-1 0 0 0,1-1 1 0 0,1 1-1 0 0,3 4 1496 0 0,3 2-548 0 0</inkml:trace>
  <inkml:trace contextRef="#ctx0" brushRef="#br0" timeOffset="1">3140 101 0 0 0,'-1'0'24'0'0,"0"0"0"0"0,0 0 0 0 0,1 0 1 0 0,-1 0-1 0 0,0 0 0 0 0,0 0 0 0 0,0 0 0 0 0,1-1 0 0 0,-1 1 0 0 0,0 0 0 0 0,0 0 1 0 0,1 0-1 0 0,-1-1 0 0 0,0 1 0 0 0,1-1 0 0 0,-1 1-24 0 0,-10-3 458 0 0,11 3-450 0 0,-1 0 0 0 0,1 0 1 0 0,0 0-1 0 0,0 0 0 0 0,-1 0 0 0 0,1 0 0 0 0,0 1 0 0 0,-1-1 1 0 0,1 0-1 0 0,0 0 0 0 0,0 0 0 0 0,-1 0 0 0 0,1 1 0 0 0,0-1 0 0 0,0 0 1 0 0,0 0-1 0 0,-1 0 0 0 0,1 1 0 0 0,0-1 0 0 0,0 0 0 0 0,0 0 1 0 0,0 1-1 0 0,-1-1 0 0 0,1 0 0 0 0,0 1 0 0 0,0-1 0 0 0,0 0 0 0 0,0 0 1 0 0,0 1-1 0 0,0-1 0 0 0,0 0 0 0 0,0 1 0 0 0,0-1 0 0 0,0 0 1 0 0,0 1-9 0 0,-1 7 120 0 0,0-1 90 0 0,0 0-1 0 0,0 0 1 0 0,1-1-1 0 0,1 5-209 0 0,2 62 5229 0 0,-5 44-5229 0 0,2 34 1348 0 0,2 14-958 0 0,-3-142-828 0 0,-1-1-1 0 0,-2 6 439 0 0,2-14-239 0 0,-2-6-1493 0 0,-1-9-659 0 0,4 0 2255 0 0,0 0-1 0 0,0 0 1 0 0,0-1 0 0 0,0 1 0 0 0,0 0 0 0 0,0-1 0 0 0,1 1 0 0 0,-1 0 0 0 0,0-1 0 0 0,1 1 0 0 0,-1-1 136 0 0,-2-13-107 0 0,0-1 1 0 0,1 1-1 0 0,1-1 0 0 0,0-11 107 0 0,-2-27-97 0 0,-5-65-2 0 0,7 107 96 0 0,1-1 0 0 0,0 0 0 0 0,3-12 3 0 0,-1-1 1 0 0,0 11 13 0 0,1 0-1 0 0,0-1 0 0 0,1 1 0 0 0,2-4-13 0 0,9-38 74 0 0,2-25 46 0 0,-16 77-109 0 0,0-1 0 0 0,0 1 0 0 0,1-1 0 0 0,0 1 0 0 0,0 0 0 0 0,1 0 0 0 0,0 0 0 0 0,0 0 0 0 0,2-3-11 0 0,-2 5 8 0 0,-1 0 1 0 0,1 0-1 0 0,0 1 1 0 0,0-1-1 0 0,0 1 1 0 0,1-1 0 0 0,-1 1-1 0 0,0 0 1 0 0,1 1-1 0 0,-1-1 1 0 0,1 1 0 0 0,0-1-1 0 0,-1 1 1 0 0,2 0-9 0 0,-2 0 16 0 0,0 0 0 0 0,0 1 1 0 0,1-1-1 0 0,-1 1 0 0 0,0 0 0 0 0,0 0 1 0 0,1 0-1 0 0,-1 0 0 0 0,0 1 0 0 0,1-1 1 0 0,-1 1-1 0 0,0 0 0 0 0,0 0 0 0 0,0 0 1 0 0,2 1-17 0 0,3 2 256 0 0,-1 1 0 0 0,1 0 0 0 0,-1 0 0 0 0,0 0 0 0 0,0 2-256 0 0,3 2 675 0 0,35 27 3550 0 0,-23-20-3748 0 0,0-1-1 0 0,5 1-476 0 0,-19-12 109 0 0,-1 0-1 0 0,-1 0 0 0 0,1 0 0 0 0,0 1 0 0 0,-1 0 0 0 0,0 0 1 0 0,0 1-1 0 0,-1 0 0 0 0,4 4-108 0 0,-8-8 28 0 0,-1 0 0 0 0,1 0 0 0 0,-1 1 0 0 0,1-1 0 0 0,-1 0 0 0 0,0 0 0 0 0,0 0 0 0 0,0 1 0 0 0,0-1 0 0 0,0 0 0 0 0,0 0 0 0 0,-1 0 0 0 0,1 1 0 0 0,-1-1 0 0 0,0 0 0 0 0,0 0 0 0 0,1 0 0 0 0,-1 0 0 0 0,0 0 0 0 0,-1 0 0 0 0,1 0 0 0 0,0-1 0 0 0,0 1 0 0 0,-1 0 0 0 0,1-1 0 0 0,-1 1 0 0 0,-1 0-28 0 0,-43 31 82 0 0,-3-1-82 0 0,29-20-1571 0 0,-1-1 1 0 0,0 0 0 0 0,-20 5 1570 0 0,19-7-3511 0 0,-14 5 1942 0 0,33-13 1533 0 0,0-1 1 0 0,1 1 0 0 0,-1-1-1 0 0,0 0 1 0 0,0 0 0 0 0,1 0 0 0 0,-1 0-1 0 0,0 0 1 0 0,0 0 0 0 0,1-1 0 0 0,-1 0-1 0 0,0 1 36 0 0,-12-7-408 0 0</inkml:trace>
  <inkml:trace contextRef="#ctx0" brushRef="#br0" timeOffset="2">6417 175 0 0 0,'0'0'14'0'0,"0"0"1"0"0,0 0-1 0 0,0 0 1 0 0,0-1-1 0 0,0 1 1 0 0,0 0-1 0 0,-1 0 0 0 0,1 0 1 0 0,0-1-1 0 0,0 1 1 0 0,0 0-1 0 0,0 0 0 0 0,0 0 1 0 0,0 0-1 0 0,-1-1 1 0 0,1 1-1 0 0,0 0 1 0 0,0 0-1 0 0,0 0 0 0 0,0 0 1 0 0,-1 0-1 0 0,1 0 1 0 0,0 0-1 0 0,0-1 0 0 0,0 1 1 0 0,-1 0-1 0 0,1 0 1 0 0,0 0-1 0 0,0 0 1 0 0,0 0-1 0 0,-1 0 0 0 0,1 0 1 0 0,0 0-1 0 0,0 0 1 0 0,0 0-1 0 0,-1 0 0 0 0,1 0 1 0 0,0 0-1 0 0,0 0 1 0 0,0 0-1 0 0,-1 1 1 0 0,1-1-1 0 0,0 0 0 0 0,0 0 1 0 0,0 0-1 0 0,-1 0 1 0 0,1 0-1 0 0,0 0 0 0 0,0 0 1 0 0,0 1-1 0 0,0-1 1 0 0,0 0-1 0 0,-1 0 1 0 0,1 0-1 0 0,0 0 0 0 0,0 1 1 0 0,0-1-15 0 0,-4 3-35 0 0,3-3 47 0 0,1 1 1 0 0,-1-1-1 0 0,1 1 0 0 0,-1 0 1 0 0,1-1-1 0 0,0 1 1 0 0,-1 0-1 0 0,1-1 0 0 0,0 1 1 0 0,-1 0-1 0 0,1-1 0 0 0,0 1 1 0 0,0 0-1 0 0,0 0 1 0 0,-1-1-1 0 0,1 1 0 0 0,0 0 1 0 0,0 0-13 0 0,-2 7 92 0 0,-2 1-15 0 0,1-1 0 0 0,0 1 0 0 0,0 0 0 0 0,-1 6-77 0 0,-5 15 85 0 0,7-21-61 0 0,0 0 1 0 0,0 0-1 0 0,1 0 0 0 0,0 1 1 0 0,0-1-25 0 0,-2 22 70 0 0,-6 43 237 0 0,4 0 1 0 0,3 56-308 0 0,2-101 616 0 0,2 0 0 0 0,1 6-616 0 0,-1-25 792 0 0,0 1 0 0 0,0-1 0 0 0,1 0-1 0 0,0 0 1 0 0,1 0 0 0 0,0 0 0 0 0,4 6-792 0 0,-6-12 111 0 0,1-1 1 0 0,-1 0 0 0 0,1 0 0 0 0,-1 0-1 0 0,1-1 1 0 0,0 1 0 0 0,0-1 0 0 0,0 1 0 0 0,0-1-1 0 0,1 0 1 0 0,-1 0 0 0 0,1 0 0 0 0,-1-1-1 0 0,1 1 1 0 0,-1-1 0 0 0,1 0 0 0 0,2 1-112 0 0,8 1 127 0 0,0-1 1 0 0,1 0 0 0 0,0-1 0 0 0,-1-1-128 0 0,0 1 97 0 0,213 9 266 0 0,-215-8-548 0 0,0 0 0 0 0,-1 0 0 0 0,8 4 185 0 0,18 3-1347 0 0,-16-6-2901 0 0,-1 2 1 0 0,18 6 4247 0 0,-5 3-227 0 0,-15-6-41 0 0,-1-4-28 0 0</inkml:trace>
  <inkml:trace contextRef="#ctx0" brushRef="#br0" timeOffset="3">6422 509 0 0 0,'0'-3'49'0'0,"0"1"-1"0"0,0 0 1 0 0,1-1 0 0 0,-1 1 0 0 0,1 0-1 0 0,0 0 1 0 0,0 0 0 0 0,-1-1 0 0 0,1 1-1 0 0,1 0 1 0 0,-1 0 0 0 0,0 0 0 0 0,0 0-1 0 0,1 1 1 0 0,-1-1 0 0 0,1 0 0 0 0,0 1-1 0 0,-1-1 1 0 0,1 1 0 0 0,0-1 0 0 0,0 1-1 0 0,1-1-48 0 0,4-2 20 0 0,1 0-1 0 0,-1 1 0 0 0,1-1 0 0 0,0 1 0 0 0,5-1-19 0 0,17-3 21 0 0,-1 2 0 0 0,1 0 0 0 0,2 2-21 0 0,8-1-57 0 0,-8 1-684 0 0,27 2 741 0 0,-41 1-265 0 0</inkml:trace>
  <inkml:trace contextRef="#ctx0" brushRef="#br0" timeOffset="4">6341 289 272 0 0,'2'-2'184'0'0,"1"1"0"0"0,0-1 0 0 0,0 1 0 0 0,-1-1-1 0 0,1 1 1 0 0,0 0 0 0 0,0 0 0 0 0,0 0 0 0 0,1 1-184 0 0,3-3 145 0 0,31-11 275 0 0,-24 9-305 0 0,-1 0 1 0 0,1 1-1 0 0,2-1-115 0 0,9 1-20 0 0,22 0 20 0 0,-11 0-325 0 0,25-1-434 0 0,22 3 759 0 0,-30 0-216 0 0,3 1-30 0 0</inkml:trace>
  <inkml:trace contextRef="#ctx0" brushRef="#br0" timeOffset="5">9895 293 0 0 0,'0'0'2'0'0,"-1"0"0"0"0,1 0 1 0 0,0 0-1 0 0,-1 0 0 0 0,1 0 0 0 0,0 0 0 0 0,-1 0 0 0 0,1 0 1 0 0,0 0-1 0 0,0 0 0 0 0,-1 0 0 0 0,1 0 0 0 0,0 0 1 0 0,-1 0-1 0 0,1 1 0 0 0,0-1 0 0 0,0 0 0 0 0,-1 0 1 0 0,1 0-1 0 0,0 1 0 0 0,0-1 0 0 0,-1 0 0 0 0,1 0 0 0 0,0 1 1 0 0,0-1-1 0 0,0 0 0 0 0,0 0 0 0 0,-1 1 0 0 0,1-1 1 0 0,0 0-1 0 0,0 1 0 0 0,0-1 0 0 0,0 0 0 0 0,0 0 0 0 0,0 1 1 0 0,0-1-1 0 0,0 0 0 0 0,0 1 0 0 0,0-1-2 0 0,2 16 299 0 0,0-1-126 0 0,-4-1-143 0 0,0 0 0 0 0,1 0-1 0 0,0 0 1 0 0,1 1 0 0 0,1-1-1 0 0,1 3-29 0 0,-1 20 18 0 0,1 61 69 0 0,-8 57-87 0 0,-1-77 24 0 0,7-77-23 0 0,-1 0 0 0 0,1 0 0 0 0,0 0 0 0 0,-1 0 0 0 0,1 0 0 0 0,-1 0 0 0 0,1 0 0 0 0,-1 0 0 0 0,1 0 0 0 0,-1 0 0 0 0,0 0 0 0 0,0 0 0 0 0,1 0 0 0 0,-1 0 0 0 0,0 0 0 0 0,0-1 0 0 0,0 1 0 0 0,0 0 0 0 0,0 0 0 0 0,0-1 0 0 0,0 1 0 0 0,-1-1-1 0 0,-6 6 25 0 0,6-9-18 0 0,1-1 0 0 0,0 0 0 0 0,0 1-1 0 0,0-1 1 0 0,0 0 0 0 0,0-1-7 0 0,4-4 7 0 0,-1-5 1 0 0,-17-95 25 0 0,11 80-4 0 0,2 14 12 0 0,1 0 1 0 0,0-11-42 0 0,1-12 171 0 0,-3-16-171 0 0,-1-6 100 0 0,-3 4-30 0 0,1 7-17 0 0,-1 0 11 0 0,8 3 34 0 0,-1 37-56 0 0,1 0-1 0 0,0-1 0 0 0,0 1 0 0 0,1 0 1 0 0,0 0-1 0 0,1 0 0 0 0,-1 1 1 0 0,2-1-1 0 0,1-3-41 0 0,6-15 87 0 0,-9 21-72 0 0,1 0-1 0 0,0 1 1 0 0,1 0-1 0 0,-1-1 1 0 0,1 1 0 0 0,0 0-1 0 0,0 1 1 0 0,1-1-1 0 0,-1 1 1 0 0,1 0 0 0 0,0 0-1 0 0,0 0 1 0 0,1 1-1 0 0,-1-1 1 0 0,1 1 0 0 0,-1 1-1 0 0,1-1 1 0 0,0 1-1 0 0,1 0-14 0 0,4-2 24 0 0,0 1 1 0 0,0 0-1 0 0,0 1 0 0 0,1 0 0 0 0,-1 1 0 0 0,1 0 0 0 0,-1 1 1 0 0,1 0-1 0 0,-1 1 0 0 0,3 0-24 0 0,-10 0 135 0 0,-1 0 0 0 0,1-1 0 0 0,-1 1 0 0 0,1 1 0 0 0,-1-1 0 0 0,1 1 1 0 0,-1-1-1 0 0,0 1 0 0 0,1 0 0 0 0,-1 0 0 0 0,0 0 0 0 0,-1 1 0 0 0,1-1 0 0 0,0 1 0 0 0,0-1 0 0 0,-1 1 0 0 0,0 0 0 0 0,0 0 1 0 0,0 0-1 0 0,2 3-135 0 0,-1 1 484 0 0,0 0 1 0 0,0 0-1 0 0,-1 1 1 0 0,0-1-1 0 0,0 1 1 0 0,-1-1 0 0 0,0 1-1 0 0,0 0 1 0 0,-1 2-485 0 0,0-4 108 0 0,-1 1 1 0 0,0-1-1 0 0,0 0 1 0 0,-1 0-1 0 0,0 0 1 0 0,0 0 0 0 0,0 0-1 0 0,-1 0 1 0 0,0-1-1 0 0,-3 5-108 0 0,-6 16 132 0 0,9-21-112 0 0,0-1 1 0 0,0 0-1 0 0,0 0 0 0 0,-1-1 0 0 0,1 1 0 0 0,-1-1 0 0 0,0 0 0 0 0,-3 3-20 0 0,-9 8 33 0 0,4-3-10 0 0,0 0 0 0 0,-1-2 0 0 0,0 1-1 0 0,-1-1 1 0 0,-3 1-23 0 0,15-9-3 0 0,1 0-1 0 0,0 1 0 0 0,-1-1 1 0 0,1 0-1 0 0,0 1 0 0 0,0-1 0 0 0,0 1 1 0 0,0-1-1 0 0,1 1 0 0 0,-1-1 1 0 0,0 1-1 0 0,1 0 0 0 0,-1-1 0 0 0,1 1 1 0 0,-1 0 3 0 0,-8 16-3 0 0,2-12-10 0 0,3-1 24 0 0,9 2 32 0 0,4 14 172 0 0,6-9 30 0 0,-12-10-168 0 0,-1 0 1 0 0,1 0-1 0 0,-1 0 1 0 0,1 1-1 0 0,-1-1 0 0 0,1 2-77 0 0,-2-3 45 0 0,1 1 0 0 0,0-1 0 0 0,0 1 0 0 0,-1-1 0 0 0,1 0-1 0 0,0 0 1 0 0,0 0 0 0 0,0 0 0 0 0,0 0 0 0 0,0-1 0 0 0,0 1 0 0 0,0-1-1 0 0,0 1 1 0 0,1-1 0 0 0,-1 0 0 0 0,0 0-45 0 0,15 4 309 0 0,20 7 378 0 0,-25-8-495 0 0,0 1-1 0 0,-1-1 1 0 0,0 2-1 0 0,0-1 1 0 0,0 2 0 0 0,2 1-192 0 0,14 11 196 0 0,0 2 0 0 0,-1 0 1 0 0,-1 2-1 0 0,4 6-196 0 0,113 124 217 0 0,-111-119-164 0 0,10 10-334 0 0,-37-38-131 0 0,0 0 0 0 0,1 0 0 0 0,0-1 0 0 0,0 1 0 0 0,0-1 0 0 0,0 0 0 0 0,1-1 412 0 0,-6-2-35 0 0,1-1 0 0 0,-1 0 0 0 0,0 0 1 0 0,0 0-1 0 0,0 0 0 0 0,0 0 0 0 0,1 0 1 0 0,-1 0-1 0 0,0 1 0 0 0,0-1 0 0 0,0 0 1 0 0,0 0-1 0 0,0 0 0 0 0,1 0 0 0 0,-1 1 1 0 0,0-1-1 0 0,0 0 0 0 0,0 0 0 0 0,0 0 1 0 0,0 1-1 0 0,0-1 0 0 0,0 0 0 0 0,0 0 1 0 0,0 0-1 0 0,0 1 0 0 0,0-1 0 0 0,0 0 1 0 0,0 0-1 0 0,0 0 0 0 0,0 1 0 0 0,0-1 1 0 0,0 0 34 0 0,-4 11-1541 0 0</inkml:trace>
  <inkml:trace contextRef="#ctx0" brushRef="#br0" timeOffset="6">13538 77 0 0 0,'1'-8'206'0'0,"0"0"1"0"0,0-1-1 0 0,-1 1 1 0 0,0 0-1 0 0,-1 0 1 0 0,0-7-207 0 0,-3 64 1470 0 0,2-8 5191 0 0,-2 6-6661 0 0,-1 31 1414 0 0,1 449 542 0 0,2-504-1943 0 0,2-18-137 0 0,-1 0 0 0 0,0 0-1 0 0,1 0 1 0 0,0 0 0 0 0,1 0 0 0 0,-1 0-1 0 0,1 0 1 0 0,0 0 0 0 0,0 0-1 0 0,0 0 125 0 0,8-23-7920 0 0,3-9 6524 0 0,-1-1-1 0 0,3-16 1397 0 0,-7 23-274 0 0,-1 2-1 0 0</inkml:trace>
  <inkml:trace contextRef="#ctx0" brushRef="#br0" timeOffset="7">13802 166 0 0 0,'39'-21'328'0'0,"-20"11"-147"0"0,-10 6-113 0 0,-1 1 0 0 0,0-1 0 0 0,1 1 1 0 0,0 1-1 0 0,-1 0 0 0 0,1 0 0 0 0,8 0-68 0 0,-19 6 86 0 0,0 0 0 0 0,-1-1 1 0 0,1 1-1 0 0,-1-1 1 0 0,1 1-1 0 0,-2 0-86 0 0,-56 64 324 0 0,15-18 58 0 0,-17 27-382 0 0,-24 46 1916 0 0,72-101 1034 0 0,-31 49 1014 0 0,30-47-2437 0 0,15-24-1502 0 0,0 0 1 0 0,0 1 0 0 0,1-1-1 0 0,-1 0 1 0 0,0 0 0 0 0,0 1 0 0 0,0-1-1 0 0,1 0 1 0 0,-1 0 0 0 0,0 0-1 0 0,0 1 1 0 0,1-1 0 0 0,-1 0-1 0 0,0 0 1 0 0,0 0 0 0 0,1 0 0 0 0,-1 0-1 0 0,0 0 1 0 0,1 0 0 0 0,-1 0-1 0 0,0 1 1 0 0,0-1 0 0 0,1 0-1 0 0,-1 0 1 0 0,0 0 0 0 0,1 0-1 0 0,-1 0 1 0 0,1-1-26 0 0,12 2 430 0 0,-11-1-320 0 0,70 3 1187 0 0,-48-3-1218 0 0,-1 0 0 0 0,1 2 1 0 0,-1 1-1 0 0,0 0 0 0 0,0 2 0 0 0,1 1-79 0 0,-6 0-123 0 0,-1 0 0 0 0,0 1 0 0 0,-1 1 0 0 0,0 0 0 0 0,0 1 0 0 0,-1 1-1 0 0,8 6 124 0 0,29 27-3984 0 0,-18-18-3283 0 0,-22-19 5734 0 0</inkml:trace>
  <inkml:trace contextRef="#ctx0" brushRef="#br0" timeOffset="8">16785 849 0 0 0,'-1'2'0'0'0,"1"0"-1"0"0,0 0 0 0 0,-1 0 0 0 0,1 0 0 0 0,-1 0 0 0 0,1-1 1 0 0,-1 1-1 0 0,0 0 0 0 0,0-1 0 0 0,0 1 0 0 0,0 0 0 0 0,-1 0 1 0 0,1 0 15 0 0,0 0 1 0 0,-1 1 0 0 0,1-1-1 0 0,0 0 1 0 0,0 1 0 0 0,0-1 0 0 0,0 1 0 0 0,1 0-16 0 0,-4 12 221 0 0,3-8-75 0 0,-1-1 0 0 0,1 1-1 0 0,1 0 1 0 0,-1 1-146 0 0,13-45 408 0 0,-8 22-353 0 0,1 1-1 0 0,0-1 0 0 0,2 0-54 0 0,8-27 60 0 0,1-3 36 0 0,16-29-96 0 0,-8 19 77 0 0,0-4 84 0 0,1-5 110 0 0,3 2 0 0 0,11-16-271 0 0,-21 50 145 0 0,12-14-145 0 0,2-2 202 0 0,-28 35-114 0 0,-4 8 84 0 0,1 1 1 0 0,-1-1 0 0 0,0 0 0 0 0,1 1 0 0 0,-1-1 0 0 0,0 1-1 0 0,1-1 1 0 0,-1 1 0 0 0,1-1 0 0 0,-1 0 0 0 0,1 1 0 0 0,-1 0-1 0 0,1-1 1 0 0,-1 1 0 0 0,1-1 0 0 0,-1 1 0 0 0,1 0-1 0 0,-1-1 1 0 0,1 1-173 0 0,0 0 1593 0 0,-1 1-1434 0 0,-1 0 1 0 0,1 1 0 0 0,0-1 0 0 0,0 1-1 0 0,0-1 1 0 0,1 1 0 0 0,-1-1 0 0 0,0 1 0 0 0,0-1-1 0 0,1 1 1 0 0,-1-1 0 0 0,1 1 0 0 0,-1-1-1 0 0,1 0 1 0 0,0 1 0 0 0,-1-1 0 0 0,1 0-1 0 0,0 0 1 0 0,0 0 0 0 0,0 1 0 0 0,0-1 0 0 0,0 0-1 0 0,0 0 1 0 0,0 0 0 0 0,1 0-160 0 0,5 5 352 0 0,-6-5-328 0 0,-1-1 1 0 0,1 1-1 0 0,0-1 1 0 0,-1 1 0 0 0,1 0-1 0 0,0-1 1 0 0,0 1-1 0 0,-1-1 1 0 0,1 0 0 0 0,0 1-1 0 0,0-1 1 0 0,0 0-1 0 0,-1 1 1 0 0,2-1-25 0 0,1 1 71 0 0,0 1 0 0 0,0-1 0 0 0,0 1 0 0 0,0 0 0 0 0,0 0 0 0 0,-1 0 0 0 0,1 0-1 0 0,-1 1 1 0 0,1-1 0 0 0,-1 1 0 0 0,0-1 0 0 0,1 2-71 0 0,9 10 355 0 0,-10-11-305 0 0,0 0 0 0 0,-1 1 0 0 0,1-1 0 0 0,-1 0 0 0 0,0 1 0 0 0,0-1 1 0 0,0 1-1 0 0,-1-1 0 0 0,1 1 0 0 0,-1-1 0 0 0,0 1 0 0 0,0-1 1 0 0,0 4-51 0 0,0 0 56 0 0,1-1 1 0 0,-1 1 0 0 0,1-1-1 0 0,1 5-56 0 0,-1-7 18 0 0,0 0 1 0 0,0 0-1 0 0,0 1 0 0 0,-1-1 0 0 0,0 0 0 0 0,0 3-18 0 0,0-3 10 0 0,0 0 1 0 0,0 0-1 0 0,0 0 0 0 0,1 0 1 0 0,0 0-1 0 0,-1 0 1 0 0,2 1-11 0 0,9 29 77 0 0,-1 0 1 0 0,4 22-78 0 0,14 62-1140 0 0,-18-82 206 0 0,1 2-1252 0 0,2 8-4884 0 0,7 18 4929 0 0,-16-49 1843 0 0</inkml:trace>
  <inkml:trace contextRef="#ctx0" brushRef="#br0" timeOffset="9">16873 616 856 0 0,'-12'0'1120'0'0,"3"0"401"0"0,3 0 5432 0 0,2 0-5264 0 0,2 2-913 0 0,2-1 512 0 0,2-1-328 0 0,6 0-272 0 0,3 0-304 0 0,1-1 17 0 0,3-5-25 0 0,2 2-192 0 0,8-4-184 0 0,4 5-416 0 0,5 0-545 0 0,2-3 705 0 0,7 4-504 0 0,7 6-552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2:05:58.24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0 341 0 0 0,'74'-28'940'0'0,"-48"18"-634"0"0,1 1-1 0 0,0 1 0 0 0,0 1 1 0 0,0 2-1 0 0,27-2-305 0 0,34 1 1115 0 0,20 3-1115 0 0,10 1 3464 0 0,304-34 342 0 0,-153 10-2970 0 0,-194 20-714 0 0,326-20 229 0 0,-299 24-355 0 0,492-7 20 0 0,-114 7 31 0 0,166 0 337 0 0,-333 8-84 0 0,-130-2-108 0 0,36 3 97 0 0,47 0 10 0 0,-36-3-138 0 0,86 0 81 0 0,1135-35 469 0 0,-962 18-518 0 0,-81 4 27 0 0,1158 0 739 0 0,-1183 23-756 0 0,-110-3-82 0 0,312 12 57 0 0,226 6-49 0 0,1036 16-41 0 0,-1538-37-118 0 0,1655 31 24 0 0,-766-43 1332 0 0,-17-8-254 0 0,-957 9-1034 0 0,21 3 1 0 0,-131-2-15 0 0,429-2-63 0 0,523 1-99 0 0,-352 6-301 0 0,-368 1 19 0 0,288 1-1127 0 0,-211-11-256 0 0,272-28-2226 0 0,-158-5-5654 0 0,-487 36 9967 0 0,103-2-837 0 0,-78 3 291 0 0,-11 0-37 0 0</inkml:trace>
  <inkml:trace contextRef="#ctx0" brushRef="#br0" timeOffset="1">23137 34 408 0 0,'-13'-2'934'0'0,"-10"-3"-328"0"0,11-3 8098 0 0,15 6-5213 0 0,15-5-2353 0 0,10 3-409 0 0,0 1 1 0 0,0 1 0 0 0,1 1 0 0 0,4 2-730 0 0,5-1 523 0 0,16 1-219 0 0,0 2-1 0 0,-1 3 1 0 0,1 1 0 0 0,-1 3 0 0 0,-1 3 0 0 0,0 1 0 0 0,0 3 0 0 0,10 7-304 0 0,-29-7 65 0 0,-31-15-53 0 0,0-1 1 0 0,0 1-1 0 0,0-1 0 0 0,0 1 1 0 0,0 0-1 0 0,0 0 0 0 0,-1 0 1 0 0,1 0-1 0 0,-1 0 1 0 0,1 0-1 0 0,-1 0 0 0 0,1 2-12 0 0,-1-3 13 0 0,-1 0-1 0 0,0 0 0 0 0,0 0 0 0 0,0 0 1 0 0,0 0-1 0 0,0 0 0 0 0,-1 0 0 0 0,1 0 1 0 0,0 0-1 0 0,0 0 0 0 0,-1 0 1 0 0,1 0-1 0 0,-1 0 0 0 0,1-1 0 0 0,0 1 1 0 0,-1 0-1 0 0,0 0 0 0 0,1 0 1 0 0,-1 0-1 0 0,1-1 0 0 0,-1 1 0 0 0,0 0 1 0 0,0-1-1 0 0,1 1 0 0 0,-1-1 1 0 0,0 1-1 0 0,0 0 0 0 0,0-1 0 0 0,0 0 1 0 0,0 1-13 0 0,-31 13 305 0 0,-18-2 120 0 0,5-1-90 0 0,-43 12 160 0 0,9-2 245 0 0,-15 9-740 0 0,68-21 74 0 0,0 1 18 0 0,0 0-1 0 0,0 1 1 0 0,1 2-92 0 0,17-8-1 0 0,1-1 1 0 0,-1 1 0 0 0,1 1-1 0 0,0-1 1 0 0,1 1 0 0 0,-1 0-1 0 0,1 1 1 0 0,1 0 0 0 0,-1 0 0 0 0,1 0-1 0 0,-3 5 1 0 0,7-9-65 0 0,0-1 0 0 0,-1 2 0 0 0,1-1-1 0 0,0 0 1 0 0,0 0 0 0 0,1 0 0 0 0,-1 0 0 0 0,1 1-1 0 0,0-1 1 0 0,-1 0 0 0 0,1 0 0 0 0,1 1 0 0 0,-1-1 0 0 0,0 0-1 0 0,1 0 1 0 0,0 1 0 0 0,-1-1 0 0 0,1 0 0 0 0,1 0-1 0 0,-1 0 1 0 0,0 0 0 0 0,1 0 0 0 0,-1 0 0 0 0,3 2 65 0 0,2 4-1042 0 0,1-1 0 0 0,0 1 0 0 0,0-1 1 0 0,1-1-1 0 0,0 1 0 0 0,7 4 1042 0 0,-8-7-1017 0 0,0 0 0 0 0,0 0 0 0 0,1-1 0 0 0,0 0-1 0 0,0-1 1 0 0,0 1 0 0 0,2-1 1017 0 0,24 10-7798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2:05:58.24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146 79 0 0 0,'2'-15'398'0'0,"-1"9"268"0"0,0 0-1 0 0,1 0 1 0 0,-1 0-1 0 0,1 0 1 0 0,0 1 0 0 0,1-3-666 0 0,-2 6 7108 0 0,1-12-2218 0 0,0 9-4208 0 0,-1 7 1373 0 0,0 5-1882 0 0,0 0 0 0 0,-1 0 0 0 0,1 0 0 0 0,-2 0-1 0 0,0 5-172 0 0,0 4 168 0 0,-3 37 371 0 0,-3 1-1 0 0,-6 17-538 0 0,-1 9 397 0 0,10-58-293 0 0,-3 18 241 0 0,3 0 0 0 0,-1 25-345 0 0,5-63 13 0 0,0 1 0 0 0,0-1-1 0 0,1 1 1 0 0,-1-1-1 0 0,0 0 1 0 0,1 1-1 0 0,-1-1 1 0 0,1 1 0 0 0,0-1-1 0 0,0 0 1 0 0,0 0-1 0 0,0 1 1 0 0,0-1-1 0 0,1 0 1 0 0,-1 0 0 0 0,0 0-1 0 0,1 0 1 0 0,0-1-1 0 0,-1 1 1 0 0,1 0-1 0 0,0 0 1 0 0,0-1 0 0 0,1 1-13 0 0,1 0 7 0 0,1 1 1 0 0,0-1-1 0 0,0-1 1 0 0,-1 1-1 0 0,1-1 1 0 0,0 0-1 0 0,0 0 1 0 0,0 0-1 0 0,1-1 1 0 0,3 1-8 0 0,17-2-30 0 0,-1-1 1 0 0,0-1 0 0 0,5-2 29 0 0,44-4-742 0 0,66-5-4647 0 0,-104 13 2515 0 0</inkml:trace>
  <inkml:trace contextRef="#ctx0" brushRef="#br0" timeOffset="1">20 292 472 0 0,'0'1'132'0'0,"-1"-1"1"0"0,1 0-1 0 0,-1 0 0 0 0,0 0 1 0 0,1 0-1 0 0,-1 0 0 0 0,0 0 1 0 0,1 0-1 0 0,-1 0 0 0 0,1 0 1 0 0,-1 0-1 0 0,0 0 0 0 0,1 0 1 0 0,-1 0-1 0 0,0 0 0 0 0,1 0 0 0 0,-1-1 1 0 0,1 1-1 0 0,-1 0 0 0 0,1-1 1 0 0,-1 1-1 0 0,0 0 0 0 0,1-1 1 0 0,-1 1-1 0 0,1 0 0 0 0,0-1 1 0 0,-1 1-1 0 0,1-1 0 0 0,-1 0-132 0 0,1 0 573 0 0,-1 0-1 0 0,1 0 1 0 0,0-1-1 0 0,-1 1 1 0 0,1 0 0 0 0,0 0-1 0 0,0 0 1 0 0,0-1-1 0 0,0 1 1 0 0,0 0-1 0 0,0 0 1 0 0,0-1 0 0 0,1 1-1 0 0,-1-1-572 0 0,1-3 1550 0 0,1 1 0 0 0,0-1-1 0 0,-1 1 1 0 0,1 0 0 0 0,1-2-1550 0 0,6-6-202 0 0,-7 10 356 0 0,1 0-1 0 0,0 0 1 0 0,-1 1 0 0 0,1-1-1 0 0,0 1 1 0 0,0-1-1 0 0,0 1 1 0 0,0 0 0 0 0,0 0-1 0 0,0 0 1 0 0,0 0-1 0 0,0 1 1 0 0,3-1-154 0 0,9 0 13 0 0,0 0 0 0 0,7 1-13 0 0,-1 1-396 0 0,2-2-672 0 0,51-1-5096 0 0,33-6 6164 0 0,-36-5-4233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42B86-53D4-4F09-8434-4F0986E46D12}" type="datetimeFigureOut">
              <a:rPr lang="de-CH" smtClean="0"/>
              <a:t>02.02.2024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C08E5-CCF5-44E7-BB83-5ECBB7A0812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870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Hier stehen die Notizen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4506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Ein-/Ausgabe wird als Sequenz angegeben.</a:t>
            </a:r>
          </a:p>
          <a:p>
            <a:pPr marL="0" indent="0">
              <a:buNone/>
            </a:pPr>
            <a:r>
              <a:rPr lang="de-CH" dirty="0"/>
              <a:t>Es muss eindeutig erkennbar sein,</a:t>
            </a:r>
          </a:p>
          <a:p>
            <a:pPr marL="171450" indent="-171450">
              <a:buFontTx/>
              <a:buChar char="-"/>
            </a:pPr>
            <a:r>
              <a:rPr lang="de-CH" dirty="0"/>
              <a:t>ob zuerst eine Ein- oder Ausgabe erfolgt</a:t>
            </a:r>
          </a:p>
          <a:p>
            <a:pPr marL="171450" indent="-171450">
              <a:buFontTx/>
              <a:buChar char="-"/>
            </a:pPr>
            <a:r>
              <a:rPr lang="de-CH" dirty="0"/>
              <a:t>die folgende, unmissverständliche Abfolge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8432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0" i="0" dirty="0"/>
              <a:t>Die Testfallspezifikation kann erstellt werden, sobald die Anforderungen klar sind, noch bevor der erste Handgriff zur Umsetzung passiert.</a:t>
            </a:r>
          </a:p>
          <a:p>
            <a:r>
              <a:rPr lang="de-CH" b="0" i="0" dirty="0"/>
              <a:t>Ein Testfall referenziert immer eine Anforderung.</a:t>
            </a:r>
          </a:p>
          <a:p>
            <a:r>
              <a:rPr lang="de-CH" b="0" i="0" dirty="0"/>
              <a:t>Die Testfallspezifikation wird in der Phase «Planung» erstellt.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9706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NOK </a:t>
            </a:r>
            <a:r>
              <a:rPr lang="de-CH" dirty="0">
                <a:sym typeface="Wingdings" panose="05000000000000000000" pitchFamily="2" charset="2"/>
              </a:rPr>
              <a:t> Not OK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1354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7934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2940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2542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Ein Test referenziert immer einen Testfall.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Testprotokoll und Testbericht gehören zusammen. Erstellen Sie nie ein Protokoll ohne auch einen Bericht dazu zu verfassen.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4045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4684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4127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719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746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1354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="0" i="0" u="none" dirty="0"/>
              <a:t>Ein vollständiges Testkonzept begleitet das Projekt / den Auftrag von A bis 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="0" i="0" u="none" dirty="0"/>
              <a:t>Testen ist in Phasen aufgeteilt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="0" i="0" u="none" dirty="0"/>
              <a:t>Es entstehen 4 Dokumente zu den einzelnen Phasen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="0" i="0" u="none" dirty="0"/>
              <a:t>Die Testphasen lassen sich Projekt-/Auftragsphasen zuordnen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="0" i="0" u="none" dirty="0"/>
              <a:t>Die Phasenzuordnung in dieser Präsentation geschieht anhand von IPERKA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1710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de-CH" b="0" i="1" dirty="0"/>
              <a:t>* </a:t>
            </a:r>
            <a:r>
              <a:rPr lang="de-CH" sz="1400" dirty="0">
                <a:solidFill>
                  <a:srgbClr val="C00000"/>
                </a:solidFill>
              </a:rPr>
              <a:t>Kategorisierung nach den Typen: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rgbClr val="C00000"/>
                </a:solidFill>
              </a:rPr>
              <a:t>funktionalen Anforderungen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rgbClr val="C00000"/>
                </a:solidFill>
              </a:rPr>
              <a:t>Qualitätsanforderungen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rgbClr val="C00000"/>
                </a:solidFill>
              </a:rPr>
              <a:t>Randbedingungen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CH" sz="1200" dirty="0">
              <a:solidFill>
                <a:srgbClr val="C00000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CH" sz="1200" dirty="0">
                <a:solidFill>
                  <a:srgbClr val="C00000"/>
                </a:solidFill>
              </a:rPr>
              <a:t>Grundsätzlich unterscheiden wir: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CH" sz="1200" dirty="0">
                <a:solidFill>
                  <a:srgbClr val="C00000"/>
                </a:solidFill>
              </a:rPr>
              <a:t>- funktionale Anforderungen </a:t>
            </a:r>
          </a:p>
          <a:p>
            <a:pPr marL="0" lvl="0" indent="0">
              <a:buFontTx/>
              <a:buNone/>
            </a:pPr>
            <a:r>
              <a:rPr lang="de-CH" sz="1200" dirty="0">
                <a:solidFill>
                  <a:srgbClr val="C00000"/>
                </a:solidFill>
              </a:rPr>
              <a:t>- Nicht-funktionale Anforderungen</a:t>
            </a:r>
          </a:p>
          <a:p>
            <a:pPr marL="171450" lvl="0" indent="-171450">
              <a:buFontTx/>
              <a:buChar char="-"/>
            </a:pPr>
            <a:endParaRPr lang="de-CH" sz="1200" dirty="0">
              <a:solidFill>
                <a:srgbClr val="C00000"/>
              </a:solidFill>
            </a:endParaRPr>
          </a:p>
          <a:p>
            <a:pPr marL="0" lvl="0" indent="0">
              <a:buFontTx/>
              <a:buNone/>
            </a:pPr>
            <a:r>
              <a:rPr lang="de-CH" sz="1200" b="1" dirty="0">
                <a:solidFill>
                  <a:srgbClr val="C00000"/>
                </a:solidFill>
              </a:rPr>
              <a:t>Funktionale Anforderungen </a:t>
            </a:r>
            <a:r>
              <a:rPr lang="de-CH" sz="1200" dirty="0">
                <a:solidFill>
                  <a:srgbClr val="C00000"/>
                </a:solidFill>
              </a:rPr>
              <a:t>sind Anforderungen, welche beschreiben, was System/Programm können soll. Schlussendlich handelt es sich um alles, was der Benutzer an Funktionalität zu Verfügung gestellt bekommt und so auch mitbekommt.</a:t>
            </a:r>
          </a:p>
          <a:p>
            <a:pPr marL="0" lvl="0" indent="0">
              <a:buFontTx/>
              <a:buNone/>
            </a:pPr>
            <a:endParaRPr lang="de-CH" sz="1200" dirty="0">
              <a:solidFill>
                <a:srgbClr val="C00000"/>
              </a:solidFill>
            </a:endParaRPr>
          </a:p>
          <a:p>
            <a:pPr marL="0" lvl="0" indent="0">
              <a:buFontTx/>
              <a:buNone/>
            </a:pPr>
            <a:r>
              <a:rPr lang="de-CH" sz="1200" dirty="0">
                <a:solidFill>
                  <a:srgbClr val="C00000"/>
                </a:solidFill>
              </a:rPr>
              <a:t>Nicht-funktionale Anforderungen sind alle Anforderungen, welche darüber hinausgehen. Diese lassen sich aufteilen in:</a:t>
            </a:r>
          </a:p>
          <a:p>
            <a:pPr marL="171450" lvl="0" indent="-171450">
              <a:buFontTx/>
              <a:buChar char="-"/>
            </a:pPr>
            <a:r>
              <a:rPr lang="de-CH" sz="1200" dirty="0">
                <a:solidFill>
                  <a:srgbClr val="C00000"/>
                </a:solidFill>
              </a:rPr>
              <a:t>Qualitätsanforderungen</a:t>
            </a:r>
          </a:p>
          <a:p>
            <a:pPr marL="171450" lvl="0" indent="-171450">
              <a:buFontTx/>
              <a:buChar char="-"/>
            </a:pPr>
            <a:r>
              <a:rPr lang="de-CH" sz="1200" dirty="0">
                <a:solidFill>
                  <a:srgbClr val="C00000"/>
                </a:solidFill>
              </a:rPr>
              <a:t>Randbedingungen</a:t>
            </a:r>
          </a:p>
          <a:p>
            <a:pPr marL="171450" lvl="0" indent="-171450">
              <a:buFontTx/>
              <a:buChar char="-"/>
            </a:pPr>
            <a:endParaRPr lang="de-CH" sz="1200" dirty="0">
              <a:solidFill>
                <a:srgbClr val="C00000"/>
              </a:solidFill>
            </a:endParaRPr>
          </a:p>
          <a:p>
            <a:pPr marL="0" lvl="0" indent="0">
              <a:buFontTx/>
              <a:buNone/>
            </a:pPr>
            <a:r>
              <a:rPr lang="de-CH" sz="1200" b="1" dirty="0">
                <a:solidFill>
                  <a:srgbClr val="C00000"/>
                </a:solidFill>
              </a:rPr>
              <a:t>Qualitätsanforderungen</a:t>
            </a:r>
            <a:r>
              <a:rPr lang="de-CH" sz="1200" dirty="0">
                <a:solidFill>
                  <a:srgbClr val="C00000"/>
                </a:solidFill>
              </a:rPr>
              <a:t> beschreiben wirtschaftliche Abwägungen, welche das System betreffen. Was passiert, wenn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CH" sz="1200" dirty="0">
                <a:solidFill>
                  <a:srgbClr val="C00000"/>
                </a:solidFill>
              </a:rPr>
              <a:t>Kunden Fehlermeldungen bekommen, mit denen Sie nichts anfangen können?</a:t>
            </a:r>
          </a:p>
          <a:p>
            <a:pPr marL="171450" lvl="0" indent="-171450">
              <a:buFontTx/>
              <a:buChar char="-"/>
            </a:pPr>
            <a:r>
              <a:rPr lang="de-CH" sz="1200" dirty="0">
                <a:solidFill>
                  <a:srgbClr val="C00000"/>
                </a:solidFill>
              </a:rPr>
              <a:t>das Programm nur teilweise Verfügbar ist?</a:t>
            </a:r>
          </a:p>
          <a:p>
            <a:pPr marL="171450" lvl="0" indent="-171450">
              <a:buFontTx/>
              <a:buChar char="-"/>
            </a:pPr>
            <a:r>
              <a:rPr lang="de-CH" sz="1200" dirty="0">
                <a:solidFill>
                  <a:srgbClr val="C00000"/>
                </a:solidFill>
              </a:rPr>
              <a:t>der Output für Blinde mit den Verfügbaren Hilfsmitteln nicht brauchbar ist?</a:t>
            </a:r>
          </a:p>
          <a:p>
            <a:pPr marL="171450" lvl="0" indent="-171450">
              <a:buFontTx/>
              <a:buChar char="-"/>
            </a:pPr>
            <a:r>
              <a:rPr lang="de-CH" sz="1200" dirty="0">
                <a:solidFill>
                  <a:srgbClr val="C00000"/>
                </a:solidFill>
              </a:rPr>
              <a:t>das Programm mit den zu Verfügung gestellten Ressourcen nicht gut umgeht?</a:t>
            </a:r>
          </a:p>
          <a:p>
            <a:pPr marL="171450" lvl="0" indent="-171450">
              <a:buFontTx/>
              <a:buChar char="-"/>
            </a:pPr>
            <a:r>
              <a:rPr lang="de-CH" sz="1200">
                <a:solidFill>
                  <a:srgbClr val="C00000"/>
                </a:solidFill>
              </a:rPr>
              <a:t>das Programm </a:t>
            </a:r>
            <a:r>
              <a:rPr lang="de-CH" sz="1200" dirty="0">
                <a:solidFill>
                  <a:srgbClr val="C00000"/>
                </a:solidFill>
              </a:rPr>
              <a:t>nicht sicher ist?</a:t>
            </a:r>
          </a:p>
          <a:p>
            <a:pPr marL="171450" lvl="0" indent="-171450">
              <a:buFontTx/>
              <a:buChar char="-"/>
            </a:pPr>
            <a:r>
              <a:rPr lang="de-CH" sz="1200" dirty="0">
                <a:solidFill>
                  <a:srgbClr val="C00000"/>
                </a:solidFill>
              </a:rPr>
              <a:t>das Programm nur auf Windows 7 läuft?</a:t>
            </a:r>
          </a:p>
          <a:p>
            <a:pPr marL="171450" lvl="0" indent="-171450">
              <a:buFontTx/>
              <a:buChar char="-"/>
            </a:pPr>
            <a:r>
              <a:rPr lang="de-CH" sz="1200" dirty="0">
                <a:solidFill>
                  <a:srgbClr val="C00000"/>
                </a:solidFill>
              </a:rPr>
              <a:t>etc.</a:t>
            </a:r>
          </a:p>
          <a:p>
            <a:pPr marL="0" lvl="0" indent="0">
              <a:buFontTx/>
              <a:buNone/>
            </a:pPr>
            <a:r>
              <a:rPr lang="de-CH" sz="1200" dirty="0">
                <a:solidFill>
                  <a:srgbClr val="C00000"/>
                </a:solidFill>
              </a:rPr>
              <a:t>Es geht Fragen der Gebiete</a:t>
            </a:r>
          </a:p>
          <a:p>
            <a:pPr marL="171450" lvl="0" indent="-171450">
              <a:buFontTx/>
              <a:buChar char="-"/>
            </a:pPr>
            <a:r>
              <a:rPr lang="de-CH" sz="1200" dirty="0">
                <a:solidFill>
                  <a:srgbClr val="C00000"/>
                </a:solidFill>
              </a:rPr>
              <a:t>Benutzerfreundlichkeit</a:t>
            </a:r>
          </a:p>
          <a:p>
            <a:pPr marL="171450" lvl="0" indent="-171450">
              <a:buFontTx/>
              <a:buChar char="-"/>
            </a:pPr>
            <a:r>
              <a:rPr lang="de-CH" sz="1200" dirty="0">
                <a:solidFill>
                  <a:srgbClr val="C00000"/>
                </a:solidFill>
              </a:rPr>
              <a:t>Performanz</a:t>
            </a:r>
          </a:p>
          <a:p>
            <a:pPr marL="171450" lvl="0" indent="-171450">
              <a:buFontTx/>
              <a:buChar char="-"/>
            </a:pPr>
            <a:r>
              <a:rPr lang="de-CH" sz="1200" dirty="0">
                <a:solidFill>
                  <a:srgbClr val="C00000"/>
                </a:solidFill>
              </a:rPr>
              <a:t>Portierbarkeit</a:t>
            </a:r>
          </a:p>
          <a:p>
            <a:pPr marL="171450" lvl="0" indent="-171450">
              <a:buFontTx/>
              <a:buChar char="-"/>
            </a:pPr>
            <a:r>
              <a:rPr lang="de-CH" sz="1200" dirty="0">
                <a:solidFill>
                  <a:srgbClr val="C00000"/>
                </a:solidFill>
              </a:rPr>
              <a:t>Sicherheit</a:t>
            </a:r>
          </a:p>
          <a:p>
            <a:pPr marL="171450" lvl="0" indent="-171450">
              <a:buFontTx/>
              <a:buChar char="-"/>
            </a:pPr>
            <a:r>
              <a:rPr lang="de-CH" sz="1200" dirty="0">
                <a:solidFill>
                  <a:srgbClr val="C00000"/>
                </a:solidFill>
              </a:rPr>
              <a:t>Kompatibilität</a:t>
            </a:r>
          </a:p>
          <a:p>
            <a:pPr marL="171450" lvl="0" indent="-171450">
              <a:buFontTx/>
              <a:buChar char="-"/>
            </a:pPr>
            <a:r>
              <a:rPr lang="de-CH" sz="1200" dirty="0">
                <a:solidFill>
                  <a:srgbClr val="C00000"/>
                </a:solidFill>
              </a:rPr>
              <a:t>Zuverlässigkeit</a:t>
            </a:r>
          </a:p>
          <a:p>
            <a:pPr marL="171450" lvl="0" indent="-171450">
              <a:buFontTx/>
              <a:buChar char="-"/>
            </a:pPr>
            <a:r>
              <a:rPr lang="de-CH" sz="1200" dirty="0">
                <a:solidFill>
                  <a:srgbClr val="C00000"/>
                </a:solidFill>
              </a:rPr>
              <a:t>Wartbarkeit.</a:t>
            </a:r>
          </a:p>
          <a:p>
            <a:pPr marL="171450" lvl="0" indent="-171450">
              <a:buFontTx/>
              <a:buChar char="-"/>
            </a:pPr>
            <a:endParaRPr lang="de-CH" sz="1200" dirty="0">
              <a:solidFill>
                <a:srgbClr val="C00000"/>
              </a:solidFill>
            </a:endParaRPr>
          </a:p>
          <a:p>
            <a:pPr marL="0" lvl="0" indent="0">
              <a:buFontTx/>
              <a:buNone/>
            </a:pPr>
            <a:r>
              <a:rPr lang="de-CH" sz="1200" b="1" dirty="0">
                <a:solidFill>
                  <a:srgbClr val="C00000"/>
                </a:solidFill>
              </a:rPr>
              <a:t>Randbedingungen</a:t>
            </a:r>
            <a:r>
              <a:rPr lang="de-CH" sz="1200" dirty="0">
                <a:solidFill>
                  <a:srgbClr val="C00000"/>
                </a:solidFill>
              </a:rPr>
              <a:t> sind Kundenvorgaben, welche die Möglichkeiten in der Umsetzung einschränken. Folgende Faktoren können ausschlaggebend sein:</a:t>
            </a:r>
          </a:p>
          <a:p>
            <a:pPr marL="171450" lvl="0" indent="-171450">
              <a:buFontTx/>
              <a:buChar char="-"/>
            </a:pPr>
            <a:r>
              <a:rPr lang="de-CH" sz="1200" dirty="0">
                <a:solidFill>
                  <a:srgbClr val="C00000"/>
                </a:solidFill>
              </a:rPr>
              <a:t>organisatorische: Projekt (Termine, Budget), Unternehmensprozesse und –formen</a:t>
            </a:r>
          </a:p>
          <a:p>
            <a:pPr marL="171450" lvl="0" indent="-171450">
              <a:buFontTx/>
              <a:buChar char="-"/>
            </a:pPr>
            <a:r>
              <a:rPr lang="de-CH" sz="1200" dirty="0">
                <a:solidFill>
                  <a:srgbClr val="C00000"/>
                </a:solidFill>
              </a:rPr>
              <a:t>technische: Umsysteme und Schnittstellen, Technologien, eingesetzte Programmiersprachen, Plattformen</a:t>
            </a:r>
          </a:p>
          <a:p>
            <a:pPr marL="171450" lvl="0" indent="-171450">
              <a:buFontTx/>
              <a:buChar char="-"/>
            </a:pPr>
            <a:r>
              <a:rPr lang="de-CH" sz="1200" dirty="0">
                <a:solidFill>
                  <a:srgbClr val="C00000"/>
                </a:solidFill>
              </a:rPr>
              <a:t>kulturelle: Sprache</a:t>
            </a:r>
          </a:p>
          <a:p>
            <a:pPr marL="171450" lvl="0" indent="-171450">
              <a:buFontTx/>
              <a:buChar char="-"/>
            </a:pPr>
            <a:r>
              <a:rPr lang="de-CH" sz="1200" dirty="0">
                <a:solidFill>
                  <a:srgbClr val="C00000"/>
                </a:solidFill>
              </a:rPr>
              <a:t>normative: Gesetze (z.B. </a:t>
            </a:r>
            <a:r>
              <a:rPr lang="de-CH" dirty="0"/>
              <a:t>DSGVO), Normen</a:t>
            </a:r>
          </a:p>
          <a:p>
            <a:pPr marL="171450" lvl="0" indent="-171450">
              <a:buFontTx/>
              <a:buChar char="-"/>
            </a:pPr>
            <a:r>
              <a:rPr lang="de-CH" sz="1200" dirty="0">
                <a:solidFill>
                  <a:srgbClr val="C00000"/>
                </a:solidFill>
              </a:rPr>
              <a:t>Extrawürste: Präferenzen und spezielle Wünsche des Kunden</a:t>
            </a:r>
          </a:p>
          <a:p>
            <a:pPr marL="171450" lvl="0" indent="-171450">
              <a:buFontTx/>
              <a:buChar char="-"/>
            </a:pPr>
            <a:endParaRPr lang="de-CH" sz="1200" dirty="0">
              <a:solidFill>
                <a:srgbClr val="C00000"/>
              </a:solidFill>
            </a:endParaRPr>
          </a:p>
          <a:p>
            <a:pPr marL="0" lvl="0" indent="0">
              <a:buFontTx/>
              <a:buNone/>
            </a:pPr>
            <a:endParaRPr lang="de-CH" sz="1200" dirty="0">
              <a:solidFill>
                <a:srgbClr val="C00000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de-CH" sz="1200" dirty="0">
              <a:solidFill>
                <a:srgbClr val="C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543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="0" i="0" dirty="0"/>
              <a:t>(1) Laufzeitfehler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="0" i="0" dirty="0"/>
              <a:t>(2) Auf anderen Systemen nutzbar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9067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="0" i="0"/>
              <a:t>Die Anforderungsanalyse ist Grundlage für das Testen, sie wird in der Phase «Informieren» aus den Erwartungen des Kunden generiert und mit dem Kunden besprochen / vom Kunden abgesegnet.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7006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1600" dirty="0">
                <a:solidFill>
                  <a:srgbClr val="C00000"/>
                </a:solidFill>
              </a:rPr>
              <a:t>Richtlinien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de-CH" sz="1200" dirty="0">
                <a:solidFill>
                  <a:srgbClr val="C00000"/>
                </a:solidFill>
              </a:rPr>
              <a:t>Beschreibung ist nachvollziehbar – Testfälle können ohne Kenntnis über das Produkt verstanden und durchgeführt werden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de-CH" sz="1200" dirty="0">
                <a:solidFill>
                  <a:srgbClr val="C00000"/>
                </a:solidFill>
              </a:rPr>
              <a:t>Beschreibung ist spezifisch / unmissverständlich – Es ist kein Interpretationsspielraum offen, der Tester weiss, was zu tun ist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1200" dirty="0">
                <a:solidFill>
                  <a:srgbClr val="C00000"/>
                </a:solidFill>
              </a:rPr>
              <a:t>Voraussetzungen als Beschreibungen oder Referenzen auf andere Testfälle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de-CH" sz="1200" dirty="0">
                <a:solidFill>
                  <a:srgbClr val="C00000"/>
                </a:solidFill>
              </a:rPr>
              <a:t>Ablauf von Ein-/Ausgaben ist klar – nummeriert über beide Sektionen hinweg, es ist klar, wann was zu machen/erwarten 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de-CH" sz="1200" dirty="0">
                <a:solidFill>
                  <a:srgbClr val="C00000"/>
                </a:solidFill>
              </a:rPr>
              <a:t>Anforderungen: Testfälle = 1:n - Anforderungen können durch mehren Testfälle getestet werden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1740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720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1484785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BB3B3B"/>
                </a:solidFill>
                <a:latin typeface="Arial Black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14400" y="4149080"/>
            <a:ext cx="10363200" cy="913656"/>
          </a:xfr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rgbClr val="BB3B3B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Autor, Organisation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3212976"/>
            <a:ext cx="10363200" cy="576064"/>
          </a:xfrm>
        </p:spPr>
        <p:txBody>
          <a:bodyPr lIns="0" tIns="0" rIns="0" bIns="0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de-DE" sz="2400" kern="1200" smtClean="0">
                <a:solidFill>
                  <a:srgbClr val="BB3B3B"/>
                </a:solidFill>
                <a:latin typeface="Arial Black" pitchFamily="34" charset="0"/>
                <a:ea typeface="+mn-ea"/>
                <a:cs typeface="+mn-cs"/>
              </a:defRPr>
            </a:lvl1pPr>
          </a:lstStyle>
          <a:p>
            <a:r>
              <a:rPr lang="de-CH"/>
              <a:t>Testen</a:t>
            </a:r>
            <a:endParaRPr lang="de-CH" dirty="0"/>
          </a:p>
        </p:txBody>
      </p:sp>
      <p:cxnSp>
        <p:nvCxnSpPr>
          <p:cNvPr id="7" name="Gerade Verbindung 6"/>
          <p:cNvCxnSpPr>
            <a:cxnSpLocks/>
          </p:cNvCxnSpPr>
          <p:nvPr userDrawn="1"/>
        </p:nvCxnSpPr>
        <p:spPr>
          <a:xfrm>
            <a:off x="914400" y="2996952"/>
            <a:ext cx="10363200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Testen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6" name="Gerade Verbindung 5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Testen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6" name="Gerade Verbindung 5"/>
          <p:cNvCxnSpPr>
            <a:cxnSpLocks/>
          </p:cNvCxnSpPr>
          <p:nvPr userDrawn="1"/>
        </p:nvCxnSpPr>
        <p:spPr>
          <a:xfrm flipH="1">
            <a:off x="9408368" y="274639"/>
            <a:ext cx="51598" cy="5851525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lIns="0" tIns="0" rIns="0" bIns="0">
            <a:noAutofit/>
          </a:bodyPr>
          <a:lstStyle>
            <a:lvl1pPr marL="342900" indent="-342900"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Symbol" pitchFamily="18" charset="2"/>
              <a:buChar char="-"/>
              <a:defRPr sz="2200" b="0">
                <a:latin typeface="Arial" pitchFamily="34" charset="0"/>
                <a:cs typeface="Arial" pitchFamily="34" charset="0"/>
              </a:defRPr>
            </a:lvl2pPr>
            <a:lvl3pPr marL="1143000" indent="-228600">
              <a:buFont typeface="Arial" pitchFamily="34" charset="0"/>
              <a:buChar char="•"/>
              <a:defRPr sz="2200" b="0">
                <a:latin typeface="Arial" pitchFamily="34" charset="0"/>
                <a:cs typeface="Arial" pitchFamily="34" charset="0"/>
              </a:defRPr>
            </a:lvl3pPr>
            <a:lvl4pPr marL="1714500" indent="-342900">
              <a:buFont typeface="Courier New" pitchFamily="49" charset="0"/>
              <a:buChar char="o"/>
              <a:defRPr sz="2000" b="0">
                <a:latin typeface="Arial" pitchFamily="34" charset="0"/>
                <a:cs typeface="Arial" pitchFamily="34" charset="0"/>
              </a:defRPr>
            </a:lvl4pPr>
            <a:lvl5pPr marL="2057400" indent="-228600">
              <a:buFont typeface="Wingdings" pitchFamily="2" charset="2"/>
              <a:buChar char="Ø"/>
              <a:defRPr sz="20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Testen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7" name="Gerade Verbindung 6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lIns="0" tIns="0" rIns="0" bIns="0" anchor="t"/>
          <a:lstStyle>
            <a:lvl1pPr algn="l">
              <a:defRPr sz="4000" b="1" cap="all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Testen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Testen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5294379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6192011" y="1598246"/>
            <a:ext cx="5376597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609600" y="1273799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Testen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9" name="Gerade Verbindung 8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Testen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623392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Testen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Testen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Testen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B6782FD2-CD32-4188-B647-C756D0C544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76520" y="5949280"/>
            <a:ext cx="1352550" cy="84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Testen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580964-06B5-4CEB-B400-EFD5FB4DD00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94" y="6309320"/>
            <a:ext cx="1227411" cy="4294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rgbClr val="BB3B3B"/>
          </a:solidFill>
          <a:latin typeface="Arial Black" pitchFamily="34" charset="0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Symbol" pitchFamily="18" charset="2"/>
        <a:buChar char="-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spcBef>
          <a:spcPct val="20000"/>
        </a:spcBef>
        <a:buFont typeface="Symbol" pitchFamily="18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7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1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25.xml"/><Relationship Id="rId18" Type="http://schemas.openxmlformats.org/officeDocument/2006/relationships/customXml" Target="../ink/ink28.xml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12" Type="http://schemas.openxmlformats.org/officeDocument/2006/relationships/image" Target="../media/image21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6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24.xml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10" Type="http://schemas.openxmlformats.org/officeDocument/2006/relationships/image" Target="../media/image9.png"/><Relationship Id="rId19" Type="http://schemas.openxmlformats.org/officeDocument/2006/relationships/image" Target="../media/image23.png"/><Relationship Id="rId4" Type="http://schemas.openxmlformats.org/officeDocument/2006/relationships/image" Target="../media/image13.png"/><Relationship Id="rId9" Type="http://schemas.openxmlformats.org/officeDocument/2006/relationships/customXml" Target="../ink/ink23.xml"/><Relationship Id="rId1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ustomXml" Target="../ink/ink29.xml"/><Relationship Id="rId7" Type="http://schemas.openxmlformats.org/officeDocument/2006/relationships/customXml" Target="../ink/ink3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30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37.xml"/><Relationship Id="rId18" Type="http://schemas.openxmlformats.org/officeDocument/2006/relationships/image" Target="../media/image31.png"/><Relationship Id="rId3" Type="http://schemas.openxmlformats.org/officeDocument/2006/relationships/customXml" Target="../ink/ink32.xml"/><Relationship Id="rId21" Type="http://schemas.openxmlformats.org/officeDocument/2006/relationships/customXml" Target="../ink/ink41.xml"/><Relationship Id="rId7" Type="http://schemas.openxmlformats.org/officeDocument/2006/relationships/customXml" Target="../ink/ink34.xml"/><Relationship Id="rId12" Type="http://schemas.openxmlformats.org/officeDocument/2006/relationships/image" Target="../media/image28.png"/><Relationship Id="rId17" Type="http://schemas.openxmlformats.org/officeDocument/2006/relationships/customXml" Target="../ink/ink39.xm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36.xml"/><Relationship Id="rId24" Type="http://schemas.openxmlformats.org/officeDocument/2006/relationships/image" Target="../media/image33.png"/><Relationship Id="rId5" Type="http://schemas.openxmlformats.org/officeDocument/2006/relationships/customXml" Target="../ink/ink33.xml"/><Relationship Id="rId15" Type="http://schemas.openxmlformats.org/officeDocument/2006/relationships/customXml" Target="../ink/ink38.xml"/><Relationship Id="rId23" Type="http://schemas.openxmlformats.org/officeDocument/2006/relationships/customXml" Target="../ink/ink42.xml"/><Relationship Id="rId10" Type="http://schemas.openxmlformats.org/officeDocument/2006/relationships/image" Target="../media/image22.png"/><Relationship Id="rId19" Type="http://schemas.openxmlformats.org/officeDocument/2006/relationships/customXml" Target="../ink/ink40.xml"/><Relationship Id="rId4" Type="http://schemas.openxmlformats.org/officeDocument/2006/relationships/image" Target="../media/image9.png"/><Relationship Id="rId9" Type="http://schemas.openxmlformats.org/officeDocument/2006/relationships/customXml" Target="../ink/ink35.xml"/><Relationship Id="rId14" Type="http://schemas.openxmlformats.org/officeDocument/2006/relationships/image" Target="../media/image29.png"/><Relationship Id="rId2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customXml" Target="../ink/ink48.xml"/><Relationship Id="rId18" Type="http://schemas.openxmlformats.org/officeDocument/2006/relationships/image" Target="../media/image34.png"/><Relationship Id="rId26" Type="http://schemas.openxmlformats.org/officeDocument/2006/relationships/image" Target="../media/image14.png"/><Relationship Id="rId3" Type="http://schemas.openxmlformats.org/officeDocument/2006/relationships/customXml" Target="../ink/ink43.xml"/><Relationship Id="rId21" Type="http://schemas.openxmlformats.org/officeDocument/2006/relationships/customXml" Target="../ink/ink52.xml"/><Relationship Id="rId7" Type="http://schemas.openxmlformats.org/officeDocument/2006/relationships/customXml" Target="../ink/ink45.xml"/><Relationship Id="rId12" Type="http://schemas.openxmlformats.org/officeDocument/2006/relationships/image" Target="../media/image20.png"/><Relationship Id="rId17" Type="http://schemas.openxmlformats.org/officeDocument/2006/relationships/customXml" Target="../ink/ink50.xml"/><Relationship Id="rId25" Type="http://schemas.openxmlformats.org/officeDocument/2006/relationships/customXml" Target="../ink/ink54.xm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3.png"/><Relationship Id="rId20" Type="http://schemas.openxmlformats.org/officeDocument/2006/relationships/image" Target="../media/image23.png"/><Relationship Id="rId29" Type="http://schemas.openxmlformats.org/officeDocument/2006/relationships/customXml" Target="../ink/ink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47.xml"/><Relationship Id="rId24" Type="http://schemas.openxmlformats.org/officeDocument/2006/relationships/image" Target="../media/image32.png"/><Relationship Id="rId5" Type="http://schemas.openxmlformats.org/officeDocument/2006/relationships/customXml" Target="../ink/ink44.xml"/><Relationship Id="rId15" Type="http://schemas.openxmlformats.org/officeDocument/2006/relationships/customXml" Target="../ink/ink49.xml"/><Relationship Id="rId23" Type="http://schemas.openxmlformats.org/officeDocument/2006/relationships/customXml" Target="../ink/ink53.xml"/><Relationship Id="rId28" Type="http://schemas.openxmlformats.org/officeDocument/2006/relationships/image" Target="../media/image19.png"/><Relationship Id="rId10" Type="http://schemas.openxmlformats.org/officeDocument/2006/relationships/image" Target="../media/image12.png"/><Relationship Id="rId19" Type="http://schemas.openxmlformats.org/officeDocument/2006/relationships/customXml" Target="../ink/ink51.xml"/><Relationship Id="rId4" Type="http://schemas.openxmlformats.org/officeDocument/2006/relationships/image" Target="../media/image9.png"/><Relationship Id="rId9" Type="http://schemas.openxmlformats.org/officeDocument/2006/relationships/customXml" Target="../ink/ink46.xml"/><Relationship Id="rId14" Type="http://schemas.openxmlformats.org/officeDocument/2006/relationships/image" Target="../media/image29.png"/><Relationship Id="rId22" Type="http://schemas.openxmlformats.org/officeDocument/2006/relationships/image" Target="../media/image31.png"/><Relationship Id="rId27" Type="http://schemas.openxmlformats.org/officeDocument/2006/relationships/customXml" Target="../ink/ink55.xml"/><Relationship Id="rId30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customXml" Target="../ink/ink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5" Type="http://schemas.openxmlformats.org/officeDocument/2006/relationships/customXml" Target="../ink/ink2.xml"/><Relationship Id="rId10" Type="http://schemas.openxmlformats.org/officeDocument/2006/relationships/customXml" Target="../ink/ink6.xml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14.xml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13.xml"/><Relationship Id="rId5" Type="http://schemas.openxmlformats.org/officeDocument/2006/relationships/customXml" Target="../ink/ink9.xml"/><Relationship Id="rId15" Type="http://schemas.openxmlformats.org/officeDocument/2006/relationships/customXml" Target="../ink/ink15.xml"/><Relationship Id="rId10" Type="http://schemas.openxmlformats.org/officeDocument/2006/relationships/customXml" Target="../ink/ink12.xml"/><Relationship Id="rId4" Type="http://schemas.openxmlformats.org/officeDocument/2006/relationships/image" Target="../media/image9.png"/><Relationship Id="rId9" Type="http://schemas.openxmlformats.org/officeDocument/2006/relationships/customXml" Target="../ink/ink11.xml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Testen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3834" y="4005064"/>
            <a:ext cx="6284335" cy="913656"/>
          </a:xfrm>
        </p:spPr>
        <p:txBody>
          <a:bodyPr/>
          <a:lstStyle/>
          <a:p>
            <a:r>
              <a:rPr lang="de-CH" dirty="0"/>
              <a:t>Lars Meyer / Version 1.1</a:t>
            </a:r>
          </a:p>
          <a:p>
            <a:r>
              <a:rPr lang="de-CH" dirty="0"/>
              <a:t>Berufsfachschule BBB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Modul 319</a:t>
            </a:r>
          </a:p>
        </p:txBody>
      </p:sp>
    </p:spTree>
    <p:extLst>
      <p:ext uri="{BB962C8B-B14F-4D97-AF65-F5344CB8AC3E}">
        <p14:creationId xmlns:p14="http://schemas.microsoft.com/office/powerpoint/2010/main" val="319198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Testfallspezifikation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2E8B464-DCFF-4FD3-AF2D-BB1F7468A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348880"/>
            <a:ext cx="7787209" cy="992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2000" dirty="0"/>
              <a:t>Testen sie in jedem Fall…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1800" dirty="0">
                <a:solidFill>
                  <a:srgbClr val="00B050"/>
                </a:solidFill>
              </a:rPr>
              <a:t>Normales Verhalten</a:t>
            </a:r>
          </a:p>
          <a:p>
            <a:pPr>
              <a:buFont typeface="Wingdings" panose="05000000000000000000" pitchFamily="2" charset="2"/>
              <a:buChar char="ü"/>
            </a:pPr>
            <a:endParaRPr lang="de-CH" sz="1800" dirty="0"/>
          </a:p>
          <a:p>
            <a:pPr marL="0" indent="0">
              <a:buNone/>
            </a:pPr>
            <a:endParaRPr lang="de-CH" sz="20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DCF7029-1AAC-4554-AAAC-D8906CC252C6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3538736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70C0"/>
                </a:solidFill>
              </a:rPr>
              <a:t>«Was wird getestet?»</a:t>
            </a:r>
            <a:endParaRPr lang="de-CH" sz="2200" i="1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0070C0"/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E21A273-F263-4132-860E-083D3C744DBB}"/>
              </a:ext>
            </a:extLst>
          </p:cNvPr>
          <p:cNvSpPr txBox="1">
            <a:spLocks/>
          </p:cNvSpPr>
          <p:nvPr/>
        </p:nvSpPr>
        <p:spPr>
          <a:xfrm>
            <a:off x="470672" y="3516976"/>
            <a:ext cx="7787209" cy="1352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/>
              <a:t>…und wo möglich</a:t>
            </a:r>
          </a:p>
          <a:p>
            <a:pPr>
              <a:buFont typeface="Wingdings" pitchFamily="2" charset="2"/>
              <a:buChar char="ü"/>
            </a:pPr>
            <a:r>
              <a:rPr lang="de-CH" sz="1800" dirty="0">
                <a:solidFill>
                  <a:srgbClr val="00B050"/>
                </a:solidFill>
              </a:rPr>
              <a:t>Fehlverhalten</a:t>
            </a:r>
          </a:p>
          <a:p>
            <a:pPr>
              <a:buFont typeface="Wingdings" pitchFamily="2" charset="2"/>
              <a:buChar char="ü"/>
            </a:pPr>
            <a:r>
              <a:rPr lang="de-CH" sz="1800" dirty="0">
                <a:solidFill>
                  <a:srgbClr val="00B050"/>
                </a:solidFill>
              </a:rPr>
              <a:t>Grenzwerte</a:t>
            </a:r>
          </a:p>
          <a:p>
            <a:pPr>
              <a:buFont typeface="Wingdings" pitchFamily="2" charset="2"/>
              <a:buChar char="ü"/>
            </a:pPr>
            <a:endParaRPr lang="de-CH" sz="1800" dirty="0"/>
          </a:p>
          <a:p>
            <a:pPr marL="0" indent="0">
              <a:buFont typeface="Wingdings" pitchFamily="2" charset="2"/>
              <a:buNone/>
            </a:pP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06472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Testfallspezifikation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C720D46-3CC9-4301-985A-B82F7198AEB1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3538736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FF0000"/>
                </a:solidFill>
              </a:rPr>
              <a:t>Negativ-Beispiel:</a:t>
            </a:r>
            <a:endParaRPr lang="de-CH" sz="2200" i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8F812F3-7A4D-47D4-ABDA-3AE3E881D1A6}"/>
              </a:ext>
            </a:extLst>
          </p:cNvPr>
          <p:cNvSpPr txBox="1">
            <a:spLocks/>
          </p:cNvSpPr>
          <p:nvPr/>
        </p:nvSpPr>
        <p:spPr>
          <a:xfrm>
            <a:off x="4079776" y="1534127"/>
            <a:ext cx="3600642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Paradebeispiel:</a:t>
            </a:r>
            <a:endParaRPr lang="de-CH" sz="2200" i="1" dirty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05524EE-430C-4E07-9115-4A7E18749CBF}"/>
              </a:ext>
            </a:extLst>
          </p:cNvPr>
          <p:cNvSpPr txBox="1">
            <a:spLocks/>
          </p:cNvSpPr>
          <p:nvPr/>
        </p:nvSpPr>
        <p:spPr>
          <a:xfrm>
            <a:off x="457200" y="2202433"/>
            <a:ext cx="3466728" cy="37468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1600" b="1" dirty="0"/>
              <a:t>Testfallnummer:</a:t>
            </a:r>
            <a:r>
              <a:rPr lang="de-CH" sz="1600" dirty="0"/>
              <a:t> 1.1</a:t>
            </a:r>
          </a:p>
          <a:p>
            <a:pPr marL="0" indent="0">
              <a:buNone/>
            </a:pPr>
            <a:r>
              <a:rPr lang="de-CH" sz="1600" b="1" dirty="0"/>
              <a:t>Anforderungsnummer:</a:t>
            </a:r>
            <a:r>
              <a:rPr lang="de-CH" sz="1600" dirty="0"/>
              <a:t> 1</a:t>
            </a:r>
          </a:p>
          <a:p>
            <a:pPr marL="0" indent="0">
              <a:buNone/>
            </a:pPr>
            <a:r>
              <a:rPr lang="de-CH" sz="1600" b="1" dirty="0"/>
              <a:t>Voraussetzungen:</a:t>
            </a:r>
          </a:p>
          <a:p>
            <a:r>
              <a:rPr lang="de-CH" sz="1400" dirty="0"/>
              <a:t>Der Computer ist eingeschaltet</a:t>
            </a:r>
          </a:p>
          <a:p>
            <a:r>
              <a:rPr lang="de-CH" sz="1400" dirty="0"/>
              <a:t>Der Tester ist wach</a:t>
            </a:r>
          </a:p>
          <a:p>
            <a:pPr marL="0" indent="0">
              <a:buNone/>
            </a:pPr>
            <a:r>
              <a:rPr lang="de-CH" sz="1600" b="1" dirty="0"/>
              <a:t>Eingabe:</a:t>
            </a:r>
          </a:p>
          <a:p>
            <a:r>
              <a:rPr lang="de-CH" sz="1400" dirty="0"/>
              <a:t>Ja eingeben</a:t>
            </a:r>
          </a:p>
          <a:p>
            <a:r>
              <a:rPr lang="de-CH" sz="1400" dirty="0"/>
              <a:t>ungültige Note eingeben</a:t>
            </a:r>
          </a:p>
          <a:p>
            <a:pPr marL="0" indent="0">
              <a:buNone/>
            </a:pPr>
            <a:r>
              <a:rPr lang="de-CH" sz="1600" b="1" dirty="0"/>
              <a:t>Ausgabe:</a:t>
            </a:r>
          </a:p>
          <a:p>
            <a:r>
              <a:rPr lang="de-CH" sz="1400" dirty="0"/>
              <a:t>Fehlermeldung erscheint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2C4C0C13-FAE5-4EAC-A335-A5773BCC3F4F}"/>
              </a:ext>
            </a:extLst>
          </p:cNvPr>
          <p:cNvSpPr txBox="1">
            <a:spLocks/>
          </p:cNvSpPr>
          <p:nvPr/>
        </p:nvSpPr>
        <p:spPr>
          <a:xfrm>
            <a:off x="4079776" y="2246914"/>
            <a:ext cx="3384376" cy="4062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1600" b="1" dirty="0"/>
              <a:t>Testfallnummer:</a:t>
            </a:r>
            <a:r>
              <a:rPr lang="de-CH" sz="1600" dirty="0"/>
              <a:t> 1.1</a:t>
            </a:r>
          </a:p>
          <a:p>
            <a:pPr marL="0" indent="0">
              <a:buNone/>
            </a:pPr>
            <a:r>
              <a:rPr lang="de-CH" sz="1600" b="1" dirty="0"/>
              <a:t>Anforderungsnummer:</a:t>
            </a:r>
            <a:r>
              <a:rPr lang="de-CH" sz="1600" dirty="0"/>
              <a:t> 1</a:t>
            </a:r>
          </a:p>
          <a:p>
            <a:pPr marL="0" indent="0">
              <a:buNone/>
            </a:pPr>
            <a:r>
              <a:rPr lang="de-CH" sz="1600" b="1" dirty="0"/>
              <a:t>Voraussetzungen:</a:t>
            </a:r>
          </a:p>
          <a:p>
            <a:r>
              <a:rPr lang="de-CH" sz="1400" dirty="0"/>
              <a:t>Das Programm wurde gestartet</a:t>
            </a:r>
          </a:p>
          <a:p>
            <a:pPr marL="0" indent="0">
              <a:buNone/>
            </a:pPr>
            <a:r>
              <a:rPr lang="de-CH" sz="1600" b="1" dirty="0"/>
              <a:t>Eingabe:</a:t>
            </a:r>
          </a:p>
          <a:p>
            <a:pPr>
              <a:buFont typeface="+mj-lt"/>
              <a:buAutoNum type="arabicPeriod" startAt="2"/>
            </a:pPr>
            <a:r>
              <a:rPr lang="de-CH" sz="1400" dirty="0"/>
              <a:t>j</a:t>
            </a:r>
          </a:p>
          <a:p>
            <a:pPr>
              <a:buFont typeface="+mj-lt"/>
              <a:buAutoNum type="arabicPeriod" startAt="4"/>
            </a:pPr>
            <a:r>
              <a:rPr lang="de-CH" sz="1400" dirty="0"/>
              <a:t>5.5</a:t>
            </a:r>
          </a:p>
          <a:p>
            <a:pPr marL="0" indent="0">
              <a:buNone/>
            </a:pPr>
            <a:r>
              <a:rPr lang="de-CH" sz="1600" b="1" dirty="0"/>
              <a:t>Ausgabe:</a:t>
            </a:r>
          </a:p>
          <a:p>
            <a:pPr>
              <a:buFont typeface="+mj-lt"/>
              <a:buAutoNum type="arabicPeriod"/>
            </a:pPr>
            <a:r>
              <a:rPr lang="de-CH" sz="1400" dirty="0"/>
              <a:t>Möchten Sie eine weitere Note eingeben? [j/n]</a:t>
            </a:r>
          </a:p>
          <a:p>
            <a:pPr>
              <a:buFont typeface="+mj-lt"/>
              <a:buAutoNum type="arabicPeriod" startAt="3"/>
            </a:pPr>
            <a:r>
              <a:rPr lang="de-CH" sz="1400" dirty="0"/>
              <a:t>Geben Sie eine Note ein:</a:t>
            </a:r>
          </a:p>
          <a:p>
            <a:pPr>
              <a:buFont typeface="+mj-lt"/>
              <a:buAutoNum type="arabicPeriod" startAt="5"/>
            </a:pPr>
            <a:r>
              <a:rPr lang="de-CH" sz="1400" dirty="0"/>
              <a:t>Ihr Notenschnitt ist 5.5</a:t>
            </a:r>
          </a:p>
          <a:p>
            <a:pPr>
              <a:buFont typeface="+mj-lt"/>
              <a:buAutoNum type="arabicPeriod" startAt="5"/>
            </a:pPr>
            <a:endParaRPr lang="de-CH" sz="1400" dirty="0"/>
          </a:p>
          <a:p>
            <a:pPr>
              <a:buFont typeface="+mj-lt"/>
              <a:buAutoNum type="arabicPeriod" startAt="5"/>
            </a:pPr>
            <a:endParaRPr lang="de-CH" sz="140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27EB8743-9D73-45D3-913E-6DBBE5ECE1D8}"/>
              </a:ext>
            </a:extLst>
          </p:cNvPr>
          <p:cNvSpPr txBox="1">
            <a:spLocks/>
          </p:cNvSpPr>
          <p:nvPr/>
        </p:nvSpPr>
        <p:spPr>
          <a:xfrm>
            <a:off x="7836266" y="1534127"/>
            <a:ext cx="3600642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Paradebeispiel:</a:t>
            </a:r>
            <a:endParaRPr lang="de-CH" sz="2200" i="1" dirty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32D4DAE-CC88-47C3-B573-A5091CBC420E}"/>
              </a:ext>
            </a:extLst>
          </p:cNvPr>
          <p:cNvSpPr txBox="1">
            <a:spLocks/>
          </p:cNvSpPr>
          <p:nvPr/>
        </p:nvSpPr>
        <p:spPr>
          <a:xfrm>
            <a:off x="7836266" y="2246914"/>
            <a:ext cx="3384376" cy="4062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1600" b="1" dirty="0"/>
              <a:t>Testfallnummer:</a:t>
            </a:r>
            <a:r>
              <a:rPr lang="de-CH" sz="1600" dirty="0"/>
              <a:t> 1.2</a:t>
            </a:r>
          </a:p>
          <a:p>
            <a:pPr marL="0" indent="0">
              <a:buNone/>
            </a:pPr>
            <a:r>
              <a:rPr lang="de-CH" sz="1600" b="1" dirty="0"/>
              <a:t>Anforderungsnummer:</a:t>
            </a:r>
            <a:r>
              <a:rPr lang="de-CH" sz="1600" dirty="0"/>
              <a:t> 1</a:t>
            </a:r>
          </a:p>
          <a:p>
            <a:pPr marL="0" indent="0">
              <a:buNone/>
            </a:pPr>
            <a:r>
              <a:rPr lang="de-CH" sz="1600" b="1" dirty="0"/>
              <a:t>Voraussetzungen:</a:t>
            </a:r>
          </a:p>
          <a:p>
            <a:r>
              <a:rPr lang="de-CH" sz="1400" dirty="0"/>
              <a:t>Testfall 1.1</a:t>
            </a:r>
          </a:p>
          <a:p>
            <a:pPr marL="0" indent="0">
              <a:buNone/>
            </a:pPr>
            <a:r>
              <a:rPr lang="de-CH" sz="1600" b="1" dirty="0"/>
              <a:t>Eingabe:</a:t>
            </a:r>
          </a:p>
          <a:p>
            <a:pPr>
              <a:buFont typeface="+mj-lt"/>
              <a:buAutoNum type="arabicPeriod" startAt="2"/>
            </a:pPr>
            <a:r>
              <a:rPr lang="de-CH" sz="1400" dirty="0"/>
              <a:t>j</a:t>
            </a:r>
          </a:p>
          <a:p>
            <a:pPr>
              <a:buFont typeface="+mj-lt"/>
              <a:buAutoNum type="arabicPeriod" startAt="4"/>
            </a:pPr>
            <a:r>
              <a:rPr lang="de-CH" sz="1400" dirty="0"/>
              <a:t>4.3</a:t>
            </a:r>
          </a:p>
          <a:p>
            <a:pPr marL="0" indent="0">
              <a:buNone/>
            </a:pPr>
            <a:r>
              <a:rPr lang="de-CH" sz="1600" b="1" dirty="0"/>
              <a:t>Ausgabe:</a:t>
            </a:r>
          </a:p>
          <a:p>
            <a:pPr>
              <a:buFont typeface="+mj-lt"/>
              <a:buAutoNum type="arabicPeriod"/>
            </a:pPr>
            <a:r>
              <a:rPr lang="de-CH" sz="1400" dirty="0"/>
              <a:t>Möchten Sie eine weitere Note eingeben? [j/n]</a:t>
            </a:r>
          </a:p>
          <a:p>
            <a:pPr>
              <a:buFont typeface="+mj-lt"/>
              <a:buAutoNum type="arabicPeriod" startAt="3"/>
            </a:pPr>
            <a:r>
              <a:rPr lang="de-CH" sz="1400" dirty="0"/>
              <a:t>Geben Sie eine Note ein:</a:t>
            </a:r>
          </a:p>
          <a:p>
            <a:pPr>
              <a:buFont typeface="+mj-lt"/>
              <a:buAutoNum type="arabicPeriod" startAt="5"/>
            </a:pPr>
            <a:r>
              <a:rPr lang="de-CH" sz="1400" dirty="0"/>
              <a:t>Die Eingabe ist ungültig</a:t>
            </a:r>
          </a:p>
          <a:p>
            <a:pPr>
              <a:buFont typeface="+mj-lt"/>
              <a:buAutoNum type="arabicPeriod" startAt="5"/>
            </a:pPr>
            <a:r>
              <a:rPr lang="de-CH" sz="1400" dirty="0"/>
              <a:t>Möchten Sie eine weitere Note eingeben? [j/n]</a:t>
            </a:r>
          </a:p>
          <a:p>
            <a:pPr marL="0" indent="0">
              <a:buNone/>
            </a:pPr>
            <a:endParaRPr lang="de-CH" sz="1400" dirty="0"/>
          </a:p>
          <a:p>
            <a:pPr>
              <a:buFont typeface="+mj-lt"/>
              <a:buAutoNum type="arabicPeriod" startAt="6"/>
            </a:pPr>
            <a:endParaRPr lang="de-CH" sz="1400" dirty="0"/>
          </a:p>
          <a:p>
            <a:pPr>
              <a:buFont typeface="+mj-lt"/>
              <a:buAutoNum type="arabicPeriod" startAt="6"/>
            </a:pPr>
            <a:endParaRPr lang="de-CH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C44ED56A-12C9-4646-9C03-4BB120D4B0E3}"/>
                  </a:ext>
                </a:extLst>
              </p14:cNvPr>
              <p14:cNvContentPartPr/>
              <p14:nvPr/>
            </p14:nvContentPartPr>
            <p14:xfrm>
              <a:off x="4599147" y="2681313"/>
              <a:ext cx="2085480" cy="203112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C44ED56A-12C9-4646-9C03-4BB120D4B0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7507" y="2537673"/>
                <a:ext cx="2229120" cy="23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D54FF9C7-BAB0-4C98-8CCF-8DB001BCFD2F}"/>
                  </a:ext>
                </a:extLst>
              </p14:cNvPr>
              <p14:cNvContentPartPr/>
              <p14:nvPr/>
            </p14:nvContentPartPr>
            <p14:xfrm>
              <a:off x="8551587" y="2654313"/>
              <a:ext cx="2211840" cy="216864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D54FF9C7-BAB0-4C98-8CCF-8DB001BCFD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9587" y="2510313"/>
                <a:ext cx="2355480" cy="245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2CD87880-759F-467F-B039-5047DB7623E9}"/>
              </a:ext>
            </a:extLst>
          </p:cNvPr>
          <p:cNvGrpSpPr/>
          <p:nvPr/>
        </p:nvGrpSpPr>
        <p:grpSpPr>
          <a:xfrm>
            <a:off x="653907" y="2547753"/>
            <a:ext cx="2739600" cy="2351520"/>
            <a:chOff x="653907" y="2547753"/>
            <a:chExt cx="2739600" cy="235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1E21EACC-8F57-4532-B58B-C3DD07CF0E6F}"/>
                    </a:ext>
                  </a:extLst>
                </p14:cNvPr>
                <p14:cNvContentPartPr/>
                <p14:nvPr/>
              </p14:nvContentPartPr>
              <p14:xfrm>
                <a:off x="664347" y="2547753"/>
                <a:ext cx="2330280" cy="232848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1E21EACC-8F57-4532-B58B-C3DD07CF0E6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2707" y="2403753"/>
                  <a:ext cx="2473920" cy="261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9DF7B35B-6684-4EB9-9058-9B68EB5DE526}"/>
                    </a:ext>
                  </a:extLst>
                </p14:cNvPr>
                <p14:cNvContentPartPr/>
                <p14:nvPr/>
              </p14:nvContentPartPr>
              <p14:xfrm>
                <a:off x="653907" y="2553873"/>
                <a:ext cx="2739600" cy="234540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9DF7B35B-6684-4EB9-9058-9B68EB5DE52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81907" y="2410233"/>
                  <a:ext cx="2883240" cy="2633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9431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Testkonzept – Testfallspezifikation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963CF18-47DF-4A3E-95B9-BA97DDA93164}"/>
              </a:ext>
            </a:extLst>
          </p:cNvPr>
          <p:cNvGrpSpPr/>
          <p:nvPr/>
        </p:nvGrpSpPr>
        <p:grpSpPr>
          <a:xfrm>
            <a:off x="2886414" y="5109413"/>
            <a:ext cx="6232516" cy="1062000"/>
            <a:chOff x="2886414" y="5109413"/>
            <a:chExt cx="6232516" cy="106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F6F28ABC-6E79-4408-BDBB-7B9DBEA8A289}"/>
                    </a:ext>
                  </a:extLst>
                </p14:cNvPr>
                <p14:cNvContentPartPr/>
                <p14:nvPr/>
              </p14:nvContentPartPr>
              <p14:xfrm>
                <a:off x="2886414" y="5715744"/>
                <a:ext cx="6232516" cy="35676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F6F28ABC-6E79-4408-BDBB-7B9DBEA8A28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50415" y="5679744"/>
                  <a:ext cx="6304154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2151EB8F-629D-4942-A450-EB892276C33A}"/>
                    </a:ext>
                  </a:extLst>
                </p14:cNvPr>
                <p14:cNvContentPartPr/>
                <p14:nvPr/>
              </p14:nvContentPartPr>
              <p14:xfrm>
                <a:off x="3751636" y="5109413"/>
                <a:ext cx="1011600" cy="106200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2151EB8F-629D-4942-A450-EB892276C3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42636" y="5100413"/>
                  <a:ext cx="1029240" cy="107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8CE24F50-6EB7-4F2B-9F41-42E730C7DAA9}"/>
                  </a:ext>
                </a:extLst>
              </p14:cNvPr>
              <p14:cNvContentPartPr/>
              <p14:nvPr/>
            </p14:nvContentPartPr>
            <p14:xfrm>
              <a:off x="3941233" y="2088066"/>
              <a:ext cx="2051000" cy="3179047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8CE24F50-6EB7-4F2B-9F41-42E730C7DA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32234" y="2083746"/>
                <a:ext cx="2068638" cy="3192368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83661BC-490D-44F7-9F86-731EE9EA9799}"/>
              </a:ext>
            </a:extLst>
          </p:cNvPr>
          <p:cNvGrpSpPr/>
          <p:nvPr/>
        </p:nvGrpSpPr>
        <p:grpSpPr>
          <a:xfrm>
            <a:off x="1688318" y="1675433"/>
            <a:ext cx="8815363" cy="3587277"/>
            <a:chOff x="1688318" y="1675433"/>
            <a:chExt cx="8815363" cy="358727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A57DDDC7-82C1-43F6-8D66-E76566F2890F}"/>
                    </a:ext>
                  </a:extLst>
                </p14:cNvPr>
                <p14:cNvContentPartPr/>
                <p14:nvPr/>
              </p14:nvContentPartPr>
              <p14:xfrm>
                <a:off x="1871737" y="1675433"/>
                <a:ext cx="8581320" cy="213480"/>
              </p14:xfrm>
            </p:contentPart>
          </mc:Choice>
          <mc:Fallback xmlns=""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A57DDDC7-82C1-43F6-8D66-E76566F2890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62737" y="1666433"/>
                  <a:ext cx="8598959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61E48C83-3868-4CD2-A42A-4432A20D6721}"/>
                    </a:ext>
                  </a:extLst>
                </p14:cNvPr>
                <p14:cNvContentPartPr/>
                <p14:nvPr/>
              </p14:nvContentPartPr>
              <p14:xfrm>
                <a:off x="10032577" y="1950833"/>
                <a:ext cx="197640" cy="20016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61E48C83-3868-4CD2-A42A-4432A20D672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023561" y="1941849"/>
                  <a:ext cx="215312" cy="2177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E1E5A035-453E-452B-9071-0AFA6E50772B}"/>
                    </a:ext>
                  </a:extLst>
                </p14:cNvPr>
                <p14:cNvContentPartPr/>
                <p14:nvPr/>
              </p14:nvContentPartPr>
              <p14:xfrm>
                <a:off x="6196957" y="2385608"/>
                <a:ext cx="2051000" cy="2862617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E1E5A035-453E-452B-9071-0AFA6E50772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87958" y="2376607"/>
                  <a:ext cx="2068638" cy="28802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C24E50B6-2907-4E67-9539-FC137F0C3608}"/>
                    </a:ext>
                  </a:extLst>
                </p14:cNvPr>
                <p14:cNvContentPartPr/>
                <p14:nvPr/>
              </p14:nvContentPartPr>
              <p14:xfrm>
                <a:off x="8452681" y="2400093"/>
                <a:ext cx="2051000" cy="2862617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C24E50B6-2907-4E67-9539-FC137F0C360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43682" y="2391092"/>
                  <a:ext cx="2068638" cy="28802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96B3FA16-0AA1-4A3B-8BE0-5E5A6156D03E}"/>
                    </a:ext>
                  </a:extLst>
                </p14:cNvPr>
                <p14:cNvContentPartPr/>
                <p14:nvPr/>
              </p14:nvContentPartPr>
              <p14:xfrm>
                <a:off x="1688318" y="2129826"/>
                <a:ext cx="2051280" cy="3132627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96B3FA16-0AA1-4A3B-8BE0-5E5A6156D0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79318" y="2125506"/>
                  <a:ext cx="2068920" cy="314594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3D4451F8-4D21-4A2D-BC5A-648A68581651}"/>
                  </a:ext>
                </a:extLst>
              </p14:cNvPr>
              <p14:cNvContentPartPr/>
              <p14:nvPr/>
            </p14:nvContentPartPr>
            <p14:xfrm>
              <a:off x="3142185" y="3253359"/>
              <a:ext cx="988920" cy="25776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3D4451F8-4D21-4A2D-BC5A-648A6858165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33185" y="3244346"/>
                <a:ext cx="1006560" cy="2754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403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Testprotokoll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A955885-1067-4F8A-8530-CFA211FDA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88" y="3501008"/>
            <a:ext cx="5328592" cy="24482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2000" dirty="0">
                <a:solidFill>
                  <a:srgbClr val="C00000"/>
                </a:solidFill>
              </a:rPr>
              <a:t>Richtlinien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1600" dirty="0">
                <a:solidFill>
                  <a:srgbClr val="C00000"/>
                </a:solidFill>
              </a:rPr>
              <a:t>Das Resultat wird als </a:t>
            </a:r>
            <a:r>
              <a:rPr lang="de-CH" sz="1600" dirty="0" err="1">
                <a:solidFill>
                  <a:srgbClr val="C00000"/>
                </a:solidFill>
              </a:rPr>
              <a:t>boolscher</a:t>
            </a:r>
            <a:r>
              <a:rPr lang="de-CH" sz="1600" dirty="0">
                <a:solidFill>
                  <a:srgbClr val="C00000"/>
                </a:solidFill>
              </a:rPr>
              <a:t> Wert (OK / NOK) angegeben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1600" dirty="0">
                <a:solidFill>
                  <a:srgbClr val="C00000"/>
                </a:solidFill>
              </a:rPr>
              <a:t>Bemerkungen sind nötig im Falle eines NOK-Resultats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C7A56CD-0B02-4857-91D7-D1CF2EEAF3E9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3538736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70C0"/>
                </a:solidFill>
              </a:rPr>
              <a:t>«Die Durchführung»</a:t>
            </a:r>
          </a:p>
          <a:p>
            <a:pPr>
              <a:buFont typeface="Wingdings" pitchFamily="2" charset="2"/>
              <a:buChar char="ü"/>
            </a:pPr>
            <a:endParaRPr lang="de-CH" i="1" dirty="0">
              <a:solidFill>
                <a:srgbClr val="0070C0"/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3B6BDAA-5F8F-4DB1-BE60-B5A04B8D6845}"/>
              </a:ext>
            </a:extLst>
          </p:cNvPr>
          <p:cNvSpPr txBox="1">
            <a:spLocks/>
          </p:cNvSpPr>
          <p:nvPr/>
        </p:nvSpPr>
        <p:spPr>
          <a:xfrm>
            <a:off x="467544" y="2276872"/>
            <a:ext cx="7787209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B050"/>
                </a:solidFill>
              </a:rPr>
              <a:t>Ziel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sz="1800" dirty="0">
                <a:solidFill>
                  <a:srgbClr val="00B050"/>
                </a:solidFill>
              </a:rPr>
              <a:t>Das «Drehbuch» wird auf das aktuelle Produkt angewandt, es wird gezeigt, ob das Produkt den Anforderungen standhält</a:t>
            </a:r>
          </a:p>
          <a:p>
            <a:pPr>
              <a:buFont typeface="Wingdings" pitchFamily="2" charset="2"/>
              <a:buChar char="ü"/>
            </a:pPr>
            <a:endParaRPr lang="de-CH" sz="1800" dirty="0">
              <a:solidFill>
                <a:srgbClr val="00B05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de-CH" sz="2000" dirty="0">
              <a:solidFill>
                <a:srgbClr val="00B050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272BAE5-CE1B-435C-9FE5-2FD6E212F171}"/>
              </a:ext>
            </a:extLst>
          </p:cNvPr>
          <p:cNvSpPr txBox="1">
            <a:spLocks/>
          </p:cNvSpPr>
          <p:nvPr/>
        </p:nvSpPr>
        <p:spPr>
          <a:xfrm>
            <a:off x="457200" y="3501008"/>
            <a:ext cx="3034680" cy="2448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/>
              <a:t>Format</a:t>
            </a:r>
          </a:p>
          <a:p>
            <a:pPr>
              <a:buFont typeface="Wingdings" pitchFamily="2" charset="2"/>
              <a:buChar char="ü"/>
            </a:pPr>
            <a:r>
              <a:rPr lang="de-CH" sz="1600" dirty="0"/>
              <a:t>Testnummer</a:t>
            </a:r>
          </a:p>
          <a:p>
            <a:pPr>
              <a:buFont typeface="Wingdings" pitchFamily="2" charset="2"/>
              <a:buChar char="ü"/>
            </a:pPr>
            <a:r>
              <a:rPr lang="de-CH" sz="1600" dirty="0"/>
              <a:t>Testfallnummer</a:t>
            </a:r>
          </a:p>
          <a:p>
            <a:pPr>
              <a:buFont typeface="Wingdings" pitchFamily="2" charset="2"/>
              <a:buChar char="ü"/>
            </a:pPr>
            <a:r>
              <a:rPr lang="de-CH" sz="1600" dirty="0"/>
              <a:t>Datum</a:t>
            </a:r>
          </a:p>
          <a:p>
            <a:pPr>
              <a:buFont typeface="Wingdings" pitchFamily="2" charset="2"/>
              <a:buChar char="ü"/>
            </a:pPr>
            <a:r>
              <a:rPr lang="de-CH" sz="1600" dirty="0"/>
              <a:t>Tester</a:t>
            </a:r>
          </a:p>
          <a:p>
            <a:pPr>
              <a:buFont typeface="Wingdings" pitchFamily="2" charset="2"/>
              <a:buChar char="ü"/>
            </a:pPr>
            <a:r>
              <a:rPr lang="de-CH" sz="1600" dirty="0"/>
              <a:t>Resultat</a:t>
            </a:r>
          </a:p>
          <a:p>
            <a:pPr>
              <a:buFont typeface="Wingdings" pitchFamily="2" charset="2"/>
              <a:buChar char="ü"/>
            </a:pPr>
            <a:r>
              <a:rPr lang="de-CH" sz="1600" dirty="0"/>
              <a:t>Bemerkung</a:t>
            </a:r>
          </a:p>
          <a:p>
            <a:pPr>
              <a:buFont typeface="Wingdings" pitchFamily="2" charset="2"/>
              <a:buChar char="ü"/>
            </a:pPr>
            <a:r>
              <a:rPr lang="de-CH" sz="1600" dirty="0"/>
              <a:t>Unterschrift</a:t>
            </a:r>
          </a:p>
          <a:p>
            <a:pPr>
              <a:buFont typeface="Wingdings" pitchFamily="2" charset="2"/>
              <a:buChar char="ü"/>
            </a:pP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411470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Testprotokoll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F384AB5-6A3C-41D5-BEEC-231009908133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3538736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70C0"/>
                </a:solidFill>
              </a:rPr>
              <a:t>Beispiel:</a:t>
            </a:r>
            <a:endParaRPr lang="de-CH" sz="2200" i="1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0070C0"/>
              </a:solidFill>
            </a:endParaRPr>
          </a:p>
        </p:txBody>
      </p:sp>
      <p:graphicFrame>
        <p:nvGraphicFramePr>
          <p:cNvPr id="7" name="Inhaltsplatzhalter 4">
            <a:extLst>
              <a:ext uri="{FF2B5EF4-FFF2-40B4-BE49-F238E27FC236}">
                <a16:creationId xmlns:a16="http://schemas.microsoft.com/office/drawing/2014/main" id="{C72E6928-8CFD-437F-A518-48468A01B7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7610599"/>
              </p:ext>
            </p:extLst>
          </p:nvPr>
        </p:nvGraphicFramePr>
        <p:xfrm>
          <a:off x="609600" y="2348880"/>
          <a:ext cx="10972799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1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82355006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917701625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981118688"/>
                    </a:ext>
                  </a:extLst>
                </a:gridCol>
                <a:gridCol w="1669975">
                  <a:extLst>
                    <a:ext uri="{9D8B030D-6E8A-4147-A177-3AD203B41FA5}">
                      <a16:colId xmlns:a16="http://schemas.microsoft.com/office/drawing/2014/main" val="1161376162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de-CH" sz="1400" dirty="0"/>
                        <a:t>Test-Nr.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Testfall-Nr.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Datum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Tester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Resultat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Bemerkung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Unterschrift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de-CH" sz="1400" dirty="0"/>
                        <a:t>1.1.1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1.1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19.03.2021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Lars Meyer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-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CH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de-CH" sz="1400" dirty="0"/>
                        <a:t>1.2.1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1.2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19.03.2021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Lars Meyer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-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CH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0674579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de-CH" sz="1400" dirty="0"/>
                        <a:t>1.3.1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1.3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19.03.2021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Lars Meyer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NOK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Notenschnitt wird nicht korrekt berechnet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CH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0481896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de-CH" sz="1400" dirty="0"/>
                        <a:t>1.4.1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1.4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19.03.2021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Lars Meyer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CH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CH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805946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de-CH" sz="1400" dirty="0"/>
                        <a:t>1.5.1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19.03.2021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Lars Meyer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NOK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Laufzeitfehler bei Eingabe «n»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CH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18514031"/>
                  </a:ext>
                </a:extLst>
              </a:tr>
            </a:tbl>
          </a:graphicData>
        </a:graphic>
      </p:graphicFrame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2117136-7F18-4D34-BEDE-A61D4B48F8AA}"/>
              </a:ext>
            </a:extLst>
          </p:cNvPr>
          <p:cNvGrpSpPr/>
          <p:nvPr/>
        </p:nvGrpSpPr>
        <p:grpSpPr>
          <a:xfrm>
            <a:off x="10178176" y="2943720"/>
            <a:ext cx="382320" cy="2210760"/>
            <a:chOff x="7951745" y="2943720"/>
            <a:chExt cx="382320" cy="221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043F486A-D4D1-4D9A-8D33-BA099BFD083F}"/>
                    </a:ext>
                  </a:extLst>
                </p14:cNvPr>
                <p14:cNvContentPartPr/>
                <p14:nvPr/>
              </p14:nvContentPartPr>
              <p14:xfrm>
                <a:off x="8003945" y="3899160"/>
                <a:ext cx="330120" cy="125532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043F486A-D4D1-4D9A-8D33-BA099BFD083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94945" y="3890160"/>
                  <a:ext cx="347760" cy="12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83EE2633-DDD9-40B9-99C0-CADAE8DB2637}"/>
                    </a:ext>
                  </a:extLst>
                </p14:cNvPr>
                <p14:cNvContentPartPr/>
                <p14:nvPr/>
              </p14:nvContentPartPr>
              <p14:xfrm>
                <a:off x="7973705" y="3398400"/>
                <a:ext cx="249480" cy="3020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83EE2633-DDD9-40B9-99C0-CADAE8DB263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64692" y="3389400"/>
                  <a:ext cx="267145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24ED8A82-9DA0-4A44-BE59-BCA130FCA115}"/>
                    </a:ext>
                  </a:extLst>
                </p14:cNvPr>
                <p14:cNvContentPartPr/>
                <p14:nvPr/>
              </p14:nvContentPartPr>
              <p14:xfrm>
                <a:off x="7951745" y="2943720"/>
                <a:ext cx="236520" cy="30348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24ED8A82-9DA0-4A44-BE59-BCA130FCA11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42759" y="2934720"/>
                  <a:ext cx="254133" cy="32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64678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Testbericht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685F674-0215-4CE7-A94E-18CF0F28A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88" y="3501008"/>
            <a:ext cx="5328592" cy="24482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2000" dirty="0">
                <a:solidFill>
                  <a:srgbClr val="C00000"/>
                </a:solidFill>
              </a:rPr>
              <a:t>Richtlinien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1600" dirty="0">
                <a:solidFill>
                  <a:srgbClr val="C00000"/>
                </a:solidFill>
              </a:rPr>
              <a:t>Der Testbericht nimmt Bezug auf einen kompletten Testdurchlauf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1600" dirty="0">
                <a:solidFill>
                  <a:srgbClr val="C00000"/>
                </a:solidFill>
              </a:rPr>
              <a:t>Ein Testdurchlauf erfordert zwingend auch einen Bericht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8D48588-F0B3-409B-8A19-387657252771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3538736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70C0"/>
                </a:solidFill>
              </a:rPr>
              <a:t>«Das Fazit»</a:t>
            </a:r>
          </a:p>
          <a:p>
            <a:pPr>
              <a:buFont typeface="Wingdings" pitchFamily="2" charset="2"/>
              <a:buChar char="ü"/>
            </a:pPr>
            <a:endParaRPr lang="de-CH" i="1" dirty="0">
              <a:solidFill>
                <a:srgbClr val="0070C0"/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B674E0D-5920-4128-A5F8-B525819D4A66}"/>
              </a:ext>
            </a:extLst>
          </p:cNvPr>
          <p:cNvSpPr txBox="1">
            <a:spLocks/>
          </p:cNvSpPr>
          <p:nvPr/>
        </p:nvSpPr>
        <p:spPr>
          <a:xfrm>
            <a:off x="467544" y="2276872"/>
            <a:ext cx="7787209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B050"/>
                </a:solidFill>
              </a:rPr>
              <a:t>Ziel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sz="1800" dirty="0">
                <a:solidFill>
                  <a:srgbClr val="00B050"/>
                </a:solidFill>
              </a:rPr>
              <a:t>Das Ergebnis der Tests ist zusammengefasst und eine Empfehlung für weitere Schritte ist bekannt</a:t>
            </a:r>
          </a:p>
          <a:p>
            <a:pPr>
              <a:buFont typeface="Wingdings" pitchFamily="2" charset="2"/>
              <a:buChar char="ü"/>
            </a:pPr>
            <a:endParaRPr lang="de-CH" sz="1800" dirty="0">
              <a:solidFill>
                <a:srgbClr val="00B05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de-CH" sz="2000" dirty="0">
              <a:solidFill>
                <a:srgbClr val="00B050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3BD087B3-9D4C-4AD8-BC41-957C4A370E10}"/>
              </a:ext>
            </a:extLst>
          </p:cNvPr>
          <p:cNvSpPr txBox="1">
            <a:spLocks/>
          </p:cNvSpPr>
          <p:nvPr/>
        </p:nvSpPr>
        <p:spPr>
          <a:xfrm>
            <a:off x="457200" y="3501008"/>
            <a:ext cx="3034680" cy="2448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/>
              <a:t>Format</a:t>
            </a:r>
          </a:p>
          <a:p>
            <a:pPr>
              <a:buFont typeface="Wingdings" pitchFamily="2" charset="2"/>
              <a:buChar char="ü"/>
            </a:pPr>
            <a:r>
              <a:rPr lang="de-CH" sz="1600" dirty="0"/>
              <a:t>Bewertung der Test-Resultate</a:t>
            </a:r>
          </a:p>
          <a:p>
            <a:pPr>
              <a:buFont typeface="Wingdings" pitchFamily="2" charset="2"/>
              <a:buChar char="ü"/>
            </a:pPr>
            <a:r>
              <a:rPr lang="de-CH" sz="1600" dirty="0"/>
              <a:t>Gewichtung der Fehler</a:t>
            </a:r>
          </a:p>
          <a:p>
            <a:pPr>
              <a:buFont typeface="Wingdings" pitchFamily="2" charset="2"/>
              <a:buChar char="ü"/>
            </a:pPr>
            <a:r>
              <a:rPr lang="de-CH" sz="1600" dirty="0"/>
              <a:t>Empfehlung für weiteres Vorgehen</a:t>
            </a:r>
          </a:p>
          <a:p>
            <a:pPr>
              <a:buFont typeface="Wingdings" pitchFamily="2" charset="2"/>
              <a:buChar char="ü"/>
            </a:pPr>
            <a:endParaRPr lang="de-CH" sz="1600" dirty="0"/>
          </a:p>
          <a:p>
            <a:pPr>
              <a:buFont typeface="Wingdings" pitchFamily="2" charset="2"/>
              <a:buChar char="ü"/>
            </a:pPr>
            <a:endParaRPr lang="de-CH" sz="1600" dirty="0"/>
          </a:p>
          <a:p>
            <a:pPr>
              <a:buFont typeface="Wingdings" pitchFamily="2" charset="2"/>
              <a:buChar char="ü"/>
            </a:pP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4137370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Testbericht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5B7C824-E3E2-4473-9334-5F0A547EF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348880"/>
            <a:ext cx="7787209" cy="26928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2000" dirty="0"/>
              <a:t>Die Tests sind weitgehend erfolgreich verlaufen.</a:t>
            </a:r>
          </a:p>
          <a:p>
            <a:pPr marL="0" indent="0">
              <a:buNone/>
            </a:pPr>
            <a:r>
              <a:rPr lang="de-CH" sz="2000" dirty="0"/>
              <a:t>Es bestehen lediglich 2 Fehler, welche jedoch störend wirken und behoben werden müssen.</a:t>
            </a:r>
          </a:p>
          <a:p>
            <a:pPr marL="0" indent="0">
              <a:buNone/>
            </a:pPr>
            <a:r>
              <a:rPr lang="de-CH" sz="2000" dirty="0"/>
              <a:t>Das Produkt muss überarbeitet werden, bevor es an den Kunden übergeben werden kann.</a:t>
            </a:r>
          </a:p>
          <a:p>
            <a:pPr>
              <a:buFont typeface="Wingdings" panose="05000000000000000000" pitchFamily="2" charset="2"/>
              <a:buChar char="ü"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3519CA3-7639-4E3D-8D9C-4AC701FD84C0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3538736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70C0"/>
                </a:solidFill>
              </a:rPr>
              <a:t>Beispiel:</a:t>
            </a:r>
            <a:endParaRPr lang="de-CH" sz="2200" i="1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9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Testkonzept – Testprotokoll + Fazit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8097015-40B0-4954-9FB4-53B8FD2F4978}"/>
              </a:ext>
            </a:extLst>
          </p:cNvPr>
          <p:cNvGrpSpPr/>
          <p:nvPr/>
        </p:nvGrpSpPr>
        <p:grpSpPr>
          <a:xfrm>
            <a:off x="1688318" y="1716156"/>
            <a:ext cx="8764739" cy="3591680"/>
            <a:chOff x="1688318" y="1716156"/>
            <a:chExt cx="8764739" cy="359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9D408CC4-7A85-4837-86AC-D7DE09CEA4FE}"/>
                    </a:ext>
                  </a:extLst>
                </p14:cNvPr>
                <p14:cNvContentPartPr/>
                <p14:nvPr/>
              </p14:nvContentPartPr>
              <p14:xfrm>
                <a:off x="1871737" y="1716156"/>
                <a:ext cx="8581320" cy="213480"/>
              </p14:xfrm>
            </p:contentPart>
          </mc:Choice>
          <mc:Fallback xmlns=""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9D408CC4-7A85-4837-86AC-D7DE09CEA4F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62737" y="1707156"/>
                  <a:ext cx="8598959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4B0B64B7-A042-4809-8173-C20037E45C50}"/>
                    </a:ext>
                  </a:extLst>
                </p14:cNvPr>
                <p14:cNvContentPartPr/>
                <p14:nvPr/>
              </p14:nvContentPartPr>
              <p14:xfrm>
                <a:off x="10032577" y="1991556"/>
                <a:ext cx="197640" cy="20016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4B0B64B7-A042-4809-8173-C20037E45C5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023561" y="1982572"/>
                  <a:ext cx="215312" cy="2177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A636D7D9-EABA-43FF-B965-AD080AC6AB88}"/>
                    </a:ext>
                  </a:extLst>
                </p14:cNvPr>
                <p14:cNvContentPartPr/>
                <p14:nvPr/>
              </p14:nvContentPartPr>
              <p14:xfrm>
                <a:off x="3142185" y="3294082"/>
                <a:ext cx="988920" cy="25776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A636D7D9-EABA-43FF-B965-AD080AC6AB8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33185" y="3285069"/>
                  <a:ext cx="1006560" cy="2754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3FC89094-9922-4C44-99DB-7FB3B4425614}"/>
                    </a:ext>
                  </a:extLst>
                </p14:cNvPr>
                <p14:cNvContentPartPr/>
                <p14:nvPr/>
              </p14:nvContentPartPr>
              <p14:xfrm>
                <a:off x="1688318" y="2170549"/>
                <a:ext cx="2051280" cy="3132627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3FC89094-9922-4C44-99DB-7FB3B442561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79318" y="2166229"/>
                  <a:ext cx="2068920" cy="31459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555B637B-4BFA-45FE-8AE8-05A377C4BE5E}"/>
                    </a:ext>
                  </a:extLst>
                </p14:cNvPr>
                <p14:cNvContentPartPr/>
                <p14:nvPr/>
              </p14:nvContentPartPr>
              <p14:xfrm>
                <a:off x="3941233" y="2128789"/>
                <a:ext cx="2051000" cy="3179047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555B637B-4BFA-45FE-8AE8-05A377C4BE5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32234" y="2124469"/>
                  <a:ext cx="2068638" cy="319236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4C1A395A-0FB1-4540-BE5D-9B7D9B73D5E2}"/>
              </a:ext>
            </a:extLst>
          </p:cNvPr>
          <p:cNvGrpSpPr/>
          <p:nvPr/>
        </p:nvGrpSpPr>
        <p:grpSpPr>
          <a:xfrm>
            <a:off x="6196957" y="2143863"/>
            <a:ext cx="4326307" cy="3159570"/>
            <a:chOff x="6196957" y="2143863"/>
            <a:chExt cx="4326307" cy="315957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DF285CE8-C219-404E-AA80-825ECDC6E79A}"/>
                    </a:ext>
                  </a:extLst>
                </p14:cNvPr>
                <p14:cNvContentPartPr/>
                <p14:nvPr/>
              </p14:nvContentPartPr>
              <p14:xfrm>
                <a:off x="6196957" y="2148442"/>
                <a:ext cx="2051000" cy="3140506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DF285CE8-C219-404E-AA80-825ECDC6E79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87958" y="2144122"/>
                  <a:ext cx="2068638" cy="31538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A9D0A67A-7C7F-4F27-81FB-D1D6AA746B8F}"/>
                    </a:ext>
                  </a:extLst>
                </p14:cNvPr>
                <p14:cNvContentPartPr/>
                <p14:nvPr/>
              </p14:nvContentPartPr>
              <p14:xfrm>
                <a:off x="8472264" y="2143863"/>
                <a:ext cx="2051000" cy="315957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A9D0A67A-7C7F-4F27-81FB-D1D6AA746B8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63265" y="2139543"/>
                  <a:ext cx="2068638" cy="317289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538E0B62-6D5A-4FD4-9337-833907D37B60}"/>
                  </a:ext>
                </a:extLst>
              </p14:cNvPr>
              <p14:cNvContentPartPr/>
              <p14:nvPr/>
            </p14:nvContentPartPr>
            <p14:xfrm>
              <a:off x="5043674" y="3188777"/>
              <a:ext cx="1354680" cy="24408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538E0B62-6D5A-4FD4-9337-833907D37B6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34672" y="3179790"/>
                <a:ext cx="1372325" cy="261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49214149-0093-488B-A0E1-5163B6CB7287}"/>
                  </a:ext>
                </a:extLst>
              </p14:cNvPr>
              <p14:cNvContentPartPr/>
              <p14:nvPr/>
            </p14:nvContentPartPr>
            <p14:xfrm>
              <a:off x="8017455" y="4231945"/>
              <a:ext cx="703800" cy="46836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49214149-0093-488B-A0E1-5163B6CB728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008450" y="4222945"/>
                <a:ext cx="721449" cy="48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C10457AD-3C01-466B-A5C8-70E7BB6AF50D}"/>
              </a:ext>
            </a:extLst>
          </p:cNvPr>
          <p:cNvGrpSpPr/>
          <p:nvPr/>
        </p:nvGrpSpPr>
        <p:grpSpPr>
          <a:xfrm>
            <a:off x="2886414" y="5107517"/>
            <a:ext cx="6232516" cy="1086840"/>
            <a:chOff x="2886414" y="5107517"/>
            <a:chExt cx="6232516" cy="10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933F3B29-2FDD-403D-A8A4-E6130F00C81E}"/>
                    </a:ext>
                  </a:extLst>
                </p14:cNvPr>
                <p14:cNvContentPartPr/>
                <p14:nvPr/>
              </p14:nvContentPartPr>
              <p14:xfrm>
                <a:off x="2886414" y="5756467"/>
                <a:ext cx="6232516" cy="35676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933F3B29-2FDD-403D-A8A4-E6130F00C81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50415" y="5720467"/>
                  <a:ext cx="6304154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324CA461-1A68-4D00-B3EF-B0A0B8EF47E0}"/>
                    </a:ext>
                  </a:extLst>
                </p14:cNvPr>
                <p14:cNvContentPartPr/>
                <p14:nvPr/>
              </p14:nvContentPartPr>
              <p14:xfrm>
                <a:off x="7246152" y="5107517"/>
                <a:ext cx="1720080" cy="108684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324CA461-1A68-4D00-B3EF-B0A0B8EF47E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37154" y="5098517"/>
                  <a:ext cx="1737716" cy="110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422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Testkonzept – Gesamtübersicht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5347D66D-E33E-40DA-ADEF-BF51847EE102}"/>
              </a:ext>
            </a:extLst>
          </p:cNvPr>
          <p:cNvGrpSpPr/>
          <p:nvPr/>
        </p:nvGrpSpPr>
        <p:grpSpPr>
          <a:xfrm>
            <a:off x="1688318" y="1672167"/>
            <a:ext cx="8815363" cy="4566180"/>
            <a:chOff x="2189722" y="1672167"/>
            <a:chExt cx="8815363" cy="45661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F7787D0D-D560-45BD-9180-F5D5F745BEF2}"/>
                    </a:ext>
                  </a:extLst>
                </p14:cNvPr>
                <p14:cNvContentPartPr/>
                <p14:nvPr/>
              </p14:nvContentPartPr>
              <p14:xfrm>
                <a:off x="2373141" y="1672167"/>
                <a:ext cx="8581320" cy="213480"/>
              </p14:xfrm>
            </p:contentPart>
          </mc:Choice>
          <mc:Fallback xmlns=""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F7787D0D-D560-45BD-9180-F5D5F745BEF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64141" y="1663167"/>
                  <a:ext cx="8598959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6EC1D907-1491-44F5-8506-566D89A769FE}"/>
                    </a:ext>
                  </a:extLst>
                </p14:cNvPr>
                <p14:cNvContentPartPr/>
                <p14:nvPr/>
              </p14:nvContentPartPr>
              <p14:xfrm>
                <a:off x="10533981" y="1947567"/>
                <a:ext cx="197640" cy="20016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6EC1D907-1491-44F5-8506-566D89A769F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524965" y="1938583"/>
                  <a:ext cx="215312" cy="2177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FA35BB08-E946-43A5-9FD4-51157C26AAEB}"/>
                    </a:ext>
                  </a:extLst>
                </p14:cNvPr>
                <p14:cNvContentPartPr/>
                <p14:nvPr/>
              </p14:nvContentPartPr>
              <p14:xfrm>
                <a:off x="8954085" y="2099874"/>
                <a:ext cx="2051000" cy="315957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FA35BB08-E946-43A5-9FD4-51157C26AAE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45086" y="2095554"/>
                  <a:ext cx="2068638" cy="3172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BC7BD4B-E6E1-4E0C-BBE2-47CC282B537C}"/>
                    </a:ext>
                  </a:extLst>
                </p14:cNvPr>
                <p14:cNvContentPartPr/>
                <p14:nvPr/>
              </p14:nvContentPartPr>
              <p14:xfrm>
                <a:off x="2189722" y="2126560"/>
                <a:ext cx="2051280" cy="3132627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5BC7BD4B-E6E1-4E0C-BBE2-47CC282B537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80722" y="2122240"/>
                  <a:ext cx="2068920" cy="31459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D1A63A6C-2CBA-45EF-9FBD-4169D08ACA9C}"/>
                    </a:ext>
                  </a:extLst>
                </p14:cNvPr>
                <p14:cNvContentPartPr/>
                <p14:nvPr/>
              </p14:nvContentPartPr>
              <p14:xfrm>
                <a:off x="4442637" y="2084800"/>
                <a:ext cx="2051000" cy="3179047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D1A63A6C-2CBA-45EF-9FBD-4169D08ACA9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33638" y="2080480"/>
                  <a:ext cx="2068638" cy="31923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852A1603-4885-4547-9B1F-6C0AAC48D4B3}"/>
                    </a:ext>
                  </a:extLst>
                </p14:cNvPr>
                <p14:cNvContentPartPr/>
                <p14:nvPr/>
              </p14:nvContentPartPr>
              <p14:xfrm>
                <a:off x="6698361" y="2104453"/>
                <a:ext cx="2051000" cy="3140506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852A1603-4885-4547-9B1F-6C0AAC48D4B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89362" y="2100133"/>
                  <a:ext cx="2068638" cy="31538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43ABCF91-6A84-4771-8966-4B834338AA36}"/>
                    </a:ext>
                  </a:extLst>
                </p14:cNvPr>
                <p14:cNvContentPartPr/>
                <p14:nvPr/>
              </p14:nvContentPartPr>
              <p14:xfrm>
                <a:off x="3387818" y="5712478"/>
                <a:ext cx="6232516" cy="3567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43ABCF91-6A84-4771-8966-4B834338AA3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351819" y="5676478"/>
                  <a:ext cx="6304154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45E72841-335F-4144-89FB-039E276EC06E}"/>
                    </a:ext>
                  </a:extLst>
                </p14:cNvPr>
                <p14:cNvContentPartPr/>
                <p14:nvPr/>
              </p14:nvContentPartPr>
              <p14:xfrm>
                <a:off x="3078957" y="5031226"/>
                <a:ext cx="5400" cy="97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45E72841-335F-4144-89FB-039E276EC06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69957" y="5022547"/>
                  <a:ext cx="23040" cy="267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5D51E0F3-A169-4B8A-A9E4-F3D3197C3AF0}"/>
                    </a:ext>
                  </a:extLst>
                </p14:cNvPr>
                <p14:cNvContentPartPr/>
                <p14:nvPr/>
              </p14:nvContentPartPr>
              <p14:xfrm>
                <a:off x="3643589" y="3250093"/>
                <a:ext cx="988920" cy="25776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5D51E0F3-A169-4B8A-A9E4-F3D3197C3AF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634589" y="3241080"/>
                  <a:ext cx="1006560" cy="2754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A8615D25-F9C2-4096-A44C-7C27939BB25B}"/>
                    </a:ext>
                  </a:extLst>
                </p14:cNvPr>
                <p14:cNvContentPartPr/>
                <p14:nvPr/>
              </p14:nvContentPartPr>
              <p14:xfrm>
                <a:off x="5545078" y="3144788"/>
                <a:ext cx="1354680" cy="24408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A8615D25-F9C2-4096-A44C-7C27939BB25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536076" y="3135801"/>
                  <a:ext cx="1372325" cy="2616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860014A7-746F-4ECC-8FE8-1C029C732935}"/>
                    </a:ext>
                  </a:extLst>
                </p14:cNvPr>
                <p14:cNvContentPartPr/>
                <p14:nvPr/>
              </p14:nvContentPartPr>
              <p14:xfrm>
                <a:off x="8518859" y="4187956"/>
                <a:ext cx="703800" cy="46836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860014A7-746F-4ECC-8FE8-1C029C7329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509854" y="4178956"/>
                  <a:ext cx="721449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B57C1AAF-3593-475F-902B-4D7CC115599F}"/>
                    </a:ext>
                  </a:extLst>
                </p14:cNvPr>
                <p14:cNvContentPartPr/>
                <p14:nvPr/>
              </p14:nvContentPartPr>
              <p14:xfrm>
                <a:off x="3013200" y="5077707"/>
                <a:ext cx="735120" cy="116064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B57C1AAF-3593-475F-902B-4D7CC115599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04200" y="5068704"/>
                  <a:ext cx="752760" cy="1178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8275ACF3-6079-4908-97E5-6BD1795928FE}"/>
                    </a:ext>
                  </a:extLst>
                </p14:cNvPr>
                <p14:cNvContentPartPr/>
                <p14:nvPr/>
              </p14:nvContentPartPr>
              <p14:xfrm>
                <a:off x="4253040" y="5106147"/>
                <a:ext cx="1011600" cy="106200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8275ACF3-6079-4908-97E5-6BD1795928F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244040" y="5097147"/>
                  <a:ext cx="1029240" cy="10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2285605B-174F-4603-8B8A-1824C5D6BE11}"/>
                    </a:ext>
                  </a:extLst>
                </p14:cNvPr>
                <p14:cNvContentPartPr/>
                <p14:nvPr/>
              </p14:nvContentPartPr>
              <p14:xfrm>
                <a:off x="7747556" y="5063528"/>
                <a:ext cx="1720080" cy="108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2285605B-174F-4603-8B8A-1824C5D6BE1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738558" y="5054528"/>
                  <a:ext cx="1737716" cy="110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60421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Testen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B4DE0CDB-51D5-8584-A616-15DE9C73C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86" y="1417638"/>
            <a:ext cx="8700628" cy="48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5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A54F8-7E97-4ACC-A2E6-BB503B75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Zur Verwendung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7BB588-AFD7-456B-9211-E13F34667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000" dirty="0"/>
              <a:t>Diese Präsentation enthält Notizen und Animationen</a:t>
            </a: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/>
              <a:t>Damit Sie bei der Arbeit im Selbststudium vollen Gebrauch machen: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FF0000"/>
                </a:solidFill>
                <a:highlight>
                  <a:srgbClr val="FFFF00"/>
                </a:highlight>
              </a:rPr>
              <a:t>Modus «Bildschirmpräsentation» + Referentenansicht</a:t>
            </a:r>
          </a:p>
          <a:p>
            <a:pPr marL="0" indent="0">
              <a:buNone/>
            </a:pPr>
            <a:endParaRPr lang="de-CH" sz="2000" dirty="0"/>
          </a:p>
          <a:p>
            <a:pPr marL="457200" indent="-457200">
              <a:buAutoNum type="arabicParenR"/>
            </a:pPr>
            <a:r>
              <a:rPr lang="de-CH" sz="2000" dirty="0"/>
              <a:t>Bildschirmpräsentation starten:				oder </a:t>
            </a:r>
            <a:r>
              <a:rPr lang="de-CH" sz="2000" i="1" dirty="0"/>
              <a:t>F5</a:t>
            </a:r>
          </a:p>
          <a:p>
            <a:pPr marL="457200" indent="-457200">
              <a:buAutoNum type="arabicParenR"/>
            </a:pPr>
            <a:endParaRPr lang="de-CH" sz="2000" i="1" dirty="0"/>
          </a:p>
          <a:p>
            <a:pPr marL="457200" indent="-457200">
              <a:buAutoNum type="arabicParenR"/>
            </a:pPr>
            <a:r>
              <a:rPr lang="de-CH" sz="2000" dirty="0"/>
              <a:t>Rechte Maustaste </a:t>
            </a:r>
            <a:r>
              <a:rPr lang="de-CH" sz="2000" dirty="0">
                <a:sym typeface="Wingdings" panose="05000000000000000000" pitchFamily="2" charset="2"/>
              </a:rPr>
              <a:t> Referentenansicht		3)</a:t>
            </a: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D45CD3-0BB2-45DD-9DA6-856387EB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D10D84-DCC0-4929-8EF3-0C195DD0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988B926-A725-463B-8A68-D89F87A84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3284984"/>
            <a:ext cx="2736304" cy="6593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6CFA934-D98A-4525-9EA4-9E889ACE1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68" y="4077072"/>
            <a:ext cx="3024336" cy="197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2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Weiterführende Informationen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BFD966D-B00D-46F5-87E2-3D4B494C0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7427168" cy="453650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/>
              <a:t>--</a:t>
            </a:r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>
              <a:buFont typeface="Wingdings" panose="05000000000000000000" pitchFamily="2" charset="2"/>
              <a:buChar char="ü"/>
            </a:pP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10350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Irrglaube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0ECE0F1-19DB-4760-8B36-314A43F2F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269289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de-CH" sz="2200" i="1" dirty="0"/>
              <a:t>«Testen kommt ganz am Schluss dran.»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CH" sz="2200" i="1" dirty="0"/>
              <a:t>«Ich muss nicht Testen, ich kenne den Code.»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CH" sz="2200" i="1" dirty="0"/>
              <a:t>«Testen ist für Feiglinge!»</a:t>
            </a:r>
          </a:p>
          <a:p>
            <a:pPr marL="0" indent="0">
              <a:lnSpc>
                <a:spcPct val="200000"/>
              </a:lnSpc>
              <a:buNone/>
            </a:pPr>
            <a:endParaRPr lang="de-CH" sz="2200" i="1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2A5D58DA-8478-4D16-8DCE-65AFBDAF4770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FF0000"/>
                </a:solidFill>
              </a:rPr>
              <a:t>«Der Holzweg»</a:t>
            </a:r>
            <a:endParaRPr lang="de-CH" sz="2200" i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3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Relevanz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B8BBF290-1D19-4AF8-825E-3206A89A4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348880"/>
            <a:ext cx="7787209" cy="26928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2200" dirty="0"/>
              <a:t>Testen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/>
              <a:t>geschieht geplant und nach Konzept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/>
              <a:t>begleitet ein Projekt / einen Arbeitsauftrag von A bis Z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/>
              <a:t>beugt Missverständnissen vor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/>
              <a:t>sichert Kundenzufriedenheit durch nachgewiesene Erfüllung der Anforderungen</a:t>
            </a:r>
          </a:p>
          <a:p>
            <a:pPr>
              <a:buFont typeface="Wingdings" panose="05000000000000000000" pitchFamily="2" charset="2"/>
              <a:buChar char="ü"/>
            </a:pPr>
            <a:endParaRPr lang="de-CH" sz="2000" dirty="0"/>
          </a:p>
          <a:p>
            <a:pPr>
              <a:buFont typeface="Wingdings" panose="05000000000000000000" pitchFamily="2" charset="2"/>
              <a:buChar char="ü"/>
            </a:pPr>
            <a:endParaRPr lang="de-CH" sz="2000" dirty="0"/>
          </a:p>
          <a:p>
            <a:pPr marL="0" indent="0">
              <a:buNone/>
            </a:pPr>
            <a:endParaRPr lang="de-CH" sz="220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480EC367-435A-4CFC-938B-042695483EF7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3538736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«Der Erfolgsweg»</a:t>
            </a:r>
            <a:endParaRPr lang="de-CH" sz="2200" i="1" dirty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63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Testkonzept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3BCC8D-EDD3-4031-BE8B-FBDFE2A329E8}"/>
              </a:ext>
            </a:extLst>
          </p:cNvPr>
          <p:cNvGrpSpPr/>
          <p:nvPr/>
        </p:nvGrpSpPr>
        <p:grpSpPr>
          <a:xfrm>
            <a:off x="782669" y="1628800"/>
            <a:ext cx="9654615" cy="4397071"/>
            <a:chOff x="782669" y="1628800"/>
            <a:chExt cx="9654615" cy="439707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12368ADE-DD55-42E0-AE16-293D4DA38205}"/>
                    </a:ext>
                  </a:extLst>
                </p14:cNvPr>
                <p14:cNvContentPartPr/>
                <p14:nvPr/>
              </p14:nvContentPartPr>
              <p14:xfrm>
                <a:off x="1621921" y="2353460"/>
                <a:ext cx="2051000" cy="2862617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12368ADE-DD55-42E0-AE16-293D4DA3820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12922" y="2344459"/>
                  <a:ext cx="2068638" cy="28802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C5D53B93-B39F-427F-A7D6-1CB7E3C0A065}"/>
                    </a:ext>
                  </a:extLst>
                </p14:cNvPr>
                <p14:cNvContentPartPr/>
                <p14:nvPr/>
              </p14:nvContentPartPr>
              <p14:xfrm>
                <a:off x="3874836" y="2357863"/>
                <a:ext cx="2051000" cy="2862617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C5D53B93-B39F-427F-A7D6-1CB7E3C0A06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65837" y="2348862"/>
                  <a:ext cx="2068638" cy="28802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62C5DAB2-CAEE-439C-B0D2-639F75E00DE8}"/>
                    </a:ext>
                  </a:extLst>
                </p14:cNvPr>
                <p14:cNvContentPartPr/>
                <p14:nvPr/>
              </p14:nvContentPartPr>
              <p14:xfrm>
                <a:off x="6130560" y="2338975"/>
                <a:ext cx="2051000" cy="2862617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62C5DAB2-CAEE-439C-B0D2-639F75E00DE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21561" y="2329974"/>
                  <a:ext cx="2068638" cy="28802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37504CC6-46E7-4700-9533-0A49D681DED7}"/>
                    </a:ext>
                  </a:extLst>
                </p14:cNvPr>
                <p14:cNvContentPartPr/>
                <p14:nvPr/>
              </p14:nvContentPartPr>
              <p14:xfrm>
                <a:off x="8386284" y="2353460"/>
                <a:ext cx="2051000" cy="2862617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37504CC6-46E7-4700-9533-0A49D681DED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77285" y="2344459"/>
                  <a:ext cx="2068638" cy="28802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6BB4E55B-8FC6-41B9-92BA-9990B390EB30}"/>
                    </a:ext>
                  </a:extLst>
                </p14:cNvPr>
                <p14:cNvContentPartPr/>
                <p14:nvPr/>
              </p14:nvContentPartPr>
              <p14:xfrm>
                <a:off x="782669" y="2886252"/>
                <a:ext cx="360" cy="3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6BB4E55B-8FC6-41B9-92BA-9990B390EB3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3669" y="28772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E6F1314E-DA6B-4A48-869D-2A90C9D68D9F}"/>
                    </a:ext>
                  </a:extLst>
                </p14:cNvPr>
                <p14:cNvContentPartPr/>
                <p14:nvPr/>
              </p14:nvContentPartPr>
              <p14:xfrm>
                <a:off x="1805340" y="1628800"/>
                <a:ext cx="8581320" cy="47592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E6F1314E-DA6B-4A48-869D-2A90C9D68D9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96340" y="1619800"/>
                  <a:ext cx="8598959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C93D7AE0-3559-466F-9ED1-985B25D94FD9}"/>
                    </a:ext>
                  </a:extLst>
                </p14:cNvPr>
                <p14:cNvContentPartPr/>
                <p14:nvPr/>
              </p14:nvContentPartPr>
              <p14:xfrm>
                <a:off x="2820017" y="5669111"/>
                <a:ext cx="6232516" cy="35676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C93D7AE0-3559-466F-9ED1-985B25D94FD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84018" y="5633111"/>
                  <a:ext cx="6304154" cy="428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3919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Anforderungsanalyse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7EF2BDC-16C7-478E-AB82-437E4BDA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88" y="3429000"/>
            <a:ext cx="5328592" cy="2880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2000" dirty="0">
                <a:solidFill>
                  <a:srgbClr val="C00000"/>
                </a:solidFill>
              </a:rPr>
              <a:t>Richtlinien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1600" dirty="0">
                <a:solidFill>
                  <a:srgbClr val="C00000"/>
                </a:solidFill>
              </a:rPr>
              <a:t>Eine einzelne Anforderung pro Anforderungsnummer (atomar)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1600" dirty="0">
                <a:solidFill>
                  <a:srgbClr val="C00000"/>
                </a:solidFill>
              </a:rPr>
              <a:t>Anforderungen sind klar und unmissverständlich formuliert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1600" dirty="0">
                <a:solidFill>
                  <a:srgbClr val="C00000"/>
                </a:solidFill>
              </a:rPr>
              <a:t>Anforderungen sind messbar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897E6AAD-1CE0-4DB4-B9BD-49429C188DE9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4330824" cy="571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70C0"/>
                </a:solidFill>
              </a:rPr>
              <a:t>«Den Kunden verstehen»</a:t>
            </a:r>
          </a:p>
          <a:p>
            <a:pPr>
              <a:buFont typeface="Wingdings" pitchFamily="2" charset="2"/>
              <a:buChar char="ü"/>
            </a:pPr>
            <a:endParaRPr lang="de-CH" i="1" dirty="0">
              <a:solidFill>
                <a:srgbClr val="0070C0"/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3B98C3E-B561-4A28-989E-FC61D3D75BD5}"/>
              </a:ext>
            </a:extLst>
          </p:cNvPr>
          <p:cNvSpPr txBox="1">
            <a:spLocks/>
          </p:cNvSpPr>
          <p:nvPr/>
        </p:nvSpPr>
        <p:spPr>
          <a:xfrm>
            <a:off x="467544" y="2276872"/>
            <a:ext cx="7787209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B050"/>
                </a:solidFill>
              </a:rPr>
              <a:t>Ziel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sz="1800" dirty="0">
                <a:solidFill>
                  <a:srgbClr val="00B050"/>
                </a:solidFill>
              </a:rPr>
              <a:t>Anforderungen des Kunden werden in tabellarischer Form festgehalten</a:t>
            </a:r>
          </a:p>
          <a:p>
            <a:pPr>
              <a:buFont typeface="Wingdings" pitchFamily="2" charset="2"/>
              <a:buChar char="ü"/>
            </a:pPr>
            <a:endParaRPr lang="de-CH" sz="1800" dirty="0">
              <a:solidFill>
                <a:srgbClr val="00B05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de-CH" sz="2000" dirty="0">
              <a:solidFill>
                <a:srgbClr val="00B050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CA24DE32-2708-4B65-8631-1B225B70E3E9}"/>
              </a:ext>
            </a:extLst>
          </p:cNvPr>
          <p:cNvSpPr txBox="1">
            <a:spLocks/>
          </p:cNvSpPr>
          <p:nvPr/>
        </p:nvSpPr>
        <p:spPr>
          <a:xfrm>
            <a:off x="457200" y="3429000"/>
            <a:ext cx="3034680" cy="2880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/>
              <a:t>Format</a:t>
            </a:r>
          </a:p>
          <a:p>
            <a:pPr>
              <a:buFont typeface="Wingdings" pitchFamily="2" charset="2"/>
              <a:buChar char="ü"/>
            </a:pPr>
            <a:r>
              <a:rPr lang="de-CH" sz="1600" dirty="0"/>
              <a:t>Anforderungsnummer</a:t>
            </a:r>
          </a:p>
          <a:p>
            <a:pPr>
              <a:buFont typeface="Wingdings" pitchFamily="2" charset="2"/>
              <a:buChar char="ü"/>
            </a:pPr>
            <a:r>
              <a:rPr lang="de-CH" sz="1600" dirty="0"/>
              <a:t>Typ</a:t>
            </a:r>
            <a:r>
              <a:rPr lang="de-CH" sz="1600" baseline="30000" dirty="0">
                <a:solidFill>
                  <a:schemeClr val="bg1">
                    <a:lumMod val="65000"/>
                  </a:schemeClr>
                </a:solidFill>
              </a:rPr>
              <a:t>(1)</a:t>
            </a:r>
          </a:p>
          <a:p>
            <a:pPr>
              <a:buFont typeface="Wingdings" pitchFamily="2" charset="2"/>
              <a:buChar char="ü"/>
            </a:pPr>
            <a:r>
              <a:rPr lang="de-CH" sz="1600" dirty="0"/>
              <a:t>Beschreibung</a:t>
            </a:r>
          </a:p>
          <a:p>
            <a:pPr>
              <a:buFont typeface="Wingdings" pitchFamily="2" charset="2"/>
              <a:buChar char="ü"/>
            </a:pP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14529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Anforderungsanalyse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40E7C4E-48BE-4E8D-9208-CF2F91ACA692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3538736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70C0"/>
                </a:solidFill>
              </a:rPr>
              <a:t>Beispiel:</a:t>
            </a:r>
            <a:endParaRPr lang="de-CH" sz="2200" i="1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0070C0"/>
              </a:solidFill>
            </a:endParaRPr>
          </a:p>
        </p:txBody>
      </p:sp>
      <p:graphicFrame>
        <p:nvGraphicFramePr>
          <p:cNvPr id="7" name="Inhaltsplatzhalter 4">
            <a:extLst>
              <a:ext uri="{FF2B5EF4-FFF2-40B4-BE49-F238E27FC236}">
                <a16:creationId xmlns:a16="http://schemas.microsoft.com/office/drawing/2014/main" id="{14F75988-46E0-41EC-B7C9-14261E00A2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2239986"/>
              </p:ext>
            </p:extLst>
          </p:nvPr>
        </p:nvGraphicFramePr>
        <p:xfrm>
          <a:off x="609600" y="2348880"/>
          <a:ext cx="10972800" cy="33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6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de-CH" sz="1400" dirty="0"/>
                        <a:t>Anf.-Nr.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Typ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Anforderung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de-CH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Funktional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Das Programm soll vom Benutzer eine Prüfungs-Note als Gleitkommazahl abfragen.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de-CH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Funktional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Das Programm soll die Note auf Validität prüfen (&gt;= 1, &lt;=6, halbe/ganze Noten).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de-CH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Qualität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Eingabefehler</a:t>
                      </a:r>
                      <a:r>
                        <a:rPr lang="de-CH" sz="1400" baseline="30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(1)</a:t>
                      </a:r>
                      <a:r>
                        <a:rPr lang="de-CH" sz="1400" dirty="0"/>
                        <a:t> sollen abgefangen werden.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de-CH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Qualität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Das Programm soll portabel sein.</a:t>
                      </a:r>
                      <a:r>
                        <a:rPr lang="de-CH" sz="1400" baseline="30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(2)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06237877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de-CH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Randbedingung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Das Programm soll bis zum vorletzten Unterrichts-Block des Moduls fertiggestellt sein (inkl. Tests).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de-CH" sz="14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Randbedingung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Das Programm soll in C# geschrieben sein.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60315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1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Testkonzept – Anforderungsanalyse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FA5D84F9-5D8C-478C-9123-81B44D5891F2}"/>
              </a:ext>
            </a:extLst>
          </p:cNvPr>
          <p:cNvGrpSpPr/>
          <p:nvPr/>
        </p:nvGrpSpPr>
        <p:grpSpPr>
          <a:xfrm>
            <a:off x="1871737" y="1672167"/>
            <a:ext cx="8631944" cy="3591680"/>
            <a:chOff x="1871737" y="1672167"/>
            <a:chExt cx="8631944" cy="359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F3579DDD-CF6C-445C-A0A8-68AD8D23D910}"/>
                    </a:ext>
                  </a:extLst>
                </p14:cNvPr>
                <p14:cNvContentPartPr/>
                <p14:nvPr/>
              </p14:nvContentPartPr>
              <p14:xfrm>
                <a:off x="1871737" y="1672167"/>
                <a:ext cx="8581320" cy="213480"/>
              </p14:xfrm>
            </p:contentPart>
          </mc:Choice>
          <mc:Fallback xmlns=""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F3579DDD-CF6C-445C-A0A8-68AD8D23D91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62737" y="1663167"/>
                  <a:ext cx="8598959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56D88478-AE0D-4DDF-AA98-F454283477F8}"/>
                    </a:ext>
                  </a:extLst>
                </p14:cNvPr>
                <p14:cNvContentPartPr/>
                <p14:nvPr/>
              </p14:nvContentPartPr>
              <p14:xfrm>
                <a:off x="10032577" y="1947567"/>
                <a:ext cx="197640" cy="20016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56D88478-AE0D-4DDF-AA98-F454283477F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023561" y="1938583"/>
                  <a:ext cx="215312" cy="2177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6E56C290-2F0E-458B-83E6-CF3D3E68FADA}"/>
                    </a:ext>
                  </a:extLst>
                </p14:cNvPr>
                <p14:cNvContentPartPr/>
                <p14:nvPr/>
              </p14:nvContentPartPr>
              <p14:xfrm>
                <a:off x="3941233" y="2401230"/>
                <a:ext cx="2051000" cy="2862617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6E56C290-2F0E-458B-83E6-CF3D3E68FAD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32234" y="2392229"/>
                  <a:ext cx="2068638" cy="28802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903E4B64-1DBB-4112-AFBD-28C114208077}"/>
                    </a:ext>
                  </a:extLst>
                </p14:cNvPr>
                <p14:cNvContentPartPr/>
                <p14:nvPr/>
              </p14:nvContentPartPr>
              <p14:xfrm>
                <a:off x="6196957" y="2382342"/>
                <a:ext cx="2051000" cy="2862617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903E4B64-1DBB-4112-AFBD-28C11420807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87958" y="2373341"/>
                  <a:ext cx="2068638" cy="28802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6F5111A7-7841-49EA-866B-21023430CC65}"/>
                    </a:ext>
                  </a:extLst>
                </p14:cNvPr>
                <p14:cNvContentPartPr/>
                <p14:nvPr/>
              </p14:nvContentPartPr>
              <p14:xfrm>
                <a:off x="8452681" y="2396827"/>
                <a:ext cx="2051000" cy="2862617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6F5111A7-7841-49EA-866B-21023430CC6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443682" y="2387826"/>
                  <a:ext cx="2068638" cy="28802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BBC4E388-299F-46AE-B025-5493BF2F95AD}"/>
                  </a:ext>
                </a:extLst>
              </p14:cNvPr>
              <p14:cNvContentPartPr/>
              <p14:nvPr/>
            </p14:nvContentPartPr>
            <p14:xfrm>
              <a:off x="1688318" y="2126560"/>
              <a:ext cx="2051280" cy="3132627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BBC4E388-299F-46AE-B025-5493BF2F95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79318" y="2122240"/>
                <a:ext cx="2068920" cy="3145947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A546C57-AC3E-427C-A224-F0A065B370EE}"/>
              </a:ext>
            </a:extLst>
          </p:cNvPr>
          <p:cNvGrpSpPr/>
          <p:nvPr/>
        </p:nvGrpSpPr>
        <p:grpSpPr>
          <a:xfrm>
            <a:off x="2511796" y="5077707"/>
            <a:ext cx="6607134" cy="1160640"/>
            <a:chOff x="2511796" y="5077707"/>
            <a:chExt cx="6607134" cy="11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1267D8F6-EF71-4F83-A2DF-0584D376E0FB}"/>
                    </a:ext>
                  </a:extLst>
                </p14:cNvPr>
                <p14:cNvContentPartPr/>
                <p14:nvPr/>
              </p14:nvContentPartPr>
              <p14:xfrm>
                <a:off x="2886414" y="5712478"/>
                <a:ext cx="6232516" cy="35676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1267D8F6-EF71-4F83-A2DF-0584D376E0F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50415" y="5676478"/>
                  <a:ext cx="6304154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1A075507-D71B-4F6E-8BE6-3BDA12CC7628}"/>
                    </a:ext>
                  </a:extLst>
                </p14:cNvPr>
                <p14:cNvContentPartPr/>
                <p14:nvPr/>
              </p14:nvContentPartPr>
              <p14:xfrm>
                <a:off x="2511796" y="5077707"/>
                <a:ext cx="735120" cy="11606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1A075507-D71B-4F6E-8BE6-3BDA12CC762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02796" y="5068704"/>
                  <a:ext cx="752760" cy="1178285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9490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Testfallspezifikation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065FFD5-BB15-425E-8F7F-ED5FF464D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88" y="3386950"/>
            <a:ext cx="5328592" cy="24903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2000" dirty="0">
                <a:solidFill>
                  <a:srgbClr val="C00000"/>
                </a:solidFill>
              </a:rPr>
              <a:t>Richtlinien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1600" dirty="0">
                <a:solidFill>
                  <a:srgbClr val="C00000"/>
                </a:solidFill>
              </a:rPr>
              <a:t>Beschreibung ist nachvollziehbar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1600" dirty="0">
                <a:solidFill>
                  <a:srgbClr val="C00000"/>
                </a:solidFill>
              </a:rPr>
              <a:t>Beschreibung ist spezifisch / unmissverständlich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1600" dirty="0">
                <a:solidFill>
                  <a:srgbClr val="C00000"/>
                </a:solidFill>
              </a:rPr>
              <a:t>Voraussetzungen als Beschreibungen oder Referenzen auf andere Testfälle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1600" dirty="0">
                <a:solidFill>
                  <a:srgbClr val="C00000"/>
                </a:solidFill>
              </a:rPr>
              <a:t>Ablauf von Ein-/Ausgaben ist klar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1600" dirty="0">
                <a:solidFill>
                  <a:srgbClr val="C00000"/>
                </a:solidFill>
              </a:rPr>
              <a:t>Anforderungen: Testfälle = 1:n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6DA339F-7FFD-41BD-9F45-7D63BE9E55AC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3538736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70C0"/>
                </a:solidFill>
              </a:rPr>
              <a:t>«Das Drehbuch»</a:t>
            </a:r>
          </a:p>
          <a:p>
            <a:pPr>
              <a:buFont typeface="Wingdings" pitchFamily="2" charset="2"/>
              <a:buChar char="ü"/>
            </a:pPr>
            <a:endParaRPr lang="de-CH" i="1" dirty="0">
              <a:solidFill>
                <a:srgbClr val="0070C0"/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D6D366C-89CD-4FD4-8AFD-B5E59BD2197E}"/>
              </a:ext>
            </a:extLst>
          </p:cNvPr>
          <p:cNvSpPr txBox="1">
            <a:spLocks/>
          </p:cNvSpPr>
          <p:nvPr/>
        </p:nvSpPr>
        <p:spPr>
          <a:xfrm>
            <a:off x="467544" y="2234822"/>
            <a:ext cx="7787209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B050"/>
                </a:solidFill>
              </a:rPr>
              <a:t>Ziel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sz="1800" dirty="0">
                <a:solidFill>
                  <a:srgbClr val="00B050"/>
                </a:solidFill>
              </a:rPr>
              <a:t>Der geplante Ablauf der einzelnen Tests wird in strukturierter Form festgehalten</a:t>
            </a:r>
          </a:p>
          <a:p>
            <a:pPr>
              <a:buFont typeface="Wingdings" pitchFamily="2" charset="2"/>
              <a:buChar char="ü"/>
            </a:pPr>
            <a:endParaRPr lang="de-CH" sz="1800" dirty="0">
              <a:solidFill>
                <a:srgbClr val="00B05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de-CH" sz="2000" dirty="0">
              <a:solidFill>
                <a:srgbClr val="00B050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8E86D120-D5AC-484E-ADC5-1B8D7D3BA923}"/>
              </a:ext>
            </a:extLst>
          </p:cNvPr>
          <p:cNvSpPr txBox="1">
            <a:spLocks/>
          </p:cNvSpPr>
          <p:nvPr/>
        </p:nvSpPr>
        <p:spPr>
          <a:xfrm>
            <a:off x="457200" y="3386950"/>
            <a:ext cx="3034680" cy="2880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/>
              <a:t>Format</a:t>
            </a:r>
          </a:p>
          <a:p>
            <a:pPr>
              <a:buFont typeface="Wingdings" pitchFamily="2" charset="2"/>
              <a:buChar char="ü"/>
            </a:pPr>
            <a:r>
              <a:rPr lang="de-CH" sz="1600" dirty="0"/>
              <a:t>Testfallnummer</a:t>
            </a:r>
          </a:p>
          <a:p>
            <a:pPr>
              <a:buFont typeface="Wingdings" pitchFamily="2" charset="2"/>
              <a:buChar char="ü"/>
            </a:pPr>
            <a:r>
              <a:rPr lang="de-CH" sz="1600" dirty="0"/>
              <a:t>Anforderungsnummer</a:t>
            </a:r>
          </a:p>
          <a:p>
            <a:pPr>
              <a:buFont typeface="Wingdings" pitchFamily="2" charset="2"/>
              <a:buChar char="ü"/>
            </a:pPr>
            <a:r>
              <a:rPr lang="de-CH" sz="1600" dirty="0"/>
              <a:t>Voraussetzungen</a:t>
            </a:r>
          </a:p>
          <a:p>
            <a:pPr>
              <a:buFont typeface="Wingdings" pitchFamily="2" charset="2"/>
              <a:buChar char="ü"/>
            </a:pPr>
            <a:r>
              <a:rPr lang="de-CH" sz="1600" dirty="0"/>
              <a:t>Eingabe</a:t>
            </a:r>
          </a:p>
          <a:p>
            <a:pPr>
              <a:buFont typeface="Wingdings" pitchFamily="2" charset="2"/>
              <a:buChar char="ü"/>
            </a:pPr>
            <a:r>
              <a:rPr lang="de-CH" sz="1600" dirty="0"/>
              <a:t>Ausgabe</a:t>
            </a:r>
          </a:p>
          <a:p>
            <a:pPr>
              <a:buFont typeface="Wingdings" pitchFamily="2" charset="2"/>
              <a:buChar char="ü"/>
            </a:pP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617874354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BBB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_PR_###.potx" id="{79650103-3096-46B7-A30F-D2FE76D7BEC0}" vid="{5C938180-96B9-436B-AB2D-E94A70072BB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657EC4E4F5B59429A0294058D814CCB" ma:contentTypeVersion="2" ma:contentTypeDescription="Ein neues Dokument erstellen." ma:contentTypeScope="" ma:versionID="8a47da929841cf942d651f713e3afdaa">
  <xsd:schema xmlns:xsd="http://www.w3.org/2001/XMLSchema" xmlns:xs="http://www.w3.org/2001/XMLSchema" xmlns:p="http://schemas.microsoft.com/office/2006/metadata/properties" xmlns:ns2="29d7d916-f23c-4da1-926a-06f6ae5a8c6e" targetNamespace="http://schemas.microsoft.com/office/2006/metadata/properties" ma:root="true" ma:fieldsID="8c7361173647e1905ce78da48c15ef84" ns2:_="">
    <xsd:import namespace="29d7d916-f23c-4da1-926a-06f6ae5a8c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7d916-f23c-4da1-926a-06f6ae5a8c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2957D2-0D96-44AD-AA4A-CA82B39C702E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29d7d916-f23c-4da1-926a-06f6ae5a8c6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4D2601A-C635-4445-B75B-CCB0FD25FF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d7d916-f23c-4da1-926a-06f6ae5a8c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C7D8BDE-C694-4EBB-95A3-AFB06ED0B7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V_PR_###</Template>
  <TotalTime>0</TotalTime>
  <Words>1208</Words>
  <Application>Microsoft Office PowerPoint</Application>
  <PresentationFormat>Widescreen</PresentationFormat>
  <Paragraphs>324</Paragraphs>
  <Slides>20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Calibri</vt:lpstr>
      <vt:lpstr>Courier New</vt:lpstr>
      <vt:lpstr>Symbol</vt:lpstr>
      <vt:lpstr>Wingdings</vt:lpstr>
      <vt:lpstr>PraesentationsvorlageBBB</vt:lpstr>
      <vt:lpstr>Testen</vt:lpstr>
      <vt:lpstr>Zur Verwendung</vt:lpstr>
      <vt:lpstr>Irrglaube</vt:lpstr>
      <vt:lpstr>Relevanz</vt:lpstr>
      <vt:lpstr>Testkonzept</vt:lpstr>
      <vt:lpstr>Anforderungsanalyse</vt:lpstr>
      <vt:lpstr>Anforderungsanalyse</vt:lpstr>
      <vt:lpstr>Testkonzept – Anforderungsanalyse</vt:lpstr>
      <vt:lpstr>Testfallspezifikation</vt:lpstr>
      <vt:lpstr>Testfallspezifikation</vt:lpstr>
      <vt:lpstr>Testfallspezifikation</vt:lpstr>
      <vt:lpstr>Testkonzept – Testfallspezifikation</vt:lpstr>
      <vt:lpstr>Testprotokoll</vt:lpstr>
      <vt:lpstr>Testprotokoll</vt:lpstr>
      <vt:lpstr>Testbericht</vt:lpstr>
      <vt:lpstr>Testbericht</vt:lpstr>
      <vt:lpstr>Testkonzept – Testprotokoll + Fazit</vt:lpstr>
      <vt:lpstr>Testkonzept – Gesamtübersicht</vt:lpstr>
      <vt:lpstr>Testen</vt:lpstr>
      <vt:lpstr>Weiterführende Informationen</vt:lpstr>
    </vt:vector>
  </TitlesOfParts>
  <Manager/>
  <Company>Berufsfachschule Baden BBB, IT-School / www.bbbaden.ch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PR_319_Testen</dc:title>
  <dc:subject>Modul 319</dc:subject>
  <dc:creator>Lars Meyer</dc:creator>
  <dc:description>CC BY, https://creativecommons.org/licenses/by/4.0/deed.de</dc:description>
  <cp:lastModifiedBy>Lars.Meyer</cp:lastModifiedBy>
  <cp:revision>384</cp:revision>
  <dcterms:created xsi:type="dcterms:W3CDTF">2018-11-16T14:42:52Z</dcterms:created>
  <dcterms:modified xsi:type="dcterms:W3CDTF">2024-02-02T09:21:53Z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0x0101009657EC4E4F5B59429A0294058D814CCB</vt:lpwstr>
  </property>
</Properties>
</file>