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  <p:sldId id="270" r:id="rId19"/>
    <p:sldId id="274" r:id="rId20"/>
    <p:sldId id="277" r:id="rId21"/>
    <p:sldId id="278" r:id="rId22"/>
    <p:sldId id="275" r:id="rId23"/>
    <p:sldId id="276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+NGwaO038XqIs2+CVOc2wa9iq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1147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22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07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925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450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85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4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6942be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6942be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38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17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26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26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10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8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84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LSB Method</a:t>
            </a:r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LSB-Steganography is a steganography technique in which we hide messages inside an image by replacing Least significant bit of image with the bits of message to be hidden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LSB Method(Cont. )</a:t>
            </a:r>
            <a:endParaRPr/>
          </a:p>
        </p:txBody>
      </p:sp>
      <p:pic>
        <p:nvPicPr>
          <p:cNvPr id="148" name="Google Shape;148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3477" y="2959258"/>
            <a:ext cx="2573083" cy="1384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3087" y="1690688"/>
            <a:ext cx="5273993" cy="459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Analysis of Tools</a:t>
            </a:r>
            <a:endParaRPr/>
          </a:p>
        </p:txBody>
      </p:sp>
      <p:sp>
        <p:nvSpPr>
          <p:cNvPr id="155" name="Google Shape;155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Basic Implement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HASHING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" y="1447800"/>
            <a:ext cx="8674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hashing??</a:t>
            </a:r>
          </a:p>
          <a:p>
            <a:endParaRPr lang="en-US" dirty="0" smtClean="0"/>
          </a:p>
          <a:p>
            <a:r>
              <a:rPr lang="en-US" dirty="0"/>
              <a:t>Hashing is the transformation of a string of characters into a usually shorter fixed-length value or key that represents the original string. Hashing is used to index and retrieve items in a database because it is faster to find the item using the shorter hashed key than to find it using the original value. It is also used in many encryption algorithms.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689919"/>
            <a:ext cx="5905500" cy="2451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500" y="3048000"/>
            <a:ext cx="9156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to map data of arbitrary size to data of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Strong Security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Every hash value is unique  and it is one way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serves as a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hashing algorithm outputs at a fixed length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" y="1803400"/>
            <a:ext cx="1013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MD5 - MD5 is the most widely known hashing function. It produces a 16-byte hash value, usually expressed as a 32 digit </a:t>
            </a:r>
            <a:r>
              <a:rPr lang="en-US" dirty="0" smtClean="0"/>
              <a:t>hexadecimal </a:t>
            </a:r>
            <a:r>
              <a:rPr lang="en-US" dirty="0"/>
              <a:t>number. Recently a few vulnerabilities have been discovered in MD5, and rainbow tables have been published which allow people to reverse MD5 hashes made without good salts.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654776"/>
            <a:ext cx="5473700" cy="397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00" y="1849583"/>
            <a:ext cx="925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Oxford Dictionary defines cryptography as the art of writing and solving codes.</a:t>
            </a:r>
          </a:p>
          <a:p>
            <a:r>
              <a:rPr lang="en-US" sz="2000" dirty="0" smtClean="0"/>
              <a:t>Cryptography is the most often associated with scrambling plaintext into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, then back again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(known as decryption).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0"/>
            <a:ext cx="320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SECRET KEY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750" y="1690688"/>
            <a:ext cx="8870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secret key is the piece of information or parameter that is used to encrypt and decrypt messages in a symmetric, or secret-key, encryption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 smtClean="0"/>
              <a:t>asymmetric </a:t>
            </a:r>
            <a:r>
              <a:rPr lang="en-US" dirty="0"/>
              <a:t>encryption, two separate keys are used. One is a public key and the other is a secret key.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secret key may also be known as a private key.</a:t>
            </a:r>
          </a:p>
        </p:txBody>
      </p:sp>
    </p:spTree>
    <p:extLst>
      <p:ext uri="{BB962C8B-B14F-4D97-AF65-F5344CB8AC3E}">
        <p14:creationId xmlns:p14="http://schemas.microsoft.com/office/powerpoint/2010/main" val="3201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425"/>
            <a:ext cx="12192000" cy="51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Steganography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Steganography</a:t>
            </a:r>
            <a:r>
              <a:rPr lang="en-US"/>
              <a:t> is the process of hiding secret data within an ordinary, non-secret, file or message in order to avoid detection.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8960" y="2819081"/>
            <a:ext cx="5974080" cy="365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ROBUST STEGANOGRAPHY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90688"/>
            <a:ext cx="9178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future we will make a Robust Steganography tool that have some extra properties like Link list with LSB technique, Cryptography and Hashing.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04" y="2282826"/>
            <a:ext cx="5770381" cy="1174477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660571" y="3457303"/>
            <a:ext cx="191588" cy="651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78" y="4301426"/>
            <a:ext cx="2624907" cy="2211536"/>
          </a:xfrm>
          <a:prstGeom prst="rect">
            <a:avLst/>
          </a:prstGeom>
        </p:spPr>
      </p:pic>
      <p:pic>
        <p:nvPicPr>
          <p:cNvPr id="8" name="Google Shape;148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94387" y="4822892"/>
            <a:ext cx="2025151" cy="129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2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737" y="2090057"/>
            <a:ext cx="1081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Our goal is to develop a tool that can detect if any information is hidden into the image and this detection will be done by using deep learning method 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836" y="3988526"/>
            <a:ext cx="230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1271453" y="4089027"/>
            <a:ext cx="1219200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90653" y="3988526"/>
            <a:ext cx="163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IMAGE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223658" y="3988526"/>
            <a:ext cx="230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5852161" y="4115152"/>
            <a:ext cx="1219200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62653" y="3988526"/>
            <a:ext cx="540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DETECTS STEGANOGRAPHY</a:t>
            </a:r>
            <a:endParaRPr lang="en-US" sz="2800" dirty="0"/>
          </a:p>
        </p:txBody>
      </p:sp>
      <p:sp>
        <p:nvSpPr>
          <p:cNvPr id="15" name="Right Arrow 14"/>
          <p:cNvSpPr/>
          <p:nvPr/>
        </p:nvSpPr>
        <p:spPr>
          <a:xfrm>
            <a:off x="3727269" y="4115152"/>
            <a:ext cx="574765" cy="296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"/>
            <a:ext cx="10515600" cy="1168400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977901"/>
            <a:ext cx="56515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6942be1e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steganography </a:t>
            </a:r>
            <a:endParaRPr/>
          </a:p>
        </p:txBody>
      </p:sp>
      <p:sp>
        <p:nvSpPr>
          <p:cNvPr id="98" name="Google Shape;98;g476942be1e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Steganography(Cont. )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/>
              <a:t>Terminology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Carrier or cover file - </a:t>
            </a:r>
            <a:r>
              <a:rPr lang="en-US"/>
              <a:t>A original message or file in which hidden information will be stored inside of it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Stego-medium –</a:t>
            </a:r>
            <a:r>
              <a:rPr lang="en-US"/>
              <a:t>The medium which the information transferred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Embedded – </a:t>
            </a:r>
            <a:r>
              <a:rPr lang="en-US"/>
              <a:t>The information which is to be hidden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Stegokey – </a:t>
            </a:r>
            <a:r>
              <a:rPr lang="en-US"/>
              <a:t>An additional piece of information, such as a password or mathemeticalvariable, required to embed the secret information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Steganalysis – </a:t>
            </a:r>
            <a:r>
              <a:rPr lang="en-US"/>
              <a:t>The process of detecting hidden information inside a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Confidential Communication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Secret Data Storing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Ensuring Secret Data’s Protection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Importance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Personal and private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Sensitive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Confidential data and trade secrets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avoid misuse of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Unintentional damage to data , human error and accidental detection of data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Related Works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RGB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RGB color model is an additive color model in which red, green and blue light are added together in various ways to reproduce a broad array of colors.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" y="2926080"/>
            <a:ext cx="4856480" cy="364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4680" y="2690178"/>
            <a:ext cx="494347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517</Words>
  <Application>Microsoft Office PowerPoint</Application>
  <PresentationFormat>Widescreen</PresentationFormat>
  <Paragraphs>60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Steganography</vt:lpstr>
      <vt:lpstr>Types of steganography </vt:lpstr>
      <vt:lpstr>Steganography(Cont. )</vt:lpstr>
      <vt:lpstr>Motivation</vt:lpstr>
      <vt:lpstr>Applications</vt:lpstr>
      <vt:lpstr>Importance</vt:lpstr>
      <vt:lpstr>Related Works</vt:lpstr>
      <vt:lpstr>RGB</vt:lpstr>
      <vt:lpstr>LSB Method</vt:lpstr>
      <vt:lpstr>LSB Method(Cont. )</vt:lpstr>
      <vt:lpstr>Analysis of Tools</vt:lpstr>
      <vt:lpstr>Basic Implement</vt:lpstr>
      <vt:lpstr>HASHING </vt:lpstr>
      <vt:lpstr>HASHING ALGORITHM</vt:lpstr>
      <vt:lpstr>CRYPTOGRAPHY</vt:lpstr>
      <vt:lpstr>GENERAL PROCESS</vt:lpstr>
      <vt:lpstr>SECRET KEY </vt:lpstr>
      <vt:lpstr>GENERAL PROCESS</vt:lpstr>
      <vt:lpstr>ROBUST STEGANOGRAPHY</vt:lpstr>
      <vt:lpstr>DEEP LEARNING</vt:lpstr>
      <vt:lpstr>REFERENCE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MEGATRON</dc:creator>
  <cp:lastModifiedBy>Prince Riad</cp:lastModifiedBy>
  <cp:revision>26</cp:revision>
  <dcterms:created xsi:type="dcterms:W3CDTF">2019-09-07T18:48:27Z</dcterms:created>
  <dcterms:modified xsi:type="dcterms:W3CDTF">2019-09-11T10:30:07Z</dcterms:modified>
</cp:coreProperties>
</file>