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714" y="-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9E27-FFDD-4BED-A097-0FE3C5036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A8424-A167-40CC-A939-40EEF62FC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4E3B0-27BD-48A1-A9C7-E805A29F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24B3-E254-4933-A207-94B3F59B5367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DEF10-5179-41AF-89C9-94B965D3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F6033-F595-4265-9F33-F1D254F78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F597-036A-4D61-AB5E-F1DB5BD8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11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AA94-2496-4C0E-BAC0-69D66555A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98990-1212-4E42-BD72-A47ABB405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111CC-757A-4B0E-B9CA-E37C732F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24B3-E254-4933-A207-94B3F59B5367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49820-62EF-4450-BBE2-666E72FDE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AEDBA-48F9-42D5-95DF-509EC6AE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F597-036A-4D61-AB5E-F1DB5BD8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3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4B897A-F711-4823-92C1-A1AB6F0EB2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B4A8D-23AF-4438-A4E4-5007180A0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C9809-27A4-4250-96F0-7C3A2E54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24B3-E254-4933-A207-94B3F59B5367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A7045-8CAC-4B6D-BE43-26D7F8C2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0E04C-CCDF-4955-9DA5-1F5BE88F9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F597-036A-4D61-AB5E-F1DB5BD8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4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2E999-40A6-4CD1-B707-71476AE32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2988A-D9B5-432D-8DE3-BD9E9726D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49F93-96F6-4220-A436-BC3E3C22C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24B3-E254-4933-A207-94B3F59B5367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3D305-1621-4205-99DF-81276996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0FD52-B2C5-4473-A57D-18C599152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F597-036A-4D61-AB5E-F1DB5BD8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6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2632F-58C2-4CCE-A9D1-D03FF3D51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25008-6C43-49D3-8ED3-A19607BCE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340DC-AA6F-4EEB-94D9-ABA2DAA7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24B3-E254-4933-A207-94B3F59B5367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74D34-6045-421A-B09E-C9FD3F99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5B4F3-051A-470B-AC36-50396D898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F597-036A-4D61-AB5E-F1DB5BD8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1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EDC81-9A8F-4555-B89E-CE8F5F88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64697-3927-4F12-A413-E54C319D0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9C37B-B135-4867-8CB7-A6C14038E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01E01-4CEB-476F-808B-7AE57B29E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24B3-E254-4933-A207-94B3F59B5367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426A3-2ACD-470C-9189-249B7C3D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04BD0-A190-434C-B5BB-D3FB896ED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F597-036A-4D61-AB5E-F1DB5BD8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0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92653-E4E0-4F2A-9B3E-F14A54F27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10206-2D75-445F-8075-4EEAFF80C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324CA-B694-48B5-ABDC-6A99F0984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026F16-7735-4464-83BD-58C3C594D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1DB16B-57BE-49E7-BB19-16C4B156B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D5F93B-FEA7-490A-AAB8-227B3940C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24B3-E254-4933-A207-94B3F59B5367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BE4F86-9297-4ABE-A804-0F6862F6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747C1D-9F30-488B-AB14-A131C3E3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F597-036A-4D61-AB5E-F1DB5BD8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2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590C8-0CA5-49A5-8BF1-F43E125D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3D7F41-405E-4467-AABA-69EC762AD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24B3-E254-4933-A207-94B3F59B5367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1529F-632D-490A-A324-5E6CF7B6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439C8-619F-4672-986E-F385F490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F597-036A-4D61-AB5E-F1DB5BD8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6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62804F-4D6C-40F0-9CA1-77334C631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24B3-E254-4933-A207-94B3F59B5367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758F32-F676-49B3-B763-10F1F69B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F8E9E-46DB-49F9-A255-6EB1A6EAD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F597-036A-4D61-AB5E-F1DB5BD8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0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856BC-CCFF-48CE-8412-719E3586D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74FA3-840A-42E8-816D-8843C420B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63157-1E81-4892-9652-2C2723CF4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0B20E-BE8C-460E-8D43-E42F3D45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24B3-E254-4933-A207-94B3F59B5367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F754C-3414-4B0B-A69E-C75DFB93A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DE03A-BBA5-4972-A747-DE9831DB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F597-036A-4D61-AB5E-F1DB5BD8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7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3A9A0-9C34-4B9E-8AFD-0CB2929A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E82691-F632-4396-84AA-0057EB235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1BE8F-21E1-42C2-A96C-ECF4BFA14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B63D6-E801-4FF9-9444-6E0B65D0E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24B3-E254-4933-A207-94B3F59B5367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7363B-142D-4140-A209-4E35D575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E071A-73A1-4E8A-B205-CCDD05C0C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F597-036A-4D61-AB5E-F1DB5BD8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97395-0043-4869-B61C-E1580D553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94B00-8403-4FE9-A182-C421C0D03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FB78A-32C9-48FC-A31D-8D6241467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724B3-E254-4933-A207-94B3F59B5367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D8B5A-60EE-44A6-B1AB-D493C3296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6C144-F58E-494A-9A2E-651A7F246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AF597-036A-4D61-AB5E-F1DB5BD8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2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DA87F-B57D-4817-AF80-66457CC864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7723D-F168-4E3E-8ACB-2E3562A15C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5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1144F0-AA65-4E52-82E9-84D092C1C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593" y="1454780"/>
            <a:ext cx="2785713" cy="257217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2B60A8-B226-456C-8D33-104EDF69E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211" y="3979381"/>
            <a:ext cx="2838095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52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Tanmoy Sarkar</dc:creator>
  <cp:lastModifiedBy>Tanmoy Sarkar</cp:lastModifiedBy>
  <cp:revision>2</cp:revision>
  <dcterms:created xsi:type="dcterms:W3CDTF">2019-09-07T13:55:49Z</dcterms:created>
  <dcterms:modified xsi:type="dcterms:W3CDTF">2019-09-07T17:08:01Z</dcterms:modified>
</cp:coreProperties>
</file>