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9"/>
  </p:notesMasterIdLst>
  <p:sldIdLst>
    <p:sldId id="256" r:id="rId3"/>
    <p:sldId id="257" r:id="rId4"/>
    <p:sldId id="270" r:id="rId5"/>
    <p:sldId id="264" r:id="rId6"/>
    <p:sldId id="271" r:id="rId7"/>
    <p:sldId id="272" r:id="rId8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500" autoAdjust="0"/>
  </p:normalViewPr>
  <p:slideViewPr>
    <p:cSldViewPr>
      <p:cViewPr varScale="1">
        <p:scale>
          <a:sx n="68" d="100"/>
          <a:sy n="68" d="100"/>
        </p:scale>
        <p:origin x="1101" y="4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9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81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9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4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3/6/2015 1:17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3/6/2015 1:17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3/6/2015 1:17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3/6/2015 1:17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3/6/2015 1:17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3/6/2015 1:17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>
    <p:pull/>
  </p:transition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20256;&#24863;&#22120;&#25968;&#25454;&#30340;&#22788;&#29702;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3891A7">
                    <a:lumMod val="75000"/>
                  </a:srgbClr>
                </a:solidFill>
                <a:ea typeface="宋体" pitchFamily="2" charset="-122"/>
              </a:rPr>
              <a:t>足球训练监控软件系统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需求讨论</a:t>
            </a:r>
            <a:r>
              <a:rPr lang="en-US" altLang="zh-CN" sz="360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&amp;&amp;</a:t>
            </a:r>
            <a:r>
              <a:rPr lang="zh-CN" altLang="en-US" sz="360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</a:rPr>
              <a:t>部分技术调研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dirty="0" smtClean="0">
                <a:ea typeface="宋体" pitchFamily="2" charset="-122"/>
              </a:rPr>
              <a:t>清华大学计算机系</a:t>
            </a: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/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dirty="0">
                <a:ea typeface="宋体" pitchFamily="2" charset="-122"/>
              </a:rPr>
              <a:t>许建林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功能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需求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zh-CN" altLang="en-US" dirty="0">
                <a:ea typeface="宋体" pitchFamily="2" charset="-122"/>
              </a:rPr>
              <a:t>设备配置运动员信息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实时速度监控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跑动总</a:t>
            </a:r>
            <a:r>
              <a:rPr lang="zh-CN" altLang="en-US" dirty="0" smtClean="0">
                <a:ea typeface="宋体" pitchFamily="2" charset="-122"/>
              </a:rPr>
              <a:t>距离统计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不同</a:t>
            </a:r>
            <a:r>
              <a:rPr lang="zh-CN" altLang="en-US" dirty="0">
                <a:ea typeface="宋体" pitchFamily="2" charset="-122"/>
              </a:rPr>
              <a:t>速度跑动距离</a:t>
            </a:r>
            <a:r>
              <a:rPr lang="zh-CN" altLang="en-US" dirty="0" smtClean="0">
                <a:ea typeface="宋体" pitchFamily="2" charset="-122"/>
              </a:rPr>
              <a:t>统计</a:t>
            </a:r>
            <a:endParaRPr lang="en-US" altLang="zh-CN" dirty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冲刺</a:t>
            </a:r>
            <a:r>
              <a:rPr lang="zh-CN" altLang="en-US" dirty="0">
                <a:ea typeface="宋体" pitchFamily="2" charset="-122"/>
              </a:rPr>
              <a:t>跑、高强度跑的次数，</a:t>
            </a:r>
            <a:r>
              <a:rPr lang="zh-CN" altLang="en-US" dirty="0" smtClean="0">
                <a:ea typeface="宋体" pitchFamily="2" charset="-122"/>
              </a:rPr>
              <a:t>间隔时间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实时心率监控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心率监控</a:t>
            </a:r>
            <a:r>
              <a:rPr lang="zh-CN" altLang="en-US" dirty="0" smtClean="0">
                <a:ea typeface="宋体" pitchFamily="2" charset="-122"/>
              </a:rPr>
              <a:t>报警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不同心率所持续的时间比例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功能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需求（续）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运动轨迹热图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不同队员训练数据的对比图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历史</a:t>
            </a:r>
            <a:r>
              <a:rPr lang="zh-CN" altLang="en-US" dirty="0">
                <a:ea typeface="宋体" pitchFamily="2" charset="-122"/>
              </a:rPr>
              <a:t>训练数据查询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数据导出打印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761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传感器测量的数据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6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6164808" cy="4988768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以安卓手机为</a:t>
            </a:r>
            <a:r>
              <a:rPr lang="zh-CN" altLang="en-US" dirty="0" smtClean="0">
                <a:ea typeface="宋体" pitchFamily="2" charset="-122"/>
              </a:rPr>
              <a:t>例：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手机坐标系：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加速度计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手机坐标系三个轴上的加速度</a:t>
            </a:r>
            <a:endParaRPr lang="en-US" altLang="zh-CN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latin typeface="Tw Cen MT"/>
                <a:ea typeface="宋体" pitchFamily="2" charset="-122"/>
              </a:rPr>
              <a:t>有</a:t>
            </a:r>
            <a:r>
              <a:rPr lang="zh-CN" altLang="en-US" dirty="0" smtClean="0">
                <a:latin typeface="Tw Cen MT"/>
                <a:ea typeface="宋体" pitchFamily="2" charset="-122"/>
              </a:rPr>
              <a:t>两种，</a:t>
            </a:r>
            <a:r>
              <a:rPr lang="en-US" altLang="zh-CN" dirty="0" smtClean="0">
                <a:ea typeface="宋体" pitchFamily="2" charset="-122"/>
              </a:rPr>
              <a:t>Accelerometer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Linear </a:t>
            </a:r>
            <a:r>
              <a:rPr lang="en-US" altLang="zh-CN" dirty="0" smtClean="0">
                <a:ea typeface="宋体" pitchFamily="2" charset="-122"/>
              </a:rPr>
              <a:t>Accelerometer</a:t>
            </a:r>
            <a:r>
              <a:rPr lang="zh-CN" altLang="en-US" dirty="0" smtClean="0">
                <a:ea typeface="宋体" pitchFamily="2" charset="-122"/>
              </a:rPr>
              <a:t>，后者排除了重力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陀螺仪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绕</a:t>
            </a:r>
            <a:r>
              <a:rPr lang="zh-CN" altLang="en-US" dirty="0" smtClean="0">
                <a:ea typeface="宋体" pitchFamily="2" charset="-122"/>
              </a:rPr>
              <a:t>手机坐标系中三个轴旋转的角速度</a:t>
            </a:r>
            <a:endParaRPr lang="en-US" altLang="zh-CN" dirty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zh-CN" dirty="0" smtClean="0">
                <a:ea typeface="宋体" pitchFamily="2" charset="-122"/>
              </a:rPr>
              <a:t>GPS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手机的空间坐标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01" y="2492896"/>
            <a:ext cx="2448272" cy="29270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测量数据的处理（计算速度）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52600"/>
            <a:ext cx="8541072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  <a:hlinkClick r:id="rId3" action="ppaction://hlinkfile"/>
              </a:rPr>
              <a:t>使用加速度计</a:t>
            </a:r>
            <a:r>
              <a:rPr lang="en-US" altLang="zh-CN" dirty="0">
                <a:ea typeface="宋体" pitchFamily="2" charset="-122"/>
                <a:hlinkClick r:id="rId3" action="ppaction://hlinkfile"/>
              </a:rPr>
              <a:t>+</a:t>
            </a:r>
            <a:r>
              <a:rPr lang="zh-CN" altLang="en-US" dirty="0" smtClean="0">
                <a:ea typeface="宋体" pitchFamily="2" charset="-122"/>
                <a:hlinkClick r:id="rId3" action="ppaction://hlinkfile"/>
              </a:rPr>
              <a:t>陀螺仪</a:t>
            </a:r>
            <a:endParaRPr lang="en-US" altLang="zh-CN" dirty="0" smtClean="0">
              <a:ea typeface="宋体" pitchFamily="2" charset="-122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  <a:hlinkClick r:id="rId3" action="ppaction://hlinkfile"/>
              </a:rPr>
              <a:t>使用</a:t>
            </a:r>
            <a:r>
              <a:rPr lang="en-US" altLang="zh-CN" dirty="0">
                <a:ea typeface="宋体" pitchFamily="2" charset="-122"/>
                <a:hlinkClick r:id="rId3" action="ppaction://hlinkfile"/>
              </a:rPr>
              <a:t>GPS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383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谢谢！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0917638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203</Words>
  <Application>Microsoft Office PowerPoint</Application>
  <PresentationFormat>A4 纸张(210x297 毫米)</PresentationFormat>
  <Paragraphs>39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华文仿宋</vt:lpstr>
      <vt:lpstr>宋体</vt:lpstr>
      <vt:lpstr>Calibri</vt:lpstr>
      <vt:lpstr>Tw Cen MT</vt:lpstr>
      <vt:lpstr>Wingdings</vt:lpstr>
      <vt:lpstr>Wingdings 2</vt:lpstr>
      <vt:lpstr>AcademicPresentation1_TP10352479</vt:lpstr>
      <vt:lpstr>足球训练监控软件系统 需求讨论&amp;&amp;部分技术调研</vt:lpstr>
      <vt:lpstr>功能需求</vt:lpstr>
      <vt:lpstr>功能需求（续）</vt:lpstr>
      <vt:lpstr>传感器测量的数据</vt:lpstr>
      <vt:lpstr>测量数据的处理（计算速度）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2015-03-06T01:25:09Z</dcterms:created>
  <dcterms:modified xsi:type="dcterms:W3CDTF">2015-03-06T05:19:18Z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