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2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12B0-4FA1-614C-B76C-4702DA70815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37C6-45B4-5144-9BF8-EB63FCAE0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3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83" y="1008083"/>
            <a:ext cx="10058400" cy="44799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1284" y="1008083"/>
            <a:ext cx="4488289" cy="40745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8125" y="602704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预测编码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2961" y="1012892"/>
            <a:ext cx="1686188" cy="40745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37831" y="602704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变换编码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84" y="1546101"/>
            <a:ext cx="10058400" cy="31800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1284" y="1589975"/>
            <a:ext cx="4358243" cy="263764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8125" y="1184596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预测解码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1080" y="1594784"/>
            <a:ext cx="2007258" cy="26328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96485" y="1184596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变换解码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4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宋体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帐户</dc:creator>
  <cp:lastModifiedBy>Microsoft 帐户</cp:lastModifiedBy>
  <cp:revision>1</cp:revision>
  <dcterms:created xsi:type="dcterms:W3CDTF">2017-09-26T00:02:50Z</dcterms:created>
  <dcterms:modified xsi:type="dcterms:W3CDTF">2017-09-26T00:08:59Z</dcterms:modified>
</cp:coreProperties>
</file>