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 snapToObjects="1">
      <p:cViewPr>
        <p:scale>
          <a:sx n="98" d="100"/>
          <a:sy n="98" d="100"/>
        </p:scale>
        <p:origin x="10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3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5657-9FD4-6C41-9373-3E73595B93E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107318" y="614598"/>
            <a:ext cx="6582636" cy="5846214"/>
            <a:chOff x="2535729" y="428085"/>
            <a:chExt cx="6623769" cy="6358779"/>
          </a:xfrm>
        </p:grpSpPr>
        <p:grpSp>
          <p:nvGrpSpPr>
            <p:cNvPr id="60" name="Group 59"/>
            <p:cNvGrpSpPr/>
            <p:nvPr/>
          </p:nvGrpSpPr>
          <p:grpSpPr>
            <a:xfrm>
              <a:off x="2535729" y="743918"/>
              <a:ext cx="6623769" cy="5296411"/>
              <a:chOff x="2525769" y="0"/>
              <a:chExt cx="7439640" cy="604033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756570" y="224938"/>
                <a:ext cx="2523332" cy="4949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measure</a:t>
                </a:r>
                <a:endParaRPr lang="en-US" sz="135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756570" y="1013442"/>
                <a:ext cx="2523332" cy="4949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 err="1"/>
                  <a:t>onMeasure</a:t>
                </a:r>
                <a:endParaRPr lang="en-US" sz="135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56570" y="2093495"/>
                <a:ext cx="2523332" cy="4949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layout</a:t>
                </a:r>
                <a:endParaRPr lang="en-US" sz="135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56570" y="2881999"/>
                <a:ext cx="2523332" cy="4949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 err="1"/>
                  <a:t>onLayout</a:t>
                </a:r>
                <a:endParaRPr lang="en-US" sz="135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756570" y="3962051"/>
                <a:ext cx="2523332" cy="4949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draw</a:t>
                </a:r>
                <a:endParaRPr lang="en-US" sz="135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56570" y="4750555"/>
                <a:ext cx="2523332" cy="4949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 err="1"/>
                  <a:t>onDraw</a:t>
                </a:r>
                <a:endParaRPr lang="en-US" sz="135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756570" y="5539059"/>
                <a:ext cx="2523332" cy="4949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 err="1"/>
                  <a:t>dispatchDraw</a:t>
                </a:r>
                <a:endParaRPr lang="en-US" sz="1350" dirty="0"/>
              </a:p>
            </p:txBody>
          </p:sp>
          <p:cxnSp>
            <p:nvCxnSpPr>
              <p:cNvPr id="3" name="Straight Arrow Connector 2"/>
              <p:cNvCxnSpPr>
                <a:stCxn id="16" idx="2"/>
                <a:endCxn id="21" idx="0"/>
              </p:cNvCxnSpPr>
              <p:nvPr/>
            </p:nvCxnSpPr>
            <p:spPr>
              <a:xfrm>
                <a:off x="6018236" y="719859"/>
                <a:ext cx="0" cy="29358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1" idx="2"/>
                <a:endCxn id="22" idx="0"/>
              </p:cNvCxnSpPr>
              <p:nvPr/>
            </p:nvCxnSpPr>
            <p:spPr>
              <a:xfrm>
                <a:off x="6018236" y="1508363"/>
                <a:ext cx="0" cy="58513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2"/>
                <a:endCxn id="23" idx="0"/>
              </p:cNvCxnSpPr>
              <p:nvPr/>
            </p:nvCxnSpPr>
            <p:spPr>
              <a:xfrm>
                <a:off x="6018236" y="2588416"/>
                <a:ext cx="0" cy="29358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3" idx="2"/>
                <a:endCxn id="24" idx="0"/>
              </p:cNvCxnSpPr>
              <p:nvPr/>
            </p:nvCxnSpPr>
            <p:spPr>
              <a:xfrm>
                <a:off x="6018236" y="3376920"/>
                <a:ext cx="0" cy="5851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4" idx="2"/>
                <a:endCxn id="25" idx="0"/>
              </p:cNvCxnSpPr>
              <p:nvPr/>
            </p:nvCxnSpPr>
            <p:spPr>
              <a:xfrm>
                <a:off x="6018236" y="4456972"/>
                <a:ext cx="0" cy="29358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5" idx="2"/>
                <a:endCxn id="26" idx="0"/>
              </p:cNvCxnSpPr>
              <p:nvPr/>
            </p:nvCxnSpPr>
            <p:spPr>
              <a:xfrm>
                <a:off x="6018236" y="5245476"/>
                <a:ext cx="0" cy="29358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26" idx="2"/>
              </p:cNvCxnSpPr>
              <p:nvPr/>
            </p:nvCxnSpPr>
            <p:spPr>
              <a:xfrm rot="5400000" flipH="1">
                <a:off x="4836497" y="4852242"/>
                <a:ext cx="2363477" cy="12700"/>
              </a:xfrm>
              <a:prstGeom prst="bentConnector5">
                <a:avLst>
                  <a:gd name="adj1" fmla="val -14434"/>
                  <a:gd name="adj2" fmla="val 17794732"/>
                  <a:gd name="adj3" fmla="val 10013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2525769" y="4750555"/>
                <a:ext cx="1474879" cy="45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/>
                  <a:t>invalidate</a:t>
                </a:r>
                <a:endParaRPr lang="en-US" sz="1350"/>
              </a:p>
            </p:txBody>
          </p:sp>
          <p:cxnSp>
            <p:nvCxnSpPr>
              <p:cNvPr id="55" name="Elbow Connector 54"/>
              <p:cNvCxnSpPr/>
              <p:nvPr/>
            </p:nvCxnSpPr>
            <p:spPr>
              <a:xfrm rot="5400000" flipH="1" flipV="1">
                <a:off x="3011337" y="3013814"/>
                <a:ext cx="6033980" cy="6351"/>
              </a:xfrm>
              <a:prstGeom prst="bentConnector5">
                <a:avLst>
                  <a:gd name="adj1" fmla="val -9851"/>
                  <a:gd name="adj2" fmla="val 34795858"/>
                  <a:gd name="adj3" fmla="val 10003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8255388" y="2697333"/>
                <a:ext cx="1710021" cy="77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 err="1"/>
                  <a:t>requestLayout</a:t>
                </a:r>
                <a:endParaRPr lang="en-US" sz="1350" dirty="0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639539" y="428085"/>
              <a:ext cx="0" cy="513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650847" y="6529438"/>
              <a:ext cx="0" cy="2574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87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帐户</dc:creator>
  <cp:lastModifiedBy>Microsoft 帐户</cp:lastModifiedBy>
  <cp:revision>33</cp:revision>
  <dcterms:created xsi:type="dcterms:W3CDTF">2016-09-16T02:41:06Z</dcterms:created>
  <dcterms:modified xsi:type="dcterms:W3CDTF">2017-01-19T15:20:15Z</dcterms:modified>
</cp:coreProperties>
</file>