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89"/>
  </p:normalViewPr>
  <p:slideViewPr>
    <p:cSldViewPr snapToGrid="0" snapToObjects="1">
      <p:cViewPr>
        <p:scale>
          <a:sx n="96" d="100"/>
          <a:sy n="96" d="100"/>
        </p:scale>
        <p:origin x="24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5657-9FD4-6C41-9373-3E73595B93EA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8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19118" y="1219200"/>
            <a:ext cx="11106570" cy="2757094"/>
            <a:chOff x="519118" y="1219200"/>
            <a:chExt cx="11106570" cy="2757094"/>
          </a:xfrm>
        </p:grpSpPr>
        <p:sp>
          <p:nvSpPr>
            <p:cNvPr id="16" name="Rectangle 15"/>
            <p:cNvSpPr/>
            <p:nvPr/>
          </p:nvSpPr>
          <p:spPr>
            <a:xfrm>
              <a:off x="519118" y="3049250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STATE_NOT_REQ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93199" y="3049248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/>
                <a:t>STATE_SEND_REQ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67280" y="3049247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STATE_CALL_API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41361" y="3049246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STATE_SUCCESS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93198" y="1399352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STATE_FAIL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  <a:endCxn id="21" idx="1"/>
            </p:cNvCxnSpPr>
            <p:nvPr/>
          </p:nvCxnSpPr>
          <p:spPr>
            <a:xfrm flipV="1">
              <a:off x="2703445" y="3296709"/>
              <a:ext cx="789754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677526" y="3296706"/>
              <a:ext cx="789754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8651607" y="3296704"/>
              <a:ext cx="789754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03308" y="3606958"/>
              <a:ext cx="99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onPause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86696" y="3606962"/>
              <a:ext cx="1571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onNewIntent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86377" y="3606958"/>
              <a:ext cx="92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success</a:t>
              </a:r>
              <a:endParaRPr lang="en-US" dirty="0"/>
            </a:p>
          </p:txBody>
        </p:sp>
        <p:cxnSp>
          <p:nvCxnSpPr>
            <p:cNvPr id="29" name="Elbow Connector 28"/>
            <p:cNvCxnSpPr>
              <a:stCxn id="23" idx="0"/>
              <a:endCxn id="24" idx="3"/>
            </p:cNvCxnSpPr>
            <p:nvPr/>
          </p:nvCxnSpPr>
          <p:spPr>
            <a:xfrm rot="16200000" flipV="1">
              <a:off x="7404309" y="-79970"/>
              <a:ext cx="1402433" cy="485600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0"/>
              <a:endCxn id="24" idx="2"/>
            </p:cNvCxnSpPr>
            <p:nvPr/>
          </p:nvCxnSpPr>
          <p:spPr>
            <a:xfrm flipH="1" flipV="1">
              <a:off x="4585362" y="1894273"/>
              <a:ext cx="1" cy="11549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004313" y="1219200"/>
              <a:ext cx="582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fail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83777" y="2287094"/>
              <a:ext cx="120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onResume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8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19118" y="1219200"/>
            <a:ext cx="11106570" cy="2757094"/>
            <a:chOff x="519118" y="1219200"/>
            <a:chExt cx="11106570" cy="2757094"/>
          </a:xfrm>
        </p:grpSpPr>
        <p:sp>
          <p:nvSpPr>
            <p:cNvPr id="16" name="Rectangle 15"/>
            <p:cNvSpPr/>
            <p:nvPr/>
          </p:nvSpPr>
          <p:spPr>
            <a:xfrm>
              <a:off x="519118" y="3049250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STATE_NOT_REQ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93199" y="3049248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/>
                <a:t>STATE_SEND_REQ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67280" y="3049247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STATE_CALL_API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41361" y="3049246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STATE_SUCCESS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93198" y="1399352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STATE_FAIL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  <a:endCxn id="21" idx="1"/>
            </p:cNvCxnSpPr>
            <p:nvPr/>
          </p:nvCxnSpPr>
          <p:spPr>
            <a:xfrm flipV="1">
              <a:off x="2703445" y="3296709"/>
              <a:ext cx="789754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677526" y="3296706"/>
              <a:ext cx="789754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8651607" y="3296704"/>
              <a:ext cx="789754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03308" y="3606958"/>
              <a:ext cx="99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onPause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86696" y="3606962"/>
              <a:ext cx="1571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onNewIntent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86377" y="3606958"/>
              <a:ext cx="92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success</a:t>
              </a:r>
              <a:endParaRPr lang="en-US" dirty="0"/>
            </a:p>
          </p:txBody>
        </p:sp>
        <p:cxnSp>
          <p:nvCxnSpPr>
            <p:cNvPr id="29" name="Elbow Connector 28"/>
            <p:cNvCxnSpPr>
              <a:stCxn id="23" idx="0"/>
              <a:endCxn id="24" idx="3"/>
            </p:cNvCxnSpPr>
            <p:nvPr/>
          </p:nvCxnSpPr>
          <p:spPr>
            <a:xfrm rot="16200000" flipV="1">
              <a:off x="7404309" y="-79970"/>
              <a:ext cx="1402433" cy="485600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0"/>
              <a:endCxn id="24" idx="2"/>
            </p:cNvCxnSpPr>
            <p:nvPr/>
          </p:nvCxnSpPr>
          <p:spPr>
            <a:xfrm flipH="1" flipV="1">
              <a:off x="4585362" y="1894273"/>
              <a:ext cx="1" cy="11549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004313" y="1219200"/>
              <a:ext cx="582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fail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83777" y="2287094"/>
              <a:ext cx="120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onResume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32185" y="3854416"/>
            <a:ext cx="2706351" cy="1663465"/>
            <a:chOff x="3232185" y="3682010"/>
            <a:chExt cx="2706351" cy="1663465"/>
          </a:xfrm>
        </p:grpSpPr>
        <p:sp>
          <p:nvSpPr>
            <p:cNvPr id="4" name="Lightning Bolt 3"/>
            <p:cNvSpPr/>
            <p:nvPr/>
          </p:nvSpPr>
          <p:spPr>
            <a:xfrm rot="10800000" flipH="1">
              <a:off x="4174434" y="3682010"/>
              <a:ext cx="410927" cy="96740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2185" y="4699144"/>
              <a:ext cx="2706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Activity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got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killed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when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browser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is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foreground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0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19118" y="1219200"/>
            <a:ext cx="11106570" cy="2757094"/>
            <a:chOff x="519118" y="1219200"/>
            <a:chExt cx="11106570" cy="2757094"/>
          </a:xfrm>
        </p:grpSpPr>
        <p:sp>
          <p:nvSpPr>
            <p:cNvPr id="16" name="Rectangle 15"/>
            <p:cNvSpPr/>
            <p:nvPr/>
          </p:nvSpPr>
          <p:spPr>
            <a:xfrm>
              <a:off x="519118" y="3049250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STATE_NOT_REQ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93199" y="3049248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/>
                <a:t>STATE_SEND_REQ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67280" y="3049247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STATE_CALL_API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41361" y="3049246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STATE_SUCCESS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93198" y="1399352"/>
              <a:ext cx="2184327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STATE_FAIL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  <a:endCxn id="21" idx="1"/>
            </p:cNvCxnSpPr>
            <p:nvPr/>
          </p:nvCxnSpPr>
          <p:spPr>
            <a:xfrm flipV="1">
              <a:off x="2703445" y="3296709"/>
              <a:ext cx="789754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677526" y="3296706"/>
              <a:ext cx="789754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8651607" y="3296704"/>
              <a:ext cx="789754" cy="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03308" y="3606958"/>
              <a:ext cx="99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onPause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86696" y="3606962"/>
              <a:ext cx="1571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onNewIntent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86377" y="3606958"/>
              <a:ext cx="92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success</a:t>
              </a:r>
              <a:endParaRPr lang="en-US" dirty="0"/>
            </a:p>
          </p:txBody>
        </p:sp>
        <p:cxnSp>
          <p:nvCxnSpPr>
            <p:cNvPr id="29" name="Elbow Connector 28"/>
            <p:cNvCxnSpPr>
              <a:stCxn id="23" idx="0"/>
              <a:endCxn id="24" idx="3"/>
            </p:cNvCxnSpPr>
            <p:nvPr/>
          </p:nvCxnSpPr>
          <p:spPr>
            <a:xfrm rot="16200000" flipV="1">
              <a:off x="7404309" y="-79970"/>
              <a:ext cx="1402433" cy="485600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0"/>
              <a:endCxn id="24" idx="2"/>
            </p:cNvCxnSpPr>
            <p:nvPr/>
          </p:nvCxnSpPr>
          <p:spPr>
            <a:xfrm flipH="1" flipV="1">
              <a:off x="4585362" y="1894273"/>
              <a:ext cx="1" cy="11549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004313" y="1219200"/>
              <a:ext cx="582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fail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83777" y="2287094"/>
              <a:ext cx="1205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onResume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267" y="3854420"/>
            <a:ext cx="2706351" cy="1663465"/>
            <a:chOff x="3232185" y="3682010"/>
            <a:chExt cx="2706351" cy="1663465"/>
          </a:xfrm>
        </p:grpSpPr>
        <p:sp>
          <p:nvSpPr>
            <p:cNvPr id="4" name="Lightning Bolt 3"/>
            <p:cNvSpPr/>
            <p:nvPr/>
          </p:nvSpPr>
          <p:spPr>
            <a:xfrm rot="10800000" flipH="1">
              <a:off x="4174434" y="3682010"/>
              <a:ext cx="410927" cy="96740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2185" y="4699144"/>
              <a:ext cx="2706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App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goes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background,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and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killed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when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call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API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83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47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帐户</dc:creator>
  <cp:lastModifiedBy>Microsoft 帐户</cp:lastModifiedBy>
  <cp:revision>39</cp:revision>
  <dcterms:created xsi:type="dcterms:W3CDTF">2016-09-16T02:41:06Z</dcterms:created>
  <dcterms:modified xsi:type="dcterms:W3CDTF">2017-01-15T14:45:19Z</dcterms:modified>
</cp:coreProperties>
</file>