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2874504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PIBASHINI 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asunm1429122202646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Com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486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Trebuchet MS</vt:lpstr>
      <vt:lpstr>Calibri</vt:lpstr>
      <vt:lpstr>Wingdings</vt:lpstr>
      <vt:lpstr>Roboto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Konduru Narasimha</dc:creator>
  <cp:lastModifiedBy>Admin</cp:lastModifiedBy>
  <cp:revision>5</cp:revision>
  <dcterms:created xsi:type="dcterms:W3CDTF">2024-03-29T15:07:22Z</dcterms:created>
  <dcterms:modified xsi:type="dcterms:W3CDTF">2024-09-03T13:02:20Z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