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325" r:id="rId3"/>
    <p:sldId id="323" r:id="rId4"/>
    <p:sldId id="326" r:id="rId5"/>
    <p:sldId id="327" r:id="rId6"/>
    <p:sldId id="328" r:id="rId7"/>
    <p:sldId id="329" r:id="rId8"/>
    <p:sldId id="330" r:id="rId9"/>
    <p:sldId id="331" r:id="rId10"/>
    <p:sldId id="332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1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9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9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0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5/13/2021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3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000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4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6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58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831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5/13/2021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5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65A7AE-C9E0-4393-BCD3-9D3AA7C73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/>
          </a:bodyPr>
          <a:lstStyle/>
          <a:p>
            <a:pPr algn="l"/>
            <a:r>
              <a:rPr lang="es-CO" sz="7500" dirty="0"/>
              <a:t>Cálculo de ejes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FD518F-05C0-4C29-8DA0-98C829486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525963"/>
            <a:ext cx="6021207" cy="1509712"/>
          </a:xfrm>
        </p:spPr>
        <p:txBody>
          <a:bodyPr anchor="t">
            <a:normAutofit fontScale="92500"/>
          </a:bodyPr>
          <a:lstStyle/>
          <a:p>
            <a:pPr algn="l"/>
            <a:r>
              <a:rPr lang="es-CO" dirty="0"/>
              <a:t>Curso de elementos mecánicos</a:t>
            </a:r>
          </a:p>
          <a:p>
            <a:pPr algn="l"/>
            <a:r>
              <a:rPr lang="es-CO" dirty="0"/>
              <a:t>Alejandro Muñoz Rodríguez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7678E-667B-4318-AC22-BD98E9FA2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3" r="27656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07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D069256-31B1-496D-B707-9763CAF11B34}"/>
              </a:ext>
            </a:extLst>
          </p:cNvPr>
          <p:cNvSpPr txBox="1"/>
          <p:nvPr/>
        </p:nvSpPr>
        <p:spPr>
          <a:xfrm>
            <a:off x="573037" y="100419"/>
            <a:ext cx="8277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Ecuación de diseño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9B0489D-B5A2-4054-8603-AAB3A97FB094}"/>
              </a:ext>
            </a:extLst>
          </p:cNvPr>
          <p:cNvSpPr txBox="1"/>
          <p:nvPr/>
        </p:nvSpPr>
        <p:spPr>
          <a:xfrm>
            <a:off x="782761" y="1147669"/>
            <a:ext cx="493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Compatible con ANSI B106.1M-1985. Deducida a partir de ASME Elíptica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CEA19E1-BD5A-457E-8E8A-A7A0FB18F129}"/>
                  </a:ext>
                </a:extLst>
              </p:cNvPr>
              <p:cNvSpPr txBox="1"/>
              <p:nvPr/>
            </p:nvSpPr>
            <p:spPr>
              <a:xfrm>
                <a:off x="6648596" y="340344"/>
                <a:ext cx="4403578" cy="1336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  <m: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s-CO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ad>
                                <m:radPr>
                                  <m:degHide m:val="on"/>
                                  <m:ctrlPr>
                                    <a:rPr lang="es-CO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s-CO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s-CO" sz="2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s-CO" sz="24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s-CO" sz="24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CO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CO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CO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s-CO" sz="24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CO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  <m:r>
                                                    <a:rPr lang="es-CO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CO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s-CO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s-CO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CO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s-CO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CO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CO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CEA19E1-BD5A-457E-8E8A-A7A0FB1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96" y="340344"/>
                <a:ext cx="4403578" cy="13368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FF259413-E700-42F2-9BCF-E15C9ED9F7E5}"/>
              </a:ext>
            </a:extLst>
          </p:cNvPr>
          <p:cNvSpPr txBox="1"/>
          <p:nvPr/>
        </p:nvSpPr>
        <p:spPr>
          <a:xfrm>
            <a:off x="573037" y="2419293"/>
            <a:ext cx="6716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Ejercicios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B8F79C8-A3FD-4257-866E-A781B45F9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82" y="4095363"/>
            <a:ext cx="4486275" cy="12858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31E168F-9E04-465B-84FA-18E6CC460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454" y="1897384"/>
            <a:ext cx="51149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1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D069256-31B1-496D-B707-9763CAF11B34}"/>
              </a:ext>
            </a:extLst>
          </p:cNvPr>
          <p:cNvSpPr txBox="1"/>
          <p:nvPr/>
        </p:nvSpPr>
        <p:spPr>
          <a:xfrm>
            <a:off x="547870" y="83975"/>
            <a:ext cx="6716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Procedimiento de cálculo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B1F9CB-9B60-467A-A776-F46DD5117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63" y="853416"/>
            <a:ext cx="3444015" cy="56826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B9752B1-F6AD-40E0-B4D5-99D0C1E51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600" y="694795"/>
            <a:ext cx="3543028" cy="600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4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D069256-31B1-496D-B707-9763CAF11B34}"/>
              </a:ext>
            </a:extLst>
          </p:cNvPr>
          <p:cNvSpPr txBox="1"/>
          <p:nvPr/>
        </p:nvSpPr>
        <p:spPr>
          <a:xfrm>
            <a:off x="547870" y="83975"/>
            <a:ext cx="6716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Procedimiento de cálculo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467E3AE-B9EA-4C8E-A864-8C12FAB08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10" y="853415"/>
            <a:ext cx="3177218" cy="600458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A7A25BF-73B1-4C47-8C1F-CD14374AB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241" y="570451"/>
            <a:ext cx="2971293" cy="617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2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D069256-31B1-496D-B707-9763CAF11B34}"/>
              </a:ext>
            </a:extLst>
          </p:cNvPr>
          <p:cNvSpPr txBox="1"/>
          <p:nvPr/>
        </p:nvSpPr>
        <p:spPr>
          <a:xfrm>
            <a:off x="547870" y="83975"/>
            <a:ext cx="6716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Fuerzas sobre ejes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9B0489D-B5A2-4054-8603-AAB3A97FB094}"/>
              </a:ext>
            </a:extLst>
          </p:cNvPr>
          <p:cNvSpPr txBox="1"/>
          <p:nvPr/>
        </p:nvSpPr>
        <p:spPr>
          <a:xfrm>
            <a:off x="547870" y="821758"/>
            <a:ext cx="493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Engranajes rectos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174838-B360-412E-A5D0-A3617CD23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752" y="1127405"/>
            <a:ext cx="3625599" cy="26261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6E5C0D9-5247-45C2-8777-5691DB8F7426}"/>
                  </a:ext>
                </a:extLst>
              </p:cNvPr>
              <p:cNvSpPr txBox="1"/>
              <p:nvPr/>
            </p:nvSpPr>
            <p:spPr>
              <a:xfrm>
                <a:off x="7902429" y="883116"/>
                <a:ext cx="134280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63000 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6E5C0D9-5247-45C2-8777-5691DB8F7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429" y="883116"/>
                <a:ext cx="1342803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313B49E7-6F2A-4D9C-A430-6C372C88A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212" y="1898096"/>
            <a:ext cx="4029075" cy="20383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9926BAC-0F05-4D91-A4F6-E478B3A23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949" y="4854713"/>
            <a:ext cx="3657600" cy="8001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91297C7-650D-46AF-A5BE-F9E8AED08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2523" y="3669436"/>
            <a:ext cx="4826843" cy="31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7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D069256-31B1-496D-B707-9763CAF11B34}"/>
              </a:ext>
            </a:extLst>
          </p:cNvPr>
          <p:cNvSpPr txBox="1"/>
          <p:nvPr/>
        </p:nvSpPr>
        <p:spPr>
          <a:xfrm>
            <a:off x="547870" y="83975"/>
            <a:ext cx="6716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Fuerzas sobre ejes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9B0489D-B5A2-4054-8603-AAB3A97FB094}"/>
              </a:ext>
            </a:extLst>
          </p:cNvPr>
          <p:cNvSpPr txBox="1"/>
          <p:nvPr/>
        </p:nvSpPr>
        <p:spPr>
          <a:xfrm>
            <a:off x="547870" y="724613"/>
            <a:ext cx="493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Engranajes helicoidales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DF106D-B5D4-4A50-B3C2-F07C8CA52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33" y="1054261"/>
            <a:ext cx="4644747" cy="58037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CD27BA4-6385-4A71-AD97-708C2CEC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181" y="1467680"/>
            <a:ext cx="3838575" cy="8858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C796196-7D17-456F-97BE-79D8D528D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621" y="3447221"/>
            <a:ext cx="41624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7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D069256-31B1-496D-B707-9763CAF11B34}"/>
              </a:ext>
            </a:extLst>
          </p:cNvPr>
          <p:cNvSpPr txBox="1"/>
          <p:nvPr/>
        </p:nvSpPr>
        <p:spPr>
          <a:xfrm>
            <a:off x="547870" y="83975"/>
            <a:ext cx="6716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Fuerzas sobre ejes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9B0489D-B5A2-4054-8603-AAB3A97FB094}"/>
              </a:ext>
            </a:extLst>
          </p:cNvPr>
          <p:cNvSpPr txBox="1"/>
          <p:nvPr/>
        </p:nvSpPr>
        <p:spPr>
          <a:xfrm>
            <a:off x="547870" y="724613"/>
            <a:ext cx="493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Transmisiones por cadena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F3B48A-94D4-41DA-B442-67DE71DF0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00" y="1381693"/>
            <a:ext cx="76771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4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D069256-31B1-496D-B707-9763CAF11B34}"/>
              </a:ext>
            </a:extLst>
          </p:cNvPr>
          <p:cNvSpPr txBox="1"/>
          <p:nvPr/>
        </p:nvSpPr>
        <p:spPr>
          <a:xfrm>
            <a:off x="547870" y="83975"/>
            <a:ext cx="6716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Fuerzas sobre ejes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9B0489D-B5A2-4054-8603-AAB3A97FB094}"/>
              </a:ext>
            </a:extLst>
          </p:cNvPr>
          <p:cNvSpPr txBox="1"/>
          <p:nvPr/>
        </p:nvSpPr>
        <p:spPr>
          <a:xfrm>
            <a:off x="547870" y="724613"/>
            <a:ext cx="493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Transmisiones por correa en V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33AC1F-D761-47CA-864A-E8D1FCAF1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70" y="1301726"/>
            <a:ext cx="6050385" cy="52568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574EBCF-D4CA-40F9-810E-15E9DF617ABB}"/>
                  </a:ext>
                </a:extLst>
              </p:cNvPr>
              <p:cNvSpPr txBox="1"/>
              <p:nvPr/>
            </p:nvSpPr>
            <p:spPr>
              <a:xfrm>
                <a:off x="8135972" y="1301726"/>
                <a:ext cx="13316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574EBCF-D4CA-40F9-810E-15E9DF617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972" y="1301726"/>
                <a:ext cx="1331647" cy="276999"/>
              </a:xfrm>
              <a:prstGeom prst="rect">
                <a:avLst/>
              </a:prstGeom>
              <a:blipFill>
                <a:blip r:embed="rId3"/>
                <a:stretch>
                  <a:fillRect l="-3670" r="-917" b="-1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10E5F4D-91D3-4EF3-922C-1F479852256F}"/>
                  </a:ext>
                </a:extLst>
              </p:cNvPr>
              <p:cNvSpPr txBox="1"/>
              <p:nvPr/>
            </p:nvSpPr>
            <p:spPr>
              <a:xfrm>
                <a:off x="8301595" y="2708780"/>
                <a:ext cx="1000402" cy="657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10E5F4D-91D3-4EF3-922C-1F4798522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595" y="2708780"/>
                <a:ext cx="1000402" cy="657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C424BF2-913A-4441-81C9-A1959D960408}"/>
                  </a:ext>
                </a:extLst>
              </p:cNvPr>
              <p:cNvSpPr txBox="1"/>
              <p:nvPr/>
            </p:nvSpPr>
            <p:spPr>
              <a:xfrm>
                <a:off x="7705278" y="4267376"/>
                <a:ext cx="2193036" cy="657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=1,5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=1,5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C424BF2-913A-4441-81C9-A1959D96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78" y="4267376"/>
                <a:ext cx="2193036" cy="6577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33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D069256-31B1-496D-B707-9763CAF11B34}"/>
              </a:ext>
            </a:extLst>
          </p:cNvPr>
          <p:cNvSpPr txBox="1"/>
          <p:nvPr/>
        </p:nvSpPr>
        <p:spPr>
          <a:xfrm>
            <a:off x="573037" y="100419"/>
            <a:ext cx="8277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Concentradores de esfuerzo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9B0489D-B5A2-4054-8603-AAB3A97FB094}"/>
              </a:ext>
            </a:extLst>
          </p:cNvPr>
          <p:cNvSpPr txBox="1"/>
          <p:nvPr/>
        </p:nvSpPr>
        <p:spPr>
          <a:xfrm>
            <a:off x="656927" y="775351"/>
            <a:ext cx="493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Chaveteros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A43A28-2DB5-4536-8689-812B2AF66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27" y="1364477"/>
            <a:ext cx="4657725" cy="48672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AF44CA1-0927-4D3F-AF69-3ACDFAB57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666" y="3067050"/>
            <a:ext cx="2381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3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D069256-31B1-496D-B707-9763CAF11B34}"/>
              </a:ext>
            </a:extLst>
          </p:cNvPr>
          <p:cNvSpPr txBox="1"/>
          <p:nvPr/>
        </p:nvSpPr>
        <p:spPr>
          <a:xfrm>
            <a:off x="573037" y="100419"/>
            <a:ext cx="8277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Concentradores de esfuerzo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9B0489D-B5A2-4054-8603-AAB3A97FB094}"/>
              </a:ext>
            </a:extLst>
          </p:cNvPr>
          <p:cNvSpPr txBox="1"/>
          <p:nvPr/>
        </p:nvSpPr>
        <p:spPr>
          <a:xfrm>
            <a:off x="656927" y="775351"/>
            <a:ext cx="493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Escalonamientos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E79E281-1067-470A-969F-C0DE06BE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428" y="1107596"/>
            <a:ext cx="3991416" cy="564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256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_2SEEDS">
      <a:dk1>
        <a:srgbClr val="000000"/>
      </a:dk1>
      <a:lt1>
        <a:srgbClr val="FFFFFF"/>
      </a:lt1>
      <a:dk2>
        <a:srgbClr val="1B1632"/>
      </a:dk2>
      <a:lt2>
        <a:srgbClr val="F3F3F0"/>
      </a:lt2>
      <a:accent1>
        <a:srgbClr val="4022D7"/>
      </a:accent1>
      <a:accent2>
        <a:srgbClr val="2958E7"/>
      </a:accent2>
      <a:accent3>
        <a:srgbClr val="9829E7"/>
      </a:accent3>
      <a:accent4>
        <a:srgbClr val="D55217"/>
      </a:accent4>
      <a:accent5>
        <a:srgbClr val="D7A726"/>
      </a:accent5>
      <a:accent6>
        <a:srgbClr val="A1B914"/>
      </a:accent6>
      <a:hlink>
        <a:srgbClr val="839431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84</Words>
  <Application>Microsoft Office PowerPoint</Application>
  <PresentationFormat>Panorámica</PresentationFormat>
  <Paragraphs>25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Franklin Gothic Demi Cond</vt:lpstr>
      <vt:lpstr>Franklin Gothic Medium</vt:lpstr>
      <vt:lpstr>Wingdings</vt:lpstr>
      <vt:lpstr>JuxtaposeVTI</vt:lpstr>
      <vt:lpstr>Cálculo de ejes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Rodamientos</dc:title>
  <dc:creator>Alejandro Muñoz Rodriguez</dc:creator>
  <cp:lastModifiedBy>Alejandro Muñoz Rodriguez</cp:lastModifiedBy>
  <cp:revision>49</cp:revision>
  <dcterms:created xsi:type="dcterms:W3CDTF">2021-05-05T14:01:35Z</dcterms:created>
  <dcterms:modified xsi:type="dcterms:W3CDTF">2021-05-13T20:49:01Z</dcterms:modified>
</cp:coreProperties>
</file>